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7"/>
  </p:notesMasterIdLst>
  <p:sldIdLst>
    <p:sldId id="256" r:id="rId2"/>
    <p:sldId id="271" r:id="rId3"/>
    <p:sldId id="257" r:id="rId4"/>
    <p:sldId id="270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london.gov.uk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oozhikala/Springboard/blob/main/UK_House_Prices_Challenge/Unit_4_Challenge_-_Tier_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1619412"/>
            <a:ext cx="9322266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UK Borough Price Increase from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2004 to 2023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tpoozhikala@gmail.com</a:t>
            </a:r>
          </a:p>
          <a:p>
            <a:pPr algn="ctr"/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668540" y="4374012"/>
            <a:ext cx="780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Resources Provided by London Datastore: a free, open-source data-sharing portal for London-oriented datasets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299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Which boroughs of London have seen the greatest increase in housing prices, on average, over the last two decades?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Determine the average price increase ratio between 2004 and 2023 for the London Datastore dataset.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Plot &amp; Observations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FC7A0-F734-8930-96AB-D5A69B9D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7496"/>
            <a:ext cx="5198831" cy="43621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DDAFB6-C699-0AAB-1ED0-BB01F126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156" y="2430534"/>
            <a:ext cx="3882094" cy="2909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C6543A-7041-EED2-0E53-F6DA0D779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679" y="2734838"/>
            <a:ext cx="2524477" cy="17433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D1EACF-F448-0DC3-B6D6-3D430E8E5303}"/>
              </a:ext>
            </a:extLst>
          </p:cNvPr>
          <p:cNvSpPr/>
          <p:nvPr/>
        </p:nvSpPr>
        <p:spPr>
          <a:xfrm>
            <a:off x="5073718" y="4478156"/>
            <a:ext cx="3293042" cy="25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 analysis provided by </a:t>
            </a:r>
            <a:r>
              <a:rPr lang="en-US" sz="1050" dirty="0">
                <a:hlinkClick r:id="rId6"/>
              </a:rPr>
              <a:t>London Datastore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730681" y="1737361"/>
            <a:ext cx="81639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analysis shows that North East Borough, West Midlands, Yorks &amp; the Humber, East Midlands, and South West had the largest price increase from 2004 to 2023, with North East Borough being the highest.</a:t>
            </a: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a river with a clock tower&#10;&#10;Description automatically generated">
            <a:extLst>
              <a:ext uri="{FF2B5EF4-FFF2-40B4-BE49-F238E27FC236}">
                <a16:creationId xmlns:a16="http://schemas.microsoft.com/office/drawing/2014/main" id="{DBCE0729-871E-13F4-77C5-65956ED0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43" y="-57911"/>
            <a:ext cx="10878962" cy="691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9FA43-907E-ABBA-A3A5-BDDE660B57A0}"/>
              </a:ext>
            </a:extLst>
          </p:cNvPr>
          <p:cNvSpPr/>
          <p:nvPr/>
        </p:nvSpPr>
        <p:spPr>
          <a:xfrm>
            <a:off x="1004172" y="1820910"/>
            <a:ext cx="7235831" cy="26129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976584" y="1804365"/>
            <a:ext cx="8167416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https://github.com/tpoozhikala/Springboard/blob/main/UK_House_Prices_Challenge/Unit_4_Challenge_-_Tier_3.ipynb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13501</TotalTime>
  <Words>178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Plot &amp; Observations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145</cp:revision>
  <dcterms:created xsi:type="dcterms:W3CDTF">2019-03-03T07:08:03Z</dcterms:created>
  <dcterms:modified xsi:type="dcterms:W3CDTF">2023-09-13T20:15:23Z</dcterms:modified>
</cp:coreProperties>
</file>