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8"/>
  </p:notesMasterIdLst>
  <p:sldIdLst>
    <p:sldId id="256" r:id="rId2"/>
    <p:sldId id="271" r:id="rId3"/>
    <p:sldId id="257" r:id="rId4"/>
    <p:sldId id="274" r:id="rId5"/>
    <p:sldId id="270" r:id="rId6"/>
    <p:sldId id="27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57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4E6DA-C916-4BCE-A101-0DC09126B47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44C77-9356-4064-841D-90AAE32C5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00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4F57-B96C-436C-8E07-9ED15F333B94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721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FC69-17B8-49ED-8515-EEF742D798A3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9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7017-5031-4A82-AAE7-53B05001D0CF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0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264-5CCD-493A-9147-46264A34D417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EA74-F8A1-44F3-A943-871AE16A7C78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8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1233-B103-4F41-B1CD-BA0EAAAA00DE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6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2C42-6C94-4108-8FBA-C36D549E0CB5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0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41E9-4398-4324-AD5E-DC41833D0D5A}" type="datetime1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6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D151-408D-43A7-A31F-E9DD593775C0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44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944029E-EF4E-46DD-9822-5110C1513648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42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1C8C-296E-4771-B364-133D71B0C358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9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7E3975-6AC8-465E-9EDA-6F683FCFB259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69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data.london.gov.uk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poozhikala/Springboard/blob/main/UK_House_Prices_Challenge/Unit_4_Challenge_-_Tier_3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7C63CE3-2729-44CE-AFF9-082F0D22EAC2}"/>
              </a:ext>
            </a:extLst>
          </p:cNvPr>
          <p:cNvSpPr/>
          <p:nvPr/>
        </p:nvSpPr>
        <p:spPr>
          <a:xfrm>
            <a:off x="-89133" y="1619412"/>
            <a:ext cx="9322266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Average UK Borough Price Increase from 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2003 to 2023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Thomas Poozhikala</a:t>
            </a:r>
            <a:endParaRPr lang="en-US" sz="15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5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Springboard Data Science Career Track</a:t>
            </a:r>
          </a:p>
          <a:p>
            <a:pPr algn="ctr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tpoozhikala@gmail.com</a:t>
            </a:r>
          </a:p>
          <a:p>
            <a:pPr algn="ctr"/>
            <a:endParaRPr lang="en-US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4AFF97C-DACA-4FD0-B6A0-10A9828A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6AC35E-6A07-40FD-A63D-1B335D0E9305}"/>
              </a:ext>
            </a:extLst>
          </p:cNvPr>
          <p:cNvSpPr/>
          <p:nvPr/>
        </p:nvSpPr>
        <p:spPr>
          <a:xfrm>
            <a:off x="685371" y="4374012"/>
            <a:ext cx="777328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Resources Provided by London Datastore: a free, open-source data-sharing portal for London-oriented datasets</a:t>
            </a:r>
          </a:p>
          <a:p>
            <a:pPr algn="ctr"/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Slide template provided by Sacramento State University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FD858FFF-FFD8-769B-7BDE-FE88ED1C7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2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FB1-239D-41D5-A84F-0A5CE245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97" y="286604"/>
            <a:ext cx="8260221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Introduction of Problem &amp; Objective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D2F4D-A35B-44CF-81B5-91D05C94BFAB}"/>
              </a:ext>
            </a:extLst>
          </p:cNvPr>
          <p:cNvSpPr/>
          <p:nvPr/>
        </p:nvSpPr>
        <p:spPr>
          <a:xfrm>
            <a:off x="822959" y="1894960"/>
            <a:ext cx="6634854" cy="336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sz="2000" kern="0" dirty="0">
              <a:solidFill>
                <a:srgbClr val="000000"/>
              </a:solidFill>
              <a:latin typeface="Arial"/>
              <a:ea typeface="ＭＳ Ｐゴシック" pitchFamily="-110" charset="-128"/>
            </a:endParaRPr>
          </a:p>
          <a:p>
            <a:pPr marL="742950" lvl="1" indent="-285750" defTabSz="91440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000" kern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Which boroughs of London have seen the greatest increase in housing prices, on average, over the last two decades?</a:t>
            </a:r>
          </a:p>
          <a:p>
            <a:pPr lvl="1" defTabSz="914400" fontAlgn="base">
              <a:spcBef>
                <a:spcPct val="20000"/>
              </a:spcBef>
              <a:spcAft>
                <a:spcPct val="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Objective: Determine the average price increase ratios for each London Borough from 2003 and 2023 for the London Datastore dataset.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EBE0AB-6F7B-493B-B751-754040C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A660476F-7AEC-4137-1031-7F1034BEC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4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FB1-239D-41D5-A84F-0A5CE245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Plot &amp; Observations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EBE0AB-6F7B-493B-B751-754040C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695E0685-1926-5C43-CD36-B7BC5961B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D1EACF-F448-0DC3-B6D6-3D430E8E5303}"/>
              </a:ext>
            </a:extLst>
          </p:cNvPr>
          <p:cNvSpPr/>
          <p:nvPr/>
        </p:nvSpPr>
        <p:spPr>
          <a:xfrm>
            <a:off x="5116321" y="5906644"/>
            <a:ext cx="3293042" cy="256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5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for analysis provided by </a:t>
            </a:r>
            <a:r>
              <a:rPr lang="en-US" sz="1050" dirty="0">
                <a:hlinkClick r:id="rId3"/>
              </a:rPr>
              <a:t>London Datastore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8B956-472F-53C9-8DCB-D8522B32D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81" y="1888554"/>
            <a:ext cx="4779418" cy="4353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C53B37-3C35-D676-35B8-615EFAC29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6767" y="1858225"/>
            <a:ext cx="3293042" cy="3377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80F6FC-5D77-92F7-B2CE-006C929589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0235" y="2187896"/>
            <a:ext cx="2038635" cy="16385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CBA119-CF8F-9E35-4D5D-A86BEEF74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6767" y="3961492"/>
            <a:ext cx="3445364" cy="2897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08E5EF-B31E-EA39-F318-53387C553B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7751" y="4271456"/>
            <a:ext cx="2183602" cy="151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2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FB1-239D-41D5-A84F-0A5CE245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 err="1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Create_Price_Ratio</a:t>
            </a:r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()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EBE0AB-6F7B-493B-B751-754040C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695E0685-1926-5C43-CD36-B7BC5961B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66693A-FF36-968E-1332-468F27F4D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17" y="2129198"/>
            <a:ext cx="7068536" cy="9907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33713B-17F9-3898-EBAC-760353D3BA61}"/>
              </a:ext>
            </a:extLst>
          </p:cNvPr>
          <p:cNvSpPr/>
          <p:nvPr/>
        </p:nvSpPr>
        <p:spPr>
          <a:xfrm>
            <a:off x="681694" y="3119936"/>
            <a:ext cx="816395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Function first filters dataset for specific borough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Function then further filters to retrieve the ‘Average Prices’ column for the year specified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Function then performs a ratio calculation dividing the mean of the starting year ‘Average Price’ column with the mean of the ending year ‘Average Price’ column </a:t>
            </a:r>
          </a:p>
        </p:txBody>
      </p:sp>
    </p:spTree>
    <p:extLst>
      <p:ext uri="{BB962C8B-B14F-4D97-AF65-F5344CB8AC3E}">
        <p14:creationId xmlns:p14="http://schemas.microsoft.com/office/powerpoint/2010/main" val="103000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CC7BB-A29E-4635-8259-E4ECB15D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4AAC19-608F-43C3-A466-C7B5F73D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81" y="286604"/>
            <a:ext cx="7901590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Summary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262642-75DB-432F-B2E5-CF4C0916B7A5}"/>
              </a:ext>
            </a:extLst>
          </p:cNvPr>
          <p:cNvSpPr/>
          <p:nvPr/>
        </p:nvSpPr>
        <p:spPr>
          <a:xfrm>
            <a:off x="599498" y="1695497"/>
            <a:ext cx="81639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Top 5 analysis shows that Harrow,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Croyden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Hillingdon, Hounslow, and Redbridge were the highest in terms of average price ratio, therefore experienced the greatest price increase from 2003 and 2023.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Hackeny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Waltham Forest, Kensington &amp; Chelsea, Haringey, and Southwark experienced the least change in price difference from 2003 and 2023.</a:t>
            </a:r>
          </a:p>
        </p:txBody>
      </p:sp>
      <p:pic>
        <p:nvPicPr>
          <p:cNvPr id="2" name="Picture 1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D62D7A04-DBD4-10DD-B264-D7F7DD093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0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ridge over a river with a clock tower&#10;&#10;Description automatically generated">
            <a:extLst>
              <a:ext uri="{FF2B5EF4-FFF2-40B4-BE49-F238E27FC236}">
                <a16:creationId xmlns:a16="http://schemas.microsoft.com/office/drawing/2014/main" id="{DBCE0729-871E-13F4-77C5-65956ED09C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843" y="-57911"/>
            <a:ext cx="10878962" cy="69159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CC7BB-A29E-4635-8259-E4ECB15D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4AAC19-608F-43C3-A466-C7B5F73D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81" y="286604"/>
            <a:ext cx="7901590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Thank You! Questions?</a:t>
            </a:r>
            <a:endParaRPr lang="en-US" dirty="0"/>
          </a:p>
        </p:txBody>
      </p:sp>
      <p:pic>
        <p:nvPicPr>
          <p:cNvPr id="7" name="Picture 6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A9787227-84DE-E381-7498-472A33B48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3B4EA01-AF97-6497-5BEC-6FC4132D2390}"/>
              </a:ext>
            </a:extLst>
          </p:cNvPr>
          <p:cNvSpPr/>
          <p:nvPr/>
        </p:nvSpPr>
        <p:spPr>
          <a:xfrm>
            <a:off x="730681" y="1737361"/>
            <a:ext cx="81639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39FA43-907E-ABBA-A3A5-BDDE660B57A0}"/>
              </a:ext>
            </a:extLst>
          </p:cNvPr>
          <p:cNvSpPr/>
          <p:nvPr/>
        </p:nvSpPr>
        <p:spPr>
          <a:xfrm>
            <a:off x="1004172" y="1820910"/>
            <a:ext cx="7235831" cy="261290"/>
          </a:xfrm>
          <a:prstGeom prst="rect">
            <a:avLst/>
          </a:prstGeom>
          <a:solidFill>
            <a:schemeClr val="dk1">
              <a:alpha val="54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92CEC3-8E2F-FBCF-087B-4CD1953F5103}"/>
              </a:ext>
            </a:extLst>
          </p:cNvPr>
          <p:cNvSpPr/>
          <p:nvPr/>
        </p:nvSpPr>
        <p:spPr>
          <a:xfrm>
            <a:off x="976584" y="1804365"/>
            <a:ext cx="8167416" cy="261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https://github.com/tpoozhikala/Springboard/blob/main/UK_House_Prices_Challenge/Unit_4_Challenge_-_Tier_3.ipynb</a:t>
            </a:r>
            <a:endParaRPr lang="en-US" sz="11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5459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13521</TotalTime>
  <Words>270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Retrospect</vt:lpstr>
      <vt:lpstr>PowerPoint Presentation</vt:lpstr>
      <vt:lpstr>Introduction of Problem &amp; Objective</vt:lpstr>
      <vt:lpstr>Plot &amp; Observations</vt:lpstr>
      <vt:lpstr>Create_Price_Ratio()</vt:lpstr>
      <vt:lpstr>Summary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of 2-D Rectangular Nesting</dc:title>
  <dc:creator>Thomas Poozhikala</dc:creator>
  <cp:lastModifiedBy>Thomas Poozhikala</cp:lastModifiedBy>
  <cp:revision>152</cp:revision>
  <dcterms:created xsi:type="dcterms:W3CDTF">2019-03-03T07:08:03Z</dcterms:created>
  <dcterms:modified xsi:type="dcterms:W3CDTF">2023-09-14T13:24:25Z</dcterms:modified>
</cp:coreProperties>
</file>