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5AA1-B491-4475-BE4E-487E9A52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5937-8F61-4F69-B5C1-801DF7219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29EE-4F84-4D39-BED2-B61899DA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229E-6FD7-4E6B-B481-9A770255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F38C-C9F0-47A7-91D8-1AFF99A6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7228-A6E2-4633-A1FE-38A2313C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39B7-DC64-4609-8E84-2FDAF196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C3CC-C6F6-45A6-AA6B-5D24A747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F9E2-CB4D-4961-95E5-18DDE104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3C31-D4F1-4149-9C8E-1277CFCE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5B88C-DA6F-498F-B2ED-F97348E42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660B-A599-467A-B305-EE721153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A312-C87B-4F75-86B2-75847A63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5B3C-FD06-4F8F-ABAF-83405C08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A928-6AAA-4371-B9BB-EF75EBA3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44CD-2EAA-4F85-92C9-9502FEB7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9AA9-FC40-4A7E-940D-2D16BED3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4A12-DF1B-403B-86F6-D56B01A1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C955-B0C9-4025-B95B-BEC09E84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69E8-9757-4B3B-B827-975398A6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0EFA-2337-43A6-8DA8-C2B723ED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2527-951A-447C-A4E6-985C89C7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543C-8E3B-4619-ADC8-798E905C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BD2F-A097-497E-A615-77651D75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316C-B230-4249-B3FF-2EE77574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696F-F918-4CA4-9919-FFA0E1E7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D133-6E3D-48DE-92C5-0E65D051F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909B-F34C-4E49-B9E7-E9A6D0D4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9F2AC-1965-4B9E-A724-9F5556CC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396C-0E40-43AE-B23B-D94DA439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5B85-57D5-4F85-A219-5AFEAAE2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826E-0E58-408B-B473-D5FB1330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ECD5-9D4C-4A46-9974-2DB6C50B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DA238-0033-4820-8576-CE9808AFD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6475-72D9-4FE9-A874-2D43D95F3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D2DEC-4D44-4696-8CE7-347FF2A5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866D-C084-45D5-B605-C75F24EF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AB123-06CD-42BF-A406-8EB238E6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9ED62-303F-450D-8F70-918E3D19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B4FB-0AF0-4C76-BADB-407D1FF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6FCD3-88BF-43FC-AFF7-61E43E86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CA69-1616-43F1-B4F4-BA78C92F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EDD33-FD80-4FBB-8C50-5BC24AB2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D8D89-8AD6-4789-82A7-F5F86081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D8A4-C33A-4474-AEED-04C4D9E9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905B4-427F-4C86-A532-1BD6A263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1533-4F8D-4CDF-A29A-ACCF6511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A535-1E3A-4919-9D14-E2801DAB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98230-7BC5-46A7-AA7F-59BD371F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BDAA-8672-42F7-AC24-D4B6750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E780-3B68-4957-8834-3D6C73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856F-06D7-48C9-8C4A-34C7160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BD7D-4C77-4AE3-A281-59A1D82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3B525-1F9B-48DC-841A-332DFB58B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122A9-03BA-4EE4-8BB3-D0574417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9696-D0A2-44AE-9CD7-1CD107C2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9CE-989E-4F6D-B5E7-EBF79575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9F826-C97D-4FB8-9EBB-FC7BD9A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76FB2-1038-4D44-B7EA-F3AB5001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C733-005D-46B1-A9FB-C1111527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9160-244D-4CA7-9D93-9CAF956B5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8456-B4AE-461A-AB4F-296010736BE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D8CC-C675-429D-BFE8-6BDC577A8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2A5A-9443-43C9-8EB2-A18ADAA13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5530-B4E6-4BE4-9B7F-AA2A12D0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12E32-9BAD-4A34-AF90-FB3DEA358993}"/>
              </a:ext>
            </a:extLst>
          </p:cNvPr>
          <p:cNvSpPr txBox="1"/>
          <p:nvPr/>
        </p:nvSpPr>
        <p:spPr>
          <a:xfrm>
            <a:off x="1834412" y="3312358"/>
            <a:ext cx="237744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Depletion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499FE-ACCA-446D-957B-B78EB9F000DF}"/>
              </a:ext>
            </a:extLst>
          </p:cNvPr>
          <p:cNvSpPr txBox="1"/>
          <p:nvPr/>
        </p:nvSpPr>
        <p:spPr>
          <a:xfrm>
            <a:off x="1896175" y="2320484"/>
            <a:ext cx="16844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 Ranking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E6969-9782-4C65-9B49-1B2DD665594E}"/>
              </a:ext>
            </a:extLst>
          </p:cNvPr>
          <p:cNvSpPr txBox="1"/>
          <p:nvPr/>
        </p:nvSpPr>
        <p:spPr>
          <a:xfrm>
            <a:off x="1834412" y="1676053"/>
            <a:ext cx="237744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Resources/ Reserves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067ED-C29D-46A4-9D56-35A7744E793E}"/>
              </a:ext>
            </a:extLst>
          </p:cNvPr>
          <p:cNvSpPr txBox="1"/>
          <p:nvPr/>
        </p:nvSpPr>
        <p:spPr>
          <a:xfrm>
            <a:off x="6516303" y="2712920"/>
            <a:ext cx="23774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Well/ Platform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ADFC3-1225-4C37-B30F-4163236EFA78}"/>
              </a:ext>
            </a:extLst>
          </p:cNvPr>
          <p:cNvSpPr txBox="1"/>
          <p:nvPr/>
        </p:nvSpPr>
        <p:spPr>
          <a:xfrm>
            <a:off x="6508284" y="3385549"/>
            <a:ext cx="16058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Decline curve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B66EC-F104-4895-B76F-5ED7159089C2}"/>
              </a:ext>
            </a:extLst>
          </p:cNvPr>
          <p:cNvSpPr txBox="1"/>
          <p:nvPr/>
        </p:nvSpPr>
        <p:spPr>
          <a:xfrm>
            <a:off x="1823979" y="4538847"/>
            <a:ext cx="159779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1F45-0BC2-46AE-9C33-B710D9D90678}"/>
              </a:ext>
            </a:extLst>
          </p:cNvPr>
          <p:cNvSpPr txBox="1"/>
          <p:nvPr/>
        </p:nvSpPr>
        <p:spPr>
          <a:xfrm>
            <a:off x="5480784" y="565271"/>
            <a:ext cx="460248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SCADA, meter to EC data, relational database, well test manager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4476F-9518-428A-9960-A794235C1427}"/>
              </a:ext>
            </a:extLst>
          </p:cNvPr>
          <p:cNvSpPr txBox="1"/>
          <p:nvPr/>
        </p:nvSpPr>
        <p:spPr>
          <a:xfrm>
            <a:off x="6508284" y="3992143"/>
            <a:ext cx="29742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Modern Statistical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7B3EB-6001-42DC-8413-BA603C35C763}"/>
              </a:ext>
            </a:extLst>
          </p:cNvPr>
          <p:cNvSpPr txBox="1"/>
          <p:nvPr/>
        </p:nvSpPr>
        <p:spPr>
          <a:xfrm>
            <a:off x="2233057" y="3619098"/>
            <a:ext cx="237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reserves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F67357-6C63-4ADA-B89E-C424BB8D8C4D}"/>
              </a:ext>
            </a:extLst>
          </p:cNvPr>
          <p:cNvSpPr/>
          <p:nvPr/>
        </p:nvSpPr>
        <p:spPr>
          <a:xfrm>
            <a:off x="6323798" y="3686475"/>
            <a:ext cx="192505" cy="561269"/>
          </a:xfrm>
          <a:custGeom>
            <a:avLst/>
            <a:gdLst>
              <a:gd name="connsiteX0" fmla="*/ 96253 w 192505"/>
              <a:gd name="connsiteY0" fmla="*/ 0 h 561269"/>
              <a:gd name="connsiteX1" fmla="*/ 19250 w 192505"/>
              <a:gd name="connsiteY1" fmla="*/ 9625 h 561269"/>
              <a:gd name="connsiteX2" fmla="*/ 0 w 192505"/>
              <a:gd name="connsiteY2" fmla="*/ 67376 h 561269"/>
              <a:gd name="connsiteX3" fmla="*/ 9625 w 192505"/>
              <a:gd name="connsiteY3" fmla="*/ 173254 h 561269"/>
              <a:gd name="connsiteX4" fmla="*/ 38501 w 192505"/>
              <a:gd name="connsiteY4" fmla="*/ 202130 h 561269"/>
              <a:gd name="connsiteX5" fmla="*/ 57751 w 192505"/>
              <a:gd name="connsiteY5" fmla="*/ 259882 h 561269"/>
              <a:gd name="connsiteX6" fmla="*/ 48126 w 192505"/>
              <a:gd name="connsiteY6" fmla="*/ 298383 h 561269"/>
              <a:gd name="connsiteX7" fmla="*/ 48126 w 192505"/>
              <a:gd name="connsiteY7" fmla="*/ 327258 h 561269"/>
              <a:gd name="connsiteX8" fmla="*/ 86627 w 192505"/>
              <a:gd name="connsiteY8" fmla="*/ 385010 h 561269"/>
              <a:gd name="connsiteX9" fmla="*/ 105878 w 192505"/>
              <a:gd name="connsiteY9" fmla="*/ 442762 h 561269"/>
              <a:gd name="connsiteX10" fmla="*/ 115503 w 192505"/>
              <a:gd name="connsiteY10" fmla="*/ 529389 h 561269"/>
              <a:gd name="connsiteX11" fmla="*/ 134754 w 192505"/>
              <a:gd name="connsiteY11" fmla="*/ 558265 h 561269"/>
              <a:gd name="connsiteX12" fmla="*/ 192505 w 192505"/>
              <a:gd name="connsiteY12" fmla="*/ 558265 h 56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505" h="561269">
                <a:moveTo>
                  <a:pt x="96253" y="0"/>
                </a:moveTo>
                <a:cubicBezTo>
                  <a:pt x="70585" y="3208"/>
                  <a:pt x="40442" y="-5209"/>
                  <a:pt x="19250" y="9625"/>
                </a:cubicBezTo>
                <a:cubicBezTo>
                  <a:pt x="2626" y="21261"/>
                  <a:pt x="0" y="67376"/>
                  <a:pt x="0" y="67376"/>
                </a:cubicBezTo>
                <a:cubicBezTo>
                  <a:pt x="3208" y="102669"/>
                  <a:pt x="-111" y="139179"/>
                  <a:pt x="9625" y="173254"/>
                </a:cubicBezTo>
                <a:cubicBezTo>
                  <a:pt x="13365" y="186343"/>
                  <a:pt x="31890" y="190231"/>
                  <a:pt x="38501" y="202130"/>
                </a:cubicBezTo>
                <a:cubicBezTo>
                  <a:pt x="48356" y="219868"/>
                  <a:pt x="57751" y="259882"/>
                  <a:pt x="57751" y="259882"/>
                </a:cubicBezTo>
                <a:cubicBezTo>
                  <a:pt x="54543" y="272716"/>
                  <a:pt x="56390" y="288053"/>
                  <a:pt x="48126" y="298383"/>
                </a:cubicBezTo>
                <a:cubicBezTo>
                  <a:pt x="27335" y="324372"/>
                  <a:pt x="-10923" y="287893"/>
                  <a:pt x="48126" y="327258"/>
                </a:cubicBezTo>
                <a:cubicBezTo>
                  <a:pt x="60960" y="346509"/>
                  <a:pt x="79311" y="363061"/>
                  <a:pt x="86627" y="385010"/>
                </a:cubicBezTo>
                <a:lnTo>
                  <a:pt x="105878" y="442762"/>
                </a:lnTo>
                <a:cubicBezTo>
                  <a:pt x="109086" y="471638"/>
                  <a:pt x="108456" y="501203"/>
                  <a:pt x="115503" y="529389"/>
                </a:cubicBezTo>
                <a:cubicBezTo>
                  <a:pt x="118309" y="540612"/>
                  <a:pt x="123922" y="554203"/>
                  <a:pt x="134754" y="558265"/>
                </a:cubicBezTo>
                <a:cubicBezTo>
                  <a:pt x="152779" y="565024"/>
                  <a:pt x="173255" y="558265"/>
                  <a:pt x="192505" y="5582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B8F55-DE8C-41A9-9597-B32345FAC490}"/>
              </a:ext>
            </a:extLst>
          </p:cNvPr>
          <p:cNvSpPr txBox="1"/>
          <p:nvPr/>
        </p:nvSpPr>
        <p:spPr>
          <a:xfrm>
            <a:off x="6508284" y="5271366"/>
            <a:ext cx="28603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Statistics/ Machine Learning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1887E259-204A-48BA-ADB2-6F441D0C4208}"/>
              </a:ext>
            </a:extLst>
          </p:cNvPr>
          <p:cNvSpPr/>
          <p:nvPr/>
        </p:nvSpPr>
        <p:spPr>
          <a:xfrm>
            <a:off x="4726002" y="3643190"/>
            <a:ext cx="1126159" cy="57022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B3D005-9114-4482-8F9C-043D7E0CF01E}"/>
              </a:ext>
            </a:extLst>
          </p:cNvPr>
          <p:cNvSpPr/>
          <p:nvPr/>
        </p:nvSpPr>
        <p:spPr>
          <a:xfrm>
            <a:off x="4206240" y="3493224"/>
            <a:ext cx="154008" cy="703405"/>
          </a:xfrm>
          <a:custGeom>
            <a:avLst/>
            <a:gdLst>
              <a:gd name="connsiteX0" fmla="*/ 0 w 154008"/>
              <a:gd name="connsiteY0" fmla="*/ 10371 h 703405"/>
              <a:gd name="connsiteX1" fmla="*/ 125128 w 154008"/>
              <a:gd name="connsiteY1" fmla="*/ 19996 h 703405"/>
              <a:gd name="connsiteX2" fmla="*/ 134754 w 154008"/>
              <a:gd name="connsiteY2" fmla="*/ 530135 h 703405"/>
              <a:gd name="connsiteX3" fmla="*/ 144379 w 154008"/>
              <a:gd name="connsiteY3" fmla="*/ 568636 h 703405"/>
              <a:gd name="connsiteX4" fmla="*/ 154004 w 154008"/>
              <a:gd name="connsiteY4" fmla="*/ 655263 h 703405"/>
              <a:gd name="connsiteX5" fmla="*/ 144379 w 154008"/>
              <a:gd name="connsiteY5" fmla="*/ 693764 h 703405"/>
              <a:gd name="connsiteX6" fmla="*/ 96253 w 154008"/>
              <a:gd name="connsiteY6" fmla="*/ 703389 h 7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08" h="703405">
                <a:moveTo>
                  <a:pt x="0" y="10371"/>
                </a:moveTo>
                <a:cubicBezTo>
                  <a:pt x="41709" y="13579"/>
                  <a:pt x="114630" y="-20498"/>
                  <a:pt x="125128" y="19996"/>
                </a:cubicBezTo>
                <a:cubicBezTo>
                  <a:pt x="167811" y="184630"/>
                  <a:pt x="128790" y="360163"/>
                  <a:pt x="134754" y="530135"/>
                </a:cubicBezTo>
                <a:cubicBezTo>
                  <a:pt x="135218" y="543355"/>
                  <a:pt x="141171" y="555802"/>
                  <a:pt x="144379" y="568636"/>
                </a:cubicBezTo>
                <a:cubicBezTo>
                  <a:pt x="147587" y="597512"/>
                  <a:pt x="154004" y="626210"/>
                  <a:pt x="154004" y="655263"/>
                </a:cubicBezTo>
                <a:cubicBezTo>
                  <a:pt x="154004" y="668492"/>
                  <a:pt x="154541" y="685295"/>
                  <a:pt x="144379" y="693764"/>
                </a:cubicBezTo>
                <a:cubicBezTo>
                  <a:pt x="131811" y="704237"/>
                  <a:pt x="96253" y="703389"/>
                  <a:pt x="96253" y="703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7DCEDBD-B844-4245-99B5-242C57CE90DE}"/>
              </a:ext>
            </a:extLst>
          </p:cNvPr>
          <p:cNvSpPr/>
          <p:nvPr/>
        </p:nvSpPr>
        <p:spPr>
          <a:xfrm>
            <a:off x="5832909" y="3937928"/>
            <a:ext cx="558266" cy="114307"/>
          </a:xfrm>
          <a:custGeom>
            <a:avLst/>
            <a:gdLst>
              <a:gd name="connsiteX0" fmla="*/ 558266 w 558266"/>
              <a:gd name="connsiteY0" fmla="*/ 114307 h 114307"/>
              <a:gd name="connsiteX1" fmla="*/ 327259 w 558266"/>
              <a:gd name="connsiteY1" fmla="*/ 95056 h 114307"/>
              <a:gd name="connsiteX2" fmla="*/ 298384 w 558266"/>
              <a:gd name="connsiteY2" fmla="*/ 75805 h 114307"/>
              <a:gd name="connsiteX3" fmla="*/ 269508 w 558266"/>
              <a:gd name="connsiteY3" fmla="*/ 66180 h 114307"/>
              <a:gd name="connsiteX4" fmla="*/ 240632 w 558266"/>
              <a:gd name="connsiteY4" fmla="*/ 46930 h 114307"/>
              <a:gd name="connsiteX5" fmla="*/ 182880 w 558266"/>
              <a:gd name="connsiteY5" fmla="*/ 27679 h 114307"/>
              <a:gd name="connsiteX6" fmla="*/ 0 w 558266"/>
              <a:gd name="connsiteY6" fmla="*/ 8429 h 11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6" h="114307">
                <a:moveTo>
                  <a:pt x="558266" y="114307"/>
                </a:moveTo>
                <a:cubicBezTo>
                  <a:pt x="557361" y="114250"/>
                  <a:pt x="365320" y="105436"/>
                  <a:pt x="327259" y="95056"/>
                </a:cubicBezTo>
                <a:cubicBezTo>
                  <a:pt x="316099" y="92012"/>
                  <a:pt x="308731" y="80978"/>
                  <a:pt x="298384" y="75805"/>
                </a:cubicBezTo>
                <a:cubicBezTo>
                  <a:pt x="289309" y="71268"/>
                  <a:pt x="278583" y="70717"/>
                  <a:pt x="269508" y="66180"/>
                </a:cubicBezTo>
                <a:cubicBezTo>
                  <a:pt x="259161" y="61007"/>
                  <a:pt x="251203" y="51628"/>
                  <a:pt x="240632" y="46930"/>
                </a:cubicBezTo>
                <a:cubicBezTo>
                  <a:pt x="222089" y="38689"/>
                  <a:pt x="182880" y="27679"/>
                  <a:pt x="182880" y="27679"/>
                </a:cubicBezTo>
                <a:cubicBezTo>
                  <a:pt x="111292" y="-20047"/>
                  <a:pt x="165573" y="8429"/>
                  <a:pt x="0" y="8429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1019E9-8014-4E37-8064-4640E9BFB7BF}"/>
              </a:ext>
            </a:extLst>
          </p:cNvPr>
          <p:cNvSpPr/>
          <p:nvPr/>
        </p:nvSpPr>
        <p:spPr>
          <a:xfrm>
            <a:off x="4369869" y="3868408"/>
            <a:ext cx="365760" cy="87574"/>
          </a:xfrm>
          <a:custGeom>
            <a:avLst/>
            <a:gdLst>
              <a:gd name="connsiteX0" fmla="*/ 365760 w 365760"/>
              <a:gd name="connsiteY0" fmla="*/ 87574 h 87574"/>
              <a:gd name="connsiteX1" fmla="*/ 317634 w 365760"/>
              <a:gd name="connsiteY1" fmla="*/ 49073 h 87574"/>
              <a:gd name="connsiteX2" fmla="*/ 288758 w 365760"/>
              <a:gd name="connsiteY2" fmla="*/ 29822 h 87574"/>
              <a:gd name="connsiteX3" fmla="*/ 144379 w 365760"/>
              <a:gd name="connsiteY3" fmla="*/ 20197 h 87574"/>
              <a:gd name="connsiteX4" fmla="*/ 77003 w 365760"/>
              <a:gd name="connsiteY4" fmla="*/ 947 h 87574"/>
              <a:gd name="connsiteX5" fmla="*/ 0 w 365760"/>
              <a:gd name="connsiteY5" fmla="*/ 947 h 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87574">
                <a:moveTo>
                  <a:pt x="365760" y="87574"/>
                </a:moveTo>
                <a:cubicBezTo>
                  <a:pt x="349718" y="74740"/>
                  <a:pt x="334069" y="61399"/>
                  <a:pt x="317634" y="49073"/>
                </a:cubicBezTo>
                <a:cubicBezTo>
                  <a:pt x="308379" y="42132"/>
                  <a:pt x="300169" y="31724"/>
                  <a:pt x="288758" y="29822"/>
                </a:cubicBezTo>
                <a:cubicBezTo>
                  <a:pt x="241181" y="21892"/>
                  <a:pt x="192505" y="23405"/>
                  <a:pt x="144379" y="20197"/>
                </a:cubicBezTo>
                <a:cubicBezTo>
                  <a:pt x="127671" y="14628"/>
                  <a:pt x="93119" y="2290"/>
                  <a:pt x="77003" y="947"/>
                </a:cubicBezTo>
                <a:cubicBezTo>
                  <a:pt x="51424" y="-1185"/>
                  <a:pt x="25668" y="947"/>
                  <a:pt x="0" y="947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29067D-E926-403C-9FC6-7FCDF3D66781}"/>
              </a:ext>
            </a:extLst>
          </p:cNvPr>
          <p:cNvSpPr/>
          <p:nvPr/>
        </p:nvSpPr>
        <p:spPr>
          <a:xfrm>
            <a:off x="4032985" y="2089384"/>
            <a:ext cx="1241659" cy="1529714"/>
          </a:xfrm>
          <a:custGeom>
            <a:avLst/>
            <a:gdLst>
              <a:gd name="connsiteX0" fmla="*/ 1337911 w 1337911"/>
              <a:gd name="connsiteY0" fmla="*/ 1559855 h 1559855"/>
              <a:gd name="connsiteX1" fmla="*/ 1289785 w 1337911"/>
              <a:gd name="connsiteY1" fmla="*/ 1502103 h 1559855"/>
              <a:gd name="connsiteX2" fmla="*/ 1280160 w 1337911"/>
              <a:gd name="connsiteY2" fmla="*/ 1473227 h 1559855"/>
              <a:gd name="connsiteX3" fmla="*/ 1241659 w 1337911"/>
              <a:gd name="connsiteY3" fmla="*/ 1405850 h 1559855"/>
              <a:gd name="connsiteX4" fmla="*/ 1232033 w 1337911"/>
              <a:gd name="connsiteY4" fmla="*/ 1376975 h 1559855"/>
              <a:gd name="connsiteX5" fmla="*/ 1203158 w 1337911"/>
              <a:gd name="connsiteY5" fmla="*/ 1348099 h 1559855"/>
              <a:gd name="connsiteX6" fmla="*/ 1174282 w 1337911"/>
              <a:gd name="connsiteY6" fmla="*/ 1309598 h 1559855"/>
              <a:gd name="connsiteX7" fmla="*/ 1145406 w 1337911"/>
              <a:gd name="connsiteY7" fmla="*/ 1280722 h 1559855"/>
              <a:gd name="connsiteX8" fmla="*/ 1087654 w 1337911"/>
              <a:gd name="connsiteY8" fmla="*/ 1213345 h 1559855"/>
              <a:gd name="connsiteX9" fmla="*/ 1068404 w 1337911"/>
              <a:gd name="connsiteY9" fmla="*/ 1155594 h 1559855"/>
              <a:gd name="connsiteX10" fmla="*/ 1010652 w 1337911"/>
              <a:gd name="connsiteY10" fmla="*/ 1078592 h 1559855"/>
              <a:gd name="connsiteX11" fmla="*/ 981776 w 1337911"/>
              <a:gd name="connsiteY11" fmla="*/ 1049716 h 1559855"/>
              <a:gd name="connsiteX12" fmla="*/ 962526 w 1337911"/>
              <a:gd name="connsiteY12" fmla="*/ 1020840 h 1559855"/>
              <a:gd name="connsiteX13" fmla="*/ 933650 w 1337911"/>
              <a:gd name="connsiteY13" fmla="*/ 982339 h 1559855"/>
              <a:gd name="connsiteX14" fmla="*/ 856648 w 1337911"/>
              <a:gd name="connsiteY14" fmla="*/ 876461 h 1559855"/>
              <a:gd name="connsiteX15" fmla="*/ 760395 w 1337911"/>
              <a:gd name="connsiteY15" fmla="*/ 789834 h 1559855"/>
              <a:gd name="connsiteX16" fmla="*/ 731520 w 1337911"/>
              <a:gd name="connsiteY16" fmla="*/ 760958 h 1559855"/>
              <a:gd name="connsiteX17" fmla="*/ 693019 w 1337911"/>
              <a:gd name="connsiteY17" fmla="*/ 703206 h 1559855"/>
              <a:gd name="connsiteX18" fmla="*/ 673768 w 1337911"/>
              <a:gd name="connsiteY18" fmla="*/ 674330 h 1559855"/>
              <a:gd name="connsiteX19" fmla="*/ 644892 w 1337911"/>
              <a:gd name="connsiteY19" fmla="*/ 655080 h 1559855"/>
              <a:gd name="connsiteX20" fmla="*/ 577515 w 1337911"/>
              <a:gd name="connsiteY20" fmla="*/ 587703 h 1559855"/>
              <a:gd name="connsiteX21" fmla="*/ 510139 w 1337911"/>
              <a:gd name="connsiteY21" fmla="*/ 539577 h 1559855"/>
              <a:gd name="connsiteX22" fmla="*/ 481263 w 1337911"/>
              <a:gd name="connsiteY22" fmla="*/ 510701 h 1559855"/>
              <a:gd name="connsiteX23" fmla="*/ 413886 w 1337911"/>
              <a:gd name="connsiteY23" fmla="*/ 452949 h 1559855"/>
              <a:gd name="connsiteX24" fmla="*/ 385010 w 1337911"/>
              <a:gd name="connsiteY24" fmla="*/ 414448 h 1559855"/>
              <a:gd name="connsiteX25" fmla="*/ 327259 w 1337911"/>
              <a:gd name="connsiteY25" fmla="*/ 356697 h 1559855"/>
              <a:gd name="connsiteX26" fmla="*/ 288758 w 1337911"/>
              <a:gd name="connsiteY26" fmla="*/ 298945 h 1559855"/>
              <a:gd name="connsiteX27" fmla="*/ 240631 w 1337911"/>
              <a:gd name="connsiteY27" fmla="*/ 241194 h 1559855"/>
              <a:gd name="connsiteX28" fmla="*/ 231006 w 1337911"/>
              <a:gd name="connsiteY28" fmla="*/ 212318 h 1559855"/>
              <a:gd name="connsiteX29" fmla="*/ 182880 w 1337911"/>
              <a:gd name="connsiteY29" fmla="*/ 154566 h 1559855"/>
              <a:gd name="connsiteX30" fmla="*/ 134753 w 1337911"/>
              <a:gd name="connsiteY30" fmla="*/ 67939 h 1559855"/>
              <a:gd name="connsiteX31" fmla="*/ 96252 w 1337911"/>
              <a:gd name="connsiteY31" fmla="*/ 39063 h 1559855"/>
              <a:gd name="connsiteX32" fmla="*/ 67376 w 1337911"/>
              <a:gd name="connsiteY32" fmla="*/ 10187 h 1559855"/>
              <a:gd name="connsiteX33" fmla="*/ 0 w 1337911"/>
              <a:gd name="connsiteY33" fmla="*/ 562 h 155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37911" h="1559855">
                <a:moveTo>
                  <a:pt x="1337911" y="1559855"/>
                </a:moveTo>
                <a:cubicBezTo>
                  <a:pt x="1321869" y="1540604"/>
                  <a:pt x="1303685" y="1522953"/>
                  <a:pt x="1289785" y="1502103"/>
                </a:cubicBezTo>
                <a:cubicBezTo>
                  <a:pt x="1284157" y="1493661"/>
                  <a:pt x="1284157" y="1482553"/>
                  <a:pt x="1280160" y="1473227"/>
                </a:cubicBezTo>
                <a:cubicBezTo>
                  <a:pt x="1229550" y="1355138"/>
                  <a:pt x="1289979" y="1502488"/>
                  <a:pt x="1241659" y="1405850"/>
                </a:cubicBezTo>
                <a:cubicBezTo>
                  <a:pt x="1237122" y="1396775"/>
                  <a:pt x="1237661" y="1385417"/>
                  <a:pt x="1232033" y="1376975"/>
                </a:cubicBezTo>
                <a:cubicBezTo>
                  <a:pt x="1224482" y="1365649"/>
                  <a:pt x="1212017" y="1358434"/>
                  <a:pt x="1203158" y="1348099"/>
                </a:cubicBezTo>
                <a:cubicBezTo>
                  <a:pt x="1192718" y="1335919"/>
                  <a:pt x="1184722" y="1321778"/>
                  <a:pt x="1174282" y="1309598"/>
                </a:cubicBezTo>
                <a:cubicBezTo>
                  <a:pt x="1165423" y="1299263"/>
                  <a:pt x="1154265" y="1291057"/>
                  <a:pt x="1145406" y="1280722"/>
                </a:cubicBezTo>
                <a:cubicBezTo>
                  <a:pt x="1071319" y="1194288"/>
                  <a:pt x="1159306" y="1284997"/>
                  <a:pt x="1087654" y="1213345"/>
                </a:cubicBezTo>
                <a:cubicBezTo>
                  <a:pt x="1081237" y="1194095"/>
                  <a:pt x="1080579" y="1171827"/>
                  <a:pt x="1068404" y="1155594"/>
                </a:cubicBezTo>
                <a:cubicBezTo>
                  <a:pt x="1049153" y="1129927"/>
                  <a:pt x="1033339" y="1101279"/>
                  <a:pt x="1010652" y="1078592"/>
                </a:cubicBezTo>
                <a:cubicBezTo>
                  <a:pt x="1001027" y="1068967"/>
                  <a:pt x="990490" y="1060173"/>
                  <a:pt x="981776" y="1049716"/>
                </a:cubicBezTo>
                <a:cubicBezTo>
                  <a:pt x="974370" y="1040829"/>
                  <a:pt x="969250" y="1030253"/>
                  <a:pt x="962526" y="1020840"/>
                </a:cubicBezTo>
                <a:cubicBezTo>
                  <a:pt x="953202" y="1007786"/>
                  <a:pt x="942974" y="995393"/>
                  <a:pt x="933650" y="982339"/>
                </a:cubicBezTo>
                <a:cubicBezTo>
                  <a:pt x="911834" y="951796"/>
                  <a:pt x="879099" y="893300"/>
                  <a:pt x="856648" y="876461"/>
                </a:cubicBezTo>
                <a:cubicBezTo>
                  <a:pt x="796370" y="831252"/>
                  <a:pt x="829486" y="858925"/>
                  <a:pt x="760395" y="789834"/>
                </a:cubicBezTo>
                <a:lnTo>
                  <a:pt x="731520" y="760958"/>
                </a:lnTo>
                <a:cubicBezTo>
                  <a:pt x="714604" y="710212"/>
                  <a:pt x="733074" y="751272"/>
                  <a:pt x="693019" y="703206"/>
                </a:cubicBezTo>
                <a:cubicBezTo>
                  <a:pt x="685613" y="694319"/>
                  <a:pt x="681948" y="682510"/>
                  <a:pt x="673768" y="674330"/>
                </a:cubicBezTo>
                <a:cubicBezTo>
                  <a:pt x="665588" y="666150"/>
                  <a:pt x="653491" y="662819"/>
                  <a:pt x="644892" y="655080"/>
                </a:cubicBezTo>
                <a:cubicBezTo>
                  <a:pt x="621284" y="633833"/>
                  <a:pt x="603942" y="605321"/>
                  <a:pt x="577515" y="587703"/>
                </a:cubicBezTo>
                <a:cubicBezTo>
                  <a:pt x="554661" y="572467"/>
                  <a:pt x="531033" y="557486"/>
                  <a:pt x="510139" y="539577"/>
                </a:cubicBezTo>
                <a:cubicBezTo>
                  <a:pt x="499804" y="530718"/>
                  <a:pt x="491720" y="519415"/>
                  <a:pt x="481263" y="510701"/>
                </a:cubicBezTo>
                <a:cubicBezTo>
                  <a:pt x="427338" y="465763"/>
                  <a:pt x="476174" y="524135"/>
                  <a:pt x="413886" y="452949"/>
                </a:cubicBezTo>
                <a:cubicBezTo>
                  <a:pt x="403322" y="440876"/>
                  <a:pt x="395742" y="426372"/>
                  <a:pt x="385010" y="414448"/>
                </a:cubicBezTo>
                <a:cubicBezTo>
                  <a:pt x="366798" y="394213"/>
                  <a:pt x="342360" y="379349"/>
                  <a:pt x="327259" y="356697"/>
                </a:cubicBezTo>
                <a:cubicBezTo>
                  <a:pt x="314425" y="337446"/>
                  <a:pt x="305118" y="315305"/>
                  <a:pt x="288758" y="298945"/>
                </a:cubicBezTo>
                <a:cubicBezTo>
                  <a:pt x="251702" y="261889"/>
                  <a:pt x="267433" y="281395"/>
                  <a:pt x="240631" y="241194"/>
                </a:cubicBezTo>
                <a:cubicBezTo>
                  <a:pt x="237423" y="231569"/>
                  <a:pt x="235543" y="221393"/>
                  <a:pt x="231006" y="212318"/>
                </a:cubicBezTo>
                <a:cubicBezTo>
                  <a:pt x="217606" y="185519"/>
                  <a:pt x="204165" y="175852"/>
                  <a:pt x="182880" y="154566"/>
                </a:cubicBezTo>
                <a:cubicBezTo>
                  <a:pt x="172388" y="123094"/>
                  <a:pt x="164171" y="90003"/>
                  <a:pt x="134753" y="67939"/>
                </a:cubicBezTo>
                <a:cubicBezTo>
                  <a:pt x="121919" y="58314"/>
                  <a:pt x="108432" y="49503"/>
                  <a:pt x="96252" y="39063"/>
                </a:cubicBezTo>
                <a:cubicBezTo>
                  <a:pt x="85917" y="30204"/>
                  <a:pt x="78702" y="17738"/>
                  <a:pt x="67376" y="10187"/>
                </a:cubicBezTo>
                <a:cubicBezTo>
                  <a:pt x="46851" y="-3496"/>
                  <a:pt x="22683" y="562"/>
                  <a:pt x="0" y="562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35B1B3-3726-46BD-8EE2-34128C5508A2}"/>
              </a:ext>
            </a:extLst>
          </p:cNvPr>
          <p:cNvSpPr/>
          <p:nvPr/>
        </p:nvSpPr>
        <p:spPr>
          <a:xfrm>
            <a:off x="7411453" y="3108960"/>
            <a:ext cx="28875" cy="288758"/>
          </a:xfrm>
          <a:custGeom>
            <a:avLst/>
            <a:gdLst>
              <a:gd name="connsiteX0" fmla="*/ 0 w 28875"/>
              <a:gd name="connsiteY0" fmla="*/ 0 h 288758"/>
              <a:gd name="connsiteX1" fmla="*/ 19250 w 28875"/>
              <a:gd name="connsiteY1" fmla="*/ 105878 h 288758"/>
              <a:gd name="connsiteX2" fmla="*/ 9625 w 28875"/>
              <a:gd name="connsiteY2" fmla="*/ 173255 h 288758"/>
              <a:gd name="connsiteX3" fmla="*/ 19250 w 28875"/>
              <a:gd name="connsiteY3" fmla="*/ 259882 h 288758"/>
              <a:gd name="connsiteX4" fmla="*/ 28875 w 28875"/>
              <a:gd name="connsiteY4" fmla="*/ 288758 h 2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" h="288758">
                <a:moveTo>
                  <a:pt x="0" y="0"/>
                </a:moveTo>
                <a:cubicBezTo>
                  <a:pt x="3130" y="15649"/>
                  <a:pt x="19250" y="93562"/>
                  <a:pt x="19250" y="105878"/>
                </a:cubicBezTo>
                <a:cubicBezTo>
                  <a:pt x="19250" y="128565"/>
                  <a:pt x="12833" y="150796"/>
                  <a:pt x="9625" y="173255"/>
                </a:cubicBezTo>
                <a:cubicBezTo>
                  <a:pt x="12833" y="202131"/>
                  <a:pt x="14474" y="231224"/>
                  <a:pt x="19250" y="259882"/>
                </a:cubicBezTo>
                <a:cubicBezTo>
                  <a:pt x="20918" y="269890"/>
                  <a:pt x="28875" y="288758"/>
                  <a:pt x="28875" y="288758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FD138C-7E4C-4F73-9577-DF4C61F49B70}"/>
              </a:ext>
            </a:extLst>
          </p:cNvPr>
          <p:cNvSpPr/>
          <p:nvPr/>
        </p:nvSpPr>
        <p:spPr>
          <a:xfrm>
            <a:off x="7536581" y="3108960"/>
            <a:ext cx="972152" cy="856648"/>
          </a:xfrm>
          <a:custGeom>
            <a:avLst/>
            <a:gdLst>
              <a:gd name="connsiteX0" fmla="*/ 0 w 972152"/>
              <a:gd name="connsiteY0" fmla="*/ 0 h 856648"/>
              <a:gd name="connsiteX1" fmla="*/ 77002 w 972152"/>
              <a:gd name="connsiteY1" fmla="*/ 9625 h 856648"/>
              <a:gd name="connsiteX2" fmla="*/ 202131 w 972152"/>
              <a:gd name="connsiteY2" fmla="*/ 19251 h 856648"/>
              <a:gd name="connsiteX3" fmla="*/ 269507 w 972152"/>
              <a:gd name="connsiteY3" fmla="*/ 38501 h 856648"/>
              <a:gd name="connsiteX4" fmla="*/ 317634 w 972152"/>
              <a:gd name="connsiteY4" fmla="*/ 48126 h 856648"/>
              <a:gd name="connsiteX5" fmla="*/ 404261 w 972152"/>
              <a:gd name="connsiteY5" fmla="*/ 77002 h 856648"/>
              <a:gd name="connsiteX6" fmla="*/ 462013 w 972152"/>
              <a:gd name="connsiteY6" fmla="*/ 96253 h 856648"/>
              <a:gd name="connsiteX7" fmla="*/ 519764 w 972152"/>
              <a:gd name="connsiteY7" fmla="*/ 125128 h 856648"/>
              <a:gd name="connsiteX8" fmla="*/ 558265 w 972152"/>
              <a:gd name="connsiteY8" fmla="*/ 154004 h 856648"/>
              <a:gd name="connsiteX9" fmla="*/ 606392 w 972152"/>
              <a:gd name="connsiteY9" fmla="*/ 211756 h 856648"/>
              <a:gd name="connsiteX10" fmla="*/ 664143 w 972152"/>
              <a:gd name="connsiteY10" fmla="*/ 250257 h 856648"/>
              <a:gd name="connsiteX11" fmla="*/ 731520 w 972152"/>
              <a:gd name="connsiteY11" fmla="*/ 327259 h 856648"/>
              <a:gd name="connsiteX12" fmla="*/ 741145 w 972152"/>
              <a:gd name="connsiteY12" fmla="*/ 356135 h 856648"/>
              <a:gd name="connsiteX13" fmla="*/ 750771 w 972152"/>
              <a:gd name="connsiteY13" fmla="*/ 394636 h 856648"/>
              <a:gd name="connsiteX14" fmla="*/ 779646 w 972152"/>
              <a:gd name="connsiteY14" fmla="*/ 423512 h 856648"/>
              <a:gd name="connsiteX15" fmla="*/ 789272 w 972152"/>
              <a:gd name="connsiteY15" fmla="*/ 452387 h 856648"/>
              <a:gd name="connsiteX16" fmla="*/ 827773 w 972152"/>
              <a:gd name="connsiteY16" fmla="*/ 510139 h 856648"/>
              <a:gd name="connsiteX17" fmla="*/ 856648 w 972152"/>
              <a:gd name="connsiteY17" fmla="*/ 577516 h 856648"/>
              <a:gd name="connsiteX18" fmla="*/ 866274 w 972152"/>
              <a:gd name="connsiteY18" fmla="*/ 606392 h 856648"/>
              <a:gd name="connsiteX19" fmla="*/ 885524 w 972152"/>
              <a:gd name="connsiteY19" fmla="*/ 635267 h 856648"/>
              <a:gd name="connsiteX20" fmla="*/ 914400 w 972152"/>
              <a:gd name="connsiteY20" fmla="*/ 693019 h 856648"/>
              <a:gd name="connsiteX21" fmla="*/ 924025 w 972152"/>
              <a:gd name="connsiteY21" fmla="*/ 731520 h 856648"/>
              <a:gd name="connsiteX22" fmla="*/ 933651 w 972152"/>
              <a:gd name="connsiteY22" fmla="*/ 760396 h 856648"/>
              <a:gd name="connsiteX23" fmla="*/ 943276 w 972152"/>
              <a:gd name="connsiteY23" fmla="*/ 798897 h 856648"/>
              <a:gd name="connsiteX24" fmla="*/ 952901 w 972152"/>
              <a:gd name="connsiteY24" fmla="*/ 827773 h 856648"/>
              <a:gd name="connsiteX25" fmla="*/ 972152 w 972152"/>
              <a:gd name="connsiteY25" fmla="*/ 856648 h 85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72152" h="856648">
                <a:moveTo>
                  <a:pt x="0" y="0"/>
                </a:moveTo>
                <a:cubicBezTo>
                  <a:pt x="25667" y="3208"/>
                  <a:pt x="51251" y="7173"/>
                  <a:pt x="77002" y="9625"/>
                </a:cubicBezTo>
                <a:cubicBezTo>
                  <a:pt x="118646" y="13591"/>
                  <a:pt x="160585" y="14363"/>
                  <a:pt x="202131" y="19251"/>
                </a:cubicBezTo>
                <a:cubicBezTo>
                  <a:pt x="236144" y="23253"/>
                  <a:pt x="239073" y="30893"/>
                  <a:pt x="269507" y="38501"/>
                </a:cubicBezTo>
                <a:cubicBezTo>
                  <a:pt x="285379" y="42469"/>
                  <a:pt x="301592" y="44918"/>
                  <a:pt x="317634" y="48126"/>
                </a:cubicBezTo>
                <a:cubicBezTo>
                  <a:pt x="414133" y="86727"/>
                  <a:pt x="321366" y="52133"/>
                  <a:pt x="404261" y="77002"/>
                </a:cubicBezTo>
                <a:cubicBezTo>
                  <a:pt x="423697" y="82833"/>
                  <a:pt x="445129" y="84997"/>
                  <a:pt x="462013" y="96253"/>
                </a:cubicBezTo>
                <a:cubicBezTo>
                  <a:pt x="499330" y="121131"/>
                  <a:pt x="479914" y="111845"/>
                  <a:pt x="519764" y="125128"/>
                </a:cubicBezTo>
                <a:cubicBezTo>
                  <a:pt x="532598" y="134753"/>
                  <a:pt x="546921" y="142660"/>
                  <a:pt x="558265" y="154004"/>
                </a:cubicBezTo>
                <a:cubicBezTo>
                  <a:pt x="613877" y="209616"/>
                  <a:pt x="535435" y="156567"/>
                  <a:pt x="606392" y="211756"/>
                </a:cubicBezTo>
                <a:cubicBezTo>
                  <a:pt x="624654" y="225960"/>
                  <a:pt x="664143" y="250257"/>
                  <a:pt x="664143" y="250257"/>
                </a:cubicBezTo>
                <a:cubicBezTo>
                  <a:pt x="709061" y="317633"/>
                  <a:pt x="683394" y="295174"/>
                  <a:pt x="731520" y="327259"/>
                </a:cubicBezTo>
                <a:cubicBezTo>
                  <a:pt x="734728" y="336884"/>
                  <a:pt x="738358" y="346379"/>
                  <a:pt x="741145" y="356135"/>
                </a:cubicBezTo>
                <a:cubicBezTo>
                  <a:pt x="744779" y="368855"/>
                  <a:pt x="744208" y="383150"/>
                  <a:pt x="750771" y="394636"/>
                </a:cubicBezTo>
                <a:cubicBezTo>
                  <a:pt x="757524" y="406455"/>
                  <a:pt x="770021" y="413887"/>
                  <a:pt x="779646" y="423512"/>
                </a:cubicBezTo>
                <a:cubicBezTo>
                  <a:pt x="782855" y="433137"/>
                  <a:pt x="784345" y="443518"/>
                  <a:pt x="789272" y="452387"/>
                </a:cubicBezTo>
                <a:cubicBezTo>
                  <a:pt x="800508" y="472612"/>
                  <a:pt x="827773" y="510139"/>
                  <a:pt x="827773" y="510139"/>
                </a:cubicBezTo>
                <a:cubicBezTo>
                  <a:pt x="847803" y="590263"/>
                  <a:pt x="823414" y="511049"/>
                  <a:pt x="856648" y="577516"/>
                </a:cubicBezTo>
                <a:cubicBezTo>
                  <a:pt x="861185" y="586591"/>
                  <a:pt x="861736" y="597317"/>
                  <a:pt x="866274" y="606392"/>
                </a:cubicBezTo>
                <a:cubicBezTo>
                  <a:pt x="871447" y="616739"/>
                  <a:pt x="880351" y="624920"/>
                  <a:pt x="885524" y="635267"/>
                </a:cubicBezTo>
                <a:cubicBezTo>
                  <a:pt x="925377" y="714972"/>
                  <a:pt x="859230" y="610261"/>
                  <a:pt x="914400" y="693019"/>
                </a:cubicBezTo>
                <a:cubicBezTo>
                  <a:pt x="917608" y="705853"/>
                  <a:pt x="920391" y="718800"/>
                  <a:pt x="924025" y="731520"/>
                </a:cubicBezTo>
                <a:cubicBezTo>
                  <a:pt x="926812" y="741276"/>
                  <a:pt x="930864" y="750640"/>
                  <a:pt x="933651" y="760396"/>
                </a:cubicBezTo>
                <a:cubicBezTo>
                  <a:pt x="937285" y="773116"/>
                  <a:pt x="939642" y="786177"/>
                  <a:pt x="943276" y="798897"/>
                </a:cubicBezTo>
                <a:cubicBezTo>
                  <a:pt x="946063" y="808653"/>
                  <a:pt x="948364" y="818698"/>
                  <a:pt x="952901" y="827773"/>
                </a:cubicBezTo>
                <a:cubicBezTo>
                  <a:pt x="958074" y="838120"/>
                  <a:pt x="972152" y="856648"/>
                  <a:pt x="972152" y="856648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2CCCD5D-10E6-448B-8D74-A096681BC69A}"/>
              </a:ext>
            </a:extLst>
          </p:cNvPr>
          <p:cNvSpPr/>
          <p:nvPr/>
        </p:nvSpPr>
        <p:spPr>
          <a:xfrm>
            <a:off x="2810577" y="2050181"/>
            <a:ext cx="13934" cy="269507"/>
          </a:xfrm>
          <a:custGeom>
            <a:avLst/>
            <a:gdLst>
              <a:gd name="connsiteX0" fmla="*/ 0 w 13934"/>
              <a:gd name="connsiteY0" fmla="*/ 0 h 269507"/>
              <a:gd name="connsiteX1" fmla="*/ 9625 w 13934"/>
              <a:gd name="connsiteY1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4" h="269507">
                <a:moveTo>
                  <a:pt x="0" y="0"/>
                </a:moveTo>
                <a:cubicBezTo>
                  <a:pt x="24097" y="120487"/>
                  <a:pt x="9625" y="31766"/>
                  <a:pt x="9625" y="269507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6BCD495-7115-4440-AEA8-E0EC73B2CF2B}"/>
              </a:ext>
            </a:extLst>
          </p:cNvPr>
          <p:cNvSpPr/>
          <p:nvPr/>
        </p:nvSpPr>
        <p:spPr>
          <a:xfrm>
            <a:off x="2656573" y="2714324"/>
            <a:ext cx="57751" cy="596767"/>
          </a:xfrm>
          <a:custGeom>
            <a:avLst/>
            <a:gdLst>
              <a:gd name="connsiteX0" fmla="*/ 9625 w 57751"/>
              <a:gd name="connsiteY0" fmla="*/ 0 h 596767"/>
              <a:gd name="connsiteX1" fmla="*/ 19250 w 57751"/>
              <a:gd name="connsiteY1" fmla="*/ 48127 h 596767"/>
              <a:gd name="connsiteX2" fmla="*/ 38501 w 57751"/>
              <a:gd name="connsiteY2" fmla="*/ 115503 h 596767"/>
              <a:gd name="connsiteX3" fmla="*/ 57751 w 57751"/>
              <a:gd name="connsiteY3" fmla="*/ 221381 h 596767"/>
              <a:gd name="connsiteX4" fmla="*/ 48126 w 57751"/>
              <a:gd name="connsiteY4" fmla="*/ 346510 h 596767"/>
              <a:gd name="connsiteX5" fmla="*/ 19250 w 57751"/>
              <a:gd name="connsiteY5" fmla="*/ 442762 h 596767"/>
              <a:gd name="connsiteX6" fmla="*/ 0 w 57751"/>
              <a:gd name="connsiteY6" fmla="*/ 539015 h 596767"/>
              <a:gd name="connsiteX7" fmla="*/ 9625 w 57751"/>
              <a:gd name="connsiteY7" fmla="*/ 596767 h 59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51" h="596767">
                <a:moveTo>
                  <a:pt x="9625" y="0"/>
                </a:moveTo>
                <a:cubicBezTo>
                  <a:pt x="12833" y="16042"/>
                  <a:pt x="15282" y="32255"/>
                  <a:pt x="19250" y="48127"/>
                </a:cubicBezTo>
                <a:cubicBezTo>
                  <a:pt x="32994" y="103103"/>
                  <a:pt x="26498" y="49490"/>
                  <a:pt x="38501" y="115503"/>
                </a:cubicBezTo>
                <a:cubicBezTo>
                  <a:pt x="61497" y="241977"/>
                  <a:pt x="35918" y="134047"/>
                  <a:pt x="57751" y="221381"/>
                </a:cubicBezTo>
                <a:cubicBezTo>
                  <a:pt x="54543" y="263091"/>
                  <a:pt x="53014" y="304964"/>
                  <a:pt x="48126" y="346510"/>
                </a:cubicBezTo>
                <a:cubicBezTo>
                  <a:pt x="43551" y="385396"/>
                  <a:pt x="27389" y="402068"/>
                  <a:pt x="19250" y="442762"/>
                </a:cubicBezTo>
                <a:lnTo>
                  <a:pt x="0" y="539015"/>
                </a:lnTo>
                <a:lnTo>
                  <a:pt x="9625" y="596767"/>
                </a:ln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044F7D-E673-4C15-999F-E4DAEE6F8527}"/>
              </a:ext>
            </a:extLst>
          </p:cNvPr>
          <p:cNvSpPr/>
          <p:nvPr/>
        </p:nvSpPr>
        <p:spPr>
          <a:xfrm>
            <a:off x="2271562" y="4273617"/>
            <a:ext cx="20135" cy="279132"/>
          </a:xfrm>
          <a:custGeom>
            <a:avLst/>
            <a:gdLst>
              <a:gd name="connsiteX0" fmla="*/ 0 w 20135"/>
              <a:gd name="connsiteY0" fmla="*/ 0 h 279132"/>
              <a:gd name="connsiteX1" fmla="*/ 9625 w 20135"/>
              <a:gd name="connsiteY1" fmla="*/ 202130 h 279132"/>
              <a:gd name="connsiteX2" fmla="*/ 19251 w 20135"/>
              <a:gd name="connsiteY2" fmla="*/ 231006 h 279132"/>
              <a:gd name="connsiteX3" fmla="*/ 19251 w 20135"/>
              <a:gd name="connsiteY3" fmla="*/ 279132 h 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5" h="279132">
                <a:moveTo>
                  <a:pt x="0" y="0"/>
                </a:moveTo>
                <a:cubicBezTo>
                  <a:pt x="3208" y="67377"/>
                  <a:pt x="4023" y="134910"/>
                  <a:pt x="9625" y="202130"/>
                </a:cubicBezTo>
                <a:cubicBezTo>
                  <a:pt x="10468" y="212241"/>
                  <a:pt x="17992" y="220938"/>
                  <a:pt x="19251" y="231006"/>
                </a:cubicBezTo>
                <a:cubicBezTo>
                  <a:pt x="21241" y="246924"/>
                  <a:pt x="19251" y="263090"/>
                  <a:pt x="19251" y="279132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448DF0A-FF4D-4CA1-9BD7-C834A15C5CDE}"/>
              </a:ext>
            </a:extLst>
          </p:cNvPr>
          <p:cNvSpPr/>
          <p:nvPr/>
        </p:nvSpPr>
        <p:spPr>
          <a:xfrm>
            <a:off x="3866742" y="2059244"/>
            <a:ext cx="166243" cy="1222972"/>
          </a:xfrm>
          <a:custGeom>
            <a:avLst/>
            <a:gdLst>
              <a:gd name="connsiteX0" fmla="*/ 57752 w 144379"/>
              <a:gd name="connsiteY0" fmla="*/ 0 h 1116531"/>
              <a:gd name="connsiteX1" fmla="*/ 86628 w 144379"/>
              <a:gd name="connsiteY1" fmla="*/ 48127 h 1116531"/>
              <a:gd name="connsiteX2" fmla="*/ 105878 w 144379"/>
              <a:gd name="connsiteY2" fmla="*/ 125129 h 1116531"/>
              <a:gd name="connsiteX3" fmla="*/ 115503 w 144379"/>
              <a:gd name="connsiteY3" fmla="*/ 163630 h 1116531"/>
              <a:gd name="connsiteX4" fmla="*/ 134754 w 144379"/>
              <a:gd name="connsiteY4" fmla="*/ 231007 h 1116531"/>
              <a:gd name="connsiteX5" fmla="*/ 144379 w 144379"/>
              <a:gd name="connsiteY5" fmla="*/ 288758 h 1116531"/>
              <a:gd name="connsiteX6" fmla="*/ 125129 w 144379"/>
              <a:gd name="connsiteY6" fmla="*/ 741145 h 1116531"/>
              <a:gd name="connsiteX7" fmla="*/ 115503 w 144379"/>
              <a:gd name="connsiteY7" fmla="*/ 789272 h 1116531"/>
              <a:gd name="connsiteX8" fmla="*/ 96253 w 144379"/>
              <a:gd name="connsiteY8" fmla="*/ 847023 h 1116531"/>
              <a:gd name="connsiteX9" fmla="*/ 86628 w 144379"/>
              <a:gd name="connsiteY9" fmla="*/ 875899 h 1116531"/>
              <a:gd name="connsiteX10" fmla="*/ 77002 w 144379"/>
              <a:gd name="connsiteY10" fmla="*/ 914400 h 1116531"/>
              <a:gd name="connsiteX11" fmla="*/ 57752 w 144379"/>
              <a:gd name="connsiteY11" fmla="*/ 943276 h 1116531"/>
              <a:gd name="connsiteX12" fmla="*/ 28876 w 144379"/>
              <a:gd name="connsiteY12" fmla="*/ 1029903 h 1116531"/>
              <a:gd name="connsiteX13" fmla="*/ 9626 w 144379"/>
              <a:gd name="connsiteY13" fmla="*/ 1087655 h 1116531"/>
              <a:gd name="connsiteX14" fmla="*/ 0 w 144379"/>
              <a:gd name="connsiteY14" fmla="*/ 1116531 h 111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4379" h="1116531">
                <a:moveTo>
                  <a:pt x="57752" y="0"/>
                </a:moveTo>
                <a:cubicBezTo>
                  <a:pt x="67377" y="16042"/>
                  <a:pt x="79912" y="30666"/>
                  <a:pt x="86628" y="48127"/>
                </a:cubicBezTo>
                <a:cubicBezTo>
                  <a:pt x="96126" y="72821"/>
                  <a:pt x="99461" y="99462"/>
                  <a:pt x="105878" y="125129"/>
                </a:cubicBezTo>
                <a:cubicBezTo>
                  <a:pt x="109086" y="137963"/>
                  <a:pt x="111319" y="151080"/>
                  <a:pt x="115503" y="163630"/>
                </a:cubicBezTo>
                <a:cubicBezTo>
                  <a:pt x="124680" y="191157"/>
                  <a:pt x="128709" y="200783"/>
                  <a:pt x="134754" y="231007"/>
                </a:cubicBezTo>
                <a:cubicBezTo>
                  <a:pt x="138581" y="250144"/>
                  <a:pt x="141171" y="269508"/>
                  <a:pt x="144379" y="288758"/>
                </a:cubicBezTo>
                <a:cubicBezTo>
                  <a:pt x="137248" y="581148"/>
                  <a:pt x="155946" y="571658"/>
                  <a:pt x="125129" y="741145"/>
                </a:cubicBezTo>
                <a:cubicBezTo>
                  <a:pt x="122202" y="757241"/>
                  <a:pt x="119808" y="773488"/>
                  <a:pt x="115503" y="789272"/>
                </a:cubicBezTo>
                <a:cubicBezTo>
                  <a:pt x="110164" y="808849"/>
                  <a:pt x="102670" y="827773"/>
                  <a:pt x="96253" y="847023"/>
                </a:cubicBezTo>
                <a:cubicBezTo>
                  <a:pt x="93045" y="856648"/>
                  <a:pt x="89089" y="866056"/>
                  <a:pt x="86628" y="875899"/>
                </a:cubicBezTo>
                <a:cubicBezTo>
                  <a:pt x="83419" y="888733"/>
                  <a:pt x="82213" y="902241"/>
                  <a:pt x="77002" y="914400"/>
                </a:cubicBezTo>
                <a:cubicBezTo>
                  <a:pt x="72445" y="925033"/>
                  <a:pt x="62450" y="932705"/>
                  <a:pt x="57752" y="943276"/>
                </a:cubicBezTo>
                <a:cubicBezTo>
                  <a:pt x="57751" y="943278"/>
                  <a:pt x="33689" y="1015464"/>
                  <a:pt x="28876" y="1029903"/>
                </a:cubicBezTo>
                <a:lnTo>
                  <a:pt x="9626" y="1087655"/>
                </a:lnTo>
                <a:lnTo>
                  <a:pt x="0" y="1116531"/>
                </a:ln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634FE-B260-4402-B1F3-1BBAB73789D1}"/>
              </a:ext>
            </a:extLst>
          </p:cNvPr>
          <p:cNvSpPr txBox="1"/>
          <p:nvPr/>
        </p:nvSpPr>
        <p:spPr>
          <a:xfrm>
            <a:off x="649199" y="606388"/>
            <a:ext cx="43506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 database, well database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F9A09A-5064-4E42-B7A8-276D2780ECD8}"/>
              </a:ext>
            </a:extLst>
          </p:cNvPr>
          <p:cNvSpPr/>
          <p:nvPr/>
        </p:nvSpPr>
        <p:spPr>
          <a:xfrm>
            <a:off x="7199306" y="4408371"/>
            <a:ext cx="106269" cy="837397"/>
          </a:xfrm>
          <a:custGeom>
            <a:avLst/>
            <a:gdLst>
              <a:gd name="connsiteX0" fmla="*/ 48517 w 106269"/>
              <a:gd name="connsiteY0" fmla="*/ 0 h 837397"/>
              <a:gd name="connsiteX1" fmla="*/ 67768 w 106269"/>
              <a:gd name="connsiteY1" fmla="*/ 57751 h 837397"/>
              <a:gd name="connsiteX2" fmla="*/ 48517 w 106269"/>
              <a:gd name="connsiteY2" fmla="*/ 336884 h 837397"/>
              <a:gd name="connsiteX3" fmla="*/ 29267 w 106269"/>
              <a:gd name="connsiteY3" fmla="*/ 404261 h 837397"/>
              <a:gd name="connsiteX4" fmla="*/ 10016 w 106269"/>
              <a:gd name="connsiteY4" fmla="*/ 433136 h 837397"/>
              <a:gd name="connsiteX5" fmla="*/ 10016 w 106269"/>
              <a:gd name="connsiteY5" fmla="*/ 587141 h 837397"/>
              <a:gd name="connsiteX6" fmla="*/ 29267 w 106269"/>
              <a:gd name="connsiteY6" fmla="*/ 712269 h 837397"/>
              <a:gd name="connsiteX7" fmla="*/ 38892 w 106269"/>
              <a:gd name="connsiteY7" fmla="*/ 741145 h 837397"/>
              <a:gd name="connsiteX8" fmla="*/ 58142 w 106269"/>
              <a:gd name="connsiteY8" fmla="*/ 770021 h 837397"/>
              <a:gd name="connsiteX9" fmla="*/ 67768 w 106269"/>
              <a:gd name="connsiteY9" fmla="*/ 798896 h 837397"/>
              <a:gd name="connsiteX10" fmla="*/ 106269 w 106269"/>
              <a:gd name="connsiteY10" fmla="*/ 837397 h 8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269" h="837397">
                <a:moveTo>
                  <a:pt x="48517" y="0"/>
                </a:moveTo>
                <a:cubicBezTo>
                  <a:pt x="54934" y="19250"/>
                  <a:pt x="67134" y="37469"/>
                  <a:pt x="67768" y="57751"/>
                </a:cubicBezTo>
                <a:cubicBezTo>
                  <a:pt x="78290" y="394460"/>
                  <a:pt x="82044" y="219536"/>
                  <a:pt x="48517" y="336884"/>
                </a:cubicBezTo>
                <a:cubicBezTo>
                  <a:pt x="44406" y="351273"/>
                  <a:pt x="36959" y="388878"/>
                  <a:pt x="29267" y="404261"/>
                </a:cubicBezTo>
                <a:cubicBezTo>
                  <a:pt x="24094" y="414608"/>
                  <a:pt x="16433" y="423511"/>
                  <a:pt x="10016" y="433136"/>
                </a:cubicBezTo>
                <a:cubicBezTo>
                  <a:pt x="-4684" y="521338"/>
                  <a:pt x="-1924" y="473708"/>
                  <a:pt x="10016" y="587141"/>
                </a:cubicBezTo>
                <a:cubicBezTo>
                  <a:pt x="17128" y="654708"/>
                  <a:pt x="14403" y="660247"/>
                  <a:pt x="29267" y="712269"/>
                </a:cubicBezTo>
                <a:cubicBezTo>
                  <a:pt x="32054" y="722025"/>
                  <a:pt x="34355" y="732070"/>
                  <a:pt x="38892" y="741145"/>
                </a:cubicBezTo>
                <a:cubicBezTo>
                  <a:pt x="44065" y="751492"/>
                  <a:pt x="52969" y="759674"/>
                  <a:pt x="58142" y="770021"/>
                </a:cubicBezTo>
                <a:cubicBezTo>
                  <a:pt x="62679" y="779096"/>
                  <a:pt x="61430" y="790974"/>
                  <a:pt x="67768" y="798896"/>
                </a:cubicBezTo>
                <a:cubicBezTo>
                  <a:pt x="129719" y="876334"/>
                  <a:pt x="74658" y="774182"/>
                  <a:pt x="106269" y="837397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FAB3CA5-6C32-4AB1-81E4-4037C1428F61}"/>
              </a:ext>
            </a:extLst>
          </p:cNvPr>
          <p:cNvSpPr/>
          <p:nvPr/>
        </p:nvSpPr>
        <p:spPr>
          <a:xfrm>
            <a:off x="2483318" y="1116531"/>
            <a:ext cx="673768" cy="41871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D82DC4F-887B-4DE7-89EA-E5E3DC9C16D0}"/>
              </a:ext>
            </a:extLst>
          </p:cNvPr>
          <p:cNvSpPr/>
          <p:nvPr/>
        </p:nvSpPr>
        <p:spPr>
          <a:xfrm>
            <a:off x="7359320" y="1576567"/>
            <a:ext cx="673768" cy="41871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A94546-ED46-4C13-8B8E-63E1C21E49EF}"/>
              </a:ext>
            </a:extLst>
          </p:cNvPr>
          <p:cNvSpPr/>
          <p:nvPr/>
        </p:nvSpPr>
        <p:spPr>
          <a:xfrm>
            <a:off x="4046599" y="1010636"/>
            <a:ext cx="417989" cy="1048606"/>
          </a:xfrm>
          <a:custGeom>
            <a:avLst/>
            <a:gdLst>
              <a:gd name="connsiteX0" fmla="*/ 48126 w 229472"/>
              <a:gd name="connsiteY0" fmla="*/ 856665 h 856665"/>
              <a:gd name="connsiteX1" fmla="*/ 96252 w 229472"/>
              <a:gd name="connsiteY1" fmla="*/ 798913 h 856665"/>
              <a:gd name="connsiteX2" fmla="*/ 125128 w 229472"/>
              <a:gd name="connsiteY2" fmla="*/ 789288 h 856665"/>
              <a:gd name="connsiteX3" fmla="*/ 173255 w 229472"/>
              <a:gd name="connsiteY3" fmla="*/ 721911 h 856665"/>
              <a:gd name="connsiteX4" fmla="*/ 211756 w 229472"/>
              <a:gd name="connsiteY4" fmla="*/ 635284 h 856665"/>
              <a:gd name="connsiteX5" fmla="*/ 211756 w 229472"/>
              <a:gd name="connsiteY5" fmla="*/ 413903 h 856665"/>
              <a:gd name="connsiteX6" fmla="*/ 173255 w 229472"/>
              <a:gd name="connsiteY6" fmla="*/ 259899 h 856665"/>
              <a:gd name="connsiteX7" fmla="*/ 154004 w 229472"/>
              <a:gd name="connsiteY7" fmla="*/ 231023 h 856665"/>
              <a:gd name="connsiteX8" fmla="*/ 144379 w 229472"/>
              <a:gd name="connsiteY8" fmla="*/ 202147 h 856665"/>
              <a:gd name="connsiteX9" fmla="*/ 105878 w 229472"/>
              <a:gd name="connsiteY9" fmla="*/ 144396 h 856665"/>
              <a:gd name="connsiteX10" fmla="*/ 77002 w 229472"/>
              <a:gd name="connsiteY10" fmla="*/ 86644 h 856665"/>
              <a:gd name="connsiteX11" fmla="*/ 48126 w 229472"/>
              <a:gd name="connsiteY11" fmla="*/ 57768 h 856665"/>
              <a:gd name="connsiteX12" fmla="*/ 0 w 229472"/>
              <a:gd name="connsiteY12" fmla="*/ 17 h 85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72" h="856665">
                <a:moveTo>
                  <a:pt x="48126" y="856665"/>
                </a:moveTo>
                <a:cubicBezTo>
                  <a:pt x="64168" y="837414"/>
                  <a:pt x="77394" y="815414"/>
                  <a:pt x="96252" y="798913"/>
                </a:cubicBezTo>
                <a:cubicBezTo>
                  <a:pt x="103888" y="792232"/>
                  <a:pt x="117334" y="795783"/>
                  <a:pt x="125128" y="789288"/>
                </a:cubicBezTo>
                <a:cubicBezTo>
                  <a:pt x="134082" y="781827"/>
                  <a:pt x="164477" y="735078"/>
                  <a:pt x="173255" y="721911"/>
                </a:cubicBezTo>
                <a:cubicBezTo>
                  <a:pt x="196163" y="653185"/>
                  <a:pt x="181249" y="681044"/>
                  <a:pt x="211756" y="635284"/>
                </a:cubicBezTo>
                <a:cubicBezTo>
                  <a:pt x="240467" y="549149"/>
                  <a:pt x="229682" y="593158"/>
                  <a:pt x="211756" y="413903"/>
                </a:cubicBezTo>
                <a:cubicBezTo>
                  <a:pt x="210613" y="402473"/>
                  <a:pt x="189154" y="283747"/>
                  <a:pt x="173255" y="259899"/>
                </a:cubicBezTo>
                <a:lnTo>
                  <a:pt x="154004" y="231023"/>
                </a:lnTo>
                <a:cubicBezTo>
                  <a:pt x="150796" y="221398"/>
                  <a:pt x="149306" y="211016"/>
                  <a:pt x="144379" y="202147"/>
                </a:cubicBezTo>
                <a:cubicBezTo>
                  <a:pt x="133143" y="181922"/>
                  <a:pt x="113195" y="166345"/>
                  <a:pt x="105878" y="144396"/>
                </a:cubicBezTo>
                <a:cubicBezTo>
                  <a:pt x="96231" y="115457"/>
                  <a:pt x="97733" y="111521"/>
                  <a:pt x="77002" y="86644"/>
                </a:cubicBezTo>
                <a:cubicBezTo>
                  <a:pt x="68288" y="76187"/>
                  <a:pt x="56483" y="68513"/>
                  <a:pt x="48126" y="57768"/>
                </a:cubicBezTo>
                <a:cubicBezTo>
                  <a:pt x="1132" y="-2652"/>
                  <a:pt x="33692" y="17"/>
                  <a:pt x="0" y="17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4E0BE1-1DD8-4807-A46D-59D5EC1C313C}"/>
              </a:ext>
            </a:extLst>
          </p:cNvPr>
          <p:cNvSpPr txBox="1"/>
          <p:nvPr/>
        </p:nvSpPr>
        <p:spPr>
          <a:xfrm>
            <a:off x="1857674" y="5456032"/>
            <a:ext cx="3623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Drilling/ Economic storage/ database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8920FD9-5679-45DE-B34D-30FADDACFFC3}"/>
              </a:ext>
            </a:extLst>
          </p:cNvPr>
          <p:cNvSpPr/>
          <p:nvPr/>
        </p:nvSpPr>
        <p:spPr>
          <a:xfrm>
            <a:off x="2352583" y="4962617"/>
            <a:ext cx="328541" cy="461639"/>
          </a:xfrm>
          <a:custGeom>
            <a:avLst/>
            <a:gdLst>
              <a:gd name="connsiteX0" fmla="*/ 0 w 328541"/>
              <a:gd name="connsiteY0" fmla="*/ 0 h 461639"/>
              <a:gd name="connsiteX1" fmla="*/ 26633 w 328541"/>
              <a:gd name="connsiteY1" fmla="*/ 44389 h 461639"/>
              <a:gd name="connsiteX2" fmla="*/ 35510 w 328541"/>
              <a:gd name="connsiteY2" fmla="*/ 71022 h 461639"/>
              <a:gd name="connsiteX3" fmla="*/ 53266 w 328541"/>
              <a:gd name="connsiteY3" fmla="*/ 106533 h 461639"/>
              <a:gd name="connsiteX4" fmla="*/ 62143 w 328541"/>
              <a:gd name="connsiteY4" fmla="*/ 133166 h 461639"/>
              <a:gd name="connsiteX5" fmla="*/ 79899 w 328541"/>
              <a:gd name="connsiteY5" fmla="*/ 150921 h 461639"/>
              <a:gd name="connsiteX6" fmla="*/ 88776 w 328541"/>
              <a:gd name="connsiteY6" fmla="*/ 177554 h 461639"/>
              <a:gd name="connsiteX7" fmla="*/ 133165 w 328541"/>
              <a:gd name="connsiteY7" fmla="*/ 230820 h 461639"/>
              <a:gd name="connsiteX8" fmla="*/ 159798 w 328541"/>
              <a:gd name="connsiteY8" fmla="*/ 248575 h 461639"/>
              <a:gd name="connsiteX9" fmla="*/ 213064 w 328541"/>
              <a:gd name="connsiteY9" fmla="*/ 319597 h 461639"/>
              <a:gd name="connsiteX10" fmla="*/ 239697 w 328541"/>
              <a:gd name="connsiteY10" fmla="*/ 346230 h 461639"/>
              <a:gd name="connsiteX11" fmla="*/ 292963 w 328541"/>
              <a:gd name="connsiteY11" fmla="*/ 390618 h 461639"/>
              <a:gd name="connsiteX12" fmla="*/ 328473 w 328541"/>
              <a:gd name="connsiteY12" fmla="*/ 461639 h 46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41" h="461639">
                <a:moveTo>
                  <a:pt x="0" y="0"/>
                </a:moveTo>
                <a:cubicBezTo>
                  <a:pt x="8878" y="14796"/>
                  <a:pt x="18916" y="28955"/>
                  <a:pt x="26633" y="44389"/>
                </a:cubicBezTo>
                <a:cubicBezTo>
                  <a:pt x="30818" y="52759"/>
                  <a:pt x="31824" y="62421"/>
                  <a:pt x="35510" y="71022"/>
                </a:cubicBezTo>
                <a:cubicBezTo>
                  <a:pt x="40723" y="83186"/>
                  <a:pt x="48053" y="94369"/>
                  <a:pt x="53266" y="106533"/>
                </a:cubicBezTo>
                <a:cubicBezTo>
                  <a:pt x="56952" y="115134"/>
                  <a:pt x="57328" y="125142"/>
                  <a:pt x="62143" y="133166"/>
                </a:cubicBezTo>
                <a:cubicBezTo>
                  <a:pt x="66449" y="140343"/>
                  <a:pt x="73980" y="145003"/>
                  <a:pt x="79899" y="150921"/>
                </a:cubicBezTo>
                <a:cubicBezTo>
                  <a:pt x="82858" y="159799"/>
                  <a:pt x="84591" y="169184"/>
                  <a:pt x="88776" y="177554"/>
                </a:cubicBezTo>
                <a:cubicBezTo>
                  <a:pt x="98751" y="197505"/>
                  <a:pt x="116338" y="216797"/>
                  <a:pt x="133165" y="230820"/>
                </a:cubicBezTo>
                <a:cubicBezTo>
                  <a:pt x="141362" y="237650"/>
                  <a:pt x="150920" y="242657"/>
                  <a:pt x="159798" y="248575"/>
                </a:cubicBezTo>
                <a:cubicBezTo>
                  <a:pt x="175292" y="295060"/>
                  <a:pt x="162058" y="268591"/>
                  <a:pt x="213064" y="319597"/>
                </a:cubicBezTo>
                <a:cubicBezTo>
                  <a:pt x="221942" y="328475"/>
                  <a:pt x="229251" y="339266"/>
                  <a:pt x="239697" y="346230"/>
                </a:cubicBezTo>
                <a:cubicBezTo>
                  <a:pt x="263371" y="362012"/>
                  <a:pt x="274560" y="366957"/>
                  <a:pt x="292963" y="390618"/>
                </a:cubicBezTo>
                <a:cubicBezTo>
                  <a:pt x="331756" y="440495"/>
                  <a:pt x="328473" y="424851"/>
                  <a:pt x="328473" y="461639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5A7B02-5F69-4483-B18C-EE012E6D7EF7}"/>
              </a:ext>
            </a:extLst>
          </p:cNvPr>
          <p:cNvSpPr txBox="1"/>
          <p:nvPr/>
        </p:nvSpPr>
        <p:spPr>
          <a:xfrm>
            <a:off x="9677469" y="2691398"/>
            <a:ext cx="23774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Gas Material Balance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CDCD998-7ED0-41E0-A9F9-2E9E748AA90C}"/>
              </a:ext>
            </a:extLst>
          </p:cNvPr>
          <p:cNvSpPr/>
          <p:nvPr/>
        </p:nvSpPr>
        <p:spPr>
          <a:xfrm>
            <a:off x="4589755" y="1056443"/>
            <a:ext cx="5628443" cy="1589103"/>
          </a:xfrm>
          <a:custGeom>
            <a:avLst/>
            <a:gdLst>
              <a:gd name="connsiteX0" fmla="*/ 0 w 5628443"/>
              <a:gd name="connsiteY0" fmla="*/ 0 h 1589103"/>
              <a:gd name="connsiteX1" fmla="*/ 44389 w 5628443"/>
              <a:gd name="connsiteY1" fmla="*/ 35510 h 1589103"/>
              <a:gd name="connsiteX2" fmla="*/ 62144 w 5628443"/>
              <a:gd name="connsiteY2" fmla="*/ 62143 h 1589103"/>
              <a:gd name="connsiteX3" fmla="*/ 79899 w 5628443"/>
              <a:gd name="connsiteY3" fmla="*/ 79899 h 1589103"/>
              <a:gd name="connsiteX4" fmla="*/ 124288 w 5628443"/>
              <a:gd name="connsiteY4" fmla="*/ 142042 h 1589103"/>
              <a:gd name="connsiteX5" fmla="*/ 168676 w 5628443"/>
              <a:gd name="connsiteY5" fmla="*/ 186431 h 1589103"/>
              <a:gd name="connsiteX6" fmla="*/ 177554 w 5628443"/>
              <a:gd name="connsiteY6" fmla="*/ 213064 h 1589103"/>
              <a:gd name="connsiteX7" fmla="*/ 204187 w 5628443"/>
              <a:gd name="connsiteY7" fmla="*/ 230819 h 1589103"/>
              <a:gd name="connsiteX8" fmla="*/ 239697 w 5628443"/>
              <a:gd name="connsiteY8" fmla="*/ 257452 h 1589103"/>
              <a:gd name="connsiteX9" fmla="*/ 284086 w 5628443"/>
              <a:gd name="connsiteY9" fmla="*/ 292963 h 1589103"/>
              <a:gd name="connsiteX10" fmla="*/ 337352 w 5628443"/>
              <a:gd name="connsiteY10" fmla="*/ 319596 h 1589103"/>
              <a:gd name="connsiteX11" fmla="*/ 363985 w 5628443"/>
              <a:gd name="connsiteY11" fmla="*/ 346229 h 1589103"/>
              <a:gd name="connsiteX12" fmla="*/ 408373 w 5628443"/>
              <a:gd name="connsiteY12" fmla="*/ 363984 h 1589103"/>
              <a:gd name="connsiteX13" fmla="*/ 435006 w 5628443"/>
              <a:gd name="connsiteY13" fmla="*/ 381740 h 1589103"/>
              <a:gd name="connsiteX14" fmla="*/ 488272 w 5628443"/>
              <a:gd name="connsiteY14" fmla="*/ 399495 h 1589103"/>
              <a:gd name="connsiteX15" fmla="*/ 532661 w 5628443"/>
              <a:gd name="connsiteY15" fmla="*/ 417250 h 1589103"/>
              <a:gd name="connsiteX16" fmla="*/ 568171 w 5628443"/>
              <a:gd name="connsiteY16" fmla="*/ 435006 h 1589103"/>
              <a:gd name="connsiteX17" fmla="*/ 603682 w 5628443"/>
              <a:gd name="connsiteY17" fmla="*/ 461639 h 1589103"/>
              <a:gd name="connsiteX18" fmla="*/ 648070 w 5628443"/>
              <a:gd name="connsiteY18" fmla="*/ 470516 h 1589103"/>
              <a:gd name="connsiteX19" fmla="*/ 710214 w 5628443"/>
              <a:gd name="connsiteY19" fmla="*/ 497149 h 1589103"/>
              <a:gd name="connsiteX20" fmla="*/ 745725 w 5628443"/>
              <a:gd name="connsiteY20" fmla="*/ 506027 h 1589103"/>
              <a:gd name="connsiteX21" fmla="*/ 772358 w 5628443"/>
              <a:gd name="connsiteY21" fmla="*/ 532660 h 1589103"/>
              <a:gd name="connsiteX22" fmla="*/ 825624 w 5628443"/>
              <a:gd name="connsiteY22" fmla="*/ 550415 h 1589103"/>
              <a:gd name="connsiteX23" fmla="*/ 870012 w 5628443"/>
              <a:gd name="connsiteY23" fmla="*/ 577048 h 1589103"/>
              <a:gd name="connsiteX24" fmla="*/ 905523 w 5628443"/>
              <a:gd name="connsiteY24" fmla="*/ 594804 h 1589103"/>
              <a:gd name="connsiteX25" fmla="*/ 967666 w 5628443"/>
              <a:gd name="connsiteY25" fmla="*/ 612559 h 1589103"/>
              <a:gd name="connsiteX26" fmla="*/ 994299 w 5628443"/>
              <a:gd name="connsiteY26" fmla="*/ 621437 h 1589103"/>
              <a:gd name="connsiteX27" fmla="*/ 1056443 w 5628443"/>
              <a:gd name="connsiteY27" fmla="*/ 630314 h 1589103"/>
              <a:gd name="connsiteX28" fmla="*/ 1145220 w 5628443"/>
              <a:gd name="connsiteY28" fmla="*/ 656947 h 1589103"/>
              <a:gd name="connsiteX29" fmla="*/ 1171853 w 5628443"/>
              <a:gd name="connsiteY29" fmla="*/ 665825 h 1589103"/>
              <a:gd name="connsiteX30" fmla="*/ 1242874 w 5628443"/>
              <a:gd name="connsiteY30" fmla="*/ 683580 h 1589103"/>
              <a:gd name="connsiteX31" fmla="*/ 1278385 w 5628443"/>
              <a:gd name="connsiteY31" fmla="*/ 692458 h 1589103"/>
              <a:gd name="connsiteX32" fmla="*/ 1358284 w 5628443"/>
              <a:gd name="connsiteY32" fmla="*/ 719091 h 1589103"/>
              <a:gd name="connsiteX33" fmla="*/ 1411550 w 5628443"/>
              <a:gd name="connsiteY33" fmla="*/ 736846 h 1589103"/>
              <a:gd name="connsiteX34" fmla="*/ 1482571 w 5628443"/>
              <a:gd name="connsiteY34" fmla="*/ 763479 h 1589103"/>
              <a:gd name="connsiteX35" fmla="*/ 1535837 w 5628443"/>
              <a:gd name="connsiteY35" fmla="*/ 772357 h 1589103"/>
              <a:gd name="connsiteX36" fmla="*/ 1597981 w 5628443"/>
              <a:gd name="connsiteY36" fmla="*/ 798990 h 1589103"/>
              <a:gd name="connsiteX37" fmla="*/ 1660125 w 5628443"/>
              <a:gd name="connsiteY37" fmla="*/ 816745 h 1589103"/>
              <a:gd name="connsiteX38" fmla="*/ 1686758 w 5628443"/>
              <a:gd name="connsiteY38" fmla="*/ 825623 h 1589103"/>
              <a:gd name="connsiteX39" fmla="*/ 1722268 w 5628443"/>
              <a:gd name="connsiteY39" fmla="*/ 834501 h 1589103"/>
              <a:gd name="connsiteX40" fmla="*/ 1748901 w 5628443"/>
              <a:gd name="connsiteY40" fmla="*/ 843378 h 1589103"/>
              <a:gd name="connsiteX41" fmla="*/ 1793290 w 5628443"/>
              <a:gd name="connsiteY41" fmla="*/ 852256 h 1589103"/>
              <a:gd name="connsiteX42" fmla="*/ 1828800 w 5628443"/>
              <a:gd name="connsiteY42" fmla="*/ 861134 h 1589103"/>
              <a:gd name="connsiteX43" fmla="*/ 1855433 w 5628443"/>
              <a:gd name="connsiteY43" fmla="*/ 870011 h 1589103"/>
              <a:gd name="connsiteX44" fmla="*/ 1979721 w 5628443"/>
              <a:gd name="connsiteY44" fmla="*/ 887767 h 1589103"/>
              <a:gd name="connsiteX45" fmla="*/ 2024109 w 5628443"/>
              <a:gd name="connsiteY45" fmla="*/ 896644 h 1589103"/>
              <a:gd name="connsiteX46" fmla="*/ 2086253 w 5628443"/>
              <a:gd name="connsiteY46" fmla="*/ 914400 h 1589103"/>
              <a:gd name="connsiteX47" fmla="*/ 2157274 w 5628443"/>
              <a:gd name="connsiteY47" fmla="*/ 923277 h 1589103"/>
              <a:gd name="connsiteX48" fmla="*/ 2201662 w 5628443"/>
              <a:gd name="connsiteY48" fmla="*/ 932155 h 1589103"/>
              <a:gd name="connsiteX49" fmla="*/ 2228295 w 5628443"/>
              <a:gd name="connsiteY49" fmla="*/ 941033 h 1589103"/>
              <a:gd name="connsiteX50" fmla="*/ 2299317 w 5628443"/>
              <a:gd name="connsiteY50" fmla="*/ 949910 h 1589103"/>
              <a:gd name="connsiteX51" fmla="*/ 2343705 w 5628443"/>
              <a:gd name="connsiteY51" fmla="*/ 958788 h 1589103"/>
              <a:gd name="connsiteX52" fmla="*/ 2450237 w 5628443"/>
              <a:gd name="connsiteY52" fmla="*/ 985421 h 1589103"/>
              <a:gd name="connsiteX53" fmla="*/ 2476870 w 5628443"/>
              <a:gd name="connsiteY53" fmla="*/ 994299 h 1589103"/>
              <a:gd name="connsiteX54" fmla="*/ 2521259 w 5628443"/>
              <a:gd name="connsiteY54" fmla="*/ 1003176 h 1589103"/>
              <a:gd name="connsiteX55" fmla="*/ 2601158 w 5628443"/>
              <a:gd name="connsiteY55" fmla="*/ 1012054 h 1589103"/>
              <a:gd name="connsiteX56" fmla="*/ 2645546 w 5628443"/>
              <a:gd name="connsiteY56" fmla="*/ 1020932 h 1589103"/>
              <a:gd name="connsiteX57" fmla="*/ 2672179 w 5628443"/>
              <a:gd name="connsiteY57" fmla="*/ 1029809 h 1589103"/>
              <a:gd name="connsiteX58" fmla="*/ 2849732 w 5628443"/>
              <a:gd name="connsiteY58" fmla="*/ 1038687 h 1589103"/>
              <a:gd name="connsiteX59" fmla="*/ 2956264 w 5628443"/>
              <a:gd name="connsiteY59" fmla="*/ 1047565 h 1589103"/>
              <a:gd name="connsiteX60" fmla="*/ 3133818 w 5628443"/>
              <a:gd name="connsiteY60" fmla="*/ 1074198 h 1589103"/>
              <a:gd name="connsiteX61" fmla="*/ 3222595 w 5628443"/>
              <a:gd name="connsiteY61" fmla="*/ 1083075 h 1589103"/>
              <a:gd name="connsiteX62" fmla="*/ 3338004 w 5628443"/>
              <a:gd name="connsiteY62" fmla="*/ 1091953 h 1589103"/>
              <a:gd name="connsiteX63" fmla="*/ 3426781 w 5628443"/>
              <a:gd name="connsiteY63" fmla="*/ 1100831 h 1589103"/>
              <a:gd name="connsiteX64" fmla="*/ 3551068 w 5628443"/>
              <a:gd name="connsiteY64" fmla="*/ 1118586 h 1589103"/>
              <a:gd name="connsiteX65" fmla="*/ 3666478 w 5628443"/>
              <a:gd name="connsiteY65" fmla="*/ 1127464 h 1589103"/>
              <a:gd name="connsiteX66" fmla="*/ 4216894 w 5628443"/>
              <a:gd name="connsiteY66" fmla="*/ 1145219 h 1589103"/>
              <a:gd name="connsiteX67" fmla="*/ 4403325 w 5628443"/>
              <a:gd name="connsiteY67" fmla="*/ 1154097 h 1589103"/>
              <a:gd name="connsiteX68" fmla="*/ 4474346 w 5628443"/>
              <a:gd name="connsiteY68" fmla="*/ 1171852 h 1589103"/>
              <a:gd name="connsiteX69" fmla="*/ 4527612 w 5628443"/>
              <a:gd name="connsiteY69" fmla="*/ 1180730 h 1589103"/>
              <a:gd name="connsiteX70" fmla="*/ 4687410 w 5628443"/>
              <a:gd name="connsiteY70" fmla="*/ 1198485 h 1589103"/>
              <a:gd name="connsiteX71" fmla="*/ 4909352 w 5628443"/>
              <a:gd name="connsiteY71" fmla="*/ 1216240 h 1589103"/>
              <a:gd name="connsiteX72" fmla="*/ 5015884 w 5628443"/>
              <a:gd name="connsiteY72" fmla="*/ 1225118 h 1589103"/>
              <a:gd name="connsiteX73" fmla="*/ 5069150 w 5628443"/>
              <a:gd name="connsiteY73" fmla="*/ 1233996 h 1589103"/>
              <a:gd name="connsiteX74" fmla="*/ 5149049 w 5628443"/>
              <a:gd name="connsiteY74" fmla="*/ 1251751 h 1589103"/>
              <a:gd name="connsiteX75" fmla="*/ 5317725 w 5628443"/>
              <a:gd name="connsiteY75" fmla="*/ 1260629 h 1589103"/>
              <a:gd name="connsiteX76" fmla="*/ 5397624 w 5628443"/>
              <a:gd name="connsiteY76" fmla="*/ 1287262 h 1589103"/>
              <a:gd name="connsiteX77" fmla="*/ 5450890 w 5628443"/>
              <a:gd name="connsiteY77" fmla="*/ 1305017 h 1589103"/>
              <a:gd name="connsiteX78" fmla="*/ 5468645 w 5628443"/>
              <a:gd name="connsiteY78" fmla="*/ 1322773 h 1589103"/>
              <a:gd name="connsiteX79" fmla="*/ 5495278 w 5628443"/>
              <a:gd name="connsiteY79" fmla="*/ 1331650 h 1589103"/>
              <a:gd name="connsiteX80" fmla="*/ 5504156 w 5628443"/>
              <a:gd name="connsiteY80" fmla="*/ 1358283 h 1589103"/>
              <a:gd name="connsiteX81" fmla="*/ 5530789 w 5628443"/>
              <a:gd name="connsiteY81" fmla="*/ 1376039 h 1589103"/>
              <a:gd name="connsiteX82" fmla="*/ 5557422 w 5628443"/>
              <a:gd name="connsiteY82" fmla="*/ 1438182 h 1589103"/>
              <a:gd name="connsiteX83" fmla="*/ 5575177 w 5628443"/>
              <a:gd name="connsiteY83" fmla="*/ 1464815 h 1589103"/>
              <a:gd name="connsiteX84" fmla="*/ 5592932 w 5628443"/>
              <a:gd name="connsiteY84" fmla="*/ 1518081 h 1589103"/>
              <a:gd name="connsiteX85" fmla="*/ 5601810 w 5628443"/>
              <a:gd name="connsiteY85" fmla="*/ 1544714 h 1589103"/>
              <a:gd name="connsiteX86" fmla="*/ 5628443 w 5628443"/>
              <a:gd name="connsiteY86" fmla="*/ 1589103 h 158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628443" h="1589103">
                <a:moveTo>
                  <a:pt x="0" y="0"/>
                </a:moveTo>
                <a:cubicBezTo>
                  <a:pt x="14796" y="11837"/>
                  <a:pt x="30990" y="22112"/>
                  <a:pt x="44389" y="35510"/>
                </a:cubicBezTo>
                <a:cubicBezTo>
                  <a:pt x="51934" y="43054"/>
                  <a:pt x="55479" y="53811"/>
                  <a:pt x="62144" y="62143"/>
                </a:cubicBezTo>
                <a:cubicBezTo>
                  <a:pt x="67373" y="68679"/>
                  <a:pt x="74670" y="73363"/>
                  <a:pt x="79899" y="79899"/>
                </a:cubicBezTo>
                <a:cubicBezTo>
                  <a:pt x="118078" y="127623"/>
                  <a:pt x="74314" y="85821"/>
                  <a:pt x="124288" y="142042"/>
                </a:cubicBezTo>
                <a:cubicBezTo>
                  <a:pt x="138190" y="157682"/>
                  <a:pt x="168676" y="186431"/>
                  <a:pt x="168676" y="186431"/>
                </a:cubicBezTo>
                <a:cubicBezTo>
                  <a:pt x="171635" y="195309"/>
                  <a:pt x="171708" y="205757"/>
                  <a:pt x="177554" y="213064"/>
                </a:cubicBezTo>
                <a:cubicBezTo>
                  <a:pt x="184219" y="221395"/>
                  <a:pt x="195505" y="224617"/>
                  <a:pt x="204187" y="230819"/>
                </a:cubicBezTo>
                <a:cubicBezTo>
                  <a:pt x="216227" y="239419"/>
                  <a:pt x="228330" y="247980"/>
                  <a:pt x="239697" y="257452"/>
                </a:cubicBezTo>
                <a:cubicBezTo>
                  <a:pt x="269630" y="282396"/>
                  <a:pt x="244584" y="271017"/>
                  <a:pt x="284086" y="292963"/>
                </a:cubicBezTo>
                <a:cubicBezTo>
                  <a:pt x="301439" y="302604"/>
                  <a:pt x="320835" y="308585"/>
                  <a:pt x="337352" y="319596"/>
                </a:cubicBezTo>
                <a:cubicBezTo>
                  <a:pt x="347798" y="326560"/>
                  <a:pt x="353338" y="339575"/>
                  <a:pt x="363985" y="346229"/>
                </a:cubicBezTo>
                <a:cubicBezTo>
                  <a:pt x="377499" y="354675"/>
                  <a:pt x="394120" y="356857"/>
                  <a:pt x="408373" y="363984"/>
                </a:cubicBezTo>
                <a:cubicBezTo>
                  <a:pt x="417916" y="368756"/>
                  <a:pt x="425256" y="377407"/>
                  <a:pt x="435006" y="381740"/>
                </a:cubicBezTo>
                <a:cubicBezTo>
                  <a:pt x="452109" y="389341"/>
                  <a:pt x="470895" y="392544"/>
                  <a:pt x="488272" y="399495"/>
                </a:cubicBezTo>
                <a:cubicBezTo>
                  <a:pt x="503068" y="405413"/>
                  <a:pt x="518098" y="410778"/>
                  <a:pt x="532661" y="417250"/>
                </a:cubicBezTo>
                <a:cubicBezTo>
                  <a:pt x="544754" y="422625"/>
                  <a:pt x="556949" y="427992"/>
                  <a:pt x="568171" y="435006"/>
                </a:cubicBezTo>
                <a:cubicBezTo>
                  <a:pt x="580718" y="442848"/>
                  <a:pt x="590161" y="455630"/>
                  <a:pt x="603682" y="461639"/>
                </a:cubicBezTo>
                <a:cubicBezTo>
                  <a:pt x="617471" y="467767"/>
                  <a:pt x="633432" y="466856"/>
                  <a:pt x="648070" y="470516"/>
                </a:cubicBezTo>
                <a:cubicBezTo>
                  <a:pt x="692154" y="481537"/>
                  <a:pt x="659409" y="478097"/>
                  <a:pt x="710214" y="497149"/>
                </a:cubicBezTo>
                <a:cubicBezTo>
                  <a:pt x="721638" y="501433"/>
                  <a:pt x="733888" y="503068"/>
                  <a:pt x="745725" y="506027"/>
                </a:cubicBezTo>
                <a:cubicBezTo>
                  <a:pt x="754603" y="514905"/>
                  <a:pt x="761383" y="526563"/>
                  <a:pt x="772358" y="532660"/>
                </a:cubicBezTo>
                <a:cubicBezTo>
                  <a:pt x="788719" y="541749"/>
                  <a:pt x="825624" y="550415"/>
                  <a:pt x="825624" y="550415"/>
                </a:cubicBezTo>
                <a:cubicBezTo>
                  <a:pt x="855150" y="579943"/>
                  <a:pt x="829675" y="559761"/>
                  <a:pt x="870012" y="577048"/>
                </a:cubicBezTo>
                <a:cubicBezTo>
                  <a:pt x="882176" y="582261"/>
                  <a:pt x="893359" y="589591"/>
                  <a:pt x="905523" y="594804"/>
                </a:cubicBezTo>
                <a:cubicBezTo>
                  <a:pt x="926800" y="603923"/>
                  <a:pt x="945152" y="606126"/>
                  <a:pt x="967666" y="612559"/>
                </a:cubicBezTo>
                <a:cubicBezTo>
                  <a:pt x="976664" y="615130"/>
                  <a:pt x="985123" y="619602"/>
                  <a:pt x="994299" y="621437"/>
                </a:cubicBezTo>
                <a:cubicBezTo>
                  <a:pt x="1014818" y="625541"/>
                  <a:pt x="1035856" y="626571"/>
                  <a:pt x="1056443" y="630314"/>
                </a:cubicBezTo>
                <a:cubicBezTo>
                  <a:pt x="1085955" y="635680"/>
                  <a:pt x="1117431" y="647684"/>
                  <a:pt x="1145220" y="656947"/>
                </a:cubicBezTo>
                <a:cubicBezTo>
                  <a:pt x="1154098" y="659906"/>
                  <a:pt x="1162677" y="663990"/>
                  <a:pt x="1171853" y="665825"/>
                </a:cubicBezTo>
                <a:cubicBezTo>
                  <a:pt x="1262091" y="683873"/>
                  <a:pt x="1179182" y="665383"/>
                  <a:pt x="1242874" y="683580"/>
                </a:cubicBezTo>
                <a:cubicBezTo>
                  <a:pt x="1254606" y="686932"/>
                  <a:pt x="1266723" y="688870"/>
                  <a:pt x="1278385" y="692458"/>
                </a:cubicBezTo>
                <a:cubicBezTo>
                  <a:pt x="1305217" y="700714"/>
                  <a:pt x="1331651" y="710213"/>
                  <a:pt x="1358284" y="719091"/>
                </a:cubicBezTo>
                <a:cubicBezTo>
                  <a:pt x="1376039" y="725009"/>
                  <a:pt x="1394173" y="729895"/>
                  <a:pt x="1411550" y="736846"/>
                </a:cubicBezTo>
                <a:cubicBezTo>
                  <a:pt x="1420203" y="740307"/>
                  <a:pt x="1466906" y="759998"/>
                  <a:pt x="1482571" y="763479"/>
                </a:cubicBezTo>
                <a:cubicBezTo>
                  <a:pt x="1500143" y="767384"/>
                  <a:pt x="1518265" y="768452"/>
                  <a:pt x="1535837" y="772357"/>
                </a:cubicBezTo>
                <a:cubicBezTo>
                  <a:pt x="1574153" y="780872"/>
                  <a:pt x="1555334" y="783482"/>
                  <a:pt x="1597981" y="798990"/>
                </a:cubicBezTo>
                <a:cubicBezTo>
                  <a:pt x="1618228" y="806352"/>
                  <a:pt x="1639490" y="810555"/>
                  <a:pt x="1660125" y="816745"/>
                </a:cubicBezTo>
                <a:cubicBezTo>
                  <a:pt x="1669088" y="819434"/>
                  <a:pt x="1677760" y="823052"/>
                  <a:pt x="1686758" y="825623"/>
                </a:cubicBezTo>
                <a:cubicBezTo>
                  <a:pt x="1698490" y="828975"/>
                  <a:pt x="1710536" y="831149"/>
                  <a:pt x="1722268" y="834501"/>
                </a:cubicBezTo>
                <a:cubicBezTo>
                  <a:pt x="1731266" y="837072"/>
                  <a:pt x="1739823" y="841108"/>
                  <a:pt x="1748901" y="843378"/>
                </a:cubicBezTo>
                <a:cubicBezTo>
                  <a:pt x="1763540" y="847038"/>
                  <a:pt x="1778560" y="848983"/>
                  <a:pt x="1793290" y="852256"/>
                </a:cubicBezTo>
                <a:cubicBezTo>
                  <a:pt x="1805200" y="854903"/>
                  <a:pt x="1817068" y="857782"/>
                  <a:pt x="1828800" y="861134"/>
                </a:cubicBezTo>
                <a:cubicBezTo>
                  <a:pt x="1837798" y="863705"/>
                  <a:pt x="1846298" y="867981"/>
                  <a:pt x="1855433" y="870011"/>
                </a:cubicBezTo>
                <a:cubicBezTo>
                  <a:pt x="1898128" y="879499"/>
                  <a:pt x="1936041" y="881047"/>
                  <a:pt x="1979721" y="887767"/>
                </a:cubicBezTo>
                <a:cubicBezTo>
                  <a:pt x="1994635" y="890061"/>
                  <a:pt x="2009471" y="892984"/>
                  <a:pt x="2024109" y="896644"/>
                </a:cubicBezTo>
                <a:cubicBezTo>
                  <a:pt x="2066330" y="907199"/>
                  <a:pt x="2036431" y="906097"/>
                  <a:pt x="2086253" y="914400"/>
                </a:cubicBezTo>
                <a:cubicBezTo>
                  <a:pt x="2109786" y="918322"/>
                  <a:pt x="2133694" y="919649"/>
                  <a:pt x="2157274" y="923277"/>
                </a:cubicBezTo>
                <a:cubicBezTo>
                  <a:pt x="2172188" y="925571"/>
                  <a:pt x="2187024" y="928495"/>
                  <a:pt x="2201662" y="932155"/>
                </a:cubicBezTo>
                <a:cubicBezTo>
                  <a:pt x="2210740" y="934425"/>
                  <a:pt x="2219088" y="939359"/>
                  <a:pt x="2228295" y="941033"/>
                </a:cubicBezTo>
                <a:cubicBezTo>
                  <a:pt x="2251768" y="945301"/>
                  <a:pt x="2275736" y="946282"/>
                  <a:pt x="2299317" y="949910"/>
                </a:cubicBezTo>
                <a:cubicBezTo>
                  <a:pt x="2314231" y="952204"/>
                  <a:pt x="2328909" y="955829"/>
                  <a:pt x="2343705" y="958788"/>
                </a:cubicBezTo>
                <a:cubicBezTo>
                  <a:pt x="2408892" y="991381"/>
                  <a:pt x="2351055" y="967387"/>
                  <a:pt x="2450237" y="985421"/>
                </a:cubicBezTo>
                <a:cubicBezTo>
                  <a:pt x="2459444" y="987095"/>
                  <a:pt x="2467791" y="992029"/>
                  <a:pt x="2476870" y="994299"/>
                </a:cubicBezTo>
                <a:cubicBezTo>
                  <a:pt x="2491509" y="997959"/>
                  <a:pt x="2506321" y="1001042"/>
                  <a:pt x="2521259" y="1003176"/>
                </a:cubicBezTo>
                <a:cubicBezTo>
                  <a:pt x="2547787" y="1006966"/>
                  <a:pt x="2574630" y="1008264"/>
                  <a:pt x="2601158" y="1012054"/>
                </a:cubicBezTo>
                <a:cubicBezTo>
                  <a:pt x="2616095" y="1014188"/>
                  <a:pt x="2630907" y="1017272"/>
                  <a:pt x="2645546" y="1020932"/>
                </a:cubicBezTo>
                <a:cubicBezTo>
                  <a:pt x="2654624" y="1023202"/>
                  <a:pt x="2662856" y="1028998"/>
                  <a:pt x="2672179" y="1029809"/>
                </a:cubicBezTo>
                <a:cubicBezTo>
                  <a:pt x="2731215" y="1034942"/>
                  <a:pt x="2790589" y="1034990"/>
                  <a:pt x="2849732" y="1038687"/>
                </a:cubicBezTo>
                <a:cubicBezTo>
                  <a:pt x="2885296" y="1040910"/>
                  <a:pt x="2920753" y="1044606"/>
                  <a:pt x="2956264" y="1047565"/>
                </a:cubicBezTo>
                <a:cubicBezTo>
                  <a:pt x="3052000" y="1079476"/>
                  <a:pt x="2984057" y="1061718"/>
                  <a:pt x="3133818" y="1074198"/>
                </a:cubicBezTo>
                <a:cubicBezTo>
                  <a:pt x="3163455" y="1076668"/>
                  <a:pt x="3192967" y="1080499"/>
                  <a:pt x="3222595" y="1083075"/>
                </a:cubicBezTo>
                <a:cubicBezTo>
                  <a:pt x="3261033" y="1086417"/>
                  <a:pt x="3299566" y="1088610"/>
                  <a:pt x="3338004" y="1091953"/>
                </a:cubicBezTo>
                <a:cubicBezTo>
                  <a:pt x="3367632" y="1094529"/>
                  <a:pt x="3397271" y="1097142"/>
                  <a:pt x="3426781" y="1100831"/>
                </a:cubicBezTo>
                <a:cubicBezTo>
                  <a:pt x="3544019" y="1115485"/>
                  <a:pt x="3408587" y="1105016"/>
                  <a:pt x="3551068" y="1118586"/>
                </a:cubicBezTo>
                <a:cubicBezTo>
                  <a:pt x="3589478" y="1122244"/>
                  <a:pt x="3628008" y="1124505"/>
                  <a:pt x="3666478" y="1127464"/>
                </a:cubicBezTo>
                <a:cubicBezTo>
                  <a:pt x="3859517" y="1191805"/>
                  <a:pt x="3669832" y="1131542"/>
                  <a:pt x="4216894" y="1145219"/>
                </a:cubicBezTo>
                <a:cubicBezTo>
                  <a:pt x="4279089" y="1146774"/>
                  <a:pt x="4341181" y="1151138"/>
                  <a:pt x="4403325" y="1154097"/>
                </a:cubicBezTo>
                <a:cubicBezTo>
                  <a:pt x="4426999" y="1160015"/>
                  <a:pt x="4450276" y="1167840"/>
                  <a:pt x="4474346" y="1171852"/>
                </a:cubicBezTo>
                <a:cubicBezTo>
                  <a:pt x="4492101" y="1174811"/>
                  <a:pt x="4509793" y="1178184"/>
                  <a:pt x="4527612" y="1180730"/>
                </a:cubicBezTo>
                <a:cubicBezTo>
                  <a:pt x="4586234" y="1189105"/>
                  <a:pt x="4627135" y="1192457"/>
                  <a:pt x="4687410" y="1198485"/>
                </a:cubicBezTo>
                <a:cubicBezTo>
                  <a:pt x="4794365" y="1219877"/>
                  <a:pt x="4699214" y="1203107"/>
                  <a:pt x="4909352" y="1216240"/>
                </a:cubicBezTo>
                <a:cubicBezTo>
                  <a:pt x="4944916" y="1218463"/>
                  <a:pt x="4980468" y="1221183"/>
                  <a:pt x="5015884" y="1225118"/>
                </a:cubicBezTo>
                <a:cubicBezTo>
                  <a:pt x="5033774" y="1227106"/>
                  <a:pt x="5051578" y="1230091"/>
                  <a:pt x="5069150" y="1233996"/>
                </a:cubicBezTo>
                <a:cubicBezTo>
                  <a:pt x="5127211" y="1246899"/>
                  <a:pt x="5058946" y="1244543"/>
                  <a:pt x="5149049" y="1251751"/>
                </a:cubicBezTo>
                <a:cubicBezTo>
                  <a:pt x="5205173" y="1256241"/>
                  <a:pt x="5261500" y="1257670"/>
                  <a:pt x="5317725" y="1260629"/>
                </a:cubicBezTo>
                <a:cubicBezTo>
                  <a:pt x="5382829" y="1293181"/>
                  <a:pt x="5321903" y="1266611"/>
                  <a:pt x="5397624" y="1287262"/>
                </a:cubicBezTo>
                <a:cubicBezTo>
                  <a:pt x="5415680" y="1292186"/>
                  <a:pt x="5450890" y="1305017"/>
                  <a:pt x="5450890" y="1305017"/>
                </a:cubicBezTo>
                <a:cubicBezTo>
                  <a:pt x="5456808" y="1310936"/>
                  <a:pt x="5461468" y="1318467"/>
                  <a:pt x="5468645" y="1322773"/>
                </a:cubicBezTo>
                <a:cubicBezTo>
                  <a:pt x="5476669" y="1327588"/>
                  <a:pt x="5488661" y="1325033"/>
                  <a:pt x="5495278" y="1331650"/>
                </a:cubicBezTo>
                <a:cubicBezTo>
                  <a:pt x="5501895" y="1338267"/>
                  <a:pt x="5498310" y="1350976"/>
                  <a:pt x="5504156" y="1358283"/>
                </a:cubicBezTo>
                <a:cubicBezTo>
                  <a:pt x="5510821" y="1366615"/>
                  <a:pt x="5521911" y="1370120"/>
                  <a:pt x="5530789" y="1376039"/>
                </a:cubicBezTo>
                <a:cubicBezTo>
                  <a:pt x="5575364" y="1442903"/>
                  <a:pt x="5523026" y="1357925"/>
                  <a:pt x="5557422" y="1438182"/>
                </a:cubicBezTo>
                <a:cubicBezTo>
                  <a:pt x="5561625" y="1447989"/>
                  <a:pt x="5570844" y="1455065"/>
                  <a:pt x="5575177" y="1464815"/>
                </a:cubicBezTo>
                <a:cubicBezTo>
                  <a:pt x="5582778" y="1481918"/>
                  <a:pt x="5587014" y="1500326"/>
                  <a:pt x="5592932" y="1518081"/>
                </a:cubicBezTo>
                <a:cubicBezTo>
                  <a:pt x="5595891" y="1526959"/>
                  <a:pt x="5596619" y="1536928"/>
                  <a:pt x="5601810" y="1544714"/>
                </a:cubicBezTo>
                <a:cubicBezTo>
                  <a:pt x="5623236" y="1576853"/>
                  <a:pt x="5614793" y="1561804"/>
                  <a:pt x="5628443" y="1589103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DBC6D0F-81E2-49DF-A871-67C1BD4326F7}"/>
              </a:ext>
            </a:extLst>
          </p:cNvPr>
          <p:cNvSpPr/>
          <p:nvPr/>
        </p:nvSpPr>
        <p:spPr>
          <a:xfrm>
            <a:off x="9241654" y="2965118"/>
            <a:ext cx="399496" cy="301865"/>
          </a:xfrm>
          <a:custGeom>
            <a:avLst/>
            <a:gdLst>
              <a:gd name="connsiteX0" fmla="*/ 0 w 399496"/>
              <a:gd name="connsiteY0" fmla="*/ 301865 h 301865"/>
              <a:gd name="connsiteX1" fmla="*/ 44389 w 399496"/>
              <a:gd name="connsiteY1" fmla="*/ 292987 h 301865"/>
              <a:gd name="connsiteX2" fmla="*/ 62144 w 399496"/>
              <a:gd name="connsiteY2" fmla="*/ 266354 h 301865"/>
              <a:gd name="connsiteX3" fmla="*/ 88777 w 399496"/>
              <a:gd name="connsiteY3" fmla="*/ 248599 h 301865"/>
              <a:gd name="connsiteX4" fmla="*/ 142043 w 399496"/>
              <a:gd name="connsiteY4" fmla="*/ 230843 h 301865"/>
              <a:gd name="connsiteX5" fmla="*/ 195309 w 399496"/>
              <a:gd name="connsiteY5" fmla="*/ 168699 h 301865"/>
              <a:gd name="connsiteX6" fmla="*/ 221942 w 399496"/>
              <a:gd name="connsiteY6" fmla="*/ 142066 h 301865"/>
              <a:gd name="connsiteX7" fmla="*/ 239697 w 399496"/>
              <a:gd name="connsiteY7" fmla="*/ 115433 h 301865"/>
              <a:gd name="connsiteX8" fmla="*/ 284086 w 399496"/>
              <a:gd name="connsiteY8" fmla="*/ 79923 h 301865"/>
              <a:gd name="connsiteX9" fmla="*/ 319596 w 399496"/>
              <a:gd name="connsiteY9" fmla="*/ 35534 h 301865"/>
              <a:gd name="connsiteX10" fmla="*/ 346229 w 399496"/>
              <a:gd name="connsiteY10" fmla="*/ 26657 h 301865"/>
              <a:gd name="connsiteX11" fmla="*/ 363985 w 399496"/>
              <a:gd name="connsiteY11" fmla="*/ 8901 h 301865"/>
              <a:gd name="connsiteX12" fmla="*/ 399496 w 399496"/>
              <a:gd name="connsiteY12" fmla="*/ 24 h 30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9496" h="301865">
                <a:moveTo>
                  <a:pt x="0" y="301865"/>
                </a:moveTo>
                <a:cubicBezTo>
                  <a:pt x="14796" y="298906"/>
                  <a:pt x="31288" y="300473"/>
                  <a:pt x="44389" y="292987"/>
                </a:cubicBezTo>
                <a:cubicBezTo>
                  <a:pt x="53653" y="287693"/>
                  <a:pt x="54599" y="273899"/>
                  <a:pt x="62144" y="266354"/>
                </a:cubicBezTo>
                <a:cubicBezTo>
                  <a:pt x="69689" y="258809"/>
                  <a:pt x="79027" y="252932"/>
                  <a:pt x="88777" y="248599"/>
                </a:cubicBezTo>
                <a:cubicBezTo>
                  <a:pt x="105880" y="240998"/>
                  <a:pt x="142043" y="230843"/>
                  <a:pt x="142043" y="230843"/>
                </a:cubicBezTo>
                <a:cubicBezTo>
                  <a:pt x="169084" y="190281"/>
                  <a:pt x="152253" y="211755"/>
                  <a:pt x="195309" y="168699"/>
                </a:cubicBezTo>
                <a:cubicBezTo>
                  <a:pt x="204187" y="159821"/>
                  <a:pt x="214978" y="152512"/>
                  <a:pt x="221942" y="142066"/>
                </a:cubicBezTo>
                <a:cubicBezTo>
                  <a:pt x="227860" y="133188"/>
                  <a:pt x="232152" y="122978"/>
                  <a:pt x="239697" y="115433"/>
                </a:cubicBezTo>
                <a:cubicBezTo>
                  <a:pt x="285837" y="69293"/>
                  <a:pt x="248946" y="123848"/>
                  <a:pt x="284086" y="79923"/>
                </a:cubicBezTo>
                <a:cubicBezTo>
                  <a:pt x="295251" y="65967"/>
                  <a:pt x="303109" y="45426"/>
                  <a:pt x="319596" y="35534"/>
                </a:cubicBezTo>
                <a:cubicBezTo>
                  <a:pt x="327620" y="30719"/>
                  <a:pt x="337351" y="29616"/>
                  <a:pt x="346229" y="26657"/>
                </a:cubicBezTo>
                <a:cubicBezTo>
                  <a:pt x="352148" y="20738"/>
                  <a:pt x="356808" y="13207"/>
                  <a:pt x="363985" y="8901"/>
                </a:cubicBezTo>
                <a:cubicBezTo>
                  <a:pt x="380340" y="-912"/>
                  <a:pt x="385398" y="24"/>
                  <a:pt x="399496" y="24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495568B-9267-4AF0-A848-1509F29AD65D}"/>
              </a:ext>
            </a:extLst>
          </p:cNvPr>
          <p:cNvSpPr/>
          <p:nvPr/>
        </p:nvSpPr>
        <p:spPr>
          <a:xfrm>
            <a:off x="8797771" y="3106117"/>
            <a:ext cx="781235" cy="782302"/>
          </a:xfrm>
          <a:custGeom>
            <a:avLst/>
            <a:gdLst>
              <a:gd name="connsiteX0" fmla="*/ 0 w 781235"/>
              <a:gd name="connsiteY0" fmla="*/ 45456 h 782302"/>
              <a:gd name="connsiteX1" fmla="*/ 79899 w 781235"/>
              <a:gd name="connsiteY1" fmla="*/ 36578 h 782302"/>
              <a:gd name="connsiteX2" fmla="*/ 133165 w 781235"/>
              <a:gd name="connsiteY2" fmla="*/ 27700 h 782302"/>
              <a:gd name="connsiteX3" fmla="*/ 239697 w 781235"/>
              <a:gd name="connsiteY3" fmla="*/ 18823 h 782302"/>
              <a:gd name="connsiteX4" fmla="*/ 266330 w 781235"/>
              <a:gd name="connsiteY4" fmla="*/ 1067 h 782302"/>
              <a:gd name="connsiteX5" fmla="*/ 346229 w 781235"/>
              <a:gd name="connsiteY5" fmla="*/ 45456 h 782302"/>
              <a:gd name="connsiteX6" fmla="*/ 372862 w 781235"/>
              <a:gd name="connsiteY6" fmla="*/ 63211 h 782302"/>
              <a:gd name="connsiteX7" fmla="*/ 390617 w 781235"/>
              <a:gd name="connsiteY7" fmla="*/ 89844 h 782302"/>
              <a:gd name="connsiteX8" fmla="*/ 408373 w 781235"/>
              <a:gd name="connsiteY8" fmla="*/ 107600 h 782302"/>
              <a:gd name="connsiteX9" fmla="*/ 417250 w 781235"/>
              <a:gd name="connsiteY9" fmla="*/ 134233 h 782302"/>
              <a:gd name="connsiteX10" fmla="*/ 452761 w 781235"/>
              <a:gd name="connsiteY10" fmla="*/ 187499 h 782302"/>
              <a:gd name="connsiteX11" fmla="*/ 470516 w 781235"/>
              <a:gd name="connsiteY11" fmla="*/ 214132 h 782302"/>
              <a:gd name="connsiteX12" fmla="*/ 488272 w 781235"/>
              <a:gd name="connsiteY12" fmla="*/ 231887 h 782302"/>
              <a:gd name="connsiteX13" fmla="*/ 523782 w 781235"/>
              <a:gd name="connsiteY13" fmla="*/ 285153 h 782302"/>
              <a:gd name="connsiteX14" fmla="*/ 550415 w 781235"/>
              <a:gd name="connsiteY14" fmla="*/ 311786 h 782302"/>
              <a:gd name="connsiteX15" fmla="*/ 568171 w 781235"/>
              <a:gd name="connsiteY15" fmla="*/ 338419 h 782302"/>
              <a:gd name="connsiteX16" fmla="*/ 594804 w 781235"/>
              <a:gd name="connsiteY16" fmla="*/ 365052 h 782302"/>
              <a:gd name="connsiteX17" fmla="*/ 612559 w 781235"/>
              <a:gd name="connsiteY17" fmla="*/ 391685 h 782302"/>
              <a:gd name="connsiteX18" fmla="*/ 665825 w 781235"/>
              <a:gd name="connsiteY18" fmla="*/ 444951 h 782302"/>
              <a:gd name="connsiteX19" fmla="*/ 683580 w 781235"/>
              <a:gd name="connsiteY19" fmla="*/ 480462 h 782302"/>
              <a:gd name="connsiteX20" fmla="*/ 719091 w 781235"/>
              <a:gd name="connsiteY20" fmla="*/ 524850 h 782302"/>
              <a:gd name="connsiteX21" fmla="*/ 727969 w 781235"/>
              <a:gd name="connsiteY21" fmla="*/ 551483 h 782302"/>
              <a:gd name="connsiteX22" fmla="*/ 763479 w 781235"/>
              <a:gd name="connsiteY22" fmla="*/ 604749 h 782302"/>
              <a:gd name="connsiteX23" fmla="*/ 781235 w 781235"/>
              <a:gd name="connsiteY23" fmla="*/ 658015 h 782302"/>
              <a:gd name="connsiteX24" fmla="*/ 754602 w 781235"/>
              <a:gd name="connsiteY24" fmla="*/ 746792 h 782302"/>
              <a:gd name="connsiteX25" fmla="*/ 745724 w 781235"/>
              <a:gd name="connsiteY25" fmla="*/ 773425 h 782302"/>
              <a:gd name="connsiteX26" fmla="*/ 727969 w 781235"/>
              <a:gd name="connsiteY26" fmla="*/ 782302 h 78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235" h="782302">
                <a:moveTo>
                  <a:pt x="0" y="45456"/>
                </a:moveTo>
                <a:cubicBezTo>
                  <a:pt x="26633" y="42497"/>
                  <a:pt x="53337" y="40120"/>
                  <a:pt x="79899" y="36578"/>
                </a:cubicBezTo>
                <a:cubicBezTo>
                  <a:pt x="97741" y="34199"/>
                  <a:pt x="115275" y="29688"/>
                  <a:pt x="133165" y="27700"/>
                </a:cubicBezTo>
                <a:cubicBezTo>
                  <a:pt x="168581" y="23765"/>
                  <a:pt x="204186" y="21782"/>
                  <a:pt x="239697" y="18823"/>
                </a:cubicBezTo>
                <a:cubicBezTo>
                  <a:pt x="248575" y="12904"/>
                  <a:pt x="255743" y="2390"/>
                  <a:pt x="266330" y="1067"/>
                </a:cubicBezTo>
                <a:cubicBezTo>
                  <a:pt x="319698" y="-5604"/>
                  <a:pt x="308297" y="20168"/>
                  <a:pt x="346229" y="45456"/>
                </a:cubicBezTo>
                <a:lnTo>
                  <a:pt x="372862" y="63211"/>
                </a:lnTo>
                <a:cubicBezTo>
                  <a:pt x="378780" y="72089"/>
                  <a:pt x="383952" y="81512"/>
                  <a:pt x="390617" y="89844"/>
                </a:cubicBezTo>
                <a:cubicBezTo>
                  <a:pt x="395846" y="96380"/>
                  <a:pt x="404067" y="100423"/>
                  <a:pt x="408373" y="107600"/>
                </a:cubicBezTo>
                <a:cubicBezTo>
                  <a:pt x="413188" y="115624"/>
                  <a:pt x="412705" y="126053"/>
                  <a:pt x="417250" y="134233"/>
                </a:cubicBezTo>
                <a:cubicBezTo>
                  <a:pt x="427613" y="152887"/>
                  <a:pt x="440924" y="169744"/>
                  <a:pt x="452761" y="187499"/>
                </a:cubicBezTo>
                <a:cubicBezTo>
                  <a:pt x="458679" y="196377"/>
                  <a:pt x="462971" y="206588"/>
                  <a:pt x="470516" y="214132"/>
                </a:cubicBezTo>
                <a:cubicBezTo>
                  <a:pt x="476435" y="220050"/>
                  <a:pt x="483250" y="225191"/>
                  <a:pt x="488272" y="231887"/>
                </a:cubicBezTo>
                <a:cubicBezTo>
                  <a:pt x="501076" y="248958"/>
                  <a:pt x="508693" y="270064"/>
                  <a:pt x="523782" y="285153"/>
                </a:cubicBezTo>
                <a:cubicBezTo>
                  <a:pt x="532660" y="294031"/>
                  <a:pt x="542377" y="302141"/>
                  <a:pt x="550415" y="311786"/>
                </a:cubicBezTo>
                <a:cubicBezTo>
                  <a:pt x="557246" y="319983"/>
                  <a:pt x="561340" y="330222"/>
                  <a:pt x="568171" y="338419"/>
                </a:cubicBezTo>
                <a:cubicBezTo>
                  <a:pt x="576209" y="348064"/>
                  <a:pt x="586767" y="355407"/>
                  <a:pt x="594804" y="365052"/>
                </a:cubicBezTo>
                <a:cubicBezTo>
                  <a:pt x="601634" y="373249"/>
                  <a:pt x="605471" y="383710"/>
                  <a:pt x="612559" y="391685"/>
                </a:cubicBezTo>
                <a:cubicBezTo>
                  <a:pt x="629241" y="410452"/>
                  <a:pt x="665825" y="444951"/>
                  <a:pt x="665825" y="444951"/>
                </a:cubicBezTo>
                <a:cubicBezTo>
                  <a:pt x="671743" y="456788"/>
                  <a:pt x="676239" y="469451"/>
                  <a:pt x="683580" y="480462"/>
                </a:cubicBezTo>
                <a:cubicBezTo>
                  <a:pt x="716614" y="530012"/>
                  <a:pt x="686836" y="460339"/>
                  <a:pt x="719091" y="524850"/>
                </a:cubicBezTo>
                <a:cubicBezTo>
                  <a:pt x="723276" y="533220"/>
                  <a:pt x="723424" y="543303"/>
                  <a:pt x="727969" y="551483"/>
                </a:cubicBezTo>
                <a:cubicBezTo>
                  <a:pt x="738332" y="570137"/>
                  <a:pt x="756731" y="584505"/>
                  <a:pt x="763479" y="604749"/>
                </a:cubicBezTo>
                <a:lnTo>
                  <a:pt x="781235" y="658015"/>
                </a:lnTo>
                <a:cubicBezTo>
                  <a:pt x="739039" y="784598"/>
                  <a:pt x="781435" y="652873"/>
                  <a:pt x="754602" y="746792"/>
                </a:cubicBezTo>
                <a:cubicBezTo>
                  <a:pt x="752031" y="755790"/>
                  <a:pt x="751339" y="765939"/>
                  <a:pt x="745724" y="773425"/>
                </a:cubicBezTo>
                <a:cubicBezTo>
                  <a:pt x="741754" y="778718"/>
                  <a:pt x="733887" y="779343"/>
                  <a:pt x="727969" y="782302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288407-AEDD-4DE3-8D71-3D258A1DD8DA}"/>
              </a:ext>
            </a:extLst>
          </p:cNvPr>
          <p:cNvSpPr txBox="1"/>
          <p:nvPr/>
        </p:nvSpPr>
        <p:spPr>
          <a:xfrm>
            <a:off x="5033565" y="6201615"/>
            <a:ext cx="237744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Interactive Maps/ Plots/ Data Table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A71B4A1-A841-4E32-958D-29194B26A345}"/>
              </a:ext>
            </a:extLst>
          </p:cNvPr>
          <p:cNvSpPr/>
          <p:nvPr/>
        </p:nvSpPr>
        <p:spPr>
          <a:xfrm>
            <a:off x="1216241" y="1003177"/>
            <a:ext cx="10999433" cy="5318083"/>
          </a:xfrm>
          <a:custGeom>
            <a:avLst/>
            <a:gdLst>
              <a:gd name="connsiteX0" fmla="*/ 346229 w 10999433"/>
              <a:gd name="connsiteY0" fmla="*/ 346229 h 5318083"/>
              <a:gd name="connsiteX1" fmla="*/ 337351 w 10999433"/>
              <a:gd name="connsiteY1" fmla="*/ 497149 h 5318083"/>
              <a:gd name="connsiteX2" fmla="*/ 319596 w 10999433"/>
              <a:gd name="connsiteY2" fmla="*/ 532660 h 5318083"/>
              <a:gd name="connsiteX3" fmla="*/ 292963 w 10999433"/>
              <a:gd name="connsiteY3" fmla="*/ 639192 h 5318083"/>
              <a:gd name="connsiteX4" fmla="*/ 275208 w 10999433"/>
              <a:gd name="connsiteY4" fmla="*/ 745724 h 5318083"/>
              <a:gd name="connsiteX5" fmla="*/ 257452 w 10999433"/>
              <a:gd name="connsiteY5" fmla="*/ 781235 h 5318083"/>
              <a:gd name="connsiteX6" fmla="*/ 230819 w 10999433"/>
              <a:gd name="connsiteY6" fmla="*/ 923277 h 5318083"/>
              <a:gd name="connsiteX7" fmla="*/ 213064 w 10999433"/>
              <a:gd name="connsiteY7" fmla="*/ 1029809 h 5318083"/>
              <a:gd name="connsiteX8" fmla="*/ 195309 w 10999433"/>
              <a:gd name="connsiteY8" fmla="*/ 1091953 h 5318083"/>
              <a:gd name="connsiteX9" fmla="*/ 186431 w 10999433"/>
              <a:gd name="connsiteY9" fmla="*/ 1145219 h 5318083"/>
              <a:gd name="connsiteX10" fmla="*/ 168676 w 10999433"/>
              <a:gd name="connsiteY10" fmla="*/ 1269506 h 5318083"/>
              <a:gd name="connsiteX11" fmla="*/ 142042 w 10999433"/>
              <a:gd name="connsiteY11" fmla="*/ 1376039 h 5318083"/>
              <a:gd name="connsiteX12" fmla="*/ 115409 w 10999433"/>
              <a:gd name="connsiteY12" fmla="*/ 1518081 h 5318083"/>
              <a:gd name="connsiteX13" fmla="*/ 106532 w 10999433"/>
              <a:gd name="connsiteY13" fmla="*/ 1624613 h 5318083"/>
              <a:gd name="connsiteX14" fmla="*/ 97654 w 10999433"/>
              <a:gd name="connsiteY14" fmla="*/ 1846555 h 5318083"/>
              <a:gd name="connsiteX15" fmla="*/ 79899 w 10999433"/>
              <a:gd name="connsiteY15" fmla="*/ 1908699 h 5318083"/>
              <a:gd name="connsiteX16" fmla="*/ 53266 w 10999433"/>
              <a:gd name="connsiteY16" fmla="*/ 1997475 h 5318083"/>
              <a:gd name="connsiteX17" fmla="*/ 17755 w 10999433"/>
              <a:gd name="connsiteY17" fmla="*/ 2485747 h 5318083"/>
              <a:gd name="connsiteX18" fmla="*/ 0 w 10999433"/>
              <a:gd name="connsiteY18" fmla="*/ 2592279 h 5318083"/>
              <a:gd name="connsiteX19" fmla="*/ 8877 w 10999433"/>
              <a:gd name="connsiteY19" fmla="*/ 3213716 h 5318083"/>
              <a:gd name="connsiteX20" fmla="*/ 17755 w 10999433"/>
              <a:gd name="connsiteY20" fmla="*/ 4163627 h 5318083"/>
              <a:gd name="connsiteX21" fmla="*/ 26633 w 10999433"/>
              <a:gd name="connsiteY21" fmla="*/ 4403324 h 5318083"/>
              <a:gd name="connsiteX22" fmla="*/ 35510 w 10999433"/>
              <a:gd name="connsiteY22" fmla="*/ 4447712 h 5318083"/>
              <a:gd name="connsiteX23" fmla="*/ 53266 w 10999433"/>
              <a:gd name="connsiteY23" fmla="*/ 4500978 h 5318083"/>
              <a:gd name="connsiteX24" fmla="*/ 88776 w 10999433"/>
              <a:gd name="connsiteY24" fmla="*/ 4625266 h 5318083"/>
              <a:gd name="connsiteX25" fmla="*/ 124287 w 10999433"/>
              <a:gd name="connsiteY25" fmla="*/ 4722920 h 5318083"/>
              <a:gd name="connsiteX26" fmla="*/ 142042 w 10999433"/>
              <a:gd name="connsiteY26" fmla="*/ 4785064 h 5318083"/>
              <a:gd name="connsiteX27" fmla="*/ 186431 w 10999433"/>
              <a:gd name="connsiteY27" fmla="*/ 4864963 h 5318083"/>
              <a:gd name="connsiteX28" fmla="*/ 195309 w 10999433"/>
              <a:gd name="connsiteY28" fmla="*/ 4891596 h 5318083"/>
              <a:gd name="connsiteX29" fmla="*/ 230819 w 10999433"/>
              <a:gd name="connsiteY29" fmla="*/ 4953740 h 5318083"/>
              <a:gd name="connsiteX30" fmla="*/ 248575 w 10999433"/>
              <a:gd name="connsiteY30" fmla="*/ 4989250 h 5318083"/>
              <a:gd name="connsiteX31" fmla="*/ 266330 w 10999433"/>
              <a:gd name="connsiteY31" fmla="*/ 5015883 h 5318083"/>
              <a:gd name="connsiteX32" fmla="*/ 292963 w 10999433"/>
              <a:gd name="connsiteY32" fmla="*/ 5069149 h 5318083"/>
              <a:gd name="connsiteX33" fmla="*/ 319596 w 10999433"/>
              <a:gd name="connsiteY33" fmla="*/ 5095782 h 5318083"/>
              <a:gd name="connsiteX34" fmla="*/ 346229 w 10999433"/>
              <a:gd name="connsiteY34" fmla="*/ 5149048 h 5318083"/>
              <a:gd name="connsiteX35" fmla="*/ 381740 w 10999433"/>
              <a:gd name="connsiteY35" fmla="*/ 5166804 h 5318083"/>
              <a:gd name="connsiteX36" fmla="*/ 426128 w 10999433"/>
              <a:gd name="connsiteY36" fmla="*/ 5184559 h 5318083"/>
              <a:gd name="connsiteX37" fmla="*/ 719091 w 10999433"/>
              <a:gd name="connsiteY37" fmla="*/ 5202314 h 5318083"/>
              <a:gd name="connsiteX38" fmla="*/ 852256 w 10999433"/>
              <a:gd name="connsiteY38" fmla="*/ 5211192 h 5318083"/>
              <a:gd name="connsiteX39" fmla="*/ 1544714 w 10999433"/>
              <a:gd name="connsiteY39" fmla="*/ 5237825 h 5318083"/>
              <a:gd name="connsiteX40" fmla="*/ 1864310 w 10999433"/>
              <a:gd name="connsiteY40" fmla="*/ 5246703 h 5318083"/>
              <a:gd name="connsiteX41" fmla="*/ 1908699 w 10999433"/>
              <a:gd name="connsiteY41" fmla="*/ 5264458 h 5318083"/>
              <a:gd name="connsiteX42" fmla="*/ 1944209 w 10999433"/>
              <a:gd name="connsiteY42" fmla="*/ 5282213 h 5318083"/>
              <a:gd name="connsiteX43" fmla="*/ 1988598 w 10999433"/>
              <a:gd name="connsiteY43" fmla="*/ 5291091 h 5318083"/>
              <a:gd name="connsiteX44" fmla="*/ 2015231 w 10999433"/>
              <a:gd name="connsiteY44" fmla="*/ 5308846 h 5318083"/>
              <a:gd name="connsiteX45" fmla="*/ 2130641 w 10999433"/>
              <a:gd name="connsiteY45" fmla="*/ 5308846 h 5318083"/>
              <a:gd name="connsiteX46" fmla="*/ 2228295 w 10999433"/>
              <a:gd name="connsiteY46" fmla="*/ 5282213 h 5318083"/>
              <a:gd name="connsiteX47" fmla="*/ 2272683 w 10999433"/>
              <a:gd name="connsiteY47" fmla="*/ 5273336 h 5318083"/>
              <a:gd name="connsiteX48" fmla="*/ 2352582 w 10999433"/>
              <a:gd name="connsiteY48" fmla="*/ 5237825 h 5318083"/>
              <a:gd name="connsiteX49" fmla="*/ 2423604 w 10999433"/>
              <a:gd name="connsiteY49" fmla="*/ 5211192 h 5318083"/>
              <a:gd name="connsiteX50" fmla="*/ 2450237 w 10999433"/>
              <a:gd name="connsiteY50" fmla="*/ 5193437 h 5318083"/>
              <a:gd name="connsiteX51" fmla="*/ 2530136 w 10999433"/>
              <a:gd name="connsiteY51" fmla="*/ 5175681 h 5318083"/>
              <a:gd name="connsiteX52" fmla="*/ 2583402 w 10999433"/>
              <a:gd name="connsiteY52" fmla="*/ 5149048 h 5318083"/>
              <a:gd name="connsiteX53" fmla="*/ 2636668 w 10999433"/>
              <a:gd name="connsiteY53" fmla="*/ 5122415 h 5318083"/>
              <a:gd name="connsiteX54" fmla="*/ 2689934 w 10999433"/>
              <a:gd name="connsiteY54" fmla="*/ 5113538 h 5318083"/>
              <a:gd name="connsiteX55" fmla="*/ 2911876 w 10999433"/>
              <a:gd name="connsiteY55" fmla="*/ 5086905 h 5318083"/>
              <a:gd name="connsiteX56" fmla="*/ 2956264 w 10999433"/>
              <a:gd name="connsiteY56" fmla="*/ 5069149 h 5318083"/>
              <a:gd name="connsiteX57" fmla="*/ 3027285 w 10999433"/>
              <a:gd name="connsiteY57" fmla="*/ 5033639 h 5318083"/>
              <a:gd name="connsiteX58" fmla="*/ 3062796 w 10999433"/>
              <a:gd name="connsiteY58" fmla="*/ 5015883 h 5318083"/>
              <a:gd name="connsiteX59" fmla="*/ 3151573 w 10999433"/>
              <a:gd name="connsiteY59" fmla="*/ 4998128 h 5318083"/>
              <a:gd name="connsiteX60" fmla="*/ 3604334 w 10999433"/>
              <a:gd name="connsiteY60" fmla="*/ 5007006 h 5318083"/>
              <a:gd name="connsiteX61" fmla="*/ 3755254 w 10999433"/>
              <a:gd name="connsiteY61" fmla="*/ 5024761 h 5318083"/>
              <a:gd name="connsiteX62" fmla="*/ 3808520 w 10999433"/>
              <a:gd name="connsiteY62" fmla="*/ 5042516 h 5318083"/>
              <a:gd name="connsiteX63" fmla="*/ 4003829 w 10999433"/>
              <a:gd name="connsiteY63" fmla="*/ 5060272 h 5318083"/>
              <a:gd name="connsiteX64" fmla="*/ 4296792 w 10999433"/>
              <a:gd name="connsiteY64" fmla="*/ 5051394 h 5318083"/>
              <a:gd name="connsiteX65" fmla="*/ 4412202 w 10999433"/>
              <a:gd name="connsiteY65" fmla="*/ 5024761 h 5318083"/>
              <a:gd name="connsiteX66" fmla="*/ 4474345 w 10999433"/>
              <a:gd name="connsiteY66" fmla="*/ 5015883 h 5318083"/>
              <a:gd name="connsiteX67" fmla="*/ 4616388 w 10999433"/>
              <a:gd name="connsiteY67" fmla="*/ 4998128 h 5318083"/>
              <a:gd name="connsiteX68" fmla="*/ 4678532 w 10999433"/>
              <a:gd name="connsiteY68" fmla="*/ 4989250 h 5318083"/>
              <a:gd name="connsiteX69" fmla="*/ 4767309 w 10999433"/>
              <a:gd name="connsiteY69" fmla="*/ 4971495 h 5318083"/>
              <a:gd name="connsiteX70" fmla="*/ 4935984 w 10999433"/>
              <a:gd name="connsiteY70" fmla="*/ 4962617 h 5318083"/>
              <a:gd name="connsiteX71" fmla="*/ 5122415 w 10999433"/>
              <a:gd name="connsiteY71" fmla="*/ 4944862 h 5318083"/>
              <a:gd name="connsiteX72" fmla="*/ 5548543 w 10999433"/>
              <a:gd name="connsiteY72" fmla="*/ 4953740 h 5318083"/>
              <a:gd name="connsiteX73" fmla="*/ 5903650 w 10999433"/>
              <a:gd name="connsiteY73" fmla="*/ 4980373 h 5318083"/>
              <a:gd name="connsiteX74" fmla="*/ 6329778 w 10999433"/>
              <a:gd name="connsiteY74" fmla="*/ 4971495 h 5318083"/>
              <a:gd name="connsiteX75" fmla="*/ 6383044 w 10999433"/>
              <a:gd name="connsiteY75" fmla="*/ 4962617 h 5318083"/>
              <a:gd name="connsiteX76" fmla="*/ 6853561 w 10999433"/>
              <a:gd name="connsiteY76" fmla="*/ 4944862 h 5318083"/>
              <a:gd name="connsiteX77" fmla="*/ 8540318 w 10999433"/>
              <a:gd name="connsiteY77" fmla="*/ 4927106 h 5318083"/>
              <a:gd name="connsiteX78" fmla="*/ 8859914 w 10999433"/>
              <a:gd name="connsiteY78" fmla="*/ 4900473 h 5318083"/>
              <a:gd name="connsiteX79" fmla="*/ 9223899 w 10999433"/>
              <a:gd name="connsiteY79" fmla="*/ 4785064 h 5318083"/>
              <a:gd name="connsiteX80" fmla="*/ 9383697 w 10999433"/>
              <a:gd name="connsiteY80" fmla="*/ 4740675 h 5318083"/>
              <a:gd name="connsiteX81" fmla="*/ 9552373 w 10999433"/>
              <a:gd name="connsiteY81" fmla="*/ 4705165 h 5318083"/>
              <a:gd name="connsiteX82" fmla="*/ 9854213 w 10999433"/>
              <a:gd name="connsiteY82" fmla="*/ 4554244 h 5318083"/>
              <a:gd name="connsiteX83" fmla="*/ 10173809 w 10999433"/>
              <a:gd name="connsiteY83" fmla="*/ 4385569 h 5318083"/>
              <a:gd name="connsiteX84" fmla="*/ 10289219 w 10999433"/>
              <a:gd name="connsiteY84" fmla="*/ 4314547 h 5318083"/>
              <a:gd name="connsiteX85" fmla="*/ 10511161 w 10999433"/>
              <a:gd name="connsiteY85" fmla="*/ 4216893 h 5318083"/>
              <a:gd name="connsiteX86" fmla="*/ 10599938 w 10999433"/>
              <a:gd name="connsiteY86" fmla="*/ 4172505 h 5318083"/>
              <a:gd name="connsiteX87" fmla="*/ 10670959 w 10999433"/>
              <a:gd name="connsiteY87" fmla="*/ 4119239 h 5318083"/>
              <a:gd name="connsiteX88" fmla="*/ 10750858 w 10999433"/>
              <a:gd name="connsiteY88" fmla="*/ 4039340 h 5318083"/>
              <a:gd name="connsiteX89" fmla="*/ 10786369 w 10999433"/>
              <a:gd name="connsiteY89" fmla="*/ 3977196 h 5318083"/>
              <a:gd name="connsiteX90" fmla="*/ 10804124 w 10999433"/>
              <a:gd name="connsiteY90" fmla="*/ 3915052 h 5318083"/>
              <a:gd name="connsiteX91" fmla="*/ 10839635 w 10999433"/>
              <a:gd name="connsiteY91" fmla="*/ 3835153 h 5318083"/>
              <a:gd name="connsiteX92" fmla="*/ 10857390 w 10999433"/>
              <a:gd name="connsiteY92" fmla="*/ 3746376 h 5318083"/>
              <a:gd name="connsiteX93" fmla="*/ 10884023 w 10999433"/>
              <a:gd name="connsiteY93" fmla="*/ 3693110 h 5318083"/>
              <a:gd name="connsiteX94" fmla="*/ 10892901 w 10999433"/>
              <a:gd name="connsiteY94" fmla="*/ 3639844 h 5318083"/>
              <a:gd name="connsiteX95" fmla="*/ 10955044 w 10999433"/>
              <a:gd name="connsiteY95" fmla="*/ 3524435 h 5318083"/>
              <a:gd name="connsiteX96" fmla="*/ 10972800 w 10999433"/>
              <a:gd name="connsiteY96" fmla="*/ 3426780 h 5318083"/>
              <a:gd name="connsiteX97" fmla="*/ 10981677 w 10999433"/>
              <a:gd name="connsiteY97" fmla="*/ 3355759 h 5318083"/>
              <a:gd name="connsiteX98" fmla="*/ 10990555 w 10999433"/>
              <a:gd name="connsiteY98" fmla="*/ 3311371 h 5318083"/>
              <a:gd name="connsiteX99" fmla="*/ 10999433 w 10999433"/>
              <a:gd name="connsiteY99" fmla="*/ 3231472 h 5318083"/>
              <a:gd name="connsiteX100" fmla="*/ 10981677 w 10999433"/>
              <a:gd name="connsiteY100" fmla="*/ 2601157 h 5318083"/>
              <a:gd name="connsiteX101" fmla="*/ 10972800 w 10999433"/>
              <a:gd name="connsiteY101" fmla="*/ 2565646 h 5318083"/>
              <a:gd name="connsiteX102" fmla="*/ 10955044 w 10999433"/>
              <a:gd name="connsiteY102" fmla="*/ 2521258 h 5318083"/>
              <a:gd name="connsiteX103" fmla="*/ 10946167 w 10999433"/>
              <a:gd name="connsiteY103" fmla="*/ 2467992 h 5318083"/>
              <a:gd name="connsiteX104" fmla="*/ 10928411 w 10999433"/>
              <a:gd name="connsiteY104" fmla="*/ 2423604 h 5318083"/>
              <a:gd name="connsiteX105" fmla="*/ 10884023 w 10999433"/>
              <a:gd name="connsiteY105" fmla="*/ 2281561 h 5318083"/>
              <a:gd name="connsiteX106" fmla="*/ 10848512 w 10999433"/>
              <a:gd name="connsiteY106" fmla="*/ 2183906 h 5318083"/>
              <a:gd name="connsiteX107" fmla="*/ 10839635 w 10999433"/>
              <a:gd name="connsiteY107" fmla="*/ 2121763 h 5318083"/>
              <a:gd name="connsiteX108" fmla="*/ 10830757 w 10999433"/>
              <a:gd name="connsiteY108" fmla="*/ 2095130 h 5318083"/>
              <a:gd name="connsiteX109" fmla="*/ 10821879 w 10999433"/>
              <a:gd name="connsiteY109" fmla="*/ 2050741 h 5318083"/>
              <a:gd name="connsiteX110" fmla="*/ 10804124 w 10999433"/>
              <a:gd name="connsiteY110" fmla="*/ 1970842 h 5318083"/>
              <a:gd name="connsiteX111" fmla="*/ 10795246 w 10999433"/>
              <a:gd name="connsiteY111" fmla="*/ 1464815 h 5318083"/>
              <a:gd name="connsiteX112" fmla="*/ 10786369 w 10999433"/>
              <a:gd name="connsiteY112" fmla="*/ 1429305 h 5318083"/>
              <a:gd name="connsiteX113" fmla="*/ 10653204 w 10999433"/>
              <a:gd name="connsiteY113" fmla="*/ 1269506 h 5318083"/>
              <a:gd name="connsiteX114" fmla="*/ 10555549 w 10999433"/>
              <a:gd name="connsiteY114" fmla="*/ 1207363 h 5318083"/>
              <a:gd name="connsiteX115" fmla="*/ 10377996 w 10999433"/>
              <a:gd name="connsiteY115" fmla="*/ 1145219 h 5318083"/>
              <a:gd name="connsiteX116" fmla="*/ 10200442 w 10999433"/>
              <a:gd name="connsiteY116" fmla="*/ 1109708 h 5318083"/>
              <a:gd name="connsiteX117" fmla="*/ 10005134 w 10999433"/>
              <a:gd name="connsiteY117" fmla="*/ 1065320 h 5318083"/>
              <a:gd name="connsiteX118" fmla="*/ 9765437 w 10999433"/>
              <a:gd name="connsiteY118" fmla="*/ 1038687 h 5318083"/>
              <a:gd name="connsiteX119" fmla="*/ 9250532 w 10999433"/>
              <a:gd name="connsiteY119" fmla="*/ 1012054 h 5318083"/>
              <a:gd name="connsiteX120" fmla="*/ 8637973 w 10999433"/>
              <a:gd name="connsiteY120" fmla="*/ 932155 h 5318083"/>
              <a:gd name="connsiteX121" fmla="*/ 8114190 w 10999433"/>
              <a:gd name="connsiteY121" fmla="*/ 834501 h 5318083"/>
              <a:gd name="connsiteX122" fmla="*/ 7776839 w 10999433"/>
              <a:gd name="connsiteY122" fmla="*/ 790112 h 5318083"/>
              <a:gd name="connsiteX123" fmla="*/ 7581530 w 10999433"/>
              <a:gd name="connsiteY123" fmla="*/ 745724 h 5318083"/>
              <a:gd name="connsiteX124" fmla="*/ 7430609 w 10999433"/>
              <a:gd name="connsiteY124" fmla="*/ 692458 h 5318083"/>
              <a:gd name="connsiteX125" fmla="*/ 7395099 w 10999433"/>
              <a:gd name="connsiteY125" fmla="*/ 683580 h 5318083"/>
              <a:gd name="connsiteX126" fmla="*/ 7368466 w 10999433"/>
              <a:gd name="connsiteY126" fmla="*/ 665825 h 5318083"/>
              <a:gd name="connsiteX127" fmla="*/ 7279689 w 10999433"/>
              <a:gd name="connsiteY127" fmla="*/ 594804 h 5318083"/>
              <a:gd name="connsiteX128" fmla="*/ 7199790 w 10999433"/>
              <a:gd name="connsiteY128" fmla="*/ 577048 h 5318083"/>
              <a:gd name="connsiteX129" fmla="*/ 7031114 w 10999433"/>
              <a:gd name="connsiteY129" fmla="*/ 568171 h 5318083"/>
              <a:gd name="connsiteX130" fmla="*/ 6995604 w 10999433"/>
              <a:gd name="connsiteY130" fmla="*/ 559293 h 5318083"/>
              <a:gd name="connsiteX131" fmla="*/ 6800295 w 10999433"/>
              <a:gd name="connsiteY131" fmla="*/ 541538 h 5318083"/>
              <a:gd name="connsiteX132" fmla="*/ 6702641 w 10999433"/>
              <a:gd name="connsiteY132" fmla="*/ 532660 h 5318083"/>
              <a:gd name="connsiteX133" fmla="*/ 6383044 w 10999433"/>
              <a:gd name="connsiteY133" fmla="*/ 497149 h 5318083"/>
              <a:gd name="connsiteX134" fmla="*/ 6143347 w 10999433"/>
              <a:gd name="connsiteY134" fmla="*/ 488272 h 5318083"/>
              <a:gd name="connsiteX135" fmla="*/ 6001305 w 10999433"/>
              <a:gd name="connsiteY135" fmla="*/ 470516 h 5318083"/>
              <a:gd name="connsiteX136" fmla="*/ 5903650 w 10999433"/>
              <a:gd name="connsiteY136" fmla="*/ 452761 h 5318083"/>
              <a:gd name="connsiteX137" fmla="*/ 5655076 w 10999433"/>
              <a:gd name="connsiteY137" fmla="*/ 443883 h 5318083"/>
              <a:gd name="connsiteX138" fmla="*/ 5069149 w 10999433"/>
              <a:gd name="connsiteY138" fmla="*/ 426128 h 5318083"/>
              <a:gd name="connsiteX139" fmla="*/ 4873841 w 10999433"/>
              <a:gd name="connsiteY139" fmla="*/ 408373 h 5318083"/>
              <a:gd name="connsiteX140" fmla="*/ 4785064 w 10999433"/>
              <a:gd name="connsiteY140" fmla="*/ 399495 h 5318083"/>
              <a:gd name="connsiteX141" fmla="*/ 4669654 w 10999433"/>
              <a:gd name="connsiteY141" fmla="*/ 390617 h 5318083"/>
              <a:gd name="connsiteX142" fmla="*/ 4589755 w 10999433"/>
              <a:gd name="connsiteY142" fmla="*/ 381740 h 5318083"/>
              <a:gd name="connsiteX143" fmla="*/ 4225771 w 10999433"/>
              <a:gd name="connsiteY143" fmla="*/ 355106 h 5318083"/>
              <a:gd name="connsiteX144" fmla="*/ 4074850 w 10999433"/>
              <a:gd name="connsiteY144" fmla="*/ 328473 h 5318083"/>
              <a:gd name="connsiteX145" fmla="*/ 4030462 w 10999433"/>
              <a:gd name="connsiteY145" fmla="*/ 319596 h 5318083"/>
              <a:gd name="connsiteX146" fmla="*/ 3888419 w 10999433"/>
              <a:gd name="connsiteY146" fmla="*/ 301840 h 5318083"/>
              <a:gd name="connsiteX147" fmla="*/ 3852909 w 10999433"/>
              <a:gd name="connsiteY147" fmla="*/ 292963 h 5318083"/>
              <a:gd name="connsiteX148" fmla="*/ 3781887 w 10999433"/>
              <a:gd name="connsiteY148" fmla="*/ 284085 h 5318083"/>
              <a:gd name="connsiteX149" fmla="*/ 3719743 w 10999433"/>
              <a:gd name="connsiteY149" fmla="*/ 275207 h 5318083"/>
              <a:gd name="connsiteX150" fmla="*/ 3577701 w 10999433"/>
              <a:gd name="connsiteY150" fmla="*/ 257452 h 5318083"/>
              <a:gd name="connsiteX151" fmla="*/ 3515557 w 10999433"/>
              <a:gd name="connsiteY151" fmla="*/ 248574 h 5318083"/>
              <a:gd name="connsiteX152" fmla="*/ 3346881 w 10999433"/>
              <a:gd name="connsiteY152" fmla="*/ 239697 h 5318083"/>
              <a:gd name="connsiteX153" fmla="*/ 3293615 w 10999433"/>
              <a:gd name="connsiteY153" fmla="*/ 221941 h 5318083"/>
              <a:gd name="connsiteX154" fmla="*/ 3133817 w 10999433"/>
              <a:gd name="connsiteY154" fmla="*/ 204186 h 5318083"/>
              <a:gd name="connsiteX155" fmla="*/ 3027285 w 10999433"/>
              <a:gd name="connsiteY155" fmla="*/ 186431 h 5318083"/>
              <a:gd name="connsiteX156" fmla="*/ 2911876 w 10999433"/>
              <a:gd name="connsiteY156" fmla="*/ 159798 h 5318083"/>
              <a:gd name="connsiteX157" fmla="*/ 2725444 w 10999433"/>
              <a:gd name="connsiteY157" fmla="*/ 133165 h 5318083"/>
              <a:gd name="connsiteX158" fmla="*/ 2654423 w 10999433"/>
              <a:gd name="connsiteY158" fmla="*/ 115409 h 5318083"/>
              <a:gd name="connsiteX159" fmla="*/ 2547891 w 10999433"/>
              <a:gd name="connsiteY159" fmla="*/ 97654 h 5318083"/>
              <a:gd name="connsiteX160" fmla="*/ 2503503 w 10999433"/>
              <a:gd name="connsiteY160" fmla="*/ 88776 h 5318083"/>
              <a:gd name="connsiteX161" fmla="*/ 2334827 w 10999433"/>
              <a:gd name="connsiteY161" fmla="*/ 62143 h 5318083"/>
              <a:gd name="connsiteX162" fmla="*/ 2192784 w 10999433"/>
              <a:gd name="connsiteY162" fmla="*/ 26633 h 5318083"/>
              <a:gd name="connsiteX163" fmla="*/ 2050742 w 10999433"/>
              <a:gd name="connsiteY163" fmla="*/ 17755 h 5318083"/>
              <a:gd name="connsiteX164" fmla="*/ 1828800 w 10999433"/>
              <a:gd name="connsiteY164" fmla="*/ 8877 h 5318083"/>
              <a:gd name="connsiteX165" fmla="*/ 1651246 w 10999433"/>
              <a:gd name="connsiteY165" fmla="*/ 0 h 5318083"/>
              <a:gd name="connsiteX166" fmla="*/ 1340528 w 10999433"/>
              <a:gd name="connsiteY166" fmla="*/ 8877 h 5318083"/>
              <a:gd name="connsiteX167" fmla="*/ 1180730 w 10999433"/>
              <a:gd name="connsiteY167" fmla="*/ 44388 h 5318083"/>
              <a:gd name="connsiteX168" fmla="*/ 1083076 w 10999433"/>
              <a:gd name="connsiteY168" fmla="*/ 53266 h 5318083"/>
              <a:gd name="connsiteX169" fmla="*/ 914400 w 10999433"/>
              <a:gd name="connsiteY169" fmla="*/ 97654 h 5318083"/>
              <a:gd name="connsiteX170" fmla="*/ 852256 w 10999433"/>
              <a:gd name="connsiteY170" fmla="*/ 115409 h 5318083"/>
              <a:gd name="connsiteX171" fmla="*/ 745724 w 10999433"/>
              <a:gd name="connsiteY171" fmla="*/ 150920 h 5318083"/>
              <a:gd name="connsiteX172" fmla="*/ 630314 w 10999433"/>
              <a:gd name="connsiteY172" fmla="*/ 186431 h 5318083"/>
              <a:gd name="connsiteX173" fmla="*/ 559293 w 10999433"/>
              <a:gd name="connsiteY173" fmla="*/ 213064 h 5318083"/>
              <a:gd name="connsiteX174" fmla="*/ 452761 w 10999433"/>
              <a:gd name="connsiteY174" fmla="*/ 239697 h 5318083"/>
              <a:gd name="connsiteX175" fmla="*/ 426128 w 10999433"/>
              <a:gd name="connsiteY175" fmla="*/ 257452 h 5318083"/>
              <a:gd name="connsiteX176" fmla="*/ 319596 w 10999433"/>
              <a:gd name="connsiteY176" fmla="*/ 301840 h 5318083"/>
              <a:gd name="connsiteX177" fmla="*/ 301841 w 10999433"/>
              <a:gd name="connsiteY177" fmla="*/ 319596 h 5318083"/>
              <a:gd name="connsiteX178" fmla="*/ 284085 w 10999433"/>
              <a:gd name="connsiteY178" fmla="*/ 346229 h 5318083"/>
              <a:gd name="connsiteX179" fmla="*/ 284085 w 10999433"/>
              <a:gd name="connsiteY179" fmla="*/ 381740 h 53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0999433" h="5318083">
                <a:moveTo>
                  <a:pt x="346229" y="346229"/>
                </a:moveTo>
                <a:cubicBezTo>
                  <a:pt x="343270" y="396536"/>
                  <a:pt x="344478" y="447262"/>
                  <a:pt x="337351" y="497149"/>
                </a:cubicBezTo>
                <a:cubicBezTo>
                  <a:pt x="335479" y="510250"/>
                  <a:pt x="323078" y="519892"/>
                  <a:pt x="319596" y="532660"/>
                </a:cubicBezTo>
                <a:cubicBezTo>
                  <a:pt x="276662" y="690087"/>
                  <a:pt x="342709" y="514825"/>
                  <a:pt x="292963" y="639192"/>
                </a:cubicBezTo>
                <a:cubicBezTo>
                  <a:pt x="287045" y="674703"/>
                  <a:pt x="283939" y="710798"/>
                  <a:pt x="275208" y="745724"/>
                </a:cubicBezTo>
                <a:cubicBezTo>
                  <a:pt x="271998" y="758563"/>
                  <a:pt x="261088" y="768510"/>
                  <a:pt x="257452" y="781235"/>
                </a:cubicBezTo>
                <a:cubicBezTo>
                  <a:pt x="250679" y="804940"/>
                  <a:pt x="236002" y="889585"/>
                  <a:pt x="230819" y="923277"/>
                </a:cubicBezTo>
                <a:cubicBezTo>
                  <a:pt x="224803" y="962379"/>
                  <a:pt x="222444" y="992290"/>
                  <a:pt x="213064" y="1029809"/>
                </a:cubicBezTo>
                <a:cubicBezTo>
                  <a:pt x="207839" y="1050709"/>
                  <a:pt x="200153" y="1070961"/>
                  <a:pt x="195309" y="1091953"/>
                </a:cubicBezTo>
                <a:cubicBezTo>
                  <a:pt x="191261" y="1109492"/>
                  <a:pt x="189101" y="1127418"/>
                  <a:pt x="186431" y="1145219"/>
                </a:cubicBezTo>
                <a:cubicBezTo>
                  <a:pt x="180223" y="1186606"/>
                  <a:pt x="176884" y="1228469"/>
                  <a:pt x="168676" y="1269506"/>
                </a:cubicBezTo>
                <a:cubicBezTo>
                  <a:pt x="140230" y="1411732"/>
                  <a:pt x="185849" y="1189863"/>
                  <a:pt x="142042" y="1376039"/>
                </a:cubicBezTo>
                <a:cubicBezTo>
                  <a:pt x="129881" y="1427721"/>
                  <a:pt x="123806" y="1467701"/>
                  <a:pt x="115409" y="1518081"/>
                </a:cubicBezTo>
                <a:cubicBezTo>
                  <a:pt x="112450" y="1553592"/>
                  <a:pt x="108455" y="1589031"/>
                  <a:pt x="106532" y="1624613"/>
                </a:cubicBezTo>
                <a:cubicBezTo>
                  <a:pt x="102536" y="1698545"/>
                  <a:pt x="102748" y="1772691"/>
                  <a:pt x="97654" y="1846555"/>
                </a:cubicBezTo>
                <a:cubicBezTo>
                  <a:pt x="95721" y="1874583"/>
                  <a:pt x="85567" y="1883193"/>
                  <a:pt x="79899" y="1908699"/>
                </a:cubicBezTo>
                <a:cubicBezTo>
                  <a:pt x="62215" y="1988280"/>
                  <a:pt x="83946" y="1936115"/>
                  <a:pt x="53266" y="1997475"/>
                </a:cubicBezTo>
                <a:cubicBezTo>
                  <a:pt x="7593" y="2248670"/>
                  <a:pt x="55136" y="1962400"/>
                  <a:pt x="17755" y="2485747"/>
                </a:cubicBezTo>
                <a:cubicBezTo>
                  <a:pt x="15190" y="2521656"/>
                  <a:pt x="0" y="2592279"/>
                  <a:pt x="0" y="2592279"/>
                </a:cubicBezTo>
                <a:cubicBezTo>
                  <a:pt x="34043" y="3034845"/>
                  <a:pt x="8877" y="2607740"/>
                  <a:pt x="8877" y="3213716"/>
                </a:cubicBezTo>
                <a:cubicBezTo>
                  <a:pt x="8877" y="3530367"/>
                  <a:pt x="13029" y="3847011"/>
                  <a:pt x="17755" y="4163627"/>
                </a:cubicBezTo>
                <a:cubicBezTo>
                  <a:pt x="18948" y="4243572"/>
                  <a:pt x="21646" y="4323526"/>
                  <a:pt x="26633" y="4403324"/>
                </a:cubicBezTo>
                <a:cubicBezTo>
                  <a:pt x="27574" y="4418384"/>
                  <a:pt x="31540" y="4433155"/>
                  <a:pt x="35510" y="4447712"/>
                </a:cubicBezTo>
                <a:cubicBezTo>
                  <a:pt x="40434" y="4465768"/>
                  <a:pt x="53266" y="4500978"/>
                  <a:pt x="53266" y="4500978"/>
                </a:cubicBezTo>
                <a:cubicBezTo>
                  <a:pt x="72397" y="4615766"/>
                  <a:pt x="45566" y="4582053"/>
                  <a:pt x="88776" y="4625266"/>
                </a:cubicBezTo>
                <a:cubicBezTo>
                  <a:pt x="127012" y="4778202"/>
                  <a:pt x="85173" y="4644693"/>
                  <a:pt x="124287" y="4722920"/>
                </a:cubicBezTo>
                <a:cubicBezTo>
                  <a:pt x="135023" y="4744392"/>
                  <a:pt x="133504" y="4762295"/>
                  <a:pt x="142042" y="4785064"/>
                </a:cubicBezTo>
                <a:cubicBezTo>
                  <a:pt x="154861" y="4819248"/>
                  <a:pt x="169488" y="4831078"/>
                  <a:pt x="186431" y="4864963"/>
                </a:cubicBezTo>
                <a:cubicBezTo>
                  <a:pt x="190616" y="4873333"/>
                  <a:pt x="191124" y="4883226"/>
                  <a:pt x="195309" y="4891596"/>
                </a:cubicBezTo>
                <a:cubicBezTo>
                  <a:pt x="205979" y="4912935"/>
                  <a:pt x="219395" y="4932795"/>
                  <a:pt x="230819" y="4953740"/>
                </a:cubicBezTo>
                <a:cubicBezTo>
                  <a:pt x="237156" y="4965358"/>
                  <a:pt x="242009" y="4977760"/>
                  <a:pt x="248575" y="4989250"/>
                </a:cubicBezTo>
                <a:cubicBezTo>
                  <a:pt x="253869" y="4998514"/>
                  <a:pt x="261148" y="5006556"/>
                  <a:pt x="266330" y="5015883"/>
                </a:cubicBezTo>
                <a:cubicBezTo>
                  <a:pt x="275970" y="5033236"/>
                  <a:pt x="281952" y="5052632"/>
                  <a:pt x="292963" y="5069149"/>
                </a:cubicBezTo>
                <a:cubicBezTo>
                  <a:pt x="299927" y="5079595"/>
                  <a:pt x="310718" y="5086904"/>
                  <a:pt x="319596" y="5095782"/>
                </a:cubicBezTo>
                <a:cubicBezTo>
                  <a:pt x="325655" y="5113959"/>
                  <a:pt x="330344" y="5135810"/>
                  <a:pt x="346229" y="5149048"/>
                </a:cubicBezTo>
                <a:cubicBezTo>
                  <a:pt x="356396" y="5157520"/>
                  <a:pt x="369646" y="5161429"/>
                  <a:pt x="381740" y="5166804"/>
                </a:cubicBezTo>
                <a:cubicBezTo>
                  <a:pt x="396302" y="5173276"/>
                  <a:pt x="411010" y="5179520"/>
                  <a:pt x="426128" y="5184559"/>
                </a:cubicBezTo>
                <a:cubicBezTo>
                  <a:pt x="512013" y="5213187"/>
                  <a:pt x="681197" y="5200592"/>
                  <a:pt x="719091" y="5202314"/>
                </a:cubicBezTo>
                <a:cubicBezTo>
                  <a:pt x="763532" y="5204334"/>
                  <a:pt x="807868" y="5208233"/>
                  <a:pt x="852256" y="5211192"/>
                </a:cubicBezTo>
                <a:cubicBezTo>
                  <a:pt x="1122401" y="5249785"/>
                  <a:pt x="894227" y="5219587"/>
                  <a:pt x="1544714" y="5237825"/>
                </a:cubicBezTo>
                <a:lnTo>
                  <a:pt x="1864310" y="5246703"/>
                </a:lnTo>
                <a:cubicBezTo>
                  <a:pt x="1879106" y="5252621"/>
                  <a:pt x="1894136" y="5257986"/>
                  <a:pt x="1908699" y="5264458"/>
                </a:cubicBezTo>
                <a:cubicBezTo>
                  <a:pt x="1920792" y="5269833"/>
                  <a:pt x="1931654" y="5278028"/>
                  <a:pt x="1944209" y="5282213"/>
                </a:cubicBezTo>
                <a:cubicBezTo>
                  <a:pt x="1958524" y="5286985"/>
                  <a:pt x="1973802" y="5288132"/>
                  <a:pt x="1988598" y="5291091"/>
                </a:cubicBezTo>
                <a:cubicBezTo>
                  <a:pt x="1997476" y="5297009"/>
                  <a:pt x="2005424" y="5304643"/>
                  <a:pt x="2015231" y="5308846"/>
                </a:cubicBezTo>
                <a:cubicBezTo>
                  <a:pt x="2055191" y="5325972"/>
                  <a:pt x="2085939" y="5315232"/>
                  <a:pt x="2130641" y="5308846"/>
                </a:cubicBezTo>
                <a:cubicBezTo>
                  <a:pt x="2257821" y="5290678"/>
                  <a:pt x="2080786" y="5311713"/>
                  <a:pt x="2228295" y="5282213"/>
                </a:cubicBezTo>
                <a:lnTo>
                  <a:pt x="2272683" y="5273336"/>
                </a:lnTo>
                <a:cubicBezTo>
                  <a:pt x="2313037" y="5253158"/>
                  <a:pt x="2307237" y="5254829"/>
                  <a:pt x="2352582" y="5237825"/>
                </a:cubicBezTo>
                <a:cubicBezTo>
                  <a:pt x="2383311" y="5226302"/>
                  <a:pt x="2389297" y="5228345"/>
                  <a:pt x="2423604" y="5211192"/>
                </a:cubicBezTo>
                <a:cubicBezTo>
                  <a:pt x="2433147" y="5206421"/>
                  <a:pt x="2440694" y="5198209"/>
                  <a:pt x="2450237" y="5193437"/>
                </a:cubicBezTo>
                <a:cubicBezTo>
                  <a:pt x="2472093" y="5182509"/>
                  <a:pt x="2509675" y="5179091"/>
                  <a:pt x="2530136" y="5175681"/>
                </a:cubicBezTo>
                <a:cubicBezTo>
                  <a:pt x="2585509" y="5138767"/>
                  <a:pt x="2528269" y="5173552"/>
                  <a:pt x="2583402" y="5149048"/>
                </a:cubicBezTo>
                <a:cubicBezTo>
                  <a:pt x="2601542" y="5140986"/>
                  <a:pt x="2617836" y="5128692"/>
                  <a:pt x="2636668" y="5122415"/>
                </a:cubicBezTo>
                <a:cubicBezTo>
                  <a:pt x="2653745" y="5116723"/>
                  <a:pt x="2672179" y="5116497"/>
                  <a:pt x="2689934" y="5113538"/>
                </a:cubicBezTo>
                <a:cubicBezTo>
                  <a:pt x="2788572" y="5064216"/>
                  <a:pt x="2677049" y="5114000"/>
                  <a:pt x="2911876" y="5086905"/>
                </a:cubicBezTo>
                <a:cubicBezTo>
                  <a:pt x="2927707" y="5085078"/>
                  <a:pt x="2941795" y="5075827"/>
                  <a:pt x="2956264" y="5069149"/>
                </a:cubicBezTo>
                <a:cubicBezTo>
                  <a:pt x="2980296" y="5058057"/>
                  <a:pt x="3003611" y="5045476"/>
                  <a:pt x="3027285" y="5033639"/>
                </a:cubicBezTo>
                <a:cubicBezTo>
                  <a:pt x="3039122" y="5027720"/>
                  <a:pt x="3049957" y="5019093"/>
                  <a:pt x="3062796" y="5015883"/>
                </a:cubicBezTo>
                <a:cubicBezTo>
                  <a:pt x="3115770" y="5002641"/>
                  <a:pt x="3086272" y="5009012"/>
                  <a:pt x="3151573" y="4998128"/>
                </a:cubicBezTo>
                <a:lnTo>
                  <a:pt x="3604334" y="5007006"/>
                </a:lnTo>
                <a:cubicBezTo>
                  <a:pt x="3647016" y="5008405"/>
                  <a:pt x="3710751" y="5018403"/>
                  <a:pt x="3755254" y="5024761"/>
                </a:cubicBezTo>
                <a:cubicBezTo>
                  <a:pt x="3773009" y="5030679"/>
                  <a:pt x="3790284" y="5038308"/>
                  <a:pt x="3808520" y="5042516"/>
                </a:cubicBezTo>
                <a:cubicBezTo>
                  <a:pt x="3857822" y="5053893"/>
                  <a:pt x="3970717" y="5058064"/>
                  <a:pt x="4003829" y="5060272"/>
                </a:cubicBezTo>
                <a:cubicBezTo>
                  <a:pt x="4101483" y="5057313"/>
                  <a:pt x="4199460" y="5059858"/>
                  <a:pt x="4296792" y="5051394"/>
                </a:cubicBezTo>
                <a:cubicBezTo>
                  <a:pt x="4336125" y="5047974"/>
                  <a:pt x="4373488" y="5032504"/>
                  <a:pt x="4412202" y="5024761"/>
                </a:cubicBezTo>
                <a:cubicBezTo>
                  <a:pt x="4432720" y="5020657"/>
                  <a:pt x="4453596" y="5018589"/>
                  <a:pt x="4474345" y="5015883"/>
                </a:cubicBezTo>
                <a:lnTo>
                  <a:pt x="4616388" y="4998128"/>
                </a:lnTo>
                <a:cubicBezTo>
                  <a:pt x="4637103" y="4995169"/>
                  <a:pt x="4657925" y="4992886"/>
                  <a:pt x="4678532" y="4989250"/>
                </a:cubicBezTo>
                <a:cubicBezTo>
                  <a:pt x="4708251" y="4984005"/>
                  <a:pt x="4737291" y="4974600"/>
                  <a:pt x="4767309" y="4971495"/>
                </a:cubicBezTo>
                <a:cubicBezTo>
                  <a:pt x="4823313" y="4965701"/>
                  <a:pt x="4879839" y="4966828"/>
                  <a:pt x="4935984" y="4962617"/>
                </a:cubicBezTo>
                <a:cubicBezTo>
                  <a:pt x="4998234" y="4957948"/>
                  <a:pt x="5122415" y="4944862"/>
                  <a:pt x="5122415" y="4944862"/>
                </a:cubicBezTo>
                <a:lnTo>
                  <a:pt x="5548543" y="4953740"/>
                </a:lnTo>
                <a:cubicBezTo>
                  <a:pt x="5831959" y="4961007"/>
                  <a:pt x="5732215" y="4946085"/>
                  <a:pt x="5903650" y="4980373"/>
                </a:cubicBezTo>
                <a:lnTo>
                  <a:pt x="6329778" y="4971495"/>
                </a:lnTo>
                <a:cubicBezTo>
                  <a:pt x="6347766" y="4970829"/>
                  <a:pt x="6365093" y="4963947"/>
                  <a:pt x="6383044" y="4962617"/>
                </a:cubicBezTo>
                <a:cubicBezTo>
                  <a:pt x="6474716" y="4955827"/>
                  <a:pt x="6795705" y="4945644"/>
                  <a:pt x="6853561" y="4944862"/>
                </a:cubicBezTo>
                <a:lnTo>
                  <a:pt x="8540318" y="4927106"/>
                </a:lnTo>
                <a:cubicBezTo>
                  <a:pt x="8646850" y="4918228"/>
                  <a:pt x="8754606" y="4918860"/>
                  <a:pt x="8859914" y="4900473"/>
                </a:cubicBezTo>
                <a:cubicBezTo>
                  <a:pt x="9017370" y="4872981"/>
                  <a:pt x="9086816" y="4827902"/>
                  <a:pt x="9223899" y="4785064"/>
                </a:cubicBezTo>
                <a:cubicBezTo>
                  <a:pt x="9276665" y="4768574"/>
                  <a:pt x="9329980" y="4753741"/>
                  <a:pt x="9383697" y="4740675"/>
                </a:cubicBezTo>
                <a:cubicBezTo>
                  <a:pt x="9439527" y="4727095"/>
                  <a:pt x="9497298" y="4721539"/>
                  <a:pt x="9552373" y="4705165"/>
                </a:cubicBezTo>
                <a:cubicBezTo>
                  <a:pt x="9740104" y="4649353"/>
                  <a:pt x="9687256" y="4647355"/>
                  <a:pt x="9854213" y="4554244"/>
                </a:cubicBezTo>
                <a:cubicBezTo>
                  <a:pt x="9959417" y="4495572"/>
                  <a:pt x="10071219" y="4448701"/>
                  <a:pt x="10173809" y="4385569"/>
                </a:cubicBezTo>
                <a:cubicBezTo>
                  <a:pt x="10212279" y="4361895"/>
                  <a:pt x="10248817" y="4334748"/>
                  <a:pt x="10289219" y="4314547"/>
                </a:cubicBezTo>
                <a:cubicBezTo>
                  <a:pt x="10361511" y="4278401"/>
                  <a:pt x="10438868" y="4253039"/>
                  <a:pt x="10511161" y="4216893"/>
                </a:cubicBezTo>
                <a:cubicBezTo>
                  <a:pt x="10540753" y="4202097"/>
                  <a:pt x="10571707" y="4189757"/>
                  <a:pt x="10599938" y="4172505"/>
                </a:cubicBezTo>
                <a:cubicBezTo>
                  <a:pt x="10625188" y="4157074"/>
                  <a:pt x="10648770" y="4138818"/>
                  <a:pt x="10670959" y="4119239"/>
                </a:cubicBezTo>
                <a:cubicBezTo>
                  <a:pt x="10699201" y="4094319"/>
                  <a:pt x="10750858" y="4039340"/>
                  <a:pt x="10750858" y="4039340"/>
                </a:cubicBezTo>
                <a:cubicBezTo>
                  <a:pt x="10771214" y="3978271"/>
                  <a:pt x="10743371" y="4052444"/>
                  <a:pt x="10786369" y="3977196"/>
                </a:cubicBezTo>
                <a:cubicBezTo>
                  <a:pt x="10793206" y="3965232"/>
                  <a:pt x="10800667" y="3925423"/>
                  <a:pt x="10804124" y="3915052"/>
                </a:cubicBezTo>
                <a:cubicBezTo>
                  <a:pt x="10815460" y="3881043"/>
                  <a:pt x="10824165" y="3866093"/>
                  <a:pt x="10839635" y="3835153"/>
                </a:cubicBezTo>
                <a:cubicBezTo>
                  <a:pt x="10845553" y="3805561"/>
                  <a:pt x="10848389" y="3775181"/>
                  <a:pt x="10857390" y="3746376"/>
                </a:cubicBezTo>
                <a:cubicBezTo>
                  <a:pt x="10863311" y="3727429"/>
                  <a:pt x="10877745" y="3711942"/>
                  <a:pt x="10884023" y="3693110"/>
                </a:cubicBezTo>
                <a:cubicBezTo>
                  <a:pt x="10889715" y="3676033"/>
                  <a:pt x="10886847" y="3656796"/>
                  <a:pt x="10892901" y="3639844"/>
                </a:cubicBezTo>
                <a:cubicBezTo>
                  <a:pt x="10905616" y="3604242"/>
                  <a:pt x="10934684" y="3558367"/>
                  <a:pt x="10955044" y="3524435"/>
                </a:cubicBezTo>
                <a:cubicBezTo>
                  <a:pt x="10962690" y="3486205"/>
                  <a:pt x="10967122" y="3466527"/>
                  <a:pt x="10972800" y="3426780"/>
                </a:cubicBezTo>
                <a:cubicBezTo>
                  <a:pt x="10976174" y="3403162"/>
                  <a:pt x="10978049" y="3379339"/>
                  <a:pt x="10981677" y="3355759"/>
                </a:cubicBezTo>
                <a:cubicBezTo>
                  <a:pt x="10983971" y="3340845"/>
                  <a:pt x="10988421" y="3326308"/>
                  <a:pt x="10990555" y="3311371"/>
                </a:cubicBezTo>
                <a:cubicBezTo>
                  <a:pt x="10994345" y="3284843"/>
                  <a:pt x="10996474" y="3258105"/>
                  <a:pt x="10999433" y="3231472"/>
                </a:cubicBezTo>
                <a:cubicBezTo>
                  <a:pt x="10993514" y="3021367"/>
                  <a:pt x="10990078" y="2811177"/>
                  <a:pt x="10981677" y="2601157"/>
                </a:cubicBezTo>
                <a:cubicBezTo>
                  <a:pt x="10981189" y="2588966"/>
                  <a:pt x="10976658" y="2577221"/>
                  <a:pt x="10972800" y="2565646"/>
                </a:cubicBezTo>
                <a:cubicBezTo>
                  <a:pt x="10967761" y="2550528"/>
                  <a:pt x="10960963" y="2536054"/>
                  <a:pt x="10955044" y="2521258"/>
                </a:cubicBezTo>
                <a:cubicBezTo>
                  <a:pt x="10952085" y="2503503"/>
                  <a:pt x="10950903" y="2485358"/>
                  <a:pt x="10946167" y="2467992"/>
                </a:cubicBezTo>
                <a:cubicBezTo>
                  <a:pt x="10941974" y="2452618"/>
                  <a:pt x="10933450" y="2438722"/>
                  <a:pt x="10928411" y="2423604"/>
                </a:cubicBezTo>
                <a:cubicBezTo>
                  <a:pt x="10912724" y="2376544"/>
                  <a:pt x="10896054" y="2329686"/>
                  <a:pt x="10884023" y="2281561"/>
                </a:cubicBezTo>
                <a:cubicBezTo>
                  <a:pt x="10863680" y="2200189"/>
                  <a:pt x="10879804" y="2230844"/>
                  <a:pt x="10848512" y="2183906"/>
                </a:cubicBezTo>
                <a:cubicBezTo>
                  <a:pt x="10845553" y="2163192"/>
                  <a:pt x="10843739" y="2142281"/>
                  <a:pt x="10839635" y="2121763"/>
                </a:cubicBezTo>
                <a:cubicBezTo>
                  <a:pt x="10837800" y="2112587"/>
                  <a:pt x="10833027" y="2104208"/>
                  <a:pt x="10830757" y="2095130"/>
                </a:cubicBezTo>
                <a:cubicBezTo>
                  <a:pt x="10827097" y="2080491"/>
                  <a:pt x="10825539" y="2065380"/>
                  <a:pt x="10821879" y="2050741"/>
                </a:cubicBezTo>
                <a:cubicBezTo>
                  <a:pt x="10800025" y="1963324"/>
                  <a:pt x="10828553" y="2117412"/>
                  <a:pt x="10804124" y="1970842"/>
                </a:cubicBezTo>
                <a:cubicBezTo>
                  <a:pt x="10815594" y="1707052"/>
                  <a:pt x="10819646" y="1773877"/>
                  <a:pt x="10795246" y="1464815"/>
                </a:cubicBezTo>
                <a:cubicBezTo>
                  <a:pt x="10794286" y="1452652"/>
                  <a:pt x="10791418" y="1440412"/>
                  <a:pt x="10786369" y="1429305"/>
                </a:cubicBezTo>
                <a:cubicBezTo>
                  <a:pt x="10757096" y="1364904"/>
                  <a:pt x="10710869" y="1310210"/>
                  <a:pt x="10653204" y="1269506"/>
                </a:cubicBezTo>
                <a:cubicBezTo>
                  <a:pt x="10621682" y="1247256"/>
                  <a:pt x="10590713" y="1223243"/>
                  <a:pt x="10555549" y="1207363"/>
                </a:cubicBezTo>
                <a:cubicBezTo>
                  <a:pt x="10498402" y="1181555"/>
                  <a:pt x="10438456" y="1161846"/>
                  <a:pt x="10377996" y="1145219"/>
                </a:cubicBezTo>
                <a:cubicBezTo>
                  <a:pt x="10319800" y="1129215"/>
                  <a:pt x="10259459" y="1122354"/>
                  <a:pt x="10200442" y="1109708"/>
                </a:cubicBezTo>
                <a:cubicBezTo>
                  <a:pt x="10135161" y="1095719"/>
                  <a:pt x="10071024" y="1076078"/>
                  <a:pt x="10005134" y="1065320"/>
                </a:cubicBezTo>
                <a:cubicBezTo>
                  <a:pt x="9925794" y="1052367"/>
                  <a:pt x="9845509" y="1045836"/>
                  <a:pt x="9765437" y="1038687"/>
                </a:cubicBezTo>
                <a:cubicBezTo>
                  <a:pt x="9549552" y="1019412"/>
                  <a:pt x="9466948" y="1019517"/>
                  <a:pt x="9250532" y="1012054"/>
                </a:cubicBezTo>
                <a:cubicBezTo>
                  <a:pt x="9089406" y="992523"/>
                  <a:pt x="8794112" y="958452"/>
                  <a:pt x="8637973" y="932155"/>
                </a:cubicBezTo>
                <a:cubicBezTo>
                  <a:pt x="8462837" y="902659"/>
                  <a:pt x="8290911" y="852174"/>
                  <a:pt x="8114190" y="834501"/>
                </a:cubicBezTo>
                <a:cubicBezTo>
                  <a:pt x="7963117" y="819393"/>
                  <a:pt x="7922483" y="819241"/>
                  <a:pt x="7776839" y="790112"/>
                </a:cubicBezTo>
                <a:cubicBezTo>
                  <a:pt x="7711372" y="777019"/>
                  <a:pt x="7646175" y="762407"/>
                  <a:pt x="7581530" y="745724"/>
                </a:cubicBezTo>
                <a:cubicBezTo>
                  <a:pt x="7521728" y="730291"/>
                  <a:pt x="7488215" y="711660"/>
                  <a:pt x="7430609" y="692458"/>
                </a:cubicBezTo>
                <a:cubicBezTo>
                  <a:pt x="7419034" y="688600"/>
                  <a:pt x="7406936" y="686539"/>
                  <a:pt x="7395099" y="683580"/>
                </a:cubicBezTo>
                <a:cubicBezTo>
                  <a:pt x="7386221" y="677662"/>
                  <a:pt x="7376567" y="672769"/>
                  <a:pt x="7368466" y="665825"/>
                </a:cubicBezTo>
                <a:cubicBezTo>
                  <a:pt x="7337608" y="639375"/>
                  <a:pt x="7321718" y="608814"/>
                  <a:pt x="7279689" y="594804"/>
                </a:cubicBezTo>
                <a:cubicBezTo>
                  <a:pt x="7247095" y="583939"/>
                  <a:pt x="7240905" y="580337"/>
                  <a:pt x="7199790" y="577048"/>
                </a:cubicBezTo>
                <a:cubicBezTo>
                  <a:pt x="7143666" y="572558"/>
                  <a:pt x="7087339" y="571130"/>
                  <a:pt x="7031114" y="568171"/>
                </a:cubicBezTo>
                <a:cubicBezTo>
                  <a:pt x="7019277" y="565212"/>
                  <a:pt x="7007639" y="561299"/>
                  <a:pt x="6995604" y="559293"/>
                </a:cubicBezTo>
                <a:cubicBezTo>
                  <a:pt x="6928911" y="548177"/>
                  <a:pt x="6869095" y="547042"/>
                  <a:pt x="6800295" y="541538"/>
                </a:cubicBezTo>
                <a:cubicBezTo>
                  <a:pt x="6767714" y="538932"/>
                  <a:pt x="6735094" y="536554"/>
                  <a:pt x="6702641" y="532660"/>
                </a:cubicBezTo>
                <a:cubicBezTo>
                  <a:pt x="6560100" y="515555"/>
                  <a:pt x="6547456" y="503238"/>
                  <a:pt x="6383044" y="497149"/>
                </a:cubicBezTo>
                <a:lnTo>
                  <a:pt x="6143347" y="488272"/>
                </a:lnTo>
                <a:cubicBezTo>
                  <a:pt x="6091304" y="482489"/>
                  <a:pt x="6051985" y="478962"/>
                  <a:pt x="6001305" y="470516"/>
                </a:cubicBezTo>
                <a:cubicBezTo>
                  <a:pt x="5977231" y="466504"/>
                  <a:pt x="5926510" y="454106"/>
                  <a:pt x="5903650" y="452761"/>
                </a:cubicBezTo>
                <a:cubicBezTo>
                  <a:pt x="5820882" y="447892"/>
                  <a:pt x="5737948" y="446433"/>
                  <a:pt x="5655076" y="443883"/>
                </a:cubicBezTo>
                <a:cubicBezTo>
                  <a:pt x="4823285" y="418290"/>
                  <a:pt x="5763357" y="450067"/>
                  <a:pt x="5069149" y="426128"/>
                </a:cubicBezTo>
                <a:lnTo>
                  <a:pt x="4873841" y="408373"/>
                </a:lnTo>
                <a:lnTo>
                  <a:pt x="4785064" y="399495"/>
                </a:lnTo>
                <a:cubicBezTo>
                  <a:pt x="4746625" y="396152"/>
                  <a:pt x="4708079" y="394110"/>
                  <a:pt x="4669654" y="390617"/>
                </a:cubicBezTo>
                <a:cubicBezTo>
                  <a:pt x="4642967" y="388191"/>
                  <a:pt x="4616467" y="383877"/>
                  <a:pt x="4589755" y="381740"/>
                </a:cubicBezTo>
                <a:cubicBezTo>
                  <a:pt x="4506531" y="375082"/>
                  <a:pt x="4287102" y="365929"/>
                  <a:pt x="4225771" y="355106"/>
                </a:cubicBezTo>
                <a:lnTo>
                  <a:pt x="4074850" y="328473"/>
                </a:lnTo>
                <a:cubicBezTo>
                  <a:pt x="4060004" y="325774"/>
                  <a:pt x="4045459" y="321262"/>
                  <a:pt x="4030462" y="319596"/>
                </a:cubicBezTo>
                <a:cubicBezTo>
                  <a:pt x="3992331" y="315359"/>
                  <a:pt x="3928235" y="309079"/>
                  <a:pt x="3888419" y="301840"/>
                </a:cubicBezTo>
                <a:cubicBezTo>
                  <a:pt x="3876415" y="299657"/>
                  <a:pt x="3864944" y="294969"/>
                  <a:pt x="3852909" y="292963"/>
                </a:cubicBezTo>
                <a:cubicBezTo>
                  <a:pt x="3829375" y="289041"/>
                  <a:pt x="3805536" y="287238"/>
                  <a:pt x="3781887" y="284085"/>
                </a:cubicBezTo>
                <a:lnTo>
                  <a:pt x="3719743" y="275207"/>
                </a:lnTo>
                <a:lnTo>
                  <a:pt x="3577701" y="257452"/>
                </a:lnTo>
                <a:cubicBezTo>
                  <a:pt x="3556986" y="254493"/>
                  <a:pt x="3536420" y="250179"/>
                  <a:pt x="3515557" y="248574"/>
                </a:cubicBezTo>
                <a:cubicBezTo>
                  <a:pt x="3459420" y="244256"/>
                  <a:pt x="3403106" y="242656"/>
                  <a:pt x="3346881" y="239697"/>
                </a:cubicBezTo>
                <a:cubicBezTo>
                  <a:pt x="3329126" y="233778"/>
                  <a:pt x="3311772" y="226480"/>
                  <a:pt x="3293615" y="221941"/>
                </a:cubicBezTo>
                <a:cubicBezTo>
                  <a:pt x="3249415" y="210891"/>
                  <a:pt x="3170758" y="207265"/>
                  <a:pt x="3133817" y="204186"/>
                </a:cubicBezTo>
                <a:cubicBezTo>
                  <a:pt x="3032652" y="178893"/>
                  <a:pt x="3193537" y="217603"/>
                  <a:pt x="3027285" y="186431"/>
                </a:cubicBezTo>
                <a:cubicBezTo>
                  <a:pt x="2963074" y="174391"/>
                  <a:pt x="2966930" y="167663"/>
                  <a:pt x="2911876" y="159798"/>
                </a:cubicBezTo>
                <a:cubicBezTo>
                  <a:pt x="2838913" y="149375"/>
                  <a:pt x="2801020" y="152060"/>
                  <a:pt x="2725444" y="133165"/>
                </a:cubicBezTo>
                <a:cubicBezTo>
                  <a:pt x="2701770" y="127246"/>
                  <a:pt x="2678351" y="120195"/>
                  <a:pt x="2654423" y="115409"/>
                </a:cubicBezTo>
                <a:cubicBezTo>
                  <a:pt x="2619122" y="108349"/>
                  <a:pt x="2583192" y="104715"/>
                  <a:pt x="2547891" y="97654"/>
                </a:cubicBezTo>
                <a:cubicBezTo>
                  <a:pt x="2533095" y="94695"/>
                  <a:pt x="2518387" y="91257"/>
                  <a:pt x="2503503" y="88776"/>
                </a:cubicBezTo>
                <a:cubicBezTo>
                  <a:pt x="2426527" y="75947"/>
                  <a:pt x="2426202" y="81380"/>
                  <a:pt x="2334827" y="62143"/>
                </a:cubicBezTo>
                <a:cubicBezTo>
                  <a:pt x="2263046" y="47031"/>
                  <a:pt x="2272696" y="36222"/>
                  <a:pt x="2192784" y="26633"/>
                </a:cubicBezTo>
                <a:cubicBezTo>
                  <a:pt x="2145682" y="20981"/>
                  <a:pt x="2098125" y="20066"/>
                  <a:pt x="2050742" y="17755"/>
                </a:cubicBezTo>
                <a:lnTo>
                  <a:pt x="1828800" y="8877"/>
                </a:lnTo>
                <a:lnTo>
                  <a:pt x="1651246" y="0"/>
                </a:lnTo>
                <a:cubicBezTo>
                  <a:pt x="1547673" y="2959"/>
                  <a:pt x="1443932" y="2277"/>
                  <a:pt x="1340528" y="8877"/>
                </a:cubicBezTo>
                <a:cubicBezTo>
                  <a:pt x="1095495" y="24517"/>
                  <a:pt x="1330555" y="17948"/>
                  <a:pt x="1180730" y="44388"/>
                </a:cubicBezTo>
                <a:cubicBezTo>
                  <a:pt x="1148542" y="50068"/>
                  <a:pt x="1115627" y="50307"/>
                  <a:pt x="1083076" y="53266"/>
                </a:cubicBezTo>
                <a:cubicBezTo>
                  <a:pt x="966469" y="99907"/>
                  <a:pt x="1141684" y="32717"/>
                  <a:pt x="914400" y="97654"/>
                </a:cubicBezTo>
                <a:cubicBezTo>
                  <a:pt x="893685" y="103572"/>
                  <a:pt x="872800" y="108922"/>
                  <a:pt x="852256" y="115409"/>
                </a:cubicBezTo>
                <a:cubicBezTo>
                  <a:pt x="816562" y="126681"/>
                  <a:pt x="782038" y="141841"/>
                  <a:pt x="745724" y="150920"/>
                </a:cubicBezTo>
                <a:cubicBezTo>
                  <a:pt x="700647" y="162190"/>
                  <a:pt x="681133" y="166104"/>
                  <a:pt x="630314" y="186431"/>
                </a:cubicBezTo>
                <a:cubicBezTo>
                  <a:pt x="612794" y="193439"/>
                  <a:pt x="580164" y="207498"/>
                  <a:pt x="559293" y="213064"/>
                </a:cubicBezTo>
                <a:cubicBezTo>
                  <a:pt x="523925" y="222495"/>
                  <a:pt x="452761" y="239697"/>
                  <a:pt x="452761" y="239697"/>
                </a:cubicBezTo>
                <a:cubicBezTo>
                  <a:pt x="443883" y="245615"/>
                  <a:pt x="435977" y="253348"/>
                  <a:pt x="426128" y="257452"/>
                </a:cubicBezTo>
                <a:cubicBezTo>
                  <a:pt x="362298" y="284048"/>
                  <a:pt x="359634" y="269809"/>
                  <a:pt x="319596" y="301840"/>
                </a:cubicBezTo>
                <a:cubicBezTo>
                  <a:pt x="313060" y="307069"/>
                  <a:pt x="307070" y="313060"/>
                  <a:pt x="301841" y="319596"/>
                </a:cubicBezTo>
                <a:cubicBezTo>
                  <a:pt x="295176" y="327928"/>
                  <a:pt x="287016" y="335970"/>
                  <a:pt x="284085" y="346229"/>
                </a:cubicBezTo>
                <a:cubicBezTo>
                  <a:pt x="280833" y="357611"/>
                  <a:pt x="284085" y="369903"/>
                  <a:pt x="284085" y="381740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66F1818-1EBD-4F05-B10F-E1F9D96C28D6}"/>
              </a:ext>
            </a:extLst>
          </p:cNvPr>
          <p:cNvSpPr/>
          <p:nvPr/>
        </p:nvSpPr>
        <p:spPr>
          <a:xfrm>
            <a:off x="5956917" y="5982094"/>
            <a:ext cx="124295" cy="223397"/>
          </a:xfrm>
          <a:custGeom>
            <a:avLst/>
            <a:gdLst>
              <a:gd name="connsiteX0" fmla="*/ 0 w 124295"/>
              <a:gd name="connsiteY0" fmla="*/ 10333 h 223397"/>
              <a:gd name="connsiteX1" fmla="*/ 35510 w 124295"/>
              <a:gd name="connsiteY1" fmla="*/ 54722 h 223397"/>
              <a:gd name="connsiteX2" fmla="*/ 44388 w 124295"/>
              <a:gd name="connsiteY2" fmla="*/ 81355 h 223397"/>
              <a:gd name="connsiteX3" fmla="*/ 62143 w 124295"/>
              <a:gd name="connsiteY3" fmla="*/ 152376 h 223397"/>
              <a:gd name="connsiteX4" fmla="*/ 79899 w 124295"/>
              <a:gd name="connsiteY4" fmla="*/ 205642 h 223397"/>
              <a:gd name="connsiteX5" fmla="*/ 88776 w 124295"/>
              <a:gd name="connsiteY5" fmla="*/ 179009 h 223397"/>
              <a:gd name="connsiteX6" fmla="*/ 53266 w 124295"/>
              <a:gd name="connsiteY6" fmla="*/ 187887 h 223397"/>
              <a:gd name="connsiteX7" fmla="*/ 26633 w 124295"/>
              <a:gd name="connsiteY7" fmla="*/ 179009 h 223397"/>
              <a:gd name="connsiteX8" fmla="*/ 71021 w 124295"/>
              <a:gd name="connsiteY8" fmla="*/ 187887 h 223397"/>
              <a:gd name="connsiteX9" fmla="*/ 106532 w 124295"/>
              <a:gd name="connsiteY9" fmla="*/ 196764 h 223397"/>
              <a:gd name="connsiteX10" fmla="*/ 97654 w 124295"/>
              <a:gd name="connsiteY10" fmla="*/ 170131 h 223397"/>
              <a:gd name="connsiteX11" fmla="*/ 106532 w 124295"/>
              <a:gd name="connsiteY11" fmla="*/ 223397 h 223397"/>
              <a:gd name="connsiteX12" fmla="*/ 124287 w 124295"/>
              <a:gd name="connsiteY12" fmla="*/ 170131 h 223397"/>
              <a:gd name="connsiteX13" fmla="*/ 106532 w 124295"/>
              <a:gd name="connsiteY13" fmla="*/ 205642 h 223397"/>
              <a:gd name="connsiteX14" fmla="*/ 71021 w 124295"/>
              <a:gd name="connsiteY14" fmla="*/ 170131 h 223397"/>
              <a:gd name="connsiteX15" fmla="*/ 44388 w 124295"/>
              <a:gd name="connsiteY15" fmla="*/ 161254 h 223397"/>
              <a:gd name="connsiteX16" fmla="*/ 26633 w 124295"/>
              <a:gd name="connsiteY16" fmla="*/ 143498 h 223397"/>
              <a:gd name="connsiteX17" fmla="*/ 53266 w 124295"/>
              <a:gd name="connsiteY17" fmla="*/ 152376 h 223397"/>
              <a:gd name="connsiteX18" fmla="*/ 106532 w 124295"/>
              <a:gd name="connsiteY18" fmla="*/ 179009 h 223397"/>
              <a:gd name="connsiteX19" fmla="*/ 88776 w 124295"/>
              <a:gd name="connsiteY19" fmla="*/ 161254 h 223397"/>
              <a:gd name="connsiteX20" fmla="*/ 71021 w 124295"/>
              <a:gd name="connsiteY20" fmla="*/ 107988 h 223397"/>
              <a:gd name="connsiteX21" fmla="*/ 53266 w 124295"/>
              <a:gd name="connsiteY21" fmla="*/ 54722 h 223397"/>
              <a:gd name="connsiteX22" fmla="*/ 44388 w 124295"/>
              <a:gd name="connsiteY22" fmla="*/ 28089 h 223397"/>
              <a:gd name="connsiteX23" fmla="*/ 35510 w 124295"/>
              <a:gd name="connsiteY23" fmla="*/ 1456 h 223397"/>
              <a:gd name="connsiteX24" fmla="*/ 53266 w 124295"/>
              <a:gd name="connsiteY24" fmla="*/ 28089 h 223397"/>
              <a:gd name="connsiteX25" fmla="*/ 71021 w 124295"/>
              <a:gd name="connsiteY25" fmla="*/ 81355 h 223397"/>
              <a:gd name="connsiteX26" fmla="*/ 62143 w 124295"/>
              <a:gd name="connsiteY26" fmla="*/ 54722 h 223397"/>
              <a:gd name="connsiteX27" fmla="*/ 44388 w 124295"/>
              <a:gd name="connsiteY27" fmla="*/ 28089 h 223397"/>
              <a:gd name="connsiteX28" fmla="*/ 0 w 124295"/>
              <a:gd name="connsiteY28" fmla="*/ 10333 h 22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4295" h="223397">
                <a:moveTo>
                  <a:pt x="0" y="10333"/>
                </a:moveTo>
                <a:cubicBezTo>
                  <a:pt x="11837" y="25129"/>
                  <a:pt x="25468" y="38654"/>
                  <a:pt x="35510" y="54722"/>
                </a:cubicBezTo>
                <a:cubicBezTo>
                  <a:pt x="40470" y="62658"/>
                  <a:pt x="41926" y="72327"/>
                  <a:pt x="44388" y="81355"/>
                </a:cubicBezTo>
                <a:cubicBezTo>
                  <a:pt x="50809" y="104897"/>
                  <a:pt x="54426" y="129226"/>
                  <a:pt x="62143" y="152376"/>
                </a:cubicBezTo>
                <a:lnTo>
                  <a:pt x="79899" y="205642"/>
                </a:lnTo>
                <a:cubicBezTo>
                  <a:pt x="82858" y="196764"/>
                  <a:pt x="96562" y="184200"/>
                  <a:pt x="88776" y="179009"/>
                </a:cubicBezTo>
                <a:cubicBezTo>
                  <a:pt x="78624" y="172241"/>
                  <a:pt x="65467" y="187887"/>
                  <a:pt x="53266" y="187887"/>
                </a:cubicBezTo>
                <a:cubicBezTo>
                  <a:pt x="43908" y="187887"/>
                  <a:pt x="17275" y="179009"/>
                  <a:pt x="26633" y="179009"/>
                </a:cubicBezTo>
                <a:cubicBezTo>
                  <a:pt x="41722" y="179009"/>
                  <a:pt x="56291" y="184614"/>
                  <a:pt x="71021" y="187887"/>
                </a:cubicBezTo>
                <a:cubicBezTo>
                  <a:pt x="82932" y="190534"/>
                  <a:pt x="94695" y="193805"/>
                  <a:pt x="106532" y="196764"/>
                </a:cubicBezTo>
                <a:cubicBezTo>
                  <a:pt x="103573" y="187886"/>
                  <a:pt x="97654" y="160773"/>
                  <a:pt x="97654" y="170131"/>
                </a:cubicBezTo>
                <a:cubicBezTo>
                  <a:pt x="97654" y="188131"/>
                  <a:pt x="88532" y="223397"/>
                  <a:pt x="106532" y="223397"/>
                </a:cubicBezTo>
                <a:cubicBezTo>
                  <a:pt x="125248" y="223397"/>
                  <a:pt x="124287" y="170131"/>
                  <a:pt x="124287" y="170131"/>
                </a:cubicBezTo>
                <a:cubicBezTo>
                  <a:pt x="100681" y="99316"/>
                  <a:pt x="134868" y="188640"/>
                  <a:pt x="106532" y="205642"/>
                </a:cubicBezTo>
                <a:cubicBezTo>
                  <a:pt x="92178" y="214255"/>
                  <a:pt x="86902" y="175424"/>
                  <a:pt x="71021" y="170131"/>
                </a:cubicBezTo>
                <a:lnTo>
                  <a:pt x="44388" y="161254"/>
                </a:lnTo>
                <a:cubicBezTo>
                  <a:pt x="38470" y="155335"/>
                  <a:pt x="20714" y="149417"/>
                  <a:pt x="26633" y="143498"/>
                </a:cubicBezTo>
                <a:cubicBezTo>
                  <a:pt x="33250" y="136881"/>
                  <a:pt x="44896" y="148191"/>
                  <a:pt x="53266" y="152376"/>
                </a:cubicBezTo>
                <a:cubicBezTo>
                  <a:pt x="122105" y="186795"/>
                  <a:pt x="39589" y="156694"/>
                  <a:pt x="106532" y="179009"/>
                </a:cubicBezTo>
                <a:cubicBezTo>
                  <a:pt x="100613" y="173091"/>
                  <a:pt x="92519" y="168740"/>
                  <a:pt x="88776" y="161254"/>
                </a:cubicBezTo>
                <a:cubicBezTo>
                  <a:pt x="80406" y="144514"/>
                  <a:pt x="76939" y="125743"/>
                  <a:pt x="71021" y="107988"/>
                </a:cubicBezTo>
                <a:lnTo>
                  <a:pt x="53266" y="54722"/>
                </a:lnTo>
                <a:lnTo>
                  <a:pt x="44388" y="28089"/>
                </a:lnTo>
                <a:cubicBezTo>
                  <a:pt x="41429" y="19211"/>
                  <a:pt x="30319" y="-6330"/>
                  <a:pt x="35510" y="1456"/>
                </a:cubicBezTo>
                <a:lnTo>
                  <a:pt x="53266" y="28089"/>
                </a:lnTo>
                <a:lnTo>
                  <a:pt x="71021" y="81355"/>
                </a:lnTo>
                <a:cubicBezTo>
                  <a:pt x="73980" y="90233"/>
                  <a:pt x="67334" y="62508"/>
                  <a:pt x="62143" y="54722"/>
                </a:cubicBezTo>
                <a:lnTo>
                  <a:pt x="44388" y="28089"/>
                </a:lnTo>
                <a:lnTo>
                  <a:pt x="0" y="1033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Phan, Tien N.</dc:creator>
  <cp:lastModifiedBy>Phan, Tien N.</cp:lastModifiedBy>
  <cp:revision>8</cp:revision>
  <dcterms:created xsi:type="dcterms:W3CDTF">2018-10-15T04:44:51Z</dcterms:created>
  <dcterms:modified xsi:type="dcterms:W3CDTF">2018-10-15T05:14:11Z</dcterms:modified>
</cp:coreProperties>
</file>