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1" r:id="rId5"/>
    <p:sldId id="260" r:id="rId6"/>
    <p:sldId id="264"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09" d="100"/>
          <a:sy n="10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618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9004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278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9546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4194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1165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4886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0616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8203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11/16/2021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1949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260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11/16/2021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3780581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rendering of white sound waves on a black background">
            <a:extLst>
              <a:ext uri="{FF2B5EF4-FFF2-40B4-BE49-F238E27FC236}">
                <a16:creationId xmlns:a16="http://schemas.microsoft.com/office/drawing/2014/main" id="{729CC76E-221D-4DF4-98C1-1DDFF8E415FA}"/>
              </a:ext>
            </a:extLst>
          </p:cNvPr>
          <p:cNvPicPr>
            <a:picLocks noChangeAspect="1"/>
          </p:cNvPicPr>
          <p:nvPr/>
        </p:nvPicPr>
        <p:blipFill rotWithShape="1">
          <a:blip r:embed="rId2">
            <a:alphaModFix amt="45000"/>
          </a:blip>
          <a:srcRect t="11016" b="1398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8DDAB580-5004-4EBA-8EC9-ECDF451B1A03}"/>
              </a:ext>
            </a:extLst>
          </p:cNvPr>
          <p:cNvSpPr>
            <a:spLocks noGrp="1"/>
          </p:cNvSpPr>
          <p:nvPr>
            <p:ph type="ctrTitle"/>
          </p:nvPr>
        </p:nvSpPr>
        <p:spPr>
          <a:xfrm>
            <a:off x="1769532" y="2091263"/>
            <a:ext cx="8652938" cy="2461504"/>
          </a:xfrm>
        </p:spPr>
        <p:txBody>
          <a:bodyPr>
            <a:normAutofit/>
          </a:bodyPr>
          <a:lstStyle/>
          <a:p>
            <a:r>
              <a:rPr lang="en-US" dirty="0"/>
              <a:t>Automated Payroll</a:t>
            </a:r>
          </a:p>
        </p:txBody>
      </p:sp>
      <p:sp>
        <p:nvSpPr>
          <p:cNvPr id="3" name="Subtitle 2">
            <a:extLst>
              <a:ext uri="{FF2B5EF4-FFF2-40B4-BE49-F238E27FC236}">
                <a16:creationId xmlns:a16="http://schemas.microsoft.com/office/drawing/2014/main" id="{6E2E280C-3AFC-48E8-A7EB-65C192F26FC4}"/>
              </a:ext>
            </a:extLst>
          </p:cNvPr>
          <p:cNvSpPr>
            <a:spLocks noGrp="1"/>
          </p:cNvSpPr>
          <p:nvPr>
            <p:ph type="subTitle" idx="1"/>
          </p:nvPr>
        </p:nvSpPr>
        <p:spPr>
          <a:xfrm>
            <a:off x="1769532" y="4623127"/>
            <a:ext cx="8655200" cy="457201"/>
          </a:xfrm>
        </p:spPr>
        <p:txBody>
          <a:bodyPr>
            <a:normAutofit/>
          </a:bodyPr>
          <a:lstStyle/>
          <a:p>
            <a:r>
              <a:rPr lang="en-US" dirty="0">
                <a:solidFill>
                  <a:schemeClr val="tx1"/>
                </a:solidFill>
              </a:rPr>
              <a:t>Taylor Poulsen | Poulsen Concrete Contractors</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862614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0A8A2F44-D785-44E6-8D1B-8730AF210B9A}"/>
              </a:ext>
            </a:extLst>
          </p:cNvPr>
          <p:cNvSpPr>
            <a:spLocks noGrp="1"/>
          </p:cNvSpPr>
          <p:nvPr>
            <p:ph type="title"/>
          </p:nvPr>
        </p:nvSpPr>
        <p:spPr>
          <a:xfrm>
            <a:off x="1175512" y="870132"/>
            <a:ext cx="9792208" cy="1345530"/>
          </a:xfrm>
        </p:spPr>
        <p:txBody>
          <a:bodyPr>
            <a:normAutofit/>
          </a:bodyPr>
          <a:lstStyle/>
          <a:p>
            <a:r>
              <a:rPr lang="en-US" dirty="0"/>
              <a:t>The Problem</a:t>
            </a:r>
          </a:p>
        </p:txBody>
      </p:sp>
      <p:sp>
        <p:nvSpPr>
          <p:cNvPr id="3" name="Content Placeholder 2">
            <a:extLst>
              <a:ext uri="{FF2B5EF4-FFF2-40B4-BE49-F238E27FC236}">
                <a16:creationId xmlns:a16="http://schemas.microsoft.com/office/drawing/2014/main" id="{0B1BD3C3-6A97-4300-968B-D2ED5169F3B2}"/>
              </a:ext>
            </a:extLst>
          </p:cNvPr>
          <p:cNvSpPr>
            <a:spLocks noGrp="1"/>
          </p:cNvSpPr>
          <p:nvPr>
            <p:ph idx="1"/>
          </p:nvPr>
        </p:nvSpPr>
        <p:spPr>
          <a:xfrm>
            <a:off x="1175512" y="2375552"/>
            <a:ext cx="9792208" cy="3590159"/>
          </a:xfrm>
        </p:spPr>
        <p:txBody>
          <a:bodyPr>
            <a:normAutofit/>
          </a:bodyPr>
          <a:lstStyle/>
          <a:p>
            <a:r>
              <a:rPr lang="en-US" dirty="0"/>
              <a:t>Collect hours as accurately as possible </a:t>
            </a:r>
            <a:r>
              <a:rPr lang="en-US" dirty="0">
                <a:sym typeface="Wingdings" panose="05000000000000000000" pitchFamily="2" charset="2"/>
              </a:rPr>
              <a:t></a:t>
            </a:r>
            <a:r>
              <a:rPr lang="en-US" dirty="0"/>
              <a:t> group text</a:t>
            </a:r>
          </a:p>
          <a:p>
            <a:pPr lvl="1"/>
            <a:r>
              <a:rPr lang="en-US" dirty="0"/>
              <a:t>Reported daily</a:t>
            </a:r>
          </a:p>
          <a:p>
            <a:pPr lvl="1"/>
            <a:r>
              <a:rPr lang="en-US" dirty="0"/>
              <a:t>Reported to multiple sources for accuracy</a:t>
            </a:r>
          </a:p>
          <a:p>
            <a:pPr lvl="1"/>
            <a:r>
              <a:rPr lang="en-US" dirty="0"/>
              <a:t>Inputs validated and sanitized</a:t>
            </a:r>
          </a:p>
          <a:p>
            <a:r>
              <a:rPr lang="en-US" dirty="0"/>
              <a:t>Keep track of hours </a:t>
            </a:r>
            <a:r>
              <a:rPr lang="en-US" dirty="0">
                <a:sym typeface="Wingdings" panose="05000000000000000000" pitchFamily="2" charset="2"/>
              </a:rPr>
              <a:t></a:t>
            </a:r>
            <a:r>
              <a:rPr lang="en-US" dirty="0"/>
              <a:t> database</a:t>
            </a:r>
          </a:p>
          <a:p>
            <a:pPr lvl="1"/>
            <a:r>
              <a:rPr lang="en-US" dirty="0"/>
              <a:t>Easy and clean way to view them and/or extract them later for report generation</a:t>
            </a:r>
          </a:p>
          <a:p>
            <a:r>
              <a:rPr lang="en-US" dirty="0"/>
              <a:t>Generate and send timecards weekly or bimonthly </a:t>
            </a:r>
            <a:r>
              <a:rPr lang="en-US" dirty="0">
                <a:sym typeface="Wingdings" panose="05000000000000000000" pitchFamily="2" charset="2"/>
              </a:rPr>
              <a:t> bash/java program</a:t>
            </a:r>
            <a:endParaRPr lang="en-US" dirty="0"/>
          </a:p>
          <a:p>
            <a:pPr lvl="1"/>
            <a:r>
              <a:rPr lang="en-US" dirty="0"/>
              <a:t>Gives employees a chance to verify data integrity before direct deposit submission</a:t>
            </a:r>
          </a:p>
          <a:p>
            <a:endParaRPr lang="en-US" dirty="0"/>
          </a:p>
          <a:p>
            <a:endParaRPr lang="en-US" dirty="0"/>
          </a:p>
        </p:txBody>
      </p:sp>
    </p:spTree>
    <p:extLst>
      <p:ext uri="{BB962C8B-B14F-4D97-AF65-F5344CB8AC3E}">
        <p14:creationId xmlns:p14="http://schemas.microsoft.com/office/powerpoint/2010/main" val="19642804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28BB20A-F430-4E94-9B16-ACE3A898A753}"/>
              </a:ext>
            </a:extLst>
          </p:cNvPr>
          <p:cNvSpPr>
            <a:spLocks noGrp="1"/>
          </p:cNvSpPr>
          <p:nvPr>
            <p:ph type="title"/>
          </p:nvPr>
        </p:nvSpPr>
        <p:spPr>
          <a:xfrm>
            <a:off x="1175512" y="870132"/>
            <a:ext cx="9792208" cy="1527078"/>
          </a:xfrm>
        </p:spPr>
        <p:txBody>
          <a:bodyPr>
            <a:normAutofit/>
          </a:bodyPr>
          <a:lstStyle/>
          <a:p>
            <a:r>
              <a:rPr lang="en-US" dirty="0"/>
              <a:t>The Old Way</a:t>
            </a:r>
          </a:p>
        </p:txBody>
      </p:sp>
      <p:sp>
        <p:nvSpPr>
          <p:cNvPr id="3" name="Content Placeholder 2">
            <a:extLst>
              <a:ext uri="{FF2B5EF4-FFF2-40B4-BE49-F238E27FC236}">
                <a16:creationId xmlns:a16="http://schemas.microsoft.com/office/drawing/2014/main" id="{3F44C32C-66B3-4BB3-BC58-D1E7A57F68CD}"/>
              </a:ext>
            </a:extLst>
          </p:cNvPr>
          <p:cNvSpPr>
            <a:spLocks noGrp="1"/>
          </p:cNvSpPr>
          <p:nvPr>
            <p:ph idx="1"/>
          </p:nvPr>
        </p:nvSpPr>
        <p:spPr>
          <a:xfrm>
            <a:off x="1175512" y="2557849"/>
            <a:ext cx="9792208" cy="3407862"/>
          </a:xfrm>
        </p:spPr>
        <p:txBody>
          <a:bodyPr>
            <a:normAutofit/>
          </a:bodyPr>
          <a:lstStyle/>
          <a:p>
            <a:r>
              <a:rPr lang="en-US" dirty="0"/>
              <a:t>Receive group texts</a:t>
            </a:r>
          </a:p>
          <a:p>
            <a:r>
              <a:rPr lang="en-US" dirty="0"/>
              <a:t>Manually look at each of the texts, extract data, put into excel spreadsheet</a:t>
            </a:r>
          </a:p>
          <a:p>
            <a:r>
              <a:rPr lang="en-US" dirty="0"/>
              <a:t>Each week: copy, paste, text picture of “timecard”</a:t>
            </a:r>
          </a:p>
          <a:p>
            <a:r>
              <a:rPr lang="en-US" dirty="0"/>
              <a:t>Submit data to payroll company for direct deposit</a:t>
            </a:r>
          </a:p>
        </p:txBody>
      </p:sp>
    </p:spTree>
    <p:extLst>
      <p:ext uri="{BB962C8B-B14F-4D97-AF65-F5344CB8AC3E}">
        <p14:creationId xmlns:p14="http://schemas.microsoft.com/office/powerpoint/2010/main" val="23408261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28BB20A-F430-4E94-9B16-ACE3A898A753}"/>
              </a:ext>
            </a:extLst>
          </p:cNvPr>
          <p:cNvSpPr>
            <a:spLocks noGrp="1"/>
          </p:cNvSpPr>
          <p:nvPr>
            <p:ph type="title"/>
          </p:nvPr>
        </p:nvSpPr>
        <p:spPr>
          <a:xfrm>
            <a:off x="1175512" y="870132"/>
            <a:ext cx="6266437" cy="1122570"/>
          </a:xfrm>
        </p:spPr>
        <p:txBody>
          <a:bodyPr>
            <a:normAutofit/>
          </a:bodyPr>
          <a:lstStyle/>
          <a:p>
            <a:r>
              <a:rPr lang="en-US" dirty="0"/>
              <a:t>The Current Way</a:t>
            </a:r>
          </a:p>
        </p:txBody>
      </p:sp>
      <p:sp>
        <p:nvSpPr>
          <p:cNvPr id="3" name="Content Placeholder 2">
            <a:extLst>
              <a:ext uri="{FF2B5EF4-FFF2-40B4-BE49-F238E27FC236}">
                <a16:creationId xmlns:a16="http://schemas.microsoft.com/office/drawing/2014/main" id="{3F44C32C-66B3-4BB3-BC58-D1E7A57F68CD}"/>
              </a:ext>
            </a:extLst>
          </p:cNvPr>
          <p:cNvSpPr>
            <a:spLocks noGrp="1"/>
          </p:cNvSpPr>
          <p:nvPr>
            <p:ph idx="1"/>
          </p:nvPr>
        </p:nvSpPr>
        <p:spPr>
          <a:xfrm>
            <a:off x="1175512" y="2557849"/>
            <a:ext cx="6266437" cy="3407862"/>
          </a:xfrm>
        </p:spPr>
        <p:txBody>
          <a:bodyPr>
            <a:normAutofit/>
          </a:bodyPr>
          <a:lstStyle/>
          <a:p>
            <a:r>
              <a:rPr lang="en-US" dirty="0"/>
              <a:t>Designed and developed over Christmas break of 2020</a:t>
            </a:r>
          </a:p>
          <a:p>
            <a:r>
              <a:rPr lang="en-US" dirty="0"/>
              <a:t>Technologies</a:t>
            </a:r>
          </a:p>
          <a:p>
            <a:pPr lvl="1"/>
            <a:r>
              <a:rPr lang="en-US" dirty="0"/>
              <a:t>Bash</a:t>
            </a:r>
          </a:p>
          <a:p>
            <a:pPr lvl="2"/>
            <a:r>
              <a:rPr lang="en-US" dirty="0"/>
              <a:t>xlsx2csv</a:t>
            </a:r>
          </a:p>
          <a:p>
            <a:pPr lvl="2"/>
            <a:r>
              <a:rPr lang="en-US" dirty="0" err="1"/>
              <a:t>ssmtp</a:t>
            </a:r>
            <a:endParaRPr lang="en-US" dirty="0"/>
          </a:p>
          <a:p>
            <a:pPr lvl="1"/>
            <a:r>
              <a:rPr lang="en-US" dirty="0"/>
              <a:t>Java</a:t>
            </a:r>
          </a:p>
          <a:p>
            <a:pPr lvl="1"/>
            <a:r>
              <a:rPr lang="en-US" dirty="0"/>
              <a:t>Excel</a:t>
            </a:r>
          </a:p>
          <a:p>
            <a:pPr lvl="1"/>
            <a:r>
              <a:rPr lang="en-US" dirty="0"/>
              <a:t>My own key-value map for sheet IDs   </a:t>
            </a:r>
            <a:r>
              <a:rPr lang="en-US" dirty="0">
                <a:sym typeface="Wingdings" panose="05000000000000000000" pitchFamily="2" charset="2"/>
              </a:rPr>
              <a:t></a:t>
            </a:r>
          </a:p>
          <a:p>
            <a:endParaRPr lang="en-US" dirty="0"/>
          </a:p>
          <a:p>
            <a:pPr marL="0" indent="0">
              <a:buNone/>
            </a:pPr>
            <a:endParaRPr lang="en-US" dirty="0"/>
          </a:p>
        </p:txBody>
      </p:sp>
      <p:pic>
        <p:nvPicPr>
          <p:cNvPr id="9" name="Content Placeholder 13">
            <a:extLst>
              <a:ext uri="{FF2B5EF4-FFF2-40B4-BE49-F238E27FC236}">
                <a16:creationId xmlns:a16="http://schemas.microsoft.com/office/drawing/2014/main" id="{3C8D3252-764C-4C49-BA91-6D31A1DBF71C}"/>
              </a:ext>
            </a:extLst>
          </p:cNvPr>
          <p:cNvPicPr>
            <a:picLocks noChangeAspect="1"/>
          </p:cNvPicPr>
          <p:nvPr/>
        </p:nvPicPr>
        <p:blipFill>
          <a:blip r:embed="rId2"/>
          <a:stretch>
            <a:fillRect/>
          </a:stretch>
        </p:blipFill>
        <p:spPr>
          <a:xfrm>
            <a:off x="7652261" y="1351188"/>
            <a:ext cx="3341175" cy="4614523"/>
          </a:xfrm>
          <a:prstGeom prst="rect">
            <a:avLst/>
          </a:prstGeom>
        </p:spPr>
      </p:pic>
    </p:spTree>
    <p:extLst>
      <p:ext uri="{BB962C8B-B14F-4D97-AF65-F5344CB8AC3E}">
        <p14:creationId xmlns:p14="http://schemas.microsoft.com/office/powerpoint/2010/main" val="10342744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28BB20A-F430-4E94-9B16-ACE3A898A753}"/>
              </a:ext>
            </a:extLst>
          </p:cNvPr>
          <p:cNvSpPr>
            <a:spLocks noGrp="1"/>
          </p:cNvSpPr>
          <p:nvPr>
            <p:ph type="title"/>
          </p:nvPr>
        </p:nvSpPr>
        <p:spPr>
          <a:xfrm>
            <a:off x="1175512" y="870132"/>
            <a:ext cx="9792208" cy="1026368"/>
          </a:xfrm>
        </p:spPr>
        <p:txBody>
          <a:bodyPr>
            <a:normAutofit/>
          </a:bodyPr>
          <a:lstStyle/>
          <a:p>
            <a:r>
              <a:rPr lang="en-US" dirty="0"/>
              <a:t>The Current Way</a:t>
            </a:r>
          </a:p>
        </p:txBody>
      </p:sp>
      <p:sp>
        <p:nvSpPr>
          <p:cNvPr id="3" name="Content Placeholder 2">
            <a:extLst>
              <a:ext uri="{FF2B5EF4-FFF2-40B4-BE49-F238E27FC236}">
                <a16:creationId xmlns:a16="http://schemas.microsoft.com/office/drawing/2014/main" id="{3F44C32C-66B3-4BB3-BC58-D1E7A57F68CD}"/>
              </a:ext>
            </a:extLst>
          </p:cNvPr>
          <p:cNvSpPr>
            <a:spLocks noGrp="1"/>
          </p:cNvSpPr>
          <p:nvPr>
            <p:ph idx="1"/>
          </p:nvPr>
        </p:nvSpPr>
        <p:spPr>
          <a:xfrm>
            <a:off x="992039" y="2145323"/>
            <a:ext cx="6956208" cy="4237891"/>
          </a:xfrm>
        </p:spPr>
        <p:txBody>
          <a:bodyPr>
            <a:normAutofit/>
          </a:bodyPr>
          <a:lstStyle/>
          <a:p>
            <a:r>
              <a:rPr lang="en-US" dirty="0"/>
              <a:t>Usage:   $0 '&lt;start date&gt; &lt;payday&gt; &lt;# of days in pay period&gt;’</a:t>
            </a:r>
          </a:p>
          <a:p>
            <a:r>
              <a:rPr lang="en-US" dirty="0"/>
              <a:t>Order of operations</a:t>
            </a:r>
          </a:p>
          <a:p>
            <a:pPr lvl="1"/>
            <a:r>
              <a:rPr lang="en-US" dirty="0"/>
              <a:t>Create new directory for all timecards associated with that payday</a:t>
            </a:r>
          </a:p>
          <a:p>
            <a:pPr lvl="1"/>
            <a:r>
              <a:rPr lang="en-US" dirty="0"/>
              <a:t>Request user input for names of employees to receive timecards (separated by spaces) and store the set in an array</a:t>
            </a:r>
          </a:p>
          <a:p>
            <a:pPr lvl="1"/>
            <a:r>
              <a:rPr lang="en-US" dirty="0"/>
              <a:t>Loop through the array, generating and sending timecards to each person specified:</a:t>
            </a:r>
          </a:p>
          <a:p>
            <a:pPr lvl="2"/>
            <a:r>
              <a:rPr lang="en-US" dirty="0"/>
              <a:t>Get their sheet id number from the map using grep</a:t>
            </a:r>
          </a:p>
          <a:p>
            <a:pPr lvl="2"/>
            <a:r>
              <a:rPr lang="en-US" dirty="0"/>
              <a:t>Convert their sheet, from the excel spreadsheet, to a temporary csv file</a:t>
            </a:r>
          </a:p>
          <a:p>
            <a:pPr lvl="2"/>
            <a:r>
              <a:rPr lang="en-US" dirty="0"/>
              <a:t>Feed the csv to the java program to generate the timecard and write it to a text file  </a:t>
            </a:r>
            <a:r>
              <a:rPr lang="en-US" dirty="0">
                <a:sym typeface="Wingdings" panose="05000000000000000000" pitchFamily="2" charset="2"/>
              </a:rPr>
              <a:t></a:t>
            </a:r>
            <a:endParaRPr lang="en-US" dirty="0"/>
          </a:p>
          <a:p>
            <a:pPr lvl="2"/>
            <a:r>
              <a:rPr lang="en-US" dirty="0"/>
              <a:t>Convert the timecard to base64 and build the template for </a:t>
            </a:r>
            <a:r>
              <a:rPr lang="en-US" dirty="0" err="1"/>
              <a:t>ssmpt</a:t>
            </a:r>
            <a:endParaRPr lang="en-US" dirty="0"/>
          </a:p>
          <a:p>
            <a:pPr lvl="2"/>
            <a:r>
              <a:rPr lang="en-US" dirty="0"/>
              <a:t>Pull a few pieces of data out of the text file for sending the emails</a:t>
            </a:r>
          </a:p>
          <a:p>
            <a:pPr lvl="2"/>
            <a:r>
              <a:rPr lang="en-US" dirty="0"/>
              <a:t>Delete all the temporary files to clean up for next iteration</a:t>
            </a:r>
          </a:p>
          <a:p>
            <a:pPr lvl="2"/>
            <a:r>
              <a:rPr lang="en-US" dirty="0"/>
              <a:t>Send the email and print confirmation to console</a:t>
            </a:r>
          </a:p>
          <a:p>
            <a:pPr lvl="2"/>
            <a:endParaRPr lang="en-US" dirty="0"/>
          </a:p>
          <a:p>
            <a:pPr lvl="2"/>
            <a:endParaRPr lang="en-US" dirty="0"/>
          </a:p>
        </p:txBody>
      </p:sp>
      <p:pic>
        <p:nvPicPr>
          <p:cNvPr id="5" name="Picture 4">
            <a:extLst>
              <a:ext uri="{FF2B5EF4-FFF2-40B4-BE49-F238E27FC236}">
                <a16:creationId xmlns:a16="http://schemas.microsoft.com/office/drawing/2014/main" id="{448F9588-C9F7-4DC4-8681-34A0AAD2C226}"/>
              </a:ext>
            </a:extLst>
          </p:cNvPr>
          <p:cNvPicPr>
            <a:picLocks noChangeAspect="1"/>
          </p:cNvPicPr>
          <p:nvPr/>
        </p:nvPicPr>
        <p:blipFill>
          <a:blip r:embed="rId2"/>
          <a:stretch>
            <a:fillRect/>
          </a:stretch>
        </p:blipFill>
        <p:spPr>
          <a:xfrm>
            <a:off x="7948246" y="1896500"/>
            <a:ext cx="3767738" cy="3481581"/>
          </a:xfrm>
          <a:prstGeom prst="rect">
            <a:avLst/>
          </a:prstGeom>
        </p:spPr>
      </p:pic>
    </p:spTree>
    <p:extLst>
      <p:ext uri="{BB962C8B-B14F-4D97-AF65-F5344CB8AC3E}">
        <p14:creationId xmlns:p14="http://schemas.microsoft.com/office/powerpoint/2010/main" val="2300465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28BB20A-F430-4E94-9B16-ACE3A898A753}"/>
              </a:ext>
            </a:extLst>
          </p:cNvPr>
          <p:cNvSpPr>
            <a:spLocks noGrp="1"/>
          </p:cNvSpPr>
          <p:nvPr>
            <p:ph type="title"/>
          </p:nvPr>
        </p:nvSpPr>
        <p:spPr>
          <a:xfrm>
            <a:off x="1175512" y="870132"/>
            <a:ext cx="9792208" cy="1527078"/>
          </a:xfrm>
        </p:spPr>
        <p:txBody>
          <a:bodyPr>
            <a:normAutofit/>
          </a:bodyPr>
          <a:lstStyle/>
          <a:p>
            <a:r>
              <a:rPr lang="en-US" dirty="0"/>
              <a:t>The New Way</a:t>
            </a:r>
          </a:p>
        </p:txBody>
      </p:sp>
      <p:sp>
        <p:nvSpPr>
          <p:cNvPr id="3" name="Content Placeholder 2">
            <a:extLst>
              <a:ext uri="{FF2B5EF4-FFF2-40B4-BE49-F238E27FC236}">
                <a16:creationId xmlns:a16="http://schemas.microsoft.com/office/drawing/2014/main" id="{3F44C32C-66B3-4BB3-BC58-D1E7A57F68CD}"/>
              </a:ext>
            </a:extLst>
          </p:cNvPr>
          <p:cNvSpPr>
            <a:spLocks noGrp="1"/>
          </p:cNvSpPr>
          <p:nvPr>
            <p:ph idx="1"/>
          </p:nvPr>
        </p:nvSpPr>
        <p:spPr>
          <a:xfrm>
            <a:off x="1175512" y="2206869"/>
            <a:ext cx="9792208" cy="3758842"/>
          </a:xfrm>
        </p:spPr>
        <p:txBody>
          <a:bodyPr>
            <a:normAutofit/>
          </a:bodyPr>
          <a:lstStyle/>
          <a:p>
            <a:r>
              <a:rPr lang="en-US" dirty="0"/>
              <a:t>Current problems and improvements:</a:t>
            </a:r>
          </a:p>
          <a:p>
            <a:pPr lvl="1"/>
            <a:r>
              <a:rPr lang="en-US" dirty="0"/>
              <a:t>I still manually read through dozens of text messages, extract relevant data, and type it into an excel file every week</a:t>
            </a:r>
          </a:p>
          <a:p>
            <a:pPr lvl="2"/>
            <a:r>
              <a:rPr lang="en-US" dirty="0"/>
              <a:t>I want to automate this process using Twilio. A platform that would allow me to purchase a phone line and automate sending and receiving messages from that line using its API</a:t>
            </a:r>
          </a:p>
          <a:p>
            <a:pPr lvl="2"/>
            <a:r>
              <a:rPr lang="en-US" dirty="0"/>
              <a:t>I would also use a different database system as my program pulls data from Twilio. I’m thinking about using </a:t>
            </a:r>
            <a:r>
              <a:rPr lang="en-US" dirty="0" err="1"/>
              <a:t>postgres</a:t>
            </a:r>
            <a:r>
              <a:rPr lang="en-US" dirty="0"/>
              <a:t> and hosting the whole system on Heroku for free as a web app, but am open to other options... </a:t>
            </a:r>
          </a:p>
          <a:p>
            <a:pPr lvl="1"/>
            <a:r>
              <a:rPr lang="en-US" dirty="0"/>
              <a:t>Automate the generation and sending of the timecards according to dates and employee types</a:t>
            </a:r>
          </a:p>
          <a:p>
            <a:pPr lvl="2"/>
            <a:r>
              <a:rPr lang="en-US" dirty="0"/>
              <a:t>It would be nice if I didn’t have to manually get on my computer every weekend and run my program. It could be running all the time and know when certain days are hit that it needs to pull data from the database, build timecards, and send them.</a:t>
            </a:r>
          </a:p>
          <a:p>
            <a:pPr lvl="2"/>
            <a:r>
              <a:rPr lang="en-US" dirty="0"/>
              <a:t>Whenever those days are hit, it would need to send a separate report to me that I would validate and then give to the payroll company to do the direct deposit.</a:t>
            </a:r>
          </a:p>
          <a:p>
            <a:pPr lvl="1"/>
            <a:r>
              <a:rPr lang="en-US" dirty="0"/>
              <a:t>Add lots of error handling and better documentation for the system as a whole</a:t>
            </a:r>
          </a:p>
        </p:txBody>
      </p:sp>
    </p:spTree>
    <p:extLst>
      <p:ext uri="{BB962C8B-B14F-4D97-AF65-F5344CB8AC3E}">
        <p14:creationId xmlns:p14="http://schemas.microsoft.com/office/powerpoint/2010/main" val="32474842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28BB20A-F430-4E94-9B16-ACE3A898A753}"/>
              </a:ext>
            </a:extLst>
          </p:cNvPr>
          <p:cNvSpPr>
            <a:spLocks noGrp="1"/>
          </p:cNvSpPr>
          <p:nvPr>
            <p:ph type="title"/>
          </p:nvPr>
        </p:nvSpPr>
        <p:spPr>
          <a:xfrm>
            <a:off x="6987227" y="4299132"/>
            <a:ext cx="4152628" cy="1527078"/>
          </a:xfrm>
        </p:spPr>
        <p:txBody>
          <a:bodyPr>
            <a:normAutofit/>
          </a:bodyPr>
          <a:lstStyle/>
          <a:p>
            <a:r>
              <a:rPr lang="en-US" dirty="0"/>
              <a:t>This Is The Way</a:t>
            </a:r>
          </a:p>
        </p:txBody>
      </p:sp>
    </p:spTree>
    <p:extLst>
      <p:ext uri="{BB962C8B-B14F-4D97-AF65-F5344CB8AC3E}">
        <p14:creationId xmlns:p14="http://schemas.microsoft.com/office/powerpoint/2010/main" val="418100877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1B2430"/>
      </a:dk2>
      <a:lt2>
        <a:srgbClr val="F0F3F1"/>
      </a:lt2>
      <a:accent1>
        <a:srgbClr val="C34DAB"/>
      </a:accent1>
      <a:accent2>
        <a:srgbClr val="983BB1"/>
      </a:accent2>
      <a:accent3>
        <a:srgbClr val="794DC3"/>
      </a:accent3>
      <a:accent4>
        <a:srgbClr val="4045B3"/>
      </a:accent4>
      <a:accent5>
        <a:srgbClr val="4D83C3"/>
      </a:accent5>
      <a:accent6>
        <a:srgbClr val="3BA3B1"/>
      </a:accent6>
      <a:hlink>
        <a:srgbClr val="3F65BF"/>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174</TotalTime>
  <Words>524</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Garamond</vt:lpstr>
      <vt:lpstr>SavonVTI</vt:lpstr>
      <vt:lpstr>Automated Payroll</vt:lpstr>
      <vt:lpstr>The Problem</vt:lpstr>
      <vt:lpstr>The Old Way</vt:lpstr>
      <vt:lpstr>The Current Way</vt:lpstr>
      <vt:lpstr>The Current Way</vt:lpstr>
      <vt:lpstr>The New Way</vt:lpstr>
      <vt:lpstr>This Is The 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Payroll</dc:title>
  <dc:creator>Taylor Poulsen</dc:creator>
  <cp:lastModifiedBy>Taylor Poulsen</cp:lastModifiedBy>
  <cp:revision>2</cp:revision>
  <dcterms:created xsi:type="dcterms:W3CDTF">2021-11-17T04:03:29Z</dcterms:created>
  <dcterms:modified xsi:type="dcterms:W3CDTF">2021-11-17T06:57:35Z</dcterms:modified>
</cp:coreProperties>
</file>