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1610866"/>
            <a:ext cx="12188951" cy="52471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0730" cy="1617345"/>
          </a:xfrm>
          <a:custGeom>
            <a:avLst/>
            <a:gdLst/>
            <a:ahLst/>
            <a:cxnLst/>
            <a:rect l="l" t="t" r="r" b="b"/>
            <a:pathLst>
              <a:path w="12190730" h="1617345">
                <a:moveTo>
                  <a:pt x="12190476" y="0"/>
                </a:moveTo>
                <a:lnTo>
                  <a:pt x="0" y="0"/>
                </a:lnTo>
                <a:lnTo>
                  <a:pt x="0" y="1616964"/>
                </a:lnTo>
                <a:lnTo>
                  <a:pt x="12190476" y="1616964"/>
                </a:lnTo>
                <a:lnTo>
                  <a:pt x="12190476" y="0"/>
                </a:lnTo>
                <a:close/>
              </a:path>
            </a:pathLst>
          </a:custGeom>
          <a:solidFill>
            <a:srgbClr val="FFCC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" y="3189729"/>
            <a:ext cx="12188951" cy="36682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779770" y="203454"/>
            <a:ext cx="1167765" cy="1164590"/>
          </a:xfrm>
          <a:custGeom>
            <a:avLst/>
            <a:gdLst/>
            <a:ahLst/>
            <a:cxnLst/>
            <a:rect l="l" t="t" r="r" b="b"/>
            <a:pathLst>
              <a:path w="1167765" h="1164590">
                <a:moveTo>
                  <a:pt x="539622" y="1164336"/>
                </a:moveTo>
                <a:lnTo>
                  <a:pt x="492805" y="1158855"/>
                </a:lnTo>
                <a:lnTo>
                  <a:pt x="447144" y="1149695"/>
                </a:lnTo>
                <a:lnTo>
                  <a:pt x="402798" y="1137014"/>
                </a:lnTo>
                <a:lnTo>
                  <a:pt x="359923" y="1120968"/>
                </a:lnTo>
                <a:lnTo>
                  <a:pt x="318676" y="1101715"/>
                </a:lnTo>
                <a:lnTo>
                  <a:pt x="279213" y="1079410"/>
                </a:lnTo>
                <a:lnTo>
                  <a:pt x="241693" y="1054211"/>
                </a:lnTo>
                <a:lnTo>
                  <a:pt x="206271" y="1026275"/>
                </a:lnTo>
                <a:lnTo>
                  <a:pt x="173104" y="995759"/>
                </a:lnTo>
                <a:lnTo>
                  <a:pt x="142350" y="962819"/>
                </a:lnTo>
                <a:lnTo>
                  <a:pt x="114165" y="927613"/>
                </a:lnTo>
                <a:lnTo>
                  <a:pt x="88706" y="890296"/>
                </a:lnTo>
                <a:lnTo>
                  <a:pt x="66130" y="851027"/>
                </a:lnTo>
                <a:lnTo>
                  <a:pt x="46594" y="809961"/>
                </a:lnTo>
                <a:lnTo>
                  <a:pt x="30254" y="767257"/>
                </a:lnTo>
                <a:lnTo>
                  <a:pt x="17268" y="723070"/>
                </a:lnTo>
                <a:lnTo>
                  <a:pt x="7792" y="677557"/>
                </a:lnTo>
                <a:lnTo>
                  <a:pt x="1984" y="630876"/>
                </a:lnTo>
                <a:lnTo>
                  <a:pt x="0" y="583184"/>
                </a:lnTo>
                <a:lnTo>
                  <a:pt x="1931" y="535665"/>
                </a:lnTo>
                <a:lnTo>
                  <a:pt x="7660" y="489150"/>
                </a:lnTo>
                <a:lnTo>
                  <a:pt x="17032" y="443792"/>
                </a:lnTo>
                <a:lnTo>
                  <a:pt x="29892" y="399747"/>
                </a:lnTo>
                <a:lnTo>
                  <a:pt x="46085" y="357169"/>
                </a:lnTo>
                <a:lnTo>
                  <a:pt x="65455" y="316214"/>
                </a:lnTo>
                <a:lnTo>
                  <a:pt x="87847" y="277037"/>
                </a:lnTo>
                <a:lnTo>
                  <a:pt x="113107" y="239792"/>
                </a:lnTo>
                <a:lnTo>
                  <a:pt x="141079" y="204634"/>
                </a:lnTo>
                <a:lnTo>
                  <a:pt x="171608" y="171719"/>
                </a:lnTo>
                <a:lnTo>
                  <a:pt x="204540" y="141202"/>
                </a:lnTo>
                <a:lnTo>
                  <a:pt x="239719" y="113237"/>
                </a:lnTo>
                <a:lnTo>
                  <a:pt x="276989" y="87979"/>
                </a:lnTo>
                <a:lnTo>
                  <a:pt x="316197" y="65584"/>
                </a:lnTo>
                <a:lnTo>
                  <a:pt x="357187" y="46206"/>
                </a:lnTo>
                <a:lnTo>
                  <a:pt x="399804" y="30000"/>
                </a:lnTo>
                <a:lnTo>
                  <a:pt x="443892" y="17121"/>
                </a:lnTo>
                <a:lnTo>
                  <a:pt x="489297" y="7725"/>
                </a:lnTo>
                <a:lnTo>
                  <a:pt x="535864" y="1966"/>
                </a:lnTo>
                <a:lnTo>
                  <a:pt x="583438" y="0"/>
                </a:lnTo>
                <a:lnTo>
                  <a:pt x="631013" y="1929"/>
                </a:lnTo>
                <a:lnTo>
                  <a:pt x="677585" y="7653"/>
                </a:lnTo>
                <a:lnTo>
                  <a:pt x="722999" y="17016"/>
                </a:lnTo>
                <a:lnTo>
                  <a:pt x="767100" y="29863"/>
                </a:lnTo>
                <a:lnTo>
                  <a:pt x="809732" y="46039"/>
                </a:lnTo>
                <a:lnTo>
                  <a:pt x="850739" y="65389"/>
                </a:lnTo>
                <a:lnTo>
                  <a:pt x="889968" y="87759"/>
                </a:lnTo>
                <a:lnTo>
                  <a:pt x="927262" y="112993"/>
                </a:lnTo>
                <a:lnTo>
                  <a:pt x="962466" y="140936"/>
                </a:lnTo>
                <a:lnTo>
                  <a:pt x="995425" y="171434"/>
                </a:lnTo>
                <a:lnTo>
                  <a:pt x="1025984" y="204330"/>
                </a:lnTo>
                <a:lnTo>
                  <a:pt x="1053988" y="239472"/>
                </a:lnTo>
                <a:lnTo>
                  <a:pt x="1079280" y="276702"/>
                </a:lnTo>
                <a:lnTo>
                  <a:pt x="1101707" y="315867"/>
                </a:lnTo>
                <a:lnTo>
                  <a:pt x="1121112" y="356812"/>
                </a:lnTo>
                <a:lnTo>
                  <a:pt x="1137340" y="399381"/>
                </a:lnTo>
                <a:lnTo>
                  <a:pt x="1150237" y="443420"/>
                </a:lnTo>
                <a:lnTo>
                  <a:pt x="1159647" y="488773"/>
                </a:lnTo>
                <a:lnTo>
                  <a:pt x="1165414" y="535285"/>
                </a:lnTo>
                <a:lnTo>
                  <a:pt x="1167383" y="582803"/>
                </a:lnTo>
                <a:lnTo>
                  <a:pt x="1165339" y="631555"/>
                </a:lnTo>
                <a:lnTo>
                  <a:pt x="1159285" y="679560"/>
                </a:lnTo>
                <a:lnTo>
                  <a:pt x="1149340" y="726598"/>
                </a:lnTo>
                <a:lnTo>
                  <a:pt x="1135619" y="772451"/>
                </a:lnTo>
                <a:lnTo>
                  <a:pt x="1118243" y="816900"/>
                </a:lnTo>
                <a:lnTo>
                  <a:pt x="1097327" y="859726"/>
                </a:lnTo>
                <a:lnTo>
                  <a:pt x="1072991" y="900711"/>
                </a:lnTo>
                <a:lnTo>
                  <a:pt x="1045351" y="939635"/>
                </a:lnTo>
                <a:lnTo>
                  <a:pt x="1014525" y="976280"/>
                </a:lnTo>
                <a:lnTo>
                  <a:pt x="980632" y="1010428"/>
                </a:lnTo>
                <a:lnTo>
                  <a:pt x="943788" y="1041859"/>
                </a:lnTo>
                <a:lnTo>
                  <a:pt x="904112" y="1070356"/>
                </a:lnTo>
              </a:path>
            </a:pathLst>
          </a:custGeom>
          <a:ln w="295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264" y="1321308"/>
            <a:ext cx="94487" cy="9296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635495" y="685800"/>
            <a:ext cx="41910" cy="27940"/>
          </a:xfrm>
          <a:custGeom>
            <a:avLst/>
            <a:gdLst/>
            <a:ahLst/>
            <a:cxnLst/>
            <a:rect l="l" t="t" r="r" b="b"/>
            <a:pathLst>
              <a:path w="41909" h="27940">
                <a:moveTo>
                  <a:pt x="24129" y="0"/>
                </a:moveTo>
                <a:lnTo>
                  <a:pt x="3809" y="0"/>
                </a:lnTo>
                <a:lnTo>
                  <a:pt x="0" y="27432"/>
                </a:lnTo>
                <a:lnTo>
                  <a:pt x="21081" y="27432"/>
                </a:lnTo>
                <a:lnTo>
                  <a:pt x="23875" y="27304"/>
                </a:lnTo>
                <a:lnTo>
                  <a:pt x="26543" y="27050"/>
                </a:lnTo>
                <a:lnTo>
                  <a:pt x="29082" y="26670"/>
                </a:lnTo>
                <a:lnTo>
                  <a:pt x="31369" y="25780"/>
                </a:lnTo>
                <a:lnTo>
                  <a:pt x="33781" y="25019"/>
                </a:lnTo>
                <a:lnTo>
                  <a:pt x="35813" y="23622"/>
                </a:lnTo>
                <a:lnTo>
                  <a:pt x="37592" y="21716"/>
                </a:lnTo>
                <a:lnTo>
                  <a:pt x="39370" y="19938"/>
                </a:lnTo>
                <a:lnTo>
                  <a:pt x="40385" y="17399"/>
                </a:lnTo>
                <a:lnTo>
                  <a:pt x="41401" y="11049"/>
                </a:lnTo>
                <a:lnTo>
                  <a:pt x="41021" y="8636"/>
                </a:lnTo>
                <a:lnTo>
                  <a:pt x="39115" y="4952"/>
                </a:lnTo>
                <a:lnTo>
                  <a:pt x="37592" y="3555"/>
                </a:lnTo>
                <a:lnTo>
                  <a:pt x="35686" y="2666"/>
                </a:lnTo>
                <a:lnTo>
                  <a:pt x="33781" y="1524"/>
                </a:lnTo>
                <a:lnTo>
                  <a:pt x="31623" y="888"/>
                </a:lnTo>
                <a:lnTo>
                  <a:pt x="29082" y="635"/>
                </a:lnTo>
                <a:lnTo>
                  <a:pt x="26543" y="253"/>
                </a:lnTo>
                <a:close/>
              </a:path>
            </a:pathLst>
          </a:custGeom>
          <a:solidFill>
            <a:srgbClr val="1C2B4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4994" y="684276"/>
            <a:ext cx="78231" cy="7772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868975" y="295147"/>
            <a:ext cx="982980" cy="980440"/>
          </a:xfrm>
          <a:custGeom>
            <a:avLst/>
            <a:gdLst/>
            <a:ahLst/>
            <a:cxnLst/>
            <a:rect l="l" t="t" r="r" b="b"/>
            <a:pathLst>
              <a:path w="982979" h="980440">
                <a:moveTo>
                  <a:pt x="234899" y="400304"/>
                </a:moveTo>
                <a:lnTo>
                  <a:pt x="234518" y="397764"/>
                </a:lnTo>
                <a:lnTo>
                  <a:pt x="232105" y="394081"/>
                </a:lnTo>
                <a:lnTo>
                  <a:pt x="230454" y="392557"/>
                </a:lnTo>
                <a:lnTo>
                  <a:pt x="228295" y="391541"/>
                </a:lnTo>
                <a:lnTo>
                  <a:pt x="228422" y="391541"/>
                </a:lnTo>
                <a:lnTo>
                  <a:pt x="215722" y="389128"/>
                </a:lnTo>
                <a:lnTo>
                  <a:pt x="199085" y="389128"/>
                </a:lnTo>
                <a:lnTo>
                  <a:pt x="195021" y="418084"/>
                </a:lnTo>
                <a:lnTo>
                  <a:pt x="215595" y="418084"/>
                </a:lnTo>
                <a:lnTo>
                  <a:pt x="218008" y="417957"/>
                </a:lnTo>
                <a:lnTo>
                  <a:pt x="222707" y="416941"/>
                </a:lnTo>
                <a:lnTo>
                  <a:pt x="224739" y="416179"/>
                </a:lnTo>
                <a:lnTo>
                  <a:pt x="226771" y="415036"/>
                </a:lnTo>
                <a:lnTo>
                  <a:pt x="228803" y="414020"/>
                </a:lnTo>
                <a:lnTo>
                  <a:pt x="230454" y="412496"/>
                </a:lnTo>
                <a:lnTo>
                  <a:pt x="233248" y="408686"/>
                </a:lnTo>
                <a:lnTo>
                  <a:pt x="234137" y="406400"/>
                </a:lnTo>
                <a:lnTo>
                  <a:pt x="234391" y="403479"/>
                </a:lnTo>
                <a:lnTo>
                  <a:pt x="234899" y="400304"/>
                </a:lnTo>
                <a:close/>
              </a:path>
              <a:path w="982979" h="980440">
                <a:moveTo>
                  <a:pt x="982929" y="491490"/>
                </a:moveTo>
                <a:lnTo>
                  <a:pt x="980782" y="444500"/>
                </a:lnTo>
                <a:lnTo>
                  <a:pt x="974280" y="398780"/>
                </a:lnTo>
                <a:lnTo>
                  <a:pt x="966965" y="368300"/>
                </a:lnTo>
                <a:lnTo>
                  <a:pt x="966673" y="367030"/>
                </a:lnTo>
                <a:lnTo>
                  <a:pt x="966063" y="364490"/>
                </a:lnTo>
                <a:lnTo>
                  <a:pt x="963625" y="354330"/>
                </a:lnTo>
                <a:lnTo>
                  <a:pt x="949007" y="311150"/>
                </a:lnTo>
                <a:lnTo>
                  <a:pt x="930643" y="270510"/>
                </a:lnTo>
                <a:lnTo>
                  <a:pt x="908735" y="231140"/>
                </a:lnTo>
                <a:lnTo>
                  <a:pt x="883500" y="194310"/>
                </a:lnTo>
                <a:lnTo>
                  <a:pt x="855129" y="160032"/>
                </a:lnTo>
                <a:lnTo>
                  <a:pt x="835863" y="140500"/>
                </a:lnTo>
                <a:lnTo>
                  <a:pt x="835863" y="398780"/>
                </a:lnTo>
                <a:lnTo>
                  <a:pt x="834720" y="405130"/>
                </a:lnTo>
                <a:lnTo>
                  <a:pt x="834720" y="406400"/>
                </a:lnTo>
                <a:lnTo>
                  <a:pt x="833450" y="414020"/>
                </a:lnTo>
                <a:lnTo>
                  <a:pt x="830148" y="421640"/>
                </a:lnTo>
                <a:lnTo>
                  <a:pt x="819480" y="434340"/>
                </a:lnTo>
                <a:lnTo>
                  <a:pt x="812368" y="438150"/>
                </a:lnTo>
                <a:lnTo>
                  <a:pt x="803478" y="439420"/>
                </a:lnTo>
                <a:lnTo>
                  <a:pt x="827227" y="491490"/>
                </a:lnTo>
                <a:lnTo>
                  <a:pt x="794842" y="491490"/>
                </a:lnTo>
                <a:lnTo>
                  <a:pt x="776046" y="441960"/>
                </a:lnTo>
                <a:lnTo>
                  <a:pt x="762698" y="441960"/>
                </a:lnTo>
                <a:lnTo>
                  <a:pt x="755853" y="491490"/>
                </a:lnTo>
                <a:lnTo>
                  <a:pt x="728802" y="491490"/>
                </a:lnTo>
                <a:lnTo>
                  <a:pt x="746201" y="368300"/>
                </a:lnTo>
                <a:lnTo>
                  <a:pt x="800049" y="368300"/>
                </a:lnTo>
                <a:lnTo>
                  <a:pt x="833577" y="387350"/>
                </a:lnTo>
                <a:lnTo>
                  <a:pt x="835863" y="398780"/>
                </a:lnTo>
                <a:lnTo>
                  <a:pt x="835863" y="140500"/>
                </a:lnTo>
                <a:lnTo>
                  <a:pt x="789800" y="100330"/>
                </a:lnTo>
                <a:lnTo>
                  <a:pt x="753262" y="74930"/>
                </a:lnTo>
                <a:lnTo>
                  <a:pt x="714413" y="53352"/>
                </a:lnTo>
                <a:lnTo>
                  <a:pt x="712927" y="52666"/>
                </a:lnTo>
                <a:lnTo>
                  <a:pt x="712927" y="368300"/>
                </a:lnTo>
                <a:lnTo>
                  <a:pt x="709371" y="393700"/>
                </a:lnTo>
                <a:lnTo>
                  <a:pt x="652970" y="393700"/>
                </a:lnTo>
                <a:lnTo>
                  <a:pt x="649554" y="416560"/>
                </a:lnTo>
                <a:lnTo>
                  <a:pt x="702767" y="416560"/>
                </a:lnTo>
                <a:lnTo>
                  <a:pt x="699338" y="440690"/>
                </a:lnTo>
                <a:lnTo>
                  <a:pt x="646125" y="440690"/>
                </a:lnTo>
                <a:lnTo>
                  <a:pt x="642569" y="466090"/>
                </a:lnTo>
                <a:lnTo>
                  <a:pt x="702005" y="466090"/>
                </a:lnTo>
                <a:lnTo>
                  <a:pt x="698576" y="491490"/>
                </a:lnTo>
                <a:lnTo>
                  <a:pt x="638746" y="490613"/>
                </a:lnTo>
                <a:lnTo>
                  <a:pt x="638746" y="554990"/>
                </a:lnTo>
                <a:lnTo>
                  <a:pt x="621360" y="678180"/>
                </a:lnTo>
                <a:lnTo>
                  <a:pt x="585927" y="678180"/>
                </a:lnTo>
                <a:lnTo>
                  <a:pt x="544779" y="590550"/>
                </a:lnTo>
                <a:lnTo>
                  <a:pt x="544398" y="590550"/>
                </a:lnTo>
                <a:lnTo>
                  <a:pt x="532079" y="678180"/>
                </a:lnTo>
                <a:lnTo>
                  <a:pt x="505028" y="678180"/>
                </a:lnTo>
                <a:lnTo>
                  <a:pt x="522427" y="554990"/>
                </a:lnTo>
                <a:lnTo>
                  <a:pt x="559257" y="554990"/>
                </a:lnTo>
                <a:lnTo>
                  <a:pt x="599262" y="640080"/>
                </a:lnTo>
                <a:lnTo>
                  <a:pt x="599516" y="640080"/>
                </a:lnTo>
                <a:lnTo>
                  <a:pt x="611708" y="554990"/>
                </a:lnTo>
                <a:lnTo>
                  <a:pt x="638746" y="554990"/>
                </a:lnTo>
                <a:lnTo>
                  <a:pt x="638746" y="490613"/>
                </a:lnTo>
                <a:lnTo>
                  <a:pt x="611962" y="490220"/>
                </a:lnTo>
                <a:lnTo>
                  <a:pt x="629488" y="368300"/>
                </a:lnTo>
                <a:lnTo>
                  <a:pt x="712927" y="368300"/>
                </a:lnTo>
                <a:lnTo>
                  <a:pt x="712927" y="52666"/>
                </a:lnTo>
                <a:lnTo>
                  <a:pt x="673455" y="34302"/>
                </a:lnTo>
                <a:lnTo>
                  <a:pt x="630605" y="19050"/>
                </a:lnTo>
                <a:lnTo>
                  <a:pt x="607517" y="13792"/>
                </a:lnTo>
                <a:lnTo>
                  <a:pt x="607517" y="368300"/>
                </a:lnTo>
                <a:lnTo>
                  <a:pt x="554177" y="490220"/>
                </a:lnTo>
                <a:lnTo>
                  <a:pt x="530047" y="490220"/>
                </a:lnTo>
                <a:lnTo>
                  <a:pt x="515061" y="405130"/>
                </a:lnTo>
                <a:lnTo>
                  <a:pt x="514680" y="405130"/>
                </a:lnTo>
                <a:lnTo>
                  <a:pt x="487311" y="464870"/>
                </a:lnTo>
                <a:lnTo>
                  <a:pt x="487311" y="601980"/>
                </a:lnTo>
                <a:lnTo>
                  <a:pt x="487299" y="609600"/>
                </a:lnTo>
                <a:lnTo>
                  <a:pt x="477723" y="642620"/>
                </a:lnTo>
                <a:lnTo>
                  <a:pt x="474243" y="648970"/>
                </a:lnTo>
                <a:lnTo>
                  <a:pt x="444436" y="673100"/>
                </a:lnTo>
                <a:lnTo>
                  <a:pt x="418223" y="680720"/>
                </a:lnTo>
                <a:lnTo>
                  <a:pt x="404126" y="680720"/>
                </a:lnTo>
                <a:lnTo>
                  <a:pt x="397459" y="679450"/>
                </a:lnTo>
                <a:lnTo>
                  <a:pt x="391172" y="678180"/>
                </a:lnTo>
                <a:lnTo>
                  <a:pt x="385267" y="675640"/>
                </a:lnTo>
                <a:lnTo>
                  <a:pt x="377520" y="673100"/>
                </a:lnTo>
                <a:lnTo>
                  <a:pt x="353987" y="636270"/>
                </a:lnTo>
                <a:lnTo>
                  <a:pt x="353326" y="629920"/>
                </a:lnTo>
                <a:lnTo>
                  <a:pt x="353326" y="623570"/>
                </a:lnTo>
                <a:lnTo>
                  <a:pt x="366509" y="584200"/>
                </a:lnTo>
                <a:lnTo>
                  <a:pt x="370484" y="577850"/>
                </a:lnTo>
                <a:lnTo>
                  <a:pt x="374853" y="574040"/>
                </a:lnTo>
                <a:lnTo>
                  <a:pt x="379679" y="568960"/>
                </a:lnTo>
                <a:lnTo>
                  <a:pt x="384810" y="565150"/>
                </a:lnTo>
                <a:lnTo>
                  <a:pt x="415632" y="552450"/>
                </a:lnTo>
                <a:lnTo>
                  <a:pt x="422567" y="552450"/>
                </a:lnTo>
                <a:lnTo>
                  <a:pt x="429717" y="551180"/>
                </a:lnTo>
                <a:lnTo>
                  <a:pt x="436689" y="552450"/>
                </a:lnTo>
                <a:lnTo>
                  <a:pt x="443318" y="552450"/>
                </a:lnTo>
                <a:lnTo>
                  <a:pt x="449592" y="554990"/>
                </a:lnTo>
                <a:lnTo>
                  <a:pt x="483184" y="581660"/>
                </a:lnTo>
                <a:lnTo>
                  <a:pt x="487311" y="601980"/>
                </a:lnTo>
                <a:lnTo>
                  <a:pt x="487311" y="464870"/>
                </a:lnTo>
                <a:lnTo>
                  <a:pt x="475691" y="490220"/>
                </a:lnTo>
                <a:lnTo>
                  <a:pt x="452450" y="490220"/>
                </a:lnTo>
                <a:lnTo>
                  <a:pt x="433527" y="367030"/>
                </a:lnTo>
                <a:lnTo>
                  <a:pt x="462991" y="367030"/>
                </a:lnTo>
                <a:lnTo>
                  <a:pt x="471246" y="445770"/>
                </a:lnTo>
                <a:lnTo>
                  <a:pt x="471627" y="445770"/>
                </a:lnTo>
                <a:lnTo>
                  <a:pt x="508457" y="368300"/>
                </a:lnTo>
                <a:lnTo>
                  <a:pt x="533603" y="368300"/>
                </a:lnTo>
                <a:lnTo>
                  <a:pt x="547700" y="448310"/>
                </a:lnTo>
                <a:lnTo>
                  <a:pt x="548081" y="448310"/>
                </a:lnTo>
                <a:lnTo>
                  <a:pt x="580085" y="368300"/>
                </a:lnTo>
                <a:lnTo>
                  <a:pt x="607517" y="368300"/>
                </a:lnTo>
                <a:lnTo>
                  <a:pt x="607517" y="13792"/>
                </a:lnTo>
                <a:lnTo>
                  <a:pt x="586054" y="8902"/>
                </a:lnTo>
                <a:lnTo>
                  <a:pt x="540029" y="2552"/>
                </a:lnTo>
                <a:lnTo>
                  <a:pt x="492709" y="0"/>
                </a:lnTo>
                <a:lnTo>
                  <a:pt x="445350" y="1282"/>
                </a:lnTo>
                <a:lnTo>
                  <a:pt x="411175" y="5994"/>
                </a:lnTo>
                <a:lnTo>
                  <a:pt x="411175" y="421640"/>
                </a:lnTo>
                <a:lnTo>
                  <a:pt x="410413" y="429260"/>
                </a:lnTo>
                <a:lnTo>
                  <a:pt x="394182" y="466090"/>
                </a:lnTo>
                <a:lnTo>
                  <a:pt x="362153" y="488950"/>
                </a:lnTo>
                <a:lnTo>
                  <a:pt x="342150" y="492760"/>
                </a:lnTo>
                <a:lnTo>
                  <a:pt x="328053" y="492760"/>
                </a:lnTo>
                <a:lnTo>
                  <a:pt x="284937" y="469900"/>
                </a:lnTo>
                <a:lnTo>
                  <a:pt x="277202" y="443230"/>
                </a:lnTo>
                <a:lnTo>
                  <a:pt x="277228" y="435610"/>
                </a:lnTo>
                <a:lnTo>
                  <a:pt x="290436" y="396240"/>
                </a:lnTo>
                <a:lnTo>
                  <a:pt x="303606" y="382270"/>
                </a:lnTo>
                <a:lnTo>
                  <a:pt x="308737" y="377190"/>
                </a:lnTo>
                <a:lnTo>
                  <a:pt x="314248" y="374650"/>
                </a:lnTo>
                <a:lnTo>
                  <a:pt x="320116" y="370840"/>
                </a:lnTo>
                <a:lnTo>
                  <a:pt x="326339" y="369570"/>
                </a:lnTo>
                <a:lnTo>
                  <a:pt x="332879" y="367030"/>
                </a:lnTo>
                <a:lnTo>
                  <a:pt x="346519" y="364490"/>
                </a:lnTo>
                <a:lnTo>
                  <a:pt x="360616" y="364490"/>
                </a:lnTo>
                <a:lnTo>
                  <a:pt x="367245" y="365760"/>
                </a:lnTo>
                <a:lnTo>
                  <a:pt x="373519" y="367030"/>
                </a:lnTo>
                <a:lnTo>
                  <a:pt x="379425" y="369570"/>
                </a:lnTo>
                <a:lnTo>
                  <a:pt x="387045" y="372110"/>
                </a:lnTo>
                <a:lnTo>
                  <a:pt x="410565" y="408940"/>
                </a:lnTo>
                <a:lnTo>
                  <a:pt x="411175" y="421640"/>
                </a:lnTo>
                <a:lnTo>
                  <a:pt x="411175" y="5994"/>
                </a:lnTo>
                <a:lnTo>
                  <a:pt x="354634" y="19050"/>
                </a:lnTo>
                <a:lnTo>
                  <a:pt x="311696" y="33032"/>
                </a:lnTo>
                <a:lnTo>
                  <a:pt x="270637" y="52082"/>
                </a:lnTo>
                <a:lnTo>
                  <a:pt x="263601" y="55981"/>
                </a:lnTo>
                <a:lnTo>
                  <a:pt x="263601" y="397510"/>
                </a:lnTo>
                <a:lnTo>
                  <a:pt x="262458" y="405130"/>
                </a:lnTo>
                <a:lnTo>
                  <a:pt x="240741" y="436880"/>
                </a:lnTo>
                <a:lnTo>
                  <a:pt x="224231" y="440690"/>
                </a:lnTo>
                <a:lnTo>
                  <a:pt x="218135" y="441960"/>
                </a:lnTo>
                <a:lnTo>
                  <a:pt x="191846" y="441960"/>
                </a:lnTo>
                <a:lnTo>
                  <a:pt x="185115" y="490220"/>
                </a:lnTo>
                <a:lnTo>
                  <a:pt x="158064" y="490220"/>
                </a:lnTo>
                <a:lnTo>
                  <a:pt x="175463" y="367030"/>
                </a:lnTo>
                <a:lnTo>
                  <a:pt x="227406" y="367030"/>
                </a:lnTo>
                <a:lnTo>
                  <a:pt x="233375" y="368300"/>
                </a:lnTo>
                <a:lnTo>
                  <a:pt x="238963" y="369570"/>
                </a:lnTo>
                <a:lnTo>
                  <a:pt x="244424" y="369570"/>
                </a:lnTo>
                <a:lnTo>
                  <a:pt x="248996" y="372110"/>
                </a:lnTo>
                <a:lnTo>
                  <a:pt x="252806" y="374650"/>
                </a:lnTo>
                <a:lnTo>
                  <a:pt x="256743" y="377190"/>
                </a:lnTo>
                <a:lnTo>
                  <a:pt x="259410" y="382270"/>
                </a:lnTo>
                <a:lnTo>
                  <a:pt x="261315" y="386080"/>
                </a:lnTo>
                <a:lnTo>
                  <a:pt x="263093" y="391160"/>
                </a:lnTo>
                <a:lnTo>
                  <a:pt x="263601" y="397510"/>
                </a:lnTo>
                <a:lnTo>
                  <a:pt x="263601" y="55981"/>
                </a:lnTo>
                <a:lnTo>
                  <a:pt x="194995" y="99060"/>
                </a:lnTo>
                <a:lnTo>
                  <a:pt x="160820" y="127000"/>
                </a:lnTo>
                <a:lnTo>
                  <a:pt x="129362" y="158750"/>
                </a:lnTo>
                <a:lnTo>
                  <a:pt x="100812" y="193040"/>
                </a:lnTo>
                <a:lnTo>
                  <a:pt x="75387" y="228600"/>
                </a:lnTo>
                <a:lnTo>
                  <a:pt x="53289" y="267970"/>
                </a:lnTo>
                <a:lnTo>
                  <a:pt x="34721" y="308610"/>
                </a:lnTo>
                <a:lnTo>
                  <a:pt x="19900" y="351790"/>
                </a:lnTo>
                <a:lnTo>
                  <a:pt x="9029" y="396240"/>
                </a:lnTo>
                <a:lnTo>
                  <a:pt x="2298" y="441960"/>
                </a:lnTo>
                <a:lnTo>
                  <a:pt x="76" y="486410"/>
                </a:lnTo>
                <a:lnTo>
                  <a:pt x="0" y="490220"/>
                </a:lnTo>
                <a:lnTo>
                  <a:pt x="2082" y="535940"/>
                </a:lnTo>
                <a:lnTo>
                  <a:pt x="8585" y="582930"/>
                </a:lnTo>
                <a:lnTo>
                  <a:pt x="19240" y="627380"/>
                </a:lnTo>
                <a:lnTo>
                  <a:pt x="33858" y="669290"/>
                </a:lnTo>
                <a:lnTo>
                  <a:pt x="52222" y="711200"/>
                </a:lnTo>
                <a:lnTo>
                  <a:pt x="74129" y="749300"/>
                </a:lnTo>
                <a:lnTo>
                  <a:pt x="99364" y="786130"/>
                </a:lnTo>
                <a:lnTo>
                  <a:pt x="127736" y="820420"/>
                </a:lnTo>
                <a:lnTo>
                  <a:pt x="159042" y="852170"/>
                </a:lnTo>
                <a:lnTo>
                  <a:pt x="193065" y="880110"/>
                </a:lnTo>
                <a:lnTo>
                  <a:pt x="229603" y="905510"/>
                </a:lnTo>
                <a:lnTo>
                  <a:pt x="268452" y="928370"/>
                </a:lnTo>
                <a:lnTo>
                  <a:pt x="309410" y="946150"/>
                </a:lnTo>
                <a:lnTo>
                  <a:pt x="352259" y="961390"/>
                </a:lnTo>
                <a:lnTo>
                  <a:pt x="396811" y="971550"/>
                </a:lnTo>
                <a:lnTo>
                  <a:pt x="442836" y="979170"/>
                </a:lnTo>
                <a:lnTo>
                  <a:pt x="490169" y="980440"/>
                </a:lnTo>
                <a:lnTo>
                  <a:pt x="537514" y="979170"/>
                </a:lnTo>
                <a:lnTo>
                  <a:pt x="583603" y="972820"/>
                </a:lnTo>
                <a:lnTo>
                  <a:pt x="628230" y="961390"/>
                </a:lnTo>
                <a:lnTo>
                  <a:pt x="671169" y="947420"/>
                </a:lnTo>
                <a:lnTo>
                  <a:pt x="712228" y="928370"/>
                </a:lnTo>
                <a:lnTo>
                  <a:pt x="751192" y="906780"/>
                </a:lnTo>
                <a:lnTo>
                  <a:pt x="787869" y="881380"/>
                </a:lnTo>
                <a:lnTo>
                  <a:pt x="822045" y="853440"/>
                </a:lnTo>
                <a:lnTo>
                  <a:pt x="853503" y="821690"/>
                </a:lnTo>
                <a:lnTo>
                  <a:pt x="882053" y="788670"/>
                </a:lnTo>
                <a:lnTo>
                  <a:pt x="907478" y="751840"/>
                </a:lnTo>
                <a:lnTo>
                  <a:pt x="929576" y="712470"/>
                </a:lnTo>
                <a:lnTo>
                  <a:pt x="944079" y="680720"/>
                </a:lnTo>
                <a:lnTo>
                  <a:pt x="945248" y="678180"/>
                </a:lnTo>
                <a:lnTo>
                  <a:pt x="948143" y="671830"/>
                </a:lnTo>
                <a:lnTo>
                  <a:pt x="962964" y="629920"/>
                </a:lnTo>
                <a:lnTo>
                  <a:pt x="973836" y="585470"/>
                </a:lnTo>
                <a:lnTo>
                  <a:pt x="978204" y="554990"/>
                </a:lnTo>
                <a:lnTo>
                  <a:pt x="978750" y="551180"/>
                </a:lnTo>
                <a:lnTo>
                  <a:pt x="980567" y="538480"/>
                </a:lnTo>
                <a:lnTo>
                  <a:pt x="982853" y="492760"/>
                </a:lnTo>
                <a:lnTo>
                  <a:pt x="982929" y="491490"/>
                </a:lnTo>
                <a:close/>
              </a:path>
            </a:pathLst>
          </a:custGeom>
          <a:solidFill>
            <a:srgbClr val="1C2B4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51194" y="871727"/>
            <a:ext cx="76707" cy="7924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908" y="202692"/>
            <a:ext cx="4818888" cy="1146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8319" y="1844751"/>
            <a:ext cx="759536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2544" y="6445796"/>
            <a:ext cx="353695" cy="218440"/>
          </a:xfrm>
          <a:custGeom>
            <a:avLst/>
            <a:gdLst/>
            <a:ahLst/>
            <a:cxnLst/>
            <a:rect l="l" t="t" r="r" b="b"/>
            <a:pathLst>
              <a:path w="353695" h="218440">
                <a:moveTo>
                  <a:pt x="111366" y="100660"/>
                </a:moveTo>
                <a:lnTo>
                  <a:pt x="111074" y="99695"/>
                </a:lnTo>
                <a:lnTo>
                  <a:pt x="110528" y="98856"/>
                </a:lnTo>
                <a:lnTo>
                  <a:pt x="109486" y="96913"/>
                </a:lnTo>
                <a:lnTo>
                  <a:pt x="105194" y="82969"/>
                </a:lnTo>
                <a:lnTo>
                  <a:pt x="105295" y="79311"/>
                </a:lnTo>
                <a:lnTo>
                  <a:pt x="105054" y="79311"/>
                </a:lnTo>
                <a:lnTo>
                  <a:pt x="105054" y="61595"/>
                </a:lnTo>
                <a:lnTo>
                  <a:pt x="105054" y="50800"/>
                </a:lnTo>
                <a:lnTo>
                  <a:pt x="105054" y="39992"/>
                </a:lnTo>
                <a:lnTo>
                  <a:pt x="104432" y="30619"/>
                </a:lnTo>
                <a:lnTo>
                  <a:pt x="102565" y="22529"/>
                </a:lnTo>
                <a:lnTo>
                  <a:pt x="99974" y="16941"/>
                </a:lnTo>
                <a:lnTo>
                  <a:pt x="99402" y="15697"/>
                </a:lnTo>
                <a:lnTo>
                  <a:pt x="94945" y="10147"/>
                </a:lnTo>
                <a:lnTo>
                  <a:pt x="89128" y="5842"/>
                </a:lnTo>
                <a:lnTo>
                  <a:pt x="85356" y="4254"/>
                </a:lnTo>
                <a:lnTo>
                  <a:pt x="85356" y="73037"/>
                </a:lnTo>
                <a:lnTo>
                  <a:pt x="84950" y="76593"/>
                </a:lnTo>
                <a:lnTo>
                  <a:pt x="55867" y="97764"/>
                </a:lnTo>
                <a:lnTo>
                  <a:pt x="50266" y="97764"/>
                </a:lnTo>
                <a:lnTo>
                  <a:pt x="46139" y="96189"/>
                </a:lnTo>
                <a:lnTo>
                  <a:pt x="40043" y="90373"/>
                </a:lnTo>
                <a:lnTo>
                  <a:pt x="38582" y="86118"/>
                </a:lnTo>
                <a:lnTo>
                  <a:pt x="38620" y="74256"/>
                </a:lnTo>
                <a:lnTo>
                  <a:pt x="40538" y="69735"/>
                </a:lnTo>
                <a:lnTo>
                  <a:pt x="48564" y="63182"/>
                </a:lnTo>
                <a:lnTo>
                  <a:pt x="54533" y="61595"/>
                </a:lnTo>
                <a:lnTo>
                  <a:pt x="62687" y="61595"/>
                </a:lnTo>
                <a:lnTo>
                  <a:pt x="85356" y="73037"/>
                </a:lnTo>
                <a:lnTo>
                  <a:pt x="85356" y="4254"/>
                </a:lnTo>
                <a:lnTo>
                  <a:pt x="81876" y="2768"/>
                </a:lnTo>
                <a:lnTo>
                  <a:pt x="73190" y="927"/>
                </a:lnTo>
                <a:lnTo>
                  <a:pt x="63055" y="317"/>
                </a:lnTo>
                <a:lnTo>
                  <a:pt x="56654" y="254"/>
                </a:lnTo>
                <a:lnTo>
                  <a:pt x="50266" y="1028"/>
                </a:lnTo>
                <a:lnTo>
                  <a:pt x="44069" y="2616"/>
                </a:lnTo>
                <a:lnTo>
                  <a:pt x="38760" y="3835"/>
                </a:lnTo>
                <a:lnTo>
                  <a:pt x="33604" y="5664"/>
                </a:lnTo>
                <a:lnTo>
                  <a:pt x="28727" y="8089"/>
                </a:lnTo>
                <a:lnTo>
                  <a:pt x="27406" y="8648"/>
                </a:lnTo>
                <a:lnTo>
                  <a:pt x="26238" y="9512"/>
                </a:lnTo>
                <a:lnTo>
                  <a:pt x="25311" y="10629"/>
                </a:lnTo>
                <a:lnTo>
                  <a:pt x="24625" y="11938"/>
                </a:lnTo>
                <a:lnTo>
                  <a:pt x="24333" y="13411"/>
                </a:lnTo>
                <a:lnTo>
                  <a:pt x="24460" y="14871"/>
                </a:lnTo>
                <a:lnTo>
                  <a:pt x="24460" y="23368"/>
                </a:lnTo>
                <a:lnTo>
                  <a:pt x="25311" y="24587"/>
                </a:lnTo>
                <a:lnTo>
                  <a:pt x="27025" y="24587"/>
                </a:lnTo>
                <a:lnTo>
                  <a:pt x="27686" y="24549"/>
                </a:lnTo>
                <a:lnTo>
                  <a:pt x="28333" y="24434"/>
                </a:lnTo>
                <a:lnTo>
                  <a:pt x="28968" y="24218"/>
                </a:lnTo>
                <a:lnTo>
                  <a:pt x="30416" y="23787"/>
                </a:lnTo>
                <a:lnTo>
                  <a:pt x="31838" y="23253"/>
                </a:lnTo>
                <a:lnTo>
                  <a:pt x="33235" y="22644"/>
                </a:lnTo>
                <a:lnTo>
                  <a:pt x="37503" y="20955"/>
                </a:lnTo>
                <a:lnTo>
                  <a:pt x="41897" y="19583"/>
                </a:lnTo>
                <a:lnTo>
                  <a:pt x="50685" y="17475"/>
                </a:lnTo>
                <a:lnTo>
                  <a:pt x="55092" y="16941"/>
                </a:lnTo>
                <a:lnTo>
                  <a:pt x="68897" y="16941"/>
                </a:lnTo>
                <a:lnTo>
                  <a:pt x="75590" y="18757"/>
                </a:lnTo>
                <a:lnTo>
                  <a:pt x="83146" y="26289"/>
                </a:lnTo>
                <a:lnTo>
                  <a:pt x="85090" y="32715"/>
                </a:lnTo>
                <a:lnTo>
                  <a:pt x="85090" y="50800"/>
                </a:lnTo>
                <a:lnTo>
                  <a:pt x="80213" y="49707"/>
                </a:lnTo>
                <a:lnTo>
                  <a:pt x="75590" y="48742"/>
                </a:lnTo>
                <a:lnTo>
                  <a:pt x="66814" y="47510"/>
                </a:lnTo>
                <a:lnTo>
                  <a:pt x="62509" y="47193"/>
                </a:lnTo>
                <a:lnTo>
                  <a:pt x="58191" y="47155"/>
                </a:lnTo>
                <a:lnTo>
                  <a:pt x="49276" y="47752"/>
                </a:lnTo>
                <a:lnTo>
                  <a:pt x="17970" y="74256"/>
                </a:lnTo>
                <a:lnTo>
                  <a:pt x="17284" y="81635"/>
                </a:lnTo>
                <a:lnTo>
                  <a:pt x="17297" y="91363"/>
                </a:lnTo>
                <a:lnTo>
                  <a:pt x="50634" y="113665"/>
                </a:lnTo>
                <a:lnTo>
                  <a:pt x="60960" y="112623"/>
                </a:lnTo>
                <a:lnTo>
                  <a:pt x="70358" y="109474"/>
                </a:lnTo>
                <a:lnTo>
                  <a:pt x="78854" y="104241"/>
                </a:lnTo>
                <a:lnTo>
                  <a:pt x="85547" y="97764"/>
                </a:lnTo>
                <a:lnTo>
                  <a:pt x="86423" y="96913"/>
                </a:lnTo>
                <a:lnTo>
                  <a:pt x="87769" y="99720"/>
                </a:lnTo>
                <a:lnTo>
                  <a:pt x="98259" y="111480"/>
                </a:lnTo>
                <a:lnTo>
                  <a:pt x="99377" y="111429"/>
                </a:lnTo>
                <a:lnTo>
                  <a:pt x="100482" y="111061"/>
                </a:lnTo>
                <a:lnTo>
                  <a:pt x="101396" y="110388"/>
                </a:lnTo>
                <a:lnTo>
                  <a:pt x="109067" y="105295"/>
                </a:lnTo>
                <a:lnTo>
                  <a:pt x="110363" y="104508"/>
                </a:lnTo>
                <a:lnTo>
                  <a:pt x="111226" y="103162"/>
                </a:lnTo>
                <a:lnTo>
                  <a:pt x="111340" y="102019"/>
                </a:lnTo>
                <a:lnTo>
                  <a:pt x="111366" y="100660"/>
                </a:lnTo>
                <a:close/>
              </a:path>
              <a:path w="353695" h="218440">
                <a:moveTo>
                  <a:pt x="264071" y="7391"/>
                </a:moveTo>
                <a:lnTo>
                  <a:pt x="263956" y="4051"/>
                </a:lnTo>
                <a:lnTo>
                  <a:pt x="262864" y="3225"/>
                </a:lnTo>
                <a:lnTo>
                  <a:pt x="262597" y="3022"/>
                </a:lnTo>
                <a:lnTo>
                  <a:pt x="261124" y="3225"/>
                </a:lnTo>
                <a:lnTo>
                  <a:pt x="249796" y="3225"/>
                </a:lnTo>
                <a:lnTo>
                  <a:pt x="248119" y="3124"/>
                </a:lnTo>
                <a:lnTo>
                  <a:pt x="246456" y="3543"/>
                </a:lnTo>
                <a:lnTo>
                  <a:pt x="245046" y="4432"/>
                </a:lnTo>
                <a:lnTo>
                  <a:pt x="243840" y="5778"/>
                </a:lnTo>
                <a:lnTo>
                  <a:pt x="243014" y="7391"/>
                </a:lnTo>
                <a:lnTo>
                  <a:pt x="242519" y="9550"/>
                </a:lnTo>
                <a:lnTo>
                  <a:pt x="221551" y="90487"/>
                </a:lnTo>
                <a:lnTo>
                  <a:pt x="206451" y="26657"/>
                </a:lnTo>
                <a:lnTo>
                  <a:pt x="202323" y="9169"/>
                </a:lnTo>
                <a:lnTo>
                  <a:pt x="202095" y="7391"/>
                </a:lnTo>
                <a:lnTo>
                  <a:pt x="201282" y="5715"/>
                </a:lnTo>
                <a:lnTo>
                  <a:pt x="200012" y="4432"/>
                </a:lnTo>
                <a:lnTo>
                  <a:pt x="199034" y="3594"/>
                </a:lnTo>
                <a:lnTo>
                  <a:pt x="197459" y="3225"/>
                </a:lnTo>
                <a:lnTo>
                  <a:pt x="185394" y="3225"/>
                </a:lnTo>
                <a:lnTo>
                  <a:pt x="183692" y="3124"/>
                </a:lnTo>
                <a:lnTo>
                  <a:pt x="159232" y="89509"/>
                </a:lnTo>
                <a:lnTo>
                  <a:pt x="138772" y="9169"/>
                </a:lnTo>
                <a:lnTo>
                  <a:pt x="138061" y="6908"/>
                </a:lnTo>
                <a:lnTo>
                  <a:pt x="137185" y="5283"/>
                </a:lnTo>
                <a:lnTo>
                  <a:pt x="135483" y="3594"/>
                </a:lnTo>
                <a:lnTo>
                  <a:pt x="133908" y="3225"/>
                </a:lnTo>
                <a:lnTo>
                  <a:pt x="119659" y="3225"/>
                </a:lnTo>
                <a:lnTo>
                  <a:pt x="119214" y="3200"/>
                </a:lnTo>
                <a:lnTo>
                  <a:pt x="117525" y="3454"/>
                </a:lnTo>
                <a:lnTo>
                  <a:pt x="116522" y="4813"/>
                </a:lnTo>
                <a:lnTo>
                  <a:pt x="116789" y="6743"/>
                </a:lnTo>
                <a:lnTo>
                  <a:pt x="116916" y="7912"/>
                </a:lnTo>
                <a:lnTo>
                  <a:pt x="117271" y="9550"/>
                </a:lnTo>
                <a:lnTo>
                  <a:pt x="117868" y="11239"/>
                </a:lnTo>
                <a:lnTo>
                  <a:pt x="146469" y="105054"/>
                </a:lnTo>
                <a:lnTo>
                  <a:pt x="151980" y="111036"/>
                </a:lnTo>
                <a:lnTo>
                  <a:pt x="153631" y="110883"/>
                </a:lnTo>
                <a:lnTo>
                  <a:pt x="164096" y="110883"/>
                </a:lnTo>
                <a:lnTo>
                  <a:pt x="165811" y="111036"/>
                </a:lnTo>
                <a:lnTo>
                  <a:pt x="166446" y="110883"/>
                </a:lnTo>
                <a:lnTo>
                  <a:pt x="167525" y="110604"/>
                </a:lnTo>
                <a:lnTo>
                  <a:pt x="168973" y="109664"/>
                </a:lnTo>
                <a:lnTo>
                  <a:pt x="170180" y="108305"/>
                </a:lnTo>
                <a:lnTo>
                  <a:pt x="170992" y="106616"/>
                </a:lnTo>
                <a:lnTo>
                  <a:pt x="171284" y="104800"/>
                </a:lnTo>
                <a:lnTo>
                  <a:pt x="174942" y="89509"/>
                </a:lnTo>
                <a:lnTo>
                  <a:pt x="190030" y="26657"/>
                </a:lnTo>
                <a:lnTo>
                  <a:pt x="208864" y="104800"/>
                </a:lnTo>
                <a:lnTo>
                  <a:pt x="209130" y="106756"/>
                </a:lnTo>
                <a:lnTo>
                  <a:pt x="209943" y="108458"/>
                </a:lnTo>
                <a:lnTo>
                  <a:pt x="211201" y="109791"/>
                </a:lnTo>
                <a:lnTo>
                  <a:pt x="212178" y="110629"/>
                </a:lnTo>
                <a:lnTo>
                  <a:pt x="213753" y="110998"/>
                </a:lnTo>
                <a:lnTo>
                  <a:pt x="226542" y="110998"/>
                </a:lnTo>
                <a:lnTo>
                  <a:pt x="228180" y="111086"/>
                </a:lnTo>
                <a:lnTo>
                  <a:pt x="233807" y="104800"/>
                </a:lnTo>
                <a:lnTo>
                  <a:pt x="238290" y="90487"/>
                </a:lnTo>
                <a:lnTo>
                  <a:pt x="263118" y="11112"/>
                </a:lnTo>
                <a:lnTo>
                  <a:pt x="263448" y="10261"/>
                </a:lnTo>
                <a:lnTo>
                  <a:pt x="263740" y="9169"/>
                </a:lnTo>
                <a:lnTo>
                  <a:pt x="264071" y="7391"/>
                </a:lnTo>
                <a:close/>
              </a:path>
              <a:path w="353695" h="218440">
                <a:moveTo>
                  <a:pt x="339636" y="168275"/>
                </a:moveTo>
                <a:lnTo>
                  <a:pt x="333908" y="160883"/>
                </a:lnTo>
                <a:lnTo>
                  <a:pt x="327228" y="163906"/>
                </a:lnTo>
                <a:lnTo>
                  <a:pt x="293852" y="176009"/>
                </a:lnTo>
                <a:lnTo>
                  <a:pt x="259524" y="184772"/>
                </a:lnTo>
                <a:lnTo>
                  <a:pt x="224510" y="190144"/>
                </a:lnTo>
                <a:lnTo>
                  <a:pt x="189052" y="192062"/>
                </a:lnTo>
                <a:lnTo>
                  <a:pt x="140220" y="188772"/>
                </a:lnTo>
                <a:lnTo>
                  <a:pt x="93141" y="179298"/>
                </a:lnTo>
                <a:lnTo>
                  <a:pt x="48729" y="164211"/>
                </a:lnTo>
                <a:lnTo>
                  <a:pt x="7912" y="144132"/>
                </a:lnTo>
                <a:lnTo>
                  <a:pt x="3403" y="141465"/>
                </a:lnTo>
                <a:lnTo>
                  <a:pt x="0" y="146075"/>
                </a:lnTo>
                <a:lnTo>
                  <a:pt x="42329" y="178346"/>
                </a:lnTo>
                <a:lnTo>
                  <a:pt x="85877" y="199986"/>
                </a:lnTo>
                <a:lnTo>
                  <a:pt x="133629" y="213575"/>
                </a:lnTo>
                <a:lnTo>
                  <a:pt x="184785" y="218287"/>
                </a:lnTo>
                <a:lnTo>
                  <a:pt x="223431" y="215379"/>
                </a:lnTo>
                <a:lnTo>
                  <a:pt x="262674" y="206768"/>
                </a:lnTo>
                <a:lnTo>
                  <a:pt x="300037" y="192633"/>
                </a:lnTo>
                <a:lnTo>
                  <a:pt x="333057" y="173139"/>
                </a:lnTo>
                <a:lnTo>
                  <a:pt x="339636" y="168275"/>
                </a:lnTo>
                <a:close/>
              </a:path>
              <a:path w="353695" h="218440">
                <a:moveTo>
                  <a:pt x="353098" y="84924"/>
                </a:moveTo>
                <a:lnTo>
                  <a:pt x="304825" y="43891"/>
                </a:lnTo>
                <a:lnTo>
                  <a:pt x="300316" y="41579"/>
                </a:lnTo>
                <a:lnTo>
                  <a:pt x="297891" y="39268"/>
                </a:lnTo>
                <a:lnTo>
                  <a:pt x="295490" y="37045"/>
                </a:lnTo>
                <a:lnTo>
                  <a:pt x="294157" y="33921"/>
                </a:lnTo>
                <a:lnTo>
                  <a:pt x="294233" y="25679"/>
                </a:lnTo>
                <a:lnTo>
                  <a:pt x="296176" y="22161"/>
                </a:lnTo>
                <a:lnTo>
                  <a:pt x="303720" y="17551"/>
                </a:lnTo>
                <a:lnTo>
                  <a:pt x="309206" y="16459"/>
                </a:lnTo>
                <a:lnTo>
                  <a:pt x="316153" y="16459"/>
                </a:lnTo>
                <a:lnTo>
                  <a:pt x="324180" y="16332"/>
                </a:lnTo>
                <a:lnTo>
                  <a:pt x="332155" y="17945"/>
                </a:lnTo>
                <a:lnTo>
                  <a:pt x="339521" y="21183"/>
                </a:lnTo>
                <a:lnTo>
                  <a:pt x="340944" y="21971"/>
                </a:lnTo>
                <a:lnTo>
                  <a:pt x="342531" y="22453"/>
                </a:lnTo>
                <a:lnTo>
                  <a:pt x="344144" y="22644"/>
                </a:lnTo>
                <a:lnTo>
                  <a:pt x="345973" y="22644"/>
                </a:lnTo>
                <a:lnTo>
                  <a:pt x="346938" y="21310"/>
                </a:lnTo>
                <a:lnTo>
                  <a:pt x="346938" y="16332"/>
                </a:lnTo>
                <a:lnTo>
                  <a:pt x="347027" y="11645"/>
                </a:lnTo>
                <a:lnTo>
                  <a:pt x="342188" y="6007"/>
                </a:lnTo>
                <a:lnTo>
                  <a:pt x="340575" y="5118"/>
                </a:lnTo>
                <a:lnTo>
                  <a:pt x="338861" y="4381"/>
                </a:lnTo>
                <a:lnTo>
                  <a:pt x="337083" y="3835"/>
                </a:lnTo>
                <a:lnTo>
                  <a:pt x="332701" y="2374"/>
                </a:lnTo>
                <a:lnTo>
                  <a:pt x="325031" y="927"/>
                </a:lnTo>
                <a:lnTo>
                  <a:pt x="319519" y="215"/>
                </a:lnTo>
                <a:lnTo>
                  <a:pt x="317131" y="76"/>
                </a:lnTo>
                <a:lnTo>
                  <a:pt x="316801" y="50"/>
                </a:lnTo>
                <a:lnTo>
                  <a:pt x="314071" y="76"/>
                </a:lnTo>
                <a:lnTo>
                  <a:pt x="308876" y="0"/>
                </a:lnTo>
                <a:lnTo>
                  <a:pt x="303720" y="698"/>
                </a:lnTo>
                <a:lnTo>
                  <a:pt x="294157" y="3441"/>
                </a:lnTo>
                <a:lnTo>
                  <a:pt x="289877" y="5575"/>
                </a:lnTo>
                <a:lnTo>
                  <a:pt x="286067" y="8445"/>
                </a:lnTo>
                <a:lnTo>
                  <a:pt x="282473" y="11099"/>
                </a:lnTo>
                <a:lnTo>
                  <a:pt x="273926" y="27165"/>
                </a:lnTo>
                <a:lnTo>
                  <a:pt x="274002" y="30657"/>
                </a:lnTo>
                <a:lnTo>
                  <a:pt x="274053" y="38239"/>
                </a:lnTo>
                <a:lnTo>
                  <a:pt x="276186" y="44437"/>
                </a:lnTo>
                <a:lnTo>
                  <a:pt x="280111" y="49466"/>
                </a:lnTo>
                <a:lnTo>
                  <a:pt x="284124" y="54927"/>
                </a:lnTo>
                <a:lnTo>
                  <a:pt x="290703" y="59055"/>
                </a:lnTo>
                <a:lnTo>
                  <a:pt x="317246" y="67310"/>
                </a:lnTo>
                <a:lnTo>
                  <a:pt x="323202" y="69240"/>
                </a:lnTo>
                <a:lnTo>
                  <a:pt x="327342" y="71310"/>
                </a:lnTo>
                <a:lnTo>
                  <a:pt x="329539" y="73621"/>
                </a:lnTo>
                <a:lnTo>
                  <a:pt x="331724" y="75895"/>
                </a:lnTo>
                <a:lnTo>
                  <a:pt x="332905" y="78955"/>
                </a:lnTo>
                <a:lnTo>
                  <a:pt x="332892" y="84924"/>
                </a:lnTo>
                <a:lnTo>
                  <a:pt x="332955" y="86817"/>
                </a:lnTo>
                <a:lnTo>
                  <a:pt x="330530" y="91211"/>
                </a:lnTo>
                <a:lnTo>
                  <a:pt x="326491" y="93637"/>
                </a:lnTo>
                <a:lnTo>
                  <a:pt x="322351" y="96304"/>
                </a:lnTo>
                <a:lnTo>
                  <a:pt x="316395" y="97637"/>
                </a:lnTo>
                <a:lnTo>
                  <a:pt x="303860" y="97637"/>
                </a:lnTo>
                <a:lnTo>
                  <a:pt x="299008" y="97155"/>
                </a:lnTo>
                <a:lnTo>
                  <a:pt x="289623" y="95250"/>
                </a:lnTo>
                <a:lnTo>
                  <a:pt x="285140" y="93827"/>
                </a:lnTo>
                <a:lnTo>
                  <a:pt x="280847" y="91948"/>
                </a:lnTo>
                <a:lnTo>
                  <a:pt x="279628" y="91465"/>
                </a:lnTo>
                <a:lnTo>
                  <a:pt x="278523" y="90970"/>
                </a:lnTo>
                <a:lnTo>
                  <a:pt x="277088" y="90487"/>
                </a:lnTo>
                <a:lnTo>
                  <a:pt x="276352" y="90373"/>
                </a:lnTo>
                <a:lnTo>
                  <a:pt x="273773" y="90373"/>
                </a:lnTo>
                <a:lnTo>
                  <a:pt x="272910" y="91465"/>
                </a:lnTo>
                <a:lnTo>
                  <a:pt x="272910" y="101930"/>
                </a:lnTo>
                <a:lnTo>
                  <a:pt x="277304" y="107111"/>
                </a:lnTo>
                <a:lnTo>
                  <a:pt x="280479" y="108940"/>
                </a:lnTo>
                <a:lnTo>
                  <a:pt x="285216" y="110515"/>
                </a:lnTo>
                <a:lnTo>
                  <a:pt x="297446" y="113423"/>
                </a:lnTo>
                <a:lnTo>
                  <a:pt x="303745" y="114160"/>
                </a:lnTo>
                <a:lnTo>
                  <a:pt x="310896" y="114160"/>
                </a:lnTo>
                <a:lnTo>
                  <a:pt x="315950" y="114185"/>
                </a:lnTo>
                <a:lnTo>
                  <a:pt x="316230" y="114147"/>
                </a:lnTo>
                <a:lnTo>
                  <a:pt x="321818" y="113334"/>
                </a:lnTo>
                <a:lnTo>
                  <a:pt x="327469" y="111607"/>
                </a:lnTo>
                <a:lnTo>
                  <a:pt x="332371" y="110236"/>
                </a:lnTo>
                <a:lnTo>
                  <a:pt x="336969" y="107924"/>
                </a:lnTo>
                <a:lnTo>
                  <a:pt x="344678" y="101930"/>
                </a:lnTo>
                <a:lnTo>
                  <a:pt x="347700" y="98285"/>
                </a:lnTo>
                <a:lnTo>
                  <a:pt x="348030" y="97637"/>
                </a:lnTo>
                <a:lnTo>
                  <a:pt x="350100" y="93637"/>
                </a:lnTo>
                <a:lnTo>
                  <a:pt x="352005" y="89738"/>
                </a:lnTo>
                <a:lnTo>
                  <a:pt x="353098" y="84924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925" y="6581909"/>
            <a:ext cx="69737" cy="686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9302" y="6530719"/>
            <a:ext cx="4361077" cy="1360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759" y="1028700"/>
            <a:ext cx="11484864" cy="45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2544" y="6445796"/>
            <a:ext cx="353695" cy="218440"/>
          </a:xfrm>
          <a:custGeom>
            <a:avLst/>
            <a:gdLst/>
            <a:ahLst/>
            <a:cxnLst/>
            <a:rect l="l" t="t" r="r" b="b"/>
            <a:pathLst>
              <a:path w="353695" h="218440">
                <a:moveTo>
                  <a:pt x="111366" y="100660"/>
                </a:moveTo>
                <a:lnTo>
                  <a:pt x="111074" y="99695"/>
                </a:lnTo>
                <a:lnTo>
                  <a:pt x="110528" y="98856"/>
                </a:lnTo>
                <a:lnTo>
                  <a:pt x="109486" y="96913"/>
                </a:lnTo>
                <a:lnTo>
                  <a:pt x="105194" y="82969"/>
                </a:lnTo>
                <a:lnTo>
                  <a:pt x="105295" y="79311"/>
                </a:lnTo>
                <a:lnTo>
                  <a:pt x="105054" y="79311"/>
                </a:lnTo>
                <a:lnTo>
                  <a:pt x="105054" y="61595"/>
                </a:lnTo>
                <a:lnTo>
                  <a:pt x="105054" y="50800"/>
                </a:lnTo>
                <a:lnTo>
                  <a:pt x="105054" y="39992"/>
                </a:lnTo>
                <a:lnTo>
                  <a:pt x="104432" y="30619"/>
                </a:lnTo>
                <a:lnTo>
                  <a:pt x="102565" y="22529"/>
                </a:lnTo>
                <a:lnTo>
                  <a:pt x="99974" y="16941"/>
                </a:lnTo>
                <a:lnTo>
                  <a:pt x="99402" y="15697"/>
                </a:lnTo>
                <a:lnTo>
                  <a:pt x="94945" y="10147"/>
                </a:lnTo>
                <a:lnTo>
                  <a:pt x="89128" y="5842"/>
                </a:lnTo>
                <a:lnTo>
                  <a:pt x="85356" y="4254"/>
                </a:lnTo>
                <a:lnTo>
                  <a:pt x="85356" y="73037"/>
                </a:lnTo>
                <a:lnTo>
                  <a:pt x="84950" y="76593"/>
                </a:lnTo>
                <a:lnTo>
                  <a:pt x="55867" y="97764"/>
                </a:lnTo>
                <a:lnTo>
                  <a:pt x="50266" y="97764"/>
                </a:lnTo>
                <a:lnTo>
                  <a:pt x="46139" y="96189"/>
                </a:lnTo>
                <a:lnTo>
                  <a:pt x="40043" y="90373"/>
                </a:lnTo>
                <a:lnTo>
                  <a:pt x="38582" y="86118"/>
                </a:lnTo>
                <a:lnTo>
                  <a:pt x="38620" y="74256"/>
                </a:lnTo>
                <a:lnTo>
                  <a:pt x="40538" y="69735"/>
                </a:lnTo>
                <a:lnTo>
                  <a:pt x="48564" y="63182"/>
                </a:lnTo>
                <a:lnTo>
                  <a:pt x="54533" y="61595"/>
                </a:lnTo>
                <a:lnTo>
                  <a:pt x="62687" y="61595"/>
                </a:lnTo>
                <a:lnTo>
                  <a:pt x="85356" y="73037"/>
                </a:lnTo>
                <a:lnTo>
                  <a:pt x="85356" y="4254"/>
                </a:lnTo>
                <a:lnTo>
                  <a:pt x="81876" y="2768"/>
                </a:lnTo>
                <a:lnTo>
                  <a:pt x="73190" y="927"/>
                </a:lnTo>
                <a:lnTo>
                  <a:pt x="63055" y="317"/>
                </a:lnTo>
                <a:lnTo>
                  <a:pt x="56654" y="254"/>
                </a:lnTo>
                <a:lnTo>
                  <a:pt x="50266" y="1028"/>
                </a:lnTo>
                <a:lnTo>
                  <a:pt x="44069" y="2616"/>
                </a:lnTo>
                <a:lnTo>
                  <a:pt x="38760" y="3835"/>
                </a:lnTo>
                <a:lnTo>
                  <a:pt x="33604" y="5664"/>
                </a:lnTo>
                <a:lnTo>
                  <a:pt x="28727" y="8089"/>
                </a:lnTo>
                <a:lnTo>
                  <a:pt x="27406" y="8648"/>
                </a:lnTo>
                <a:lnTo>
                  <a:pt x="26238" y="9512"/>
                </a:lnTo>
                <a:lnTo>
                  <a:pt x="25311" y="10629"/>
                </a:lnTo>
                <a:lnTo>
                  <a:pt x="24625" y="11938"/>
                </a:lnTo>
                <a:lnTo>
                  <a:pt x="24333" y="13411"/>
                </a:lnTo>
                <a:lnTo>
                  <a:pt x="24460" y="14871"/>
                </a:lnTo>
                <a:lnTo>
                  <a:pt x="24460" y="23368"/>
                </a:lnTo>
                <a:lnTo>
                  <a:pt x="25311" y="24587"/>
                </a:lnTo>
                <a:lnTo>
                  <a:pt x="27025" y="24587"/>
                </a:lnTo>
                <a:lnTo>
                  <a:pt x="27686" y="24549"/>
                </a:lnTo>
                <a:lnTo>
                  <a:pt x="28333" y="24434"/>
                </a:lnTo>
                <a:lnTo>
                  <a:pt x="28968" y="24218"/>
                </a:lnTo>
                <a:lnTo>
                  <a:pt x="30416" y="23787"/>
                </a:lnTo>
                <a:lnTo>
                  <a:pt x="31838" y="23253"/>
                </a:lnTo>
                <a:lnTo>
                  <a:pt x="33235" y="22644"/>
                </a:lnTo>
                <a:lnTo>
                  <a:pt x="37503" y="20955"/>
                </a:lnTo>
                <a:lnTo>
                  <a:pt x="41897" y="19583"/>
                </a:lnTo>
                <a:lnTo>
                  <a:pt x="50685" y="17475"/>
                </a:lnTo>
                <a:lnTo>
                  <a:pt x="55092" y="16941"/>
                </a:lnTo>
                <a:lnTo>
                  <a:pt x="68897" y="16941"/>
                </a:lnTo>
                <a:lnTo>
                  <a:pt x="75590" y="18757"/>
                </a:lnTo>
                <a:lnTo>
                  <a:pt x="83146" y="26289"/>
                </a:lnTo>
                <a:lnTo>
                  <a:pt x="85090" y="32715"/>
                </a:lnTo>
                <a:lnTo>
                  <a:pt x="85090" y="50800"/>
                </a:lnTo>
                <a:lnTo>
                  <a:pt x="80213" y="49707"/>
                </a:lnTo>
                <a:lnTo>
                  <a:pt x="75590" y="48742"/>
                </a:lnTo>
                <a:lnTo>
                  <a:pt x="66814" y="47510"/>
                </a:lnTo>
                <a:lnTo>
                  <a:pt x="62509" y="47193"/>
                </a:lnTo>
                <a:lnTo>
                  <a:pt x="58191" y="47155"/>
                </a:lnTo>
                <a:lnTo>
                  <a:pt x="49276" y="47752"/>
                </a:lnTo>
                <a:lnTo>
                  <a:pt x="17970" y="74256"/>
                </a:lnTo>
                <a:lnTo>
                  <a:pt x="17284" y="81635"/>
                </a:lnTo>
                <a:lnTo>
                  <a:pt x="17297" y="91363"/>
                </a:lnTo>
                <a:lnTo>
                  <a:pt x="50634" y="113665"/>
                </a:lnTo>
                <a:lnTo>
                  <a:pt x="60960" y="112623"/>
                </a:lnTo>
                <a:lnTo>
                  <a:pt x="70358" y="109474"/>
                </a:lnTo>
                <a:lnTo>
                  <a:pt x="78854" y="104241"/>
                </a:lnTo>
                <a:lnTo>
                  <a:pt x="85547" y="97764"/>
                </a:lnTo>
                <a:lnTo>
                  <a:pt x="86423" y="96913"/>
                </a:lnTo>
                <a:lnTo>
                  <a:pt x="87769" y="99720"/>
                </a:lnTo>
                <a:lnTo>
                  <a:pt x="98259" y="111480"/>
                </a:lnTo>
                <a:lnTo>
                  <a:pt x="99377" y="111429"/>
                </a:lnTo>
                <a:lnTo>
                  <a:pt x="100482" y="111061"/>
                </a:lnTo>
                <a:lnTo>
                  <a:pt x="101396" y="110388"/>
                </a:lnTo>
                <a:lnTo>
                  <a:pt x="109067" y="105295"/>
                </a:lnTo>
                <a:lnTo>
                  <a:pt x="110363" y="104508"/>
                </a:lnTo>
                <a:lnTo>
                  <a:pt x="111226" y="103162"/>
                </a:lnTo>
                <a:lnTo>
                  <a:pt x="111340" y="102019"/>
                </a:lnTo>
                <a:lnTo>
                  <a:pt x="111366" y="100660"/>
                </a:lnTo>
                <a:close/>
              </a:path>
              <a:path w="353695" h="218440">
                <a:moveTo>
                  <a:pt x="264071" y="7391"/>
                </a:moveTo>
                <a:lnTo>
                  <a:pt x="263956" y="4051"/>
                </a:lnTo>
                <a:lnTo>
                  <a:pt x="262864" y="3225"/>
                </a:lnTo>
                <a:lnTo>
                  <a:pt x="262597" y="3022"/>
                </a:lnTo>
                <a:lnTo>
                  <a:pt x="261124" y="3225"/>
                </a:lnTo>
                <a:lnTo>
                  <a:pt x="249796" y="3225"/>
                </a:lnTo>
                <a:lnTo>
                  <a:pt x="248119" y="3124"/>
                </a:lnTo>
                <a:lnTo>
                  <a:pt x="246456" y="3543"/>
                </a:lnTo>
                <a:lnTo>
                  <a:pt x="245046" y="4432"/>
                </a:lnTo>
                <a:lnTo>
                  <a:pt x="243840" y="5778"/>
                </a:lnTo>
                <a:lnTo>
                  <a:pt x="243014" y="7391"/>
                </a:lnTo>
                <a:lnTo>
                  <a:pt x="242519" y="9550"/>
                </a:lnTo>
                <a:lnTo>
                  <a:pt x="221551" y="90487"/>
                </a:lnTo>
                <a:lnTo>
                  <a:pt x="206451" y="26657"/>
                </a:lnTo>
                <a:lnTo>
                  <a:pt x="202323" y="9169"/>
                </a:lnTo>
                <a:lnTo>
                  <a:pt x="202095" y="7391"/>
                </a:lnTo>
                <a:lnTo>
                  <a:pt x="201282" y="5715"/>
                </a:lnTo>
                <a:lnTo>
                  <a:pt x="200012" y="4432"/>
                </a:lnTo>
                <a:lnTo>
                  <a:pt x="199034" y="3594"/>
                </a:lnTo>
                <a:lnTo>
                  <a:pt x="197459" y="3225"/>
                </a:lnTo>
                <a:lnTo>
                  <a:pt x="185394" y="3225"/>
                </a:lnTo>
                <a:lnTo>
                  <a:pt x="183692" y="3124"/>
                </a:lnTo>
                <a:lnTo>
                  <a:pt x="159232" y="89509"/>
                </a:lnTo>
                <a:lnTo>
                  <a:pt x="138772" y="9169"/>
                </a:lnTo>
                <a:lnTo>
                  <a:pt x="138061" y="6908"/>
                </a:lnTo>
                <a:lnTo>
                  <a:pt x="137185" y="5283"/>
                </a:lnTo>
                <a:lnTo>
                  <a:pt x="135483" y="3594"/>
                </a:lnTo>
                <a:lnTo>
                  <a:pt x="133908" y="3225"/>
                </a:lnTo>
                <a:lnTo>
                  <a:pt x="119659" y="3225"/>
                </a:lnTo>
                <a:lnTo>
                  <a:pt x="119214" y="3200"/>
                </a:lnTo>
                <a:lnTo>
                  <a:pt x="117525" y="3454"/>
                </a:lnTo>
                <a:lnTo>
                  <a:pt x="116522" y="4813"/>
                </a:lnTo>
                <a:lnTo>
                  <a:pt x="116789" y="6743"/>
                </a:lnTo>
                <a:lnTo>
                  <a:pt x="116916" y="7912"/>
                </a:lnTo>
                <a:lnTo>
                  <a:pt x="117271" y="9550"/>
                </a:lnTo>
                <a:lnTo>
                  <a:pt x="117868" y="11239"/>
                </a:lnTo>
                <a:lnTo>
                  <a:pt x="146469" y="105054"/>
                </a:lnTo>
                <a:lnTo>
                  <a:pt x="151980" y="111036"/>
                </a:lnTo>
                <a:lnTo>
                  <a:pt x="153631" y="110883"/>
                </a:lnTo>
                <a:lnTo>
                  <a:pt x="164096" y="110883"/>
                </a:lnTo>
                <a:lnTo>
                  <a:pt x="165811" y="111036"/>
                </a:lnTo>
                <a:lnTo>
                  <a:pt x="166446" y="110883"/>
                </a:lnTo>
                <a:lnTo>
                  <a:pt x="167525" y="110604"/>
                </a:lnTo>
                <a:lnTo>
                  <a:pt x="168973" y="109664"/>
                </a:lnTo>
                <a:lnTo>
                  <a:pt x="170180" y="108305"/>
                </a:lnTo>
                <a:lnTo>
                  <a:pt x="170992" y="106616"/>
                </a:lnTo>
                <a:lnTo>
                  <a:pt x="171284" y="104800"/>
                </a:lnTo>
                <a:lnTo>
                  <a:pt x="174942" y="89509"/>
                </a:lnTo>
                <a:lnTo>
                  <a:pt x="190030" y="26657"/>
                </a:lnTo>
                <a:lnTo>
                  <a:pt x="208864" y="104800"/>
                </a:lnTo>
                <a:lnTo>
                  <a:pt x="209130" y="106756"/>
                </a:lnTo>
                <a:lnTo>
                  <a:pt x="209943" y="108458"/>
                </a:lnTo>
                <a:lnTo>
                  <a:pt x="211201" y="109791"/>
                </a:lnTo>
                <a:lnTo>
                  <a:pt x="212178" y="110629"/>
                </a:lnTo>
                <a:lnTo>
                  <a:pt x="213753" y="110998"/>
                </a:lnTo>
                <a:lnTo>
                  <a:pt x="226542" y="110998"/>
                </a:lnTo>
                <a:lnTo>
                  <a:pt x="228180" y="111086"/>
                </a:lnTo>
                <a:lnTo>
                  <a:pt x="233807" y="104800"/>
                </a:lnTo>
                <a:lnTo>
                  <a:pt x="238290" y="90487"/>
                </a:lnTo>
                <a:lnTo>
                  <a:pt x="263118" y="11112"/>
                </a:lnTo>
                <a:lnTo>
                  <a:pt x="263448" y="10261"/>
                </a:lnTo>
                <a:lnTo>
                  <a:pt x="263740" y="9169"/>
                </a:lnTo>
                <a:lnTo>
                  <a:pt x="264071" y="7391"/>
                </a:lnTo>
                <a:close/>
              </a:path>
              <a:path w="353695" h="218440">
                <a:moveTo>
                  <a:pt x="339636" y="168275"/>
                </a:moveTo>
                <a:lnTo>
                  <a:pt x="333908" y="160883"/>
                </a:lnTo>
                <a:lnTo>
                  <a:pt x="327228" y="163906"/>
                </a:lnTo>
                <a:lnTo>
                  <a:pt x="293852" y="176009"/>
                </a:lnTo>
                <a:lnTo>
                  <a:pt x="259524" y="184772"/>
                </a:lnTo>
                <a:lnTo>
                  <a:pt x="224510" y="190144"/>
                </a:lnTo>
                <a:lnTo>
                  <a:pt x="189052" y="192062"/>
                </a:lnTo>
                <a:lnTo>
                  <a:pt x="140220" y="188772"/>
                </a:lnTo>
                <a:lnTo>
                  <a:pt x="93141" y="179298"/>
                </a:lnTo>
                <a:lnTo>
                  <a:pt x="48729" y="164211"/>
                </a:lnTo>
                <a:lnTo>
                  <a:pt x="7912" y="144132"/>
                </a:lnTo>
                <a:lnTo>
                  <a:pt x="3403" y="141465"/>
                </a:lnTo>
                <a:lnTo>
                  <a:pt x="0" y="146075"/>
                </a:lnTo>
                <a:lnTo>
                  <a:pt x="42329" y="178346"/>
                </a:lnTo>
                <a:lnTo>
                  <a:pt x="85877" y="199986"/>
                </a:lnTo>
                <a:lnTo>
                  <a:pt x="133629" y="213575"/>
                </a:lnTo>
                <a:lnTo>
                  <a:pt x="184785" y="218287"/>
                </a:lnTo>
                <a:lnTo>
                  <a:pt x="223431" y="215379"/>
                </a:lnTo>
                <a:lnTo>
                  <a:pt x="262674" y="206768"/>
                </a:lnTo>
                <a:lnTo>
                  <a:pt x="300037" y="192633"/>
                </a:lnTo>
                <a:lnTo>
                  <a:pt x="333057" y="173139"/>
                </a:lnTo>
                <a:lnTo>
                  <a:pt x="339636" y="168275"/>
                </a:lnTo>
                <a:close/>
              </a:path>
              <a:path w="353695" h="218440">
                <a:moveTo>
                  <a:pt x="353098" y="84924"/>
                </a:moveTo>
                <a:lnTo>
                  <a:pt x="304825" y="43891"/>
                </a:lnTo>
                <a:lnTo>
                  <a:pt x="300316" y="41579"/>
                </a:lnTo>
                <a:lnTo>
                  <a:pt x="297891" y="39268"/>
                </a:lnTo>
                <a:lnTo>
                  <a:pt x="295490" y="37045"/>
                </a:lnTo>
                <a:lnTo>
                  <a:pt x="294157" y="33921"/>
                </a:lnTo>
                <a:lnTo>
                  <a:pt x="294233" y="25679"/>
                </a:lnTo>
                <a:lnTo>
                  <a:pt x="296176" y="22161"/>
                </a:lnTo>
                <a:lnTo>
                  <a:pt x="303720" y="17551"/>
                </a:lnTo>
                <a:lnTo>
                  <a:pt x="309206" y="16459"/>
                </a:lnTo>
                <a:lnTo>
                  <a:pt x="316153" y="16459"/>
                </a:lnTo>
                <a:lnTo>
                  <a:pt x="324180" y="16332"/>
                </a:lnTo>
                <a:lnTo>
                  <a:pt x="332155" y="17945"/>
                </a:lnTo>
                <a:lnTo>
                  <a:pt x="339521" y="21183"/>
                </a:lnTo>
                <a:lnTo>
                  <a:pt x="340944" y="21971"/>
                </a:lnTo>
                <a:lnTo>
                  <a:pt x="342531" y="22453"/>
                </a:lnTo>
                <a:lnTo>
                  <a:pt x="344144" y="22644"/>
                </a:lnTo>
                <a:lnTo>
                  <a:pt x="345973" y="22644"/>
                </a:lnTo>
                <a:lnTo>
                  <a:pt x="346938" y="21310"/>
                </a:lnTo>
                <a:lnTo>
                  <a:pt x="346938" y="16332"/>
                </a:lnTo>
                <a:lnTo>
                  <a:pt x="347027" y="11645"/>
                </a:lnTo>
                <a:lnTo>
                  <a:pt x="342188" y="6007"/>
                </a:lnTo>
                <a:lnTo>
                  <a:pt x="340575" y="5118"/>
                </a:lnTo>
                <a:lnTo>
                  <a:pt x="338861" y="4381"/>
                </a:lnTo>
                <a:lnTo>
                  <a:pt x="337083" y="3835"/>
                </a:lnTo>
                <a:lnTo>
                  <a:pt x="332701" y="2374"/>
                </a:lnTo>
                <a:lnTo>
                  <a:pt x="325031" y="927"/>
                </a:lnTo>
                <a:lnTo>
                  <a:pt x="319519" y="215"/>
                </a:lnTo>
                <a:lnTo>
                  <a:pt x="317131" y="76"/>
                </a:lnTo>
                <a:lnTo>
                  <a:pt x="316801" y="50"/>
                </a:lnTo>
                <a:lnTo>
                  <a:pt x="314071" y="76"/>
                </a:lnTo>
                <a:lnTo>
                  <a:pt x="308876" y="0"/>
                </a:lnTo>
                <a:lnTo>
                  <a:pt x="303720" y="698"/>
                </a:lnTo>
                <a:lnTo>
                  <a:pt x="294157" y="3441"/>
                </a:lnTo>
                <a:lnTo>
                  <a:pt x="289877" y="5575"/>
                </a:lnTo>
                <a:lnTo>
                  <a:pt x="286067" y="8445"/>
                </a:lnTo>
                <a:lnTo>
                  <a:pt x="282473" y="11099"/>
                </a:lnTo>
                <a:lnTo>
                  <a:pt x="273926" y="27165"/>
                </a:lnTo>
                <a:lnTo>
                  <a:pt x="274002" y="30657"/>
                </a:lnTo>
                <a:lnTo>
                  <a:pt x="274053" y="38239"/>
                </a:lnTo>
                <a:lnTo>
                  <a:pt x="276186" y="44437"/>
                </a:lnTo>
                <a:lnTo>
                  <a:pt x="280111" y="49466"/>
                </a:lnTo>
                <a:lnTo>
                  <a:pt x="284124" y="54927"/>
                </a:lnTo>
                <a:lnTo>
                  <a:pt x="290703" y="59055"/>
                </a:lnTo>
                <a:lnTo>
                  <a:pt x="317246" y="67310"/>
                </a:lnTo>
                <a:lnTo>
                  <a:pt x="323202" y="69240"/>
                </a:lnTo>
                <a:lnTo>
                  <a:pt x="327342" y="71310"/>
                </a:lnTo>
                <a:lnTo>
                  <a:pt x="329539" y="73621"/>
                </a:lnTo>
                <a:lnTo>
                  <a:pt x="331724" y="75895"/>
                </a:lnTo>
                <a:lnTo>
                  <a:pt x="332905" y="78955"/>
                </a:lnTo>
                <a:lnTo>
                  <a:pt x="332892" y="84924"/>
                </a:lnTo>
                <a:lnTo>
                  <a:pt x="332955" y="86817"/>
                </a:lnTo>
                <a:lnTo>
                  <a:pt x="330530" y="91211"/>
                </a:lnTo>
                <a:lnTo>
                  <a:pt x="326491" y="93637"/>
                </a:lnTo>
                <a:lnTo>
                  <a:pt x="322351" y="96304"/>
                </a:lnTo>
                <a:lnTo>
                  <a:pt x="316395" y="97637"/>
                </a:lnTo>
                <a:lnTo>
                  <a:pt x="303860" y="97637"/>
                </a:lnTo>
                <a:lnTo>
                  <a:pt x="299008" y="97155"/>
                </a:lnTo>
                <a:lnTo>
                  <a:pt x="289623" y="95250"/>
                </a:lnTo>
                <a:lnTo>
                  <a:pt x="285140" y="93827"/>
                </a:lnTo>
                <a:lnTo>
                  <a:pt x="280847" y="91948"/>
                </a:lnTo>
                <a:lnTo>
                  <a:pt x="279628" y="91465"/>
                </a:lnTo>
                <a:lnTo>
                  <a:pt x="278523" y="90970"/>
                </a:lnTo>
                <a:lnTo>
                  <a:pt x="277088" y="90487"/>
                </a:lnTo>
                <a:lnTo>
                  <a:pt x="276352" y="90373"/>
                </a:lnTo>
                <a:lnTo>
                  <a:pt x="273773" y="90373"/>
                </a:lnTo>
                <a:lnTo>
                  <a:pt x="272910" y="91465"/>
                </a:lnTo>
                <a:lnTo>
                  <a:pt x="272910" y="101930"/>
                </a:lnTo>
                <a:lnTo>
                  <a:pt x="277304" y="107111"/>
                </a:lnTo>
                <a:lnTo>
                  <a:pt x="280479" y="108940"/>
                </a:lnTo>
                <a:lnTo>
                  <a:pt x="285216" y="110515"/>
                </a:lnTo>
                <a:lnTo>
                  <a:pt x="297446" y="113423"/>
                </a:lnTo>
                <a:lnTo>
                  <a:pt x="303745" y="114160"/>
                </a:lnTo>
                <a:lnTo>
                  <a:pt x="310896" y="114160"/>
                </a:lnTo>
                <a:lnTo>
                  <a:pt x="315950" y="114185"/>
                </a:lnTo>
                <a:lnTo>
                  <a:pt x="316230" y="114147"/>
                </a:lnTo>
                <a:lnTo>
                  <a:pt x="321818" y="113334"/>
                </a:lnTo>
                <a:lnTo>
                  <a:pt x="327469" y="111607"/>
                </a:lnTo>
                <a:lnTo>
                  <a:pt x="332371" y="110236"/>
                </a:lnTo>
                <a:lnTo>
                  <a:pt x="336969" y="107924"/>
                </a:lnTo>
                <a:lnTo>
                  <a:pt x="344678" y="101930"/>
                </a:lnTo>
                <a:lnTo>
                  <a:pt x="347700" y="98285"/>
                </a:lnTo>
                <a:lnTo>
                  <a:pt x="348030" y="97637"/>
                </a:lnTo>
                <a:lnTo>
                  <a:pt x="350100" y="93637"/>
                </a:lnTo>
                <a:lnTo>
                  <a:pt x="352005" y="89738"/>
                </a:lnTo>
                <a:lnTo>
                  <a:pt x="353098" y="84924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925" y="6581909"/>
            <a:ext cx="69737" cy="686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9302" y="6530719"/>
            <a:ext cx="4361077" cy="1360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759" y="577595"/>
            <a:ext cx="11484864" cy="45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2544" y="6445796"/>
            <a:ext cx="353695" cy="218440"/>
          </a:xfrm>
          <a:custGeom>
            <a:avLst/>
            <a:gdLst/>
            <a:ahLst/>
            <a:cxnLst/>
            <a:rect l="l" t="t" r="r" b="b"/>
            <a:pathLst>
              <a:path w="353695" h="218440">
                <a:moveTo>
                  <a:pt x="111366" y="100660"/>
                </a:moveTo>
                <a:lnTo>
                  <a:pt x="111074" y="99695"/>
                </a:lnTo>
                <a:lnTo>
                  <a:pt x="110528" y="98856"/>
                </a:lnTo>
                <a:lnTo>
                  <a:pt x="109486" y="96913"/>
                </a:lnTo>
                <a:lnTo>
                  <a:pt x="105194" y="82969"/>
                </a:lnTo>
                <a:lnTo>
                  <a:pt x="105295" y="79311"/>
                </a:lnTo>
                <a:lnTo>
                  <a:pt x="105054" y="79311"/>
                </a:lnTo>
                <a:lnTo>
                  <a:pt x="105054" y="61595"/>
                </a:lnTo>
                <a:lnTo>
                  <a:pt x="105054" y="50800"/>
                </a:lnTo>
                <a:lnTo>
                  <a:pt x="105054" y="39992"/>
                </a:lnTo>
                <a:lnTo>
                  <a:pt x="104432" y="30619"/>
                </a:lnTo>
                <a:lnTo>
                  <a:pt x="102565" y="22529"/>
                </a:lnTo>
                <a:lnTo>
                  <a:pt x="99974" y="16941"/>
                </a:lnTo>
                <a:lnTo>
                  <a:pt x="99402" y="15697"/>
                </a:lnTo>
                <a:lnTo>
                  <a:pt x="94945" y="10147"/>
                </a:lnTo>
                <a:lnTo>
                  <a:pt x="89128" y="5842"/>
                </a:lnTo>
                <a:lnTo>
                  <a:pt x="85356" y="4254"/>
                </a:lnTo>
                <a:lnTo>
                  <a:pt x="85356" y="73037"/>
                </a:lnTo>
                <a:lnTo>
                  <a:pt x="84950" y="76593"/>
                </a:lnTo>
                <a:lnTo>
                  <a:pt x="55867" y="97764"/>
                </a:lnTo>
                <a:lnTo>
                  <a:pt x="50266" y="97764"/>
                </a:lnTo>
                <a:lnTo>
                  <a:pt x="46139" y="96189"/>
                </a:lnTo>
                <a:lnTo>
                  <a:pt x="40043" y="90373"/>
                </a:lnTo>
                <a:lnTo>
                  <a:pt x="38582" y="86118"/>
                </a:lnTo>
                <a:lnTo>
                  <a:pt x="38620" y="74256"/>
                </a:lnTo>
                <a:lnTo>
                  <a:pt x="40538" y="69735"/>
                </a:lnTo>
                <a:lnTo>
                  <a:pt x="48564" y="63182"/>
                </a:lnTo>
                <a:lnTo>
                  <a:pt x="54533" y="61595"/>
                </a:lnTo>
                <a:lnTo>
                  <a:pt x="62687" y="61595"/>
                </a:lnTo>
                <a:lnTo>
                  <a:pt x="85356" y="73037"/>
                </a:lnTo>
                <a:lnTo>
                  <a:pt x="85356" y="4254"/>
                </a:lnTo>
                <a:lnTo>
                  <a:pt x="81876" y="2768"/>
                </a:lnTo>
                <a:lnTo>
                  <a:pt x="73190" y="927"/>
                </a:lnTo>
                <a:lnTo>
                  <a:pt x="63055" y="317"/>
                </a:lnTo>
                <a:lnTo>
                  <a:pt x="56654" y="254"/>
                </a:lnTo>
                <a:lnTo>
                  <a:pt x="50266" y="1028"/>
                </a:lnTo>
                <a:lnTo>
                  <a:pt x="44069" y="2616"/>
                </a:lnTo>
                <a:lnTo>
                  <a:pt x="38760" y="3835"/>
                </a:lnTo>
                <a:lnTo>
                  <a:pt x="33604" y="5664"/>
                </a:lnTo>
                <a:lnTo>
                  <a:pt x="28727" y="8089"/>
                </a:lnTo>
                <a:lnTo>
                  <a:pt x="27406" y="8648"/>
                </a:lnTo>
                <a:lnTo>
                  <a:pt x="26238" y="9512"/>
                </a:lnTo>
                <a:lnTo>
                  <a:pt x="25311" y="10629"/>
                </a:lnTo>
                <a:lnTo>
                  <a:pt x="24625" y="11938"/>
                </a:lnTo>
                <a:lnTo>
                  <a:pt x="24333" y="13411"/>
                </a:lnTo>
                <a:lnTo>
                  <a:pt x="24460" y="14871"/>
                </a:lnTo>
                <a:lnTo>
                  <a:pt x="24460" y="23368"/>
                </a:lnTo>
                <a:lnTo>
                  <a:pt x="25311" y="24587"/>
                </a:lnTo>
                <a:lnTo>
                  <a:pt x="27025" y="24587"/>
                </a:lnTo>
                <a:lnTo>
                  <a:pt x="27686" y="24549"/>
                </a:lnTo>
                <a:lnTo>
                  <a:pt x="28333" y="24434"/>
                </a:lnTo>
                <a:lnTo>
                  <a:pt x="28968" y="24218"/>
                </a:lnTo>
                <a:lnTo>
                  <a:pt x="30416" y="23787"/>
                </a:lnTo>
                <a:lnTo>
                  <a:pt x="31838" y="23253"/>
                </a:lnTo>
                <a:lnTo>
                  <a:pt x="33235" y="22644"/>
                </a:lnTo>
                <a:lnTo>
                  <a:pt x="37503" y="20955"/>
                </a:lnTo>
                <a:lnTo>
                  <a:pt x="41897" y="19583"/>
                </a:lnTo>
                <a:lnTo>
                  <a:pt x="50685" y="17475"/>
                </a:lnTo>
                <a:lnTo>
                  <a:pt x="55092" y="16941"/>
                </a:lnTo>
                <a:lnTo>
                  <a:pt x="68897" y="16941"/>
                </a:lnTo>
                <a:lnTo>
                  <a:pt x="75590" y="18757"/>
                </a:lnTo>
                <a:lnTo>
                  <a:pt x="83146" y="26289"/>
                </a:lnTo>
                <a:lnTo>
                  <a:pt x="85090" y="32715"/>
                </a:lnTo>
                <a:lnTo>
                  <a:pt x="85090" y="50800"/>
                </a:lnTo>
                <a:lnTo>
                  <a:pt x="80213" y="49707"/>
                </a:lnTo>
                <a:lnTo>
                  <a:pt x="75590" y="48742"/>
                </a:lnTo>
                <a:lnTo>
                  <a:pt x="66814" y="47510"/>
                </a:lnTo>
                <a:lnTo>
                  <a:pt x="62509" y="47193"/>
                </a:lnTo>
                <a:lnTo>
                  <a:pt x="58191" y="47155"/>
                </a:lnTo>
                <a:lnTo>
                  <a:pt x="49276" y="47752"/>
                </a:lnTo>
                <a:lnTo>
                  <a:pt x="17970" y="74256"/>
                </a:lnTo>
                <a:lnTo>
                  <a:pt x="17284" y="81635"/>
                </a:lnTo>
                <a:lnTo>
                  <a:pt x="17297" y="91363"/>
                </a:lnTo>
                <a:lnTo>
                  <a:pt x="50634" y="113665"/>
                </a:lnTo>
                <a:lnTo>
                  <a:pt x="60960" y="112623"/>
                </a:lnTo>
                <a:lnTo>
                  <a:pt x="70358" y="109474"/>
                </a:lnTo>
                <a:lnTo>
                  <a:pt x="78854" y="104241"/>
                </a:lnTo>
                <a:lnTo>
                  <a:pt x="85547" y="97764"/>
                </a:lnTo>
                <a:lnTo>
                  <a:pt x="86423" y="96913"/>
                </a:lnTo>
                <a:lnTo>
                  <a:pt x="87769" y="99720"/>
                </a:lnTo>
                <a:lnTo>
                  <a:pt x="98259" y="111480"/>
                </a:lnTo>
                <a:lnTo>
                  <a:pt x="99377" y="111429"/>
                </a:lnTo>
                <a:lnTo>
                  <a:pt x="100482" y="111061"/>
                </a:lnTo>
                <a:lnTo>
                  <a:pt x="101396" y="110388"/>
                </a:lnTo>
                <a:lnTo>
                  <a:pt x="109067" y="105295"/>
                </a:lnTo>
                <a:lnTo>
                  <a:pt x="110363" y="104508"/>
                </a:lnTo>
                <a:lnTo>
                  <a:pt x="111226" y="103162"/>
                </a:lnTo>
                <a:lnTo>
                  <a:pt x="111340" y="102019"/>
                </a:lnTo>
                <a:lnTo>
                  <a:pt x="111366" y="100660"/>
                </a:lnTo>
                <a:close/>
              </a:path>
              <a:path w="353695" h="218440">
                <a:moveTo>
                  <a:pt x="264071" y="7391"/>
                </a:moveTo>
                <a:lnTo>
                  <a:pt x="263956" y="4051"/>
                </a:lnTo>
                <a:lnTo>
                  <a:pt x="262864" y="3225"/>
                </a:lnTo>
                <a:lnTo>
                  <a:pt x="262597" y="3022"/>
                </a:lnTo>
                <a:lnTo>
                  <a:pt x="261124" y="3225"/>
                </a:lnTo>
                <a:lnTo>
                  <a:pt x="249796" y="3225"/>
                </a:lnTo>
                <a:lnTo>
                  <a:pt x="248119" y="3124"/>
                </a:lnTo>
                <a:lnTo>
                  <a:pt x="246456" y="3543"/>
                </a:lnTo>
                <a:lnTo>
                  <a:pt x="245046" y="4432"/>
                </a:lnTo>
                <a:lnTo>
                  <a:pt x="243840" y="5778"/>
                </a:lnTo>
                <a:lnTo>
                  <a:pt x="243014" y="7391"/>
                </a:lnTo>
                <a:lnTo>
                  <a:pt x="242519" y="9550"/>
                </a:lnTo>
                <a:lnTo>
                  <a:pt x="221551" y="90487"/>
                </a:lnTo>
                <a:lnTo>
                  <a:pt x="206451" y="26657"/>
                </a:lnTo>
                <a:lnTo>
                  <a:pt x="202323" y="9169"/>
                </a:lnTo>
                <a:lnTo>
                  <a:pt x="202095" y="7391"/>
                </a:lnTo>
                <a:lnTo>
                  <a:pt x="201282" y="5715"/>
                </a:lnTo>
                <a:lnTo>
                  <a:pt x="200012" y="4432"/>
                </a:lnTo>
                <a:lnTo>
                  <a:pt x="199034" y="3594"/>
                </a:lnTo>
                <a:lnTo>
                  <a:pt x="197459" y="3225"/>
                </a:lnTo>
                <a:lnTo>
                  <a:pt x="185394" y="3225"/>
                </a:lnTo>
                <a:lnTo>
                  <a:pt x="183692" y="3124"/>
                </a:lnTo>
                <a:lnTo>
                  <a:pt x="159232" y="89509"/>
                </a:lnTo>
                <a:lnTo>
                  <a:pt x="138772" y="9169"/>
                </a:lnTo>
                <a:lnTo>
                  <a:pt x="138061" y="6908"/>
                </a:lnTo>
                <a:lnTo>
                  <a:pt x="137185" y="5283"/>
                </a:lnTo>
                <a:lnTo>
                  <a:pt x="135483" y="3594"/>
                </a:lnTo>
                <a:lnTo>
                  <a:pt x="133908" y="3225"/>
                </a:lnTo>
                <a:lnTo>
                  <a:pt x="119659" y="3225"/>
                </a:lnTo>
                <a:lnTo>
                  <a:pt x="119214" y="3200"/>
                </a:lnTo>
                <a:lnTo>
                  <a:pt x="117525" y="3454"/>
                </a:lnTo>
                <a:lnTo>
                  <a:pt x="116522" y="4813"/>
                </a:lnTo>
                <a:lnTo>
                  <a:pt x="116789" y="6743"/>
                </a:lnTo>
                <a:lnTo>
                  <a:pt x="116916" y="7912"/>
                </a:lnTo>
                <a:lnTo>
                  <a:pt x="117271" y="9550"/>
                </a:lnTo>
                <a:lnTo>
                  <a:pt x="117868" y="11239"/>
                </a:lnTo>
                <a:lnTo>
                  <a:pt x="146469" y="105054"/>
                </a:lnTo>
                <a:lnTo>
                  <a:pt x="151980" y="111036"/>
                </a:lnTo>
                <a:lnTo>
                  <a:pt x="153631" y="110883"/>
                </a:lnTo>
                <a:lnTo>
                  <a:pt x="164096" y="110883"/>
                </a:lnTo>
                <a:lnTo>
                  <a:pt x="165811" y="111036"/>
                </a:lnTo>
                <a:lnTo>
                  <a:pt x="166446" y="110883"/>
                </a:lnTo>
                <a:lnTo>
                  <a:pt x="167525" y="110604"/>
                </a:lnTo>
                <a:lnTo>
                  <a:pt x="168973" y="109664"/>
                </a:lnTo>
                <a:lnTo>
                  <a:pt x="170180" y="108305"/>
                </a:lnTo>
                <a:lnTo>
                  <a:pt x="170992" y="106616"/>
                </a:lnTo>
                <a:lnTo>
                  <a:pt x="171284" y="104800"/>
                </a:lnTo>
                <a:lnTo>
                  <a:pt x="174942" y="89509"/>
                </a:lnTo>
                <a:lnTo>
                  <a:pt x="190030" y="26657"/>
                </a:lnTo>
                <a:lnTo>
                  <a:pt x="208864" y="104800"/>
                </a:lnTo>
                <a:lnTo>
                  <a:pt x="209130" y="106756"/>
                </a:lnTo>
                <a:lnTo>
                  <a:pt x="209943" y="108458"/>
                </a:lnTo>
                <a:lnTo>
                  <a:pt x="211201" y="109791"/>
                </a:lnTo>
                <a:lnTo>
                  <a:pt x="212178" y="110629"/>
                </a:lnTo>
                <a:lnTo>
                  <a:pt x="213753" y="110998"/>
                </a:lnTo>
                <a:lnTo>
                  <a:pt x="226542" y="110998"/>
                </a:lnTo>
                <a:lnTo>
                  <a:pt x="228180" y="111086"/>
                </a:lnTo>
                <a:lnTo>
                  <a:pt x="233807" y="104800"/>
                </a:lnTo>
                <a:lnTo>
                  <a:pt x="238290" y="90487"/>
                </a:lnTo>
                <a:lnTo>
                  <a:pt x="263118" y="11112"/>
                </a:lnTo>
                <a:lnTo>
                  <a:pt x="263448" y="10261"/>
                </a:lnTo>
                <a:lnTo>
                  <a:pt x="263740" y="9169"/>
                </a:lnTo>
                <a:lnTo>
                  <a:pt x="264071" y="7391"/>
                </a:lnTo>
                <a:close/>
              </a:path>
              <a:path w="353695" h="218440">
                <a:moveTo>
                  <a:pt x="339636" y="168275"/>
                </a:moveTo>
                <a:lnTo>
                  <a:pt x="333908" y="160883"/>
                </a:lnTo>
                <a:lnTo>
                  <a:pt x="327228" y="163906"/>
                </a:lnTo>
                <a:lnTo>
                  <a:pt x="293852" y="176009"/>
                </a:lnTo>
                <a:lnTo>
                  <a:pt x="259524" y="184772"/>
                </a:lnTo>
                <a:lnTo>
                  <a:pt x="224510" y="190144"/>
                </a:lnTo>
                <a:lnTo>
                  <a:pt x="189052" y="192062"/>
                </a:lnTo>
                <a:lnTo>
                  <a:pt x="140220" y="188772"/>
                </a:lnTo>
                <a:lnTo>
                  <a:pt x="93141" y="179298"/>
                </a:lnTo>
                <a:lnTo>
                  <a:pt x="48729" y="164211"/>
                </a:lnTo>
                <a:lnTo>
                  <a:pt x="7912" y="144132"/>
                </a:lnTo>
                <a:lnTo>
                  <a:pt x="3403" y="141465"/>
                </a:lnTo>
                <a:lnTo>
                  <a:pt x="0" y="146075"/>
                </a:lnTo>
                <a:lnTo>
                  <a:pt x="42329" y="178346"/>
                </a:lnTo>
                <a:lnTo>
                  <a:pt x="85877" y="199986"/>
                </a:lnTo>
                <a:lnTo>
                  <a:pt x="133629" y="213575"/>
                </a:lnTo>
                <a:lnTo>
                  <a:pt x="184785" y="218287"/>
                </a:lnTo>
                <a:lnTo>
                  <a:pt x="223431" y="215379"/>
                </a:lnTo>
                <a:lnTo>
                  <a:pt x="262674" y="206768"/>
                </a:lnTo>
                <a:lnTo>
                  <a:pt x="300037" y="192633"/>
                </a:lnTo>
                <a:lnTo>
                  <a:pt x="333057" y="173139"/>
                </a:lnTo>
                <a:lnTo>
                  <a:pt x="339636" y="168275"/>
                </a:lnTo>
                <a:close/>
              </a:path>
              <a:path w="353695" h="218440">
                <a:moveTo>
                  <a:pt x="353098" y="84924"/>
                </a:moveTo>
                <a:lnTo>
                  <a:pt x="304825" y="43891"/>
                </a:lnTo>
                <a:lnTo>
                  <a:pt x="300316" y="41579"/>
                </a:lnTo>
                <a:lnTo>
                  <a:pt x="297891" y="39268"/>
                </a:lnTo>
                <a:lnTo>
                  <a:pt x="295490" y="37045"/>
                </a:lnTo>
                <a:lnTo>
                  <a:pt x="294157" y="33921"/>
                </a:lnTo>
                <a:lnTo>
                  <a:pt x="294233" y="25679"/>
                </a:lnTo>
                <a:lnTo>
                  <a:pt x="296176" y="22161"/>
                </a:lnTo>
                <a:lnTo>
                  <a:pt x="303720" y="17551"/>
                </a:lnTo>
                <a:lnTo>
                  <a:pt x="309206" y="16459"/>
                </a:lnTo>
                <a:lnTo>
                  <a:pt x="316153" y="16459"/>
                </a:lnTo>
                <a:lnTo>
                  <a:pt x="324180" y="16332"/>
                </a:lnTo>
                <a:lnTo>
                  <a:pt x="332155" y="17945"/>
                </a:lnTo>
                <a:lnTo>
                  <a:pt x="339521" y="21183"/>
                </a:lnTo>
                <a:lnTo>
                  <a:pt x="340944" y="21971"/>
                </a:lnTo>
                <a:lnTo>
                  <a:pt x="342531" y="22453"/>
                </a:lnTo>
                <a:lnTo>
                  <a:pt x="344144" y="22644"/>
                </a:lnTo>
                <a:lnTo>
                  <a:pt x="345973" y="22644"/>
                </a:lnTo>
                <a:lnTo>
                  <a:pt x="346938" y="21310"/>
                </a:lnTo>
                <a:lnTo>
                  <a:pt x="346938" y="16332"/>
                </a:lnTo>
                <a:lnTo>
                  <a:pt x="347027" y="11645"/>
                </a:lnTo>
                <a:lnTo>
                  <a:pt x="342188" y="6007"/>
                </a:lnTo>
                <a:lnTo>
                  <a:pt x="340575" y="5118"/>
                </a:lnTo>
                <a:lnTo>
                  <a:pt x="338861" y="4381"/>
                </a:lnTo>
                <a:lnTo>
                  <a:pt x="337083" y="3835"/>
                </a:lnTo>
                <a:lnTo>
                  <a:pt x="332701" y="2374"/>
                </a:lnTo>
                <a:lnTo>
                  <a:pt x="325031" y="927"/>
                </a:lnTo>
                <a:lnTo>
                  <a:pt x="319519" y="215"/>
                </a:lnTo>
                <a:lnTo>
                  <a:pt x="317131" y="76"/>
                </a:lnTo>
                <a:lnTo>
                  <a:pt x="316801" y="50"/>
                </a:lnTo>
                <a:lnTo>
                  <a:pt x="314071" y="76"/>
                </a:lnTo>
                <a:lnTo>
                  <a:pt x="308876" y="0"/>
                </a:lnTo>
                <a:lnTo>
                  <a:pt x="303720" y="698"/>
                </a:lnTo>
                <a:lnTo>
                  <a:pt x="294157" y="3441"/>
                </a:lnTo>
                <a:lnTo>
                  <a:pt x="289877" y="5575"/>
                </a:lnTo>
                <a:lnTo>
                  <a:pt x="286067" y="8445"/>
                </a:lnTo>
                <a:lnTo>
                  <a:pt x="282473" y="11099"/>
                </a:lnTo>
                <a:lnTo>
                  <a:pt x="273926" y="27165"/>
                </a:lnTo>
                <a:lnTo>
                  <a:pt x="274002" y="30657"/>
                </a:lnTo>
                <a:lnTo>
                  <a:pt x="274053" y="38239"/>
                </a:lnTo>
                <a:lnTo>
                  <a:pt x="276186" y="44437"/>
                </a:lnTo>
                <a:lnTo>
                  <a:pt x="280111" y="49466"/>
                </a:lnTo>
                <a:lnTo>
                  <a:pt x="284124" y="54927"/>
                </a:lnTo>
                <a:lnTo>
                  <a:pt x="290703" y="59055"/>
                </a:lnTo>
                <a:lnTo>
                  <a:pt x="317246" y="67310"/>
                </a:lnTo>
                <a:lnTo>
                  <a:pt x="323202" y="69240"/>
                </a:lnTo>
                <a:lnTo>
                  <a:pt x="327342" y="71310"/>
                </a:lnTo>
                <a:lnTo>
                  <a:pt x="329539" y="73621"/>
                </a:lnTo>
                <a:lnTo>
                  <a:pt x="331724" y="75895"/>
                </a:lnTo>
                <a:lnTo>
                  <a:pt x="332905" y="78955"/>
                </a:lnTo>
                <a:lnTo>
                  <a:pt x="332892" y="84924"/>
                </a:lnTo>
                <a:lnTo>
                  <a:pt x="332955" y="86817"/>
                </a:lnTo>
                <a:lnTo>
                  <a:pt x="330530" y="91211"/>
                </a:lnTo>
                <a:lnTo>
                  <a:pt x="326491" y="93637"/>
                </a:lnTo>
                <a:lnTo>
                  <a:pt x="322351" y="96304"/>
                </a:lnTo>
                <a:lnTo>
                  <a:pt x="316395" y="97637"/>
                </a:lnTo>
                <a:lnTo>
                  <a:pt x="303860" y="97637"/>
                </a:lnTo>
                <a:lnTo>
                  <a:pt x="299008" y="97155"/>
                </a:lnTo>
                <a:lnTo>
                  <a:pt x="289623" y="95250"/>
                </a:lnTo>
                <a:lnTo>
                  <a:pt x="285140" y="93827"/>
                </a:lnTo>
                <a:lnTo>
                  <a:pt x="280847" y="91948"/>
                </a:lnTo>
                <a:lnTo>
                  <a:pt x="279628" y="91465"/>
                </a:lnTo>
                <a:lnTo>
                  <a:pt x="278523" y="90970"/>
                </a:lnTo>
                <a:lnTo>
                  <a:pt x="277088" y="90487"/>
                </a:lnTo>
                <a:lnTo>
                  <a:pt x="276352" y="90373"/>
                </a:lnTo>
                <a:lnTo>
                  <a:pt x="273773" y="90373"/>
                </a:lnTo>
                <a:lnTo>
                  <a:pt x="272910" y="91465"/>
                </a:lnTo>
                <a:lnTo>
                  <a:pt x="272910" y="101930"/>
                </a:lnTo>
                <a:lnTo>
                  <a:pt x="277304" y="107111"/>
                </a:lnTo>
                <a:lnTo>
                  <a:pt x="280479" y="108940"/>
                </a:lnTo>
                <a:lnTo>
                  <a:pt x="285216" y="110515"/>
                </a:lnTo>
                <a:lnTo>
                  <a:pt x="297446" y="113423"/>
                </a:lnTo>
                <a:lnTo>
                  <a:pt x="303745" y="114160"/>
                </a:lnTo>
                <a:lnTo>
                  <a:pt x="310896" y="114160"/>
                </a:lnTo>
                <a:lnTo>
                  <a:pt x="315950" y="114185"/>
                </a:lnTo>
                <a:lnTo>
                  <a:pt x="316230" y="114147"/>
                </a:lnTo>
                <a:lnTo>
                  <a:pt x="321818" y="113334"/>
                </a:lnTo>
                <a:lnTo>
                  <a:pt x="327469" y="111607"/>
                </a:lnTo>
                <a:lnTo>
                  <a:pt x="332371" y="110236"/>
                </a:lnTo>
                <a:lnTo>
                  <a:pt x="336969" y="107924"/>
                </a:lnTo>
                <a:lnTo>
                  <a:pt x="344678" y="101930"/>
                </a:lnTo>
                <a:lnTo>
                  <a:pt x="347700" y="98285"/>
                </a:lnTo>
                <a:lnTo>
                  <a:pt x="348030" y="97637"/>
                </a:lnTo>
                <a:lnTo>
                  <a:pt x="350100" y="93637"/>
                </a:lnTo>
                <a:lnTo>
                  <a:pt x="352005" y="89738"/>
                </a:lnTo>
                <a:lnTo>
                  <a:pt x="353098" y="84924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925" y="6581909"/>
            <a:ext cx="69737" cy="686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9302" y="6530719"/>
            <a:ext cx="4361077" cy="136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13" y="4317"/>
            <a:ext cx="6751320" cy="894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122934"/>
            <a:ext cx="10880090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18035" y="6486855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2E3D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CC33"/>
                </a:solidFill>
                <a:latin typeface="Carlito"/>
                <a:cs typeface="Carlito"/>
              </a:rPr>
              <a:t>NEWS</a:t>
            </a:r>
            <a:r>
              <a:rPr dirty="0" sz="4800" spc="-65" b="1">
                <a:solidFill>
                  <a:srgbClr val="FFCC33"/>
                </a:solidFill>
                <a:latin typeface="Carlito"/>
                <a:cs typeface="Carlito"/>
              </a:rPr>
              <a:t> </a:t>
            </a:r>
            <a:r>
              <a:rPr dirty="0" sz="4800" b="1">
                <a:solidFill>
                  <a:srgbClr val="FFCC33"/>
                </a:solidFill>
                <a:latin typeface="Carlito"/>
                <a:cs typeface="Carlito"/>
              </a:rPr>
              <a:t>ARTICLE</a:t>
            </a:r>
            <a:r>
              <a:rPr dirty="0" sz="4800" spc="-55" b="1">
                <a:solidFill>
                  <a:srgbClr val="FFCC33"/>
                </a:solidFill>
                <a:latin typeface="Carlito"/>
                <a:cs typeface="Carlito"/>
              </a:rPr>
              <a:t> </a:t>
            </a:r>
            <a:r>
              <a:rPr dirty="0" sz="4800" spc="-225" b="1">
                <a:solidFill>
                  <a:srgbClr val="FFCC33"/>
                </a:solidFill>
                <a:latin typeface="Carlito"/>
                <a:cs typeface="Carlito"/>
              </a:rPr>
              <a:t>DATA</a:t>
            </a:r>
            <a:r>
              <a:rPr dirty="0" sz="4800" spc="-50" b="1">
                <a:solidFill>
                  <a:srgbClr val="FFCC33"/>
                </a:solidFill>
                <a:latin typeface="Carlito"/>
                <a:cs typeface="Carlito"/>
              </a:rPr>
              <a:t> </a:t>
            </a:r>
            <a:r>
              <a:rPr dirty="0" sz="4800" spc="-10" b="1">
                <a:solidFill>
                  <a:srgbClr val="FFCC33"/>
                </a:solidFill>
                <a:latin typeface="Carlito"/>
                <a:cs typeface="Carlito"/>
              </a:rPr>
              <a:t>PIPELINE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99684" y="3123057"/>
            <a:ext cx="49123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CC33"/>
                </a:solidFill>
                <a:latin typeface="Carlito"/>
                <a:cs typeface="Carlito"/>
              </a:rPr>
              <a:t>ourse</a:t>
            </a:r>
            <a:r>
              <a:rPr dirty="0" sz="3600" spc="-75" b="1">
                <a:solidFill>
                  <a:srgbClr val="FFCC33"/>
                </a:solidFill>
                <a:latin typeface="Carlito"/>
                <a:cs typeface="Carlito"/>
              </a:rPr>
              <a:t> </a:t>
            </a:r>
            <a:r>
              <a:rPr dirty="0" sz="3600" b="1">
                <a:solidFill>
                  <a:srgbClr val="FFCC33"/>
                </a:solidFill>
                <a:latin typeface="Carlito"/>
                <a:cs typeface="Carlito"/>
              </a:rPr>
              <a:t>Number:</a:t>
            </a:r>
            <a:r>
              <a:rPr dirty="0" sz="3600" spc="-65" b="1">
                <a:solidFill>
                  <a:srgbClr val="FFCC33"/>
                </a:solidFill>
                <a:latin typeface="Carlito"/>
                <a:cs typeface="Carlito"/>
              </a:rPr>
              <a:t> </a:t>
            </a:r>
            <a:r>
              <a:rPr dirty="0" sz="3600" spc="-20" b="1">
                <a:solidFill>
                  <a:srgbClr val="FFCC33"/>
                </a:solidFill>
                <a:latin typeface="Carlito"/>
                <a:cs typeface="Carlito"/>
              </a:rPr>
              <a:t>DSCI-6007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4745735"/>
            <a:ext cx="11484864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2181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TEAM-</a:t>
            </a:r>
            <a:r>
              <a:rPr dirty="0" spc="-25"/>
              <a:t>11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59" y="1834895"/>
            <a:ext cx="2788920" cy="28346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8311" y="1834895"/>
            <a:ext cx="2788919" cy="28178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0864" y="1834895"/>
            <a:ext cx="2788919" cy="283464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69365" y="4666202"/>
            <a:ext cx="1581150" cy="113792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Thomas</a:t>
            </a:r>
            <a:r>
              <a:rPr dirty="0" sz="20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Powell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1800" spc="-30">
                <a:latin typeface="Carlito"/>
                <a:cs typeface="Carlito"/>
              </a:rPr>
              <a:t>Team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Leader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Data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Scientist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46016" y="4666202"/>
            <a:ext cx="1412875" cy="8636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Simran</a:t>
            </a:r>
            <a:r>
              <a:rPr dirty="0" sz="2000" spc="-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Sattar</a:t>
            </a:r>
            <a:endParaRPr sz="2000">
              <a:latin typeface="Carlito"/>
              <a:cs typeface="Carlito"/>
            </a:endParaRPr>
          </a:p>
          <a:p>
            <a:pPr marL="123189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Carlito"/>
                <a:cs typeface="Carlito"/>
              </a:rPr>
              <a:t>Data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Analyst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19850" y="4666202"/>
            <a:ext cx="2250440" cy="8636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Pavan</a:t>
            </a:r>
            <a:r>
              <a:rPr dirty="0" sz="2000" spc="-8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Kumar</a:t>
            </a:r>
            <a:r>
              <a:rPr dirty="0" sz="200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Sunkara</a:t>
            </a:r>
            <a:endParaRPr sz="2000">
              <a:latin typeface="Carlito"/>
              <a:cs typeface="Carlito"/>
            </a:endParaRPr>
          </a:p>
          <a:p>
            <a:pPr algn="ctr" marL="2540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Carlito"/>
                <a:cs typeface="Carlito"/>
              </a:rPr>
              <a:t>Data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Engineer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99595" y="2204739"/>
            <a:ext cx="2610672" cy="2278762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2181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55"/>
              <a:t> </a:t>
            </a:r>
            <a:r>
              <a:rPr dirty="0"/>
              <a:t>Scenario</a:t>
            </a:r>
            <a:r>
              <a:rPr dirty="0" spc="-60"/>
              <a:t> </a:t>
            </a: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7548" y="1107440"/>
            <a:ext cx="11205210" cy="295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400" spc="-10">
                <a:latin typeface="Carlito"/>
                <a:cs typeface="Carlito"/>
              </a:rPr>
              <a:t>Problem</a:t>
            </a:r>
            <a:endParaRPr sz="2400">
              <a:latin typeface="Carlito"/>
              <a:cs typeface="Carlito"/>
            </a:endParaRPr>
          </a:p>
          <a:p>
            <a:pPr lvl="1" marL="812165" marR="5080" indent="-3429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812165" algn="l"/>
              </a:tabLst>
            </a:pPr>
            <a:r>
              <a:rPr dirty="0" sz="2000">
                <a:latin typeface="Carlito"/>
                <a:cs typeface="Carlito"/>
              </a:rPr>
              <a:t>It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is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extremely</a:t>
            </a:r>
            <a:r>
              <a:rPr dirty="0" sz="2000" spc="-2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difficult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keep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track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current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events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with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24-hours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news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cycle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multitude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platforms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that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publish</a:t>
            </a:r>
            <a:r>
              <a:rPr dirty="0" sz="2000" spc="-8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news.</a:t>
            </a:r>
            <a:endParaRPr sz="2000">
              <a:latin typeface="Carlito"/>
              <a:cs typeface="Carlito"/>
            </a:endParaRPr>
          </a:p>
          <a:p>
            <a:pPr lvl="1" marL="811530" indent="-342265">
              <a:lnSpc>
                <a:spcPts val="2385"/>
              </a:lnSpc>
              <a:buFont typeface="Courier New"/>
              <a:buChar char="o"/>
              <a:tabLst>
                <a:tab pos="811530" algn="l"/>
              </a:tabLst>
            </a:pPr>
            <a:r>
              <a:rPr dirty="0" sz="2000">
                <a:latin typeface="Carlito"/>
                <a:cs typeface="Carlito"/>
              </a:rPr>
              <a:t>It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is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impossible</a:t>
            </a:r>
            <a:r>
              <a:rPr dirty="0" sz="2000" spc="-2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deduce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personal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importance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or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relevance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stories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ts val="2865"/>
              </a:lnSpc>
              <a:buFont typeface="Arial"/>
              <a:buChar char="•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Data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Needed</a:t>
            </a:r>
            <a:endParaRPr sz="2400">
              <a:latin typeface="Carlito"/>
              <a:cs typeface="Carlito"/>
            </a:endParaRPr>
          </a:p>
          <a:p>
            <a:pPr lvl="1" marL="811530" indent="-3422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811530" algn="l"/>
              </a:tabLst>
            </a:pPr>
            <a:r>
              <a:rPr dirty="0" sz="2000">
                <a:latin typeface="Carlito"/>
                <a:cs typeface="Carlito"/>
              </a:rPr>
              <a:t>News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Articles</a:t>
            </a:r>
            <a:endParaRPr sz="2000">
              <a:latin typeface="Carlito"/>
              <a:cs typeface="Carlito"/>
            </a:endParaRPr>
          </a:p>
          <a:p>
            <a:pPr lvl="2" marL="1269365" indent="-342265">
              <a:lnSpc>
                <a:spcPts val="2385"/>
              </a:lnSpc>
              <a:buFont typeface="Wingdings"/>
              <a:buChar char=""/>
              <a:tabLst>
                <a:tab pos="1269365" algn="l"/>
              </a:tabLst>
            </a:pPr>
            <a:r>
              <a:rPr dirty="0" sz="2000">
                <a:latin typeface="Carlito"/>
                <a:cs typeface="Carlito"/>
              </a:rPr>
              <a:t>Headlines,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Media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Outlet,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Publishing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Date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ts val="2865"/>
              </a:lnSpc>
              <a:buFont typeface="Arial"/>
              <a:buChar char="•"/>
              <a:tabLst>
                <a:tab pos="354965" algn="l"/>
              </a:tabLst>
            </a:pPr>
            <a:r>
              <a:rPr dirty="0" sz="2400">
                <a:latin typeface="Carlito"/>
                <a:cs typeface="Carlito"/>
              </a:rPr>
              <a:t>Data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Obtainment</a:t>
            </a:r>
            <a:endParaRPr sz="2400">
              <a:latin typeface="Carlito"/>
              <a:cs typeface="Carlito"/>
            </a:endParaRPr>
          </a:p>
          <a:p>
            <a:pPr lvl="1" marL="811530" indent="-3422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811530" algn="l"/>
              </a:tabLst>
            </a:pPr>
            <a:r>
              <a:rPr dirty="0" sz="2000">
                <a:latin typeface="Carlito"/>
                <a:cs typeface="Carlito"/>
              </a:rPr>
              <a:t>Google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News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webpage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2181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</a:t>
            </a:r>
            <a:r>
              <a:rPr dirty="0" spc="-60"/>
              <a:t> </a:t>
            </a: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/>
              <a:t>Business</a:t>
            </a:r>
            <a:r>
              <a:rPr dirty="0" spc="-114"/>
              <a:t> </a:t>
            </a:r>
            <a:r>
              <a:rPr dirty="0" spc="-10"/>
              <a:t>Understanding</a:t>
            </a:r>
          </a:p>
          <a:p>
            <a:pPr lvl="1" marL="756285" indent="-286385">
              <a:lnSpc>
                <a:spcPts val="2400"/>
              </a:lnSpc>
              <a:buChar char="•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Keep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track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most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popular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topics,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trends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daily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news.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880"/>
              </a:lnSpc>
              <a:buChar char="•"/>
              <a:tabLst>
                <a:tab pos="354965" algn="l"/>
              </a:tabLst>
            </a:pP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Understanding</a:t>
            </a:r>
          </a:p>
          <a:p>
            <a:pPr lvl="1" marL="812800" indent="-342900">
              <a:lnSpc>
                <a:spcPts val="2400"/>
              </a:lnSpc>
              <a:spcBef>
                <a:spcPts val="10"/>
              </a:spcBef>
              <a:buChar char="•"/>
              <a:tabLst>
                <a:tab pos="812800" algn="l"/>
              </a:tabLst>
            </a:pPr>
            <a:r>
              <a:rPr dirty="0" sz="2000">
                <a:latin typeface="Arial"/>
                <a:cs typeface="Arial"/>
              </a:rPr>
              <a:t>Scrape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headlines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Google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articles.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880"/>
              </a:lnSpc>
              <a:buChar char="•"/>
              <a:tabLst>
                <a:tab pos="354965" algn="l"/>
              </a:tabLst>
            </a:pP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Preparation</a:t>
            </a:r>
          </a:p>
          <a:p>
            <a:pPr lvl="1" marL="812800" marR="2540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812800" algn="l"/>
              </a:tabLst>
            </a:pPr>
            <a:r>
              <a:rPr dirty="0" sz="2000">
                <a:latin typeface="Arial"/>
                <a:cs typeface="Arial"/>
              </a:rPr>
              <a:t>Serverless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Architecture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(AWS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Lambda),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Web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Scraping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(BeautifulSoup),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HTTP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requests </a:t>
            </a:r>
            <a:r>
              <a:rPr dirty="0" sz="2000">
                <a:latin typeface="Arial"/>
                <a:cs typeface="Arial"/>
              </a:rPr>
              <a:t>(Requests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library),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Storage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(S3),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Error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Handling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(AWS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Cloudwatch).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875"/>
              </a:lnSpc>
              <a:buChar char="•"/>
              <a:tabLst>
                <a:tab pos="354965" algn="l"/>
              </a:tabLst>
            </a:pPr>
            <a:r>
              <a:rPr dirty="0" spc="-10"/>
              <a:t>Modeling</a:t>
            </a:r>
          </a:p>
          <a:p>
            <a:pPr lvl="1" marL="812800" indent="-342900">
              <a:lnSpc>
                <a:spcPts val="2400"/>
              </a:lnSpc>
              <a:spcBef>
                <a:spcPts val="5"/>
              </a:spcBef>
              <a:buChar char="•"/>
              <a:tabLst>
                <a:tab pos="812800" algn="l"/>
              </a:tabLst>
            </a:pPr>
            <a:r>
              <a:rPr dirty="0" sz="2000" spc="-30">
                <a:latin typeface="Arial"/>
                <a:cs typeface="Arial"/>
              </a:rPr>
              <a:t>Topic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(Latent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Dirichlet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Allocation)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880"/>
              </a:lnSpc>
              <a:buChar char="•"/>
              <a:tabLst>
                <a:tab pos="354965" algn="l"/>
              </a:tabLst>
            </a:pPr>
            <a:r>
              <a:rPr dirty="0" spc="-10"/>
              <a:t>Evaluation</a:t>
            </a:r>
          </a:p>
          <a:p>
            <a:pPr lvl="1" marL="812800" indent="-342900">
              <a:lnSpc>
                <a:spcPts val="2400"/>
              </a:lnSpc>
              <a:spcBef>
                <a:spcPts val="5"/>
              </a:spcBef>
              <a:buChar char="•"/>
              <a:tabLst>
                <a:tab pos="812800" algn="l"/>
              </a:tabLst>
            </a:pPr>
            <a:r>
              <a:rPr dirty="0" sz="2000" spc="-30">
                <a:latin typeface="Arial"/>
                <a:cs typeface="Arial"/>
              </a:rPr>
              <a:t>Topic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Coherence,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Bias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Checking,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Article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Consistency.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880"/>
              </a:lnSpc>
              <a:buChar char="•"/>
              <a:tabLst>
                <a:tab pos="354965" algn="l"/>
              </a:tabLst>
            </a:pPr>
            <a:r>
              <a:rPr dirty="0" spc="-10"/>
              <a:t>Deployment</a:t>
            </a:r>
          </a:p>
          <a:p>
            <a:pPr lvl="1" marL="8128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812800" algn="l"/>
              </a:tabLst>
            </a:pPr>
            <a:r>
              <a:rPr dirty="0" sz="2000">
                <a:latin typeface="Arial"/>
                <a:cs typeface="Arial"/>
              </a:rPr>
              <a:t>Automation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with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AWS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Lambda,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with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AWS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S3,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Monitor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Lambda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execution </a:t>
            </a:r>
            <a:r>
              <a:rPr dirty="0" sz="2000">
                <a:latin typeface="Arial"/>
                <a:cs typeface="Arial"/>
              </a:rPr>
              <a:t>logs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AWS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CloudWatch.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dirty="0" spc="-110"/>
              <a:t> </a:t>
            </a:r>
            <a:r>
              <a:rPr dirty="0"/>
              <a:t>diagram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solution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" y="1961388"/>
            <a:ext cx="10536039" cy="286800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2024-10-14T01:18:17Z</dcterms:created>
  <dcterms:modified xsi:type="dcterms:W3CDTF">2024-10-14T01:18:17Z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2024-10-14T00:00:00Z</vt:filetime>
  </property>
  <property fmtid="{D5CDD505-2E9C-101B-9397-08002B2CF9AE}" pid="3" name="Producer">
    <vt:lpwstr>3-Heights(TM) PDF Security Shell 4.8.25.2 (http://www.pdf-tools.com)</vt:lpwstr>
  </property>
</Properties>
</file>