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est, Marcel" initials="WM" lastIdx="1" clrIdx="0">
    <p:extLst>
      <p:ext uri="{19B8F6BF-5375-455C-9EA6-DF929625EA0E}">
        <p15:presenceInfo xmlns:p15="http://schemas.microsoft.com/office/powerpoint/2012/main" userId="S-1-5-21-527237240-117609710-839522115-547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A0EAB-AABF-4082-932C-F260DF211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9F12D-8C40-4362-93B4-A217611D4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E796C-A218-4812-B02E-78C76E30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AAAD3-C659-4C0C-A8DB-C37006B6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0C745-7406-4DCC-AC24-2DBF12C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96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74E7C-D59F-4CC9-92CD-C7AC85EA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136FE5-3E31-4335-B057-4A9DC6319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1CD6D-548B-4004-8FF2-11F04B83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3A8F4-E4BA-43C5-8832-61C23A0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F65A4-67F1-46CF-BF2E-5E1DECF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C539D4-F29E-4CA9-A8B7-83BF7ECE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7F4AD9-C4F8-47FA-A9A2-6A82E8D9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64FC9-54D1-4E30-9A9C-0703FD53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47EEC-0B41-4105-9667-0817EBB2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9C2F8-F63E-4B89-B738-E482F7AD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F8769-C7DF-477D-9F13-317ED36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843E7-CCA1-4BF4-9FB4-4C01E1E9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5E996-F3D8-43D4-9D23-5C9CFEE9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AA1A6-42F3-4145-8964-4FAFBA1A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BA6E6-7AD1-4135-B465-ABDD19F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8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8CADB-5BDF-4351-9104-1E5E0C4B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74BDB-8F5A-4658-9D82-E1A0B66A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CF707-0435-4A30-BB13-345F215E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D8B28-5403-4525-9335-59CDCBF3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0F9CA-460E-4960-950C-FC0D636D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1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AD74D-FE7D-4890-B6F5-D15DF10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AE7B0-A8F1-4FF2-B884-CB74B299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D0B39-58DD-4D9D-8B45-37557D06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D5E91-75E7-4F72-8306-3595E2D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6C0554-DF48-4EAF-ACD6-FE741045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04D77-0D9B-4B3B-8B2D-AF2D33E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49C08-A4DB-4C11-923C-E64BE9C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35EE6-CFF9-4924-8988-73183D10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E49F04-9898-4F49-8173-7C89F911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6019EE-892C-4F24-AF4B-CB426DD7E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EEFC1F-2D73-47AA-92E0-41138A88A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0FA1A3-8AC2-48C3-8B21-CEF9714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B42314-62F8-4B79-A2A3-500863BD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1BF5F3-F5C6-48B0-83B6-0B337BC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C703B-786A-4A9B-B8C6-68F1C2CC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03EF0F-D9BE-4E44-815B-17213493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E0CC4-FA6D-4005-B2E6-8FBC207A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31F274-61FD-486F-9566-CECFF7AA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0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BD7B83-D1F3-4D2E-A705-43E92AC6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FB77C-F860-4355-A5E0-F5E4835B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C44780-8650-4E1B-98CD-4DCEA3C7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A9B1C-F638-49A6-99FE-8648FB9B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E11D5-0B92-4976-8A68-9175CB72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D7994-73CC-493B-8FFC-9BF5FB1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164859-0E32-4CA3-ADCE-88B48001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90838A-E30F-41DD-9CBD-9195F4EB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2F205-BDA7-42F1-A72A-D7ED593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5672F-8812-4B8A-A3A0-F6D22B81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A84BE8-CD27-4429-85D3-F7C2F198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036EF-11FF-4B2C-9EB5-5C93AA7D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D5AF2-AF54-4D28-8651-0F45357E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B672D-AE31-474F-8800-D76365DC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959A4-9397-4285-944E-1F452FA1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5777D1-DCB5-41E6-8EF5-75CAB5B8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F7047-FA8C-49E2-B3EF-470A4074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2DB6F-7DF4-451A-A291-7927709FD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5776-C2CB-4392-8EDE-404153596BBA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FFC5E-2F00-49D4-AF40-8020B14BA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74532-4957-4470-931F-C49D7316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F265-9221-4EC8-93D6-50582F634B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21EA476-9C01-41AF-A778-6D94AF2B8E7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3352801" y="1110248"/>
            <a:ext cx="16042" cy="736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87868C-3F43-4DC4-8347-2A8FB2E0BAF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368843" y="2367882"/>
            <a:ext cx="0" cy="736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2134268C-CAA7-4098-8E9F-C729FBE2FCF1}"/>
              </a:ext>
            </a:extLst>
          </p:cNvPr>
          <p:cNvGrpSpPr/>
          <p:nvPr/>
        </p:nvGrpSpPr>
        <p:grpSpPr>
          <a:xfrm>
            <a:off x="2442411" y="588880"/>
            <a:ext cx="1836822" cy="5551904"/>
            <a:chOff x="2650958" y="596901"/>
            <a:chExt cx="1836822" cy="5551904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E66CD8A-4194-468B-B2F2-DBB3BC80B3C1}"/>
                </a:ext>
              </a:extLst>
            </p:cNvPr>
            <p:cNvGrpSpPr/>
            <p:nvPr/>
          </p:nvGrpSpPr>
          <p:grpSpPr>
            <a:xfrm>
              <a:off x="2650958" y="596901"/>
              <a:ext cx="1836822" cy="5551904"/>
              <a:chOff x="1973179" y="1596190"/>
              <a:chExt cx="1836822" cy="5551904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15D27F39-5DAF-4EFA-9CF5-B599832299A0}"/>
                  </a:ext>
                </a:extLst>
              </p:cNvPr>
              <p:cNvSpPr/>
              <p:nvPr/>
            </p:nvSpPr>
            <p:spPr>
              <a:xfrm>
                <a:off x="1973179" y="1596190"/>
                <a:ext cx="1820780" cy="521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Kunde</a:t>
                </a: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DAC1069-1C38-496D-B000-66290BCC0740}"/>
                  </a:ext>
                </a:extLst>
              </p:cNvPr>
              <p:cNvSpPr/>
              <p:nvPr/>
            </p:nvSpPr>
            <p:spPr>
              <a:xfrm>
                <a:off x="1989221" y="2853824"/>
                <a:ext cx="1820780" cy="521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Bestellungen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A13DEB8-5183-4423-AA4D-876115570B06}"/>
                  </a:ext>
                </a:extLst>
              </p:cNvPr>
              <p:cNvSpPr/>
              <p:nvPr/>
            </p:nvSpPr>
            <p:spPr>
              <a:xfrm>
                <a:off x="1989221" y="4111458"/>
                <a:ext cx="1820780" cy="521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Bestellposition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3E13797-692D-41A1-AC21-0A78220B9F1A}"/>
                  </a:ext>
                </a:extLst>
              </p:cNvPr>
              <p:cNvSpPr/>
              <p:nvPr/>
            </p:nvSpPr>
            <p:spPr>
              <a:xfrm>
                <a:off x="1989221" y="5369092"/>
                <a:ext cx="1820780" cy="521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Produkte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58EACFA8-FCB8-4652-9F2A-0FECA14FC9F7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2899611" y="4632826"/>
                <a:ext cx="0" cy="736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B181355-9DA2-4C66-B63D-ABD359DC5190}"/>
                  </a:ext>
                </a:extLst>
              </p:cNvPr>
              <p:cNvSpPr/>
              <p:nvPr/>
            </p:nvSpPr>
            <p:spPr>
              <a:xfrm>
                <a:off x="1973179" y="6626726"/>
                <a:ext cx="1820780" cy="521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Kategorie</a:t>
                </a:r>
              </a:p>
            </p:txBody>
          </p: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C6E05CB-EFD6-46E1-B12A-76800B9FE941}"/>
                  </a:ext>
                </a:extLst>
              </p:cNvPr>
              <p:cNvCxnSpPr>
                <a:stCxn id="7" idx="2"/>
                <a:endCxn id="18" idx="0"/>
              </p:cNvCxnSpPr>
              <p:nvPr/>
            </p:nvCxnSpPr>
            <p:spPr>
              <a:xfrm flipH="1">
                <a:off x="2883569" y="5890460"/>
                <a:ext cx="16042" cy="736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528245E-68F3-4281-9AF5-5733004F70F4}"/>
                </a:ext>
              </a:extLst>
            </p:cNvPr>
            <p:cNvSpPr txBox="1"/>
            <p:nvPr/>
          </p:nvSpPr>
          <p:spPr>
            <a:xfrm>
              <a:off x="3561348" y="1541716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E1CD608-9228-4B1E-8C46-C456E141EB61}"/>
                </a:ext>
              </a:extLst>
            </p:cNvPr>
            <p:cNvSpPr txBox="1"/>
            <p:nvPr/>
          </p:nvSpPr>
          <p:spPr>
            <a:xfrm>
              <a:off x="3561348" y="1081342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F349789-7259-4690-9F44-8B09920BB491}"/>
                </a:ext>
              </a:extLst>
            </p:cNvPr>
            <p:cNvSpPr txBox="1"/>
            <p:nvPr/>
          </p:nvSpPr>
          <p:spPr>
            <a:xfrm>
              <a:off x="3561348" y="2316581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4827D20-CEE3-44F3-A246-958F2D76947D}"/>
                </a:ext>
              </a:extLst>
            </p:cNvPr>
            <p:cNvSpPr txBox="1"/>
            <p:nvPr/>
          </p:nvSpPr>
          <p:spPr>
            <a:xfrm>
              <a:off x="3557337" y="3569203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DDC3CB0-2D5B-43FA-BB7E-2EA4A9BFB0FD}"/>
                </a:ext>
              </a:extLst>
            </p:cNvPr>
            <p:cNvSpPr txBox="1"/>
            <p:nvPr/>
          </p:nvSpPr>
          <p:spPr>
            <a:xfrm>
              <a:off x="3557337" y="4831849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0F3DCEA-F420-4166-9B43-B4E592246A65}"/>
                </a:ext>
              </a:extLst>
            </p:cNvPr>
            <p:cNvSpPr txBox="1"/>
            <p:nvPr/>
          </p:nvSpPr>
          <p:spPr>
            <a:xfrm>
              <a:off x="3569369" y="2810542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E2BE443-FB50-4A33-B4F6-8EAB446A3546}"/>
                </a:ext>
              </a:extLst>
            </p:cNvPr>
            <p:cNvSpPr txBox="1"/>
            <p:nvPr/>
          </p:nvSpPr>
          <p:spPr>
            <a:xfrm>
              <a:off x="3569369" y="4053644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888227A1-AC90-4936-9666-E78D8A07FF9B}"/>
                </a:ext>
              </a:extLst>
            </p:cNvPr>
            <p:cNvSpPr txBox="1"/>
            <p:nvPr/>
          </p:nvSpPr>
          <p:spPr>
            <a:xfrm>
              <a:off x="3569369" y="5348205"/>
              <a:ext cx="200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56E36D71-FCE1-4552-B380-10AA60735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97217"/>
              </p:ext>
            </p:extLst>
          </p:nvPr>
        </p:nvGraphicFramePr>
        <p:xfrm>
          <a:off x="4927599" y="5475874"/>
          <a:ext cx="488956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80">
                  <a:extLst>
                    <a:ext uri="{9D8B030D-6E8A-4147-A177-3AD203B41FA5}">
                      <a16:colId xmlns:a16="http://schemas.microsoft.com/office/drawing/2014/main" val="1455048946"/>
                    </a:ext>
                  </a:extLst>
                </a:gridCol>
                <a:gridCol w="2444780">
                  <a:extLst>
                    <a:ext uri="{9D8B030D-6E8A-4147-A177-3AD203B41FA5}">
                      <a16:colId xmlns:a16="http://schemas.microsoft.com/office/drawing/2014/main" val="182803409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r>
                        <a:rPr lang="de-DE" sz="11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Bezeichnung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738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Schläger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437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Bälle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5249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Getränke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73043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8DA8C2AF-928E-4104-92C6-DDEE5A62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00872"/>
              </p:ext>
            </p:extLst>
          </p:nvPr>
        </p:nvGraphicFramePr>
        <p:xfrm>
          <a:off x="4927599" y="2960606"/>
          <a:ext cx="488956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90">
                  <a:extLst>
                    <a:ext uri="{9D8B030D-6E8A-4147-A177-3AD203B41FA5}">
                      <a16:colId xmlns:a16="http://schemas.microsoft.com/office/drawing/2014/main" val="4049578028"/>
                    </a:ext>
                  </a:extLst>
                </a:gridCol>
                <a:gridCol w="1222390">
                  <a:extLst>
                    <a:ext uri="{9D8B030D-6E8A-4147-A177-3AD203B41FA5}">
                      <a16:colId xmlns:a16="http://schemas.microsoft.com/office/drawing/2014/main" val="4113732723"/>
                    </a:ext>
                  </a:extLst>
                </a:gridCol>
                <a:gridCol w="1222390">
                  <a:extLst>
                    <a:ext uri="{9D8B030D-6E8A-4147-A177-3AD203B41FA5}">
                      <a16:colId xmlns:a16="http://schemas.microsoft.com/office/drawing/2014/main" val="2045577516"/>
                    </a:ext>
                  </a:extLst>
                </a:gridCol>
                <a:gridCol w="1222390">
                  <a:extLst>
                    <a:ext uri="{9D8B030D-6E8A-4147-A177-3AD203B41FA5}">
                      <a16:colId xmlns:a16="http://schemas.microsoft.com/office/drawing/2014/main" val="1446027034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r>
                        <a:rPr lang="de-DE" sz="11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ProduktID</a:t>
                      </a:r>
                      <a:endParaRPr lang="de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BestellungID</a:t>
                      </a:r>
                      <a:endParaRPr lang="de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57496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5752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2310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75423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18810"/>
                  </a:ext>
                </a:extLst>
              </a:tr>
            </a:tbl>
          </a:graphicData>
        </a:graphic>
      </p:graphicFrame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1872C3AF-BCE0-46A8-8D8E-7C40D15A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36910"/>
              </p:ext>
            </p:extLst>
          </p:nvPr>
        </p:nvGraphicFramePr>
        <p:xfrm>
          <a:off x="4927600" y="1702972"/>
          <a:ext cx="4889562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854">
                  <a:extLst>
                    <a:ext uri="{9D8B030D-6E8A-4147-A177-3AD203B41FA5}">
                      <a16:colId xmlns:a16="http://schemas.microsoft.com/office/drawing/2014/main" val="3637368562"/>
                    </a:ext>
                  </a:extLst>
                </a:gridCol>
                <a:gridCol w="1629854">
                  <a:extLst>
                    <a:ext uri="{9D8B030D-6E8A-4147-A177-3AD203B41FA5}">
                      <a16:colId xmlns:a16="http://schemas.microsoft.com/office/drawing/2014/main" val="407125157"/>
                    </a:ext>
                  </a:extLst>
                </a:gridCol>
                <a:gridCol w="1629854">
                  <a:extLst>
                    <a:ext uri="{9D8B030D-6E8A-4147-A177-3AD203B41FA5}">
                      <a16:colId xmlns:a16="http://schemas.microsoft.com/office/drawing/2014/main" val="3442552225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r>
                        <a:rPr lang="de-DE" sz="1100" i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KundeID</a:t>
                      </a:r>
                      <a:endParaRPr lang="de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86175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30.4.2019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8526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75423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1.5.2019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3493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endParaRPr lang="de-DE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853044"/>
                  </a:ext>
                </a:extLst>
              </a:tr>
            </a:tbl>
          </a:graphicData>
        </a:graphic>
      </p:graphicFrame>
      <p:graphicFrame>
        <p:nvGraphicFramePr>
          <p:cNvPr id="50" name="Tabelle 49">
            <a:extLst>
              <a:ext uri="{FF2B5EF4-FFF2-40B4-BE49-F238E27FC236}">
                <a16:creationId xmlns:a16="http://schemas.microsoft.com/office/drawing/2014/main" id="{498A2A9C-2F27-4016-B517-7211116D7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84832"/>
              </p:ext>
            </p:extLst>
          </p:nvPr>
        </p:nvGraphicFramePr>
        <p:xfrm>
          <a:off x="4927600" y="4218240"/>
          <a:ext cx="4889559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853">
                  <a:extLst>
                    <a:ext uri="{9D8B030D-6E8A-4147-A177-3AD203B41FA5}">
                      <a16:colId xmlns:a16="http://schemas.microsoft.com/office/drawing/2014/main" val="3155957545"/>
                    </a:ext>
                  </a:extLst>
                </a:gridCol>
                <a:gridCol w="1629853">
                  <a:extLst>
                    <a:ext uri="{9D8B030D-6E8A-4147-A177-3AD203B41FA5}">
                      <a16:colId xmlns:a16="http://schemas.microsoft.com/office/drawing/2014/main" val="3906457497"/>
                    </a:ext>
                  </a:extLst>
                </a:gridCol>
                <a:gridCol w="1629853">
                  <a:extLst>
                    <a:ext uri="{9D8B030D-6E8A-4147-A177-3AD203B41FA5}">
                      <a16:colId xmlns:a16="http://schemas.microsoft.com/office/drawing/2014/main" val="550813316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r>
                        <a:rPr lang="de-DE" sz="11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Artikel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KategorieID</a:t>
                      </a:r>
                      <a:endParaRPr lang="de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9002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Tennisschläger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181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Tennisbälle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0608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Cola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583" marR="55583" marT="27792" marB="27792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41543"/>
                  </a:ext>
                </a:extLst>
              </a:tr>
            </a:tbl>
          </a:graphicData>
        </a:graphic>
      </p:graphicFrame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78DE0C7D-E72E-4AD7-B9B9-1A034FE9B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3772"/>
              </p:ext>
            </p:extLst>
          </p:nvPr>
        </p:nvGraphicFramePr>
        <p:xfrm>
          <a:off x="4927600" y="445338"/>
          <a:ext cx="4889562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27">
                  <a:extLst>
                    <a:ext uri="{9D8B030D-6E8A-4147-A177-3AD203B41FA5}">
                      <a16:colId xmlns:a16="http://schemas.microsoft.com/office/drawing/2014/main" val="1715750150"/>
                    </a:ext>
                  </a:extLst>
                </a:gridCol>
                <a:gridCol w="814927">
                  <a:extLst>
                    <a:ext uri="{9D8B030D-6E8A-4147-A177-3AD203B41FA5}">
                      <a16:colId xmlns:a16="http://schemas.microsoft.com/office/drawing/2014/main" val="1010718959"/>
                    </a:ext>
                  </a:extLst>
                </a:gridCol>
                <a:gridCol w="814927">
                  <a:extLst>
                    <a:ext uri="{9D8B030D-6E8A-4147-A177-3AD203B41FA5}">
                      <a16:colId xmlns:a16="http://schemas.microsoft.com/office/drawing/2014/main" val="3314852367"/>
                    </a:ext>
                  </a:extLst>
                </a:gridCol>
                <a:gridCol w="814927">
                  <a:extLst>
                    <a:ext uri="{9D8B030D-6E8A-4147-A177-3AD203B41FA5}">
                      <a16:colId xmlns:a16="http://schemas.microsoft.com/office/drawing/2014/main" val="667498196"/>
                    </a:ext>
                  </a:extLst>
                </a:gridCol>
                <a:gridCol w="814927">
                  <a:extLst>
                    <a:ext uri="{9D8B030D-6E8A-4147-A177-3AD203B41FA5}">
                      <a16:colId xmlns:a16="http://schemas.microsoft.com/office/drawing/2014/main" val="2585348535"/>
                    </a:ext>
                  </a:extLst>
                </a:gridCol>
                <a:gridCol w="814927">
                  <a:extLst>
                    <a:ext uri="{9D8B030D-6E8A-4147-A177-3AD203B41FA5}">
                      <a16:colId xmlns:a16="http://schemas.microsoft.com/office/drawing/2014/main" val="3676855186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r>
                        <a:rPr lang="de-DE" sz="11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Straße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PLZ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8944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Hans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25647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Peter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7251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Bernd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08" marR="55008" marT="27504" marB="27504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1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76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Wiest, Marcel</dc:creator>
  <cp:lastModifiedBy>Wiest, Marcel</cp:lastModifiedBy>
  <cp:revision>6</cp:revision>
  <dcterms:created xsi:type="dcterms:W3CDTF">2019-04-30T06:26:54Z</dcterms:created>
  <dcterms:modified xsi:type="dcterms:W3CDTF">2019-04-30T07:08:41Z</dcterms:modified>
</cp:coreProperties>
</file>