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comments/comment1.xml" ContentType="application/vnd.openxmlformats-officedocument.presentationml.comment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1"/>
  </p:notesMasterIdLst>
  <p:sldIdLst>
    <p:sldId id="256" r:id="rId3"/>
    <p:sldId id="285" r:id="rId4"/>
    <p:sldId id="261" r:id="rId5"/>
    <p:sldId id="271" r:id="rId6"/>
    <p:sldId id="282" r:id="rId7"/>
    <p:sldId id="283" r:id="rId8"/>
    <p:sldId id="257" r:id="rId9"/>
    <p:sldId id="273" r:id="rId10"/>
    <p:sldId id="263" r:id="rId11"/>
    <p:sldId id="270" r:id="rId12"/>
    <p:sldId id="259" r:id="rId13"/>
    <p:sldId id="267" r:id="rId14"/>
    <p:sldId id="269" r:id="rId15"/>
    <p:sldId id="258" r:id="rId16"/>
    <p:sldId id="268" r:id="rId17"/>
    <p:sldId id="264" r:id="rId18"/>
    <p:sldId id="266"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iffor, Edward (Fed)" initials="GE(" lastIdx="1" clrIdx="0">
    <p:extLst>
      <p:ext uri="{19B8F6BF-5375-455C-9EA6-DF929625EA0E}">
        <p15:presenceInfo xmlns:p15="http://schemas.microsoft.com/office/powerpoint/2012/main" userId="730072bb-e28d-4a03-95f2-3a6febd895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9C23"/>
    <a:srgbClr val="E47E00"/>
    <a:srgbClr val="FAE600"/>
    <a:srgbClr val="92499E"/>
    <a:srgbClr val="00307E"/>
    <a:srgbClr val="376FA7"/>
    <a:srgbClr val="59A6D5"/>
    <a:srgbClr val="7EB542"/>
    <a:srgbClr val="7A68AE"/>
    <a:srgbClr val="A99B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56"/>
    <p:restoredTop sz="94586"/>
  </p:normalViewPr>
  <p:slideViewPr>
    <p:cSldViewPr snapToGrid="0" snapToObjects="1">
      <p:cViewPr varScale="1">
        <p:scale>
          <a:sx n="100" d="100"/>
          <a:sy n="100" d="100"/>
        </p:scale>
        <p:origin x="184" y="61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10T14:14:12.581" idx="1">
    <p:pos x="10" y="10"/>
    <p:text>Create a CRADA; Chris to provide info</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1508F8-B44B-E443-8658-216912076B9B}" type="datetimeFigureOut">
              <a:rPr lang="en-US" smtClean="0"/>
              <a:t>10/16/18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5280D-53FE-3B46-90C8-0396FC2C2FA8}" type="slidenum">
              <a:rPr lang="en-US" smtClean="0"/>
              <a:t>‹#›</a:t>
            </a:fld>
            <a:endParaRPr lang="en-US"/>
          </a:p>
        </p:txBody>
      </p:sp>
    </p:spTree>
    <p:extLst>
      <p:ext uri="{BB962C8B-B14F-4D97-AF65-F5344CB8AC3E}">
        <p14:creationId xmlns:p14="http://schemas.microsoft.com/office/powerpoint/2010/main" val="234756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2A917C-16C1-D84D-A686-2C6DA2EAA6E8}" type="slidenum">
              <a:rPr lang="en-US" smtClean="0"/>
              <a:t>2</a:t>
            </a:fld>
            <a:endParaRPr lang="en-US"/>
          </a:p>
        </p:txBody>
      </p:sp>
    </p:spTree>
    <p:extLst>
      <p:ext uri="{BB962C8B-B14F-4D97-AF65-F5344CB8AC3E}">
        <p14:creationId xmlns:p14="http://schemas.microsoft.com/office/powerpoint/2010/main" val="2734982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tif"/></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7095-4367-AA47-A8AC-40AB18BD6C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3BB94A-729F-ED47-903F-939C1B1CE1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BD5A5F-4F1E-AC41-84FF-96AA8F4B41F5}"/>
              </a:ext>
            </a:extLst>
          </p:cNvPr>
          <p:cNvSpPr>
            <a:spLocks noGrp="1"/>
          </p:cNvSpPr>
          <p:nvPr>
            <p:ph type="dt" sz="half" idx="10"/>
          </p:nvPr>
        </p:nvSpPr>
        <p:spPr/>
        <p:txBody>
          <a:bodyPr/>
          <a:lstStyle/>
          <a:p>
            <a:fld id="{4A548133-43E3-6945-AEE5-10DE1E6CC384}" type="datetimeFigureOut">
              <a:rPr lang="en-US" smtClean="0"/>
              <a:t>10/16/18</a:t>
            </a:fld>
            <a:endParaRPr lang="en-US"/>
          </a:p>
        </p:txBody>
      </p:sp>
      <p:sp>
        <p:nvSpPr>
          <p:cNvPr id="5" name="Footer Placeholder 4">
            <a:extLst>
              <a:ext uri="{FF2B5EF4-FFF2-40B4-BE49-F238E27FC236}">
                <a16:creationId xmlns:a16="http://schemas.microsoft.com/office/drawing/2014/main" id="{D6A6BE72-E733-1C46-8E53-C9B317E91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E810D-3958-6F45-9EF8-44A6BE7E2FD7}"/>
              </a:ext>
            </a:extLst>
          </p:cNvPr>
          <p:cNvSpPr>
            <a:spLocks noGrp="1"/>
          </p:cNvSpPr>
          <p:nvPr>
            <p:ph type="sldNum" sz="quarter" idx="12"/>
          </p:nvPr>
        </p:nvSpPr>
        <p:spPr/>
        <p:txBody>
          <a:bodyPr/>
          <a:lstStyle/>
          <a:p>
            <a:fld id="{A1A6FF3D-EECA-A046-BABF-85DB66D7B44D}" type="slidenum">
              <a:rPr lang="en-US" smtClean="0"/>
              <a:t>‹#›</a:t>
            </a:fld>
            <a:endParaRPr lang="en-US"/>
          </a:p>
        </p:txBody>
      </p:sp>
    </p:spTree>
    <p:extLst>
      <p:ext uri="{BB962C8B-B14F-4D97-AF65-F5344CB8AC3E}">
        <p14:creationId xmlns:p14="http://schemas.microsoft.com/office/powerpoint/2010/main" val="381208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A187-E450-EE43-9DAE-F6B969576C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8DA58B-3294-804A-9E89-3B2F7782AA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F80EF-8DD6-A549-AB00-2B1330981461}"/>
              </a:ext>
            </a:extLst>
          </p:cNvPr>
          <p:cNvSpPr>
            <a:spLocks noGrp="1"/>
          </p:cNvSpPr>
          <p:nvPr>
            <p:ph type="dt" sz="half" idx="10"/>
          </p:nvPr>
        </p:nvSpPr>
        <p:spPr/>
        <p:txBody>
          <a:bodyPr/>
          <a:lstStyle/>
          <a:p>
            <a:fld id="{4A548133-43E3-6945-AEE5-10DE1E6CC384}" type="datetimeFigureOut">
              <a:rPr lang="en-US" smtClean="0"/>
              <a:t>10/16/18</a:t>
            </a:fld>
            <a:endParaRPr lang="en-US"/>
          </a:p>
        </p:txBody>
      </p:sp>
      <p:sp>
        <p:nvSpPr>
          <p:cNvPr id="5" name="Footer Placeholder 4">
            <a:extLst>
              <a:ext uri="{FF2B5EF4-FFF2-40B4-BE49-F238E27FC236}">
                <a16:creationId xmlns:a16="http://schemas.microsoft.com/office/drawing/2014/main" id="{89137E70-68B8-874E-ABDF-F14A93D38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9CB2AB-152C-BA4D-A8DB-67686AB6D21D}"/>
              </a:ext>
            </a:extLst>
          </p:cNvPr>
          <p:cNvSpPr>
            <a:spLocks noGrp="1"/>
          </p:cNvSpPr>
          <p:nvPr>
            <p:ph type="sldNum" sz="quarter" idx="12"/>
          </p:nvPr>
        </p:nvSpPr>
        <p:spPr/>
        <p:txBody>
          <a:bodyPr/>
          <a:lstStyle/>
          <a:p>
            <a:fld id="{A1A6FF3D-EECA-A046-BABF-85DB66D7B44D}" type="slidenum">
              <a:rPr lang="en-US" smtClean="0"/>
              <a:t>‹#›</a:t>
            </a:fld>
            <a:endParaRPr lang="en-US"/>
          </a:p>
        </p:txBody>
      </p:sp>
    </p:spTree>
    <p:extLst>
      <p:ext uri="{BB962C8B-B14F-4D97-AF65-F5344CB8AC3E}">
        <p14:creationId xmlns:p14="http://schemas.microsoft.com/office/powerpoint/2010/main" val="394181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E7C063-EAB0-254D-9EE8-3744C1D2B7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A36158-8833-4841-87E4-98BEC02C8FE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77AD7-257B-C04A-8F65-F9CDCFD830CB}"/>
              </a:ext>
            </a:extLst>
          </p:cNvPr>
          <p:cNvSpPr>
            <a:spLocks noGrp="1"/>
          </p:cNvSpPr>
          <p:nvPr>
            <p:ph type="dt" sz="half" idx="10"/>
          </p:nvPr>
        </p:nvSpPr>
        <p:spPr/>
        <p:txBody>
          <a:bodyPr/>
          <a:lstStyle/>
          <a:p>
            <a:fld id="{4A548133-43E3-6945-AEE5-10DE1E6CC384}" type="datetimeFigureOut">
              <a:rPr lang="en-US" smtClean="0"/>
              <a:t>10/16/18</a:t>
            </a:fld>
            <a:endParaRPr lang="en-US"/>
          </a:p>
        </p:txBody>
      </p:sp>
      <p:sp>
        <p:nvSpPr>
          <p:cNvPr id="5" name="Footer Placeholder 4">
            <a:extLst>
              <a:ext uri="{FF2B5EF4-FFF2-40B4-BE49-F238E27FC236}">
                <a16:creationId xmlns:a16="http://schemas.microsoft.com/office/drawing/2014/main" id="{92D8A76E-EAE2-F045-B597-EEAAE55BC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9D466-BE33-8546-B6F1-6464795A73CE}"/>
              </a:ext>
            </a:extLst>
          </p:cNvPr>
          <p:cNvSpPr>
            <a:spLocks noGrp="1"/>
          </p:cNvSpPr>
          <p:nvPr>
            <p:ph type="sldNum" sz="quarter" idx="12"/>
          </p:nvPr>
        </p:nvSpPr>
        <p:spPr/>
        <p:txBody>
          <a:bodyPr/>
          <a:lstStyle/>
          <a:p>
            <a:fld id="{A1A6FF3D-EECA-A046-BABF-85DB66D7B44D}" type="slidenum">
              <a:rPr lang="en-US" smtClean="0"/>
              <a:t>‹#›</a:t>
            </a:fld>
            <a:endParaRPr lang="en-US"/>
          </a:p>
        </p:txBody>
      </p:sp>
    </p:spTree>
    <p:extLst>
      <p:ext uri="{BB962C8B-B14F-4D97-AF65-F5344CB8AC3E}">
        <p14:creationId xmlns:p14="http://schemas.microsoft.com/office/powerpoint/2010/main" val="3776814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1443762671"/>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phContent1"/>
          <p:cNvSpPr>
            <a:spLocks noGrp="1"/>
          </p:cNvSpPr>
          <p:nvPr>
            <p:ph idx="1" hasCustomPrompt="1"/>
          </p:nvPr>
        </p:nvSpPr>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phSectionTitle"/>
          <p:cNvSpPr>
            <a:spLocks noGrp="1"/>
          </p:cNvSpPr>
          <p:nvPr>
            <p:ph type="body" sz="quarter" idx="10"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8" name="Title 7"/>
          <p:cNvSpPr>
            <a:spLocks noGrp="1"/>
          </p:cNvSpPr>
          <p:nvPr>
            <p:ph type="title" hasCustomPrompt="1"/>
          </p:nvPr>
        </p:nvSpPr>
        <p:spPr/>
        <p:txBody>
          <a:bodyPr/>
          <a:lstStyle>
            <a:lvl1pPr>
              <a:defRPr/>
            </a:lvl1pPr>
          </a:lstStyle>
          <a:p>
            <a:r>
              <a:rPr lang="en-GB" dirty="0"/>
              <a:t>Click to add title</a:t>
            </a:r>
          </a:p>
        </p:txBody>
      </p:sp>
    </p:spTree>
    <p:extLst>
      <p:ext uri="{BB962C8B-B14F-4D97-AF65-F5344CB8AC3E}">
        <p14:creationId xmlns:p14="http://schemas.microsoft.com/office/powerpoint/2010/main" val="3802154049"/>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no section title)">
    <p:spTree>
      <p:nvGrpSpPr>
        <p:cNvPr id="1" name=""/>
        <p:cNvGrpSpPr/>
        <p:nvPr/>
      </p:nvGrpSpPr>
      <p:grpSpPr>
        <a:xfrm>
          <a:off x="0" y="0"/>
          <a:ext cx="0" cy="0"/>
          <a:chOff x="0" y="0"/>
          <a:chExt cx="0" cy="0"/>
        </a:xfrm>
      </p:grpSpPr>
      <p:sp>
        <p:nvSpPr>
          <p:cNvPr id="3" name="phContent1"/>
          <p:cNvSpPr>
            <a:spLocks noGrp="1"/>
          </p:cNvSpPr>
          <p:nvPr>
            <p:ph idx="1" hasCustomPrompt="1"/>
          </p:nvPr>
        </p:nvSpPr>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Title 5"/>
          <p:cNvSpPr>
            <a:spLocks noGrp="1"/>
          </p:cNvSpPr>
          <p:nvPr>
            <p:ph type="title" hasCustomPrompt="1"/>
          </p:nvPr>
        </p:nvSpPr>
        <p:spPr/>
        <p:txBody>
          <a:bodyPr/>
          <a:lstStyle>
            <a:lvl1pPr>
              <a:defRPr/>
            </a:lvl1pPr>
          </a:lstStyle>
          <a:p>
            <a:r>
              <a:rPr lang="en-GB" dirty="0"/>
              <a:t>Click to add title</a:t>
            </a:r>
          </a:p>
        </p:txBody>
      </p:sp>
    </p:spTree>
    <p:extLst>
      <p:ext uri="{BB962C8B-B14F-4D97-AF65-F5344CB8AC3E}">
        <p14:creationId xmlns:p14="http://schemas.microsoft.com/office/powerpoint/2010/main" val="1580334095"/>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ntent">
    <p:spTree>
      <p:nvGrpSpPr>
        <p:cNvPr id="1" name=""/>
        <p:cNvGrpSpPr/>
        <p:nvPr/>
      </p:nvGrpSpPr>
      <p:grpSpPr>
        <a:xfrm>
          <a:off x="0" y="0"/>
          <a:ext cx="0" cy="0"/>
          <a:chOff x="0" y="0"/>
          <a:chExt cx="0" cy="0"/>
        </a:xfrm>
      </p:grpSpPr>
      <p:sp>
        <p:nvSpPr>
          <p:cNvPr id="4" name="phContent2"/>
          <p:cNvSpPr>
            <a:spLocks noGrp="1"/>
          </p:cNvSpPr>
          <p:nvPr>
            <p:ph sz="half" idx="2" hasCustomPrompt="1"/>
          </p:nvPr>
        </p:nvSpPr>
        <p:spPr>
          <a:xfrm>
            <a:off x="6189785" y="1306514"/>
            <a:ext cx="5533292" cy="5291137"/>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1306514"/>
            <a:ext cx="5533292" cy="5291137"/>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SectionTitle"/>
          <p:cNvSpPr>
            <a:spLocks noGrp="1"/>
          </p:cNvSpPr>
          <p:nvPr>
            <p:ph type="body" sz="quarter" idx="10"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2286347103"/>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ntent (no section title)">
    <p:spTree>
      <p:nvGrpSpPr>
        <p:cNvPr id="1" name=""/>
        <p:cNvGrpSpPr/>
        <p:nvPr/>
      </p:nvGrpSpPr>
      <p:grpSpPr>
        <a:xfrm>
          <a:off x="0" y="0"/>
          <a:ext cx="0" cy="0"/>
          <a:chOff x="0" y="0"/>
          <a:chExt cx="0" cy="0"/>
        </a:xfrm>
      </p:grpSpPr>
      <p:sp>
        <p:nvSpPr>
          <p:cNvPr id="4" name="phContent2"/>
          <p:cNvSpPr>
            <a:spLocks noGrp="1"/>
          </p:cNvSpPr>
          <p:nvPr>
            <p:ph sz="half" idx="2" hasCustomPrompt="1"/>
          </p:nvPr>
        </p:nvSpPr>
        <p:spPr>
          <a:xfrm>
            <a:off x="6189785" y="1306514"/>
            <a:ext cx="5533292" cy="5291137"/>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1306514"/>
            <a:ext cx="5533292" cy="5291137"/>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1886279003"/>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ntent with Subtitles">
    <p:spTree>
      <p:nvGrpSpPr>
        <p:cNvPr id="1" name=""/>
        <p:cNvGrpSpPr/>
        <p:nvPr/>
      </p:nvGrpSpPr>
      <p:grpSpPr>
        <a:xfrm>
          <a:off x="0" y="0"/>
          <a:ext cx="0" cy="0"/>
          <a:chOff x="0" y="0"/>
          <a:chExt cx="0" cy="0"/>
        </a:xfrm>
      </p:grpSpPr>
      <p:sp>
        <p:nvSpPr>
          <p:cNvPr id="6" name="phContent2"/>
          <p:cNvSpPr>
            <a:spLocks noGrp="1"/>
          </p:cNvSpPr>
          <p:nvPr>
            <p:ph sz="quarter" idx="4" hasCustomPrompt="1"/>
          </p:nvPr>
        </p:nvSpPr>
        <p:spPr>
          <a:xfrm>
            <a:off x="6193693" y="1995855"/>
            <a:ext cx="5529385" cy="460179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phContent1"/>
          <p:cNvSpPr>
            <a:spLocks noGrp="1"/>
          </p:cNvSpPr>
          <p:nvPr>
            <p:ph sz="half" idx="2" hasCustomPrompt="1"/>
          </p:nvPr>
        </p:nvSpPr>
        <p:spPr>
          <a:xfrm>
            <a:off x="468923" y="1995855"/>
            <a:ext cx="5527431" cy="460179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SubTitle2"/>
          <p:cNvSpPr>
            <a:spLocks noGrp="1"/>
          </p:cNvSpPr>
          <p:nvPr>
            <p:ph type="body" sz="quarter" idx="3" hasCustomPrompt="1"/>
          </p:nvPr>
        </p:nvSpPr>
        <p:spPr>
          <a:xfrm>
            <a:off x="6193693" y="1306513"/>
            <a:ext cx="5529385" cy="639762"/>
          </a:xfrm>
        </p:spPr>
        <p:txBody>
          <a:bodyPr anchor="t"/>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add subtitle</a:t>
            </a:r>
          </a:p>
        </p:txBody>
      </p:sp>
      <p:sp>
        <p:nvSpPr>
          <p:cNvPr id="3" name="phSubTitle1"/>
          <p:cNvSpPr>
            <a:spLocks noGrp="1"/>
          </p:cNvSpPr>
          <p:nvPr>
            <p:ph type="body" idx="1" hasCustomPrompt="1"/>
          </p:nvPr>
        </p:nvSpPr>
        <p:spPr>
          <a:xfrm>
            <a:off x="468923" y="1306513"/>
            <a:ext cx="5527431" cy="639762"/>
          </a:xfrm>
        </p:spPr>
        <p:txBody>
          <a:bodyPr anchor="t"/>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add subtitle</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11" name="Title 10"/>
          <p:cNvSpPr>
            <a:spLocks noGrp="1"/>
          </p:cNvSpPr>
          <p:nvPr>
            <p:ph type="title" hasCustomPrompt="1"/>
          </p:nvPr>
        </p:nvSpPr>
        <p:spPr/>
        <p:txBody>
          <a:bodyPr/>
          <a:lstStyle>
            <a:lvl1pPr>
              <a:defRPr/>
            </a:lvl1pPr>
          </a:lstStyle>
          <a:p>
            <a:r>
              <a:rPr lang="en-GB" dirty="0"/>
              <a:t>Click to add title</a:t>
            </a:r>
          </a:p>
        </p:txBody>
      </p:sp>
    </p:spTree>
    <p:extLst>
      <p:ext uri="{BB962C8B-B14F-4D97-AF65-F5344CB8AC3E}">
        <p14:creationId xmlns:p14="http://schemas.microsoft.com/office/powerpoint/2010/main" val="426497230"/>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ntent (large-left)">
    <p:spTree>
      <p:nvGrpSpPr>
        <p:cNvPr id="1" name=""/>
        <p:cNvGrpSpPr/>
        <p:nvPr/>
      </p:nvGrpSpPr>
      <p:grpSpPr>
        <a:xfrm>
          <a:off x="0" y="0"/>
          <a:ext cx="0" cy="0"/>
          <a:chOff x="0" y="0"/>
          <a:chExt cx="0" cy="0"/>
        </a:xfrm>
      </p:grpSpPr>
      <p:sp>
        <p:nvSpPr>
          <p:cNvPr id="4" name="phContent2"/>
          <p:cNvSpPr>
            <a:spLocks noGrp="1"/>
          </p:cNvSpPr>
          <p:nvPr>
            <p:ph sz="half" idx="2" hasCustomPrompt="1"/>
          </p:nvPr>
        </p:nvSpPr>
        <p:spPr>
          <a:xfrm>
            <a:off x="8090585" y="1306514"/>
            <a:ext cx="3633231" cy="5291137"/>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1306514"/>
            <a:ext cx="7443692" cy="5291137"/>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SectionTitle"/>
          <p:cNvSpPr>
            <a:spLocks noGrp="1"/>
          </p:cNvSpPr>
          <p:nvPr>
            <p:ph type="body" sz="quarter" idx="10"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224966258"/>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ntent (large-right)">
    <p:spTree>
      <p:nvGrpSpPr>
        <p:cNvPr id="1" name=""/>
        <p:cNvGrpSpPr/>
        <p:nvPr/>
      </p:nvGrpSpPr>
      <p:grpSpPr>
        <a:xfrm>
          <a:off x="0" y="0"/>
          <a:ext cx="0" cy="0"/>
          <a:chOff x="0" y="0"/>
          <a:chExt cx="0" cy="0"/>
        </a:xfrm>
      </p:grpSpPr>
      <p:sp>
        <p:nvSpPr>
          <p:cNvPr id="3" name="phContent2"/>
          <p:cNvSpPr>
            <a:spLocks noGrp="1"/>
          </p:cNvSpPr>
          <p:nvPr>
            <p:ph sz="half" idx="1" hasCustomPrompt="1"/>
          </p:nvPr>
        </p:nvSpPr>
        <p:spPr>
          <a:xfrm>
            <a:off x="4280123" y="1306514"/>
            <a:ext cx="7443692" cy="5291137"/>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phContent1"/>
          <p:cNvSpPr>
            <a:spLocks noGrp="1"/>
          </p:cNvSpPr>
          <p:nvPr>
            <p:ph sz="half" idx="2" hasCustomPrompt="1"/>
          </p:nvPr>
        </p:nvSpPr>
        <p:spPr>
          <a:xfrm>
            <a:off x="468923" y="1306514"/>
            <a:ext cx="3633231" cy="5291137"/>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SectionTitle"/>
          <p:cNvSpPr>
            <a:spLocks noGrp="1"/>
          </p:cNvSpPr>
          <p:nvPr>
            <p:ph type="body" sz="quarter" idx="10"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3262602072"/>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78C6-70B1-C644-B599-CFBF217F93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25BC4F-B6F0-B54D-905E-4E5F3D2CEF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1589E-405C-7843-B5BB-87BABAECD14C}"/>
              </a:ext>
            </a:extLst>
          </p:cNvPr>
          <p:cNvSpPr>
            <a:spLocks noGrp="1"/>
          </p:cNvSpPr>
          <p:nvPr>
            <p:ph type="dt" sz="half" idx="10"/>
          </p:nvPr>
        </p:nvSpPr>
        <p:spPr/>
        <p:txBody>
          <a:bodyPr/>
          <a:lstStyle/>
          <a:p>
            <a:fld id="{4A548133-43E3-6945-AEE5-10DE1E6CC384}" type="datetimeFigureOut">
              <a:rPr lang="en-US" smtClean="0"/>
              <a:t>10/16/18</a:t>
            </a:fld>
            <a:endParaRPr lang="en-US"/>
          </a:p>
        </p:txBody>
      </p:sp>
      <p:sp>
        <p:nvSpPr>
          <p:cNvPr id="5" name="Footer Placeholder 4">
            <a:extLst>
              <a:ext uri="{FF2B5EF4-FFF2-40B4-BE49-F238E27FC236}">
                <a16:creationId xmlns:a16="http://schemas.microsoft.com/office/drawing/2014/main" id="{A5AE35E8-72F0-0A4A-9B86-A50C325F6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11BED-D9C0-234C-B212-FCE05A4665EF}"/>
              </a:ext>
            </a:extLst>
          </p:cNvPr>
          <p:cNvSpPr>
            <a:spLocks noGrp="1"/>
          </p:cNvSpPr>
          <p:nvPr>
            <p:ph type="sldNum" sz="quarter" idx="12"/>
          </p:nvPr>
        </p:nvSpPr>
        <p:spPr/>
        <p:txBody>
          <a:bodyPr/>
          <a:lstStyle/>
          <a:p>
            <a:fld id="{A1A6FF3D-EECA-A046-BABF-85DB66D7B44D}" type="slidenum">
              <a:rPr lang="en-US" smtClean="0"/>
              <a:t>‹#›</a:t>
            </a:fld>
            <a:endParaRPr lang="en-US"/>
          </a:p>
        </p:txBody>
      </p:sp>
    </p:spTree>
    <p:extLst>
      <p:ext uri="{BB962C8B-B14F-4D97-AF65-F5344CB8AC3E}">
        <p14:creationId xmlns:p14="http://schemas.microsoft.com/office/powerpoint/2010/main" val="2596642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ntent (up-down)">
    <p:spTree>
      <p:nvGrpSpPr>
        <p:cNvPr id="1" name=""/>
        <p:cNvGrpSpPr/>
        <p:nvPr/>
      </p:nvGrpSpPr>
      <p:grpSpPr>
        <a:xfrm>
          <a:off x="0" y="0"/>
          <a:ext cx="0" cy="0"/>
          <a:chOff x="0" y="0"/>
          <a:chExt cx="0" cy="0"/>
        </a:xfrm>
      </p:grpSpPr>
      <p:sp>
        <p:nvSpPr>
          <p:cNvPr id="5" name="phContent2"/>
          <p:cNvSpPr>
            <a:spLocks noGrp="1"/>
          </p:cNvSpPr>
          <p:nvPr>
            <p:ph sz="half" idx="10" hasCustomPrompt="1"/>
          </p:nvPr>
        </p:nvSpPr>
        <p:spPr>
          <a:xfrm>
            <a:off x="468923" y="4581650"/>
            <a:ext cx="11254154" cy="20160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1306514"/>
            <a:ext cx="11254154" cy="31320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1939958896"/>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ntent (2-up)">
    <p:spTree>
      <p:nvGrpSpPr>
        <p:cNvPr id="1" name=""/>
        <p:cNvGrpSpPr/>
        <p:nvPr/>
      </p:nvGrpSpPr>
      <p:grpSpPr>
        <a:xfrm>
          <a:off x="0" y="0"/>
          <a:ext cx="0" cy="0"/>
          <a:chOff x="0" y="0"/>
          <a:chExt cx="0" cy="0"/>
        </a:xfrm>
      </p:grpSpPr>
      <p:sp>
        <p:nvSpPr>
          <p:cNvPr id="5" name="phContent3"/>
          <p:cNvSpPr>
            <a:spLocks noGrp="1"/>
          </p:cNvSpPr>
          <p:nvPr>
            <p:ph sz="half" idx="10" hasCustomPrompt="1"/>
          </p:nvPr>
        </p:nvSpPr>
        <p:spPr>
          <a:xfrm>
            <a:off x="468923" y="4581650"/>
            <a:ext cx="11254154" cy="20160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phContent2"/>
          <p:cNvSpPr>
            <a:spLocks noGrp="1"/>
          </p:cNvSpPr>
          <p:nvPr>
            <p:ph sz="half" idx="13" hasCustomPrompt="1"/>
          </p:nvPr>
        </p:nvSpPr>
        <p:spPr>
          <a:xfrm>
            <a:off x="6189046" y="1306514"/>
            <a:ext cx="5534031" cy="31320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1306514"/>
            <a:ext cx="5534031" cy="31320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3122088945"/>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ntent (2-down)">
    <p:spTree>
      <p:nvGrpSpPr>
        <p:cNvPr id="1" name=""/>
        <p:cNvGrpSpPr/>
        <p:nvPr/>
      </p:nvGrpSpPr>
      <p:grpSpPr>
        <a:xfrm>
          <a:off x="0" y="0"/>
          <a:ext cx="0" cy="0"/>
          <a:chOff x="0" y="0"/>
          <a:chExt cx="0" cy="0"/>
        </a:xfrm>
      </p:grpSpPr>
      <p:sp>
        <p:nvSpPr>
          <p:cNvPr id="6" name="phContent3"/>
          <p:cNvSpPr>
            <a:spLocks noGrp="1"/>
          </p:cNvSpPr>
          <p:nvPr>
            <p:ph sz="half" idx="13" hasCustomPrompt="1"/>
          </p:nvPr>
        </p:nvSpPr>
        <p:spPr>
          <a:xfrm>
            <a:off x="6189046" y="4581650"/>
            <a:ext cx="5534031" cy="20160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Content2"/>
          <p:cNvSpPr>
            <a:spLocks noGrp="1"/>
          </p:cNvSpPr>
          <p:nvPr>
            <p:ph sz="half" idx="10" hasCustomPrompt="1"/>
          </p:nvPr>
        </p:nvSpPr>
        <p:spPr>
          <a:xfrm>
            <a:off x="468923" y="4581650"/>
            <a:ext cx="5534031" cy="20160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1306514"/>
            <a:ext cx="11254154" cy="31320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2254341963"/>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ntent (2-right)">
    <p:spTree>
      <p:nvGrpSpPr>
        <p:cNvPr id="1" name=""/>
        <p:cNvGrpSpPr/>
        <p:nvPr/>
      </p:nvGrpSpPr>
      <p:grpSpPr>
        <a:xfrm>
          <a:off x="0" y="0"/>
          <a:ext cx="0" cy="0"/>
          <a:chOff x="0" y="0"/>
          <a:chExt cx="0" cy="0"/>
        </a:xfrm>
      </p:grpSpPr>
      <p:sp>
        <p:nvSpPr>
          <p:cNvPr id="6" name="phContent3"/>
          <p:cNvSpPr>
            <a:spLocks noGrp="1"/>
          </p:cNvSpPr>
          <p:nvPr>
            <p:ph sz="half" idx="11" hasCustomPrompt="1"/>
          </p:nvPr>
        </p:nvSpPr>
        <p:spPr>
          <a:xfrm>
            <a:off x="8089846" y="4027250"/>
            <a:ext cx="3633231" cy="2570400"/>
          </a:xfrm>
        </p:spPr>
        <p:txBody>
          <a:bodyPr/>
          <a:lstStyle>
            <a:lvl1pPr>
              <a:spcBef>
                <a:spcPts val="500"/>
              </a:spcBef>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phContent2"/>
          <p:cNvSpPr>
            <a:spLocks noGrp="1"/>
          </p:cNvSpPr>
          <p:nvPr>
            <p:ph sz="half" idx="2" hasCustomPrompt="1"/>
          </p:nvPr>
        </p:nvSpPr>
        <p:spPr>
          <a:xfrm>
            <a:off x="8089846" y="1306513"/>
            <a:ext cx="3633231" cy="2570400"/>
          </a:xfrm>
        </p:spPr>
        <p:txBody>
          <a:bodyPr/>
          <a:lstStyle>
            <a:lvl1pPr>
              <a:spcBef>
                <a:spcPts val="500"/>
              </a:spcBef>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1306514"/>
            <a:ext cx="7443692" cy="5291137"/>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SectionTitle"/>
          <p:cNvSpPr>
            <a:spLocks noGrp="1"/>
          </p:cNvSpPr>
          <p:nvPr>
            <p:ph type="body" sz="quarter" idx="10"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1201688023"/>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ntent (2-right) with figure titles">
    <p:spTree>
      <p:nvGrpSpPr>
        <p:cNvPr id="1" name=""/>
        <p:cNvGrpSpPr/>
        <p:nvPr/>
      </p:nvGrpSpPr>
      <p:grpSpPr>
        <a:xfrm>
          <a:off x="0" y="0"/>
          <a:ext cx="0" cy="0"/>
          <a:chOff x="0" y="0"/>
          <a:chExt cx="0" cy="0"/>
        </a:xfrm>
      </p:grpSpPr>
      <p:sp>
        <p:nvSpPr>
          <p:cNvPr id="6" name="phContent3"/>
          <p:cNvSpPr>
            <a:spLocks noGrp="1"/>
          </p:cNvSpPr>
          <p:nvPr>
            <p:ph sz="half" idx="11" hasCustomPrompt="1"/>
          </p:nvPr>
        </p:nvSpPr>
        <p:spPr>
          <a:xfrm>
            <a:off x="8089846" y="4028400"/>
            <a:ext cx="3633231" cy="2160000"/>
          </a:xfrm>
        </p:spPr>
        <p:txBody>
          <a:bodyPr/>
          <a:lstStyle>
            <a:lvl1pPr>
              <a:spcBef>
                <a:spcPts val="500"/>
              </a:spcBef>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phContent2"/>
          <p:cNvSpPr>
            <a:spLocks noGrp="1"/>
          </p:cNvSpPr>
          <p:nvPr>
            <p:ph sz="half" idx="2" hasCustomPrompt="1"/>
          </p:nvPr>
        </p:nvSpPr>
        <p:spPr>
          <a:xfrm>
            <a:off x="8090585" y="1306512"/>
            <a:ext cx="3633231" cy="2160000"/>
          </a:xfrm>
        </p:spPr>
        <p:txBody>
          <a:bodyPr/>
          <a:lstStyle>
            <a:lvl1pPr>
              <a:spcBef>
                <a:spcPts val="500"/>
              </a:spcBef>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phFigure2"/>
          <p:cNvSpPr>
            <a:spLocks noGrp="1"/>
          </p:cNvSpPr>
          <p:nvPr>
            <p:ph type="body" sz="quarter" idx="13" hasCustomPrompt="1"/>
          </p:nvPr>
        </p:nvSpPr>
        <p:spPr>
          <a:xfrm>
            <a:off x="8089846" y="6228318"/>
            <a:ext cx="3633231" cy="369332"/>
          </a:xfrm>
        </p:spPr>
        <p:txBody>
          <a:bodyPr>
            <a:noAutofit/>
          </a:bodyPr>
          <a:lstStyle>
            <a:lvl1pPr marL="0" indent="0" algn="ctr">
              <a:buNone/>
              <a:defRPr sz="1200" b="1"/>
            </a:lvl1pPr>
          </a:lstStyle>
          <a:p>
            <a:pPr lvl="0"/>
            <a:r>
              <a:rPr lang="en-GB" noProof="0" dirty="0"/>
              <a:t>Click to add Figure Title</a:t>
            </a:r>
          </a:p>
        </p:txBody>
      </p:sp>
      <p:sp>
        <p:nvSpPr>
          <p:cNvPr id="7" name="phFigure1"/>
          <p:cNvSpPr>
            <a:spLocks noGrp="1"/>
          </p:cNvSpPr>
          <p:nvPr>
            <p:ph type="body" sz="quarter" idx="12" hasCustomPrompt="1"/>
          </p:nvPr>
        </p:nvSpPr>
        <p:spPr>
          <a:xfrm>
            <a:off x="8089846" y="3507581"/>
            <a:ext cx="3633231" cy="369332"/>
          </a:xfrm>
        </p:spPr>
        <p:txBody>
          <a:bodyPr>
            <a:noAutofit/>
          </a:bodyPr>
          <a:lstStyle>
            <a:lvl1pPr marL="0" indent="0" algn="ctr">
              <a:buNone/>
              <a:defRPr sz="1200" b="1"/>
            </a:lvl1pPr>
          </a:lstStyle>
          <a:p>
            <a:pPr lvl="0"/>
            <a:r>
              <a:rPr lang="en-GB" noProof="0" dirty="0"/>
              <a:t>Click to add Figure Title</a:t>
            </a:r>
          </a:p>
        </p:txBody>
      </p:sp>
      <p:sp>
        <p:nvSpPr>
          <p:cNvPr id="3" name="phContent1"/>
          <p:cNvSpPr>
            <a:spLocks noGrp="1"/>
          </p:cNvSpPr>
          <p:nvPr>
            <p:ph sz="half" idx="1" hasCustomPrompt="1"/>
          </p:nvPr>
        </p:nvSpPr>
        <p:spPr>
          <a:xfrm>
            <a:off x="468923" y="1306514"/>
            <a:ext cx="7443692" cy="5291137"/>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SectionTitle"/>
          <p:cNvSpPr>
            <a:spLocks noGrp="1"/>
          </p:cNvSpPr>
          <p:nvPr>
            <p:ph type="body" sz="quarter" idx="10"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3074909113"/>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Content (2-left)">
    <p:spTree>
      <p:nvGrpSpPr>
        <p:cNvPr id="1" name=""/>
        <p:cNvGrpSpPr/>
        <p:nvPr/>
      </p:nvGrpSpPr>
      <p:grpSpPr>
        <a:xfrm>
          <a:off x="0" y="0"/>
          <a:ext cx="0" cy="0"/>
          <a:chOff x="0" y="0"/>
          <a:chExt cx="0" cy="0"/>
        </a:xfrm>
      </p:grpSpPr>
      <p:sp>
        <p:nvSpPr>
          <p:cNvPr id="6" name="phContent3"/>
          <p:cNvSpPr>
            <a:spLocks noGrp="1"/>
          </p:cNvSpPr>
          <p:nvPr>
            <p:ph sz="half" idx="11" hasCustomPrompt="1"/>
          </p:nvPr>
        </p:nvSpPr>
        <p:spPr>
          <a:xfrm>
            <a:off x="468923" y="4027250"/>
            <a:ext cx="3633231" cy="2570400"/>
          </a:xfrm>
        </p:spPr>
        <p:txBody>
          <a:bodyPr/>
          <a:lstStyle>
            <a:lvl1pPr>
              <a:spcBef>
                <a:spcPts val="500"/>
              </a:spcBef>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phContent2"/>
          <p:cNvSpPr>
            <a:spLocks noGrp="1"/>
          </p:cNvSpPr>
          <p:nvPr>
            <p:ph sz="half" idx="2" hasCustomPrompt="1"/>
          </p:nvPr>
        </p:nvSpPr>
        <p:spPr>
          <a:xfrm>
            <a:off x="468923" y="1306513"/>
            <a:ext cx="3633231" cy="2570400"/>
          </a:xfrm>
        </p:spPr>
        <p:txBody>
          <a:bodyPr/>
          <a:lstStyle>
            <a:lvl1pPr>
              <a:spcBef>
                <a:spcPts val="500"/>
              </a:spcBef>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280123" y="1306514"/>
            <a:ext cx="7443692" cy="5291137"/>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SectionTitle"/>
          <p:cNvSpPr>
            <a:spLocks noGrp="1"/>
          </p:cNvSpPr>
          <p:nvPr>
            <p:ph type="body" sz="quarter" idx="10"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3868021065"/>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ntent (2-left) with figure titles">
    <p:spTree>
      <p:nvGrpSpPr>
        <p:cNvPr id="1" name=""/>
        <p:cNvGrpSpPr/>
        <p:nvPr/>
      </p:nvGrpSpPr>
      <p:grpSpPr>
        <a:xfrm>
          <a:off x="0" y="0"/>
          <a:ext cx="0" cy="0"/>
          <a:chOff x="0" y="0"/>
          <a:chExt cx="0" cy="0"/>
        </a:xfrm>
      </p:grpSpPr>
      <p:sp>
        <p:nvSpPr>
          <p:cNvPr id="6" name="phContent3"/>
          <p:cNvSpPr>
            <a:spLocks noGrp="1"/>
          </p:cNvSpPr>
          <p:nvPr>
            <p:ph sz="half" idx="11" hasCustomPrompt="1"/>
          </p:nvPr>
        </p:nvSpPr>
        <p:spPr>
          <a:xfrm>
            <a:off x="468923" y="4028400"/>
            <a:ext cx="3633231" cy="2160000"/>
          </a:xfrm>
        </p:spPr>
        <p:txBody>
          <a:bodyPr/>
          <a:lstStyle>
            <a:lvl1pPr>
              <a:spcBef>
                <a:spcPts val="500"/>
              </a:spcBef>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phContent2"/>
          <p:cNvSpPr>
            <a:spLocks noGrp="1"/>
          </p:cNvSpPr>
          <p:nvPr>
            <p:ph sz="half" idx="2" hasCustomPrompt="1"/>
          </p:nvPr>
        </p:nvSpPr>
        <p:spPr>
          <a:xfrm>
            <a:off x="468923" y="1306512"/>
            <a:ext cx="3633231" cy="2160000"/>
          </a:xfrm>
        </p:spPr>
        <p:txBody>
          <a:bodyPr/>
          <a:lstStyle>
            <a:lvl1pPr>
              <a:spcBef>
                <a:spcPts val="500"/>
              </a:spcBef>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phFigure2"/>
          <p:cNvSpPr>
            <a:spLocks noGrp="1"/>
          </p:cNvSpPr>
          <p:nvPr>
            <p:ph type="body" sz="quarter" idx="13" hasCustomPrompt="1"/>
          </p:nvPr>
        </p:nvSpPr>
        <p:spPr>
          <a:xfrm>
            <a:off x="468923" y="6228318"/>
            <a:ext cx="3633231" cy="369332"/>
          </a:xfrm>
        </p:spPr>
        <p:txBody>
          <a:bodyPr>
            <a:noAutofit/>
          </a:bodyPr>
          <a:lstStyle>
            <a:lvl1pPr marL="0" indent="0" algn="ctr">
              <a:buNone/>
              <a:defRPr sz="1200" b="1"/>
            </a:lvl1pPr>
          </a:lstStyle>
          <a:p>
            <a:pPr lvl="0"/>
            <a:r>
              <a:rPr lang="en-GB" noProof="0" dirty="0"/>
              <a:t>Click to add Figure Title</a:t>
            </a:r>
          </a:p>
        </p:txBody>
      </p:sp>
      <p:sp>
        <p:nvSpPr>
          <p:cNvPr id="7" name="phFigure1"/>
          <p:cNvSpPr>
            <a:spLocks noGrp="1"/>
          </p:cNvSpPr>
          <p:nvPr>
            <p:ph type="body" sz="quarter" idx="12" hasCustomPrompt="1"/>
          </p:nvPr>
        </p:nvSpPr>
        <p:spPr>
          <a:xfrm>
            <a:off x="468923" y="3507581"/>
            <a:ext cx="3633231" cy="369332"/>
          </a:xfrm>
        </p:spPr>
        <p:txBody>
          <a:bodyPr>
            <a:noAutofit/>
          </a:bodyPr>
          <a:lstStyle>
            <a:lvl1pPr marL="0" indent="0" algn="ctr">
              <a:buNone/>
              <a:defRPr sz="1200" b="1"/>
            </a:lvl1pPr>
          </a:lstStyle>
          <a:p>
            <a:pPr lvl="0"/>
            <a:r>
              <a:rPr lang="en-GB" noProof="0" dirty="0"/>
              <a:t>Click to add Figure Title</a:t>
            </a:r>
          </a:p>
        </p:txBody>
      </p:sp>
      <p:sp>
        <p:nvSpPr>
          <p:cNvPr id="3" name="phContent1"/>
          <p:cNvSpPr>
            <a:spLocks noGrp="1"/>
          </p:cNvSpPr>
          <p:nvPr>
            <p:ph sz="half" idx="1" hasCustomPrompt="1"/>
          </p:nvPr>
        </p:nvSpPr>
        <p:spPr>
          <a:xfrm>
            <a:off x="4280123" y="1306514"/>
            <a:ext cx="7443692" cy="5291137"/>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SectionTitle"/>
          <p:cNvSpPr>
            <a:spLocks noGrp="1"/>
          </p:cNvSpPr>
          <p:nvPr>
            <p:ph type="body" sz="quarter" idx="10"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30804576"/>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Content">
    <p:spTree>
      <p:nvGrpSpPr>
        <p:cNvPr id="1" name=""/>
        <p:cNvGrpSpPr/>
        <p:nvPr/>
      </p:nvGrpSpPr>
      <p:grpSpPr>
        <a:xfrm>
          <a:off x="0" y="0"/>
          <a:ext cx="0" cy="0"/>
          <a:chOff x="0" y="0"/>
          <a:chExt cx="0" cy="0"/>
        </a:xfrm>
      </p:grpSpPr>
      <p:sp>
        <p:nvSpPr>
          <p:cNvPr id="6" name="phContent4"/>
          <p:cNvSpPr>
            <a:spLocks noGrp="1"/>
          </p:cNvSpPr>
          <p:nvPr>
            <p:ph sz="half" idx="11" hasCustomPrompt="1"/>
          </p:nvPr>
        </p:nvSpPr>
        <p:spPr>
          <a:xfrm>
            <a:off x="6189785" y="4028284"/>
            <a:ext cx="5533292" cy="2569367"/>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Content3"/>
          <p:cNvSpPr>
            <a:spLocks noGrp="1"/>
          </p:cNvSpPr>
          <p:nvPr>
            <p:ph sz="half" idx="10" hasCustomPrompt="1"/>
          </p:nvPr>
        </p:nvSpPr>
        <p:spPr>
          <a:xfrm>
            <a:off x="468923" y="4028284"/>
            <a:ext cx="5533292" cy="2569367"/>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phContent2"/>
          <p:cNvSpPr>
            <a:spLocks noGrp="1"/>
          </p:cNvSpPr>
          <p:nvPr>
            <p:ph sz="half" idx="2" hasCustomPrompt="1"/>
          </p:nvPr>
        </p:nvSpPr>
        <p:spPr>
          <a:xfrm>
            <a:off x="6189785" y="1306514"/>
            <a:ext cx="5533292" cy="2569368"/>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1306514"/>
            <a:ext cx="5533292" cy="2569368"/>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502339657"/>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ntent (large-left)">
    <p:spTree>
      <p:nvGrpSpPr>
        <p:cNvPr id="1" name=""/>
        <p:cNvGrpSpPr/>
        <p:nvPr/>
      </p:nvGrpSpPr>
      <p:grpSpPr>
        <a:xfrm>
          <a:off x="0" y="0"/>
          <a:ext cx="0" cy="0"/>
          <a:chOff x="0" y="0"/>
          <a:chExt cx="0" cy="0"/>
        </a:xfrm>
      </p:grpSpPr>
      <p:sp>
        <p:nvSpPr>
          <p:cNvPr id="6" name="phContent4"/>
          <p:cNvSpPr>
            <a:spLocks noGrp="1"/>
          </p:cNvSpPr>
          <p:nvPr>
            <p:ph sz="half" idx="11" hasCustomPrompt="1"/>
          </p:nvPr>
        </p:nvSpPr>
        <p:spPr>
          <a:xfrm>
            <a:off x="8089846" y="4027250"/>
            <a:ext cx="3633231" cy="2570400"/>
          </a:xfrm>
        </p:spPr>
        <p:txBody>
          <a:bodyPr/>
          <a:lstStyle>
            <a:lvl1pPr>
              <a:spcBef>
                <a:spcPts val="500"/>
              </a:spcBef>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phContent2"/>
          <p:cNvSpPr>
            <a:spLocks noGrp="1"/>
          </p:cNvSpPr>
          <p:nvPr>
            <p:ph sz="half" idx="2" hasCustomPrompt="1"/>
          </p:nvPr>
        </p:nvSpPr>
        <p:spPr>
          <a:xfrm>
            <a:off x="8089846" y="1306512"/>
            <a:ext cx="3633231" cy="2570402"/>
          </a:xfrm>
        </p:spPr>
        <p:txBody>
          <a:bodyPr/>
          <a:lstStyle>
            <a:lvl1pPr>
              <a:spcBef>
                <a:spcPts val="500"/>
              </a:spcBef>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phContent3"/>
          <p:cNvSpPr>
            <a:spLocks noGrp="1"/>
          </p:cNvSpPr>
          <p:nvPr>
            <p:ph sz="half" idx="14" hasCustomPrompt="1"/>
          </p:nvPr>
        </p:nvSpPr>
        <p:spPr>
          <a:xfrm>
            <a:off x="468923" y="4027250"/>
            <a:ext cx="7443692" cy="25704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1306514"/>
            <a:ext cx="7443692" cy="25704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SectionTitle"/>
          <p:cNvSpPr>
            <a:spLocks noGrp="1"/>
          </p:cNvSpPr>
          <p:nvPr>
            <p:ph type="body" sz="quarter" idx="10"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1727325039"/>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Content (large-left) with figure titles">
    <p:spTree>
      <p:nvGrpSpPr>
        <p:cNvPr id="1" name=""/>
        <p:cNvGrpSpPr/>
        <p:nvPr/>
      </p:nvGrpSpPr>
      <p:grpSpPr>
        <a:xfrm>
          <a:off x="0" y="0"/>
          <a:ext cx="0" cy="0"/>
          <a:chOff x="0" y="0"/>
          <a:chExt cx="0" cy="0"/>
        </a:xfrm>
      </p:grpSpPr>
      <p:sp>
        <p:nvSpPr>
          <p:cNvPr id="6" name="phContent4"/>
          <p:cNvSpPr>
            <a:spLocks noGrp="1"/>
          </p:cNvSpPr>
          <p:nvPr>
            <p:ph sz="half" idx="11" hasCustomPrompt="1"/>
          </p:nvPr>
        </p:nvSpPr>
        <p:spPr>
          <a:xfrm>
            <a:off x="8089845" y="4027250"/>
            <a:ext cx="3633231" cy="2165068"/>
          </a:xfrm>
        </p:spPr>
        <p:txBody>
          <a:bodyPr/>
          <a:lstStyle>
            <a:lvl1pPr>
              <a:spcBef>
                <a:spcPts val="500"/>
              </a:spcBef>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phFigure2"/>
          <p:cNvSpPr>
            <a:spLocks noGrp="1"/>
          </p:cNvSpPr>
          <p:nvPr>
            <p:ph type="body" sz="quarter" idx="13" hasCustomPrompt="1"/>
          </p:nvPr>
        </p:nvSpPr>
        <p:spPr>
          <a:xfrm>
            <a:off x="8089845" y="6228318"/>
            <a:ext cx="3633231" cy="369332"/>
          </a:xfrm>
        </p:spPr>
        <p:txBody>
          <a:bodyPr>
            <a:noAutofit/>
          </a:bodyPr>
          <a:lstStyle>
            <a:lvl1pPr marL="0" indent="0" algn="ctr">
              <a:buNone/>
              <a:defRPr sz="1200" b="1"/>
            </a:lvl1pPr>
          </a:lstStyle>
          <a:p>
            <a:pPr lvl="0"/>
            <a:r>
              <a:rPr lang="en-GB" noProof="0" dirty="0"/>
              <a:t>Click to add Figure Title</a:t>
            </a:r>
          </a:p>
        </p:txBody>
      </p:sp>
      <p:sp>
        <p:nvSpPr>
          <p:cNvPr id="4" name="phContent2"/>
          <p:cNvSpPr>
            <a:spLocks noGrp="1"/>
          </p:cNvSpPr>
          <p:nvPr>
            <p:ph sz="half" idx="2" hasCustomPrompt="1"/>
          </p:nvPr>
        </p:nvSpPr>
        <p:spPr>
          <a:xfrm>
            <a:off x="8089845" y="1306512"/>
            <a:ext cx="3633231" cy="2160000"/>
          </a:xfrm>
        </p:spPr>
        <p:txBody>
          <a:bodyPr/>
          <a:lstStyle>
            <a:lvl1pPr>
              <a:spcBef>
                <a:spcPts val="500"/>
              </a:spcBef>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phFigure1"/>
          <p:cNvSpPr>
            <a:spLocks noGrp="1"/>
          </p:cNvSpPr>
          <p:nvPr>
            <p:ph type="body" sz="quarter" idx="12" hasCustomPrompt="1"/>
          </p:nvPr>
        </p:nvSpPr>
        <p:spPr>
          <a:xfrm>
            <a:off x="8089845" y="3507581"/>
            <a:ext cx="3633231" cy="369332"/>
          </a:xfrm>
        </p:spPr>
        <p:txBody>
          <a:bodyPr>
            <a:noAutofit/>
          </a:bodyPr>
          <a:lstStyle>
            <a:lvl1pPr marL="0" indent="0" algn="ctr">
              <a:buNone/>
              <a:defRPr sz="1200" b="1"/>
            </a:lvl1pPr>
          </a:lstStyle>
          <a:p>
            <a:pPr lvl="0"/>
            <a:r>
              <a:rPr lang="en-GB" noProof="0" dirty="0"/>
              <a:t>Click to add Figure Title</a:t>
            </a:r>
          </a:p>
        </p:txBody>
      </p:sp>
      <p:sp>
        <p:nvSpPr>
          <p:cNvPr id="9" name="phContent3"/>
          <p:cNvSpPr>
            <a:spLocks noGrp="1"/>
          </p:cNvSpPr>
          <p:nvPr>
            <p:ph sz="half" idx="14" hasCustomPrompt="1"/>
          </p:nvPr>
        </p:nvSpPr>
        <p:spPr>
          <a:xfrm>
            <a:off x="468923" y="4027250"/>
            <a:ext cx="7443692" cy="25704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1306514"/>
            <a:ext cx="7443692" cy="25704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SectionTitle"/>
          <p:cNvSpPr>
            <a:spLocks noGrp="1"/>
          </p:cNvSpPr>
          <p:nvPr>
            <p:ph type="body" sz="quarter" idx="10"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3654241201"/>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0685-97F1-AD41-A652-31C34864CF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662E7F-36CD-D94D-AC13-E78C5D26BA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28D985-E4FA-FD43-B61D-F56551806D73}"/>
              </a:ext>
            </a:extLst>
          </p:cNvPr>
          <p:cNvSpPr>
            <a:spLocks noGrp="1"/>
          </p:cNvSpPr>
          <p:nvPr>
            <p:ph type="dt" sz="half" idx="10"/>
          </p:nvPr>
        </p:nvSpPr>
        <p:spPr/>
        <p:txBody>
          <a:bodyPr/>
          <a:lstStyle/>
          <a:p>
            <a:fld id="{4A548133-43E3-6945-AEE5-10DE1E6CC384}" type="datetimeFigureOut">
              <a:rPr lang="en-US" smtClean="0"/>
              <a:t>10/16/18</a:t>
            </a:fld>
            <a:endParaRPr lang="en-US"/>
          </a:p>
        </p:txBody>
      </p:sp>
      <p:sp>
        <p:nvSpPr>
          <p:cNvPr id="5" name="Footer Placeholder 4">
            <a:extLst>
              <a:ext uri="{FF2B5EF4-FFF2-40B4-BE49-F238E27FC236}">
                <a16:creationId xmlns:a16="http://schemas.microsoft.com/office/drawing/2014/main" id="{A65A475A-B6EB-1542-BC6C-BE1BE342C2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B8838-736B-6D42-A658-3BBF60CE600F}"/>
              </a:ext>
            </a:extLst>
          </p:cNvPr>
          <p:cNvSpPr>
            <a:spLocks noGrp="1"/>
          </p:cNvSpPr>
          <p:nvPr>
            <p:ph type="sldNum" sz="quarter" idx="12"/>
          </p:nvPr>
        </p:nvSpPr>
        <p:spPr/>
        <p:txBody>
          <a:bodyPr/>
          <a:lstStyle/>
          <a:p>
            <a:fld id="{A1A6FF3D-EECA-A046-BABF-85DB66D7B44D}" type="slidenum">
              <a:rPr lang="en-US" smtClean="0"/>
              <a:t>‹#›</a:t>
            </a:fld>
            <a:endParaRPr lang="en-US"/>
          </a:p>
        </p:txBody>
      </p:sp>
    </p:spTree>
    <p:extLst>
      <p:ext uri="{BB962C8B-B14F-4D97-AF65-F5344CB8AC3E}">
        <p14:creationId xmlns:p14="http://schemas.microsoft.com/office/powerpoint/2010/main" val="2704750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Content (large-right)">
    <p:spTree>
      <p:nvGrpSpPr>
        <p:cNvPr id="1" name=""/>
        <p:cNvGrpSpPr/>
        <p:nvPr/>
      </p:nvGrpSpPr>
      <p:grpSpPr>
        <a:xfrm>
          <a:off x="0" y="0"/>
          <a:ext cx="0" cy="0"/>
          <a:chOff x="0" y="0"/>
          <a:chExt cx="0" cy="0"/>
        </a:xfrm>
      </p:grpSpPr>
      <p:sp>
        <p:nvSpPr>
          <p:cNvPr id="6" name="phContent4"/>
          <p:cNvSpPr>
            <a:spLocks noGrp="1"/>
          </p:cNvSpPr>
          <p:nvPr>
            <p:ph sz="half" idx="11" hasCustomPrompt="1"/>
          </p:nvPr>
        </p:nvSpPr>
        <p:spPr>
          <a:xfrm>
            <a:off x="468923" y="4027250"/>
            <a:ext cx="3633231" cy="2570400"/>
          </a:xfrm>
        </p:spPr>
        <p:txBody>
          <a:bodyPr/>
          <a:lstStyle>
            <a:lvl1pPr>
              <a:spcBef>
                <a:spcPts val="500"/>
              </a:spcBef>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phContent2"/>
          <p:cNvSpPr>
            <a:spLocks noGrp="1"/>
          </p:cNvSpPr>
          <p:nvPr>
            <p:ph sz="half" idx="2" hasCustomPrompt="1"/>
          </p:nvPr>
        </p:nvSpPr>
        <p:spPr>
          <a:xfrm>
            <a:off x="468923" y="1306512"/>
            <a:ext cx="3633231" cy="2570402"/>
          </a:xfrm>
        </p:spPr>
        <p:txBody>
          <a:bodyPr/>
          <a:lstStyle>
            <a:lvl1pPr>
              <a:spcBef>
                <a:spcPts val="500"/>
              </a:spcBef>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phContent3"/>
          <p:cNvSpPr>
            <a:spLocks noGrp="1"/>
          </p:cNvSpPr>
          <p:nvPr>
            <p:ph sz="half" idx="14" hasCustomPrompt="1"/>
          </p:nvPr>
        </p:nvSpPr>
        <p:spPr>
          <a:xfrm>
            <a:off x="4279384" y="4027250"/>
            <a:ext cx="7443692" cy="25704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279384" y="1306514"/>
            <a:ext cx="7443692" cy="25704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SectionTitle"/>
          <p:cNvSpPr>
            <a:spLocks noGrp="1"/>
          </p:cNvSpPr>
          <p:nvPr>
            <p:ph type="body" sz="quarter" idx="10"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2627339411"/>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Content (large-right) with figure titles">
    <p:spTree>
      <p:nvGrpSpPr>
        <p:cNvPr id="1" name=""/>
        <p:cNvGrpSpPr/>
        <p:nvPr/>
      </p:nvGrpSpPr>
      <p:grpSpPr>
        <a:xfrm>
          <a:off x="0" y="0"/>
          <a:ext cx="0" cy="0"/>
          <a:chOff x="0" y="0"/>
          <a:chExt cx="0" cy="0"/>
        </a:xfrm>
      </p:grpSpPr>
      <p:sp>
        <p:nvSpPr>
          <p:cNvPr id="6" name="phContent4"/>
          <p:cNvSpPr>
            <a:spLocks noGrp="1"/>
          </p:cNvSpPr>
          <p:nvPr>
            <p:ph sz="half" idx="11" hasCustomPrompt="1"/>
          </p:nvPr>
        </p:nvSpPr>
        <p:spPr>
          <a:xfrm>
            <a:off x="468923" y="4027250"/>
            <a:ext cx="3633231" cy="2165068"/>
          </a:xfrm>
        </p:spPr>
        <p:txBody>
          <a:bodyPr/>
          <a:lstStyle>
            <a:lvl1pPr>
              <a:spcBef>
                <a:spcPts val="500"/>
              </a:spcBef>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phFigure2"/>
          <p:cNvSpPr>
            <a:spLocks noGrp="1"/>
          </p:cNvSpPr>
          <p:nvPr>
            <p:ph type="body" sz="quarter" idx="13" hasCustomPrompt="1"/>
          </p:nvPr>
        </p:nvSpPr>
        <p:spPr>
          <a:xfrm>
            <a:off x="468923" y="6228318"/>
            <a:ext cx="3633231" cy="369332"/>
          </a:xfrm>
        </p:spPr>
        <p:txBody>
          <a:bodyPr>
            <a:noAutofit/>
          </a:bodyPr>
          <a:lstStyle>
            <a:lvl1pPr marL="0" indent="0" algn="ctr">
              <a:buNone/>
              <a:defRPr sz="1200" b="1"/>
            </a:lvl1pPr>
          </a:lstStyle>
          <a:p>
            <a:pPr lvl="0"/>
            <a:r>
              <a:rPr lang="en-GB" noProof="0" dirty="0"/>
              <a:t>Click to add Figure Title</a:t>
            </a:r>
          </a:p>
        </p:txBody>
      </p:sp>
      <p:sp>
        <p:nvSpPr>
          <p:cNvPr id="4" name="phContent2"/>
          <p:cNvSpPr>
            <a:spLocks noGrp="1"/>
          </p:cNvSpPr>
          <p:nvPr>
            <p:ph sz="half" idx="2" hasCustomPrompt="1"/>
          </p:nvPr>
        </p:nvSpPr>
        <p:spPr>
          <a:xfrm>
            <a:off x="468923" y="1306512"/>
            <a:ext cx="3633231" cy="2160000"/>
          </a:xfrm>
        </p:spPr>
        <p:txBody>
          <a:bodyPr/>
          <a:lstStyle>
            <a:lvl1pPr>
              <a:spcBef>
                <a:spcPts val="500"/>
              </a:spcBef>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phFigure1"/>
          <p:cNvSpPr>
            <a:spLocks noGrp="1"/>
          </p:cNvSpPr>
          <p:nvPr>
            <p:ph type="body" sz="quarter" idx="12" hasCustomPrompt="1"/>
          </p:nvPr>
        </p:nvSpPr>
        <p:spPr>
          <a:xfrm>
            <a:off x="468923" y="3507581"/>
            <a:ext cx="3633231" cy="369332"/>
          </a:xfrm>
        </p:spPr>
        <p:txBody>
          <a:bodyPr>
            <a:noAutofit/>
          </a:bodyPr>
          <a:lstStyle>
            <a:lvl1pPr marL="0" indent="0" algn="ctr">
              <a:buNone/>
              <a:defRPr sz="1200" b="1"/>
            </a:lvl1pPr>
          </a:lstStyle>
          <a:p>
            <a:pPr lvl="0"/>
            <a:r>
              <a:rPr lang="en-GB" noProof="0" dirty="0"/>
              <a:t>Click to add Figure Title</a:t>
            </a:r>
          </a:p>
        </p:txBody>
      </p:sp>
      <p:sp>
        <p:nvSpPr>
          <p:cNvPr id="9" name="phContent3"/>
          <p:cNvSpPr>
            <a:spLocks noGrp="1"/>
          </p:cNvSpPr>
          <p:nvPr>
            <p:ph sz="half" idx="14" hasCustomPrompt="1"/>
          </p:nvPr>
        </p:nvSpPr>
        <p:spPr>
          <a:xfrm>
            <a:off x="4279384" y="4027250"/>
            <a:ext cx="7443692" cy="25704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279384" y="1306512"/>
            <a:ext cx="7443692" cy="25704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SectionTitle"/>
          <p:cNvSpPr>
            <a:spLocks noGrp="1"/>
          </p:cNvSpPr>
          <p:nvPr>
            <p:ph type="body" sz="quarter" idx="10"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1655676737"/>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Content Brickwall-A">
    <p:spTree>
      <p:nvGrpSpPr>
        <p:cNvPr id="1" name=""/>
        <p:cNvGrpSpPr/>
        <p:nvPr/>
      </p:nvGrpSpPr>
      <p:grpSpPr>
        <a:xfrm>
          <a:off x="0" y="0"/>
          <a:ext cx="0" cy="0"/>
          <a:chOff x="0" y="0"/>
          <a:chExt cx="0" cy="0"/>
        </a:xfrm>
      </p:grpSpPr>
      <p:sp>
        <p:nvSpPr>
          <p:cNvPr id="6" name="phContent4"/>
          <p:cNvSpPr>
            <a:spLocks noGrp="1"/>
          </p:cNvSpPr>
          <p:nvPr>
            <p:ph sz="half" idx="11" hasCustomPrompt="1"/>
          </p:nvPr>
        </p:nvSpPr>
        <p:spPr>
          <a:xfrm>
            <a:off x="4279385" y="4028284"/>
            <a:ext cx="7443692" cy="2569367"/>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Content3"/>
          <p:cNvSpPr>
            <a:spLocks noGrp="1"/>
          </p:cNvSpPr>
          <p:nvPr>
            <p:ph sz="half" idx="10" hasCustomPrompt="1"/>
          </p:nvPr>
        </p:nvSpPr>
        <p:spPr>
          <a:xfrm>
            <a:off x="468923" y="4028284"/>
            <a:ext cx="3633231" cy="2569367"/>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phContent2"/>
          <p:cNvSpPr>
            <a:spLocks noGrp="1"/>
          </p:cNvSpPr>
          <p:nvPr>
            <p:ph sz="half" idx="2" hasCustomPrompt="1"/>
          </p:nvPr>
        </p:nvSpPr>
        <p:spPr>
          <a:xfrm>
            <a:off x="8089846" y="1306514"/>
            <a:ext cx="3633231" cy="2569368"/>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1306514"/>
            <a:ext cx="7443692" cy="2569368"/>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562191749"/>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Content Brickwall-A with figure titles">
    <p:spTree>
      <p:nvGrpSpPr>
        <p:cNvPr id="1" name=""/>
        <p:cNvGrpSpPr/>
        <p:nvPr/>
      </p:nvGrpSpPr>
      <p:grpSpPr>
        <a:xfrm>
          <a:off x="0" y="0"/>
          <a:ext cx="0" cy="0"/>
          <a:chOff x="0" y="0"/>
          <a:chExt cx="0" cy="0"/>
        </a:xfrm>
      </p:grpSpPr>
      <p:sp>
        <p:nvSpPr>
          <p:cNvPr id="6" name="phContent4"/>
          <p:cNvSpPr>
            <a:spLocks noGrp="1"/>
          </p:cNvSpPr>
          <p:nvPr>
            <p:ph sz="half" idx="11" hasCustomPrompt="1"/>
          </p:nvPr>
        </p:nvSpPr>
        <p:spPr>
          <a:xfrm>
            <a:off x="468923" y="4027250"/>
            <a:ext cx="3633231" cy="2165068"/>
          </a:xfrm>
        </p:spPr>
        <p:txBody>
          <a:bodyPr/>
          <a:lstStyle>
            <a:lvl1pPr>
              <a:spcBef>
                <a:spcPts val="500"/>
              </a:spcBef>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phFigure2"/>
          <p:cNvSpPr>
            <a:spLocks noGrp="1"/>
          </p:cNvSpPr>
          <p:nvPr>
            <p:ph type="body" sz="quarter" idx="13" hasCustomPrompt="1"/>
          </p:nvPr>
        </p:nvSpPr>
        <p:spPr>
          <a:xfrm>
            <a:off x="468923" y="6228318"/>
            <a:ext cx="3633231" cy="369332"/>
          </a:xfrm>
        </p:spPr>
        <p:txBody>
          <a:bodyPr>
            <a:noAutofit/>
          </a:bodyPr>
          <a:lstStyle>
            <a:lvl1pPr marL="0" indent="0" algn="ctr">
              <a:buNone/>
              <a:defRPr sz="1200" b="1"/>
            </a:lvl1pPr>
          </a:lstStyle>
          <a:p>
            <a:pPr lvl="0"/>
            <a:r>
              <a:rPr lang="en-GB" noProof="0" dirty="0"/>
              <a:t>Click to add Figure Title</a:t>
            </a:r>
          </a:p>
        </p:txBody>
      </p:sp>
      <p:sp>
        <p:nvSpPr>
          <p:cNvPr id="4" name="phContent2"/>
          <p:cNvSpPr>
            <a:spLocks noGrp="1"/>
          </p:cNvSpPr>
          <p:nvPr>
            <p:ph sz="half" idx="2" hasCustomPrompt="1"/>
          </p:nvPr>
        </p:nvSpPr>
        <p:spPr>
          <a:xfrm>
            <a:off x="8089845" y="1306512"/>
            <a:ext cx="3633231" cy="2160000"/>
          </a:xfrm>
        </p:spPr>
        <p:txBody>
          <a:bodyPr/>
          <a:lstStyle>
            <a:lvl1pPr>
              <a:spcBef>
                <a:spcPts val="500"/>
              </a:spcBef>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phFigure1"/>
          <p:cNvSpPr>
            <a:spLocks noGrp="1"/>
          </p:cNvSpPr>
          <p:nvPr>
            <p:ph type="body" sz="quarter" idx="12" hasCustomPrompt="1"/>
          </p:nvPr>
        </p:nvSpPr>
        <p:spPr>
          <a:xfrm>
            <a:off x="8089845" y="3507581"/>
            <a:ext cx="3633231" cy="369332"/>
          </a:xfrm>
        </p:spPr>
        <p:txBody>
          <a:bodyPr>
            <a:noAutofit/>
          </a:bodyPr>
          <a:lstStyle>
            <a:lvl1pPr marL="0" indent="0" algn="ctr">
              <a:buNone/>
              <a:defRPr sz="1200" b="1"/>
            </a:lvl1pPr>
          </a:lstStyle>
          <a:p>
            <a:pPr lvl="0"/>
            <a:r>
              <a:rPr lang="en-GB" noProof="0" dirty="0"/>
              <a:t>Click to add Figure Title</a:t>
            </a:r>
          </a:p>
        </p:txBody>
      </p:sp>
      <p:sp>
        <p:nvSpPr>
          <p:cNvPr id="9" name="phContent3"/>
          <p:cNvSpPr>
            <a:spLocks noGrp="1"/>
          </p:cNvSpPr>
          <p:nvPr>
            <p:ph sz="half" idx="14" hasCustomPrompt="1"/>
          </p:nvPr>
        </p:nvSpPr>
        <p:spPr>
          <a:xfrm>
            <a:off x="4279384" y="4027250"/>
            <a:ext cx="7443692" cy="25704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1306514"/>
            <a:ext cx="7443692" cy="25704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SectionTitle"/>
          <p:cNvSpPr>
            <a:spLocks noGrp="1"/>
          </p:cNvSpPr>
          <p:nvPr>
            <p:ph type="body" sz="quarter" idx="10"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1488704161"/>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Content Brickwall-B">
    <p:spTree>
      <p:nvGrpSpPr>
        <p:cNvPr id="1" name=""/>
        <p:cNvGrpSpPr/>
        <p:nvPr/>
      </p:nvGrpSpPr>
      <p:grpSpPr>
        <a:xfrm>
          <a:off x="0" y="0"/>
          <a:ext cx="0" cy="0"/>
          <a:chOff x="0" y="0"/>
          <a:chExt cx="0" cy="0"/>
        </a:xfrm>
      </p:grpSpPr>
      <p:sp>
        <p:nvSpPr>
          <p:cNvPr id="6" name="phContent4"/>
          <p:cNvSpPr>
            <a:spLocks noGrp="1"/>
          </p:cNvSpPr>
          <p:nvPr>
            <p:ph sz="half" idx="11" hasCustomPrompt="1"/>
          </p:nvPr>
        </p:nvSpPr>
        <p:spPr>
          <a:xfrm>
            <a:off x="8089845" y="4027250"/>
            <a:ext cx="3633231" cy="2570400"/>
          </a:xfrm>
        </p:spPr>
        <p:txBody>
          <a:bodyPr/>
          <a:lstStyle>
            <a:lvl1pPr>
              <a:spcBef>
                <a:spcPts val="500"/>
              </a:spcBef>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phContent2"/>
          <p:cNvSpPr>
            <a:spLocks noGrp="1"/>
          </p:cNvSpPr>
          <p:nvPr>
            <p:ph sz="half" idx="2" hasCustomPrompt="1"/>
          </p:nvPr>
        </p:nvSpPr>
        <p:spPr>
          <a:xfrm>
            <a:off x="468923" y="1306512"/>
            <a:ext cx="3633231" cy="2570402"/>
          </a:xfrm>
        </p:spPr>
        <p:txBody>
          <a:bodyPr/>
          <a:lstStyle>
            <a:lvl1pPr>
              <a:spcBef>
                <a:spcPts val="500"/>
              </a:spcBef>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phContent3"/>
          <p:cNvSpPr>
            <a:spLocks noGrp="1"/>
          </p:cNvSpPr>
          <p:nvPr>
            <p:ph sz="half" idx="14" hasCustomPrompt="1"/>
          </p:nvPr>
        </p:nvSpPr>
        <p:spPr>
          <a:xfrm>
            <a:off x="468923" y="4027250"/>
            <a:ext cx="7443692" cy="25704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279384" y="1306514"/>
            <a:ext cx="7443692" cy="25704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SectionTitle"/>
          <p:cNvSpPr>
            <a:spLocks noGrp="1"/>
          </p:cNvSpPr>
          <p:nvPr>
            <p:ph type="body" sz="quarter" idx="10"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1704837054"/>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Content Brickwall-B with figure titles">
    <p:spTree>
      <p:nvGrpSpPr>
        <p:cNvPr id="1" name=""/>
        <p:cNvGrpSpPr/>
        <p:nvPr/>
      </p:nvGrpSpPr>
      <p:grpSpPr>
        <a:xfrm>
          <a:off x="0" y="0"/>
          <a:ext cx="0" cy="0"/>
          <a:chOff x="0" y="0"/>
          <a:chExt cx="0" cy="0"/>
        </a:xfrm>
      </p:grpSpPr>
      <p:sp>
        <p:nvSpPr>
          <p:cNvPr id="6" name="phContent4"/>
          <p:cNvSpPr>
            <a:spLocks noGrp="1"/>
          </p:cNvSpPr>
          <p:nvPr>
            <p:ph sz="half" idx="11" hasCustomPrompt="1"/>
          </p:nvPr>
        </p:nvSpPr>
        <p:spPr>
          <a:xfrm>
            <a:off x="8089845" y="4027250"/>
            <a:ext cx="3633231" cy="2165068"/>
          </a:xfrm>
        </p:spPr>
        <p:txBody>
          <a:bodyPr/>
          <a:lstStyle>
            <a:lvl1pPr>
              <a:spcBef>
                <a:spcPts val="500"/>
              </a:spcBef>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phFigure2"/>
          <p:cNvSpPr>
            <a:spLocks noGrp="1"/>
          </p:cNvSpPr>
          <p:nvPr>
            <p:ph type="body" sz="quarter" idx="13" hasCustomPrompt="1"/>
          </p:nvPr>
        </p:nvSpPr>
        <p:spPr>
          <a:xfrm>
            <a:off x="8089845" y="6228318"/>
            <a:ext cx="3633231" cy="369332"/>
          </a:xfrm>
        </p:spPr>
        <p:txBody>
          <a:bodyPr>
            <a:noAutofit/>
          </a:bodyPr>
          <a:lstStyle>
            <a:lvl1pPr marL="0" indent="0" algn="ctr">
              <a:buNone/>
              <a:defRPr sz="1200" b="1"/>
            </a:lvl1pPr>
          </a:lstStyle>
          <a:p>
            <a:pPr lvl="0"/>
            <a:r>
              <a:rPr lang="en-GB" noProof="0" dirty="0"/>
              <a:t>Click to add Figure Title</a:t>
            </a:r>
          </a:p>
        </p:txBody>
      </p:sp>
      <p:sp>
        <p:nvSpPr>
          <p:cNvPr id="4" name="phContent2"/>
          <p:cNvSpPr>
            <a:spLocks noGrp="1"/>
          </p:cNvSpPr>
          <p:nvPr>
            <p:ph sz="half" idx="2" hasCustomPrompt="1"/>
          </p:nvPr>
        </p:nvSpPr>
        <p:spPr>
          <a:xfrm>
            <a:off x="468923" y="1306512"/>
            <a:ext cx="3633231" cy="2160000"/>
          </a:xfrm>
        </p:spPr>
        <p:txBody>
          <a:bodyPr/>
          <a:lstStyle>
            <a:lvl1pPr>
              <a:spcBef>
                <a:spcPts val="500"/>
              </a:spcBef>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phFigure1"/>
          <p:cNvSpPr>
            <a:spLocks noGrp="1"/>
          </p:cNvSpPr>
          <p:nvPr>
            <p:ph type="body" sz="quarter" idx="12" hasCustomPrompt="1"/>
          </p:nvPr>
        </p:nvSpPr>
        <p:spPr>
          <a:xfrm>
            <a:off x="468923" y="3507581"/>
            <a:ext cx="3633231" cy="369332"/>
          </a:xfrm>
        </p:spPr>
        <p:txBody>
          <a:bodyPr>
            <a:noAutofit/>
          </a:bodyPr>
          <a:lstStyle>
            <a:lvl1pPr marL="0" indent="0" algn="ctr">
              <a:buNone/>
              <a:defRPr sz="1200" b="1"/>
            </a:lvl1pPr>
          </a:lstStyle>
          <a:p>
            <a:pPr lvl="0"/>
            <a:r>
              <a:rPr lang="en-GB" noProof="0" dirty="0"/>
              <a:t>Click to add Figure Title</a:t>
            </a:r>
          </a:p>
        </p:txBody>
      </p:sp>
      <p:sp>
        <p:nvSpPr>
          <p:cNvPr id="9" name="phContent3"/>
          <p:cNvSpPr>
            <a:spLocks noGrp="1"/>
          </p:cNvSpPr>
          <p:nvPr>
            <p:ph sz="half" idx="14" hasCustomPrompt="1"/>
          </p:nvPr>
        </p:nvSpPr>
        <p:spPr>
          <a:xfrm>
            <a:off x="468923" y="4027250"/>
            <a:ext cx="7443692" cy="25704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279384" y="1306514"/>
            <a:ext cx="7443692" cy="25704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SectionTitle"/>
          <p:cNvSpPr>
            <a:spLocks noGrp="1"/>
          </p:cNvSpPr>
          <p:nvPr>
            <p:ph type="body" sz="quarter" idx="10"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3677175275"/>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Content (&lt;=14pt text)">
    <p:spTree>
      <p:nvGrpSpPr>
        <p:cNvPr id="1" name=""/>
        <p:cNvGrpSpPr/>
        <p:nvPr/>
      </p:nvGrpSpPr>
      <p:grpSpPr>
        <a:xfrm>
          <a:off x="0" y="0"/>
          <a:ext cx="0" cy="0"/>
          <a:chOff x="0" y="0"/>
          <a:chExt cx="0" cy="0"/>
        </a:xfrm>
      </p:grpSpPr>
      <p:sp>
        <p:nvSpPr>
          <p:cNvPr id="12" name="phContent3"/>
          <p:cNvSpPr>
            <a:spLocks noGrp="1"/>
          </p:cNvSpPr>
          <p:nvPr>
            <p:ph sz="half" idx="15" hasCustomPrompt="1"/>
          </p:nvPr>
        </p:nvSpPr>
        <p:spPr>
          <a:xfrm>
            <a:off x="8089846" y="1306514"/>
            <a:ext cx="3633231" cy="5291136"/>
          </a:xfrm>
        </p:spPr>
        <p:txBody>
          <a:bodyPr/>
          <a:lstStyle>
            <a:lvl1pPr marL="180975" indent="-180975">
              <a:defRPr sz="1400"/>
            </a:lvl1pPr>
            <a:lvl2pPr marL="361950" indent="-180975">
              <a:defRPr sz="1400"/>
            </a:lvl2pPr>
            <a:lvl3pPr marL="542925" indent="-180975">
              <a:defRPr sz="1400"/>
            </a:lvl3pPr>
            <a:lvl4pPr marL="714375" indent="-171450">
              <a:defRPr sz="1400"/>
            </a:lvl4pPr>
            <a:lvl5pPr marL="895350" indent="-180975">
              <a:defRPr sz="14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phContent2"/>
          <p:cNvSpPr>
            <a:spLocks noGrp="1"/>
          </p:cNvSpPr>
          <p:nvPr>
            <p:ph sz="half" idx="14" hasCustomPrompt="1"/>
          </p:nvPr>
        </p:nvSpPr>
        <p:spPr>
          <a:xfrm>
            <a:off x="4279385" y="1306514"/>
            <a:ext cx="3633231" cy="5291136"/>
          </a:xfrm>
        </p:spPr>
        <p:txBody>
          <a:bodyPr/>
          <a:lstStyle>
            <a:lvl1pPr marL="180975" indent="-180975">
              <a:defRPr sz="1400"/>
            </a:lvl1pPr>
            <a:lvl2pPr marL="361950" indent="-180975">
              <a:defRPr sz="1400"/>
            </a:lvl2pPr>
            <a:lvl3pPr marL="542925" indent="-180975">
              <a:defRPr sz="1400"/>
            </a:lvl3pPr>
            <a:lvl4pPr marL="714375" indent="-171450">
              <a:defRPr sz="1400"/>
            </a:lvl4pPr>
            <a:lvl5pPr marL="895350" indent="-180975">
              <a:defRPr sz="14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1306514"/>
            <a:ext cx="3633231" cy="5291136"/>
          </a:xfrm>
        </p:spPr>
        <p:txBody>
          <a:bodyPr/>
          <a:lstStyle>
            <a:lvl1pPr marL="180975" indent="-180975">
              <a:defRPr sz="1400"/>
            </a:lvl1pPr>
            <a:lvl2pPr marL="361950" indent="-180975">
              <a:defRPr sz="1400"/>
            </a:lvl2pPr>
            <a:lvl3pPr marL="542925" indent="-180975">
              <a:defRPr sz="1400"/>
            </a:lvl3pPr>
            <a:lvl4pPr marL="714375" indent="-171450">
              <a:defRPr sz="1400"/>
            </a:lvl4pPr>
            <a:lvl5pPr marL="895350" indent="-180975">
              <a:defRPr sz="14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1514939101"/>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Content (&lt;=12pt text)">
    <p:spTree>
      <p:nvGrpSpPr>
        <p:cNvPr id="1" name=""/>
        <p:cNvGrpSpPr/>
        <p:nvPr/>
      </p:nvGrpSpPr>
      <p:grpSpPr>
        <a:xfrm>
          <a:off x="0" y="0"/>
          <a:ext cx="0" cy="0"/>
          <a:chOff x="0" y="0"/>
          <a:chExt cx="0" cy="0"/>
        </a:xfrm>
      </p:grpSpPr>
      <p:sp>
        <p:nvSpPr>
          <p:cNvPr id="23" name="phContent4"/>
          <p:cNvSpPr>
            <a:spLocks noGrp="1"/>
          </p:cNvSpPr>
          <p:nvPr>
            <p:ph sz="half" idx="21" hasCustomPrompt="1"/>
          </p:nvPr>
        </p:nvSpPr>
        <p:spPr>
          <a:xfrm>
            <a:off x="9039434" y="1306513"/>
            <a:ext cx="2680615" cy="5291137"/>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2" name="phContent3"/>
          <p:cNvSpPr>
            <a:spLocks noGrp="1"/>
          </p:cNvSpPr>
          <p:nvPr>
            <p:ph sz="half" idx="15" hasCustomPrompt="1"/>
          </p:nvPr>
        </p:nvSpPr>
        <p:spPr>
          <a:xfrm>
            <a:off x="6182597" y="1306513"/>
            <a:ext cx="2680615" cy="5291137"/>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phContent2"/>
          <p:cNvSpPr>
            <a:spLocks noGrp="1"/>
          </p:cNvSpPr>
          <p:nvPr>
            <p:ph sz="half" idx="14" hasCustomPrompt="1"/>
          </p:nvPr>
        </p:nvSpPr>
        <p:spPr>
          <a:xfrm>
            <a:off x="3325760" y="1306513"/>
            <a:ext cx="2680615" cy="5291137"/>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1306513"/>
            <a:ext cx="2680615" cy="5291137"/>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4004697410"/>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 Content with Headings (&lt;=12pt text)">
    <p:spTree>
      <p:nvGrpSpPr>
        <p:cNvPr id="1" name=""/>
        <p:cNvGrpSpPr/>
        <p:nvPr/>
      </p:nvGrpSpPr>
      <p:grpSpPr>
        <a:xfrm>
          <a:off x="0" y="0"/>
          <a:ext cx="0" cy="0"/>
          <a:chOff x="0" y="0"/>
          <a:chExt cx="0" cy="0"/>
        </a:xfrm>
      </p:grpSpPr>
      <p:sp>
        <p:nvSpPr>
          <p:cNvPr id="23" name="phContent4"/>
          <p:cNvSpPr>
            <a:spLocks noGrp="1"/>
          </p:cNvSpPr>
          <p:nvPr>
            <p:ph sz="half" idx="21" hasCustomPrompt="1"/>
          </p:nvPr>
        </p:nvSpPr>
        <p:spPr>
          <a:xfrm>
            <a:off x="9042462" y="1785313"/>
            <a:ext cx="2680615" cy="4812336"/>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5" name="phHeading4"/>
          <p:cNvSpPr>
            <a:spLocks noGrp="1"/>
          </p:cNvSpPr>
          <p:nvPr>
            <p:ph sz="quarter" idx="25" hasCustomPrompt="1"/>
          </p:nvPr>
        </p:nvSpPr>
        <p:spPr>
          <a:xfrm>
            <a:off x="9042400" y="1306513"/>
            <a:ext cx="2680677" cy="432000"/>
          </a:xfrm>
        </p:spPr>
        <p:txBody>
          <a:bodyPr anchor="b"/>
          <a:lstStyle>
            <a:lvl1pPr marL="0" indent="0">
              <a:buNone/>
              <a:defRPr sz="1200" b="1"/>
            </a:lvl1pPr>
            <a:lvl2pPr marL="270125" indent="0">
              <a:buNone/>
              <a:defRPr sz="1200"/>
            </a:lvl2pPr>
            <a:lvl3pPr marL="539625" indent="0">
              <a:buNone/>
              <a:defRPr sz="1200"/>
            </a:lvl3pPr>
            <a:lvl4pPr marL="810000" indent="0">
              <a:buNone/>
              <a:defRPr sz="1200"/>
            </a:lvl4pPr>
            <a:lvl5pPr marL="1081712" indent="0">
              <a:buNone/>
              <a:defRPr sz="1200"/>
            </a:lvl5pPr>
          </a:lstStyle>
          <a:p>
            <a:pPr lvl="0"/>
            <a:r>
              <a:rPr lang="en-GB" dirty="0"/>
              <a:t>Click to add Heading</a:t>
            </a:r>
          </a:p>
        </p:txBody>
      </p:sp>
      <p:sp>
        <p:nvSpPr>
          <p:cNvPr id="12" name="phContent3"/>
          <p:cNvSpPr>
            <a:spLocks noGrp="1"/>
          </p:cNvSpPr>
          <p:nvPr>
            <p:ph sz="half" idx="15" hasCustomPrompt="1"/>
          </p:nvPr>
        </p:nvSpPr>
        <p:spPr>
          <a:xfrm>
            <a:off x="6184616" y="1785313"/>
            <a:ext cx="2680615" cy="4812336"/>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4" name="phHeading3"/>
          <p:cNvSpPr>
            <a:spLocks noGrp="1"/>
          </p:cNvSpPr>
          <p:nvPr>
            <p:ph sz="quarter" idx="24" hasCustomPrompt="1"/>
          </p:nvPr>
        </p:nvSpPr>
        <p:spPr>
          <a:xfrm>
            <a:off x="6184574" y="1306513"/>
            <a:ext cx="2680677" cy="432000"/>
          </a:xfrm>
        </p:spPr>
        <p:txBody>
          <a:bodyPr anchor="b"/>
          <a:lstStyle>
            <a:lvl1pPr marL="0" indent="0">
              <a:buNone/>
              <a:defRPr sz="1200" b="1"/>
            </a:lvl1pPr>
            <a:lvl2pPr marL="270125" indent="0">
              <a:buNone/>
              <a:defRPr sz="1200"/>
            </a:lvl2pPr>
            <a:lvl3pPr marL="539625" indent="0">
              <a:buNone/>
              <a:defRPr sz="1200"/>
            </a:lvl3pPr>
            <a:lvl4pPr marL="810000" indent="0">
              <a:buNone/>
              <a:defRPr sz="1200"/>
            </a:lvl4pPr>
            <a:lvl5pPr marL="1081712" indent="0">
              <a:buNone/>
              <a:defRPr sz="1200"/>
            </a:lvl5pPr>
          </a:lstStyle>
          <a:p>
            <a:pPr lvl="0"/>
            <a:r>
              <a:rPr lang="en-GB" dirty="0"/>
              <a:t>Click to add Heading</a:t>
            </a:r>
          </a:p>
        </p:txBody>
      </p:sp>
      <p:sp>
        <p:nvSpPr>
          <p:cNvPr id="11" name="phContent2"/>
          <p:cNvSpPr>
            <a:spLocks noGrp="1"/>
          </p:cNvSpPr>
          <p:nvPr>
            <p:ph sz="half" idx="14" hasCustomPrompt="1"/>
          </p:nvPr>
        </p:nvSpPr>
        <p:spPr>
          <a:xfrm>
            <a:off x="3326769" y="1785313"/>
            <a:ext cx="2680615" cy="4812336"/>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phHeading2"/>
          <p:cNvSpPr>
            <a:spLocks noGrp="1"/>
          </p:cNvSpPr>
          <p:nvPr>
            <p:ph sz="quarter" idx="23" hasCustomPrompt="1"/>
          </p:nvPr>
        </p:nvSpPr>
        <p:spPr>
          <a:xfrm>
            <a:off x="3326748" y="1306513"/>
            <a:ext cx="2680677" cy="432000"/>
          </a:xfrm>
        </p:spPr>
        <p:txBody>
          <a:bodyPr anchor="b"/>
          <a:lstStyle>
            <a:lvl1pPr marL="0" indent="0">
              <a:buNone/>
              <a:defRPr sz="1200" b="1"/>
            </a:lvl1pPr>
            <a:lvl2pPr marL="270125" indent="0">
              <a:buNone/>
              <a:defRPr sz="1200"/>
            </a:lvl2pPr>
            <a:lvl3pPr marL="539625" indent="0">
              <a:buNone/>
              <a:defRPr sz="1200"/>
            </a:lvl3pPr>
            <a:lvl4pPr marL="810000" indent="0">
              <a:buNone/>
              <a:defRPr sz="1200"/>
            </a:lvl4pPr>
            <a:lvl5pPr marL="1081712" indent="0">
              <a:buNone/>
              <a:defRPr sz="1200"/>
            </a:lvl5pPr>
          </a:lstStyle>
          <a:p>
            <a:pPr lvl="0"/>
            <a:r>
              <a:rPr lang="en-GB" dirty="0"/>
              <a:t>Click to add Heading</a:t>
            </a:r>
          </a:p>
        </p:txBody>
      </p:sp>
      <p:sp>
        <p:nvSpPr>
          <p:cNvPr id="3" name="phContent1"/>
          <p:cNvSpPr>
            <a:spLocks noGrp="1"/>
          </p:cNvSpPr>
          <p:nvPr>
            <p:ph sz="half" idx="1" hasCustomPrompt="1"/>
          </p:nvPr>
        </p:nvSpPr>
        <p:spPr>
          <a:xfrm>
            <a:off x="468923" y="1785313"/>
            <a:ext cx="2680615" cy="4812336"/>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Heading1"/>
          <p:cNvSpPr>
            <a:spLocks noGrp="1"/>
          </p:cNvSpPr>
          <p:nvPr>
            <p:ph sz="quarter" idx="22" hasCustomPrompt="1"/>
          </p:nvPr>
        </p:nvSpPr>
        <p:spPr>
          <a:xfrm>
            <a:off x="468923" y="1306513"/>
            <a:ext cx="2680677" cy="432000"/>
          </a:xfrm>
        </p:spPr>
        <p:txBody>
          <a:bodyPr anchor="b"/>
          <a:lstStyle>
            <a:lvl1pPr marL="0" indent="0">
              <a:buNone/>
              <a:defRPr sz="1200" b="1"/>
            </a:lvl1pPr>
            <a:lvl2pPr marL="270125" indent="0">
              <a:buNone/>
              <a:defRPr sz="1200"/>
            </a:lvl2pPr>
            <a:lvl3pPr marL="539625" indent="0">
              <a:buNone/>
              <a:defRPr sz="1200"/>
            </a:lvl3pPr>
            <a:lvl4pPr marL="810000" indent="0">
              <a:buNone/>
              <a:defRPr sz="1200"/>
            </a:lvl4pPr>
            <a:lvl5pPr marL="1081712" indent="0">
              <a:buNone/>
              <a:defRPr sz="1200"/>
            </a:lvl5pPr>
          </a:lstStyle>
          <a:p>
            <a:pPr lvl="0"/>
            <a:r>
              <a:rPr lang="en-GB" dirty="0"/>
              <a:t>Click to add Heading</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1437846039"/>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 Content (&lt;=14pt text)">
    <p:spTree>
      <p:nvGrpSpPr>
        <p:cNvPr id="1" name=""/>
        <p:cNvGrpSpPr/>
        <p:nvPr/>
      </p:nvGrpSpPr>
      <p:grpSpPr>
        <a:xfrm>
          <a:off x="0" y="0"/>
          <a:ext cx="0" cy="0"/>
          <a:chOff x="0" y="0"/>
          <a:chExt cx="0" cy="0"/>
        </a:xfrm>
      </p:grpSpPr>
      <p:sp>
        <p:nvSpPr>
          <p:cNvPr id="15" name="phContent6"/>
          <p:cNvSpPr>
            <a:spLocks noGrp="1"/>
          </p:cNvSpPr>
          <p:nvPr>
            <p:ph sz="half" idx="18" hasCustomPrompt="1"/>
          </p:nvPr>
        </p:nvSpPr>
        <p:spPr>
          <a:xfrm>
            <a:off x="8089846" y="4028282"/>
            <a:ext cx="3633231" cy="2569368"/>
          </a:xfrm>
        </p:spPr>
        <p:txBody>
          <a:bodyPr/>
          <a:lstStyle>
            <a:lvl1pPr marL="180975" indent="-180975">
              <a:defRPr sz="1400"/>
            </a:lvl1pPr>
            <a:lvl2pPr marL="361950" indent="-180975">
              <a:defRPr sz="1400"/>
            </a:lvl2pPr>
            <a:lvl3pPr marL="542925" indent="-180975">
              <a:defRPr sz="1400"/>
            </a:lvl3pPr>
            <a:lvl4pPr marL="714375" indent="-171450">
              <a:defRPr sz="1400"/>
            </a:lvl4pPr>
            <a:lvl5pPr marL="895350" indent="-180975">
              <a:defRPr sz="14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4" name="phContent5"/>
          <p:cNvSpPr>
            <a:spLocks noGrp="1"/>
          </p:cNvSpPr>
          <p:nvPr>
            <p:ph sz="half" idx="17" hasCustomPrompt="1"/>
          </p:nvPr>
        </p:nvSpPr>
        <p:spPr>
          <a:xfrm>
            <a:off x="4279385" y="4028282"/>
            <a:ext cx="3633231" cy="2569368"/>
          </a:xfrm>
        </p:spPr>
        <p:txBody>
          <a:bodyPr/>
          <a:lstStyle>
            <a:lvl1pPr marL="180975" indent="-180975">
              <a:defRPr sz="1400"/>
            </a:lvl1pPr>
            <a:lvl2pPr marL="361950" indent="-180975">
              <a:defRPr sz="1400"/>
            </a:lvl2pPr>
            <a:lvl3pPr marL="542925" indent="-180975">
              <a:defRPr sz="1400"/>
            </a:lvl3pPr>
            <a:lvl4pPr marL="714375" indent="-171450">
              <a:defRPr sz="1400"/>
            </a:lvl4pPr>
            <a:lvl5pPr marL="895350" indent="-180975">
              <a:defRPr sz="14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phContent4"/>
          <p:cNvSpPr>
            <a:spLocks noGrp="1"/>
          </p:cNvSpPr>
          <p:nvPr>
            <p:ph sz="half" idx="16" hasCustomPrompt="1"/>
          </p:nvPr>
        </p:nvSpPr>
        <p:spPr>
          <a:xfrm>
            <a:off x="468923" y="4028282"/>
            <a:ext cx="3633231" cy="2569368"/>
          </a:xfrm>
        </p:spPr>
        <p:txBody>
          <a:bodyPr/>
          <a:lstStyle>
            <a:lvl1pPr marL="180975" indent="-180975">
              <a:defRPr sz="1400"/>
            </a:lvl1pPr>
            <a:lvl2pPr marL="361950" indent="-180975">
              <a:defRPr sz="1400"/>
            </a:lvl2pPr>
            <a:lvl3pPr marL="542925" indent="-180975">
              <a:defRPr sz="1400"/>
            </a:lvl3pPr>
            <a:lvl4pPr marL="714375" indent="-171450">
              <a:defRPr sz="1400"/>
            </a:lvl4pPr>
            <a:lvl5pPr marL="895350" indent="-180975">
              <a:defRPr sz="14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2" name="phContent3"/>
          <p:cNvSpPr>
            <a:spLocks noGrp="1"/>
          </p:cNvSpPr>
          <p:nvPr>
            <p:ph sz="half" idx="15" hasCustomPrompt="1"/>
          </p:nvPr>
        </p:nvSpPr>
        <p:spPr>
          <a:xfrm>
            <a:off x="8089846" y="1306514"/>
            <a:ext cx="3633231" cy="2569368"/>
          </a:xfrm>
        </p:spPr>
        <p:txBody>
          <a:bodyPr/>
          <a:lstStyle>
            <a:lvl1pPr marL="180975" indent="-180975">
              <a:defRPr sz="1400"/>
            </a:lvl1pPr>
            <a:lvl2pPr marL="361950" indent="-180975">
              <a:defRPr sz="1400"/>
            </a:lvl2pPr>
            <a:lvl3pPr marL="542925" indent="-180975">
              <a:defRPr sz="1400"/>
            </a:lvl3pPr>
            <a:lvl4pPr marL="714375" indent="-171450">
              <a:defRPr sz="1400"/>
            </a:lvl4pPr>
            <a:lvl5pPr marL="895350" indent="-180975">
              <a:defRPr sz="14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phContent2"/>
          <p:cNvSpPr>
            <a:spLocks noGrp="1"/>
          </p:cNvSpPr>
          <p:nvPr>
            <p:ph sz="half" idx="14" hasCustomPrompt="1"/>
          </p:nvPr>
        </p:nvSpPr>
        <p:spPr>
          <a:xfrm>
            <a:off x="4279385" y="1306514"/>
            <a:ext cx="3633231" cy="2569368"/>
          </a:xfrm>
        </p:spPr>
        <p:txBody>
          <a:bodyPr/>
          <a:lstStyle>
            <a:lvl1pPr marL="180975" indent="-180975">
              <a:defRPr sz="1400"/>
            </a:lvl1pPr>
            <a:lvl2pPr marL="361950" indent="-180975">
              <a:defRPr sz="1400"/>
            </a:lvl2pPr>
            <a:lvl3pPr marL="542925" indent="-180975">
              <a:defRPr sz="1400"/>
            </a:lvl3pPr>
            <a:lvl4pPr marL="714375" indent="-171450">
              <a:defRPr sz="1400"/>
            </a:lvl4pPr>
            <a:lvl5pPr marL="895350" indent="-180975">
              <a:defRPr sz="14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1306514"/>
            <a:ext cx="3633231" cy="2569368"/>
          </a:xfrm>
        </p:spPr>
        <p:txBody>
          <a:bodyPr/>
          <a:lstStyle>
            <a:lvl1pPr marL="180975" indent="-180975">
              <a:defRPr sz="1400"/>
            </a:lvl1pPr>
            <a:lvl2pPr marL="361950" indent="-180975">
              <a:defRPr sz="1400"/>
            </a:lvl2pPr>
            <a:lvl3pPr marL="542925" indent="-180975">
              <a:defRPr sz="1400"/>
            </a:lvl3pPr>
            <a:lvl4pPr marL="714375" indent="-171450">
              <a:defRPr sz="1400"/>
            </a:lvl4pPr>
            <a:lvl5pPr marL="895350" indent="-180975">
              <a:defRPr sz="14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2219639266"/>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B83E-5BD2-944D-A6F0-B418479D94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600199-30E2-024C-BFE1-44C41D1D12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28517C-110A-724C-9E88-8D8D4B52894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27A189-DE44-D14B-BC48-8C19A09FEFA7}"/>
              </a:ext>
            </a:extLst>
          </p:cNvPr>
          <p:cNvSpPr>
            <a:spLocks noGrp="1"/>
          </p:cNvSpPr>
          <p:nvPr>
            <p:ph type="dt" sz="half" idx="10"/>
          </p:nvPr>
        </p:nvSpPr>
        <p:spPr/>
        <p:txBody>
          <a:bodyPr/>
          <a:lstStyle/>
          <a:p>
            <a:fld id="{4A548133-43E3-6945-AEE5-10DE1E6CC384}" type="datetimeFigureOut">
              <a:rPr lang="en-US" smtClean="0"/>
              <a:t>10/16/18</a:t>
            </a:fld>
            <a:endParaRPr lang="en-US"/>
          </a:p>
        </p:txBody>
      </p:sp>
      <p:sp>
        <p:nvSpPr>
          <p:cNvPr id="6" name="Footer Placeholder 5">
            <a:extLst>
              <a:ext uri="{FF2B5EF4-FFF2-40B4-BE49-F238E27FC236}">
                <a16:creationId xmlns:a16="http://schemas.microsoft.com/office/drawing/2014/main" id="{1BF997FE-7C85-CC48-8264-95557E1AE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A69072-E5E4-5345-BAA3-24455494DBB5}"/>
              </a:ext>
            </a:extLst>
          </p:cNvPr>
          <p:cNvSpPr>
            <a:spLocks noGrp="1"/>
          </p:cNvSpPr>
          <p:nvPr>
            <p:ph type="sldNum" sz="quarter" idx="12"/>
          </p:nvPr>
        </p:nvSpPr>
        <p:spPr/>
        <p:txBody>
          <a:bodyPr/>
          <a:lstStyle/>
          <a:p>
            <a:fld id="{A1A6FF3D-EECA-A046-BABF-85DB66D7B44D}" type="slidenum">
              <a:rPr lang="en-US" smtClean="0"/>
              <a:t>‹#›</a:t>
            </a:fld>
            <a:endParaRPr lang="en-US"/>
          </a:p>
        </p:txBody>
      </p:sp>
    </p:spTree>
    <p:extLst>
      <p:ext uri="{BB962C8B-B14F-4D97-AF65-F5344CB8AC3E}">
        <p14:creationId xmlns:p14="http://schemas.microsoft.com/office/powerpoint/2010/main" val="27662076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8 Content (&lt;=12pt text)">
    <p:spTree>
      <p:nvGrpSpPr>
        <p:cNvPr id="1" name=""/>
        <p:cNvGrpSpPr/>
        <p:nvPr/>
      </p:nvGrpSpPr>
      <p:grpSpPr>
        <a:xfrm>
          <a:off x="0" y="0"/>
          <a:ext cx="0" cy="0"/>
          <a:chOff x="0" y="0"/>
          <a:chExt cx="0" cy="0"/>
        </a:xfrm>
      </p:grpSpPr>
      <p:sp>
        <p:nvSpPr>
          <p:cNvPr id="27" name="phContent8"/>
          <p:cNvSpPr>
            <a:spLocks noGrp="1"/>
          </p:cNvSpPr>
          <p:nvPr>
            <p:ph sz="half" idx="32" hasCustomPrompt="1"/>
          </p:nvPr>
        </p:nvSpPr>
        <p:spPr>
          <a:xfrm>
            <a:off x="9042462" y="4028283"/>
            <a:ext cx="2680615" cy="256936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2" name="phContent7"/>
          <p:cNvSpPr>
            <a:spLocks noGrp="1"/>
          </p:cNvSpPr>
          <p:nvPr>
            <p:ph sz="half" idx="30" hasCustomPrompt="1"/>
          </p:nvPr>
        </p:nvSpPr>
        <p:spPr>
          <a:xfrm>
            <a:off x="6184616" y="4028283"/>
            <a:ext cx="2680615" cy="256936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0" name="phContent6"/>
          <p:cNvSpPr>
            <a:spLocks noGrp="1"/>
          </p:cNvSpPr>
          <p:nvPr>
            <p:ph sz="half" idx="28" hasCustomPrompt="1"/>
          </p:nvPr>
        </p:nvSpPr>
        <p:spPr>
          <a:xfrm>
            <a:off x="3326769" y="4028283"/>
            <a:ext cx="2680615" cy="256936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8" name="phContent5"/>
          <p:cNvSpPr>
            <a:spLocks noGrp="1"/>
          </p:cNvSpPr>
          <p:nvPr>
            <p:ph sz="half" idx="26" hasCustomPrompt="1"/>
          </p:nvPr>
        </p:nvSpPr>
        <p:spPr>
          <a:xfrm>
            <a:off x="468923" y="4028283"/>
            <a:ext cx="2680615" cy="256936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3" name="phContent4"/>
          <p:cNvSpPr>
            <a:spLocks noGrp="1"/>
          </p:cNvSpPr>
          <p:nvPr>
            <p:ph sz="half" idx="21" hasCustomPrompt="1"/>
          </p:nvPr>
        </p:nvSpPr>
        <p:spPr>
          <a:xfrm>
            <a:off x="9042462" y="1306801"/>
            <a:ext cx="2680615" cy="254396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2" name="phContent3"/>
          <p:cNvSpPr>
            <a:spLocks noGrp="1"/>
          </p:cNvSpPr>
          <p:nvPr>
            <p:ph sz="half" idx="15" hasCustomPrompt="1"/>
          </p:nvPr>
        </p:nvSpPr>
        <p:spPr>
          <a:xfrm>
            <a:off x="6184616" y="1306801"/>
            <a:ext cx="2680615" cy="254396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phContent2"/>
          <p:cNvSpPr>
            <a:spLocks noGrp="1"/>
          </p:cNvSpPr>
          <p:nvPr>
            <p:ph sz="half" idx="14" hasCustomPrompt="1"/>
          </p:nvPr>
        </p:nvSpPr>
        <p:spPr>
          <a:xfrm>
            <a:off x="3326769" y="1306801"/>
            <a:ext cx="2680615" cy="254396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1306801"/>
            <a:ext cx="2680615" cy="254396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1642905382"/>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 Content with Headings (&lt;=12pt text)">
    <p:spTree>
      <p:nvGrpSpPr>
        <p:cNvPr id="1" name=""/>
        <p:cNvGrpSpPr/>
        <p:nvPr/>
      </p:nvGrpSpPr>
      <p:grpSpPr>
        <a:xfrm>
          <a:off x="0" y="0"/>
          <a:ext cx="0" cy="0"/>
          <a:chOff x="0" y="0"/>
          <a:chExt cx="0" cy="0"/>
        </a:xfrm>
      </p:grpSpPr>
      <p:sp>
        <p:nvSpPr>
          <p:cNvPr id="27" name="phContent8"/>
          <p:cNvSpPr>
            <a:spLocks noGrp="1"/>
          </p:cNvSpPr>
          <p:nvPr>
            <p:ph sz="half" idx="32" hasCustomPrompt="1"/>
          </p:nvPr>
        </p:nvSpPr>
        <p:spPr>
          <a:xfrm>
            <a:off x="9042462" y="4507083"/>
            <a:ext cx="2680615" cy="209056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8" name="phHeading8"/>
          <p:cNvSpPr>
            <a:spLocks noGrp="1"/>
          </p:cNvSpPr>
          <p:nvPr>
            <p:ph sz="quarter" idx="33" hasCustomPrompt="1"/>
          </p:nvPr>
        </p:nvSpPr>
        <p:spPr>
          <a:xfrm>
            <a:off x="9042462" y="4028282"/>
            <a:ext cx="2680677" cy="432000"/>
          </a:xfrm>
        </p:spPr>
        <p:txBody>
          <a:bodyPr anchor="b"/>
          <a:lstStyle>
            <a:lvl1pPr marL="0" indent="0">
              <a:buNone/>
              <a:defRPr sz="1200" b="1"/>
            </a:lvl1pPr>
            <a:lvl2pPr marL="270125" indent="0">
              <a:buNone/>
              <a:defRPr sz="1200"/>
            </a:lvl2pPr>
            <a:lvl3pPr marL="539625" indent="0">
              <a:buNone/>
              <a:defRPr sz="1200"/>
            </a:lvl3pPr>
            <a:lvl4pPr marL="810000" indent="0">
              <a:buNone/>
              <a:defRPr sz="1200"/>
            </a:lvl4pPr>
            <a:lvl5pPr marL="1081712" indent="0">
              <a:buNone/>
              <a:defRPr sz="1200"/>
            </a:lvl5pPr>
          </a:lstStyle>
          <a:p>
            <a:pPr lvl="0"/>
            <a:r>
              <a:rPr lang="en-GB" dirty="0"/>
              <a:t>Click to add Heading</a:t>
            </a:r>
          </a:p>
        </p:txBody>
      </p:sp>
      <p:sp>
        <p:nvSpPr>
          <p:cNvPr id="22" name="phContent7"/>
          <p:cNvSpPr>
            <a:spLocks noGrp="1"/>
          </p:cNvSpPr>
          <p:nvPr>
            <p:ph sz="half" idx="30" hasCustomPrompt="1"/>
          </p:nvPr>
        </p:nvSpPr>
        <p:spPr>
          <a:xfrm>
            <a:off x="6184616" y="4507083"/>
            <a:ext cx="2680615" cy="209056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phHeading7"/>
          <p:cNvSpPr>
            <a:spLocks noGrp="1"/>
          </p:cNvSpPr>
          <p:nvPr>
            <p:ph sz="quarter" idx="31" hasCustomPrompt="1"/>
          </p:nvPr>
        </p:nvSpPr>
        <p:spPr>
          <a:xfrm>
            <a:off x="6184615" y="4028282"/>
            <a:ext cx="2680677" cy="432000"/>
          </a:xfrm>
        </p:spPr>
        <p:txBody>
          <a:bodyPr anchor="b"/>
          <a:lstStyle>
            <a:lvl1pPr marL="0" indent="0">
              <a:buNone/>
              <a:defRPr sz="1200" b="1"/>
            </a:lvl1pPr>
            <a:lvl2pPr marL="270125" indent="0">
              <a:buNone/>
              <a:defRPr sz="1200"/>
            </a:lvl2pPr>
            <a:lvl3pPr marL="539625" indent="0">
              <a:buNone/>
              <a:defRPr sz="1200"/>
            </a:lvl3pPr>
            <a:lvl4pPr marL="810000" indent="0">
              <a:buNone/>
              <a:defRPr sz="1200"/>
            </a:lvl4pPr>
            <a:lvl5pPr marL="1081712" indent="0">
              <a:buNone/>
              <a:defRPr sz="1200"/>
            </a:lvl5pPr>
          </a:lstStyle>
          <a:p>
            <a:pPr lvl="0"/>
            <a:r>
              <a:rPr lang="en-GB" dirty="0"/>
              <a:t>Click to add Heading</a:t>
            </a:r>
          </a:p>
        </p:txBody>
      </p:sp>
      <p:sp>
        <p:nvSpPr>
          <p:cNvPr id="20" name="phContent6"/>
          <p:cNvSpPr>
            <a:spLocks noGrp="1"/>
          </p:cNvSpPr>
          <p:nvPr>
            <p:ph sz="half" idx="28" hasCustomPrompt="1"/>
          </p:nvPr>
        </p:nvSpPr>
        <p:spPr>
          <a:xfrm>
            <a:off x="3326769" y="4507083"/>
            <a:ext cx="2680615" cy="209056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1" name="phHeading6"/>
          <p:cNvSpPr>
            <a:spLocks noGrp="1"/>
          </p:cNvSpPr>
          <p:nvPr>
            <p:ph sz="quarter" idx="29" hasCustomPrompt="1"/>
          </p:nvPr>
        </p:nvSpPr>
        <p:spPr>
          <a:xfrm>
            <a:off x="3326769" y="4028282"/>
            <a:ext cx="2680677" cy="432000"/>
          </a:xfrm>
        </p:spPr>
        <p:txBody>
          <a:bodyPr anchor="b"/>
          <a:lstStyle>
            <a:lvl1pPr marL="0" indent="0">
              <a:buNone/>
              <a:defRPr sz="1200" b="1"/>
            </a:lvl1pPr>
            <a:lvl2pPr marL="270125" indent="0">
              <a:buNone/>
              <a:defRPr sz="1200"/>
            </a:lvl2pPr>
            <a:lvl3pPr marL="539625" indent="0">
              <a:buNone/>
              <a:defRPr sz="1200"/>
            </a:lvl3pPr>
            <a:lvl4pPr marL="810000" indent="0">
              <a:buNone/>
              <a:defRPr sz="1200"/>
            </a:lvl4pPr>
            <a:lvl5pPr marL="1081712" indent="0">
              <a:buNone/>
              <a:defRPr sz="1200"/>
            </a:lvl5pPr>
          </a:lstStyle>
          <a:p>
            <a:pPr lvl="0"/>
            <a:r>
              <a:rPr lang="en-GB" dirty="0"/>
              <a:t>Click to add Heading</a:t>
            </a:r>
          </a:p>
        </p:txBody>
      </p:sp>
      <p:sp>
        <p:nvSpPr>
          <p:cNvPr id="18" name="phContent5"/>
          <p:cNvSpPr>
            <a:spLocks noGrp="1"/>
          </p:cNvSpPr>
          <p:nvPr>
            <p:ph sz="half" idx="26" hasCustomPrompt="1"/>
          </p:nvPr>
        </p:nvSpPr>
        <p:spPr>
          <a:xfrm>
            <a:off x="468923" y="4507083"/>
            <a:ext cx="2680615" cy="209056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9" name="phHeading5"/>
          <p:cNvSpPr>
            <a:spLocks noGrp="1"/>
          </p:cNvSpPr>
          <p:nvPr>
            <p:ph sz="quarter" idx="27" hasCustomPrompt="1"/>
          </p:nvPr>
        </p:nvSpPr>
        <p:spPr>
          <a:xfrm>
            <a:off x="468923" y="4028282"/>
            <a:ext cx="2680677" cy="432000"/>
          </a:xfrm>
        </p:spPr>
        <p:txBody>
          <a:bodyPr anchor="b"/>
          <a:lstStyle>
            <a:lvl1pPr marL="0" indent="0">
              <a:buNone/>
              <a:defRPr sz="1200" b="1"/>
            </a:lvl1pPr>
            <a:lvl2pPr marL="270125" indent="0">
              <a:buNone/>
              <a:defRPr sz="1200"/>
            </a:lvl2pPr>
            <a:lvl3pPr marL="539625" indent="0">
              <a:buNone/>
              <a:defRPr sz="1200"/>
            </a:lvl3pPr>
            <a:lvl4pPr marL="810000" indent="0">
              <a:buNone/>
              <a:defRPr sz="1200"/>
            </a:lvl4pPr>
            <a:lvl5pPr marL="1081712" indent="0">
              <a:buNone/>
              <a:defRPr sz="1200"/>
            </a:lvl5pPr>
          </a:lstStyle>
          <a:p>
            <a:pPr lvl="0"/>
            <a:r>
              <a:rPr lang="en-GB" dirty="0"/>
              <a:t>Click to add Heading</a:t>
            </a:r>
          </a:p>
        </p:txBody>
      </p:sp>
      <p:sp>
        <p:nvSpPr>
          <p:cNvPr id="23" name="phContent4"/>
          <p:cNvSpPr>
            <a:spLocks noGrp="1"/>
          </p:cNvSpPr>
          <p:nvPr>
            <p:ph sz="half" idx="21" hasCustomPrompt="1"/>
          </p:nvPr>
        </p:nvSpPr>
        <p:spPr>
          <a:xfrm>
            <a:off x="9042832" y="1785314"/>
            <a:ext cx="2680677" cy="209056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5" name="phHeading4"/>
          <p:cNvSpPr>
            <a:spLocks noGrp="1"/>
          </p:cNvSpPr>
          <p:nvPr>
            <p:ph sz="quarter" idx="25" hasCustomPrompt="1"/>
          </p:nvPr>
        </p:nvSpPr>
        <p:spPr>
          <a:xfrm>
            <a:off x="9042832" y="1306800"/>
            <a:ext cx="2680677" cy="432000"/>
          </a:xfrm>
        </p:spPr>
        <p:txBody>
          <a:bodyPr anchor="b"/>
          <a:lstStyle>
            <a:lvl1pPr marL="0" indent="0">
              <a:buNone/>
              <a:defRPr sz="1200" b="1"/>
            </a:lvl1pPr>
            <a:lvl2pPr marL="270125" indent="0">
              <a:buNone/>
              <a:defRPr sz="1200"/>
            </a:lvl2pPr>
            <a:lvl3pPr marL="539625" indent="0">
              <a:buNone/>
              <a:defRPr sz="1200"/>
            </a:lvl3pPr>
            <a:lvl4pPr marL="810000" indent="0">
              <a:buNone/>
              <a:defRPr sz="1200"/>
            </a:lvl4pPr>
            <a:lvl5pPr marL="1081712" indent="0">
              <a:buNone/>
              <a:defRPr sz="1200"/>
            </a:lvl5pPr>
          </a:lstStyle>
          <a:p>
            <a:pPr lvl="0"/>
            <a:r>
              <a:rPr lang="en-GB" dirty="0"/>
              <a:t>Click to add Heading</a:t>
            </a:r>
          </a:p>
        </p:txBody>
      </p:sp>
      <p:sp>
        <p:nvSpPr>
          <p:cNvPr id="12" name="phContent3"/>
          <p:cNvSpPr>
            <a:spLocks noGrp="1"/>
          </p:cNvSpPr>
          <p:nvPr>
            <p:ph sz="half" idx="15" hasCustomPrompt="1"/>
          </p:nvPr>
        </p:nvSpPr>
        <p:spPr>
          <a:xfrm>
            <a:off x="6184862" y="1785314"/>
            <a:ext cx="2680615" cy="209056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4" name="phHeading3"/>
          <p:cNvSpPr>
            <a:spLocks noGrp="1"/>
          </p:cNvSpPr>
          <p:nvPr>
            <p:ph sz="quarter" idx="24" hasCustomPrompt="1"/>
          </p:nvPr>
        </p:nvSpPr>
        <p:spPr>
          <a:xfrm>
            <a:off x="6184861" y="1306800"/>
            <a:ext cx="2680677" cy="432000"/>
          </a:xfrm>
        </p:spPr>
        <p:txBody>
          <a:bodyPr anchor="b"/>
          <a:lstStyle>
            <a:lvl1pPr marL="0" indent="0">
              <a:buNone/>
              <a:defRPr sz="1200" b="1"/>
            </a:lvl1pPr>
            <a:lvl2pPr marL="270125" indent="0">
              <a:buNone/>
              <a:defRPr sz="1200"/>
            </a:lvl2pPr>
            <a:lvl3pPr marL="539625" indent="0">
              <a:buNone/>
              <a:defRPr sz="1200"/>
            </a:lvl3pPr>
            <a:lvl4pPr marL="810000" indent="0">
              <a:buNone/>
              <a:defRPr sz="1200"/>
            </a:lvl4pPr>
            <a:lvl5pPr marL="1081712" indent="0">
              <a:buNone/>
              <a:defRPr sz="1200"/>
            </a:lvl5pPr>
          </a:lstStyle>
          <a:p>
            <a:pPr lvl="0"/>
            <a:r>
              <a:rPr lang="en-GB" dirty="0"/>
              <a:t>Click to add Heading</a:t>
            </a:r>
          </a:p>
        </p:txBody>
      </p:sp>
      <p:sp>
        <p:nvSpPr>
          <p:cNvPr id="11" name="phContent2"/>
          <p:cNvSpPr>
            <a:spLocks noGrp="1"/>
          </p:cNvSpPr>
          <p:nvPr>
            <p:ph sz="half" idx="14" hasCustomPrompt="1"/>
          </p:nvPr>
        </p:nvSpPr>
        <p:spPr>
          <a:xfrm>
            <a:off x="3326893" y="1785314"/>
            <a:ext cx="2680615" cy="209056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phHeading2"/>
          <p:cNvSpPr>
            <a:spLocks noGrp="1"/>
          </p:cNvSpPr>
          <p:nvPr>
            <p:ph sz="quarter" idx="23" hasCustomPrompt="1"/>
          </p:nvPr>
        </p:nvSpPr>
        <p:spPr>
          <a:xfrm>
            <a:off x="3326892" y="1306800"/>
            <a:ext cx="2680677" cy="432000"/>
          </a:xfrm>
        </p:spPr>
        <p:txBody>
          <a:bodyPr anchor="b"/>
          <a:lstStyle>
            <a:lvl1pPr marL="0" indent="0">
              <a:buNone/>
              <a:defRPr sz="1200" b="1"/>
            </a:lvl1pPr>
            <a:lvl2pPr marL="270125" indent="0">
              <a:buNone/>
              <a:defRPr sz="1200"/>
            </a:lvl2pPr>
            <a:lvl3pPr marL="539625" indent="0">
              <a:buNone/>
              <a:defRPr sz="1200"/>
            </a:lvl3pPr>
            <a:lvl4pPr marL="810000" indent="0">
              <a:buNone/>
              <a:defRPr sz="1200"/>
            </a:lvl4pPr>
            <a:lvl5pPr marL="1081712" indent="0">
              <a:buNone/>
              <a:defRPr sz="1200"/>
            </a:lvl5pPr>
          </a:lstStyle>
          <a:p>
            <a:pPr lvl="0"/>
            <a:r>
              <a:rPr lang="en-GB" dirty="0"/>
              <a:t>Click to add Heading</a:t>
            </a:r>
          </a:p>
        </p:txBody>
      </p:sp>
      <p:sp>
        <p:nvSpPr>
          <p:cNvPr id="3" name="phContent1"/>
          <p:cNvSpPr>
            <a:spLocks noGrp="1"/>
          </p:cNvSpPr>
          <p:nvPr>
            <p:ph sz="half" idx="1" hasCustomPrompt="1"/>
          </p:nvPr>
        </p:nvSpPr>
        <p:spPr>
          <a:xfrm>
            <a:off x="468923" y="1785314"/>
            <a:ext cx="2680615" cy="209056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Heading1"/>
          <p:cNvSpPr>
            <a:spLocks noGrp="1"/>
          </p:cNvSpPr>
          <p:nvPr>
            <p:ph sz="quarter" idx="22" hasCustomPrompt="1"/>
          </p:nvPr>
        </p:nvSpPr>
        <p:spPr>
          <a:xfrm>
            <a:off x="468923" y="1306800"/>
            <a:ext cx="2680677" cy="432000"/>
          </a:xfrm>
        </p:spPr>
        <p:txBody>
          <a:bodyPr anchor="b"/>
          <a:lstStyle>
            <a:lvl1pPr marL="0" indent="0">
              <a:buNone/>
              <a:defRPr sz="1200" b="1"/>
            </a:lvl1pPr>
            <a:lvl2pPr marL="270125" indent="0">
              <a:buNone/>
              <a:defRPr sz="1200"/>
            </a:lvl2pPr>
            <a:lvl3pPr marL="539625" indent="0">
              <a:buNone/>
              <a:defRPr sz="1200"/>
            </a:lvl3pPr>
            <a:lvl4pPr marL="810000" indent="0">
              <a:buNone/>
              <a:defRPr sz="1200"/>
            </a:lvl4pPr>
            <a:lvl5pPr marL="1081712" indent="0">
              <a:buNone/>
              <a:defRPr sz="1200"/>
            </a:lvl5pPr>
          </a:lstStyle>
          <a:p>
            <a:pPr lvl="0"/>
            <a:r>
              <a:rPr lang="en-GB" dirty="0"/>
              <a:t>Click to add Heading</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22259573"/>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 Content Arrow">
    <p:spTree>
      <p:nvGrpSpPr>
        <p:cNvPr id="1" name=""/>
        <p:cNvGrpSpPr/>
        <p:nvPr/>
      </p:nvGrpSpPr>
      <p:grpSpPr>
        <a:xfrm>
          <a:off x="0" y="0"/>
          <a:ext cx="0" cy="0"/>
          <a:chOff x="0" y="0"/>
          <a:chExt cx="0" cy="0"/>
        </a:xfrm>
      </p:grpSpPr>
      <p:sp>
        <p:nvSpPr>
          <p:cNvPr id="13" name="phArrow"/>
          <p:cNvSpPr>
            <a:spLocks noGrp="1"/>
          </p:cNvSpPr>
          <p:nvPr>
            <p:ph type="body" sz="quarter" idx="13" hasCustomPrompt="1"/>
          </p:nvPr>
        </p:nvSpPr>
        <p:spPr>
          <a:xfrm rot="5400000">
            <a:off x="4557638" y="3414541"/>
            <a:ext cx="3074400" cy="234831"/>
          </a:xfrm>
          <a:prstGeom prst="triangle">
            <a:avLst/>
          </a:prstGeom>
          <a:solidFill>
            <a:srgbClr val="A7A9AC"/>
          </a:solidFill>
          <a:ln>
            <a:solidFill>
              <a:srgbClr val="A7A9AC"/>
            </a:solidFill>
          </a:ln>
        </p:spPr>
        <p:txBody>
          <a:bodyPr/>
          <a:lstStyle>
            <a:lvl1pPr algn="ctr">
              <a:buNone/>
              <a:defRPr lang="en-US" sz="800" smtClean="0"/>
            </a:lvl1pPr>
            <a:lvl2pPr>
              <a:buNone/>
              <a:defRPr lang="en-US" smtClean="0"/>
            </a:lvl2pPr>
            <a:lvl3pPr>
              <a:buNone/>
              <a:defRPr lang="en-US" smtClean="0"/>
            </a:lvl3pPr>
            <a:lvl4pPr>
              <a:buNone/>
              <a:defRPr lang="en-US" smtClean="0"/>
            </a:lvl4pPr>
            <a:lvl5pPr>
              <a:buNone/>
              <a:defRPr lang="en-GB"/>
            </a:lvl5pPr>
          </a:lstStyle>
          <a:p>
            <a:pPr lvl="0"/>
            <a:r>
              <a:rPr lang="en-GB" dirty="0"/>
              <a:t> </a:t>
            </a:r>
          </a:p>
        </p:txBody>
      </p:sp>
      <p:sp>
        <p:nvSpPr>
          <p:cNvPr id="6" name="phContent2"/>
          <p:cNvSpPr>
            <a:spLocks noGrp="1"/>
          </p:cNvSpPr>
          <p:nvPr>
            <p:ph sz="quarter" idx="4" hasCustomPrompt="1"/>
          </p:nvPr>
        </p:nvSpPr>
        <p:spPr>
          <a:xfrm>
            <a:off x="6317539" y="1306514"/>
            <a:ext cx="5405538" cy="5291136"/>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phContent1"/>
          <p:cNvSpPr>
            <a:spLocks noGrp="1"/>
          </p:cNvSpPr>
          <p:nvPr>
            <p:ph sz="half" idx="2" hasCustomPrompt="1"/>
          </p:nvPr>
        </p:nvSpPr>
        <p:spPr>
          <a:xfrm>
            <a:off x="468923" y="1306514"/>
            <a:ext cx="5405538" cy="5291136"/>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11" name="Title 10"/>
          <p:cNvSpPr>
            <a:spLocks noGrp="1"/>
          </p:cNvSpPr>
          <p:nvPr>
            <p:ph type="title" hasCustomPrompt="1"/>
          </p:nvPr>
        </p:nvSpPr>
        <p:spPr/>
        <p:txBody>
          <a:bodyPr/>
          <a:lstStyle>
            <a:lvl1pPr>
              <a:defRPr/>
            </a:lvl1pPr>
          </a:lstStyle>
          <a:p>
            <a:r>
              <a:rPr lang="en-GB" dirty="0"/>
              <a:t>Click to add title</a:t>
            </a:r>
          </a:p>
        </p:txBody>
      </p:sp>
    </p:spTree>
    <p:extLst>
      <p:ext uri="{BB962C8B-B14F-4D97-AF65-F5344CB8AC3E}">
        <p14:creationId xmlns:p14="http://schemas.microsoft.com/office/powerpoint/2010/main" val="1355148996"/>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Content Arrows">
    <p:spTree>
      <p:nvGrpSpPr>
        <p:cNvPr id="1" name=""/>
        <p:cNvGrpSpPr/>
        <p:nvPr/>
      </p:nvGrpSpPr>
      <p:grpSpPr>
        <a:xfrm>
          <a:off x="0" y="0"/>
          <a:ext cx="0" cy="0"/>
          <a:chOff x="0" y="0"/>
          <a:chExt cx="0" cy="0"/>
        </a:xfrm>
      </p:grpSpPr>
      <p:sp>
        <p:nvSpPr>
          <p:cNvPr id="10" name="phArrow2"/>
          <p:cNvSpPr>
            <a:spLocks noGrp="1"/>
          </p:cNvSpPr>
          <p:nvPr>
            <p:ph type="body" sz="quarter" idx="16" hasCustomPrompt="1"/>
          </p:nvPr>
        </p:nvSpPr>
        <p:spPr>
          <a:xfrm rot="5400000">
            <a:off x="6496101" y="3414541"/>
            <a:ext cx="3074400" cy="234831"/>
          </a:xfrm>
          <a:prstGeom prst="triangle">
            <a:avLst/>
          </a:prstGeom>
          <a:solidFill>
            <a:srgbClr val="A7A9AC"/>
          </a:solidFill>
          <a:ln>
            <a:solidFill>
              <a:srgbClr val="A7A9AC"/>
            </a:solidFill>
          </a:ln>
        </p:spPr>
        <p:txBody>
          <a:bodyPr/>
          <a:lstStyle>
            <a:lvl1pPr algn="ctr">
              <a:buNone/>
              <a:defRPr lang="en-US" sz="800" smtClean="0"/>
            </a:lvl1pPr>
            <a:lvl2pPr>
              <a:buNone/>
              <a:defRPr lang="en-US" smtClean="0"/>
            </a:lvl2pPr>
            <a:lvl3pPr>
              <a:buNone/>
              <a:defRPr lang="en-US" smtClean="0"/>
            </a:lvl3pPr>
            <a:lvl4pPr>
              <a:buNone/>
              <a:defRPr lang="en-US" smtClean="0"/>
            </a:lvl4pPr>
            <a:lvl5pPr>
              <a:buNone/>
              <a:defRPr lang="en-GB"/>
            </a:lvl5pPr>
          </a:lstStyle>
          <a:p>
            <a:pPr lvl="0"/>
            <a:r>
              <a:rPr lang="en-GB" dirty="0"/>
              <a:t> </a:t>
            </a:r>
          </a:p>
        </p:txBody>
      </p:sp>
      <p:sp>
        <p:nvSpPr>
          <p:cNvPr id="9" name="phArrow1"/>
          <p:cNvSpPr>
            <a:spLocks noGrp="1"/>
          </p:cNvSpPr>
          <p:nvPr>
            <p:ph type="body" sz="quarter" idx="13" hasCustomPrompt="1"/>
          </p:nvPr>
        </p:nvSpPr>
        <p:spPr>
          <a:xfrm rot="5400000">
            <a:off x="2621500" y="3414541"/>
            <a:ext cx="3074400" cy="234831"/>
          </a:xfrm>
          <a:prstGeom prst="triangle">
            <a:avLst/>
          </a:prstGeom>
          <a:solidFill>
            <a:srgbClr val="A7A9AC"/>
          </a:solidFill>
          <a:ln>
            <a:solidFill>
              <a:srgbClr val="A7A9AC"/>
            </a:solidFill>
          </a:ln>
        </p:spPr>
        <p:txBody>
          <a:bodyPr/>
          <a:lstStyle>
            <a:lvl1pPr algn="ctr">
              <a:buNone/>
              <a:defRPr lang="en-US" sz="800" smtClean="0"/>
            </a:lvl1pPr>
            <a:lvl2pPr>
              <a:buNone/>
              <a:defRPr lang="en-US" smtClean="0"/>
            </a:lvl2pPr>
            <a:lvl3pPr>
              <a:buNone/>
              <a:defRPr lang="en-US" smtClean="0"/>
            </a:lvl3pPr>
            <a:lvl4pPr>
              <a:buNone/>
              <a:defRPr lang="en-US" smtClean="0"/>
            </a:lvl4pPr>
            <a:lvl5pPr>
              <a:buNone/>
              <a:defRPr lang="en-GB"/>
            </a:lvl5pPr>
          </a:lstStyle>
          <a:p>
            <a:pPr lvl="0"/>
            <a:r>
              <a:rPr lang="en-GB" dirty="0"/>
              <a:t> </a:t>
            </a:r>
          </a:p>
        </p:txBody>
      </p:sp>
      <p:sp>
        <p:nvSpPr>
          <p:cNvPr id="12" name="phContent3"/>
          <p:cNvSpPr>
            <a:spLocks noGrp="1"/>
          </p:cNvSpPr>
          <p:nvPr>
            <p:ph sz="half" idx="15" hasCustomPrompt="1"/>
          </p:nvPr>
        </p:nvSpPr>
        <p:spPr>
          <a:xfrm>
            <a:off x="8222769" y="1306515"/>
            <a:ext cx="3500308" cy="5291135"/>
          </a:xfrm>
        </p:spPr>
        <p:txBody>
          <a:bodyPr/>
          <a:lstStyle>
            <a:lvl1pPr marL="180975" indent="-180975">
              <a:defRPr sz="1400"/>
            </a:lvl1pPr>
            <a:lvl2pPr marL="361950" indent="-180975">
              <a:defRPr sz="1400"/>
            </a:lvl2pPr>
            <a:lvl3pPr marL="542925" indent="-180975">
              <a:defRPr sz="1400"/>
            </a:lvl3pPr>
            <a:lvl4pPr marL="714375" indent="-171450">
              <a:defRPr sz="1400"/>
            </a:lvl4pPr>
            <a:lvl5pPr marL="895350" indent="-180975">
              <a:defRPr sz="14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phContent2"/>
          <p:cNvSpPr>
            <a:spLocks noGrp="1"/>
          </p:cNvSpPr>
          <p:nvPr>
            <p:ph sz="half" idx="14" hasCustomPrompt="1"/>
          </p:nvPr>
        </p:nvSpPr>
        <p:spPr>
          <a:xfrm>
            <a:off x="4345846" y="1306515"/>
            <a:ext cx="3500308" cy="5291135"/>
          </a:xfrm>
        </p:spPr>
        <p:txBody>
          <a:bodyPr/>
          <a:lstStyle>
            <a:lvl1pPr marL="180975" indent="-180975">
              <a:defRPr sz="1400"/>
            </a:lvl1pPr>
            <a:lvl2pPr marL="361950" indent="-180975">
              <a:defRPr sz="1400"/>
            </a:lvl2pPr>
            <a:lvl3pPr marL="542925" indent="-180975">
              <a:defRPr sz="1400"/>
            </a:lvl3pPr>
            <a:lvl4pPr marL="714375" indent="-171450">
              <a:defRPr sz="1400"/>
            </a:lvl4pPr>
            <a:lvl5pPr marL="895350" indent="-180975">
              <a:defRPr sz="14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1306515"/>
            <a:ext cx="3500308" cy="5291135"/>
          </a:xfrm>
        </p:spPr>
        <p:txBody>
          <a:bodyPr/>
          <a:lstStyle>
            <a:lvl1pPr marL="180975" indent="-180975">
              <a:defRPr sz="1400"/>
            </a:lvl1pPr>
            <a:lvl2pPr marL="361950" indent="-180975">
              <a:defRPr sz="1400"/>
            </a:lvl2pPr>
            <a:lvl3pPr marL="542925" indent="-180975">
              <a:defRPr sz="1400"/>
            </a:lvl3pPr>
            <a:lvl4pPr marL="714375" indent="-171450">
              <a:defRPr sz="1400"/>
            </a:lvl4pPr>
            <a:lvl5pPr marL="895350" indent="-180975">
              <a:defRPr sz="14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146560331"/>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Step Flow">
    <p:spTree>
      <p:nvGrpSpPr>
        <p:cNvPr id="1" name=""/>
        <p:cNvGrpSpPr/>
        <p:nvPr/>
      </p:nvGrpSpPr>
      <p:grpSpPr>
        <a:xfrm>
          <a:off x="0" y="0"/>
          <a:ext cx="0" cy="0"/>
          <a:chOff x="0" y="0"/>
          <a:chExt cx="0" cy="0"/>
        </a:xfrm>
      </p:grpSpPr>
      <p:sp>
        <p:nvSpPr>
          <p:cNvPr id="12" name="phContent3"/>
          <p:cNvSpPr>
            <a:spLocks noGrp="1"/>
          </p:cNvSpPr>
          <p:nvPr>
            <p:ph sz="half" idx="15" hasCustomPrompt="1"/>
          </p:nvPr>
        </p:nvSpPr>
        <p:spPr>
          <a:xfrm>
            <a:off x="8089846" y="2228852"/>
            <a:ext cx="3633231" cy="4368799"/>
          </a:xfrm>
        </p:spPr>
        <p:txBody>
          <a:bodyPr/>
          <a:lstStyle>
            <a:lvl1pPr marL="180975" indent="-180975">
              <a:defRPr sz="1400"/>
            </a:lvl1pPr>
            <a:lvl2pPr marL="361950" indent="-180975">
              <a:defRPr sz="1400"/>
            </a:lvl2pPr>
            <a:lvl3pPr marL="542925" indent="-180975">
              <a:defRPr sz="1400"/>
            </a:lvl3pPr>
            <a:lvl4pPr marL="714375" indent="-171450">
              <a:defRPr sz="1400"/>
            </a:lvl4pPr>
            <a:lvl5pPr marL="895350" indent="-180975">
              <a:defRPr sz="14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phContent2"/>
          <p:cNvSpPr>
            <a:spLocks noGrp="1"/>
          </p:cNvSpPr>
          <p:nvPr>
            <p:ph sz="half" idx="14" hasCustomPrompt="1"/>
          </p:nvPr>
        </p:nvSpPr>
        <p:spPr>
          <a:xfrm>
            <a:off x="4279385" y="2228851"/>
            <a:ext cx="3633231" cy="4368799"/>
          </a:xfrm>
        </p:spPr>
        <p:txBody>
          <a:bodyPr/>
          <a:lstStyle>
            <a:lvl1pPr marL="180975" indent="-180975">
              <a:defRPr sz="1400"/>
            </a:lvl1pPr>
            <a:lvl2pPr marL="361950" indent="-180975">
              <a:defRPr sz="1400"/>
            </a:lvl2pPr>
            <a:lvl3pPr marL="542925" indent="-180975">
              <a:defRPr sz="1400"/>
            </a:lvl3pPr>
            <a:lvl4pPr marL="714375" indent="-171450">
              <a:defRPr sz="1400"/>
            </a:lvl4pPr>
            <a:lvl5pPr marL="895350" indent="-180975">
              <a:defRPr sz="14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2228851"/>
            <a:ext cx="3633231" cy="4368799"/>
          </a:xfrm>
        </p:spPr>
        <p:txBody>
          <a:bodyPr/>
          <a:lstStyle>
            <a:lvl1pPr marL="180975" indent="-180975">
              <a:defRPr sz="1400"/>
            </a:lvl1pPr>
            <a:lvl2pPr marL="361950" indent="-180975">
              <a:defRPr sz="1400"/>
            </a:lvl2pPr>
            <a:lvl3pPr marL="542925" indent="-180975">
              <a:defRPr sz="1400"/>
            </a:lvl3pPr>
            <a:lvl4pPr marL="714375" indent="-171450">
              <a:defRPr sz="1400"/>
            </a:lvl4pPr>
            <a:lvl5pPr marL="895350" indent="-180975">
              <a:defRPr sz="14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phFlow3"/>
          <p:cNvSpPr>
            <a:spLocks noGrp="1"/>
          </p:cNvSpPr>
          <p:nvPr>
            <p:ph type="body" sz="quarter" idx="19" hasCustomPrompt="1"/>
          </p:nvPr>
        </p:nvSpPr>
        <p:spPr>
          <a:xfrm>
            <a:off x="7912615" y="1306800"/>
            <a:ext cx="3855862" cy="864000"/>
          </a:xfrm>
          <a:prstGeom prst="chevron">
            <a:avLst>
              <a:gd name="adj" fmla="val 36044"/>
            </a:avLst>
          </a:prstGeom>
          <a:solidFill>
            <a:srgbClr val="DDDDDD"/>
          </a:solidFill>
        </p:spPr>
        <p:txBody>
          <a:bodyPr lIns="36000" rIns="0" anchor="ctr"/>
          <a:lstStyle>
            <a:lvl1pPr marL="0" indent="0" algn="ctr">
              <a:buNone/>
              <a:defRPr sz="1600" b="1"/>
            </a:lvl1pPr>
          </a:lstStyle>
          <a:p>
            <a:pPr lvl="0"/>
            <a:r>
              <a:rPr lang="en-GB" noProof="0" dirty="0"/>
              <a:t>Click to edit Master text styles</a:t>
            </a:r>
          </a:p>
        </p:txBody>
      </p:sp>
      <p:sp>
        <p:nvSpPr>
          <p:cNvPr id="17" name="phFlow2"/>
          <p:cNvSpPr>
            <a:spLocks noGrp="1"/>
          </p:cNvSpPr>
          <p:nvPr>
            <p:ph type="body" sz="quarter" idx="18" hasCustomPrompt="1"/>
          </p:nvPr>
        </p:nvSpPr>
        <p:spPr>
          <a:xfrm>
            <a:off x="4102155" y="1306800"/>
            <a:ext cx="3855862" cy="864000"/>
          </a:xfrm>
          <a:prstGeom prst="chevron">
            <a:avLst>
              <a:gd name="adj" fmla="val 36044"/>
            </a:avLst>
          </a:prstGeom>
          <a:solidFill>
            <a:srgbClr val="DDDDDD"/>
          </a:solidFill>
        </p:spPr>
        <p:txBody>
          <a:bodyPr lIns="36000" rIns="0" anchor="ctr"/>
          <a:lstStyle>
            <a:lvl1pPr marL="0" indent="0" algn="ctr">
              <a:buNone/>
              <a:defRPr sz="1600" b="1"/>
            </a:lvl1pPr>
          </a:lstStyle>
          <a:p>
            <a:pPr lvl="0"/>
            <a:r>
              <a:rPr lang="en-GB" noProof="0" dirty="0"/>
              <a:t>Click to edit Master text styles</a:t>
            </a:r>
          </a:p>
        </p:txBody>
      </p:sp>
      <p:sp>
        <p:nvSpPr>
          <p:cNvPr id="16" name="phFlow1"/>
          <p:cNvSpPr>
            <a:spLocks noGrp="1"/>
          </p:cNvSpPr>
          <p:nvPr>
            <p:ph type="body" sz="quarter" idx="17" hasCustomPrompt="1"/>
          </p:nvPr>
        </p:nvSpPr>
        <p:spPr>
          <a:xfrm>
            <a:off x="470877" y="1306800"/>
            <a:ext cx="3722076" cy="864000"/>
          </a:xfrm>
          <a:prstGeom prst="homePlate">
            <a:avLst>
              <a:gd name="adj" fmla="val 33719"/>
            </a:avLst>
          </a:prstGeom>
          <a:solidFill>
            <a:srgbClr val="DDDDDD"/>
          </a:solidFill>
        </p:spPr>
        <p:txBody>
          <a:bodyPr lIns="36000" rIns="144000" anchor="ctr"/>
          <a:lstStyle>
            <a:lvl1pPr marL="0" indent="0" algn="ctr">
              <a:buNone/>
              <a:defRPr sz="1600" b="1"/>
            </a:lvl1pPr>
          </a:lstStyle>
          <a:p>
            <a:pPr lvl="0"/>
            <a:r>
              <a:rPr lang="en-GB" noProof="0" dirty="0"/>
              <a:t>Click to edit Master text styles</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3917841252"/>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Step Flow">
    <p:spTree>
      <p:nvGrpSpPr>
        <p:cNvPr id="1" name=""/>
        <p:cNvGrpSpPr/>
        <p:nvPr/>
      </p:nvGrpSpPr>
      <p:grpSpPr>
        <a:xfrm>
          <a:off x="0" y="0"/>
          <a:ext cx="0" cy="0"/>
          <a:chOff x="0" y="0"/>
          <a:chExt cx="0" cy="0"/>
        </a:xfrm>
      </p:grpSpPr>
      <p:sp>
        <p:nvSpPr>
          <p:cNvPr id="23" name="phContent4"/>
          <p:cNvSpPr>
            <a:spLocks noGrp="1"/>
          </p:cNvSpPr>
          <p:nvPr>
            <p:ph sz="half" idx="21" hasCustomPrompt="1"/>
          </p:nvPr>
        </p:nvSpPr>
        <p:spPr>
          <a:xfrm>
            <a:off x="9033967" y="2228851"/>
            <a:ext cx="2680615" cy="436879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2" name="phContent3"/>
          <p:cNvSpPr>
            <a:spLocks noGrp="1"/>
          </p:cNvSpPr>
          <p:nvPr>
            <p:ph sz="half" idx="15" hasCustomPrompt="1"/>
          </p:nvPr>
        </p:nvSpPr>
        <p:spPr>
          <a:xfrm>
            <a:off x="6178952" y="2228851"/>
            <a:ext cx="2680615" cy="436879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phContent2"/>
          <p:cNvSpPr>
            <a:spLocks noGrp="1"/>
          </p:cNvSpPr>
          <p:nvPr>
            <p:ph sz="half" idx="14" hasCustomPrompt="1"/>
          </p:nvPr>
        </p:nvSpPr>
        <p:spPr>
          <a:xfrm>
            <a:off x="3323937" y="2228851"/>
            <a:ext cx="2680615" cy="436879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2228851"/>
            <a:ext cx="2680615" cy="436879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phFlow4"/>
          <p:cNvSpPr>
            <a:spLocks noGrp="1"/>
          </p:cNvSpPr>
          <p:nvPr>
            <p:ph type="body" sz="quarter" idx="23" hasCustomPrompt="1"/>
          </p:nvPr>
        </p:nvSpPr>
        <p:spPr>
          <a:xfrm>
            <a:off x="8931032" y="1306512"/>
            <a:ext cx="2792046" cy="864000"/>
          </a:xfrm>
          <a:prstGeom prst="chevron">
            <a:avLst>
              <a:gd name="adj" fmla="val 26634"/>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25" name="phFlow3"/>
          <p:cNvSpPr>
            <a:spLocks noGrp="1"/>
          </p:cNvSpPr>
          <p:nvPr>
            <p:ph type="body" sz="quarter" idx="22" hasCustomPrompt="1"/>
          </p:nvPr>
        </p:nvSpPr>
        <p:spPr>
          <a:xfrm>
            <a:off x="6109678" y="1306512"/>
            <a:ext cx="2792046" cy="864000"/>
          </a:xfrm>
          <a:prstGeom prst="chevron">
            <a:avLst>
              <a:gd name="adj" fmla="val 26634"/>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17" name="phFlow2"/>
          <p:cNvSpPr>
            <a:spLocks noGrp="1"/>
          </p:cNvSpPr>
          <p:nvPr>
            <p:ph type="body" sz="quarter" idx="18" hasCustomPrompt="1"/>
          </p:nvPr>
        </p:nvSpPr>
        <p:spPr>
          <a:xfrm>
            <a:off x="3288324" y="1306512"/>
            <a:ext cx="2792046" cy="864000"/>
          </a:xfrm>
          <a:prstGeom prst="chevron">
            <a:avLst>
              <a:gd name="adj" fmla="val 26634"/>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16" name="phFlow1"/>
          <p:cNvSpPr>
            <a:spLocks noGrp="1"/>
          </p:cNvSpPr>
          <p:nvPr>
            <p:ph type="body" sz="quarter" idx="17" hasCustomPrompt="1"/>
          </p:nvPr>
        </p:nvSpPr>
        <p:spPr>
          <a:xfrm>
            <a:off x="468923" y="1306512"/>
            <a:ext cx="2790092" cy="864000"/>
          </a:xfrm>
          <a:prstGeom prst="homePlate">
            <a:avLst>
              <a:gd name="adj" fmla="val 27321"/>
            </a:avLst>
          </a:prstGeom>
          <a:solidFill>
            <a:srgbClr val="DDDDDD"/>
          </a:solidFill>
        </p:spPr>
        <p:txBody>
          <a:bodyPr lIns="36000" rIns="144000" anchor="ctr"/>
          <a:lstStyle>
            <a:lvl1pPr marL="0" indent="0" algn="ctr">
              <a:buNone/>
              <a:defRPr sz="1400" b="1"/>
            </a:lvl1pPr>
          </a:lstStyle>
          <a:p>
            <a:pPr lvl="0"/>
            <a:r>
              <a:rPr lang="en-GB" noProof="0" dirty="0"/>
              <a:t>Click to edit Master text styles</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1980852997"/>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 Step Flow">
    <p:spTree>
      <p:nvGrpSpPr>
        <p:cNvPr id="1" name=""/>
        <p:cNvGrpSpPr/>
        <p:nvPr/>
      </p:nvGrpSpPr>
      <p:grpSpPr>
        <a:xfrm>
          <a:off x="0" y="0"/>
          <a:ext cx="0" cy="0"/>
          <a:chOff x="0" y="0"/>
          <a:chExt cx="0" cy="0"/>
        </a:xfrm>
      </p:grpSpPr>
      <p:sp>
        <p:nvSpPr>
          <p:cNvPr id="29" name="phContent5"/>
          <p:cNvSpPr>
            <a:spLocks noGrp="1"/>
          </p:cNvSpPr>
          <p:nvPr>
            <p:ph sz="half" idx="22" hasCustomPrompt="1"/>
          </p:nvPr>
        </p:nvSpPr>
        <p:spPr>
          <a:xfrm>
            <a:off x="9614031" y="2228851"/>
            <a:ext cx="2109046" cy="436879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3" name="phContent4"/>
          <p:cNvSpPr>
            <a:spLocks noGrp="1"/>
          </p:cNvSpPr>
          <p:nvPr>
            <p:ph sz="half" idx="21" hasCustomPrompt="1"/>
          </p:nvPr>
        </p:nvSpPr>
        <p:spPr>
          <a:xfrm>
            <a:off x="7327754" y="2228851"/>
            <a:ext cx="2109046" cy="436879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2" name="phContent3"/>
          <p:cNvSpPr>
            <a:spLocks noGrp="1"/>
          </p:cNvSpPr>
          <p:nvPr>
            <p:ph sz="half" idx="15" hasCustomPrompt="1"/>
          </p:nvPr>
        </p:nvSpPr>
        <p:spPr>
          <a:xfrm>
            <a:off x="5041477" y="2228851"/>
            <a:ext cx="2109046" cy="436879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phContent2"/>
          <p:cNvSpPr>
            <a:spLocks noGrp="1"/>
          </p:cNvSpPr>
          <p:nvPr>
            <p:ph sz="half" idx="14" hasCustomPrompt="1"/>
          </p:nvPr>
        </p:nvSpPr>
        <p:spPr>
          <a:xfrm>
            <a:off x="2755200" y="2228851"/>
            <a:ext cx="2109046" cy="436879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2228851"/>
            <a:ext cx="2109046" cy="436879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4" name="phFlow5"/>
          <p:cNvSpPr>
            <a:spLocks noGrp="1"/>
          </p:cNvSpPr>
          <p:nvPr>
            <p:ph type="body" sz="quarter" idx="25" hasCustomPrompt="1"/>
          </p:nvPr>
        </p:nvSpPr>
        <p:spPr>
          <a:xfrm>
            <a:off x="9491785" y="1306512"/>
            <a:ext cx="2231292" cy="864000"/>
          </a:xfrm>
          <a:prstGeom prst="chevron">
            <a:avLst>
              <a:gd name="adj" fmla="val 22443"/>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33" name="phFlow4"/>
          <p:cNvSpPr>
            <a:spLocks noGrp="1"/>
          </p:cNvSpPr>
          <p:nvPr>
            <p:ph type="body" sz="quarter" idx="24" hasCustomPrompt="1"/>
          </p:nvPr>
        </p:nvSpPr>
        <p:spPr>
          <a:xfrm>
            <a:off x="7235094" y="1306512"/>
            <a:ext cx="2231292" cy="864000"/>
          </a:xfrm>
          <a:prstGeom prst="chevron">
            <a:avLst>
              <a:gd name="adj" fmla="val 22443"/>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32" name="phFlow3"/>
          <p:cNvSpPr>
            <a:spLocks noGrp="1"/>
          </p:cNvSpPr>
          <p:nvPr>
            <p:ph type="body" sz="quarter" idx="23" hasCustomPrompt="1"/>
          </p:nvPr>
        </p:nvSpPr>
        <p:spPr>
          <a:xfrm>
            <a:off x="4980355" y="1306512"/>
            <a:ext cx="2231292" cy="864000"/>
          </a:xfrm>
          <a:prstGeom prst="chevron">
            <a:avLst>
              <a:gd name="adj" fmla="val 22443"/>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21" name="phFlow2"/>
          <p:cNvSpPr>
            <a:spLocks noGrp="1"/>
          </p:cNvSpPr>
          <p:nvPr>
            <p:ph type="body" sz="quarter" idx="18" hasCustomPrompt="1"/>
          </p:nvPr>
        </p:nvSpPr>
        <p:spPr>
          <a:xfrm>
            <a:off x="2723662" y="1306512"/>
            <a:ext cx="2231292" cy="864000"/>
          </a:xfrm>
          <a:prstGeom prst="chevron">
            <a:avLst>
              <a:gd name="adj" fmla="val 22443"/>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31" name="phFlow1"/>
          <p:cNvSpPr>
            <a:spLocks noGrp="1"/>
          </p:cNvSpPr>
          <p:nvPr>
            <p:ph type="body" sz="quarter" idx="17" hasCustomPrompt="1"/>
          </p:nvPr>
        </p:nvSpPr>
        <p:spPr>
          <a:xfrm>
            <a:off x="468924" y="1306512"/>
            <a:ext cx="2231292" cy="864000"/>
          </a:xfrm>
          <a:prstGeom prst="homePlate">
            <a:avLst>
              <a:gd name="adj" fmla="val 21034"/>
            </a:avLst>
          </a:prstGeom>
          <a:solidFill>
            <a:srgbClr val="DDDDDD"/>
          </a:solidFill>
        </p:spPr>
        <p:txBody>
          <a:bodyPr lIns="36000" rIns="144000" anchor="ctr"/>
          <a:lstStyle>
            <a:lvl1pPr marL="0" indent="0" algn="ctr">
              <a:buNone/>
              <a:defRPr sz="1400" b="1"/>
            </a:lvl1pPr>
          </a:lstStyle>
          <a:p>
            <a:pPr lvl="0"/>
            <a:r>
              <a:rPr lang="en-GB" noProof="0" dirty="0"/>
              <a:t>Click to edit Master text styles</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4248649584"/>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 Step Flow">
    <p:spTree>
      <p:nvGrpSpPr>
        <p:cNvPr id="1" name=""/>
        <p:cNvGrpSpPr/>
        <p:nvPr/>
      </p:nvGrpSpPr>
      <p:grpSpPr>
        <a:xfrm>
          <a:off x="0" y="0"/>
          <a:ext cx="0" cy="0"/>
          <a:chOff x="0" y="0"/>
          <a:chExt cx="0" cy="0"/>
        </a:xfrm>
      </p:grpSpPr>
      <p:sp>
        <p:nvSpPr>
          <p:cNvPr id="36" name="phContent6"/>
          <p:cNvSpPr>
            <a:spLocks noGrp="1"/>
          </p:cNvSpPr>
          <p:nvPr>
            <p:ph sz="half" idx="25" hasCustomPrompt="1"/>
          </p:nvPr>
        </p:nvSpPr>
        <p:spPr>
          <a:xfrm>
            <a:off x="9959631" y="2228851"/>
            <a:ext cx="1763446" cy="436879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9" name="phContent5"/>
          <p:cNvSpPr>
            <a:spLocks noGrp="1"/>
          </p:cNvSpPr>
          <p:nvPr>
            <p:ph sz="half" idx="22" hasCustomPrompt="1"/>
          </p:nvPr>
        </p:nvSpPr>
        <p:spPr>
          <a:xfrm>
            <a:off x="8061489" y="2228851"/>
            <a:ext cx="1763446" cy="436879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3" name="phContent4"/>
          <p:cNvSpPr>
            <a:spLocks noGrp="1"/>
          </p:cNvSpPr>
          <p:nvPr>
            <p:ph sz="half" idx="21" hasCustomPrompt="1"/>
          </p:nvPr>
        </p:nvSpPr>
        <p:spPr>
          <a:xfrm>
            <a:off x="6163348" y="2228851"/>
            <a:ext cx="1763446" cy="436879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2" name="phContent3"/>
          <p:cNvSpPr>
            <a:spLocks noGrp="1"/>
          </p:cNvSpPr>
          <p:nvPr>
            <p:ph sz="half" idx="15" hasCustomPrompt="1"/>
          </p:nvPr>
        </p:nvSpPr>
        <p:spPr>
          <a:xfrm>
            <a:off x="4265206" y="2228851"/>
            <a:ext cx="1763446" cy="436879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phContent2"/>
          <p:cNvSpPr>
            <a:spLocks noGrp="1"/>
          </p:cNvSpPr>
          <p:nvPr>
            <p:ph sz="half" idx="14" hasCustomPrompt="1"/>
          </p:nvPr>
        </p:nvSpPr>
        <p:spPr>
          <a:xfrm>
            <a:off x="2367065" y="2228851"/>
            <a:ext cx="1763446" cy="436879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2228851"/>
            <a:ext cx="1763446" cy="436879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8" name="phFlow6"/>
          <p:cNvSpPr>
            <a:spLocks noGrp="1"/>
          </p:cNvSpPr>
          <p:nvPr>
            <p:ph type="body" sz="quarter" idx="29" hasCustomPrompt="1"/>
          </p:nvPr>
        </p:nvSpPr>
        <p:spPr>
          <a:xfrm>
            <a:off x="9859108" y="1306512"/>
            <a:ext cx="1877644" cy="864000"/>
          </a:xfrm>
          <a:prstGeom prst="chevron">
            <a:avLst>
              <a:gd name="adj" fmla="val 18776"/>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37" name="phFlow5"/>
          <p:cNvSpPr>
            <a:spLocks noGrp="1"/>
          </p:cNvSpPr>
          <p:nvPr>
            <p:ph type="body" sz="quarter" idx="28" hasCustomPrompt="1"/>
          </p:nvPr>
        </p:nvSpPr>
        <p:spPr>
          <a:xfrm>
            <a:off x="7979507" y="1306512"/>
            <a:ext cx="1877644" cy="864000"/>
          </a:xfrm>
          <a:prstGeom prst="chevron">
            <a:avLst>
              <a:gd name="adj" fmla="val 18776"/>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28" name="phFlow4"/>
          <p:cNvSpPr>
            <a:spLocks noGrp="1"/>
          </p:cNvSpPr>
          <p:nvPr>
            <p:ph type="body" sz="quarter" idx="27" hasCustomPrompt="1"/>
          </p:nvPr>
        </p:nvSpPr>
        <p:spPr>
          <a:xfrm>
            <a:off x="6101862" y="1306512"/>
            <a:ext cx="1877644" cy="864000"/>
          </a:xfrm>
          <a:prstGeom prst="chevron">
            <a:avLst>
              <a:gd name="adj" fmla="val 18776"/>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27" name="phFlow3"/>
          <p:cNvSpPr>
            <a:spLocks noGrp="1"/>
          </p:cNvSpPr>
          <p:nvPr>
            <p:ph type="body" sz="quarter" idx="26" hasCustomPrompt="1"/>
          </p:nvPr>
        </p:nvSpPr>
        <p:spPr>
          <a:xfrm>
            <a:off x="4230996" y="1306512"/>
            <a:ext cx="1877644" cy="864000"/>
          </a:xfrm>
          <a:prstGeom prst="chevron">
            <a:avLst>
              <a:gd name="adj" fmla="val 18776"/>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24" name="phFlow2"/>
          <p:cNvSpPr>
            <a:spLocks noGrp="1"/>
          </p:cNvSpPr>
          <p:nvPr>
            <p:ph type="body" sz="quarter" idx="18" hasCustomPrompt="1"/>
          </p:nvPr>
        </p:nvSpPr>
        <p:spPr>
          <a:xfrm>
            <a:off x="2346571" y="1306512"/>
            <a:ext cx="1877644" cy="864000"/>
          </a:xfrm>
          <a:prstGeom prst="chevron">
            <a:avLst>
              <a:gd name="adj" fmla="val 18776"/>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25" name="phFlow1"/>
          <p:cNvSpPr>
            <a:spLocks noGrp="1"/>
          </p:cNvSpPr>
          <p:nvPr>
            <p:ph type="body" sz="quarter" idx="17" hasCustomPrompt="1"/>
          </p:nvPr>
        </p:nvSpPr>
        <p:spPr>
          <a:xfrm>
            <a:off x="468923" y="1306512"/>
            <a:ext cx="1877647" cy="864000"/>
          </a:xfrm>
          <a:prstGeom prst="homePlate">
            <a:avLst>
              <a:gd name="adj" fmla="val 19462"/>
            </a:avLst>
          </a:prstGeom>
          <a:solidFill>
            <a:srgbClr val="DDDDDD"/>
          </a:solidFill>
        </p:spPr>
        <p:txBody>
          <a:bodyPr lIns="36000" rIns="144000" anchor="ctr"/>
          <a:lstStyle>
            <a:lvl1pPr marL="0" indent="0" algn="ctr">
              <a:buNone/>
              <a:defRPr sz="1400" b="1"/>
            </a:lvl1pPr>
          </a:lstStyle>
          <a:p>
            <a:pPr lvl="0"/>
            <a:r>
              <a:rPr lang="en-GB" noProof="0" dirty="0"/>
              <a:t>Click to edit Master text styles</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3930612610"/>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Step Flow with Subtitle">
    <p:spTree>
      <p:nvGrpSpPr>
        <p:cNvPr id="1" name=""/>
        <p:cNvGrpSpPr/>
        <p:nvPr/>
      </p:nvGrpSpPr>
      <p:grpSpPr>
        <a:xfrm>
          <a:off x="0" y="0"/>
          <a:ext cx="0" cy="0"/>
          <a:chOff x="0" y="0"/>
          <a:chExt cx="0" cy="0"/>
        </a:xfrm>
      </p:grpSpPr>
      <p:sp>
        <p:nvSpPr>
          <p:cNvPr id="12" name="phContent3"/>
          <p:cNvSpPr>
            <a:spLocks noGrp="1"/>
          </p:cNvSpPr>
          <p:nvPr>
            <p:ph sz="half" idx="15" hasCustomPrompt="1"/>
          </p:nvPr>
        </p:nvSpPr>
        <p:spPr>
          <a:xfrm>
            <a:off x="8089846" y="2552701"/>
            <a:ext cx="3633231" cy="4044949"/>
          </a:xfrm>
        </p:spPr>
        <p:txBody>
          <a:bodyPr/>
          <a:lstStyle>
            <a:lvl1pPr marL="180975" indent="-180975">
              <a:defRPr sz="1400"/>
            </a:lvl1pPr>
            <a:lvl2pPr marL="361950" indent="-180975">
              <a:defRPr sz="1400"/>
            </a:lvl2pPr>
            <a:lvl3pPr marL="542925" indent="-180975">
              <a:defRPr sz="1400"/>
            </a:lvl3pPr>
            <a:lvl4pPr marL="714375" indent="-171450">
              <a:defRPr sz="1400"/>
            </a:lvl4pPr>
            <a:lvl5pPr marL="895350" indent="-180975">
              <a:defRPr sz="14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phContent2"/>
          <p:cNvSpPr>
            <a:spLocks noGrp="1"/>
          </p:cNvSpPr>
          <p:nvPr>
            <p:ph sz="half" idx="14" hasCustomPrompt="1"/>
          </p:nvPr>
        </p:nvSpPr>
        <p:spPr>
          <a:xfrm>
            <a:off x="4279385" y="2552701"/>
            <a:ext cx="3633231" cy="4044949"/>
          </a:xfrm>
        </p:spPr>
        <p:txBody>
          <a:bodyPr/>
          <a:lstStyle>
            <a:lvl1pPr marL="180975" indent="-180975">
              <a:defRPr sz="1400"/>
            </a:lvl1pPr>
            <a:lvl2pPr marL="361950" indent="-180975">
              <a:defRPr sz="1400"/>
            </a:lvl2pPr>
            <a:lvl3pPr marL="542925" indent="-180975">
              <a:defRPr sz="1400"/>
            </a:lvl3pPr>
            <a:lvl4pPr marL="714375" indent="-171450">
              <a:defRPr sz="1400"/>
            </a:lvl4pPr>
            <a:lvl5pPr marL="895350" indent="-180975">
              <a:defRPr sz="14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2552701"/>
            <a:ext cx="3633231" cy="4044949"/>
          </a:xfrm>
        </p:spPr>
        <p:txBody>
          <a:bodyPr/>
          <a:lstStyle>
            <a:lvl1pPr marL="180975" indent="-180975">
              <a:defRPr sz="1400"/>
            </a:lvl1pPr>
            <a:lvl2pPr marL="361950" indent="-180975">
              <a:defRPr sz="1400"/>
            </a:lvl2pPr>
            <a:lvl3pPr marL="542925" indent="-180975">
              <a:defRPr sz="1400"/>
            </a:lvl3pPr>
            <a:lvl4pPr marL="714375" indent="-171450">
              <a:defRPr sz="1400"/>
            </a:lvl4pPr>
            <a:lvl5pPr marL="895350" indent="-180975">
              <a:defRPr sz="14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5" name="phFlow3"/>
          <p:cNvSpPr>
            <a:spLocks noGrp="1"/>
          </p:cNvSpPr>
          <p:nvPr>
            <p:ph type="body" sz="quarter" idx="19" hasCustomPrompt="1"/>
          </p:nvPr>
        </p:nvSpPr>
        <p:spPr>
          <a:xfrm>
            <a:off x="7912615" y="1628375"/>
            <a:ext cx="3855862" cy="864000"/>
          </a:xfrm>
          <a:prstGeom prst="chevron">
            <a:avLst>
              <a:gd name="adj" fmla="val 36044"/>
            </a:avLst>
          </a:prstGeom>
          <a:solidFill>
            <a:srgbClr val="DDDDDD"/>
          </a:solidFill>
        </p:spPr>
        <p:txBody>
          <a:bodyPr lIns="36000" rIns="0" anchor="ctr"/>
          <a:lstStyle>
            <a:lvl1pPr marL="0" indent="0" algn="ctr">
              <a:buNone/>
              <a:defRPr sz="1600" b="1"/>
            </a:lvl1pPr>
          </a:lstStyle>
          <a:p>
            <a:pPr lvl="0"/>
            <a:r>
              <a:rPr lang="en-GB" noProof="0" dirty="0"/>
              <a:t>Click to edit Master text styles</a:t>
            </a:r>
          </a:p>
        </p:txBody>
      </p:sp>
      <p:sp>
        <p:nvSpPr>
          <p:cNvPr id="19" name="phFlow2"/>
          <p:cNvSpPr>
            <a:spLocks noGrp="1"/>
          </p:cNvSpPr>
          <p:nvPr>
            <p:ph type="body" sz="quarter" idx="18" hasCustomPrompt="1"/>
          </p:nvPr>
        </p:nvSpPr>
        <p:spPr>
          <a:xfrm>
            <a:off x="4102155" y="1628375"/>
            <a:ext cx="3855862" cy="864000"/>
          </a:xfrm>
          <a:prstGeom prst="chevron">
            <a:avLst>
              <a:gd name="adj" fmla="val 36044"/>
            </a:avLst>
          </a:prstGeom>
          <a:solidFill>
            <a:srgbClr val="DDDDDD"/>
          </a:solidFill>
        </p:spPr>
        <p:txBody>
          <a:bodyPr lIns="36000" rIns="0" anchor="ctr"/>
          <a:lstStyle>
            <a:lvl1pPr marL="0" indent="0" algn="ctr">
              <a:buNone/>
              <a:defRPr sz="1600" b="1"/>
            </a:lvl1pPr>
          </a:lstStyle>
          <a:p>
            <a:pPr lvl="0"/>
            <a:r>
              <a:rPr lang="en-GB" noProof="0" dirty="0"/>
              <a:t>Click to edit Master text styles</a:t>
            </a:r>
          </a:p>
        </p:txBody>
      </p:sp>
      <p:sp>
        <p:nvSpPr>
          <p:cNvPr id="20" name="phFlow1"/>
          <p:cNvSpPr>
            <a:spLocks noGrp="1"/>
          </p:cNvSpPr>
          <p:nvPr>
            <p:ph type="body" sz="quarter" idx="17" hasCustomPrompt="1"/>
          </p:nvPr>
        </p:nvSpPr>
        <p:spPr>
          <a:xfrm>
            <a:off x="470877" y="1628375"/>
            <a:ext cx="3722076" cy="864000"/>
          </a:xfrm>
          <a:prstGeom prst="homePlate">
            <a:avLst>
              <a:gd name="adj" fmla="val 33719"/>
            </a:avLst>
          </a:prstGeom>
          <a:solidFill>
            <a:srgbClr val="DDDDDD"/>
          </a:solidFill>
        </p:spPr>
        <p:txBody>
          <a:bodyPr lIns="36000" rIns="144000" anchor="ctr"/>
          <a:lstStyle>
            <a:lvl1pPr marL="0" indent="0" algn="ctr">
              <a:buNone/>
              <a:defRPr sz="1600" b="1"/>
            </a:lvl1pPr>
          </a:lstStyle>
          <a:p>
            <a:pPr lvl="0"/>
            <a:r>
              <a:rPr lang="en-GB" noProof="0" dirty="0"/>
              <a:t>Click to edit Master text styles</a:t>
            </a:r>
          </a:p>
        </p:txBody>
      </p:sp>
      <p:sp>
        <p:nvSpPr>
          <p:cNvPr id="14" name="phSubtitle"/>
          <p:cNvSpPr>
            <a:spLocks noGrp="1"/>
          </p:cNvSpPr>
          <p:nvPr>
            <p:ph type="body" sz="quarter" idx="16" hasCustomPrompt="1"/>
          </p:nvPr>
        </p:nvSpPr>
        <p:spPr>
          <a:xfrm>
            <a:off x="468923" y="1306513"/>
            <a:ext cx="11254154" cy="322262"/>
          </a:xfrm>
        </p:spPr>
        <p:txBody>
          <a:bodyPr/>
          <a:lstStyle>
            <a:lvl1pPr>
              <a:buNone/>
              <a:defRPr b="1"/>
            </a:lvl1pPr>
            <a:lvl2pPr>
              <a:buNone/>
              <a:defRPr/>
            </a:lvl2pPr>
            <a:lvl3pPr>
              <a:buNone/>
              <a:defRPr/>
            </a:lvl3pPr>
            <a:lvl4pPr>
              <a:buNone/>
              <a:defRPr/>
            </a:lvl4pPr>
            <a:lvl5pPr>
              <a:buNone/>
              <a:defRPr/>
            </a:lvl5pPr>
          </a:lstStyle>
          <a:p>
            <a:pPr lvl="0"/>
            <a:r>
              <a:rPr lang="en-GB" noProof="0" dirty="0"/>
              <a:t>Click to edit Master text styles</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3269826528"/>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Step Flow with Subtitle">
    <p:spTree>
      <p:nvGrpSpPr>
        <p:cNvPr id="1" name=""/>
        <p:cNvGrpSpPr/>
        <p:nvPr/>
      </p:nvGrpSpPr>
      <p:grpSpPr>
        <a:xfrm>
          <a:off x="0" y="0"/>
          <a:ext cx="0" cy="0"/>
          <a:chOff x="0" y="0"/>
          <a:chExt cx="0" cy="0"/>
        </a:xfrm>
      </p:grpSpPr>
      <p:sp>
        <p:nvSpPr>
          <p:cNvPr id="23" name="phContent4"/>
          <p:cNvSpPr>
            <a:spLocks noGrp="1"/>
          </p:cNvSpPr>
          <p:nvPr>
            <p:ph sz="half" idx="21" hasCustomPrompt="1"/>
          </p:nvPr>
        </p:nvSpPr>
        <p:spPr>
          <a:xfrm>
            <a:off x="9042462" y="2552701"/>
            <a:ext cx="2680615" cy="404494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2" name="phContent3"/>
          <p:cNvSpPr>
            <a:spLocks noGrp="1"/>
          </p:cNvSpPr>
          <p:nvPr>
            <p:ph sz="half" idx="15" hasCustomPrompt="1"/>
          </p:nvPr>
        </p:nvSpPr>
        <p:spPr>
          <a:xfrm>
            <a:off x="6184616" y="2552701"/>
            <a:ext cx="2680615" cy="404494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phContent2"/>
          <p:cNvSpPr>
            <a:spLocks noGrp="1"/>
          </p:cNvSpPr>
          <p:nvPr>
            <p:ph sz="half" idx="14" hasCustomPrompt="1"/>
          </p:nvPr>
        </p:nvSpPr>
        <p:spPr>
          <a:xfrm>
            <a:off x="3326769" y="2552701"/>
            <a:ext cx="2680615" cy="404494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2552701"/>
            <a:ext cx="2680615" cy="404494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phFlow4"/>
          <p:cNvSpPr>
            <a:spLocks noGrp="1"/>
          </p:cNvSpPr>
          <p:nvPr>
            <p:ph type="body" sz="quarter" idx="23" hasCustomPrompt="1"/>
          </p:nvPr>
        </p:nvSpPr>
        <p:spPr>
          <a:xfrm>
            <a:off x="8931032" y="1637900"/>
            <a:ext cx="2792046" cy="864000"/>
          </a:xfrm>
          <a:prstGeom prst="chevron">
            <a:avLst>
              <a:gd name="adj" fmla="val 26634"/>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25" name="phFlow3"/>
          <p:cNvSpPr>
            <a:spLocks noGrp="1"/>
          </p:cNvSpPr>
          <p:nvPr>
            <p:ph type="body" sz="quarter" idx="22" hasCustomPrompt="1"/>
          </p:nvPr>
        </p:nvSpPr>
        <p:spPr>
          <a:xfrm>
            <a:off x="6109678" y="1637900"/>
            <a:ext cx="2792046" cy="864000"/>
          </a:xfrm>
          <a:prstGeom prst="chevron">
            <a:avLst>
              <a:gd name="adj" fmla="val 26634"/>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26" name="phFlow2"/>
          <p:cNvSpPr>
            <a:spLocks noGrp="1"/>
          </p:cNvSpPr>
          <p:nvPr>
            <p:ph type="body" sz="quarter" idx="18" hasCustomPrompt="1"/>
          </p:nvPr>
        </p:nvSpPr>
        <p:spPr>
          <a:xfrm>
            <a:off x="3288324" y="1637900"/>
            <a:ext cx="2792046" cy="864000"/>
          </a:xfrm>
          <a:prstGeom prst="chevron">
            <a:avLst>
              <a:gd name="adj" fmla="val 26634"/>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27" name="phFlow1"/>
          <p:cNvSpPr>
            <a:spLocks noGrp="1"/>
          </p:cNvSpPr>
          <p:nvPr>
            <p:ph type="body" sz="quarter" idx="17" hasCustomPrompt="1"/>
          </p:nvPr>
        </p:nvSpPr>
        <p:spPr>
          <a:xfrm>
            <a:off x="468923" y="1637900"/>
            <a:ext cx="2790092" cy="864000"/>
          </a:xfrm>
          <a:prstGeom prst="homePlate">
            <a:avLst>
              <a:gd name="adj" fmla="val 27321"/>
            </a:avLst>
          </a:prstGeom>
          <a:solidFill>
            <a:srgbClr val="DDDDDD"/>
          </a:solidFill>
        </p:spPr>
        <p:txBody>
          <a:bodyPr lIns="36000" rIns="144000" anchor="ctr"/>
          <a:lstStyle>
            <a:lvl1pPr marL="0" indent="0" algn="ctr">
              <a:buNone/>
              <a:defRPr sz="1400" b="1"/>
            </a:lvl1pPr>
          </a:lstStyle>
          <a:p>
            <a:pPr lvl="0"/>
            <a:r>
              <a:rPr lang="en-GB" noProof="0" dirty="0"/>
              <a:t>Click to edit Master text styles</a:t>
            </a:r>
          </a:p>
        </p:txBody>
      </p:sp>
      <p:sp>
        <p:nvSpPr>
          <p:cNvPr id="14" name="phSubtitle"/>
          <p:cNvSpPr>
            <a:spLocks noGrp="1"/>
          </p:cNvSpPr>
          <p:nvPr>
            <p:ph type="body" sz="quarter" idx="16" hasCustomPrompt="1"/>
          </p:nvPr>
        </p:nvSpPr>
        <p:spPr>
          <a:xfrm>
            <a:off x="468923" y="1306513"/>
            <a:ext cx="11254154" cy="322262"/>
          </a:xfrm>
        </p:spPr>
        <p:txBody>
          <a:bodyPr/>
          <a:lstStyle>
            <a:lvl1pPr>
              <a:buNone/>
              <a:defRPr b="1"/>
            </a:lvl1pPr>
            <a:lvl2pPr>
              <a:buNone/>
              <a:defRPr/>
            </a:lvl2pPr>
            <a:lvl3pPr>
              <a:buNone/>
              <a:defRPr/>
            </a:lvl3pPr>
            <a:lvl4pPr>
              <a:buNone/>
              <a:defRPr/>
            </a:lvl4pPr>
            <a:lvl5pPr>
              <a:buNone/>
              <a:defRPr/>
            </a:lvl5pPr>
          </a:lstStyle>
          <a:p>
            <a:pPr lvl="0"/>
            <a:r>
              <a:rPr lang="en-GB" noProof="0" dirty="0"/>
              <a:t>Click to edit Master text styles</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1740015270"/>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0A8C5-23D7-5F45-BCB7-B3FD90C9D8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4D18B4-C465-9B4C-AA0E-015D0C2DA5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56B2F0B-E9C7-1045-A177-897677F434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CE0E32-B58A-D54B-8200-3056BEFD2B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192176-14CC-4E45-81E5-7D27FB57179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3756F5-74CE-1F44-A339-E0121FFBE3BD}"/>
              </a:ext>
            </a:extLst>
          </p:cNvPr>
          <p:cNvSpPr>
            <a:spLocks noGrp="1"/>
          </p:cNvSpPr>
          <p:nvPr>
            <p:ph type="dt" sz="half" idx="10"/>
          </p:nvPr>
        </p:nvSpPr>
        <p:spPr/>
        <p:txBody>
          <a:bodyPr/>
          <a:lstStyle/>
          <a:p>
            <a:fld id="{4A548133-43E3-6945-AEE5-10DE1E6CC384}" type="datetimeFigureOut">
              <a:rPr lang="en-US" smtClean="0"/>
              <a:t>10/16/18</a:t>
            </a:fld>
            <a:endParaRPr lang="en-US"/>
          </a:p>
        </p:txBody>
      </p:sp>
      <p:sp>
        <p:nvSpPr>
          <p:cNvPr id="8" name="Footer Placeholder 7">
            <a:extLst>
              <a:ext uri="{FF2B5EF4-FFF2-40B4-BE49-F238E27FC236}">
                <a16:creationId xmlns:a16="http://schemas.microsoft.com/office/drawing/2014/main" id="{A413F71E-5933-E746-8738-656655E5E8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5AF2F9-C261-7247-88AD-81BD62A0A161}"/>
              </a:ext>
            </a:extLst>
          </p:cNvPr>
          <p:cNvSpPr>
            <a:spLocks noGrp="1"/>
          </p:cNvSpPr>
          <p:nvPr>
            <p:ph type="sldNum" sz="quarter" idx="12"/>
          </p:nvPr>
        </p:nvSpPr>
        <p:spPr/>
        <p:txBody>
          <a:bodyPr/>
          <a:lstStyle/>
          <a:p>
            <a:fld id="{A1A6FF3D-EECA-A046-BABF-85DB66D7B44D}" type="slidenum">
              <a:rPr lang="en-US" smtClean="0"/>
              <a:t>‹#›</a:t>
            </a:fld>
            <a:endParaRPr lang="en-US"/>
          </a:p>
        </p:txBody>
      </p:sp>
    </p:spTree>
    <p:extLst>
      <p:ext uri="{BB962C8B-B14F-4D97-AF65-F5344CB8AC3E}">
        <p14:creationId xmlns:p14="http://schemas.microsoft.com/office/powerpoint/2010/main" val="352877685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 Step Flow with Subtitle">
    <p:spTree>
      <p:nvGrpSpPr>
        <p:cNvPr id="1" name=""/>
        <p:cNvGrpSpPr/>
        <p:nvPr/>
      </p:nvGrpSpPr>
      <p:grpSpPr>
        <a:xfrm>
          <a:off x="0" y="0"/>
          <a:ext cx="0" cy="0"/>
          <a:chOff x="0" y="0"/>
          <a:chExt cx="0" cy="0"/>
        </a:xfrm>
      </p:grpSpPr>
      <p:sp>
        <p:nvSpPr>
          <p:cNvPr id="29" name="phContent5"/>
          <p:cNvSpPr>
            <a:spLocks noGrp="1"/>
          </p:cNvSpPr>
          <p:nvPr>
            <p:ph sz="half" idx="22" hasCustomPrompt="1"/>
          </p:nvPr>
        </p:nvSpPr>
        <p:spPr>
          <a:xfrm>
            <a:off x="9614031" y="2552701"/>
            <a:ext cx="2109046" cy="404494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3" name="phContent4"/>
          <p:cNvSpPr>
            <a:spLocks noGrp="1"/>
          </p:cNvSpPr>
          <p:nvPr>
            <p:ph sz="half" idx="21" hasCustomPrompt="1"/>
          </p:nvPr>
        </p:nvSpPr>
        <p:spPr>
          <a:xfrm>
            <a:off x="7327754" y="2552701"/>
            <a:ext cx="2109046" cy="404494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2" name="phContent3"/>
          <p:cNvSpPr>
            <a:spLocks noGrp="1"/>
          </p:cNvSpPr>
          <p:nvPr>
            <p:ph sz="half" idx="15" hasCustomPrompt="1"/>
          </p:nvPr>
        </p:nvSpPr>
        <p:spPr>
          <a:xfrm>
            <a:off x="5041477" y="2552701"/>
            <a:ext cx="2109046" cy="404494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phContent2"/>
          <p:cNvSpPr>
            <a:spLocks noGrp="1"/>
          </p:cNvSpPr>
          <p:nvPr>
            <p:ph sz="half" idx="14" hasCustomPrompt="1"/>
          </p:nvPr>
        </p:nvSpPr>
        <p:spPr>
          <a:xfrm>
            <a:off x="2755200" y="2552701"/>
            <a:ext cx="2109046" cy="404494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2552701"/>
            <a:ext cx="2109046" cy="404494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0" name="phFlow5"/>
          <p:cNvSpPr>
            <a:spLocks noGrp="1"/>
          </p:cNvSpPr>
          <p:nvPr>
            <p:ph type="body" sz="quarter" idx="25" hasCustomPrompt="1"/>
          </p:nvPr>
        </p:nvSpPr>
        <p:spPr>
          <a:xfrm>
            <a:off x="9491785" y="1628375"/>
            <a:ext cx="2231292" cy="864000"/>
          </a:xfrm>
          <a:prstGeom prst="chevron">
            <a:avLst>
              <a:gd name="adj" fmla="val 22443"/>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21" name="phFlow4"/>
          <p:cNvSpPr>
            <a:spLocks noGrp="1"/>
          </p:cNvSpPr>
          <p:nvPr>
            <p:ph type="body" sz="quarter" idx="24" hasCustomPrompt="1"/>
          </p:nvPr>
        </p:nvSpPr>
        <p:spPr>
          <a:xfrm>
            <a:off x="7235094" y="1628375"/>
            <a:ext cx="2231292" cy="864000"/>
          </a:xfrm>
          <a:prstGeom prst="chevron">
            <a:avLst>
              <a:gd name="adj" fmla="val 22443"/>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31" name="phFlow3"/>
          <p:cNvSpPr>
            <a:spLocks noGrp="1"/>
          </p:cNvSpPr>
          <p:nvPr>
            <p:ph type="body" sz="quarter" idx="23" hasCustomPrompt="1"/>
          </p:nvPr>
        </p:nvSpPr>
        <p:spPr>
          <a:xfrm>
            <a:off x="4980355" y="1628375"/>
            <a:ext cx="2231292" cy="864000"/>
          </a:xfrm>
          <a:prstGeom prst="chevron">
            <a:avLst>
              <a:gd name="adj" fmla="val 22443"/>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32" name="phFlow2"/>
          <p:cNvSpPr>
            <a:spLocks noGrp="1"/>
          </p:cNvSpPr>
          <p:nvPr>
            <p:ph type="body" sz="quarter" idx="18" hasCustomPrompt="1"/>
          </p:nvPr>
        </p:nvSpPr>
        <p:spPr>
          <a:xfrm>
            <a:off x="2723662" y="1628375"/>
            <a:ext cx="2231292" cy="864000"/>
          </a:xfrm>
          <a:prstGeom prst="chevron">
            <a:avLst>
              <a:gd name="adj" fmla="val 22443"/>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33" name="phFlow1"/>
          <p:cNvSpPr>
            <a:spLocks noGrp="1"/>
          </p:cNvSpPr>
          <p:nvPr>
            <p:ph type="body" sz="quarter" idx="17" hasCustomPrompt="1"/>
          </p:nvPr>
        </p:nvSpPr>
        <p:spPr>
          <a:xfrm>
            <a:off x="468924" y="1628375"/>
            <a:ext cx="2231292" cy="864000"/>
          </a:xfrm>
          <a:prstGeom prst="homePlate">
            <a:avLst>
              <a:gd name="adj" fmla="val 21034"/>
            </a:avLst>
          </a:prstGeom>
          <a:solidFill>
            <a:srgbClr val="DDDDDD"/>
          </a:solidFill>
        </p:spPr>
        <p:txBody>
          <a:bodyPr lIns="36000" rIns="144000" anchor="ctr"/>
          <a:lstStyle>
            <a:lvl1pPr marL="0" indent="0" algn="ctr">
              <a:buNone/>
              <a:defRPr sz="1400" b="1"/>
            </a:lvl1pPr>
          </a:lstStyle>
          <a:p>
            <a:pPr lvl="0"/>
            <a:r>
              <a:rPr lang="en-GB" noProof="0" dirty="0"/>
              <a:t>Click to edit Master text styles</a:t>
            </a:r>
          </a:p>
        </p:txBody>
      </p:sp>
      <p:sp>
        <p:nvSpPr>
          <p:cNvPr id="14" name="phSubtitle"/>
          <p:cNvSpPr>
            <a:spLocks noGrp="1"/>
          </p:cNvSpPr>
          <p:nvPr>
            <p:ph type="body" sz="quarter" idx="16" hasCustomPrompt="1"/>
          </p:nvPr>
        </p:nvSpPr>
        <p:spPr>
          <a:xfrm>
            <a:off x="468923" y="1306513"/>
            <a:ext cx="11254154" cy="322262"/>
          </a:xfrm>
        </p:spPr>
        <p:txBody>
          <a:bodyPr/>
          <a:lstStyle>
            <a:lvl1pPr>
              <a:buNone/>
              <a:defRPr b="1"/>
            </a:lvl1pPr>
            <a:lvl2pPr>
              <a:buNone/>
              <a:defRPr/>
            </a:lvl2pPr>
            <a:lvl3pPr>
              <a:buNone/>
              <a:defRPr/>
            </a:lvl3pPr>
            <a:lvl4pPr>
              <a:buNone/>
              <a:defRPr/>
            </a:lvl4pPr>
            <a:lvl5pPr>
              <a:buNone/>
              <a:defRPr/>
            </a:lvl5pPr>
          </a:lstStyle>
          <a:p>
            <a:pPr lvl="0"/>
            <a:r>
              <a:rPr lang="en-GB" noProof="0" dirty="0"/>
              <a:t>Click to edit Master text styles</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3824711145"/>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6 Step Flow with Subtitle">
    <p:spTree>
      <p:nvGrpSpPr>
        <p:cNvPr id="1" name=""/>
        <p:cNvGrpSpPr/>
        <p:nvPr/>
      </p:nvGrpSpPr>
      <p:grpSpPr>
        <a:xfrm>
          <a:off x="0" y="0"/>
          <a:ext cx="0" cy="0"/>
          <a:chOff x="0" y="0"/>
          <a:chExt cx="0" cy="0"/>
        </a:xfrm>
      </p:grpSpPr>
      <p:sp>
        <p:nvSpPr>
          <p:cNvPr id="36" name="phContent6"/>
          <p:cNvSpPr>
            <a:spLocks noGrp="1"/>
          </p:cNvSpPr>
          <p:nvPr>
            <p:ph sz="half" idx="25" hasCustomPrompt="1"/>
          </p:nvPr>
        </p:nvSpPr>
        <p:spPr>
          <a:xfrm>
            <a:off x="9959631" y="2552701"/>
            <a:ext cx="1763446" cy="404494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9" name="phContent5"/>
          <p:cNvSpPr>
            <a:spLocks noGrp="1"/>
          </p:cNvSpPr>
          <p:nvPr>
            <p:ph sz="half" idx="22" hasCustomPrompt="1"/>
          </p:nvPr>
        </p:nvSpPr>
        <p:spPr>
          <a:xfrm>
            <a:off x="8061489" y="2552701"/>
            <a:ext cx="1763446" cy="404494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3" name="phContent4"/>
          <p:cNvSpPr>
            <a:spLocks noGrp="1"/>
          </p:cNvSpPr>
          <p:nvPr>
            <p:ph sz="half" idx="21" hasCustomPrompt="1"/>
          </p:nvPr>
        </p:nvSpPr>
        <p:spPr>
          <a:xfrm>
            <a:off x="6163348" y="2552701"/>
            <a:ext cx="1763446" cy="404494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2" name="phContent3"/>
          <p:cNvSpPr>
            <a:spLocks noGrp="1"/>
          </p:cNvSpPr>
          <p:nvPr>
            <p:ph sz="half" idx="15" hasCustomPrompt="1"/>
          </p:nvPr>
        </p:nvSpPr>
        <p:spPr>
          <a:xfrm>
            <a:off x="4265206" y="2552701"/>
            <a:ext cx="1763446" cy="404494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phContent2"/>
          <p:cNvSpPr>
            <a:spLocks noGrp="1"/>
          </p:cNvSpPr>
          <p:nvPr>
            <p:ph sz="half" idx="14" hasCustomPrompt="1"/>
          </p:nvPr>
        </p:nvSpPr>
        <p:spPr>
          <a:xfrm>
            <a:off x="2367065" y="2552701"/>
            <a:ext cx="1763446" cy="404494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2552701"/>
            <a:ext cx="1763446" cy="4044949"/>
          </a:xfrm>
        </p:spPr>
        <p:txBody>
          <a:bodyPr/>
          <a:lstStyle>
            <a:lvl1pPr marL="180975" indent="-180975">
              <a:defRPr sz="1200"/>
            </a:lvl1pPr>
            <a:lvl2pPr marL="361950" indent="-180975">
              <a:defRPr sz="1200"/>
            </a:lvl2pPr>
            <a:lvl3pPr marL="542925" indent="-180975">
              <a:defRPr sz="1200"/>
            </a:lvl3pPr>
            <a:lvl4pPr marL="714375" indent="-171450">
              <a:defRPr sz="1200"/>
            </a:lvl4pPr>
            <a:lvl5pPr marL="895350"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phFlow6"/>
          <p:cNvSpPr>
            <a:spLocks noGrp="1"/>
          </p:cNvSpPr>
          <p:nvPr>
            <p:ph type="body" sz="quarter" idx="29" hasCustomPrompt="1"/>
          </p:nvPr>
        </p:nvSpPr>
        <p:spPr>
          <a:xfrm>
            <a:off x="9859108" y="1628375"/>
            <a:ext cx="1877644" cy="864000"/>
          </a:xfrm>
          <a:prstGeom prst="chevron">
            <a:avLst>
              <a:gd name="adj" fmla="val 18776"/>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25" name="phFlow5"/>
          <p:cNvSpPr>
            <a:spLocks noGrp="1"/>
          </p:cNvSpPr>
          <p:nvPr>
            <p:ph type="body" sz="quarter" idx="28" hasCustomPrompt="1"/>
          </p:nvPr>
        </p:nvSpPr>
        <p:spPr>
          <a:xfrm>
            <a:off x="7979507" y="1628375"/>
            <a:ext cx="1877644" cy="864000"/>
          </a:xfrm>
          <a:prstGeom prst="chevron">
            <a:avLst>
              <a:gd name="adj" fmla="val 18776"/>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26" name="phFlow4"/>
          <p:cNvSpPr>
            <a:spLocks noGrp="1"/>
          </p:cNvSpPr>
          <p:nvPr>
            <p:ph type="body" sz="quarter" idx="27" hasCustomPrompt="1"/>
          </p:nvPr>
        </p:nvSpPr>
        <p:spPr>
          <a:xfrm>
            <a:off x="6101862" y="1628375"/>
            <a:ext cx="1877644" cy="864000"/>
          </a:xfrm>
          <a:prstGeom prst="chevron">
            <a:avLst>
              <a:gd name="adj" fmla="val 18776"/>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27" name="phFlow3"/>
          <p:cNvSpPr>
            <a:spLocks noGrp="1"/>
          </p:cNvSpPr>
          <p:nvPr>
            <p:ph type="body" sz="quarter" idx="26" hasCustomPrompt="1"/>
          </p:nvPr>
        </p:nvSpPr>
        <p:spPr>
          <a:xfrm>
            <a:off x="4230996" y="1628375"/>
            <a:ext cx="1877644" cy="864000"/>
          </a:xfrm>
          <a:prstGeom prst="chevron">
            <a:avLst>
              <a:gd name="adj" fmla="val 18776"/>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28" name="phFlow2"/>
          <p:cNvSpPr>
            <a:spLocks noGrp="1"/>
          </p:cNvSpPr>
          <p:nvPr>
            <p:ph type="body" sz="quarter" idx="18" hasCustomPrompt="1"/>
          </p:nvPr>
        </p:nvSpPr>
        <p:spPr>
          <a:xfrm>
            <a:off x="2346571" y="1628375"/>
            <a:ext cx="1877644" cy="864000"/>
          </a:xfrm>
          <a:prstGeom prst="chevron">
            <a:avLst>
              <a:gd name="adj" fmla="val 18776"/>
            </a:avLst>
          </a:prstGeom>
          <a:solidFill>
            <a:srgbClr val="DDDDDD"/>
          </a:solidFill>
        </p:spPr>
        <p:txBody>
          <a:bodyPr lIns="36000" anchor="ctr"/>
          <a:lstStyle>
            <a:lvl1pPr marL="0" indent="0" algn="ctr">
              <a:buNone/>
              <a:defRPr sz="1400" b="1"/>
            </a:lvl1pPr>
          </a:lstStyle>
          <a:p>
            <a:pPr lvl="0"/>
            <a:r>
              <a:rPr lang="en-GB" noProof="0" dirty="0"/>
              <a:t>Click to edit Master text styles</a:t>
            </a:r>
          </a:p>
        </p:txBody>
      </p:sp>
      <p:sp>
        <p:nvSpPr>
          <p:cNvPr id="37" name="phFlow1"/>
          <p:cNvSpPr>
            <a:spLocks noGrp="1"/>
          </p:cNvSpPr>
          <p:nvPr>
            <p:ph type="body" sz="quarter" idx="17" hasCustomPrompt="1"/>
          </p:nvPr>
        </p:nvSpPr>
        <p:spPr>
          <a:xfrm>
            <a:off x="468923" y="1628375"/>
            <a:ext cx="1877647" cy="864000"/>
          </a:xfrm>
          <a:prstGeom prst="homePlate">
            <a:avLst>
              <a:gd name="adj" fmla="val 19462"/>
            </a:avLst>
          </a:prstGeom>
          <a:solidFill>
            <a:srgbClr val="DDDDDD"/>
          </a:solidFill>
        </p:spPr>
        <p:txBody>
          <a:bodyPr lIns="36000" rIns="144000" anchor="ctr"/>
          <a:lstStyle>
            <a:lvl1pPr marL="0" indent="0" algn="ctr">
              <a:buNone/>
              <a:defRPr sz="1400" b="1"/>
            </a:lvl1pPr>
          </a:lstStyle>
          <a:p>
            <a:pPr lvl="0"/>
            <a:r>
              <a:rPr lang="en-GB" noProof="0" dirty="0"/>
              <a:t>Click to edit Master text styles</a:t>
            </a:r>
          </a:p>
        </p:txBody>
      </p:sp>
      <p:sp>
        <p:nvSpPr>
          <p:cNvPr id="14" name="phSubtitle"/>
          <p:cNvSpPr>
            <a:spLocks noGrp="1"/>
          </p:cNvSpPr>
          <p:nvPr>
            <p:ph type="body" sz="quarter" idx="16" hasCustomPrompt="1"/>
          </p:nvPr>
        </p:nvSpPr>
        <p:spPr>
          <a:xfrm>
            <a:off x="468923" y="1306513"/>
            <a:ext cx="11254154" cy="322262"/>
          </a:xfrm>
        </p:spPr>
        <p:txBody>
          <a:bodyPr/>
          <a:lstStyle>
            <a:lvl1pPr>
              <a:buNone/>
              <a:defRPr b="1"/>
            </a:lvl1pPr>
            <a:lvl2pPr>
              <a:buNone/>
              <a:defRPr/>
            </a:lvl2pPr>
            <a:lvl3pPr>
              <a:buNone/>
              <a:defRPr/>
            </a:lvl3pPr>
            <a:lvl4pPr>
              <a:buNone/>
              <a:defRPr/>
            </a:lvl4pPr>
            <a:lvl5pPr>
              <a:buNone/>
              <a:defRPr/>
            </a:lvl5pPr>
          </a:lstStyle>
          <a:p>
            <a:pPr lvl="0"/>
            <a:r>
              <a:rPr lang="en-GB" noProof="0" dirty="0"/>
              <a:t>Click to edit Master text styles</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17" name="Title 16"/>
          <p:cNvSpPr>
            <a:spLocks noGrp="1"/>
          </p:cNvSpPr>
          <p:nvPr>
            <p:ph type="title" hasCustomPrompt="1"/>
          </p:nvPr>
        </p:nvSpPr>
        <p:spPr/>
        <p:txBody>
          <a:bodyPr/>
          <a:lstStyle>
            <a:lvl1pPr>
              <a:defRPr/>
            </a:lvl1pPr>
          </a:lstStyle>
          <a:p>
            <a:r>
              <a:rPr lang="en-GB" dirty="0"/>
              <a:t>Click to add title</a:t>
            </a:r>
          </a:p>
        </p:txBody>
      </p:sp>
    </p:spTree>
    <p:extLst>
      <p:ext uri="{BB962C8B-B14F-4D97-AF65-F5344CB8AC3E}">
        <p14:creationId xmlns:p14="http://schemas.microsoft.com/office/powerpoint/2010/main" val="1338089871"/>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chnical Approach">
    <p:spTree>
      <p:nvGrpSpPr>
        <p:cNvPr id="1" name=""/>
        <p:cNvGrpSpPr/>
        <p:nvPr/>
      </p:nvGrpSpPr>
      <p:grpSpPr>
        <a:xfrm>
          <a:off x="0" y="0"/>
          <a:ext cx="0" cy="0"/>
          <a:chOff x="0" y="0"/>
          <a:chExt cx="0" cy="0"/>
        </a:xfrm>
      </p:grpSpPr>
      <p:sp>
        <p:nvSpPr>
          <p:cNvPr id="23" name="phGoal"/>
          <p:cNvSpPr>
            <a:spLocks noGrp="1"/>
          </p:cNvSpPr>
          <p:nvPr>
            <p:ph type="body" sz="quarter" idx="10" hasCustomPrompt="1"/>
          </p:nvPr>
        </p:nvSpPr>
        <p:spPr>
          <a:xfrm>
            <a:off x="468923" y="1325563"/>
            <a:ext cx="2024185" cy="5272086"/>
          </a:xfrm>
          <a:solidFill>
            <a:srgbClr val="A7A9AC"/>
          </a:solidFill>
          <a:ln>
            <a:solidFill>
              <a:srgbClr val="A7A9AC"/>
            </a:solidFill>
          </a:ln>
        </p:spPr>
        <p:txBody>
          <a:bodyPr lIns="36000" tIns="36000" rIns="36000" bIns="36000"/>
          <a:lstStyle>
            <a:lvl1pPr>
              <a:buNone/>
              <a:defRPr sz="1400" b="1">
                <a:solidFill>
                  <a:srgbClr val="FFFFFF"/>
                </a:solidFill>
              </a:defRPr>
            </a:lvl1pPr>
            <a:lvl2pPr>
              <a:buNone/>
              <a:defRPr b="1">
                <a:solidFill>
                  <a:srgbClr val="FFFFFF"/>
                </a:solidFill>
              </a:defRPr>
            </a:lvl2pPr>
            <a:lvl3pPr>
              <a:buNone/>
              <a:defRPr b="1">
                <a:solidFill>
                  <a:srgbClr val="FFFFFF"/>
                </a:solidFill>
              </a:defRPr>
            </a:lvl3pPr>
            <a:lvl4pPr>
              <a:buNone/>
              <a:defRPr b="1">
                <a:solidFill>
                  <a:srgbClr val="FFFFFF"/>
                </a:solidFill>
              </a:defRPr>
            </a:lvl4pPr>
            <a:lvl5pPr>
              <a:buNone/>
              <a:defRPr b="1">
                <a:solidFill>
                  <a:srgbClr val="FFFFFF"/>
                </a:solidFill>
              </a:defRPr>
            </a:lvl5pPr>
          </a:lstStyle>
          <a:p>
            <a:pPr lvl="0"/>
            <a:r>
              <a:rPr lang="en-GB" dirty="0"/>
              <a:t>Click to add goal</a:t>
            </a:r>
          </a:p>
        </p:txBody>
      </p:sp>
      <p:sp>
        <p:nvSpPr>
          <p:cNvPr id="9" name="lnLine"/>
          <p:cNvSpPr>
            <a:spLocks noChangeShapeType="1"/>
          </p:cNvSpPr>
          <p:nvPr userDrawn="1"/>
        </p:nvSpPr>
        <p:spPr bwMode="auto">
          <a:xfrm>
            <a:off x="3210171" y="1577563"/>
            <a:ext cx="8512907" cy="0"/>
          </a:xfrm>
          <a:prstGeom prst="line">
            <a:avLst/>
          </a:prstGeom>
          <a:noFill/>
          <a:ln w="6350">
            <a:solidFill>
              <a:srgbClr val="A7A9AC"/>
            </a:solidFill>
            <a:round/>
            <a:headEnd/>
            <a:tailEnd/>
          </a:ln>
        </p:spPr>
        <p:txBody>
          <a:bodyPr wrap="none" lIns="72000" tIns="72000" rIns="72000" bIns="72000" anchor="ctr"/>
          <a:lstStyle/>
          <a:p>
            <a:endParaRPr lang="en-GB" sz="1800" dirty="0"/>
          </a:p>
        </p:txBody>
      </p:sp>
      <p:sp>
        <p:nvSpPr>
          <p:cNvPr id="28" name="phText1b"/>
          <p:cNvSpPr>
            <a:spLocks noGrp="1"/>
          </p:cNvSpPr>
          <p:nvPr>
            <p:ph type="body" sz="quarter" idx="12" hasCustomPrompt="1"/>
          </p:nvPr>
        </p:nvSpPr>
        <p:spPr>
          <a:xfrm>
            <a:off x="3210171" y="1629020"/>
            <a:ext cx="8512907" cy="525463"/>
          </a:xfrm>
        </p:spPr>
        <p:txBody>
          <a:bodyPr/>
          <a:lstStyle>
            <a:lvl1pPr marL="176213" indent="-176213">
              <a:spcBef>
                <a:spcPts val="500"/>
              </a:spcBef>
              <a:defRPr sz="1200"/>
            </a:lvl1pPr>
            <a:lvl2pPr marL="363538" indent="-187325">
              <a:spcBef>
                <a:spcPts val="500"/>
              </a:spcBef>
              <a:defRPr sz="1200"/>
            </a:lvl2pPr>
            <a:lvl3pPr marL="539750" indent="-176213">
              <a:spcBef>
                <a:spcPts val="500"/>
              </a:spcBef>
              <a:defRPr sz="1200"/>
            </a:lvl3pPr>
            <a:lvl4pPr marL="714375" indent="-174625">
              <a:spcBef>
                <a:spcPts val="500"/>
              </a:spcBef>
              <a:defRPr sz="1200"/>
            </a:lvl4pPr>
            <a:lvl5pPr marL="903288" indent="-188913">
              <a:spcBef>
                <a:spcPts val="500"/>
              </a:spcBef>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30" name="phText1a"/>
          <p:cNvSpPr>
            <a:spLocks noGrp="1"/>
          </p:cNvSpPr>
          <p:nvPr>
            <p:ph type="body" sz="quarter" idx="13" hasCustomPrompt="1"/>
          </p:nvPr>
        </p:nvSpPr>
        <p:spPr>
          <a:xfrm>
            <a:off x="615611" y="1651246"/>
            <a:ext cx="2436923" cy="503237"/>
          </a:xfrm>
          <a:solidFill>
            <a:srgbClr val="DDDDDD"/>
          </a:solidFill>
          <a:ln>
            <a:solidFill>
              <a:srgbClr val="A7A9AC"/>
            </a:solidFill>
          </a:ln>
        </p:spPr>
        <p:txBody>
          <a:bodyPr lIns="54000" rIns="54000" bIns="0" anchor="ctr"/>
          <a:lstStyle>
            <a:lvl1pPr marL="0" indent="0">
              <a:buNone/>
              <a:defRPr sz="1400" b="0"/>
            </a:lvl1pPr>
            <a:lvl2pPr>
              <a:buNone/>
              <a:defRPr sz="1400"/>
            </a:lvl2pPr>
            <a:lvl3pPr>
              <a:buNone/>
              <a:defRPr sz="1400"/>
            </a:lvl3pPr>
            <a:lvl4pPr>
              <a:buNone/>
              <a:defRPr sz="1400"/>
            </a:lvl4pPr>
            <a:lvl5pPr>
              <a:buNone/>
              <a:defRPr sz="1400"/>
            </a:lvl5pPr>
          </a:lstStyle>
          <a:p>
            <a:pPr lvl="0"/>
            <a:r>
              <a:rPr lang="en-GB" dirty="0"/>
              <a:t>Click to edit Master text</a:t>
            </a:r>
          </a:p>
        </p:txBody>
      </p:sp>
      <p:sp>
        <p:nvSpPr>
          <p:cNvPr id="31" name="phText2b"/>
          <p:cNvSpPr>
            <a:spLocks noGrp="1"/>
          </p:cNvSpPr>
          <p:nvPr>
            <p:ph type="body" sz="quarter" idx="14" hasCustomPrompt="1"/>
          </p:nvPr>
        </p:nvSpPr>
        <p:spPr>
          <a:xfrm>
            <a:off x="3210171" y="2249994"/>
            <a:ext cx="8512907" cy="525463"/>
          </a:xfrm>
        </p:spPr>
        <p:txBody>
          <a:bodyPr/>
          <a:lstStyle>
            <a:lvl1pPr marL="176213" indent="-176213">
              <a:spcBef>
                <a:spcPts val="500"/>
              </a:spcBef>
              <a:defRPr sz="1200"/>
            </a:lvl1pPr>
            <a:lvl2pPr marL="363538" indent="-187325">
              <a:spcBef>
                <a:spcPts val="500"/>
              </a:spcBef>
              <a:defRPr sz="1200"/>
            </a:lvl2pPr>
            <a:lvl3pPr marL="539750" indent="-176213">
              <a:spcBef>
                <a:spcPts val="500"/>
              </a:spcBef>
              <a:defRPr sz="1200"/>
            </a:lvl3pPr>
            <a:lvl4pPr marL="714375" indent="-174625">
              <a:spcBef>
                <a:spcPts val="500"/>
              </a:spcBef>
              <a:defRPr sz="1200"/>
            </a:lvl4pPr>
            <a:lvl5pPr marL="903288" indent="-188913">
              <a:spcBef>
                <a:spcPts val="500"/>
              </a:spcBef>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32" name="phText2a"/>
          <p:cNvSpPr>
            <a:spLocks noGrp="1"/>
          </p:cNvSpPr>
          <p:nvPr>
            <p:ph type="body" sz="quarter" idx="15" hasCustomPrompt="1"/>
          </p:nvPr>
        </p:nvSpPr>
        <p:spPr>
          <a:xfrm>
            <a:off x="615611" y="2272220"/>
            <a:ext cx="2436923" cy="503237"/>
          </a:xfrm>
          <a:solidFill>
            <a:srgbClr val="DDDDDD"/>
          </a:solidFill>
          <a:ln>
            <a:solidFill>
              <a:srgbClr val="A7A9AC"/>
            </a:solidFill>
          </a:ln>
        </p:spPr>
        <p:txBody>
          <a:bodyPr lIns="54000" rIns="54000" bIns="0" anchor="ctr"/>
          <a:lstStyle>
            <a:lvl1pPr marL="0" indent="0">
              <a:buNone/>
              <a:defRPr sz="1400" b="0"/>
            </a:lvl1pPr>
            <a:lvl2pPr>
              <a:buNone/>
              <a:defRPr sz="1400"/>
            </a:lvl2pPr>
            <a:lvl3pPr>
              <a:buNone/>
              <a:defRPr sz="1400"/>
            </a:lvl3pPr>
            <a:lvl4pPr>
              <a:buNone/>
              <a:defRPr sz="1400"/>
            </a:lvl4pPr>
            <a:lvl5pPr>
              <a:buNone/>
              <a:defRPr sz="1400"/>
            </a:lvl5pPr>
          </a:lstStyle>
          <a:p>
            <a:pPr lvl="0"/>
            <a:r>
              <a:rPr lang="en-GB" dirty="0"/>
              <a:t>Click to edit Master text</a:t>
            </a:r>
          </a:p>
        </p:txBody>
      </p:sp>
      <p:sp>
        <p:nvSpPr>
          <p:cNvPr id="33" name="phText3b"/>
          <p:cNvSpPr>
            <a:spLocks noGrp="1"/>
          </p:cNvSpPr>
          <p:nvPr>
            <p:ph type="body" sz="quarter" idx="16" hasCustomPrompt="1"/>
          </p:nvPr>
        </p:nvSpPr>
        <p:spPr>
          <a:xfrm>
            <a:off x="3210171" y="2870968"/>
            <a:ext cx="8512907" cy="525463"/>
          </a:xfrm>
        </p:spPr>
        <p:txBody>
          <a:bodyPr/>
          <a:lstStyle>
            <a:lvl1pPr marL="176213" indent="-176213">
              <a:spcBef>
                <a:spcPts val="500"/>
              </a:spcBef>
              <a:defRPr sz="1200"/>
            </a:lvl1pPr>
            <a:lvl2pPr marL="363538" indent="-187325">
              <a:spcBef>
                <a:spcPts val="500"/>
              </a:spcBef>
              <a:defRPr sz="1200"/>
            </a:lvl2pPr>
            <a:lvl3pPr marL="539750" indent="-176213">
              <a:spcBef>
                <a:spcPts val="500"/>
              </a:spcBef>
              <a:defRPr sz="1200"/>
            </a:lvl3pPr>
            <a:lvl4pPr marL="714375" indent="-174625">
              <a:spcBef>
                <a:spcPts val="500"/>
              </a:spcBef>
              <a:defRPr sz="1200"/>
            </a:lvl4pPr>
            <a:lvl5pPr marL="903288" indent="-188913">
              <a:spcBef>
                <a:spcPts val="500"/>
              </a:spcBef>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34" name="phText3a"/>
          <p:cNvSpPr>
            <a:spLocks noGrp="1"/>
          </p:cNvSpPr>
          <p:nvPr>
            <p:ph type="body" sz="quarter" idx="17" hasCustomPrompt="1"/>
          </p:nvPr>
        </p:nvSpPr>
        <p:spPr>
          <a:xfrm>
            <a:off x="615611" y="2893194"/>
            <a:ext cx="2436923" cy="503237"/>
          </a:xfrm>
          <a:solidFill>
            <a:srgbClr val="DDDDDD"/>
          </a:solidFill>
          <a:ln>
            <a:solidFill>
              <a:srgbClr val="A7A9AC"/>
            </a:solidFill>
          </a:ln>
        </p:spPr>
        <p:txBody>
          <a:bodyPr lIns="54000" rIns="54000" bIns="0" anchor="ctr"/>
          <a:lstStyle>
            <a:lvl1pPr marL="0" indent="0">
              <a:buNone/>
              <a:defRPr sz="1400" b="0"/>
            </a:lvl1pPr>
            <a:lvl2pPr>
              <a:buNone/>
              <a:defRPr sz="1400"/>
            </a:lvl2pPr>
            <a:lvl3pPr>
              <a:buNone/>
              <a:defRPr sz="1400"/>
            </a:lvl3pPr>
            <a:lvl4pPr>
              <a:buNone/>
              <a:defRPr sz="1400"/>
            </a:lvl4pPr>
            <a:lvl5pPr>
              <a:buNone/>
              <a:defRPr sz="1400"/>
            </a:lvl5pPr>
          </a:lstStyle>
          <a:p>
            <a:pPr lvl="0"/>
            <a:r>
              <a:rPr lang="en-GB" dirty="0"/>
              <a:t>Click to edit Master text</a:t>
            </a:r>
          </a:p>
        </p:txBody>
      </p:sp>
      <p:sp>
        <p:nvSpPr>
          <p:cNvPr id="35" name="phText4b"/>
          <p:cNvSpPr>
            <a:spLocks noGrp="1"/>
          </p:cNvSpPr>
          <p:nvPr>
            <p:ph type="body" sz="quarter" idx="18" hasCustomPrompt="1"/>
          </p:nvPr>
        </p:nvSpPr>
        <p:spPr>
          <a:xfrm>
            <a:off x="3210171" y="3491942"/>
            <a:ext cx="8512907" cy="525463"/>
          </a:xfrm>
        </p:spPr>
        <p:txBody>
          <a:bodyPr/>
          <a:lstStyle>
            <a:lvl1pPr marL="176213" indent="-176213">
              <a:spcBef>
                <a:spcPts val="500"/>
              </a:spcBef>
              <a:defRPr sz="1200"/>
            </a:lvl1pPr>
            <a:lvl2pPr marL="363538" indent="-187325">
              <a:spcBef>
                <a:spcPts val="500"/>
              </a:spcBef>
              <a:defRPr sz="1200"/>
            </a:lvl2pPr>
            <a:lvl3pPr marL="539750" indent="-176213">
              <a:spcBef>
                <a:spcPts val="500"/>
              </a:spcBef>
              <a:defRPr sz="1200"/>
            </a:lvl3pPr>
            <a:lvl4pPr marL="714375" indent="-174625">
              <a:spcBef>
                <a:spcPts val="500"/>
              </a:spcBef>
              <a:defRPr sz="1200"/>
            </a:lvl4pPr>
            <a:lvl5pPr marL="903288" indent="-188913">
              <a:spcBef>
                <a:spcPts val="500"/>
              </a:spcBef>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36" name="phText4a"/>
          <p:cNvSpPr>
            <a:spLocks noGrp="1"/>
          </p:cNvSpPr>
          <p:nvPr>
            <p:ph type="body" sz="quarter" idx="19" hasCustomPrompt="1"/>
          </p:nvPr>
        </p:nvSpPr>
        <p:spPr>
          <a:xfrm>
            <a:off x="615611" y="3514168"/>
            <a:ext cx="2436923" cy="503237"/>
          </a:xfrm>
          <a:solidFill>
            <a:srgbClr val="DDDDDD"/>
          </a:solidFill>
          <a:ln>
            <a:solidFill>
              <a:srgbClr val="A7A9AC"/>
            </a:solidFill>
          </a:ln>
        </p:spPr>
        <p:txBody>
          <a:bodyPr lIns="54000" rIns="54000" bIns="0" anchor="ctr"/>
          <a:lstStyle>
            <a:lvl1pPr marL="0" indent="0">
              <a:buNone/>
              <a:defRPr sz="1400" b="0"/>
            </a:lvl1pPr>
            <a:lvl2pPr>
              <a:buNone/>
              <a:defRPr sz="1400"/>
            </a:lvl2pPr>
            <a:lvl3pPr>
              <a:buNone/>
              <a:defRPr sz="1400"/>
            </a:lvl3pPr>
            <a:lvl4pPr>
              <a:buNone/>
              <a:defRPr sz="1400"/>
            </a:lvl4pPr>
            <a:lvl5pPr>
              <a:buNone/>
              <a:defRPr sz="1400"/>
            </a:lvl5pPr>
          </a:lstStyle>
          <a:p>
            <a:pPr lvl="0"/>
            <a:r>
              <a:rPr lang="en-GB" dirty="0"/>
              <a:t>Click to edit Master text</a:t>
            </a:r>
          </a:p>
        </p:txBody>
      </p:sp>
      <p:sp>
        <p:nvSpPr>
          <p:cNvPr id="37" name="phText5b"/>
          <p:cNvSpPr>
            <a:spLocks noGrp="1"/>
          </p:cNvSpPr>
          <p:nvPr>
            <p:ph type="body" sz="quarter" idx="20" hasCustomPrompt="1"/>
          </p:nvPr>
        </p:nvSpPr>
        <p:spPr>
          <a:xfrm>
            <a:off x="3210171" y="4112916"/>
            <a:ext cx="8512907" cy="525463"/>
          </a:xfrm>
        </p:spPr>
        <p:txBody>
          <a:bodyPr/>
          <a:lstStyle>
            <a:lvl1pPr marL="176213" indent="-176213">
              <a:spcBef>
                <a:spcPts val="500"/>
              </a:spcBef>
              <a:defRPr sz="1200"/>
            </a:lvl1pPr>
            <a:lvl2pPr marL="363538" indent="-187325">
              <a:spcBef>
                <a:spcPts val="500"/>
              </a:spcBef>
              <a:defRPr sz="1200"/>
            </a:lvl2pPr>
            <a:lvl3pPr marL="539750" indent="-176213">
              <a:spcBef>
                <a:spcPts val="500"/>
              </a:spcBef>
              <a:defRPr sz="1200"/>
            </a:lvl3pPr>
            <a:lvl4pPr marL="714375" indent="-174625">
              <a:spcBef>
                <a:spcPts val="500"/>
              </a:spcBef>
              <a:defRPr sz="1200"/>
            </a:lvl4pPr>
            <a:lvl5pPr marL="903288" indent="-188913">
              <a:spcBef>
                <a:spcPts val="500"/>
              </a:spcBef>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38" name="phText5a"/>
          <p:cNvSpPr>
            <a:spLocks noGrp="1"/>
          </p:cNvSpPr>
          <p:nvPr>
            <p:ph type="body" sz="quarter" idx="21" hasCustomPrompt="1"/>
          </p:nvPr>
        </p:nvSpPr>
        <p:spPr>
          <a:xfrm>
            <a:off x="615611" y="4135142"/>
            <a:ext cx="2436923" cy="503237"/>
          </a:xfrm>
          <a:solidFill>
            <a:srgbClr val="DDDDDD"/>
          </a:solidFill>
          <a:ln>
            <a:solidFill>
              <a:srgbClr val="A7A9AC"/>
            </a:solidFill>
          </a:ln>
        </p:spPr>
        <p:txBody>
          <a:bodyPr lIns="54000" rIns="54000" bIns="0" anchor="ctr"/>
          <a:lstStyle>
            <a:lvl1pPr marL="0" indent="0">
              <a:buNone/>
              <a:defRPr sz="1400" b="0"/>
            </a:lvl1pPr>
            <a:lvl2pPr>
              <a:buNone/>
              <a:defRPr sz="1400"/>
            </a:lvl2pPr>
            <a:lvl3pPr>
              <a:buNone/>
              <a:defRPr sz="1400"/>
            </a:lvl3pPr>
            <a:lvl4pPr>
              <a:buNone/>
              <a:defRPr sz="1400"/>
            </a:lvl4pPr>
            <a:lvl5pPr>
              <a:buNone/>
              <a:defRPr sz="1400"/>
            </a:lvl5pPr>
          </a:lstStyle>
          <a:p>
            <a:pPr lvl="0"/>
            <a:r>
              <a:rPr lang="en-GB" dirty="0"/>
              <a:t>Click to edit Master text</a:t>
            </a:r>
          </a:p>
        </p:txBody>
      </p:sp>
      <p:sp>
        <p:nvSpPr>
          <p:cNvPr id="39" name="phText6b"/>
          <p:cNvSpPr>
            <a:spLocks noGrp="1"/>
          </p:cNvSpPr>
          <p:nvPr>
            <p:ph type="body" sz="quarter" idx="22" hasCustomPrompt="1"/>
          </p:nvPr>
        </p:nvSpPr>
        <p:spPr>
          <a:xfrm>
            <a:off x="3210171" y="4733890"/>
            <a:ext cx="8512907" cy="525463"/>
          </a:xfrm>
        </p:spPr>
        <p:txBody>
          <a:bodyPr/>
          <a:lstStyle>
            <a:lvl1pPr marL="176213" indent="-176213">
              <a:spcBef>
                <a:spcPts val="500"/>
              </a:spcBef>
              <a:defRPr sz="1200"/>
            </a:lvl1pPr>
            <a:lvl2pPr marL="363538" indent="-187325">
              <a:spcBef>
                <a:spcPts val="500"/>
              </a:spcBef>
              <a:defRPr sz="1200"/>
            </a:lvl2pPr>
            <a:lvl3pPr marL="539750" indent="-176213">
              <a:spcBef>
                <a:spcPts val="500"/>
              </a:spcBef>
              <a:defRPr sz="1200"/>
            </a:lvl3pPr>
            <a:lvl4pPr marL="714375" indent="-174625">
              <a:spcBef>
                <a:spcPts val="500"/>
              </a:spcBef>
              <a:defRPr sz="1200"/>
            </a:lvl4pPr>
            <a:lvl5pPr marL="903288" indent="-188913">
              <a:spcBef>
                <a:spcPts val="500"/>
              </a:spcBef>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0" name="phText6a"/>
          <p:cNvSpPr>
            <a:spLocks noGrp="1"/>
          </p:cNvSpPr>
          <p:nvPr>
            <p:ph type="body" sz="quarter" idx="23" hasCustomPrompt="1"/>
          </p:nvPr>
        </p:nvSpPr>
        <p:spPr>
          <a:xfrm>
            <a:off x="615611" y="4756116"/>
            <a:ext cx="2436923" cy="503237"/>
          </a:xfrm>
          <a:solidFill>
            <a:srgbClr val="DDDDDD"/>
          </a:solidFill>
          <a:ln>
            <a:solidFill>
              <a:srgbClr val="A7A9AC"/>
            </a:solidFill>
          </a:ln>
        </p:spPr>
        <p:txBody>
          <a:bodyPr lIns="54000" rIns="54000" bIns="0" anchor="ctr"/>
          <a:lstStyle>
            <a:lvl1pPr marL="0" indent="0">
              <a:buNone/>
              <a:defRPr sz="1400" b="0"/>
            </a:lvl1pPr>
            <a:lvl2pPr>
              <a:buNone/>
              <a:defRPr sz="1400"/>
            </a:lvl2pPr>
            <a:lvl3pPr>
              <a:buNone/>
              <a:defRPr sz="1400"/>
            </a:lvl3pPr>
            <a:lvl4pPr>
              <a:buNone/>
              <a:defRPr sz="1400"/>
            </a:lvl4pPr>
            <a:lvl5pPr>
              <a:buNone/>
              <a:defRPr sz="1400"/>
            </a:lvl5pPr>
          </a:lstStyle>
          <a:p>
            <a:pPr lvl="0"/>
            <a:r>
              <a:rPr lang="en-GB" dirty="0"/>
              <a:t>Click to edit Master text</a:t>
            </a:r>
          </a:p>
        </p:txBody>
      </p:sp>
      <p:sp>
        <p:nvSpPr>
          <p:cNvPr id="41" name="phText7b"/>
          <p:cNvSpPr>
            <a:spLocks noGrp="1"/>
          </p:cNvSpPr>
          <p:nvPr>
            <p:ph type="body" sz="quarter" idx="24" hasCustomPrompt="1"/>
          </p:nvPr>
        </p:nvSpPr>
        <p:spPr>
          <a:xfrm>
            <a:off x="3210171" y="5354864"/>
            <a:ext cx="8512907" cy="525463"/>
          </a:xfrm>
        </p:spPr>
        <p:txBody>
          <a:bodyPr/>
          <a:lstStyle>
            <a:lvl1pPr marL="176213" indent="-176213">
              <a:spcBef>
                <a:spcPts val="500"/>
              </a:spcBef>
              <a:defRPr sz="1200"/>
            </a:lvl1pPr>
            <a:lvl2pPr marL="363538" indent="-187325">
              <a:spcBef>
                <a:spcPts val="500"/>
              </a:spcBef>
              <a:defRPr sz="1200"/>
            </a:lvl2pPr>
            <a:lvl3pPr marL="539750" indent="-176213">
              <a:spcBef>
                <a:spcPts val="500"/>
              </a:spcBef>
              <a:defRPr sz="1200"/>
            </a:lvl3pPr>
            <a:lvl4pPr marL="714375" indent="-174625">
              <a:spcBef>
                <a:spcPts val="500"/>
              </a:spcBef>
              <a:defRPr sz="1200"/>
            </a:lvl4pPr>
            <a:lvl5pPr marL="903288" indent="-188913">
              <a:spcBef>
                <a:spcPts val="500"/>
              </a:spcBef>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2" name="phText7a"/>
          <p:cNvSpPr>
            <a:spLocks noGrp="1"/>
          </p:cNvSpPr>
          <p:nvPr>
            <p:ph type="body" sz="quarter" idx="25" hasCustomPrompt="1"/>
          </p:nvPr>
        </p:nvSpPr>
        <p:spPr>
          <a:xfrm>
            <a:off x="615611" y="5377090"/>
            <a:ext cx="2436923" cy="503237"/>
          </a:xfrm>
          <a:solidFill>
            <a:srgbClr val="DDDDDD"/>
          </a:solidFill>
          <a:ln>
            <a:solidFill>
              <a:srgbClr val="A7A9AC"/>
            </a:solidFill>
          </a:ln>
        </p:spPr>
        <p:txBody>
          <a:bodyPr lIns="54000" rIns="54000" bIns="0" anchor="ctr"/>
          <a:lstStyle>
            <a:lvl1pPr marL="0" indent="0">
              <a:buNone/>
              <a:defRPr sz="1400" b="0"/>
            </a:lvl1pPr>
            <a:lvl2pPr>
              <a:buNone/>
              <a:defRPr sz="1400"/>
            </a:lvl2pPr>
            <a:lvl3pPr>
              <a:buNone/>
              <a:defRPr sz="1400"/>
            </a:lvl3pPr>
            <a:lvl4pPr>
              <a:buNone/>
              <a:defRPr sz="1400"/>
            </a:lvl4pPr>
            <a:lvl5pPr>
              <a:buNone/>
              <a:defRPr sz="1400"/>
            </a:lvl5pPr>
          </a:lstStyle>
          <a:p>
            <a:pPr lvl="0"/>
            <a:r>
              <a:rPr lang="en-GB" dirty="0"/>
              <a:t>Click to edit Master text</a:t>
            </a:r>
          </a:p>
        </p:txBody>
      </p:sp>
      <p:sp>
        <p:nvSpPr>
          <p:cNvPr id="43" name="phText8b"/>
          <p:cNvSpPr>
            <a:spLocks noGrp="1"/>
          </p:cNvSpPr>
          <p:nvPr>
            <p:ph type="body" sz="quarter" idx="26" hasCustomPrompt="1"/>
          </p:nvPr>
        </p:nvSpPr>
        <p:spPr>
          <a:xfrm>
            <a:off x="3210171" y="5975840"/>
            <a:ext cx="8512907" cy="525463"/>
          </a:xfrm>
        </p:spPr>
        <p:txBody>
          <a:bodyPr/>
          <a:lstStyle>
            <a:lvl1pPr marL="176213" indent="-176213">
              <a:spcBef>
                <a:spcPts val="500"/>
              </a:spcBef>
              <a:defRPr sz="1200"/>
            </a:lvl1pPr>
            <a:lvl2pPr marL="363538" indent="-187325">
              <a:spcBef>
                <a:spcPts val="500"/>
              </a:spcBef>
              <a:defRPr sz="1200"/>
            </a:lvl2pPr>
            <a:lvl3pPr marL="539750" indent="-176213">
              <a:spcBef>
                <a:spcPts val="500"/>
              </a:spcBef>
              <a:defRPr sz="1200"/>
            </a:lvl3pPr>
            <a:lvl4pPr marL="714375" indent="-174625">
              <a:spcBef>
                <a:spcPts val="500"/>
              </a:spcBef>
              <a:defRPr sz="1200"/>
            </a:lvl4pPr>
            <a:lvl5pPr marL="903288" indent="-188913">
              <a:spcBef>
                <a:spcPts val="500"/>
              </a:spcBef>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4" name="phText8a"/>
          <p:cNvSpPr>
            <a:spLocks noGrp="1"/>
          </p:cNvSpPr>
          <p:nvPr>
            <p:ph type="body" sz="quarter" idx="27" hasCustomPrompt="1"/>
          </p:nvPr>
        </p:nvSpPr>
        <p:spPr>
          <a:xfrm>
            <a:off x="615611" y="5998066"/>
            <a:ext cx="2436923" cy="503237"/>
          </a:xfrm>
          <a:solidFill>
            <a:srgbClr val="DDDDDD"/>
          </a:solidFill>
          <a:ln>
            <a:solidFill>
              <a:srgbClr val="A7A9AC"/>
            </a:solidFill>
          </a:ln>
        </p:spPr>
        <p:txBody>
          <a:bodyPr lIns="54000" rIns="54000" bIns="0" anchor="ctr"/>
          <a:lstStyle>
            <a:lvl1pPr marL="0" indent="0">
              <a:buNone/>
              <a:defRPr sz="1400" b="0"/>
            </a:lvl1pPr>
            <a:lvl2pPr>
              <a:buNone/>
              <a:defRPr sz="1400"/>
            </a:lvl2pPr>
            <a:lvl3pPr>
              <a:buNone/>
              <a:defRPr sz="1400"/>
            </a:lvl3pPr>
            <a:lvl4pPr>
              <a:buNone/>
              <a:defRPr sz="1400"/>
            </a:lvl4pPr>
            <a:lvl5pPr>
              <a:buNone/>
              <a:defRPr sz="1400"/>
            </a:lvl5pPr>
          </a:lstStyle>
          <a:p>
            <a:pPr lvl="0"/>
            <a:r>
              <a:rPr lang="en-GB" dirty="0"/>
              <a:t>Click to edit Master text</a:t>
            </a:r>
          </a:p>
        </p:txBody>
      </p:sp>
      <p:sp>
        <p:nvSpPr>
          <p:cNvPr id="26" name="phSubtitle"/>
          <p:cNvSpPr>
            <a:spLocks noGrp="1"/>
          </p:cNvSpPr>
          <p:nvPr>
            <p:ph type="body" sz="quarter" idx="11" hasCustomPrompt="1"/>
          </p:nvPr>
        </p:nvSpPr>
        <p:spPr>
          <a:xfrm>
            <a:off x="3210171" y="1325563"/>
            <a:ext cx="8512907" cy="252000"/>
          </a:xfrm>
        </p:spPr>
        <p:txBody>
          <a:bodyPr tIns="36000" bIns="36000"/>
          <a:lstStyle>
            <a:lvl1pPr>
              <a:buNone/>
              <a:defRPr sz="1400" b="1"/>
            </a:lvl1pPr>
            <a:lvl2pPr>
              <a:buNone/>
              <a:defRPr sz="1400" b="1"/>
            </a:lvl2pPr>
            <a:lvl3pPr>
              <a:buNone/>
              <a:defRPr sz="1400" b="1"/>
            </a:lvl3pPr>
            <a:lvl4pPr>
              <a:buNone/>
              <a:defRPr sz="1400" b="1"/>
            </a:lvl4pPr>
            <a:lvl5pPr>
              <a:buNone/>
              <a:defRPr sz="1400" b="1"/>
            </a:lvl5pPr>
          </a:lstStyle>
          <a:p>
            <a:pPr lvl="0"/>
            <a:r>
              <a:rPr lang="en-GB" dirty="0"/>
              <a:t>Click to add approach</a:t>
            </a:r>
          </a:p>
        </p:txBody>
      </p:sp>
      <p:sp>
        <p:nvSpPr>
          <p:cNvPr id="45" name="phSectionTitle"/>
          <p:cNvSpPr>
            <a:spLocks noGrp="1"/>
          </p:cNvSpPr>
          <p:nvPr>
            <p:ph type="body" sz="quarter" idx="28"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7" name="Title 26"/>
          <p:cNvSpPr>
            <a:spLocks noGrp="1"/>
          </p:cNvSpPr>
          <p:nvPr>
            <p:ph type="title" hasCustomPrompt="1"/>
          </p:nvPr>
        </p:nvSpPr>
        <p:spPr/>
        <p:txBody>
          <a:bodyPr/>
          <a:lstStyle>
            <a:lvl1pPr>
              <a:defRPr/>
            </a:lvl1pPr>
          </a:lstStyle>
          <a:p>
            <a:r>
              <a:rPr lang="en-GB" dirty="0"/>
              <a:t>Click to add title</a:t>
            </a:r>
          </a:p>
        </p:txBody>
      </p:sp>
    </p:spTree>
    <p:extLst>
      <p:ext uri="{BB962C8B-B14F-4D97-AF65-F5344CB8AC3E}">
        <p14:creationId xmlns:p14="http://schemas.microsoft.com/office/powerpoint/2010/main" val="17104953"/>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V-Resume">
    <p:spTree>
      <p:nvGrpSpPr>
        <p:cNvPr id="1" name=""/>
        <p:cNvGrpSpPr/>
        <p:nvPr/>
      </p:nvGrpSpPr>
      <p:grpSpPr>
        <a:xfrm>
          <a:off x="0" y="0"/>
          <a:ext cx="0" cy="0"/>
          <a:chOff x="0" y="0"/>
          <a:chExt cx="0" cy="0"/>
        </a:xfrm>
      </p:grpSpPr>
      <p:sp>
        <p:nvSpPr>
          <p:cNvPr id="16" name="pic1"/>
          <p:cNvSpPr>
            <a:spLocks noGrp="1"/>
          </p:cNvSpPr>
          <p:nvPr>
            <p:ph sz="half" idx="15" hasCustomPrompt="1"/>
          </p:nvPr>
        </p:nvSpPr>
        <p:spPr>
          <a:xfrm>
            <a:off x="468923" y="1306515"/>
            <a:ext cx="1550769" cy="1800000"/>
          </a:xfrm>
        </p:spPr>
        <p:txBody>
          <a:bodyPr lIns="0" tIns="0" rIns="0" bIns="0" anchor="ctr"/>
          <a:lstStyle>
            <a:lvl1pPr marL="0" indent="0" algn="ctr">
              <a:spcBef>
                <a:spcPts val="0"/>
              </a:spcBef>
              <a:buNone/>
              <a:defRPr sz="1000"/>
            </a:lvl1pPr>
            <a:lvl2pPr marL="361950" indent="-180975">
              <a:defRPr sz="1200"/>
            </a:lvl2pPr>
            <a:lvl3pPr marL="542925" indent="-180975">
              <a:defRPr sz="1200"/>
            </a:lvl3pPr>
            <a:lvl4pPr marL="712788" indent="-169863">
              <a:defRPr sz="1200"/>
            </a:lvl4pPr>
            <a:lvl5pPr marL="893763" indent="-180975">
              <a:defRPr sz="1200"/>
            </a:lvl5pPr>
            <a:lvl6pPr>
              <a:defRPr sz="1800"/>
            </a:lvl6pPr>
            <a:lvl7pPr>
              <a:defRPr sz="1800"/>
            </a:lvl7pPr>
            <a:lvl8pPr>
              <a:defRPr sz="1800"/>
            </a:lvl8pPr>
            <a:lvl9pPr>
              <a:defRPr sz="1800"/>
            </a:lvl9pPr>
          </a:lstStyle>
          <a:p>
            <a:pPr lvl="0"/>
            <a:r>
              <a:rPr lang="en-GB" noProof="0" dirty="0"/>
              <a:t>PHOTO</a:t>
            </a:r>
            <a:br>
              <a:rPr lang="en-GB" noProof="0" dirty="0"/>
            </a:br>
            <a:r>
              <a:rPr lang="en-GB" noProof="0" dirty="0"/>
              <a:t>w x h: 3.5cm x 5cm</a:t>
            </a:r>
            <a:br>
              <a:rPr lang="en-GB" noProof="0" dirty="0"/>
            </a:br>
            <a:r>
              <a:rPr lang="en-GB" noProof="0" dirty="0"/>
              <a:t>Copy photo from</a:t>
            </a:r>
            <a:br>
              <a:rPr lang="en-GB" noProof="0" dirty="0"/>
            </a:br>
            <a:r>
              <a:rPr lang="en-GB" noProof="0" dirty="0"/>
              <a:t>R-World PIP and paste onto slide.</a:t>
            </a:r>
            <a:br>
              <a:rPr lang="en-GB" noProof="0" dirty="0"/>
            </a:br>
            <a:r>
              <a:rPr lang="en-GB" noProof="0" dirty="0"/>
              <a:t>Resize/crop to the above dimensions then Copy.  Click here and Paste Special as Picture (JEPG)</a:t>
            </a:r>
          </a:p>
        </p:txBody>
      </p:sp>
      <p:sp>
        <p:nvSpPr>
          <p:cNvPr id="12" name="rec3"/>
          <p:cNvSpPr>
            <a:spLocks noChangeArrowheads="1"/>
          </p:cNvSpPr>
          <p:nvPr userDrawn="1"/>
        </p:nvSpPr>
        <p:spPr bwMode="auto">
          <a:xfrm>
            <a:off x="468923" y="3704433"/>
            <a:ext cx="11254154" cy="323850"/>
          </a:xfrm>
          <a:prstGeom prst="rect">
            <a:avLst/>
          </a:prstGeom>
          <a:noFill/>
          <a:ln w="3175" algn="ctr">
            <a:noFill/>
            <a:miter lim="800000"/>
            <a:headEnd/>
            <a:tailEnd/>
          </a:ln>
        </p:spPr>
        <p:txBody>
          <a:bodyPr lIns="0" tIns="0" rIns="0" bIns="72000" anchor="b"/>
          <a:lstStyle/>
          <a:p>
            <a:pPr algn="l"/>
            <a:r>
              <a:rPr lang="en-GB" sz="1800" b="1" dirty="0"/>
              <a:t>Key projects</a:t>
            </a:r>
          </a:p>
        </p:txBody>
      </p:sp>
      <p:sp>
        <p:nvSpPr>
          <p:cNvPr id="10" name="rec2"/>
          <p:cNvSpPr>
            <a:spLocks noChangeArrowheads="1"/>
          </p:cNvSpPr>
          <p:nvPr userDrawn="1"/>
        </p:nvSpPr>
        <p:spPr bwMode="auto">
          <a:xfrm>
            <a:off x="6189786" y="1304926"/>
            <a:ext cx="5533292" cy="322263"/>
          </a:xfrm>
          <a:prstGeom prst="rect">
            <a:avLst/>
          </a:prstGeom>
          <a:noFill/>
          <a:ln w="3175" algn="ctr">
            <a:noFill/>
            <a:miter lim="800000"/>
            <a:headEnd/>
            <a:tailEnd/>
          </a:ln>
        </p:spPr>
        <p:txBody>
          <a:bodyPr lIns="0" tIns="0" rIns="0" bIns="72000" anchor="b"/>
          <a:lstStyle/>
          <a:p>
            <a:pPr algn="l"/>
            <a:r>
              <a:rPr lang="en-GB" sz="1800" b="1" dirty="0"/>
              <a:t>Professional experience</a:t>
            </a:r>
          </a:p>
        </p:txBody>
      </p:sp>
      <p:sp>
        <p:nvSpPr>
          <p:cNvPr id="8" name="rec1"/>
          <p:cNvSpPr>
            <a:spLocks noChangeArrowheads="1"/>
          </p:cNvSpPr>
          <p:nvPr userDrawn="1"/>
        </p:nvSpPr>
        <p:spPr bwMode="auto">
          <a:xfrm>
            <a:off x="2205893" y="1304925"/>
            <a:ext cx="3796322" cy="323850"/>
          </a:xfrm>
          <a:prstGeom prst="rect">
            <a:avLst/>
          </a:prstGeom>
          <a:noFill/>
          <a:ln w="3175" algn="ctr">
            <a:noFill/>
            <a:miter lim="800000"/>
            <a:headEnd/>
            <a:tailEnd/>
          </a:ln>
        </p:spPr>
        <p:txBody>
          <a:bodyPr lIns="0" tIns="0" rIns="0" bIns="72000" anchor="b"/>
          <a:lstStyle/>
          <a:p>
            <a:pPr algn="l"/>
            <a:r>
              <a:rPr lang="en-GB" sz="1800" b="1" dirty="0"/>
              <a:t>Professional education</a:t>
            </a:r>
          </a:p>
        </p:txBody>
      </p:sp>
      <p:sp>
        <p:nvSpPr>
          <p:cNvPr id="6" name="phContent4"/>
          <p:cNvSpPr>
            <a:spLocks noGrp="1"/>
          </p:cNvSpPr>
          <p:nvPr>
            <p:ph sz="half" idx="11" hasCustomPrompt="1"/>
          </p:nvPr>
        </p:nvSpPr>
        <p:spPr>
          <a:xfrm>
            <a:off x="6189785" y="4028284"/>
            <a:ext cx="5533292" cy="2569367"/>
          </a:xfrm>
        </p:spPr>
        <p:txBody>
          <a:bodyPr tIns="72000"/>
          <a:lstStyle>
            <a:lvl1pPr marL="180975" indent="-180975">
              <a:defRPr sz="1200"/>
            </a:lvl1pPr>
            <a:lvl2pPr marL="361950" indent="-180975">
              <a:defRPr sz="1200"/>
            </a:lvl2pPr>
            <a:lvl3pPr marL="542925" indent="-180975">
              <a:defRPr sz="1200"/>
            </a:lvl3pPr>
            <a:lvl4pPr marL="712788" indent="-169863">
              <a:defRPr sz="1200"/>
            </a:lvl4pPr>
            <a:lvl5pPr marL="893763"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Content3"/>
          <p:cNvSpPr>
            <a:spLocks noGrp="1"/>
          </p:cNvSpPr>
          <p:nvPr>
            <p:ph sz="half" idx="10" hasCustomPrompt="1"/>
          </p:nvPr>
        </p:nvSpPr>
        <p:spPr>
          <a:xfrm>
            <a:off x="468923" y="4028284"/>
            <a:ext cx="5533292" cy="2569367"/>
          </a:xfrm>
        </p:spPr>
        <p:txBody>
          <a:bodyPr tIns="72000"/>
          <a:lstStyle>
            <a:lvl1pPr marL="180975" indent="-180975">
              <a:defRPr sz="1200"/>
            </a:lvl1pPr>
            <a:lvl2pPr marL="361950" indent="-180975">
              <a:defRPr sz="1200"/>
            </a:lvl2pPr>
            <a:lvl3pPr marL="542925" indent="-180975">
              <a:defRPr sz="1200"/>
            </a:lvl3pPr>
            <a:lvl4pPr marL="712788" indent="-169863">
              <a:defRPr sz="1200"/>
            </a:lvl4pPr>
            <a:lvl5pPr marL="893763"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phContent2"/>
          <p:cNvSpPr>
            <a:spLocks noGrp="1"/>
          </p:cNvSpPr>
          <p:nvPr>
            <p:ph sz="half" idx="2" hasCustomPrompt="1"/>
          </p:nvPr>
        </p:nvSpPr>
        <p:spPr>
          <a:xfrm>
            <a:off x="6189785" y="1627189"/>
            <a:ext cx="5533292" cy="2077124"/>
          </a:xfrm>
        </p:spPr>
        <p:txBody>
          <a:bodyPr tIns="72000"/>
          <a:lstStyle>
            <a:lvl1pPr marL="180975" indent="-180975">
              <a:defRPr sz="1200"/>
            </a:lvl1pPr>
            <a:lvl2pPr marL="361950" indent="-180975">
              <a:defRPr sz="1200"/>
            </a:lvl2pPr>
            <a:lvl3pPr marL="542925" indent="-180975">
              <a:defRPr sz="1200"/>
            </a:lvl3pPr>
            <a:lvl4pPr marL="712788" indent="-169863">
              <a:defRPr sz="1200"/>
            </a:lvl4pPr>
            <a:lvl5pPr marL="893763"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2205893" y="1628776"/>
            <a:ext cx="3796322" cy="2075657"/>
          </a:xfrm>
        </p:spPr>
        <p:txBody>
          <a:bodyPr tIns="72000"/>
          <a:lstStyle>
            <a:lvl1pPr marL="180975" indent="-180975">
              <a:defRPr sz="1200"/>
            </a:lvl1pPr>
            <a:lvl2pPr marL="361950" indent="-180975">
              <a:defRPr sz="1200"/>
            </a:lvl2pPr>
            <a:lvl3pPr marL="542925" indent="-180975">
              <a:defRPr sz="1200"/>
            </a:lvl3pPr>
            <a:lvl4pPr marL="712788" indent="-169863">
              <a:defRPr sz="1200"/>
            </a:lvl4pPr>
            <a:lvl5pPr marL="893763"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cxnSp>
        <p:nvCxnSpPr>
          <p:cNvPr id="21" name="lnLine3"/>
          <p:cNvCxnSpPr/>
          <p:nvPr userDrawn="1"/>
        </p:nvCxnSpPr>
        <p:spPr bwMode="auto">
          <a:xfrm>
            <a:off x="468923" y="4028283"/>
            <a:ext cx="11254154" cy="0"/>
          </a:xfrm>
          <a:prstGeom prst="line">
            <a:avLst/>
          </a:prstGeom>
          <a:solidFill>
            <a:schemeClr val="bg1"/>
          </a:solidFill>
          <a:ln w="6350" cap="flat" cmpd="sng" algn="ctr">
            <a:solidFill>
              <a:srgbClr val="A7A9AC"/>
            </a:solidFill>
            <a:prstDash val="solid"/>
            <a:round/>
            <a:headEnd type="none" w="med" len="med"/>
            <a:tailEnd type="none" w="med" len="med"/>
          </a:ln>
          <a:effectLst/>
        </p:spPr>
      </p:cxnSp>
      <p:cxnSp>
        <p:nvCxnSpPr>
          <p:cNvPr id="24" name="lnLine2"/>
          <p:cNvCxnSpPr/>
          <p:nvPr userDrawn="1"/>
        </p:nvCxnSpPr>
        <p:spPr bwMode="auto">
          <a:xfrm>
            <a:off x="6189787" y="1627188"/>
            <a:ext cx="5533291" cy="0"/>
          </a:xfrm>
          <a:prstGeom prst="line">
            <a:avLst/>
          </a:prstGeom>
          <a:solidFill>
            <a:schemeClr val="bg1"/>
          </a:solidFill>
          <a:ln w="6350" cap="flat" cmpd="sng" algn="ctr">
            <a:solidFill>
              <a:srgbClr val="A7A9AC"/>
            </a:solidFill>
            <a:prstDash val="solid"/>
            <a:round/>
            <a:headEnd type="none" w="med" len="med"/>
            <a:tailEnd type="none" w="med" len="med"/>
          </a:ln>
          <a:effectLst/>
        </p:spPr>
      </p:cxnSp>
      <p:cxnSp>
        <p:nvCxnSpPr>
          <p:cNvPr id="22" name="lnLine1"/>
          <p:cNvCxnSpPr/>
          <p:nvPr userDrawn="1"/>
        </p:nvCxnSpPr>
        <p:spPr bwMode="auto">
          <a:xfrm>
            <a:off x="2205893" y="1627188"/>
            <a:ext cx="3796322" cy="0"/>
          </a:xfrm>
          <a:prstGeom prst="line">
            <a:avLst/>
          </a:prstGeom>
          <a:solidFill>
            <a:schemeClr val="bg1"/>
          </a:solidFill>
          <a:ln w="6350" cap="flat" cmpd="sng" algn="ctr">
            <a:solidFill>
              <a:srgbClr val="A7A9AC"/>
            </a:solidFill>
            <a:prstDash val="solid"/>
            <a:round/>
            <a:headEnd type="none" w="med" len="med"/>
            <a:tailEnd type="none" w="med" len="med"/>
          </a:ln>
          <a:effectLst/>
        </p:spPr>
      </p:cxn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15" name="Title 14"/>
          <p:cNvSpPr>
            <a:spLocks noGrp="1"/>
          </p:cNvSpPr>
          <p:nvPr>
            <p:ph type="title" hasCustomPrompt="1"/>
          </p:nvPr>
        </p:nvSpPr>
        <p:spPr>
          <a:xfrm>
            <a:off x="187566" y="304799"/>
            <a:ext cx="10226215" cy="615553"/>
          </a:xfrm>
        </p:spPr>
        <p:txBody>
          <a:bodyPr/>
          <a:lstStyle/>
          <a:p>
            <a:r>
              <a:rPr lang="en-GB" noProof="0" dirty="0"/>
              <a:t>Click to add name</a:t>
            </a:r>
            <a:br>
              <a:rPr lang="en-GB" noProof="0" dirty="0"/>
            </a:br>
            <a:r>
              <a:rPr lang="en-GB" noProof="0" dirty="0"/>
              <a:t>Click to add job title/role and company</a:t>
            </a:r>
            <a:endParaRPr lang="en-GB" dirty="0"/>
          </a:p>
        </p:txBody>
      </p:sp>
    </p:spTree>
    <p:extLst>
      <p:ext uri="{BB962C8B-B14F-4D97-AF65-F5344CB8AC3E}">
        <p14:creationId xmlns:p14="http://schemas.microsoft.com/office/powerpoint/2010/main" val="2430119666"/>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ase Study Pic Left">
    <p:spTree>
      <p:nvGrpSpPr>
        <p:cNvPr id="1" name=""/>
        <p:cNvGrpSpPr/>
        <p:nvPr/>
      </p:nvGrpSpPr>
      <p:grpSpPr>
        <a:xfrm>
          <a:off x="0" y="0"/>
          <a:ext cx="0" cy="0"/>
          <a:chOff x="0" y="0"/>
          <a:chExt cx="0" cy="0"/>
        </a:xfrm>
      </p:grpSpPr>
      <p:sp>
        <p:nvSpPr>
          <p:cNvPr id="17" name="phContent4"/>
          <p:cNvSpPr>
            <a:spLocks noGrp="1"/>
          </p:cNvSpPr>
          <p:nvPr>
            <p:ph sz="half" idx="17" hasCustomPrompt="1"/>
          </p:nvPr>
        </p:nvSpPr>
        <p:spPr>
          <a:xfrm>
            <a:off x="468927" y="1303189"/>
            <a:ext cx="5533292" cy="2401125"/>
          </a:xfrm>
        </p:spPr>
        <p:txBody>
          <a:bodyPr tIns="72000" anchor="t"/>
          <a:lstStyle>
            <a:lvl1pPr marL="180975" indent="-180975" algn="ctr">
              <a:buNone/>
              <a:defRPr sz="1200"/>
            </a:lvl1pPr>
            <a:lvl2pPr marL="361950" indent="-180975">
              <a:defRPr sz="1200"/>
            </a:lvl2pPr>
            <a:lvl3pPr marL="542925" indent="-180975">
              <a:defRPr sz="1200"/>
            </a:lvl3pPr>
            <a:lvl4pPr marL="712788" indent="-169863">
              <a:defRPr sz="1200"/>
            </a:lvl4pPr>
            <a:lvl5pPr marL="893763" indent="-180975">
              <a:defRPr sz="1200"/>
            </a:lvl5pPr>
            <a:lvl6pPr>
              <a:defRPr sz="1800"/>
            </a:lvl6pPr>
            <a:lvl7pPr>
              <a:defRPr sz="1800"/>
            </a:lvl7pPr>
            <a:lvl8pPr>
              <a:defRPr sz="1800"/>
            </a:lvl8pPr>
            <a:lvl9pPr>
              <a:defRPr sz="1800"/>
            </a:lvl9pPr>
          </a:lstStyle>
          <a:p>
            <a:pPr lvl="0"/>
            <a:r>
              <a:rPr lang="en-GB" noProof="0" dirty="0"/>
              <a:t>Paste Picture Here</a:t>
            </a:r>
          </a:p>
        </p:txBody>
      </p:sp>
      <p:sp>
        <p:nvSpPr>
          <p:cNvPr id="6" name="phContent3"/>
          <p:cNvSpPr>
            <a:spLocks noGrp="1"/>
          </p:cNvSpPr>
          <p:nvPr>
            <p:ph sz="half" idx="11" hasCustomPrompt="1"/>
          </p:nvPr>
        </p:nvSpPr>
        <p:spPr>
          <a:xfrm>
            <a:off x="6189785" y="4028284"/>
            <a:ext cx="5533292" cy="2569367"/>
          </a:xfrm>
        </p:spPr>
        <p:txBody>
          <a:bodyPr tIns="72000"/>
          <a:lstStyle>
            <a:lvl1pPr marL="180975" indent="-180975">
              <a:defRPr sz="1200"/>
            </a:lvl1pPr>
            <a:lvl2pPr marL="361950" indent="-180975">
              <a:defRPr sz="1200"/>
            </a:lvl2pPr>
            <a:lvl3pPr marL="542925" indent="-180975">
              <a:defRPr sz="1200"/>
            </a:lvl3pPr>
            <a:lvl4pPr marL="712788" indent="-169863">
              <a:defRPr sz="1200"/>
            </a:lvl4pPr>
            <a:lvl5pPr marL="893763"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Content2"/>
          <p:cNvSpPr>
            <a:spLocks noGrp="1"/>
          </p:cNvSpPr>
          <p:nvPr>
            <p:ph sz="half" idx="10" hasCustomPrompt="1"/>
          </p:nvPr>
        </p:nvSpPr>
        <p:spPr>
          <a:xfrm>
            <a:off x="468923" y="4028284"/>
            <a:ext cx="5533292" cy="2569367"/>
          </a:xfrm>
        </p:spPr>
        <p:txBody>
          <a:bodyPr tIns="72000"/>
          <a:lstStyle>
            <a:lvl1pPr marL="180975" indent="-180975">
              <a:defRPr sz="1200"/>
            </a:lvl1pPr>
            <a:lvl2pPr marL="361950" indent="-180975">
              <a:defRPr sz="1200"/>
            </a:lvl2pPr>
            <a:lvl3pPr marL="542925" indent="-180975">
              <a:defRPr sz="1200"/>
            </a:lvl3pPr>
            <a:lvl4pPr marL="712788" indent="-169863">
              <a:defRPr sz="1200"/>
            </a:lvl4pPr>
            <a:lvl5pPr marL="893763"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phContent1"/>
          <p:cNvSpPr>
            <a:spLocks noGrp="1"/>
          </p:cNvSpPr>
          <p:nvPr>
            <p:ph sz="half" idx="2" hasCustomPrompt="1"/>
          </p:nvPr>
        </p:nvSpPr>
        <p:spPr>
          <a:xfrm>
            <a:off x="6189785" y="1627189"/>
            <a:ext cx="5533292" cy="2077124"/>
          </a:xfrm>
        </p:spPr>
        <p:txBody>
          <a:bodyPr tIns="72000"/>
          <a:lstStyle>
            <a:lvl1pPr marL="180975" indent="-180975">
              <a:defRPr sz="1200"/>
            </a:lvl1pPr>
            <a:lvl2pPr marL="361950" indent="-180975">
              <a:defRPr sz="1200"/>
            </a:lvl2pPr>
            <a:lvl3pPr marL="542925" indent="-180975">
              <a:defRPr sz="1200"/>
            </a:lvl3pPr>
            <a:lvl4pPr marL="712788" indent="-169863">
              <a:defRPr sz="1200"/>
            </a:lvl4pPr>
            <a:lvl5pPr marL="893763"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phText3"/>
          <p:cNvSpPr>
            <a:spLocks noGrp="1"/>
          </p:cNvSpPr>
          <p:nvPr>
            <p:ph type="body" sz="quarter" idx="15" hasCustomPrompt="1"/>
          </p:nvPr>
        </p:nvSpPr>
        <p:spPr>
          <a:xfrm>
            <a:off x="6189786" y="3701900"/>
            <a:ext cx="5533289" cy="324000"/>
          </a:xfrm>
        </p:spPr>
        <p:txBody>
          <a:bodyPr bIns="72000" anchor="b"/>
          <a:lstStyle>
            <a:lvl1pPr>
              <a:buNone/>
              <a:defRPr sz="1400" b="1"/>
            </a:lvl1pPr>
          </a:lstStyle>
          <a:p>
            <a:pPr lvl="0"/>
            <a:r>
              <a:rPr lang="en-GB" dirty="0"/>
              <a:t>Click to edit Master text styles</a:t>
            </a:r>
          </a:p>
        </p:txBody>
      </p:sp>
      <p:sp>
        <p:nvSpPr>
          <p:cNvPr id="26" name="phText2"/>
          <p:cNvSpPr>
            <a:spLocks noGrp="1"/>
          </p:cNvSpPr>
          <p:nvPr>
            <p:ph type="body" sz="quarter" idx="16" hasCustomPrompt="1"/>
          </p:nvPr>
        </p:nvSpPr>
        <p:spPr>
          <a:xfrm>
            <a:off x="468927" y="3704313"/>
            <a:ext cx="5533289" cy="324000"/>
          </a:xfrm>
        </p:spPr>
        <p:txBody>
          <a:bodyPr bIns="72000" anchor="b"/>
          <a:lstStyle>
            <a:lvl1pPr>
              <a:buNone/>
              <a:defRPr sz="1400" b="1"/>
            </a:lvl1pPr>
          </a:lstStyle>
          <a:p>
            <a:pPr lvl="0"/>
            <a:r>
              <a:rPr lang="en-GB" dirty="0"/>
              <a:t>Click to edit Master text styles</a:t>
            </a:r>
          </a:p>
        </p:txBody>
      </p:sp>
      <p:sp>
        <p:nvSpPr>
          <p:cNvPr id="23" name="phText1"/>
          <p:cNvSpPr>
            <a:spLocks noGrp="1"/>
          </p:cNvSpPr>
          <p:nvPr>
            <p:ph type="body" sz="quarter" idx="14" hasCustomPrompt="1"/>
          </p:nvPr>
        </p:nvSpPr>
        <p:spPr>
          <a:xfrm>
            <a:off x="6189786" y="1303188"/>
            <a:ext cx="5533289" cy="324000"/>
          </a:xfrm>
        </p:spPr>
        <p:txBody>
          <a:bodyPr bIns="72000" anchor="b"/>
          <a:lstStyle>
            <a:lvl1pPr>
              <a:buNone/>
              <a:defRPr sz="1400" b="1"/>
            </a:lvl1pPr>
          </a:lstStyle>
          <a:p>
            <a:pPr lvl="0"/>
            <a:r>
              <a:rPr lang="en-GB" dirty="0"/>
              <a:t>Click to edit Master text styles</a:t>
            </a:r>
          </a:p>
        </p:txBody>
      </p:sp>
      <p:cxnSp>
        <p:nvCxnSpPr>
          <p:cNvPr id="21" name="lnLine3"/>
          <p:cNvCxnSpPr/>
          <p:nvPr userDrawn="1"/>
        </p:nvCxnSpPr>
        <p:spPr bwMode="auto">
          <a:xfrm>
            <a:off x="6189787" y="4028283"/>
            <a:ext cx="5533291" cy="0"/>
          </a:xfrm>
          <a:prstGeom prst="line">
            <a:avLst/>
          </a:prstGeom>
          <a:solidFill>
            <a:schemeClr val="bg1"/>
          </a:solidFill>
          <a:ln w="6350" cap="flat" cmpd="sng" algn="ctr">
            <a:solidFill>
              <a:srgbClr val="A7A9AC"/>
            </a:solidFill>
            <a:prstDash val="solid"/>
            <a:round/>
            <a:headEnd type="none" w="med" len="med"/>
            <a:tailEnd type="none" w="med" len="med"/>
          </a:ln>
          <a:effectLst/>
        </p:spPr>
      </p:cxnSp>
      <p:cxnSp>
        <p:nvCxnSpPr>
          <p:cNvPr id="22" name="lnLine2"/>
          <p:cNvCxnSpPr/>
          <p:nvPr userDrawn="1"/>
        </p:nvCxnSpPr>
        <p:spPr bwMode="auto">
          <a:xfrm>
            <a:off x="468923" y="4028283"/>
            <a:ext cx="5533292" cy="0"/>
          </a:xfrm>
          <a:prstGeom prst="line">
            <a:avLst/>
          </a:prstGeom>
          <a:solidFill>
            <a:schemeClr val="bg1"/>
          </a:solidFill>
          <a:ln w="6350" cap="flat" cmpd="sng" algn="ctr">
            <a:solidFill>
              <a:srgbClr val="A7A9AC"/>
            </a:solidFill>
            <a:prstDash val="solid"/>
            <a:round/>
            <a:headEnd type="none" w="med" len="med"/>
            <a:tailEnd type="none" w="med" len="med"/>
          </a:ln>
          <a:effectLst/>
        </p:spPr>
      </p:cxnSp>
      <p:cxnSp>
        <p:nvCxnSpPr>
          <p:cNvPr id="24" name="lnLine1"/>
          <p:cNvCxnSpPr/>
          <p:nvPr userDrawn="1"/>
        </p:nvCxnSpPr>
        <p:spPr bwMode="auto">
          <a:xfrm>
            <a:off x="6189787" y="1627188"/>
            <a:ext cx="5533291" cy="0"/>
          </a:xfrm>
          <a:prstGeom prst="line">
            <a:avLst/>
          </a:prstGeom>
          <a:solidFill>
            <a:schemeClr val="bg1"/>
          </a:solidFill>
          <a:ln w="6350" cap="flat" cmpd="sng" algn="ctr">
            <a:solidFill>
              <a:srgbClr val="A7A9AC"/>
            </a:solidFill>
            <a:prstDash val="solid"/>
            <a:round/>
            <a:headEnd type="none" w="med" len="med"/>
            <a:tailEnd type="none" w="med" len="med"/>
          </a:ln>
          <a:effectLst/>
        </p:spPr>
      </p:cxn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16" name="Title 15"/>
          <p:cNvSpPr>
            <a:spLocks noGrp="1"/>
          </p:cNvSpPr>
          <p:nvPr>
            <p:ph type="title" hasCustomPrompt="1"/>
          </p:nvPr>
        </p:nvSpPr>
        <p:spPr/>
        <p:txBody>
          <a:bodyPr/>
          <a:lstStyle>
            <a:lvl1pPr>
              <a:defRPr/>
            </a:lvl1pPr>
          </a:lstStyle>
          <a:p>
            <a:r>
              <a:rPr lang="en-GB" dirty="0"/>
              <a:t>Click to add case study title</a:t>
            </a:r>
          </a:p>
        </p:txBody>
      </p:sp>
    </p:spTree>
    <p:extLst>
      <p:ext uri="{BB962C8B-B14F-4D97-AF65-F5344CB8AC3E}">
        <p14:creationId xmlns:p14="http://schemas.microsoft.com/office/powerpoint/2010/main" val="3919072036"/>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ase Study Pic Right">
    <p:spTree>
      <p:nvGrpSpPr>
        <p:cNvPr id="1" name=""/>
        <p:cNvGrpSpPr/>
        <p:nvPr/>
      </p:nvGrpSpPr>
      <p:grpSpPr>
        <a:xfrm>
          <a:off x="0" y="0"/>
          <a:ext cx="0" cy="0"/>
          <a:chOff x="0" y="0"/>
          <a:chExt cx="0" cy="0"/>
        </a:xfrm>
      </p:grpSpPr>
      <p:sp>
        <p:nvSpPr>
          <p:cNvPr id="14" name="phContent4"/>
          <p:cNvSpPr>
            <a:spLocks noGrp="1"/>
          </p:cNvSpPr>
          <p:nvPr>
            <p:ph sz="half" idx="17" hasCustomPrompt="1"/>
          </p:nvPr>
        </p:nvSpPr>
        <p:spPr>
          <a:xfrm>
            <a:off x="6189785" y="1303189"/>
            <a:ext cx="5533292" cy="2401125"/>
          </a:xfrm>
        </p:spPr>
        <p:txBody>
          <a:bodyPr tIns="72000"/>
          <a:lstStyle>
            <a:lvl1pPr marL="180975" indent="-180975" algn="ctr">
              <a:buNone/>
              <a:defRPr sz="1200"/>
            </a:lvl1pPr>
            <a:lvl2pPr marL="361950" indent="-180975">
              <a:defRPr sz="1200"/>
            </a:lvl2pPr>
            <a:lvl3pPr marL="542925" indent="-180975">
              <a:defRPr sz="1200"/>
            </a:lvl3pPr>
            <a:lvl4pPr marL="712788" indent="-169863">
              <a:defRPr sz="1200"/>
            </a:lvl4pPr>
            <a:lvl5pPr marL="893763" indent="-180975">
              <a:defRPr sz="1200"/>
            </a:lvl5pPr>
            <a:lvl6pPr>
              <a:defRPr sz="1800"/>
            </a:lvl6pPr>
            <a:lvl7pPr>
              <a:defRPr sz="1800"/>
            </a:lvl7pPr>
            <a:lvl8pPr>
              <a:defRPr sz="1800"/>
            </a:lvl8pPr>
            <a:lvl9pPr>
              <a:defRPr sz="1800"/>
            </a:lvl9pPr>
          </a:lstStyle>
          <a:p>
            <a:pPr lvl="0"/>
            <a:r>
              <a:rPr lang="en-GB" noProof="0" dirty="0"/>
              <a:t>Paste Picture Here</a:t>
            </a:r>
          </a:p>
        </p:txBody>
      </p:sp>
      <p:sp>
        <p:nvSpPr>
          <p:cNvPr id="6" name="phContent3"/>
          <p:cNvSpPr>
            <a:spLocks noGrp="1"/>
          </p:cNvSpPr>
          <p:nvPr>
            <p:ph sz="half" idx="11" hasCustomPrompt="1"/>
          </p:nvPr>
        </p:nvSpPr>
        <p:spPr>
          <a:xfrm>
            <a:off x="6189785" y="4028284"/>
            <a:ext cx="5533292" cy="2569367"/>
          </a:xfrm>
        </p:spPr>
        <p:txBody>
          <a:bodyPr tIns="72000"/>
          <a:lstStyle>
            <a:lvl1pPr marL="180975" indent="-180975">
              <a:defRPr sz="1200"/>
            </a:lvl1pPr>
            <a:lvl2pPr marL="361950" indent="-180975">
              <a:defRPr sz="1200"/>
            </a:lvl2pPr>
            <a:lvl3pPr marL="542925" indent="-180975">
              <a:defRPr sz="1200"/>
            </a:lvl3pPr>
            <a:lvl4pPr marL="712788" indent="-169863">
              <a:defRPr sz="1200"/>
            </a:lvl4pPr>
            <a:lvl5pPr marL="893763"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Content2"/>
          <p:cNvSpPr>
            <a:spLocks noGrp="1"/>
          </p:cNvSpPr>
          <p:nvPr>
            <p:ph sz="half" idx="10" hasCustomPrompt="1"/>
          </p:nvPr>
        </p:nvSpPr>
        <p:spPr>
          <a:xfrm>
            <a:off x="468923" y="4028284"/>
            <a:ext cx="5533292" cy="2569367"/>
          </a:xfrm>
        </p:spPr>
        <p:txBody>
          <a:bodyPr tIns="72000"/>
          <a:lstStyle>
            <a:lvl1pPr marL="180975" indent="-180975">
              <a:defRPr sz="1200"/>
            </a:lvl1pPr>
            <a:lvl2pPr marL="361950" indent="-180975">
              <a:defRPr sz="1200"/>
            </a:lvl2pPr>
            <a:lvl3pPr marL="542925" indent="-180975">
              <a:defRPr sz="1200"/>
            </a:lvl3pPr>
            <a:lvl4pPr marL="712788" indent="-169863">
              <a:defRPr sz="1200"/>
            </a:lvl4pPr>
            <a:lvl5pPr marL="893763"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phContent1"/>
          <p:cNvSpPr>
            <a:spLocks noGrp="1"/>
          </p:cNvSpPr>
          <p:nvPr>
            <p:ph sz="half" idx="2" hasCustomPrompt="1"/>
          </p:nvPr>
        </p:nvSpPr>
        <p:spPr>
          <a:xfrm>
            <a:off x="468923" y="1627189"/>
            <a:ext cx="5533292" cy="2077124"/>
          </a:xfrm>
        </p:spPr>
        <p:txBody>
          <a:bodyPr tIns="72000"/>
          <a:lstStyle>
            <a:lvl1pPr marL="180975" indent="-180975">
              <a:defRPr sz="1200"/>
            </a:lvl1pPr>
            <a:lvl2pPr marL="361950" indent="-180975">
              <a:defRPr sz="1200"/>
            </a:lvl2pPr>
            <a:lvl3pPr marL="542925" indent="-180975">
              <a:defRPr sz="1200"/>
            </a:lvl3pPr>
            <a:lvl4pPr marL="712788" indent="-169863">
              <a:defRPr sz="1200"/>
            </a:lvl4pPr>
            <a:lvl5pPr marL="893763"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phText3"/>
          <p:cNvSpPr>
            <a:spLocks noGrp="1"/>
          </p:cNvSpPr>
          <p:nvPr>
            <p:ph type="body" sz="quarter" idx="15" hasCustomPrompt="1"/>
          </p:nvPr>
        </p:nvSpPr>
        <p:spPr>
          <a:xfrm>
            <a:off x="6189786" y="3701900"/>
            <a:ext cx="5533289" cy="324000"/>
          </a:xfrm>
        </p:spPr>
        <p:txBody>
          <a:bodyPr bIns="72000" anchor="b"/>
          <a:lstStyle>
            <a:lvl1pPr>
              <a:buNone/>
              <a:defRPr sz="1400" b="1"/>
            </a:lvl1pPr>
          </a:lstStyle>
          <a:p>
            <a:pPr lvl="0"/>
            <a:r>
              <a:rPr lang="en-GB" dirty="0"/>
              <a:t>Click to edit Master text styles</a:t>
            </a:r>
          </a:p>
        </p:txBody>
      </p:sp>
      <p:sp>
        <p:nvSpPr>
          <p:cNvPr id="26" name="phText2"/>
          <p:cNvSpPr>
            <a:spLocks noGrp="1"/>
          </p:cNvSpPr>
          <p:nvPr>
            <p:ph type="body" sz="quarter" idx="16" hasCustomPrompt="1"/>
          </p:nvPr>
        </p:nvSpPr>
        <p:spPr>
          <a:xfrm>
            <a:off x="468927" y="3704313"/>
            <a:ext cx="5533289" cy="324000"/>
          </a:xfrm>
        </p:spPr>
        <p:txBody>
          <a:bodyPr bIns="72000" anchor="b"/>
          <a:lstStyle>
            <a:lvl1pPr>
              <a:buNone/>
              <a:defRPr sz="1400" b="1"/>
            </a:lvl1pPr>
          </a:lstStyle>
          <a:p>
            <a:pPr lvl="0"/>
            <a:r>
              <a:rPr lang="en-GB" dirty="0"/>
              <a:t>Click to edit Master text styles</a:t>
            </a:r>
          </a:p>
        </p:txBody>
      </p:sp>
      <p:sp>
        <p:nvSpPr>
          <p:cNvPr id="23" name="phText1"/>
          <p:cNvSpPr>
            <a:spLocks noGrp="1"/>
          </p:cNvSpPr>
          <p:nvPr>
            <p:ph type="body" sz="quarter" idx="14" hasCustomPrompt="1"/>
          </p:nvPr>
        </p:nvSpPr>
        <p:spPr>
          <a:xfrm>
            <a:off x="468924" y="1303188"/>
            <a:ext cx="5533289" cy="324000"/>
          </a:xfrm>
        </p:spPr>
        <p:txBody>
          <a:bodyPr bIns="72000" anchor="b"/>
          <a:lstStyle>
            <a:lvl1pPr>
              <a:buNone/>
              <a:defRPr sz="1400" b="1"/>
            </a:lvl1pPr>
          </a:lstStyle>
          <a:p>
            <a:pPr lvl="0"/>
            <a:r>
              <a:rPr lang="en-GB" dirty="0"/>
              <a:t>Click to edit Master text styles</a:t>
            </a:r>
          </a:p>
        </p:txBody>
      </p:sp>
      <p:cxnSp>
        <p:nvCxnSpPr>
          <p:cNvPr id="21" name="lnLine3"/>
          <p:cNvCxnSpPr/>
          <p:nvPr userDrawn="1"/>
        </p:nvCxnSpPr>
        <p:spPr bwMode="auto">
          <a:xfrm>
            <a:off x="6189787" y="4028283"/>
            <a:ext cx="5533291" cy="0"/>
          </a:xfrm>
          <a:prstGeom prst="line">
            <a:avLst/>
          </a:prstGeom>
          <a:solidFill>
            <a:schemeClr val="bg1"/>
          </a:solidFill>
          <a:ln w="6350" cap="flat" cmpd="sng" algn="ctr">
            <a:solidFill>
              <a:srgbClr val="A7A9AC"/>
            </a:solidFill>
            <a:prstDash val="solid"/>
            <a:round/>
            <a:headEnd type="none" w="med" len="med"/>
            <a:tailEnd type="none" w="med" len="med"/>
          </a:ln>
          <a:effectLst/>
        </p:spPr>
      </p:cxnSp>
      <p:cxnSp>
        <p:nvCxnSpPr>
          <p:cNvPr id="22" name="lnLine2"/>
          <p:cNvCxnSpPr/>
          <p:nvPr userDrawn="1"/>
        </p:nvCxnSpPr>
        <p:spPr bwMode="auto">
          <a:xfrm>
            <a:off x="468923" y="4028283"/>
            <a:ext cx="5533292" cy="0"/>
          </a:xfrm>
          <a:prstGeom prst="line">
            <a:avLst/>
          </a:prstGeom>
          <a:solidFill>
            <a:schemeClr val="bg1"/>
          </a:solidFill>
          <a:ln w="6350" cap="flat" cmpd="sng" algn="ctr">
            <a:solidFill>
              <a:srgbClr val="A7A9AC"/>
            </a:solidFill>
            <a:prstDash val="solid"/>
            <a:round/>
            <a:headEnd type="none" w="med" len="med"/>
            <a:tailEnd type="none" w="med" len="med"/>
          </a:ln>
          <a:effectLst/>
        </p:spPr>
      </p:cxnSp>
      <p:cxnSp>
        <p:nvCxnSpPr>
          <p:cNvPr id="24" name="lnLine1"/>
          <p:cNvCxnSpPr/>
          <p:nvPr userDrawn="1"/>
        </p:nvCxnSpPr>
        <p:spPr bwMode="auto">
          <a:xfrm>
            <a:off x="468924" y="1627188"/>
            <a:ext cx="5533291" cy="0"/>
          </a:xfrm>
          <a:prstGeom prst="line">
            <a:avLst/>
          </a:prstGeom>
          <a:solidFill>
            <a:schemeClr val="bg1"/>
          </a:solidFill>
          <a:ln w="6350" cap="flat" cmpd="sng" algn="ctr">
            <a:solidFill>
              <a:srgbClr val="A7A9AC"/>
            </a:solidFill>
            <a:prstDash val="solid"/>
            <a:round/>
            <a:headEnd type="none" w="med" len="med"/>
            <a:tailEnd type="none" w="med" len="med"/>
          </a:ln>
          <a:effectLst/>
        </p:spPr>
      </p:cxn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16" name="Title 15"/>
          <p:cNvSpPr>
            <a:spLocks noGrp="1"/>
          </p:cNvSpPr>
          <p:nvPr>
            <p:ph type="title" hasCustomPrompt="1"/>
          </p:nvPr>
        </p:nvSpPr>
        <p:spPr/>
        <p:txBody>
          <a:bodyPr/>
          <a:lstStyle>
            <a:lvl1pPr>
              <a:defRPr/>
            </a:lvl1pPr>
          </a:lstStyle>
          <a:p>
            <a:r>
              <a:rPr lang="en-GB" dirty="0"/>
              <a:t>Click to add case study title</a:t>
            </a:r>
          </a:p>
        </p:txBody>
      </p:sp>
    </p:spTree>
    <p:extLst>
      <p:ext uri="{BB962C8B-B14F-4D97-AF65-F5344CB8AC3E}">
        <p14:creationId xmlns:p14="http://schemas.microsoft.com/office/powerpoint/2010/main" val="3228148048"/>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ase Study Pic Left (no lines - fully editable)">
    <p:spTree>
      <p:nvGrpSpPr>
        <p:cNvPr id="1" name=""/>
        <p:cNvGrpSpPr/>
        <p:nvPr/>
      </p:nvGrpSpPr>
      <p:grpSpPr>
        <a:xfrm>
          <a:off x="0" y="0"/>
          <a:ext cx="0" cy="0"/>
          <a:chOff x="0" y="0"/>
          <a:chExt cx="0" cy="0"/>
        </a:xfrm>
      </p:grpSpPr>
      <p:sp>
        <p:nvSpPr>
          <p:cNvPr id="11" name="phContent4"/>
          <p:cNvSpPr>
            <a:spLocks noGrp="1"/>
          </p:cNvSpPr>
          <p:nvPr>
            <p:ph sz="half" idx="17" hasCustomPrompt="1"/>
          </p:nvPr>
        </p:nvSpPr>
        <p:spPr>
          <a:xfrm>
            <a:off x="468923" y="1303189"/>
            <a:ext cx="5533292" cy="2401125"/>
          </a:xfrm>
        </p:spPr>
        <p:txBody>
          <a:bodyPr tIns="72000"/>
          <a:lstStyle>
            <a:lvl1pPr marL="180975" indent="-180975" algn="ctr">
              <a:buNone/>
              <a:defRPr sz="1200"/>
            </a:lvl1pPr>
            <a:lvl2pPr marL="361950" indent="-180975">
              <a:defRPr sz="1200"/>
            </a:lvl2pPr>
            <a:lvl3pPr marL="542925" indent="-180975">
              <a:defRPr sz="1200"/>
            </a:lvl3pPr>
            <a:lvl4pPr marL="712788" indent="-169863">
              <a:defRPr sz="1200"/>
            </a:lvl4pPr>
            <a:lvl5pPr marL="893763" indent="-180975">
              <a:defRPr sz="1200"/>
            </a:lvl5pPr>
            <a:lvl6pPr>
              <a:defRPr sz="1800"/>
            </a:lvl6pPr>
            <a:lvl7pPr>
              <a:defRPr sz="1800"/>
            </a:lvl7pPr>
            <a:lvl8pPr>
              <a:defRPr sz="1800"/>
            </a:lvl8pPr>
            <a:lvl9pPr>
              <a:defRPr sz="1800"/>
            </a:lvl9pPr>
          </a:lstStyle>
          <a:p>
            <a:pPr lvl="0"/>
            <a:r>
              <a:rPr lang="en-GB" noProof="0" dirty="0"/>
              <a:t>Paste Picture Here</a:t>
            </a:r>
          </a:p>
        </p:txBody>
      </p:sp>
      <p:sp>
        <p:nvSpPr>
          <p:cNvPr id="6" name="phContent3"/>
          <p:cNvSpPr>
            <a:spLocks noGrp="1"/>
          </p:cNvSpPr>
          <p:nvPr>
            <p:ph sz="half" idx="11" hasCustomPrompt="1"/>
          </p:nvPr>
        </p:nvSpPr>
        <p:spPr>
          <a:xfrm>
            <a:off x="6189785" y="4028284"/>
            <a:ext cx="5533292" cy="2569367"/>
          </a:xfrm>
        </p:spPr>
        <p:txBody>
          <a:bodyPr tIns="72000"/>
          <a:lstStyle>
            <a:lvl1pPr marL="180975" indent="-180975">
              <a:defRPr sz="1200"/>
            </a:lvl1pPr>
            <a:lvl2pPr marL="361950" indent="-180975">
              <a:defRPr sz="1200"/>
            </a:lvl2pPr>
            <a:lvl3pPr marL="542925" indent="-180975">
              <a:defRPr sz="1200"/>
            </a:lvl3pPr>
            <a:lvl4pPr marL="712788" indent="-169863">
              <a:defRPr sz="1200"/>
            </a:lvl4pPr>
            <a:lvl5pPr marL="893763"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Content2"/>
          <p:cNvSpPr>
            <a:spLocks noGrp="1"/>
          </p:cNvSpPr>
          <p:nvPr>
            <p:ph sz="half" idx="10" hasCustomPrompt="1"/>
          </p:nvPr>
        </p:nvSpPr>
        <p:spPr>
          <a:xfrm>
            <a:off x="468923" y="4028284"/>
            <a:ext cx="5533292" cy="2569367"/>
          </a:xfrm>
        </p:spPr>
        <p:txBody>
          <a:bodyPr tIns="72000"/>
          <a:lstStyle>
            <a:lvl1pPr marL="180975" indent="-180975">
              <a:defRPr sz="1200"/>
            </a:lvl1pPr>
            <a:lvl2pPr marL="361950" indent="-180975">
              <a:defRPr sz="1200"/>
            </a:lvl2pPr>
            <a:lvl3pPr marL="542925" indent="-180975">
              <a:defRPr sz="1200"/>
            </a:lvl3pPr>
            <a:lvl4pPr marL="712788" indent="-169863">
              <a:defRPr sz="1200"/>
            </a:lvl4pPr>
            <a:lvl5pPr marL="893763"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phContent1"/>
          <p:cNvSpPr>
            <a:spLocks noGrp="1"/>
          </p:cNvSpPr>
          <p:nvPr>
            <p:ph sz="half" idx="2" hasCustomPrompt="1"/>
          </p:nvPr>
        </p:nvSpPr>
        <p:spPr>
          <a:xfrm>
            <a:off x="6189785" y="1627189"/>
            <a:ext cx="5533292" cy="2077124"/>
          </a:xfrm>
        </p:spPr>
        <p:txBody>
          <a:bodyPr tIns="72000"/>
          <a:lstStyle>
            <a:lvl1pPr marL="180975" indent="-180975">
              <a:defRPr sz="1200"/>
            </a:lvl1pPr>
            <a:lvl2pPr marL="361950" indent="-180975">
              <a:defRPr sz="1200"/>
            </a:lvl2pPr>
            <a:lvl3pPr marL="542925" indent="-180975">
              <a:defRPr sz="1200"/>
            </a:lvl3pPr>
            <a:lvl4pPr marL="712788" indent="-169863">
              <a:defRPr sz="1200"/>
            </a:lvl4pPr>
            <a:lvl5pPr marL="893763"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phText3"/>
          <p:cNvSpPr>
            <a:spLocks noGrp="1"/>
          </p:cNvSpPr>
          <p:nvPr>
            <p:ph type="body" sz="quarter" idx="15" hasCustomPrompt="1"/>
          </p:nvPr>
        </p:nvSpPr>
        <p:spPr>
          <a:xfrm>
            <a:off x="6189786" y="3701900"/>
            <a:ext cx="5533289" cy="324000"/>
          </a:xfrm>
        </p:spPr>
        <p:txBody>
          <a:bodyPr bIns="72000" anchor="b"/>
          <a:lstStyle>
            <a:lvl1pPr>
              <a:buNone/>
              <a:defRPr sz="1400" b="1"/>
            </a:lvl1pPr>
          </a:lstStyle>
          <a:p>
            <a:pPr lvl="0"/>
            <a:r>
              <a:rPr lang="en-GB" dirty="0"/>
              <a:t>Click to edit Master text styles</a:t>
            </a:r>
          </a:p>
        </p:txBody>
      </p:sp>
      <p:sp>
        <p:nvSpPr>
          <p:cNvPr id="26" name="phText2"/>
          <p:cNvSpPr>
            <a:spLocks noGrp="1"/>
          </p:cNvSpPr>
          <p:nvPr>
            <p:ph type="body" sz="quarter" idx="16" hasCustomPrompt="1"/>
          </p:nvPr>
        </p:nvSpPr>
        <p:spPr>
          <a:xfrm>
            <a:off x="468927" y="3704313"/>
            <a:ext cx="5533289" cy="324000"/>
          </a:xfrm>
        </p:spPr>
        <p:txBody>
          <a:bodyPr bIns="72000" anchor="b"/>
          <a:lstStyle>
            <a:lvl1pPr>
              <a:buNone/>
              <a:defRPr sz="1400" b="1"/>
            </a:lvl1pPr>
          </a:lstStyle>
          <a:p>
            <a:pPr lvl="0"/>
            <a:r>
              <a:rPr lang="en-GB" dirty="0"/>
              <a:t>Click to edit Master text styles</a:t>
            </a:r>
          </a:p>
        </p:txBody>
      </p:sp>
      <p:sp>
        <p:nvSpPr>
          <p:cNvPr id="23" name="phText1"/>
          <p:cNvSpPr>
            <a:spLocks noGrp="1"/>
          </p:cNvSpPr>
          <p:nvPr>
            <p:ph type="body" sz="quarter" idx="14" hasCustomPrompt="1"/>
          </p:nvPr>
        </p:nvSpPr>
        <p:spPr>
          <a:xfrm>
            <a:off x="6189786" y="1303188"/>
            <a:ext cx="5533289" cy="324000"/>
          </a:xfrm>
        </p:spPr>
        <p:txBody>
          <a:bodyPr bIns="72000" anchor="b"/>
          <a:lstStyle>
            <a:lvl1pPr>
              <a:buNone/>
              <a:defRPr sz="1400" b="1"/>
            </a:lvl1pPr>
          </a:lstStyle>
          <a:p>
            <a:pPr lvl="0"/>
            <a:r>
              <a:rPr lang="en-GB" dirty="0"/>
              <a:t>Click to edit Master text styles</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13" name="Title 12"/>
          <p:cNvSpPr>
            <a:spLocks noGrp="1"/>
          </p:cNvSpPr>
          <p:nvPr>
            <p:ph type="title" hasCustomPrompt="1"/>
          </p:nvPr>
        </p:nvSpPr>
        <p:spPr/>
        <p:txBody>
          <a:bodyPr/>
          <a:lstStyle>
            <a:lvl1pPr>
              <a:defRPr/>
            </a:lvl1pPr>
          </a:lstStyle>
          <a:p>
            <a:r>
              <a:rPr lang="en-GB" dirty="0"/>
              <a:t>Click to add case study title</a:t>
            </a:r>
          </a:p>
        </p:txBody>
      </p:sp>
    </p:spTree>
    <p:extLst>
      <p:ext uri="{BB962C8B-B14F-4D97-AF65-F5344CB8AC3E}">
        <p14:creationId xmlns:p14="http://schemas.microsoft.com/office/powerpoint/2010/main" val="842604362"/>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ase Study Pic Right (no lines - fully editable)">
    <p:spTree>
      <p:nvGrpSpPr>
        <p:cNvPr id="1" name=""/>
        <p:cNvGrpSpPr/>
        <p:nvPr/>
      </p:nvGrpSpPr>
      <p:grpSpPr>
        <a:xfrm>
          <a:off x="0" y="0"/>
          <a:ext cx="0" cy="0"/>
          <a:chOff x="0" y="0"/>
          <a:chExt cx="0" cy="0"/>
        </a:xfrm>
      </p:grpSpPr>
      <p:sp>
        <p:nvSpPr>
          <p:cNvPr id="11" name="phContent4"/>
          <p:cNvSpPr>
            <a:spLocks noGrp="1"/>
          </p:cNvSpPr>
          <p:nvPr>
            <p:ph sz="half" idx="17" hasCustomPrompt="1"/>
          </p:nvPr>
        </p:nvSpPr>
        <p:spPr>
          <a:xfrm>
            <a:off x="6189785" y="1303189"/>
            <a:ext cx="5533292" cy="2398712"/>
          </a:xfrm>
        </p:spPr>
        <p:txBody>
          <a:bodyPr tIns="72000"/>
          <a:lstStyle>
            <a:lvl1pPr marL="180975" indent="-180975" algn="ctr">
              <a:buNone/>
              <a:defRPr sz="1200"/>
            </a:lvl1pPr>
            <a:lvl2pPr marL="361950" indent="-180975">
              <a:defRPr sz="1200"/>
            </a:lvl2pPr>
            <a:lvl3pPr marL="542925" indent="-180975">
              <a:defRPr sz="1200"/>
            </a:lvl3pPr>
            <a:lvl4pPr marL="712788" indent="-169863">
              <a:defRPr sz="1200"/>
            </a:lvl4pPr>
            <a:lvl5pPr marL="893763" indent="-180975">
              <a:defRPr sz="1200"/>
            </a:lvl5pPr>
            <a:lvl6pPr>
              <a:defRPr sz="1800"/>
            </a:lvl6pPr>
            <a:lvl7pPr>
              <a:defRPr sz="1800"/>
            </a:lvl7pPr>
            <a:lvl8pPr>
              <a:defRPr sz="1800"/>
            </a:lvl8pPr>
            <a:lvl9pPr>
              <a:defRPr sz="1800"/>
            </a:lvl9pPr>
          </a:lstStyle>
          <a:p>
            <a:pPr lvl="0"/>
            <a:r>
              <a:rPr lang="en-GB" noProof="0" dirty="0"/>
              <a:t>Paste Picture Here</a:t>
            </a:r>
          </a:p>
        </p:txBody>
      </p:sp>
      <p:sp>
        <p:nvSpPr>
          <p:cNvPr id="6" name="phContent3"/>
          <p:cNvSpPr>
            <a:spLocks noGrp="1"/>
          </p:cNvSpPr>
          <p:nvPr>
            <p:ph sz="half" idx="11" hasCustomPrompt="1"/>
          </p:nvPr>
        </p:nvSpPr>
        <p:spPr>
          <a:xfrm>
            <a:off x="6189785" y="4028284"/>
            <a:ext cx="5533292" cy="2569367"/>
          </a:xfrm>
        </p:spPr>
        <p:txBody>
          <a:bodyPr tIns="72000"/>
          <a:lstStyle>
            <a:lvl1pPr marL="180975" indent="-180975">
              <a:defRPr sz="1200"/>
            </a:lvl1pPr>
            <a:lvl2pPr marL="361950" indent="-180975">
              <a:defRPr sz="1200"/>
            </a:lvl2pPr>
            <a:lvl3pPr marL="542925" indent="-180975">
              <a:defRPr sz="1200"/>
            </a:lvl3pPr>
            <a:lvl4pPr marL="712788" indent="-169863">
              <a:defRPr sz="1200"/>
            </a:lvl4pPr>
            <a:lvl5pPr marL="893763"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Content2"/>
          <p:cNvSpPr>
            <a:spLocks noGrp="1"/>
          </p:cNvSpPr>
          <p:nvPr>
            <p:ph sz="half" idx="10" hasCustomPrompt="1"/>
          </p:nvPr>
        </p:nvSpPr>
        <p:spPr>
          <a:xfrm>
            <a:off x="468923" y="4028284"/>
            <a:ext cx="5533292" cy="2569367"/>
          </a:xfrm>
        </p:spPr>
        <p:txBody>
          <a:bodyPr tIns="72000"/>
          <a:lstStyle>
            <a:lvl1pPr marL="180975" indent="-180975">
              <a:defRPr sz="1200"/>
            </a:lvl1pPr>
            <a:lvl2pPr marL="361950" indent="-180975">
              <a:defRPr sz="1200"/>
            </a:lvl2pPr>
            <a:lvl3pPr marL="542925" indent="-180975">
              <a:defRPr sz="1200"/>
            </a:lvl3pPr>
            <a:lvl4pPr marL="712788" indent="-169863">
              <a:defRPr sz="1200"/>
            </a:lvl4pPr>
            <a:lvl5pPr marL="893763"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phContent1"/>
          <p:cNvSpPr>
            <a:spLocks noGrp="1"/>
          </p:cNvSpPr>
          <p:nvPr>
            <p:ph sz="half" idx="2" hasCustomPrompt="1"/>
          </p:nvPr>
        </p:nvSpPr>
        <p:spPr>
          <a:xfrm>
            <a:off x="468923" y="1627189"/>
            <a:ext cx="5533292" cy="2077124"/>
          </a:xfrm>
        </p:spPr>
        <p:txBody>
          <a:bodyPr tIns="72000"/>
          <a:lstStyle>
            <a:lvl1pPr marL="180975" indent="-180975">
              <a:defRPr sz="1200"/>
            </a:lvl1pPr>
            <a:lvl2pPr marL="361950" indent="-180975">
              <a:defRPr sz="1200"/>
            </a:lvl2pPr>
            <a:lvl3pPr marL="542925" indent="-180975">
              <a:defRPr sz="1200"/>
            </a:lvl3pPr>
            <a:lvl4pPr marL="712788" indent="-169863">
              <a:defRPr sz="1200"/>
            </a:lvl4pPr>
            <a:lvl5pPr marL="893763" indent="-180975">
              <a:defRPr sz="12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phText3"/>
          <p:cNvSpPr>
            <a:spLocks noGrp="1"/>
          </p:cNvSpPr>
          <p:nvPr>
            <p:ph type="body" sz="quarter" idx="15" hasCustomPrompt="1"/>
          </p:nvPr>
        </p:nvSpPr>
        <p:spPr>
          <a:xfrm>
            <a:off x="6189786" y="3701900"/>
            <a:ext cx="5533289" cy="324000"/>
          </a:xfrm>
        </p:spPr>
        <p:txBody>
          <a:bodyPr bIns="72000" anchor="b"/>
          <a:lstStyle>
            <a:lvl1pPr>
              <a:buNone/>
              <a:defRPr sz="1400" b="1"/>
            </a:lvl1pPr>
          </a:lstStyle>
          <a:p>
            <a:pPr lvl="0"/>
            <a:r>
              <a:rPr lang="en-GB" dirty="0"/>
              <a:t>Click to edit Master text styles</a:t>
            </a:r>
          </a:p>
        </p:txBody>
      </p:sp>
      <p:sp>
        <p:nvSpPr>
          <p:cNvPr id="26" name="phText2"/>
          <p:cNvSpPr>
            <a:spLocks noGrp="1"/>
          </p:cNvSpPr>
          <p:nvPr>
            <p:ph type="body" sz="quarter" idx="16" hasCustomPrompt="1"/>
          </p:nvPr>
        </p:nvSpPr>
        <p:spPr>
          <a:xfrm>
            <a:off x="468927" y="3704313"/>
            <a:ext cx="5533289" cy="324000"/>
          </a:xfrm>
        </p:spPr>
        <p:txBody>
          <a:bodyPr bIns="72000" anchor="b"/>
          <a:lstStyle>
            <a:lvl1pPr>
              <a:buNone/>
              <a:defRPr sz="1400" b="1"/>
            </a:lvl1pPr>
          </a:lstStyle>
          <a:p>
            <a:pPr lvl="0"/>
            <a:r>
              <a:rPr lang="en-GB" dirty="0"/>
              <a:t>Click to edit Master text styles</a:t>
            </a:r>
          </a:p>
        </p:txBody>
      </p:sp>
      <p:sp>
        <p:nvSpPr>
          <p:cNvPr id="23" name="phText1"/>
          <p:cNvSpPr>
            <a:spLocks noGrp="1"/>
          </p:cNvSpPr>
          <p:nvPr>
            <p:ph type="body" sz="quarter" idx="14" hasCustomPrompt="1"/>
          </p:nvPr>
        </p:nvSpPr>
        <p:spPr>
          <a:xfrm>
            <a:off x="468924" y="1303188"/>
            <a:ext cx="5533289" cy="324000"/>
          </a:xfrm>
        </p:spPr>
        <p:txBody>
          <a:bodyPr bIns="72000" anchor="b"/>
          <a:lstStyle>
            <a:lvl1pPr>
              <a:buNone/>
              <a:defRPr sz="1400" b="1"/>
            </a:lvl1pPr>
          </a:lstStyle>
          <a:p>
            <a:pPr lvl="0"/>
            <a:r>
              <a:rPr lang="en-GB" dirty="0"/>
              <a:t>Click to edit Master text styles</a:t>
            </a:r>
          </a:p>
        </p:txBody>
      </p:sp>
      <p:sp>
        <p:nvSpPr>
          <p:cNvPr id="7" name="phSectionTitle"/>
          <p:cNvSpPr>
            <a:spLocks noGrp="1"/>
          </p:cNvSpPr>
          <p:nvPr>
            <p:ph type="body" sz="quarter" idx="12"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13" name="Title 12"/>
          <p:cNvSpPr>
            <a:spLocks noGrp="1"/>
          </p:cNvSpPr>
          <p:nvPr>
            <p:ph type="title" hasCustomPrompt="1"/>
          </p:nvPr>
        </p:nvSpPr>
        <p:spPr/>
        <p:txBody>
          <a:bodyPr/>
          <a:lstStyle>
            <a:lvl1pPr>
              <a:defRPr/>
            </a:lvl1pPr>
          </a:lstStyle>
          <a:p>
            <a:r>
              <a:rPr lang="en-GB" dirty="0"/>
              <a:t>Click to add case study title</a:t>
            </a:r>
          </a:p>
        </p:txBody>
      </p:sp>
    </p:spTree>
    <p:extLst>
      <p:ext uri="{BB962C8B-B14F-4D97-AF65-F5344CB8AC3E}">
        <p14:creationId xmlns:p14="http://schemas.microsoft.com/office/powerpoint/2010/main" val="3469393632"/>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 Content+ for WAVE report only">
    <p:spTree>
      <p:nvGrpSpPr>
        <p:cNvPr id="1" name=""/>
        <p:cNvGrpSpPr/>
        <p:nvPr/>
      </p:nvGrpSpPr>
      <p:grpSpPr>
        <a:xfrm>
          <a:off x="0" y="0"/>
          <a:ext cx="0" cy="0"/>
          <a:chOff x="0" y="0"/>
          <a:chExt cx="0" cy="0"/>
        </a:xfrm>
      </p:grpSpPr>
      <p:sp>
        <p:nvSpPr>
          <p:cNvPr id="6" name="phContent2"/>
          <p:cNvSpPr>
            <a:spLocks noGrp="1"/>
          </p:cNvSpPr>
          <p:nvPr>
            <p:ph sz="half" idx="11" hasCustomPrompt="1"/>
          </p:nvPr>
        </p:nvSpPr>
        <p:spPr>
          <a:xfrm>
            <a:off x="468923" y="1861456"/>
            <a:ext cx="2408628" cy="4736194"/>
          </a:xfrm>
        </p:spPr>
        <p:txBody>
          <a:bodyPr/>
          <a:lstStyle>
            <a:lvl1pPr>
              <a:spcBef>
                <a:spcPts val="500"/>
              </a:spcBef>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hContent1"/>
          <p:cNvSpPr>
            <a:spLocks noGrp="1"/>
          </p:cNvSpPr>
          <p:nvPr>
            <p:ph sz="half" idx="1" hasCustomPrompt="1"/>
          </p:nvPr>
        </p:nvSpPr>
        <p:spPr>
          <a:xfrm>
            <a:off x="468923" y="1306514"/>
            <a:ext cx="11254154" cy="554942"/>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hSectionTitle"/>
          <p:cNvSpPr>
            <a:spLocks noGrp="1"/>
          </p:cNvSpPr>
          <p:nvPr>
            <p:ph type="body" sz="quarter" idx="10"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2" name="tlTitle"/>
          <p:cNvSpPr>
            <a:spLocks noGrp="1"/>
          </p:cNvSpPr>
          <p:nvPr>
            <p:ph type="title" hasCustomPrompt="1"/>
          </p:nvPr>
        </p:nvSpPr>
        <p:spPr/>
        <p:txBody>
          <a:bodyPr/>
          <a:lstStyle/>
          <a:p>
            <a:r>
              <a:rPr lang="en-GB" noProof="0" dirty="0"/>
              <a:t>Click to add title</a:t>
            </a:r>
          </a:p>
        </p:txBody>
      </p:sp>
    </p:spTree>
    <p:extLst>
      <p:ext uri="{BB962C8B-B14F-4D97-AF65-F5344CB8AC3E}">
        <p14:creationId xmlns:p14="http://schemas.microsoft.com/office/powerpoint/2010/main" val="1798826064"/>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with Analysis Disclaimer)">
    <p:spTree>
      <p:nvGrpSpPr>
        <p:cNvPr id="1" name=""/>
        <p:cNvGrpSpPr/>
        <p:nvPr/>
      </p:nvGrpSpPr>
      <p:grpSpPr>
        <a:xfrm>
          <a:off x="0" y="0"/>
          <a:ext cx="0" cy="0"/>
          <a:chOff x="0" y="0"/>
          <a:chExt cx="0" cy="0"/>
        </a:xfrm>
      </p:grpSpPr>
      <p:sp>
        <p:nvSpPr>
          <p:cNvPr id="3" name="phContent1"/>
          <p:cNvSpPr>
            <a:spLocks noGrp="1"/>
          </p:cNvSpPr>
          <p:nvPr>
            <p:ph idx="1" hasCustomPrompt="1"/>
          </p:nvPr>
        </p:nvSpPr>
        <p:spPr>
          <a:xfrm>
            <a:off x="468923" y="1306514"/>
            <a:ext cx="11254154" cy="4762342"/>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tbAnalysisDisclaimer"/>
          <p:cNvSpPr txBox="1">
            <a:spLocks noChangeArrowheads="1"/>
          </p:cNvSpPr>
          <p:nvPr userDrawn="1"/>
        </p:nvSpPr>
        <p:spPr bwMode="auto">
          <a:xfrm>
            <a:off x="468924" y="6191967"/>
            <a:ext cx="11252201" cy="405683"/>
          </a:xfrm>
          <a:prstGeom prst="rect">
            <a:avLst/>
          </a:prstGeom>
          <a:noFill/>
          <a:ln w="9525">
            <a:noFill/>
            <a:miter lim="800000"/>
            <a:headEnd/>
            <a:tailEnd/>
          </a:ln>
        </p:spPr>
        <p:txBody>
          <a:bodyPr lIns="0" tIns="36000" rIns="0" bIns="0" anchor="b">
            <a:spAutoFit/>
          </a:bodyPr>
          <a:lstStyle/>
          <a:p>
            <a:pPr algn="just">
              <a:lnSpc>
                <a:spcPct val="100000"/>
              </a:lnSpc>
              <a:buClr>
                <a:srgbClr val="A7A9AC"/>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dirty="0">
                <a:solidFill>
                  <a:srgbClr val="A7A9AC"/>
                </a:solidFill>
              </a:rPr>
              <a:t>As with all analysis, approximations in models, loading and interpretation exist, and real components may vary in geometry and properties from those assumed.  Hence analysis results should be used only as a tool for guiding the design process and for reducing risk of poor performance during development and validation testing.  Where analysis results are described as acceptable,  it is implied only that the risk of poor performance is considered acceptable to proceed to the next stage of the design and development process, unless otherwise stated.  While the analysis may reduce the amount of testing required to prove a design, it should not be considered a replacement for validation testing unless specifically stated by Ricardo.</a:t>
            </a:r>
          </a:p>
        </p:txBody>
      </p:sp>
      <p:cxnSp>
        <p:nvCxnSpPr>
          <p:cNvPr id="8" name="lnLine"/>
          <p:cNvCxnSpPr/>
          <p:nvPr userDrawn="1"/>
        </p:nvCxnSpPr>
        <p:spPr bwMode="auto">
          <a:xfrm>
            <a:off x="468924" y="6068856"/>
            <a:ext cx="11252201" cy="0"/>
          </a:xfrm>
          <a:prstGeom prst="line">
            <a:avLst/>
          </a:prstGeom>
          <a:solidFill>
            <a:schemeClr val="bg1"/>
          </a:solidFill>
          <a:ln w="6350" cap="flat" cmpd="sng" algn="ctr">
            <a:solidFill>
              <a:srgbClr val="A7A9AC"/>
            </a:solidFill>
            <a:prstDash val="solid"/>
            <a:round/>
            <a:headEnd type="none" w="med" len="med"/>
            <a:tailEnd type="none" w="med" len="med"/>
          </a:ln>
          <a:effectLst/>
        </p:spPr>
      </p:cxnSp>
      <p:sp>
        <p:nvSpPr>
          <p:cNvPr id="6" name="phSectionTitle"/>
          <p:cNvSpPr>
            <a:spLocks noGrp="1"/>
          </p:cNvSpPr>
          <p:nvPr>
            <p:ph type="body" sz="quarter" idx="10" hasCustomPrompt="1"/>
          </p:nvPr>
        </p:nvSpPr>
        <p:spPr>
          <a:xfrm>
            <a:off x="187570" y="115200"/>
            <a:ext cx="6688016" cy="140400"/>
          </a:xfrm>
        </p:spPr>
        <p:txBody>
          <a:bodyPr/>
          <a:lstStyle>
            <a:lvl1pPr marL="0" indent="0">
              <a:buNone/>
              <a:defRPr sz="1000" baseline="0">
                <a:solidFill>
                  <a:srgbClr val="808080"/>
                </a:solidFill>
              </a:defRPr>
            </a:lvl1pPr>
          </a:lstStyle>
          <a:p>
            <a:pPr lvl="0"/>
            <a:r>
              <a:rPr lang="en-GB" noProof="0" dirty="0"/>
              <a:t>Click to add Section Title</a:t>
            </a:r>
          </a:p>
        </p:txBody>
      </p:sp>
      <p:sp>
        <p:nvSpPr>
          <p:cNvPr id="9" name="Title 8"/>
          <p:cNvSpPr>
            <a:spLocks noGrp="1"/>
          </p:cNvSpPr>
          <p:nvPr>
            <p:ph type="title" hasCustomPrompt="1"/>
          </p:nvPr>
        </p:nvSpPr>
        <p:spPr/>
        <p:txBody>
          <a:bodyPr/>
          <a:lstStyle>
            <a:lvl1pPr>
              <a:defRPr/>
            </a:lvl1pPr>
          </a:lstStyle>
          <a:p>
            <a:r>
              <a:rPr lang="en-GB" dirty="0"/>
              <a:t>Click to add title</a:t>
            </a:r>
          </a:p>
        </p:txBody>
      </p:sp>
    </p:spTree>
    <p:extLst>
      <p:ext uri="{BB962C8B-B14F-4D97-AF65-F5344CB8AC3E}">
        <p14:creationId xmlns:p14="http://schemas.microsoft.com/office/powerpoint/2010/main" val="2367589158"/>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2F522-D777-854C-8D90-91BCE50F4F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E34E2E-468E-BE47-9F6F-BD47AF45639F}"/>
              </a:ext>
            </a:extLst>
          </p:cNvPr>
          <p:cNvSpPr>
            <a:spLocks noGrp="1"/>
          </p:cNvSpPr>
          <p:nvPr>
            <p:ph type="dt" sz="half" idx="10"/>
          </p:nvPr>
        </p:nvSpPr>
        <p:spPr/>
        <p:txBody>
          <a:bodyPr/>
          <a:lstStyle/>
          <a:p>
            <a:fld id="{4A548133-43E3-6945-AEE5-10DE1E6CC384}" type="datetimeFigureOut">
              <a:rPr lang="en-US" smtClean="0"/>
              <a:t>10/16/18</a:t>
            </a:fld>
            <a:endParaRPr lang="en-US"/>
          </a:p>
        </p:txBody>
      </p:sp>
      <p:sp>
        <p:nvSpPr>
          <p:cNvPr id="4" name="Footer Placeholder 3">
            <a:extLst>
              <a:ext uri="{FF2B5EF4-FFF2-40B4-BE49-F238E27FC236}">
                <a16:creationId xmlns:a16="http://schemas.microsoft.com/office/drawing/2014/main" id="{9C5CD911-F8F0-1142-BFA3-7F32D752B3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B4A031-025B-B442-A15F-53358BB79A2C}"/>
              </a:ext>
            </a:extLst>
          </p:cNvPr>
          <p:cNvSpPr>
            <a:spLocks noGrp="1"/>
          </p:cNvSpPr>
          <p:nvPr>
            <p:ph type="sldNum" sz="quarter" idx="12"/>
          </p:nvPr>
        </p:nvSpPr>
        <p:spPr/>
        <p:txBody>
          <a:bodyPr/>
          <a:lstStyle/>
          <a:p>
            <a:fld id="{A1A6FF3D-EECA-A046-BABF-85DB66D7B44D}" type="slidenum">
              <a:rPr lang="en-US" smtClean="0"/>
              <a:t>‹#›</a:t>
            </a:fld>
            <a:endParaRPr lang="en-US"/>
          </a:p>
        </p:txBody>
      </p:sp>
    </p:spTree>
    <p:extLst>
      <p:ext uri="{BB962C8B-B14F-4D97-AF65-F5344CB8AC3E}">
        <p14:creationId xmlns:p14="http://schemas.microsoft.com/office/powerpoint/2010/main" val="18674171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525189"/>
      </p:ext>
    </p:extLst>
  </p:cSld>
  <p:clrMapOvr>
    <a:masterClrMapping/>
  </p:clrMapOvr>
  <p:transition/>
  <p:extLst>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Contents Slide">
    <p:spTree>
      <p:nvGrpSpPr>
        <p:cNvPr id="1" name=""/>
        <p:cNvGrpSpPr/>
        <p:nvPr/>
      </p:nvGrpSpPr>
      <p:grpSpPr>
        <a:xfrm>
          <a:off x="0" y="0"/>
          <a:ext cx="0" cy="0"/>
          <a:chOff x="0" y="0"/>
          <a:chExt cx="0" cy="0"/>
        </a:xfrm>
      </p:grpSpPr>
      <p:sp>
        <p:nvSpPr>
          <p:cNvPr id="7" name="phRectangle"/>
          <p:cNvSpPr>
            <a:spLocks noGrp="1"/>
          </p:cNvSpPr>
          <p:nvPr>
            <p:ph type="body" sz="quarter" idx="10" hasCustomPrompt="1"/>
          </p:nvPr>
        </p:nvSpPr>
        <p:spPr>
          <a:xfrm>
            <a:off x="468923" y="1948239"/>
            <a:ext cx="11254154" cy="395749"/>
          </a:xfrm>
          <a:ln>
            <a:solidFill>
              <a:srgbClr val="A7A9AC"/>
            </a:solidFill>
          </a:ln>
        </p:spPr>
        <p:txBody>
          <a:bodyPr/>
          <a:lstStyle>
            <a:lvl1pPr algn="r">
              <a:buNone/>
              <a:defRPr sz="100">
                <a:solidFill>
                  <a:srgbClr val="FFFFFF"/>
                </a:solidFill>
              </a:defRPr>
            </a:lvl1pPr>
          </a:lstStyle>
          <a:p>
            <a:pPr lvl="0"/>
            <a:r>
              <a:rPr lang="en-GB" dirty="0"/>
              <a:t> </a:t>
            </a:r>
          </a:p>
        </p:txBody>
      </p:sp>
      <p:sp>
        <p:nvSpPr>
          <p:cNvPr id="3" name="phContent"/>
          <p:cNvSpPr>
            <a:spLocks noGrp="1"/>
          </p:cNvSpPr>
          <p:nvPr>
            <p:ph idx="1" hasCustomPrompt="1"/>
          </p:nvPr>
        </p:nvSpPr>
        <p:spPr>
          <a:xfrm>
            <a:off x="1863968" y="2009776"/>
            <a:ext cx="9734062" cy="4587875"/>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tlTitle"/>
          <p:cNvSpPr>
            <a:spLocks noGrp="1"/>
          </p:cNvSpPr>
          <p:nvPr>
            <p:ph type="title" hasCustomPrompt="1"/>
          </p:nvPr>
        </p:nvSpPr>
        <p:spPr/>
        <p:txBody>
          <a:bodyPr/>
          <a:lstStyle>
            <a:lvl1pPr>
              <a:defRPr/>
            </a:lvl1pPr>
          </a:lstStyle>
          <a:p>
            <a:r>
              <a:rPr lang="en-GB" noProof="0" dirty="0"/>
              <a:t>Click to add title</a:t>
            </a:r>
          </a:p>
        </p:txBody>
      </p:sp>
    </p:spTree>
    <p:extLst>
      <p:ext uri="{BB962C8B-B14F-4D97-AF65-F5344CB8AC3E}">
        <p14:creationId xmlns:p14="http://schemas.microsoft.com/office/powerpoint/2010/main" val="3359925417"/>
      </p:ext>
    </p:extLst>
  </p:cSld>
  <p:clrMapOvr>
    <a:masterClrMapping/>
  </p:clrMapOvr>
  <p:transition/>
  <p:extLst mod="1">
    <p:ext uri="{DCECCB84-F9BA-43D5-87BE-67443E8EF086}">
      <p15:sldGuideLst xmlns:p15="http://schemas.microsoft.com/office/powerpoint/2012/main">
        <p15:guide id="1" pos="6000">
          <p15:clr>
            <a:srgbClr val="A4A3A4"/>
          </p15:clr>
        </p15:guide>
        <p15:guide id="2" pos="240">
          <p15:clr>
            <a:srgbClr val="A4A3A4"/>
          </p15:clr>
        </p15:guide>
        <p15:guide id="3" orient="horz" pos="823">
          <p15:clr>
            <a:srgbClr val="A4A3A4"/>
          </p15:clr>
        </p15:guide>
        <p15:guide id="4" orient="horz" pos="4156">
          <p15:clr>
            <a:srgbClr val="A4A3A4"/>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Report Title Slide">
    <p:spTree>
      <p:nvGrpSpPr>
        <p:cNvPr id="1" name=""/>
        <p:cNvGrpSpPr/>
        <p:nvPr/>
      </p:nvGrpSpPr>
      <p:grpSpPr>
        <a:xfrm>
          <a:off x="0" y="0"/>
          <a:ext cx="0" cy="0"/>
          <a:chOff x="0" y="0"/>
          <a:chExt cx="0" cy="0"/>
        </a:xfrm>
      </p:grpSpPr>
      <p:sp>
        <p:nvSpPr>
          <p:cNvPr id="16" name="phPicutre"/>
          <p:cNvSpPr>
            <a:spLocks noGrp="1"/>
          </p:cNvSpPr>
          <p:nvPr>
            <p:ph sz="quarter" idx="12" hasCustomPrompt="1"/>
          </p:nvPr>
        </p:nvSpPr>
        <p:spPr>
          <a:xfrm>
            <a:off x="7524263" y="3598863"/>
            <a:ext cx="3636107" cy="2286000"/>
          </a:xfrm>
        </p:spPr>
        <p:txBody>
          <a:bodyPr/>
          <a:lstStyle>
            <a:lvl1pPr marL="0" indent="0" algn="ctr">
              <a:spcBef>
                <a:spcPts val="0"/>
              </a:spcBef>
              <a:buNone/>
              <a:defRPr sz="1200"/>
            </a:lvl1pPr>
          </a:lstStyle>
          <a:p>
            <a:pPr lvl="0"/>
            <a:br>
              <a:rPr lang="en-GB" dirty="0"/>
            </a:br>
            <a:r>
              <a:rPr lang="en-GB" dirty="0"/>
              <a:t>Click icon to insert picture or</a:t>
            </a:r>
            <a:br>
              <a:rPr lang="en-GB" dirty="0"/>
            </a:br>
            <a:r>
              <a:rPr lang="en-GB" dirty="0"/>
              <a:t>paste picture into placeholder</a:t>
            </a:r>
          </a:p>
        </p:txBody>
      </p:sp>
      <p:sp>
        <p:nvSpPr>
          <p:cNvPr id="8" name="phSubTitle"/>
          <p:cNvSpPr>
            <a:spLocks noGrp="1"/>
          </p:cNvSpPr>
          <p:nvPr>
            <p:ph type="body" sz="quarter" idx="10"/>
          </p:nvPr>
        </p:nvSpPr>
        <p:spPr>
          <a:xfrm>
            <a:off x="468923" y="2971801"/>
            <a:ext cx="6793524" cy="2913063"/>
          </a:xfrm>
        </p:spPr>
        <p:txBody>
          <a:bodyPr/>
          <a:lstStyle>
            <a:lvl1pPr marL="0" indent="0">
              <a:buNone/>
              <a:defRPr sz="1200" b="1"/>
            </a:lvl1pPr>
            <a:lvl2pPr marL="0" indent="0">
              <a:buNone/>
              <a:tabLst>
                <a:tab pos="1520825" algn="l"/>
              </a:tabLst>
              <a:defRPr sz="1200" b="1">
                <a:solidFill>
                  <a:schemeClr val="tx1"/>
                </a:solidFill>
              </a:defRPr>
            </a:lvl2pPr>
            <a:lvl3pPr marL="0" indent="0" defTabSz="255588">
              <a:buNone/>
              <a:defRPr lang="en-US" sz="1200" dirty="0" smtClean="0">
                <a:solidFill>
                  <a:schemeClr val="tx1"/>
                </a:solidFill>
                <a:latin typeface="+mn-lt"/>
              </a:defRPr>
            </a:lvl3pPr>
            <a:lvl4pPr marL="0" indent="0" defTabSz="255588">
              <a:buNone/>
              <a:defRPr lang="en-US" sz="1200" dirty="0" smtClean="0">
                <a:solidFill>
                  <a:schemeClr val="tx1"/>
                </a:solidFill>
                <a:latin typeface="+mn-lt"/>
              </a:defRPr>
            </a:lvl4pPr>
            <a:lvl5pPr marL="0" indent="0" defTabSz="255588">
              <a:buNone/>
              <a:defRPr lang="en-US" sz="1200" dirty="0" smtClean="0">
                <a:solidFill>
                  <a:schemeClr val="tx1"/>
                </a:solidFill>
                <a:latin typeface="+mn-lt"/>
              </a:defRPr>
            </a:lvl5pPr>
          </a:lstStyle>
          <a:p>
            <a:pPr lvl="0"/>
            <a:r>
              <a:rPr lang="en-US" noProof="0"/>
              <a:t>Edit Master text styles</a:t>
            </a:r>
          </a:p>
        </p:txBody>
      </p:sp>
      <p:sp>
        <p:nvSpPr>
          <p:cNvPr id="11" name="tlTitle"/>
          <p:cNvSpPr>
            <a:spLocks noGrp="1"/>
          </p:cNvSpPr>
          <p:nvPr>
            <p:ph type="title" hasCustomPrompt="1"/>
          </p:nvPr>
        </p:nvSpPr>
        <p:spPr>
          <a:xfrm>
            <a:off x="468924" y="2466001"/>
            <a:ext cx="9286892" cy="430887"/>
          </a:xfrm>
          <a:noFill/>
          <a:ln w="12700">
            <a:noFill/>
            <a:miter lim="800000"/>
            <a:headEnd/>
            <a:tailEnd/>
          </a:ln>
          <a:effectLst/>
        </p:spPr>
        <p:txBody>
          <a:bodyPr vert="horz" wrap="square" lIns="0" tIns="0" rIns="0" bIns="0" numCol="1" anchor="b" anchorCtr="0" compatLnSpc="1">
            <a:prstTxWarp prst="textNoShape">
              <a:avLst/>
            </a:prstTxWarp>
            <a:spAutoFit/>
          </a:bodyPr>
          <a:lstStyle>
            <a:lvl1pPr marL="0" marR="0" indent="0" defTabSz="457200" rtl="0" eaLnBrk="0" fontAlgn="base" latinLnBrk="0" hangingPunct="0">
              <a:lnSpc>
                <a:spcPct val="100000"/>
              </a:lnSpc>
              <a:spcBef>
                <a:spcPct val="50000"/>
              </a:spcBef>
              <a:spcAft>
                <a:spcPct val="0"/>
              </a:spcAft>
              <a:tabLst/>
              <a:defRPr kumimoji="0" lang="en-GB" sz="2800" b="1" i="0" u="none" strike="noStrike" kern="0" cap="none" spc="0" normalizeH="0" baseline="0" noProof="0" dirty="0" smtClean="0">
                <a:ln>
                  <a:noFill/>
                </a:ln>
                <a:solidFill>
                  <a:srgbClr val="006BB7"/>
                </a:solidFill>
                <a:effectLst/>
                <a:uLnTx/>
                <a:uFillTx/>
                <a:latin typeface="+mn-lt"/>
                <a:ea typeface="+mj-ea"/>
                <a:cs typeface="+mj-cs"/>
              </a:defRPr>
            </a:lvl1pPr>
          </a:lstStyle>
          <a:p>
            <a:pPr marL="0" marR="0" lvl="0" indent="0" algn="l" defTabSz="361950" rtl="0" eaLnBrk="0" fontAlgn="base" latinLnBrk="0" hangingPunct="0">
              <a:lnSpc>
                <a:spcPct val="100000"/>
              </a:lnSpc>
              <a:spcBef>
                <a:spcPct val="0"/>
              </a:spcBef>
              <a:spcAft>
                <a:spcPct val="0"/>
              </a:spcAft>
              <a:tabLst/>
              <a:defRPr/>
            </a:pPr>
            <a:r>
              <a:rPr kumimoji="0" lang="en-GB" sz="2800" b="1" i="0" u="none" strike="noStrike" kern="0" cap="none" spc="0" normalizeH="0" baseline="0" noProof="0" dirty="0">
                <a:ln>
                  <a:noFill/>
                </a:ln>
                <a:solidFill>
                  <a:srgbClr val="006BB7"/>
                </a:solidFill>
                <a:effectLst/>
                <a:uLnTx/>
                <a:uFillTx/>
                <a:latin typeface="+mn-lt"/>
                <a:ea typeface="+mj-ea"/>
                <a:cs typeface="+mj-cs"/>
              </a:rPr>
              <a:t>Click to add report title</a:t>
            </a:r>
          </a:p>
        </p:txBody>
      </p:sp>
      <p:sp>
        <p:nvSpPr>
          <p:cNvPr id="19" name="tbCopyright"/>
          <p:cNvSpPr txBox="1">
            <a:spLocks noChangeArrowheads="1"/>
          </p:cNvSpPr>
          <p:nvPr userDrawn="1"/>
        </p:nvSpPr>
        <p:spPr bwMode="white">
          <a:xfrm>
            <a:off x="187566" y="6742114"/>
            <a:ext cx="1369646" cy="107950"/>
          </a:xfrm>
          <a:prstGeom prst="rect">
            <a:avLst/>
          </a:prstGeom>
          <a:noFill/>
          <a:ln w="9525">
            <a:noFill/>
            <a:miter lim="800000"/>
            <a:headEnd type="none" w="sm" len="sm"/>
            <a:tailEnd type="none" w="sm" len="sm"/>
          </a:ln>
          <a:effectLst/>
        </p:spPr>
        <p:txBody>
          <a:bodyPr wrap="none" lIns="0" tIns="0" rIns="0" bIns="0" anchor="ctr"/>
          <a:lstStyle/>
          <a:p>
            <a:pPr algn="l" defTabSz="762000">
              <a:lnSpc>
                <a:spcPct val="90000"/>
              </a:lnSpc>
              <a:spcBef>
                <a:spcPts val="0"/>
              </a:spcBef>
            </a:pPr>
            <a:r>
              <a:rPr lang="en-GB" sz="800" b="0" noProof="0" dirty="0">
                <a:solidFill>
                  <a:srgbClr val="006BB7"/>
                </a:solidFill>
              </a:rPr>
              <a:t>© Ricardo plc 2018</a:t>
            </a:r>
          </a:p>
        </p:txBody>
      </p:sp>
      <p:sp>
        <p:nvSpPr>
          <p:cNvPr id="13" name="Rectangle 12">
            <a:extLst>
              <a:ext uri="{FF2B5EF4-FFF2-40B4-BE49-F238E27FC236}">
                <a16:creationId xmlns:a16="http://schemas.microsoft.com/office/drawing/2014/main" id="{5B1AC19D-34F5-4CDE-878F-D6AB4C6803DB}"/>
              </a:ext>
            </a:extLst>
          </p:cNvPr>
          <p:cNvSpPr/>
          <p:nvPr userDrawn="1"/>
        </p:nvSpPr>
        <p:spPr bwMode="auto">
          <a:xfrm>
            <a:off x="1" y="0"/>
            <a:ext cx="12191093" cy="1378032"/>
          </a:xfrm>
          <a:prstGeom prst="rect">
            <a:avLst/>
          </a:prstGeom>
          <a:solidFill>
            <a:schemeClr val="bg1"/>
          </a:solidFill>
          <a:ln w="6350" cap="flat" cmpd="sng" algn="ctr">
            <a:noFill/>
            <a:prstDash val="solid"/>
            <a:round/>
            <a:headEnd type="none" w="med" len="med"/>
            <a:tailEnd type="none" w="med" len="med"/>
          </a:ln>
          <a:effectLst/>
          <a:extLst>
            <a:ext uri="{91240B29-F687-4F45-9708-019B960494DF}">
              <a14:hiddenLine xmlns:a14="http://schemas.microsoft.com/office/drawing/2010/main" w="6350" cap="flat" cmpd="sng" algn="ctr">
                <a:solidFill>
                  <a:srgbClr val="000000"/>
                </a:solidFill>
                <a:prstDash val="solid"/>
                <a:round/>
                <a:headEnd type="none" w="med" len="med"/>
                <a:tailEnd type="none" w="med" len="med"/>
              </a14:hiddenLine>
            </a:ext>
          </a:extLst>
        </p:spPr>
        <p:txBody>
          <a:bodyPr vert="horz" wrap="none" lIns="72000" tIns="72000" rIns="72000" bIns="72000" numCol="1" rtlCol="0" anchor="ctr" anchorCtr="0" compatLnSpc="1">
            <a:prstTxWarp prst="textNoShape">
              <a:avLst/>
            </a:prstTxWarp>
          </a:bodyPr>
          <a:lstStyle/>
          <a:p>
            <a:pPr marL="0" marR="0" indent="0" algn="ctr" defTabSz="762019"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charset="0"/>
              </a:rPr>
              <a:t> </a:t>
            </a:r>
          </a:p>
        </p:txBody>
      </p:sp>
      <p:pic>
        <p:nvPicPr>
          <p:cNvPr id="18" name="picLogo">
            <a:extLst>
              <a:ext uri="{FF2B5EF4-FFF2-40B4-BE49-F238E27FC236}">
                <a16:creationId xmlns:a16="http://schemas.microsoft.com/office/drawing/2014/main" id="{8FCEEEA2-9C88-4932-8ECC-D5BAC3C7502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60756" y="433068"/>
            <a:ext cx="1335291" cy="698705"/>
          </a:xfrm>
          <a:prstGeom prst="rect">
            <a:avLst/>
          </a:prstGeom>
        </p:spPr>
      </p:pic>
      <p:pic>
        <p:nvPicPr>
          <p:cNvPr id="20" name="picLogoText">
            <a:extLst>
              <a:ext uri="{FF2B5EF4-FFF2-40B4-BE49-F238E27FC236}">
                <a16:creationId xmlns:a16="http://schemas.microsoft.com/office/drawing/2014/main" id="{768E0629-8718-42EB-9EFD-66A6B58C562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65911" y="403401"/>
            <a:ext cx="2959019" cy="509041"/>
          </a:xfrm>
          <a:prstGeom prst="rect">
            <a:avLst/>
          </a:prstGeom>
        </p:spPr>
      </p:pic>
      <p:pic>
        <p:nvPicPr>
          <p:cNvPr id="12" name="picWebAddrBoW">
            <a:extLst>
              <a:ext uri="{FF2B5EF4-FFF2-40B4-BE49-F238E27FC236}">
                <a16:creationId xmlns:a16="http://schemas.microsoft.com/office/drawing/2014/main" id="{AF76B993-3946-42D5-BBAE-33C87A36376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116"/>
          <a:stretch/>
        </p:blipFill>
        <p:spPr>
          <a:xfrm>
            <a:off x="9143631" y="6354000"/>
            <a:ext cx="2215385" cy="504000"/>
          </a:xfrm>
          <a:prstGeom prst="rect">
            <a:avLst/>
          </a:prstGeom>
          <a:solidFill>
            <a:schemeClr val="bg1"/>
          </a:solidFill>
        </p:spPr>
      </p:pic>
    </p:spTree>
    <p:extLst>
      <p:ext uri="{BB962C8B-B14F-4D97-AF65-F5344CB8AC3E}">
        <p14:creationId xmlns:p14="http://schemas.microsoft.com/office/powerpoint/2010/main" val="1642150697"/>
      </p:ext>
    </p:extLst>
  </p:cSld>
  <p:clrMapOvr>
    <a:masterClrMapping/>
  </p:clrMapOvr>
  <p:transition/>
  <p:extLst mod="1">
    <p:ext uri="{DCECCB84-F9BA-43D5-87BE-67443E8EF086}">
      <p15:sldGuideLst xmlns:p15="http://schemas.microsoft.com/office/powerpoint/2012/main">
        <p15:guide id="2" pos="240">
          <p15:clr>
            <a:srgbClr val="A4A3A4"/>
          </p15:clr>
        </p15:guide>
        <p15:guide id="3" pos="3851">
          <p15:clr>
            <a:srgbClr val="A4A3A4"/>
          </p15:clr>
        </p15:guide>
        <p15:guide id="4" pos="5712">
          <p15:clr>
            <a:srgbClr val="A4A3A4"/>
          </p15:clr>
        </p15:guide>
        <p15:guide id="5" orient="horz" pos="867">
          <p15:clr>
            <a:srgbClr val="A4A3A4"/>
          </p15:clr>
        </p15:guide>
        <p15:guide id="6" orient="horz" pos="3707">
          <p15:clr>
            <a:srgbClr val="A4A3A4"/>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C6FD4AF-8A2D-4E00-BBEA-3546432F2B9A}"/>
              </a:ext>
            </a:extLst>
          </p:cNvPr>
          <p:cNvSpPr/>
          <p:nvPr userDrawn="1"/>
        </p:nvSpPr>
        <p:spPr bwMode="auto">
          <a:xfrm>
            <a:off x="1" y="0"/>
            <a:ext cx="12191093" cy="1378032"/>
          </a:xfrm>
          <a:prstGeom prst="rect">
            <a:avLst/>
          </a:prstGeom>
          <a:solidFill>
            <a:schemeClr val="bg1"/>
          </a:solidFill>
          <a:ln w="6350" cap="flat" cmpd="sng" algn="ctr">
            <a:no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762019"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charset="0"/>
              </a:rPr>
              <a:t> </a:t>
            </a:r>
          </a:p>
        </p:txBody>
      </p:sp>
      <p:sp>
        <p:nvSpPr>
          <p:cNvPr id="16" name="Rectangle 15">
            <a:extLst>
              <a:ext uri="{FF2B5EF4-FFF2-40B4-BE49-F238E27FC236}">
                <a16:creationId xmlns:a16="http://schemas.microsoft.com/office/drawing/2014/main" id="{4990C60E-EE8F-4C25-99EF-397B59E89612}"/>
              </a:ext>
            </a:extLst>
          </p:cNvPr>
          <p:cNvSpPr/>
          <p:nvPr userDrawn="1"/>
        </p:nvSpPr>
        <p:spPr bwMode="auto">
          <a:xfrm>
            <a:off x="6096455" y="2741352"/>
            <a:ext cx="6095546" cy="2740184"/>
          </a:xfrm>
          <a:prstGeom prst="rect">
            <a:avLst/>
          </a:prstGeom>
          <a:gradFill>
            <a:gsLst>
              <a:gs pos="32000">
                <a:schemeClr val="accent1"/>
              </a:gs>
              <a:gs pos="100000">
                <a:schemeClr val="accent1">
                  <a:alpha val="85000"/>
                </a:schemeClr>
              </a:gs>
            </a:gsLst>
            <a:lin ang="5400000" scaled="0"/>
          </a:gradFill>
          <a:ln w="6350" cap="flat" cmpd="sng" algn="ctr">
            <a:no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lvl="0" indent="0" algn="r" defTabSz="762019" latinLnBrk="0">
              <a:lnSpc>
                <a:spcPct val="100000"/>
              </a:lnSpc>
              <a:buClrTx/>
              <a:buSzTx/>
              <a:buFontTx/>
              <a:buNone/>
              <a:tabLst/>
            </a:pPr>
            <a:endParaRPr kumimoji="0" lang="en-GB" sz="1400" b="0" i="0" u="none" strike="noStrike" cap="none" normalizeH="0" baseline="0" dirty="0">
              <a:ln>
                <a:noFill/>
              </a:ln>
              <a:solidFill>
                <a:srgbClr val="FFFFFF"/>
              </a:solidFill>
              <a:effectLst/>
            </a:endParaRPr>
          </a:p>
        </p:txBody>
      </p:sp>
      <p:sp>
        <p:nvSpPr>
          <p:cNvPr id="5" name="phSubTitle"/>
          <p:cNvSpPr>
            <a:spLocks noGrp="1"/>
          </p:cNvSpPr>
          <p:nvPr>
            <p:ph type="body" sz="quarter" idx="10" hasCustomPrompt="1"/>
          </p:nvPr>
        </p:nvSpPr>
        <p:spPr>
          <a:xfrm>
            <a:off x="6096454" y="4450686"/>
            <a:ext cx="5678026" cy="579037"/>
          </a:xfrm>
        </p:spPr>
        <p:txBody>
          <a:bodyPr lIns="144000" tIns="36000" rIns="144000" bIns="72000"/>
          <a:lstStyle>
            <a:lvl1pPr marL="0" indent="0" algn="l" defTabSz="457200" rtl="0" eaLnBrk="0" fontAlgn="base" hangingPunct="0">
              <a:spcBef>
                <a:spcPct val="50000"/>
              </a:spcBef>
              <a:spcAft>
                <a:spcPct val="0"/>
              </a:spcAft>
              <a:buClr>
                <a:schemeClr val="accent2"/>
              </a:buClr>
              <a:buSzPct val="75000"/>
              <a:buFont typeface="Wingdings" pitchFamily="2" charset="2"/>
              <a:buNone/>
              <a:defRPr sz="1600" b="0">
                <a:solidFill>
                  <a:srgbClr val="FFFFFF"/>
                </a:solidFill>
              </a:defRPr>
            </a:lvl1pPr>
            <a:lvl2pPr marL="0" indent="0">
              <a:buNone/>
              <a:tabLst>
                <a:tab pos="1520825" algn="l"/>
              </a:tabLst>
              <a:defRPr sz="1200" b="1">
                <a:solidFill>
                  <a:schemeClr val="tx1"/>
                </a:solidFill>
              </a:defRPr>
            </a:lvl2pPr>
            <a:lvl3pPr marL="0" indent="0" defTabSz="255588">
              <a:buNone/>
              <a:defRPr lang="en-US" sz="1200" dirty="0" smtClean="0">
                <a:solidFill>
                  <a:schemeClr val="tx1"/>
                </a:solidFill>
                <a:latin typeface="+mn-lt"/>
              </a:defRPr>
            </a:lvl3pPr>
            <a:lvl4pPr marL="0" indent="0" defTabSz="255588">
              <a:buNone/>
              <a:defRPr lang="en-US" sz="1200" dirty="0" smtClean="0">
                <a:solidFill>
                  <a:schemeClr val="tx1"/>
                </a:solidFill>
                <a:latin typeface="+mn-lt"/>
              </a:defRPr>
            </a:lvl4pPr>
            <a:lvl5pPr marL="0" indent="0" defTabSz="255588">
              <a:buNone/>
              <a:defRPr lang="en-US" sz="1200" dirty="0" smtClean="0">
                <a:solidFill>
                  <a:schemeClr val="tx1"/>
                </a:solidFill>
                <a:latin typeface="+mn-lt"/>
              </a:defRPr>
            </a:lvl5pPr>
          </a:lstStyle>
          <a:p>
            <a:pPr marL="0" lvl="0" indent="0" algn="l" defTabSz="457200" rtl="0" eaLnBrk="0" fontAlgn="base" hangingPunct="0">
              <a:spcBef>
                <a:spcPct val="50000"/>
              </a:spcBef>
              <a:spcAft>
                <a:spcPct val="0"/>
              </a:spcAft>
              <a:buClr>
                <a:schemeClr val="accent2"/>
              </a:buClr>
              <a:buSzPct val="75000"/>
              <a:buFont typeface="Wingdings" pitchFamily="2" charset="2"/>
              <a:buNone/>
            </a:pPr>
            <a:r>
              <a:rPr lang="en-GB" noProof="0" dirty="0"/>
              <a:t>Project number &amp; name/activity, date, presenters’ names, location, RD number</a:t>
            </a:r>
          </a:p>
        </p:txBody>
      </p:sp>
      <p:sp>
        <p:nvSpPr>
          <p:cNvPr id="15" name="tbCopyright"/>
          <p:cNvSpPr txBox="1">
            <a:spLocks noChangeArrowheads="1"/>
          </p:cNvSpPr>
          <p:nvPr userDrawn="1"/>
        </p:nvSpPr>
        <p:spPr bwMode="white">
          <a:xfrm>
            <a:off x="6329171" y="5278468"/>
            <a:ext cx="1369646" cy="107950"/>
          </a:xfrm>
          <a:prstGeom prst="rect">
            <a:avLst/>
          </a:prstGeom>
          <a:noFill/>
          <a:ln w="9525">
            <a:noFill/>
            <a:miter lim="800000"/>
            <a:headEnd type="none" w="sm" len="sm"/>
            <a:tailEnd type="none" w="sm" len="sm"/>
          </a:ln>
          <a:effectLst/>
        </p:spPr>
        <p:txBody>
          <a:bodyPr wrap="none" lIns="0" tIns="0" rIns="0" bIns="0" anchor="ctr"/>
          <a:lstStyle/>
          <a:p>
            <a:pPr algn="l" defTabSz="762000">
              <a:lnSpc>
                <a:spcPct val="90000"/>
              </a:lnSpc>
              <a:spcBef>
                <a:spcPts val="0"/>
              </a:spcBef>
            </a:pPr>
            <a:r>
              <a:rPr lang="en-GB" sz="800" b="0" noProof="0" dirty="0">
                <a:solidFill>
                  <a:srgbClr val="FFFFFF"/>
                </a:solidFill>
              </a:rPr>
              <a:t>© Ricardo plc 2018</a:t>
            </a:r>
          </a:p>
        </p:txBody>
      </p:sp>
      <p:pic>
        <p:nvPicPr>
          <p:cNvPr id="11" name="picLogo">
            <a:extLst>
              <a:ext uri="{FF2B5EF4-FFF2-40B4-BE49-F238E27FC236}">
                <a16:creationId xmlns:a16="http://schemas.microsoft.com/office/drawing/2014/main" id="{B7E37A06-6A66-41C7-A21F-534821BE37A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60756" y="433068"/>
            <a:ext cx="1335291" cy="698705"/>
          </a:xfrm>
          <a:prstGeom prst="rect">
            <a:avLst/>
          </a:prstGeom>
        </p:spPr>
      </p:pic>
      <p:pic>
        <p:nvPicPr>
          <p:cNvPr id="13" name="picLogoText">
            <a:extLst>
              <a:ext uri="{FF2B5EF4-FFF2-40B4-BE49-F238E27FC236}">
                <a16:creationId xmlns:a16="http://schemas.microsoft.com/office/drawing/2014/main" id="{D95E5366-BABA-469D-867B-D356E3E135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65911" y="403401"/>
            <a:ext cx="2959019" cy="509041"/>
          </a:xfrm>
          <a:prstGeom prst="rect">
            <a:avLst/>
          </a:prstGeom>
        </p:spPr>
      </p:pic>
      <p:sp>
        <p:nvSpPr>
          <p:cNvPr id="4" name="Title 3">
            <a:extLst>
              <a:ext uri="{FF2B5EF4-FFF2-40B4-BE49-F238E27FC236}">
                <a16:creationId xmlns:a16="http://schemas.microsoft.com/office/drawing/2014/main" id="{AE9D493A-6E70-4081-821B-590D30953513}"/>
              </a:ext>
            </a:extLst>
          </p:cNvPr>
          <p:cNvSpPr>
            <a:spLocks noGrp="1"/>
          </p:cNvSpPr>
          <p:nvPr>
            <p:ph type="title" hasCustomPrompt="1"/>
          </p:nvPr>
        </p:nvSpPr>
        <p:spPr>
          <a:xfrm>
            <a:off x="6096455" y="2741353"/>
            <a:ext cx="5678027" cy="1472214"/>
          </a:xfrm>
        </p:spPr>
        <p:txBody>
          <a:bodyPr lIns="144000" tIns="72000" rIns="144000" bIns="36000" anchor="b">
            <a:noAutofit/>
          </a:bodyPr>
          <a:lstStyle>
            <a:lvl1pPr>
              <a:defRPr lang="en-US" sz="2800" b="1" baseline="0" smtClean="0">
                <a:solidFill>
                  <a:srgbClr val="FFFFFF"/>
                </a:solidFill>
                <a:latin typeface="+mj-lt"/>
                <a:ea typeface="+mj-ea"/>
                <a:cs typeface="+mj-cs"/>
              </a:defRPr>
            </a:lvl1pPr>
          </a:lstStyle>
          <a:p>
            <a:r>
              <a:rPr lang="en-GB"/>
              <a:t>Click to add presentation title</a:t>
            </a:r>
            <a:endParaRPr lang="en-GB" dirty="0"/>
          </a:p>
        </p:txBody>
      </p:sp>
      <p:sp>
        <p:nvSpPr>
          <p:cNvPr id="24" name="Rectangle 23">
            <a:extLst>
              <a:ext uri="{FF2B5EF4-FFF2-40B4-BE49-F238E27FC236}">
                <a16:creationId xmlns:a16="http://schemas.microsoft.com/office/drawing/2014/main" id="{C5C9A0B0-BF41-49A3-954B-6C2BE0EFD564}"/>
              </a:ext>
            </a:extLst>
          </p:cNvPr>
          <p:cNvSpPr/>
          <p:nvPr userDrawn="1"/>
        </p:nvSpPr>
        <p:spPr bwMode="auto">
          <a:xfrm>
            <a:off x="10160756" y="5373536"/>
            <a:ext cx="2031244" cy="108000"/>
          </a:xfrm>
          <a:prstGeom prst="rect">
            <a:avLst/>
          </a:prstGeom>
          <a:solidFill>
            <a:srgbClr val="A7A9AC"/>
          </a:solidFill>
          <a:ln w="6350" cap="flat" cmpd="sng" algn="ctr">
            <a:no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762019"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Arial" charset="0"/>
            </a:endParaRPr>
          </a:p>
        </p:txBody>
      </p:sp>
      <p:pic>
        <p:nvPicPr>
          <p:cNvPr id="10" name="Picture 9">
            <a:extLst>
              <a:ext uri="{FF2B5EF4-FFF2-40B4-BE49-F238E27FC236}">
                <a16:creationId xmlns:a16="http://schemas.microsoft.com/office/drawing/2014/main" id="{A212154B-876B-43A1-B605-58CD6FE819A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60756" y="5142337"/>
            <a:ext cx="1828193" cy="231200"/>
          </a:xfrm>
          <a:prstGeom prst="rect">
            <a:avLst/>
          </a:prstGeom>
        </p:spPr>
      </p:pic>
    </p:spTree>
    <p:extLst>
      <p:ext uri="{BB962C8B-B14F-4D97-AF65-F5344CB8AC3E}">
        <p14:creationId xmlns:p14="http://schemas.microsoft.com/office/powerpoint/2010/main" val="942786314"/>
      </p:ext>
    </p:extLst>
  </p:cSld>
  <p:clrMapOvr>
    <a:masterClrMapping/>
  </p:clrMapOvr>
  <p:transition/>
  <p:extLst mod="1">
    <p:ext uri="{DCECCB84-F9BA-43D5-87BE-67443E8EF086}">
      <p15:sldGuideLst xmlns:p15="http://schemas.microsoft.com/office/powerpoint/2012/main">
        <p15:guide id="2" pos="240">
          <p15:clr>
            <a:srgbClr val="A4A3A4"/>
          </p15:clr>
        </p15:guide>
        <p15:guide id="3" orient="horz" pos="867">
          <p15:clr>
            <a:srgbClr val="A4A3A4"/>
          </p15:clr>
        </p15:guide>
        <p15:guide id="4" orient="horz" pos="1729">
          <p15:clr>
            <a:srgbClr val="A4A3A4"/>
          </p15:clr>
        </p15:guide>
        <p15:guide id="5" pos="3120">
          <p15:clr>
            <a:srgbClr val="A4A3A4"/>
          </p15:clr>
        </p15:guide>
        <p15:guide id="6" pos="6027">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DB0FD4-1D18-0C46-9159-81CA0EB1C0E5}"/>
              </a:ext>
            </a:extLst>
          </p:cNvPr>
          <p:cNvSpPr>
            <a:spLocks noGrp="1"/>
          </p:cNvSpPr>
          <p:nvPr>
            <p:ph type="dt" sz="half" idx="10"/>
          </p:nvPr>
        </p:nvSpPr>
        <p:spPr/>
        <p:txBody>
          <a:bodyPr/>
          <a:lstStyle/>
          <a:p>
            <a:fld id="{4A548133-43E3-6945-AEE5-10DE1E6CC384}" type="datetimeFigureOut">
              <a:rPr lang="en-US" smtClean="0"/>
              <a:t>10/16/18</a:t>
            </a:fld>
            <a:endParaRPr lang="en-US"/>
          </a:p>
        </p:txBody>
      </p:sp>
      <p:sp>
        <p:nvSpPr>
          <p:cNvPr id="3" name="Footer Placeholder 2">
            <a:extLst>
              <a:ext uri="{FF2B5EF4-FFF2-40B4-BE49-F238E27FC236}">
                <a16:creationId xmlns:a16="http://schemas.microsoft.com/office/drawing/2014/main" id="{E7DE9907-E999-8B4D-9F61-38BAD6D3F2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DB126A-DBFC-5E4B-9E77-050E19EBFD0A}"/>
              </a:ext>
            </a:extLst>
          </p:cNvPr>
          <p:cNvSpPr>
            <a:spLocks noGrp="1"/>
          </p:cNvSpPr>
          <p:nvPr>
            <p:ph type="sldNum" sz="quarter" idx="12"/>
          </p:nvPr>
        </p:nvSpPr>
        <p:spPr/>
        <p:txBody>
          <a:bodyPr/>
          <a:lstStyle/>
          <a:p>
            <a:fld id="{A1A6FF3D-EECA-A046-BABF-85DB66D7B44D}" type="slidenum">
              <a:rPr lang="en-US" smtClean="0"/>
              <a:t>‹#›</a:t>
            </a:fld>
            <a:endParaRPr lang="en-US"/>
          </a:p>
        </p:txBody>
      </p:sp>
    </p:spTree>
    <p:extLst>
      <p:ext uri="{BB962C8B-B14F-4D97-AF65-F5344CB8AC3E}">
        <p14:creationId xmlns:p14="http://schemas.microsoft.com/office/powerpoint/2010/main" val="2231877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40AC-6385-9343-9757-74483F069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DBC555-6FEF-F347-A11B-1694EA16A4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C950C6-204D-6147-9EA0-D42FB2150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09A831-0BA4-7842-831E-9BDE8DB0B356}"/>
              </a:ext>
            </a:extLst>
          </p:cNvPr>
          <p:cNvSpPr>
            <a:spLocks noGrp="1"/>
          </p:cNvSpPr>
          <p:nvPr>
            <p:ph type="dt" sz="half" idx="10"/>
          </p:nvPr>
        </p:nvSpPr>
        <p:spPr/>
        <p:txBody>
          <a:bodyPr/>
          <a:lstStyle/>
          <a:p>
            <a:fld id="{4A548133-43E3-6945-AEE5-10DE1E6CC384}" type="datetimeFigureOut">
              <a:rPr lang="en-US" smtClean="0"/>
              <a:t>10/16/18</a:t>
            </a:fld>
            <a:endParaRPr lang="en-US"/>
          </a:p>
        </p:txBody>
      </p:sp>
      <p:sp>
        <p:nvSpPr>
          <p:cNvPr id="6" name="Footer Placeholder 5">
            <a:extLst>
              <a:ext uri="{FF2B5EF4-FFF2-40B4-BE49-F238E27FC236}">
                <a16:creationId xmlns:a16="http://schemas.microsoft.com/office/drawing/2014/main" id="{24338FA3-AE55-1048-8428-1AB03986DA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B69AD-0AB8-2441-B821-CB76A1B550C9}"/>
              </a:ext>
            </a:extLst>
          </p:cNvPr>
          <p:cNvSpPr>
            <a:spLocks noGrp="1"/>
          </p:cNvSpPr>
          <p:nvPr>
            <p:ph type="sldNum" sz="quarter" idx="12"/>
          </p:nvPr>
        </p:nvSpPr>
        <p:spPr/>
        <p:txBody>
          <a:bodyPr/>
          <a:lstStyle/>
          <a:p>
            <a:fld id="{A1A6FF3D-EECA-A046-BABF-85DB66D7B44D}" type="slidenum">
              <a:rPr lang="en-US" smtClean="0"/>
              <a:t>‹#›</a:t>
            </a:fld>
            <a:endParaRPr lang="en-US"/>
          </a:p>
        </p:txBody>
      </p:sp>
    </p:spTree>
    <p:extLst>
      <p:ext uri="{BB962C8B-B14F-4D97-AF65-F5344CB8AC3E}">
        <p14:creationId xmlns:p14="http://schemas.microsoft.com/office/powerpoint/2010/main" val="3463497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DF765-E7BB-634C-B3C3-FB4CD7E56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BF2B3F-11BC-E944-B1B9-31ED12B9A9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B8A2FB-434C-C946-8B8A-E08382EABB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3E74ED-8F9E-B842-B655-BB265ACE263B}"/>
              </a:ext>
            </a:extLst>
          </p:cNvPr>
          <p:cNvSpPr>
            <a:spLocks noGrp="1"/>
          </p:cNvSpPr>
          <p:nvPr>
            <p:ph type="dt" sz="half" idx="10"/>
          </p:nvPr>
        </p:nvSpPr>
        <p:spPr/>
        <p:txBody>
          <a:bodyPr/>
          <a:lstStyle/>
          <a:p>
            <a:fld id="{4A548133-43E3-6945-AEE5-10DE1E6CC384}" type="datetimeFigureOut">
              <a:rPr lang="en-US" smtClean="0"/>
              <a:t>10/16/18</a:t>
            </a:fld>
            <a:endParaRPr lang="en-US"/>
          </a:p>
        </p:txBody>
      </p:sp>
      <p:sp>
        <p:nvSpPr>
          <p:cNvPr id="6" name="Footer Placeholder 5">
            <a:extLst>
              <a:ext uri="{FF2B5EF4-FFF2-40B4-BE49-F238E27FC236}">
                <a16:creationId xmlns:a16="http://schemas.microsoft.com/office/drawing/2014/main" id="{330FC247-C0CD-D448-97EA-DBC773541F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1C468A-6161-AE48-9BE4-CCDB0D44558B}"/>
              </a:ext>
            </a:extLst>
          </p:cNvPr>
          <p:cNvSpPr>
            <a:spLocks noGrp="1"/>
          </p:cNvSpPr>
          <p:nvPr>
            <p:ph type="sldNum" sz="quarter" idx="12"/>
          </p:nvPr>
        </p:nvSpPr>
        <p:spPr/>
        <p:txBody>
          <a:bodyPr/>
          <a:lstStyle/>
          <a:p>
            <a:fld id="{A1A6FF3D-EECA-A046-BABF-85DB66D7B44D}" type="slidenum">
              <a:rPr lang="en-US" smtClean="0"/>
              <a:t>‹#›</a:t>
            </a:fld>
            <a:endParaRPr lang="en-US"/>
          </a:p>
        </p:txBody>
      </p:sp>
    </p:spTree>
    <p:extLst>
      <p:ext uri="{BB962C8B-B14F-4D97-AF65-F5344CB8AC3E}">
        <p14:creationId xmlns:p14="http://schemas.microsoft.com/office/powerpoint/2010/main" val="15881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E0279A-5499-C342-B968-4E60A7350B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C84E5A-F262-4B40-9C88-1840819B46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88B1EB-077D-F248-959C-C01FD1BCF3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48133-43E3-6945-AEE5-10DE1E6CC384}" type="datetimeFigureOut">
              <a:rPr lang="en-US" smtClean="0"/>
              <a:t>10/16/18</a:t>
            </a:fld>
            <a:endParaRPr lang="en-US"/>
          </a:p>
        </p:txBody>
      </p:sp>
      <p:sp>
        <p:nvSpPr>
          <p:cNvPr id="5" name="Footer Placeholder 4">
            <a:extLst>
              <a:ext uri="{FF2B5EF4-FFF2-40B4-BE49-F238E27FC236}">
                <a16:creationId xmlns:a16="http://schemas.microsoft.com/office/drawing/2014/main" id="{62EDF369-AF6F-0F42-8DB4-05E02F8920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49DDE0-9E03-414E-9AC9-ECB7FCF694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6FF3D-EECA-A046-BABF-85DB66D7B44D}" type="slidenum">
              <a:rPr lang="en-US" smtClean="0"/>
              <a:t>‹#›</a:t>
            </a:fld>
            <a:endParaRPr lang="en-US"/>
          </a:p>
        </p:txBody>
      </p:sp>
    </p:spTree>
    <p:extLst>
      <p:ext uri="{BB962C8B-B14F-4D97-AF65-F5344CB8AC3E}">
        <p14:creationId xmlns:p14="http://schemas.microsoft.com/office/powerpoint/2010/main" val="3415329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Stripe"/>
          <p:cNvSpPr/>
          <p:nvPr userDrawn="1"/>
        </p:nvSpPr>
        <p:spPr bwMode="auto">
          <a:xfrm>
            <a:off x="0" y="6735600"/>
            <a:ext cx="12193477" cy="122400"/>
          </a:xfrm>
          <a:prstGeom prst="rect">
            <a:avLst/>
          </a:prstGeom>
          <a:solidFill>
            <a:srgbClr val="006BB7"/>
          </a:solidFill>
          <a:ln w="6350" cap="flat" cmpd="sng" algn="ctr">
            <a:noFill/>
            <a:prstDash val="solid"/>
            <a:round/>
            <a:headEnd type="none" w="med" len="med"/>
            <a:tailEnd type="none" w="med" len="med"/>
          </a:ln>
          <a:effectLst/>
          <a:extLst>
            <a:ext uri="{91240B29-F687-4F45-9708-019B960494DF}">
              <a14:hiddenLine xmlns:a14="http://schemas.microsoft.com/office/drawing/2010/main" w="6350" cap="flat" cmpd="sng" algn="ctr">
                <a:solidFill>
                  <a:schemeClr val="accent2"/>
                </a:solidFill>
                <a:prstDash val="solid"/>
                <a:round/>
                <a:headEnd type="none" w="med" len="med"/>
                <a:tailEnd type="none" w="med" len="med"/>
              </a14:hiddenLine>
            </a:ext>
          </a:extLst>
        </p:spPr>
        <p:txBody>
          <a:bodyPr vert="horz" wrap="none" lIns="72000" tIns="72000" rIns="72000" bIns="72000" numCol="1" rtlCol="0" anchor="ctr" anchorCtr="0" compatLnSpc="1">
            <a:prstTxWarp prst="textNoShape">
              <a:avLst/>
            </a:prstTxWarp>
          </a:bodyPr>
          <a:lstStyle/>
          <a:p>
            <a:pPr marL="0" marR="0" indent="0" algn="ctr" defTabSz="7620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Arial" charset="0"/>
            </a:endParaRPr>
          </a:p>
        </p:txBody>
      </p:sp>
      <p:sp>
        <p:nvSpPr>
          <p:cNvPr id="14" name="tbPageNum"/>
          <p:cNvSpPr txBox="1">
            <a:spLocks noChangeArrowheads="1"/>
          </p:cNvSpPr>
          <p:nvPr userDrawn="1"/>
        </p:nvSpPr>
        <p:spPr bwMode="white">
          <a:xfrm>
            <a:off x="11707870" y="6735600"/>
            <a:ext cx="339547" cy="122400"/>
          </a:xfrm>
          <a:prstGeom prst="rect">
            <a:avLst/>
          </a:prstGeom>
          <a:noFill/>
          <a:ln w="12700">
            <a:noFill/>
            <a:miter lim="800000"/>
            <a:headEnd/>
            <a:tailEnd/>
          </a:ln>
          <a:effectLst/>
        </p:spPr>
        <p:txBody>
          <a:bodyPr wrap="none" lIns="0" tIns="0" rIns="0" bIns="0" anchor="ctr"/>
          <a:lstStyle/>
          <a:p>
            <a:pPr algn="r" defTabSz="762000">
              <a:lnSpc>
                <a:spcPct val="90000"/>
              </a:lnSpc>
              <a:spcBef>
                <a:spcPts val="0"/>
              </a:spcBef>
            </a:pPr>
            <a:fld id="{BC0CAB5C-00C8-41AE-9AF4-BF935A011671}" type="slidenum">
              <a:rPr lang="en-GB" sz="800" b="0" noProof="0" smtClean="0">
                <a:solidFill>
                  <a:srgbClr val="FFFFFF"/>
                </a:solidFill>
              </a:rPr>
              <a:pPr algn="r" defTabSz="762000">
                <a:lnSpc>
                  <a:spcPct val="90000"/>
                </a:lnSpc>
                <a:spcBef>
                  <a:spcPts val="0"/>
                </a:spcBef>
              </a:pPr>
              <a:t>‹#›</a:t>
            </a:fld>
            <a:endParaRPr lang="en-GB" sz="800" b="0" noProof="0" dirty="0">
              <a:solidFill>
                <a:srgbClr val="FFFFFF"/>
              </a:solidFill>
            </a:endParaRPr>
          </a:p>
        </p:txBody>
      </p:sp>
      <p:sp>
        <p:nvSpPr>
          <p:cNvPr id="15" name="tbDate"/>
          <p:cNvSpPr txBox="1">
            <a:spLocks noChangeArrowheads="1"/>
          </p:cNvSpPr>
          <p:nvPr userDrawn="1"/>
        </p:nvSpPr>
        <p:spPr bwMode="white">
          <a:xfrm>
            <a:off x="9145108" y="6735600"/>
            <a:ext cx="2562762" cy="122400"/>
          </a:xfrm>
          <a:prstGeom prst="rect">
            <a:avLst/>
          </a:prstGeom>
          <a:noFill/>
          <a:ln w="12700">
            <a:noFill/>
            <a:miter lim="800000"/>
            <a:headEnd/>
            <a:tailEnd/>
          </a:ln>
          <a:effectLst/>
        </p:spPr>
        <p:txBody>
          <a:bodyPr wrap="none" lIns="180000" tIns="0" rIns="0" bIns="0" anchor="ctr"/>
          <a:lstStyle/>
          <a:p>
            <a:pPr algn="ctr" defTabSz="762000">
              <a:lnSpc>
                <a:spcPct val="90000"/>
              </a:lnSpc>
              <a:spcBef>
                <a:spcPts val="0"/>
              </a:spcBef>
            </a:pPr>
            <a:r>
              <a:rPr lang="en-GB" sz="800" b="0" noProof="0" dirty="0">
                <a:solidFill>
                  <a:srgbClr val="FFFFFF"/>
                </a:solidFill>
              </a:rPr>
              <a:t>## Month 2018</a:t>
            </a:r>
          </a:p>
        </p:txBody>
      </p:sp>
      <p:sp>
        <p:nvSpPr>
          <p:cNvPr id="16" name="tbProjNum"/>
          <p:cNvSpPr txBox="1">
            <a:spLocks noChangeArrowheads="1"/>
          </p:cNvSpPr>
          <p:nvPr userDrawn="1"/>
        </p:nvSpPr>
        <p:spPr bwMode="white">
          <a:xfrm>
            <a:off x="5061412" y="6735600"/>
            <a:ext cx="2032986" cy="122400"/>
          </a:xfrm>
          <a:prstGeom prst="rect">
            <a:avLst/>
          </a:prstGeom>
          <a:noFill/>
          <a:ln w="12700">
            <a:noFill/>
            <a:miter lim="800000"/>
            <a:headEnd/>
            <a:tailEnd/>
          </a:ln>
          <a:effectLst/>
        </p:spPr>
        <p:txBody>
          <a:bodyPr wrap="none" lIns="0" tIns="0" rIns="0" bIns="0" anchor="ctr"/>
          <a:lstStyle/>
          <a:p>
            <a:pPr defTabSz="762000">
              <a:lnSpc>
                <a:spcPct val="90000"/>
              </a:lnSpc>
              <a:spcBef>
                <a:spcPts val="0"/>
              </a:spcBef>
            </a:pPr>
            <a:r>
              <a:rPr lang="en-GB" sz="800" b="0" noProof="0" dirty="0" err="1">
                <a:solidFill>
                  <a:srgbClr val="FFFFFF"/>
                </a:solidFill>
              </a:rPr>
              <a:t>ProjectNumber</a:t>
            </a:r>
            <a:endParaRPr lang="en-GB" sz="800" b="0" noProof="0" dirty="0">
              <a:solidFill>
                <a:srgbClr val="FFFFFF"/>
              </a:solidFill>
            </a:endParaRPr>
          </a:p>
        </p:txBody>
      </p:sp>
      <p:sp>
        <p:nvSpPr>
          <p:cNvPr id="17" name="tbDocNum"/>
          <p:cNvSpPr txBox="1">
            <a:spLocks noChangeArrowheads="1"/>
          </p:cNvSpPr>
          <p:nvPr userDrawn="1"/>
        </p:nvSpPr>
        <p:spPr bwMode="white">
          <a:xfrm>
            <a:off x="7094399" y="6735600"/>
            <a:ext cx="2032986" cy="122400"/>
          </a:xfrm>
          <a:prstGeom prst="rect">
            <a:avLst/>
          </a:prstGeom>
          <a:noFill/>
          <a:ln w="12700">
            <a:noFill/>
            <a:miter lim="800000"/>
            <a:headEnd/>
            <a:tailEnd/>
          </a:ln>
          <a:effectLst/>
        </p:spPr>
        <p:txBody>
          <a:bodyPr wrap="none" lIns="0" tIns="0" rIns="180000" bIns="0" anchor="ctr"/>
          <a:lstStyle/>
          <a:p>
            <a:pPr algn="r" defTabSz="762000">
              <a:lnSpc>
                <a:spcPct val="90000"/>
              </a:lnSpc>
              <a:spcBef>
                <a:spcPts val="0"/>
              </a:spcBef>
            </a:pPr>
            <a:r>
              <a:rPr lang="en-GB" sz="800" b="0" noProof="0" dirty="0">
                <a:solidFill>
                  <a:srgbClr val="FFFFFF"/>
                </a:solidFill>
              </a:rPr>
              <a:t>RD18-######-#</a:t>
            </a:r>
          </a:p>
        </p:txBody>
      </p:sp>
      <p:sp>
        <p:nvSpPr>
          <p:cNvPr id="18" name="tbClientName"/>
          <p:cNvSpPr txBox="1">
            <a:spLocks noChangeArrowheads="1"/>
          </p:cNvSpPr>
          <p:nvPr userDrawn="1"/>
        </p:nvSpPr>
        <p:spPr bwMode="white">
          <a:xfrm>
            <a:off x="1516797" y="6735600"/>
            <a:ext cx="3544615" cy="122400"/>
          </a:xfrm>
          <a:prstGeom prst="rect">
            <a:avLst/>
          </a:prstGeom>
          <a:noFill/>
          <a:ln w="12700">
            <a:noFill/>
            <a:miter lim="800000"/>
            <a:headEnd/>
            <a:tailEnd/>
          </a:ln>
          <a:effectLst/>
        </p:spPr>
        <p:txBody>
          <a:bodyPr wrap="none" lIns="0" tIns="0" rIns="0" bIns="0" anchor="ctr"/>
          <a:lstStyle/>
          <a:p>
            <a:pPr algn="ctr" defTabSz="762000">
              <a:lnSpc>
                <a:spcPct val="90000"/>
              </a:lnSpc>
              <a:spcBef>
                <a:spcPts val="0"/>
              </a:spcBef>
            </a:pPr>
            <a:r>
              <a:rPr lang="en-GB" sz="800" b="0" noProof="0" dirty="0">
                <a:solidFill>
                  <a:srgbClr val="FFFFFF"/>
                </a:solidFill>
              </a:rPr>
              <a:t>Client Confidential - </a:t>
            </a:r>
            <a:r>
              <a:rPr lang="en-GB" sz="800" b="0" noProof="0" dirty="0" err="1">
                <a:solidFill>
                  <a:srgbClr val="FFFFFF"/>
                </a:solidFill>
              </a:rPr>
              <a:t>ClientName</a:t>
            </a:r>
            <a:endParaRPr lang="en-GB" sz="800" b="0" noProof="0" dirty="0">
              <a:solidFill>
                <a:srgbClr val="FFFFFF"/>
              </a:solidFill>
            </a:endParaRPr>
          </a:p>
        </p:txBody>
      </p:sp>
      <p:sp>
        <p:nvSpPr>
          <p:cNvPr id="19" name="tbCopyright"/>
          <p:cNvSpPr txBox="1">
            <a:spLocks noChangeArrowheads="1"/>
          </p:cNvSpPr>
          <p:nvPr userDrawn="1"/>
        </p:nvSpPr>
        <p:spPr bwMode="white">
          <a:xfrm>
            <a:off x="187565" y="6735600"/>
            <a:ext cx="1329231" cy="122400"/>
          </a:xfrm>
          <a:prstGeom prst="rect">
            <a:avLst/>
          </a:prstGeom>
          <a:noFill/>
          <a:ln w="9525">
            <a:noFill/>
            <a:miter lim="800000"/>
            <a:headEnd type="none" w="sm" len="sm"/>
            <a:tailEnd type="none" w="sm" len="sm"/>
          </a:ln>
          <a:effectLst/>
        </p:spPr>
        <p:txBody>
          <a:bodyPr wrap="none" lIns="0" tIns="0" rIns="0" bIns="0" anchor="ctr"/>
          <a:lstStyle/>
          <a:p>
            <a:pPr algn="l" defTabSz="762000">
              <a:lnSpc>
                <a:spcPct val="90000"/>
              </a:lnSpc>
              <a:spcBef>
                <a:spcPts val="0"/>
              </a:spcBef>
            </a:pPr>
            <a:r>
              <a:rPr lang="en-GB" sz="800" b="0" noProof="0" dirty="0">
                <a:solidFill>
                  <a:srgbClr val="FFFFFF"/>
                </a:solidFill>
              </a:rPr>
              <a:t>© Ricardo plc 2018</a:t>
            </a:r>
          </a:p>
        </p:txBody>
      </p:sp>
      <p:sp>
        <p:nvSpPr>
          <p:cNvPr id="718850" name="recContent"/>
          <p:cNvSpPr>
            <a:spLocks noGrp="1" noChangeArrowheads="1"/>
          </p:cNvSpPr>
          <p:nvPr>
            <p:ph type="body" idx="1"/>
          </p:nvPr>
        </p:nvSpPr>
        <p:spPr bwMode="auto">
          <a:xfrm>
            <a:off x="468923" y="1306514"/>
            <a:ext cx="11254154" cy="5291137"/>
          </a:xfrm>
          <a:prstGeom prst="rect">
            <a:avLst/>
          </a:prstGeom>
          <a:noFill/>
          <a:ln w="12700" algn="ctr">
            <a:noFill/>
            <a:miter lim="800000"/>
            <a:headEnd/>
            <a:tailEnd/>
          </a:ln>
          <a:effectLst/>
        </p:spPr>
        <p:txBody>
          <a:bodyPr vert="horz" wrap="square" lIns="0" tIns="0" rIns="0" bIns="0" numCol="1" anchor="t" anchorCtr="0" compatLnSpc="1">
            <a:prstTxWarp prst="textNoShape">
              <a:avLst/>
            </a:prstTxWarp>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18852" name="recTitle"/>
          <p:cNvSpPr>
            <a:spLocks noGrp="1" noChangeArrowheads="1"/>
          </p:cNvSpPr>
          <p:nvPr>
            <p:ph type="title"/>
          </p:nvPr>
        </p:nvSpPr>
        <p:spPr bwMode="auto">
          <a:xfrm>
            <a:off x="187566" y="304799"/>
            <a:ext cx="10226215" cy="307777"/>
          </a:xfrm>
          <a:prstGeom prst="rect">
            <a:avLst/>
          </a:prstGeom>
          <a:noFill/>
          <a:ln w="12700">
            <a:noFill/>
            <a:miter lim="800000"/>
            <a:headEnd/>
            <a:tailEnd/>
          </a:ln>
          <a:effectLst/>
        </p:spPr>
        <p:txBody>
          <a:bodyPr vert="horz" wrap="square" lIns="0" tIns="0" rIns="0" bIns="0" numCol="1" anchor="t" anchorCtr="0" compatLnSpc="1">
            <a:prstTxWarp prst="textNoShape">
              <a:avLst/>
            </a:prstTxWarp>
            <a:spAutoFit/>
          </a:bodyPr>
          <a:lstStyle/>
          <a:p>
            <a:pPr lvl="0"/>
            <a:r>
              <a:rPr lang="en-GB" noProof="0" dirty="0"/>
              <a:t>THIS IS THE SLIDE MASTER - EDIT HEADER &amp; FOOTER HERE</a:t>
            </a:r>
          </a:p>
        </p:txBody>
      </p:sp>
      <p:pic>
        <p:nvPicPr>
          <p:cNvPr id="718851" name="picLogo"/>
          <p:cNvPicPr>
            <a:picLocks noChangeAspect="1" noChangeArrowheads="1"/>
          </p:cNvPicPr>
          <p:nvPr/>
        </p:nvPicPr>
        <p:blipFill>
          <a:blip r:embed="rId54" cstate="print"/>
          <a:srcRect/>
          <a:stretch>
            <a:fillRect/>
          </a:stretch>
        </p:blipFill>
        <p:spPr bwMode="auto">
          <a:xfrm>
            <a:off x="10789139" y="366713"/>
            <a:ext cx="933938" cy="488950"/>
          </a:xfrm>
          <a:prstGeom prst="rect">
            <a:avLst/>
          </a:prstGeom>
          <a:noFill/>
          <a:ln w="9525">
            <a:noFill/>
            <a:miter lim="800000"/>
            <a:headEnd/>
            <a:tailEnd/>
          </a:ln>
          <a:effectLst/>
        </p:spPr>
      </p:pic>
      <p:sp>
        <p:nvSpPr>
          <p:cNvPr id="718858" name="tbDraft"/>
          <p:cNvSpPr txBox="1">
            <a:spLocks noChangeArrowheads="1"/>
          </p:cNvSpPr>
          <p:nvPr/>
        </p:nvSpPr>
        <p:spPr bwMode="auto">
          <a:xfrm>
            <a:off x="6031521" y="1"/>
            <a:ext cx="4382476" cy="299295"/>
          </a:xfrm>
          <a:prstGeom prst="rect">
            <a:avLst/>
          </a:prstGeom>
          <a:noFill/>
          <a:ln w="6350" algn="ctr">
            <a:noFill/>
            <a:miter lim="800000"/>
            <a:headEnd/>
            <a:tailEnd/>
          </a:ln>
          <a:effectLst/>
        </p:spPr>
        <p:txBody>
          <a:bodyPr wrap="square" lIns="0" tIns="72000" rIns="0" bIns="72000">
            <a:spAutoFit/>
          </a:bodyPr>
          <a:lstStyle/>
          <a:p>
            <a:pPr algn="r" defTabSz="762000">
              <a:spcBef>
                <a:spcPct val="50000"/>
              </a:spcBef>
            </a:pPr>
            <a:r>
              <a:rPr lang="en-GB" sz="1000" b="1" noProof="0" dirty="0">
                <a:solidFill>
                  <a:srgbClr val="DC241F"/>
                </a:solidFill>
              </a:rPr>
              <a:t>INTERNAL UNAPPROVED DRAFT</a:t>
            </a:r>
          </a:p>
        </p:txBody>
      </p:sp>
    </p:spTree>
    <p:extLst>
      <p:ext uri="{BB962C8B-B14F-4D97-AF65-F5344CB8AC3E}">
        <p14:creationId xmlns:p14="http://schemas.microsoft.com/office/powerpoint/2010/main" val="1274751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Lst>
  <p:transition/>
  <p:txStyles>
    <p:titleStyle>
      <a:lvl1pPr algn="l" defTabSz="361950" rtl="0" eaLnBrk="1" fontAlgn="base" hangingPunct="1">
        <a:spcBef>
          <a:spcPct val="0"/>
        </a:spcBef>
        <a:spcAft>
          <a:spcPct val="0"/>
        </a:spcAft>
        <a:defRPr sz="2000" b="1" baseline="0">
          <a:solidFill>
            <a:srgbClr val="006BB7"/>
          </a:solidFill>
          <a:latin typeface="+mj-lt"/>
          <a:ea typeface="+mj-ea"/>
          <a:cs typeface="+mj-cs"/>
        </a:defRPr>
      </a:lvl1pPr>
      <a:lvl2pPr algn="l" defTabSz="361950" rtl="0" eaLnBrk="1" fontAlgn="base" hangingPunct="1">
        <a:spcBef>
          <a:spcPct val="0"/>
        </a:spcBef>
        <a:spcAft>
          <a:spcPct val="0"/>
        </a:spcAft>
        <a:defRPr sz="2000" b="1">
          <a:solidFill>
            <a:schemeClr val="accent1"/>
          </a:solidFill>
          <a:latin typeface="Arial" charset="0"/>
        </a:defRPr>
      </a:lvl2pPr>
      <a:lvl3pPr algn="l" defTabSz="361950" rtl="0" eaLnBrk="1" fontAlgn="base" hangingPunct="1">
        <a:spcBef>
          <a:spcPct val="0"/>
        </a:spcBef>
        <a:spcAft>
          <a:spcPct val="0"/>
        </a:spcAft>
        <a:defRPr sz="2000" b="1">
          <a:solidFill>
            <a:schemeClr val="accent1"/>
          </a:solidFill>
          <a:latin typeface="Arial" charset="0"/>
        </a:defRPr>
      </a:lvl3pPr>
      <a:lvl4pPr algn="l" defTabSz="361950" rtl="0" eaLnBrk="1" fontAlgn="base" hangingPunct="1">
        <a:spcBef>
          <a:spcPct val="0"/>
        </a:spcBef>
        <a:spcAft>
          <a:spcPct val="0"/>
        </a:spcAft>
        <a:defRPr sz="2000" b="1">
          <a:solidFill>
            <a:schemeClr val="accent1"/>
          </a:solidFill>
          <a:latin typeface="Arial" charset="0"/>
        </a:defRPr>
      </a:lvl4pPr>
      <a:lvl5pPr algn="l" defTabSz="361950" rtl="0" eaLnBrk="1" fontAlgn="base" hangingPunct="1">
        <a:spcBef>
          <a:spcPct val="0"/>
        </a:spcBef>
        <a:spcAft>
          <a:spcPct val="0"/>
        </a:spcAft>
        <a:defRPr sz="2000" b="1">
          <a:solidFill>
            <a:schemeClr val="accent1"/>
          </a:solidFill>
          <a:latin typeface="Arial" charset="0"/>
        </a:defRPr>
      </a:lvl5pPr>
      <a:lvl6pPr marL="457200" algn="l" defTabSz="361950" rtl="0" eaLnBrk="1" fontAlgn="base" hangingPunct="1">
        <a:spcBef>
          <a:spcPct val="0"/>
        </a:spcBef>
        <a:spcAft>
          <a:spcPct val="0"/>
        </a:spcAft>
        <a:defRPr sz="2000" b="1">
          <a:solidFill>
            <a:schemeClr val="accent1"/>
          </a:solidFill>
          <a:latin typeface="Arial" charset="0"/>
        </a:defRPr>
      </a:lvl6pPr>
      <a:lvl7pPr marL="914400" algn="l" defTabSz="361950" rtl="0" eaLnBrk="1" fontAlgn="base" hangingPunct="1">
        <a:spcBef>
          <a:spcPct val="0"/>
        </a:spcBef>
        <a:spcAft>
          <a:spcPct val="0"/>
        </a:spcAft>
        <a:defRPr sz="2000" b="1">
          <a:solidFill>
            <a:schemeClr val="accent1"/>
          </a:solidFill>
          <a:latin typeface="Arial" charset="0"/>
        </a:defRPr>
      </a:lvl7pPr>
      <a:lvl8pPr marL="1371600" algn="l" defTabSz="361950" rtl="0" eaLnBrk="1" fontAlgn="base" hangingPunct="1">
        <a:spcBef>
          <a:spcPct val="0"/>
        </a:spcBef>
        <a:spcAft>
          <a:spcPct val="0"/>
        </a:spcAft>
        <a:defRPr sz="2000" b="1">
          <a:solidFill>
            <a:schemeClr val="accent1"/>
          </a:solidFill>
          <a:latin typeface="Arial" charset="0"/>
        </a:defRPr>
      </a:lvl8pPr>
      <a:lvl9pPr marL="1828800" algn="l" defTabSz="361950" rtl="0" eaLnBrk="1" fontAlgn="base" hangingPunct="1">
        <a:spcBef>
          <a:spcPct val="0"/>
        </a:spcBef>
        <a:spcAft>
          <a:spcPct val="0"/>
        </a:spcAft>
        <a:defRPr sz="2000" b="1">
          <a:solidFill>
            <a:schemeClr val="accent1"/>
          </a:solidFill>
          <a:latin typeface="Arial" charset="0"/>
        </a:defRPr>
      </a:lvl9pPr>
    </p:titleStyle>
    <p:bodyStyle>
      <a:lvl1pPr marL="270000" indent="-270000" algn="l" defTabSz="457200" rtl="0" eaLnBrk="1" fontAlgn="base" hangingPunct="1">
        <a:spcBef>
          <a:spcPts val="1000"/>
        </a:spcBef>
        <a:spcAft>
          <a:spcPct val="0"/>
        </a:spcAft>
        <a:buClr>
          <a:srgbClr val="A7A9AC"/>
        </a:buClr>
        <a:buSzPct val="100000"/>
        <a:buFont typeface="Narkisim" pitchFamily="34" charset="-79"/>
        <a:buChar char="•"/>
        <a:defRPr>
          <a:solidFill>
            <a:srgbClr val="000000"/>
          </a:solidFill>
          <a:latin typeface="+mn-lt"/>
          <a:ea typeface="+mn-ea"/>
          <a:cs typeface="+mn-cs"/>
        </a:defRPr>
      </a:lvl1pPr>
      <a:lvl2pPr marL="540000" indent="-269875" algn="l" defTabSz="457200" rtl="0" eaLnBrk="1" fontAlgn="base" hangingPunct="1">
        <a:spcBef>
          <a:spcPts val="500"/>
        </a:spcBef>
        <a:spcAft>
          <a:spcPct val="0"/>
        </a:spcAft>
        <a:buClr>
          <a:srgbClr val="A7A9AC"/>
        </a:buClr>
        <a:buSzPct val="100000"/>
        <a:buChar char="–"/>
        <a:defRPr>
          <a:solidFill>
            <a:srgbClr val="000000"/>
          </a:solidFill>
          <a:latin typeface="+mn-lt"/>
        </a:defRPr>
      </a:lvl2pPr>
      <a:lvl3pPr marL="809625" indent="-270000" algn="l" defTabSz="457200" rtl="0" eaLnBrk="1" fontAlgn="base" hangingPunct="1">
        <a:spcBef>
          <a:spcPts val="500"/>
        </a:spcBef>
        <a:spcAft>
          <a:spcPct val="0"/>
        </a:spcAft>
        <a:buClr>
          <a:srgbClr val="A7A9AC"/>
        </a:buClr>
        <a:buSzPct val="100000"/>
        <a:buChar char="•"/>
        <a:defRPr>
          <a:solidFill>
            <a:srgbClr val="000000"/>
          </a:solidFill>
          <a:latin typeface="+mn-lt"/>
        </a:defRPr>
      </a:lvl3pPr>
      <a:lvl4pPr marL="1080000" indent="-270000" algn="l" defTabSz="457200" rtl="0" eaLnBrk="1" fontAlgn="base" hangingPunct="1">
        <a:spcBef>
          <a:spcPts val="500"/>
        </a:spcBef>
        <a:spcAft>
          <a:spcPct val="0"/>
        </a:spcAft>
        <a:buClr>
          <a:srgbClr val="A7A9AC"/>
        </a:buClr>
        <a:buSzPct val="100000"/>
        <a:buChar char="–"/>
        <a:defRPr>
          <a:solidFill>
            <a:srgbClr val="000000"/>
          </a:solidFill>
          <a:latin typeface="+mn-lt"/>
        </a:defRPr>
      </a:lvl4pPr>
      <a:lvl5pPr marL="1350000" indent="-268288" algn="l" defTabSz="457200" rtl="0" eaLnBrk="1" fontAlgn="base" hangingPunct="1">
        <a:spcBef>
          <a:spcPts val="500"/>
        </a:spcBef>
        <a:spcAft>
          <a:spcPct val="0"/>
        </a:spcAft>
        <a:buClr>
          <a:srgbClr val="A7A9AC"/>
        </a:buClr>
        <a:buSzPct val="100000"/>
        <a:buChar char="•"/>
        <a:defRPr>
          <a:solidFill>
            <a:srgbClr val="000000"/>
          </a:solidFill>
          <a:latin typeface="+mn-lt"/>
        </a:defRPr>
      </a:lvl5pPr>
      <a:lvl6pPr marL="1817688" indent="-268288" algn="l" defTabSz="457200" rtl="0" eaLnBrk="1" fontAlgn="base" hangingPunct="1">
        <a:spcBef>
          <a:spcPct val="25000"/>
        </a:spcBef>
        <a:spcAft>
          <a:spcPct val="0"/>
        </a:spcAft>
        <a:buClr>
          <a:schemeClr val="accent2"/>
        </a:buClr>
        <a:buSzPct val="100000"/>
        <a:buChar char="•"/>
        <a:defRPr>
          <a:solidFill>
            <a:schemeClr val="tx1"/>
          </a:solidFill>
          <a:latin typeface="+mn-lt"/>
        </a:defRPr>
      </a:lvl6pPr>
      <a:lvl7pPr marL="2274888" indent="-268288" algn="l" defTabSz="457200" rtl="0" eaLnBrk="1" fontAlgn="base" hangingPunct="1">
        <a:spcBef>
          <a:spcPct val="25000"/>
        </a:spcBef>
        <a:spcAft>
          <a:spcPct val="0"/>
        </a:spcAft>
        <a:buClr>
          <a:schemeClr val="accent2"/>
        </a:buClr>
        <a:buSzPct val="100000"/>
        <a:buChar char="•"/>
        <a:defRPr>
          <a:solidFill>
            <a:schemeClr val="tx1"/>
          </a:solidFill>
          <a:latin typeface="+mn-lt"/>
        </a:defRPr>
      </a:lvl7pPr>
      <a:lvl8pPr marL="2732088" indent="-268288" algn="l" defTabSz="457200" rtl="0" eaLnBrk="1" fontAlgn="base" hangingPunct="1">
        <a:spcBef>
          <a:spcPct val="25000"/>
        </a:spcBef>
        <a:spcAft>
          <a:spcPct val="0"/>
        </a:spcAft>
        <a:buClr>
          <a:schemeClr val="accent2"/>
        </a:buClr>
        <a:buSzPct val="100000"/>
        <a:buChar char="•"/>
        <a:defRPr>
          <a:solidFill>
            <a:schemeClr val="tx1"/>
          </a:solidFill>
          <a:latin typeface="+mn-lt"/>
        </a:defRPr>
      </a:lvl8pPr>
      <a:lvl9pPr marL="3189288" indent="-268288" algn="l" defTabSz="457200" rtl="0" eaLnBrk="1" fontAlgn="base" hangingPunct="1">
        <a:spcBef>
          <a:spcPct val="25000"/>
        </a:spcBef>
        <a:spcAft>
          <a:spcPct val="0"/>
        </a:spcAft>
        <a:buClr>
          <a:schemeClr val="accent2"/>
        </a:buClr>
        <a:buSzPct val="10000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hyperlink" Target="https://www.wired.com/2015/07/hackers-remotely-kill-jeep-highway/" TargetMode="External"/><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legalment.net/2012/01/07/tres-notes-sobre-el-registre-dentrada-de-documents/" TargetMode="Externa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E94D-68CD-7C47-B1A5-6212575F447F}"/>
              </a:ext>
            </a:extLst>
          </p:cNvPr>
          <p:cNvSpPr>
            <a:spLocks noGrp="1"/>
          </p:cNvSpPr>
          <p:nvPr>
            <p:ph type="ctrTitle"/>
          </p:nvPr>
        </p:nvSpPr>
        <p:spPr/>
        <p:txBody>
          <a:bodyPr>
            <a:normAutofit fontScale="90000"/>
          </a:bodyPr>
          <a:lstStyle/>
          <a:p>
            <a:r>
              <a:rPr lang="en-US" dirty="0"/>
              <a:t>Vehicle System Challenge</a:t>
            </a:r>
            <a:br>
              <a:rPr lang="en-US" dirty="0"/>
            </a:br>
            <a:r>
              <a:rPr lang="en-US" dirty="0"/>
              <a:t>Collaboration Work Breakdown</a:t>
            </a:r>
            <a:br>
              <a:rPr lang="en-US" dirty="0"/>
            </a:br>
            <a:r>
              <a:rPr lang="en-US" dirty="0"/>
              <a:t>Proposal</a:t>
            </a:r>
          </a:p>
        </p:txBody>
      </p:sp>
      <p:sp>
        <p:nvSpPr>
          <p:cNvPr id="3" name="Subtitle 2">
            <a:extLst>
              <a:ext uri="{FF2B5EF4-FFF2-40B4-BE49-F238E27FC236}">
                <a16:creationId xmlns:a16="http://schemas.microsoft.com/office/drawing/2014/main" id="{3E8B3210-C695-6A42-9998-49C9DE9E5E1A}"/>
              </a:ext>
            </a:extLst>
          </p:cNvPr>
          <p:cNvSpPr>
            <a:spLocks noGrp="1"/>
          </p:cNvSpPr>
          <p:nvPr>
            <p:ph type="subTitle" idx="1"/>
          </p:nvPr>
        </p:nvSpPr>
        <p:spPr/>
        <p:txBody>
          <a:bodyPr/>
          <a:lstStyle/>
          <a:p>
            <a:r>
              <a:rPr lang="en-US" dirty="0"/>
              <a:t>E.R. Griffor - NIST</a:t>
            </a:r>
          </a:p>
          <a:p>
            <a:r>
              <a:rPr lang="en-US" dirty="0"/>
              <a:t>10August2018</a:t>
            </a:r>
          </a:p>
        </p:txBody>
      </p:sp>
    </p:spTree>
    <p:custDataLst>
      <p:tags r:id="rId1"/>
    </p:custDataLst>
    <p:extLst>
      <p:ext uri="{BB962C8B-B14F-4D97-AF65-F5344CB8AC3E}">
        <p14:creationId xmlns:p14="http://schemas.microsoft.com/office/powerpoint/2010/main" val="4157461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07DA-55E2-6440-BFB3-35B7F6FB3A98}"/>
              </a:ext>
            </a:extLst>
          </p:cNvPr>
          <p:cNvSpPr>
            <a:spLocks noGrp="1"/>
          </p:cNvSpPr>
          <p:nvPr>
            <p:ph type="title"/>
          </p:nvPr>
        </p:nvSpPr>
        <p:spPr>
          <a:xfrm>
            <a:off x="838200" y="98659"/>
            <a:ext cx="10515600" cy="976379"/>
          </a:xfrm>
        </p:spPr>
        <p:txBody>
          <a:bodyPr>
            <a:noAutofit/>
          </a:bodyPr>
          <a:lstStyle/>
          <a:p>
            <a:pPr algn="ctr"/>
            <a:r>
              <a:rPr lang="en-US" sz="3600" dirty="0"/>
              <a:t>AV Challenge Short Term Tasks</a:t>
            </a:r>
          </a:p>
        </p:txBody>
      </p:sp>
      <p:sp>
        <p:nvSpPr>
          <p:cNvPr id="4" name="TextBox 3">
            <a:extLst>
              <a:ext uri="{FF2B5EF4-FFF2-40B4-BE49-F238E27FC236}">
                <a16:creationId xmlns:a16="http://schemas.microsoft.com/office/drawing/2014/main" id="{901B99FD-9516-5645-A4DF-2BBEF6F004F9}"/>
              </a:ext>
            </a:extLst>
          </p:cNvPr>
          <p:cNvSpPr txBox="1"/>
          <p:nvPr/>
        </p:nvSpPr>
        <p:spPr>
          <a:xfrm>
            <a:off x="4915286" y="3942743"/>
            <a:ext cx="3701719" cy="2031325"/>
          </a:xfrm>
          <a:prstGeom prst="rect">
            <a:avLst/>
          </a:prstGeom>
          <a:noFill/>
        </p:spPr>
        <p:txBody>
          <a:bodyPr wrap="none" rtlCol="0">
            <a:spAutoFit/>
          </a:bodyPr>
          <a:lstStyle/>
          <a:p>
            <a:r>
              <a:rPr lang="en-US" b="1" dirty="0">
                <a:solidFill>
                  <a:schemeClr val="accent6"/>
                </a:solidFill>
              </a:rPr>
              <a:t>Step V: Threats/Disruptor</a:t>
            </a:r>
          </a:p>
          <a:p>
            <a:r>
              <a:rPr lang="en-US" dirty="0">
                <a:solidFill>
                  <a:schemeClr val="accent6"/>
                </a:solidFill>
              </a:rPr>
              <a:t>Disruptor plays a composition of AV</a:t>
            </a:r>
            <a:br>
              <a:rPr lang="en-US" dirty="0">
                <a:solidFill>
                  <a:schemeClr val="accent6"/>
                </a:solidFill>
              </a:rPr>
            </a:br>
            <a:r>
              <a:rPr lang="en-US" dirty="0">
                <a:solidFill>
                  <a:schemeClr val="accent6"/>
                </a:solidFill>
              </a:rPr>
              <a:t>system messaging to cause a ‘hazard’,</a:t>
            </a:r>
            <a:br>
              <a:rPr lang="en-US" dirty="0">
                <a:solidFill>
                  <a:schemeClr val="accent6"/>
                </a:solidFill>
              </a:rPr>
            </a:br>
            <a:r>
              <a:rPr lang="en-US" dirty="0">
                <a:solidFill>
                  <a:schemeClr val="accent6"/>
                </a:solidFill>
              </a:rPr>
              <a:t>by causing:</a:t>
            </a:r>
          </a:p>
          <a:p>
            <a:pPr marL="285750" indent="-285750">
              <a:buFont typeface="Arial" panose="020B0604020202020204" pitchFamily="34" charset="0"/>
              <a:buChar char="•"/>
            </a:pPr>
            <a:r>
              <a:rPr lang="en-US" dirty="0">
                <a:solidFill>
                  <a:schemeClr val="accent6"/>
                </a:solidFill>
              </a:rPr>
              <a:t>DDoS</a:t>
            </a:r>
          </a:p>
          <a:p>
            <a:pPr marL="285750" indent="-285750">
              <a:buFont typeface="Arial" panose="020B0604020202020204" pitchFamily="34" charset="0"/>
              <a:buChar char="•"/>
            </a:pPr>
            <a:r>
              <a:rPr lang="en-US" dirty="0">
                <a:solidFill>
                  <a:schemeClr val="accent6"/>
                </a:solidFill>
              </a:rPr>
              <a:t>Imposter</a:t>
            </a:r>
          </a:p>
          <a:p>
            <a:pPr marL="285750" indent="-285750">
              <a:buFont typeface="Arial" panose="020B0604020202020204" pitchFamily="34" charset="0"/>
              <a:buChar char="•"/>
            </a:pPr>
            <a:r>
              <a:rPr lang="en-US" dirty="0">
                <a:solidFill>
                  <a:schemeClr val="accent6"/>
                </a:solidFill>
              </a:rPr>
              <a:t>Etc.</a:t>
            </a:r>
          </a:p>
        </p:txBody>
      </p:sp>
      <p:sp>
        <p:nvSpPr>
          <p:cNvPr id="5" name="TextBox 4">
            <a:extLst>
              <a:ext uri="{FF2B5EF4-FFF2-40B4-BE49-F238E27FC236}">
                <a16:creationId xmlns:a16="http://schemas.microsoft.com/office/drawing/2014/main" id="{1AD9D390-D2E2-F344-983A-C1F87230C18C}"/>
              </a:ext>
            </a:extLst>
          </p:cNvPr>
          <p:cNvSpPr txBox="1"/>
          <p:nvPr/>
        </p:nvSpPr>
        <p:spPr>
          <a:xfrm>
            <a:off x="594032" y="1225109"/>
            <a:ext cx="4581191" cy="2585323"/>
          </a:xfrm>
          <a:prstGeom prst="rect">
            <a:avLst/>
          </a:prstGeom>
          <a:noFill/>
        </p:spPr>
        <p:txBody>
          <a:bodyPr wrap="none" rtlCol="0">
            <a:spAutoFit/>
          </a:bodyPr>
          <a:lstStyle/>
          <a:p>
            <a:r>
              <a:rPr lang="en-US" b="1" dirty="0">
                <a:solidFill>
                  <a:srgbClr val="C00000"/>
                </a:solidFill>
              </a:rPr>
              <a:t>Step I: Working ‘car’ (w/o scenarios)</a:t>
            </a:r>
          </a:p>
          <a:p>
            <a:pPr marL="342900" indent="-342900">
              <a:buFont typeface="+mj-lt"/>
              <a:buAutoNum type="arabicPeriod"/>
            </a:pPr>
            <a:r>
              <a:rPr lang="en-US" dirty="0">
                <a:solidFill>
                  <a:srgbClr val="C00000"/>
                </a:solidFill>
              </a:rPr>
              <a:t>Gather the actual CAN frames for scenarios</a:t>
            </a:r>
          </a:p>
          <a:p>
            <a:pPr marL="342900" indent="-342900">
              <a:buFont typeface="+mj-lt"/>
              <a:buAutoNum type="arabicPeriod"/>
            </a:pPr>
            <a:r>
              <a:rPr lang="en-US" dirty="0">
                <a:solidFill>
                  <a:srgbClr val="C00000"/>
                </a:solidFill>
              </a:rPr>
              <a:t>Simplify equations for the physics of</a:t>
            </a:r>
            <a:br>
              <a:rPr lang="en-US" dirty="0">
                <a:solidFill>
                  <a:srgbClr val="C00000"/>
                </a:solidFill>
              </a:rPr>
            </a:br>
            <a:r>
              <a:rPr lang="en-US" dirty="0">
                <a:solidFill>
                  <a:srgbClr val="C00000"/>
                </a:solidFill>
              </a:rPr>
              <a:t>each component</a:t>
            </a:r>
          </a:p>
          <a:p>
            <a:pPr marL="342900" indent="-342900">
              <a:buFont typeface="+mj-lt"/>
              <a:buAutoNum type="arabicPeriod"/>
            </a:pPr>
            <a:r>
              <a:rPr lang="en-US" dirty="0">
                <a:solidFill>
                  <a:srgbClr val="C00000"/>
                </a:solidFill>
              </a:rPr>
              <a:t>Write pseudo code (linearization) for the</a:t>
            </a:r>
            <a:br>
              <a:rPr lang="en-US" dirty="0">
                <a:solidFill>
                  <a:srgbClr val="C00000"/>
                </a:solidFill>
              </a:rPr>
            </a:br>
            <a:r>
              <a:rPr lang="en-US" dirty="0">
                <a:solidFill>
                  <a:srgbClr val="C00000"/>
                </a:solidFill>
              </a:rPr>
              <a:t>behavior of each component</a:t>
            </a:r>
          </a:p>
          <a:p>
            <a:pPr marL="342900" indent="-342900">
              <a:buFont typeface="+mj-lt"/>
              <a:buAutoNum type="arabicPeriod"/>
            </a:pPr>
            <a:r>
              <a:rPr lang="en-US" dirty="0">
                <a:solidFill>
                  <a:srgbClr val="C00000"/>
                </a:solidFill>
              </a:rPr>
              <a:t>Establish that block diagram ‘works’:</a:t>
            </a:r>
            <a:br>
              <a:rPr lang="en-US" dirty="0">
                <a:solidFill>
                  <a:srgbClr val="C00000"/>
                </a:solidFill>
              </a:rPr>
            </a:br>
            <a:r>
              <a:rPr lang="en-US" dirty="0">
                <a:solidFill>
                  <a:srgbClr val="C00000"/>
                </a:solidFill>
              </a:rPr>
              <a:t>exchanging messages and communicating</a:t>
            </a:r>
            <a:br>
              <a:rPr lang="en-US" dirty="0">
                <a:solidFill>
                  <a:srgbClr val="C00000"/>
                </a:solidFill>
              </a:rPr>
            </a:br>
            <a:r>
              <a:rPr lang="en-US" dirty="0">
                <a:solidFill>
                  <a:srgbClr val="C00000"/>
                </a:solidFill>
              </a:rPr>
              <a:t>with approximate physics</a:t>
            </a:r>
          </a:p>
        </p:txBody>
      </p:sp>
      <p:sp>
        <p:nvSpPr>
          <p:cNvPr id="6" name="TextBox 5">
            <a:extLst>
              <a:ext uri="{FF2B5EF4-FFF2-40B4-BE49-F238E27FC236}">
                <a16:creationId xmlns:a16="http://schemas.microsoft.com/office/drawing/2014/main" id="{9E2EEDB1-6CFC-E54C-AC4A-89F886856ACC}"/>
              </a:ext>
            </a:extLst>
          </p:cNvPr>
          <p:cNvSpPr txBox="1"/>
          <p:nvPr/>
        </p:nvSpPr>
        <p:spPr>
          <a:xfrm>
            <a:off x="8881362" y="3941632"/>
            <a:ext cx="2574038" cy="1200329"/>
          </a:xfrm>
          <a:prstGeom prst="rect">
            <a:avLst/>
          </a:prstGeom>
          <a:noFill/>
        </p:spPr>
        <p:txBody>
          <a:bodyPr wrap="none" rtlCol="0">
            <a:spAutoFit/>
          </a:bodyPr>
          <a:lstStyle/>
          <a:p>
            <a:r>
              <a:rPr lang="en-US" b="1" dirty="0">
                <a:solidFill>
                  <a:schemeClr val="accent6"/>
                </a:solidFill>
              </a:rPr>
              <a:t>Step V: Defender</a:t>
            </a:r>
          </a:p>
          <a:p>
            <a:r>
              <a:rPr lang="en-US" dirty="0">
                <a:solidFill>
                  <a:schemeClr val="accent6"/>
                </a:solidFill>
              </a:rPr>
              <a:t>Defender can modify the</a:t>
            </a:r>
          </a:p>
          <a:p>
            <a:r>
              <a:rPr lang="en-US" dirty="0">
                <a:solidFill>
                  <a:schemeClr val="accent6"/>
                </a:solidFill>
              </a:rPr>
              <a:t>federates’ </a:t>
            </a:r>
            <a:r>
              <a:rPr lang="en-US" i="1" dirty="0">
                <a:solidFill>
                  <a:schemeClr val="accent6"/>
                </a:solidFill>
              </a:rPr>
              <a:t>control logic </a:t>
            </a:r>
            <a:r>
              <a:rPr lang="en-US" dirty="0">
                <a:solidFill>
                  <a:schemeClr val="accent6"/>
                </a:solidFill>
              </a:rPr>
              <a:t>to</a:t>
            </a:r>
            <a:br>
              <a:rPr lang="en-US" dirty="0">
                <a:solidFill>
                  <a:schemeClr val="accent6"/>
                </a:solidFill>
              </a:rPr>
            </a:br>
            <a:r>
              <a:rPr lang="en-US" dirty="0">
                <a:solidFill>
                  <a:schemeClr val="accent6"/>
                </a:solidFill>
              </a:rPr>
              <a:t>defend against ‘hazards’</a:t>
            </a:r>
            <a:endParaRPr lang="en-US" i="1" dirty="0">
              <a:solidFill>
                <a:schemeClr val="accent6"/>
              </a:solidFill>
            </a:endParaRPr>
          </a:p>
        </p:txBody>
      </p:sp>
      <p:sp>
        <p:nvSpPr>
          <p:cNvPr id="7" name="TextBox 6">
            <a:extLst>
              <a:ext uri="{FF2B5EF4-FFF2-40B4-BE49-F238E27FC236}">
                <a16:creationId xmlns:a16="http://schemas.microsoft.com/office/drawing/2014/main" id="{5E2B83F0-AD0C-C446-9471-96671718EA36}"/>
              </a:ext>
            </a:extLst>
          </p:cNvPr>
          <p:cNvSpPr txBox="1"/>
          <p:nvPr/>
        </p:nvSpPr>
        <p:spPr>
          <a:xfrm>
            <a:off x="7892771" y="1206654"/>
            <a:ext cx="3918229" cy="2585323"/>
          </a:xfrm>
          <a:prstGeom prst="rect">
            <a:avLst/>
          </a:prstGeom>
          <a:noFill/>
        </p:spPr>
        <p:txBody>
          <a:bodyPr wrap="square" rtlCol="0">
            <a:spAutoFit/>
          </a:bodyPr>
          <a:lstStyle/>
          <a:p>
            <a:r>
              <a:rPr lang="en-US" b="1" dirty="0">
                <a:solidFill>
                  <a:srgbClr val="C00000"/>
                </a:solidFill>
              </a:rPr>
              <a:t>Step III: Assess metric</a:t>
            </a:r>
          </a:p>
          <a:p>
            <a:r>
              <a:rPr lang="en-US" dirty="0">
                <a:solidFill>
                  <a:srgbClr val="C00000"/>
                </a:solidFill>
              </a:rPr>
              <a:t>Analysis of a simulation run:</a:t>
            </a:r>
          </a:p>
          <a:p>
            <a:pPr marL="285750" indent="-285750">
              <a:buFont typeface="Arial" panose="020B0604020202020204" pitchFamily="34" charset="0"/>
              <a:buChar char="•"/>
            </a:pPr>
            <a:r>
              <a:rPr lang="en-US" dirty="0">
                <a:solidFill>
                  <a:srgbClr val="C00000"/>
                </a:solidFill>
              </a:rPr>
              <a:t>By analyzing database of messaging</a:t>
            </a:r>
            <a:br>
              <a:rPr lang="en-US" dirty="0">
                <a:solidFill>
                  <a:srgbClr val="C00000"/>
                </a:solidFill>
              </a:rPr>
            </a:br>
            <a:r>
              <a:rPr lang="en-US" dirty="0">
                <a:solidFill>
                  <a:srgbClr val="C00000"/>
                </a:solidFill>
              </a:rPr>
              <a:t>recorded  by the logger federate and</a:t>
            </a:r>
          </a:p>
          <a:p>
            <a:pPr marL="285750" indent="-285750">
              <a:buFont typeface="Arial" panose="020B0604020202020204" pitchFamily="34" charset="0"/>
              <a:buChar char="•"/>
            </a:pPr>
            <a:r>
              <a:rPr lang="en-US" dirty="0">
                <a:solidFill>
                  <a:srgbClr val="C00000"/>
                </a:solidFill>
              </a:rPr>
              <a:t>reasoning over these</a:t>
            </a:r>
            <a:br>
              <a:rPr lang="en-US" dirty="0">
                <a:solidFill>
                  <a:srgbClr val="C00000"/>
                </a:solidFill>
              </a:rPr>
            </a:br>
            <a:r>
              <a:rPr lang="en-US" dirty="0">
                <a:solidFill>
                  <a:srgbClr val="C00000"/>
                </a:solidFill>
              </a:rPr>
              <a:t>database records</a:t>
            </a:r>
          </a:p>
          <a:p>
            <a:pPr marL="285750" indent="-285750">
              <a:buFont typeface="Arial" panose="020B0604020202020204" pitchFamily="34" charset="0"/>
              <a:buChar char="•"/>
            </a:pPr>
            <a:r>
              <a:rPr lang="en-US" dirty="0">
                <a:solidFill>
                  <a:srgbClr val="C00000"/>
                </a:solidFill>
              </a:rPr>
              <a:t>May require federates to publish additional state messages to support analytics</a:t>
            </a:r>
          </a:p>
        </p:txBody>
      </p:sp>
      <p:sp>
        <p:nvSpPr>
          <p:cNvPr id="8" name="TextBox 7">
            <a:extLst>
              <a:ext uri="{FF2B5EF4-FFF2-40B4-BE49-F238E27FC236}">
                <a16:creationId xmlns:a16="http://schemas.microsoft.com/office/drawing/2014/main" id="{7892B77E-E65E-484E-9198-6C439E7B35FF}"/>
              </a:ext>
            </a:extLst>
          </p:cNvPr>
          <p:cNvSpPr txBox="1"/>
          <p:nvPr/>
        </p:nvSpPr>
        <p:spPr>
          <a:xfrm>
            <a:off x="5038967" y="1225109"/>
            <a:ext cx="2682633" cy="2585323"/>
          </a:xfrm>
          <a:prstGeom prst="rect">
            <a:avLst/>
          </a:prstGeom>
          <a:noFill/>
        </p:spPr>
        <p:txBody>
          <a:bodyPr wrap="square" rtlCol="0">
            <a:spAutoFit/>
          </a:bodyPr>
          <a:lstStyle/>
          <a:p>
            <a:r>
              <a:rPr lang="en-US" b="1" dirty="0">
                <a:solidFill>
                  <a:srgbClr val="C00000"/>
                </a:solidFill>
              </a:rPr>
              <a:t>Step II: Scenarios</a:t>
            </a:r>
            <a:br>
              <a:rPr lang="en-US" b="1" dirty="0">
                <a:solidFill>
                  <a:srgbClr val="C00000"/>
                </a:solidFill>
              </a:rPr>
            </a:br>
            <a:r>
              <a:rPr lang="en-US" dirty="0">
                <a:solidFill>
                  <a:srgbClr val="C00000"/>
                </a:solidFill>
              </a:rPr>
              <a:t>Experiment scenarios are:</a:t>
            </a:r>
            <a:endParaRPr lang="en-US" b="1" dirty="0">
              <a:solidFill>
                <a:srgbClr val="C00000"/>
              </a:solidFill>
            </a:endParaRPr>
          </a:p>
          <a:p>
            <a:pPr marL="285750" indent="-285750">
              <a:buFont typeface="Arial" panose="020B0604020202020204" pitchFamily="34" charset="0"/>
              <a:buChar char="•"/>
            </a:pPr>
            <a:r>
              <a:rPr lang="en-US" dirty="0">
                <a:solidFill>
                  <a:srgbClr val="C00000"/>
                </a:solidFill>
              </a:rPr>
              <a:t>Accelerate</a:t>
            </a:r>
          </a:p>
          <a:p>
            <a:pPr marL="285750" indent="-285750">
              <a:buFont typeface="Arial" panose="020B0604020202020204" pitchFamily="34" charset="0"/>
              <a:buChar char="•"/>
            </a:pPr>
            <a:r>
              <a:rPr lang="en-US" dirty="0">
                <a:solidFill>
                  <a:srgbClr val="C00000"/>
                </a:solidFill>
              </a:rPr>
              <a:t>Coast</a:t>
            </a:r>
          </a:p>
          <a:p>
            <a:pPr marL="285750" indent="-285750">
              <a:buFont typeface="Arial" panose="020B0604020202020204" pitchFamily="34" charset="0"/>
              <a:buChar char="•"/>
            </a:pPr>
            <a:r>
              <a:rPr lang="en-US" dirty="0">
                <a:solidFill>
                  <a:srgbClr val="C00000"/>
                </a:solidFill>
              </a:rPr>
              <a:t>Brake</a:t>
            </a:r>
          </a:p>
          <a:p>
            <a:pPr marL="342900" indent="-342900">
              <a:buFont typeface="+mj-lt"/>
              <a:buAutoNum type="arabicPeriod"/>
            </a:pPr>
            <a:r>
              <a:rPr lang="en-US" dirty="0">
                <a:solidFill>
                  <a:srgbClr val="C00000"/>
                </a:solidFill>
              </a:rPr>
              <a:t>Define messages and sequence to implement each scenario</a:t>
            </a:r>
          </a:p>
        </p:txBody>
      </p:sp>
      <p:sp>
        <p:nvSpPr>
          <p:cNvPr id="9" name="TextBox 8">
            <a:extLst>
              <a:ext uri="{FF2B5EF4-FFF2-40B4-BE49-F238E27FC236}">
                <a16:creationId xmlns:a16="http://schemas.microsoft.com/office/drawing/2014/main" id="{A63998C6-2758-4DC2-A8AC-A429F75B3F73}"/>
              </a:ext>
            </a:extLst>
          </p:cNvPr>
          <p:cNvSpPr txBox="1"/>
          <p:nvPr/>
        </p:nvSpPr>
        <p:spPr>
          <a:xfrm>
            <a:off x="695633" y="3941632"/>
            <a:ext cx="3690938" cy="2585323"/>
          </a:xfrm>
          <a:prstGeom prst="rect">
            <a:avLst/>
          </a:prstGeom>
          <a:noFill/>
        </p:spPr>
        <p:txBody>
          <a:bodyPr wrap="square" rtlCol="0">
            <a:spAutoFit/>
          </a:bodyPr>
          <a:lstStyle/>
          <a:p>
            <a:r>
              <a:rPr lang="en-US" b="1" dirty="0">
                <a:solidFill>
                  <a:srgbClr val="C00000"/>
                </a:solidFill>
              </a:rPr>
              <a:t>Step IV: Threats/Disruptor</a:t>
            </a:r>
          </a:p>
          <a:p>
            <a:r>
              <a:rPr lang="en-US" dirty="0">
                <a:solidFill>
                  <a:srgbClr val="C00000"/>
                </a:solidFill>
              </a:rPr>
              <a:t>Disruptor plays a composition of AV</a:t>
            </a:r>
            <a:br>
              <a:rPr lang="en-US" dirty="0">
                <a:solidFill>
                  <a:srgbClr val="C00000"/>
                </a:solidFill>
              </a:rPr>
            </a:br>
            <a:r>
              <a:rPr lang="en-US" dirty="0">
                <a:solidFill>
                  <a:srgbClr val="C00000"/>
                </a:solidFill>
              </a:rPr>
              <a:t>system messaging to cause a ‘hazard’,</a:t>
            </a:r>
            <a:br>
              <a:rPr lang="en-US" dirty="0">
                <a:solidFill>
                  <a:srgbClr val="C00000"/>
                </a:solidFill>
              </a:rPr>
            </a:br>
            <a:r>
              <a:rPr lang="en-US" dirty="0">
                <a:solidFill>
                  <a:srgbClr val="C00000"/>
                </a:solidFill>
              </a:rPr>
              <a:t>by causing:</a:t>
            </a:r>
          </a:p>
          <a:p>
            <a:pPr marL="285750" indent="-285750">
              <a:buFont typeface="Arial" panose="020B0604020202020204" pitchFamily="34" charset="0"/>
              <a:buChar char="•"/>
            </a:pPr>
            <a:r>
              <a:rPr lang="en-US" dirty="0">
                <a:solidFill>
                  <a:srgbClr val="C00000"/>
                </a:solidFill>
              </a:rPr>
              <a:t>DDoS</a:t>
            </a:r>
          </a:p>
          <a:p>
            <a:pPr marL="285750" indent="-285750">
              <a:buFont typeface="Arial" panose="020B0604020202020204" pitchFamily="34" charset="0"/>
              <a:buChar char="•"/>
            </a:pPr>
            <a:r>
              <a:rPr lang="en-US" dirty="0">
                <a:solidFill>
                  <a:srgbClr val="C00000"/>
                </a:solidFill>
              </a:rPr>
              <a:t>Imposter</a:t>
            </a:r>
          </a:p>
          <a:p>
            <a:pPr marL="285750" indent="-285750">
              <a:buFont typeface="Arial" panose="020B0604020202020204" pitchFamily="34" charset="0"/>
              <a:buChar char="•"/>
            </a:pPr>
            <a:r>
              <a:rPr lang="en-US" dirty="0">
                <a:solidFill>
                  <a:srgbClr val="C00000"/>
                </a:solidFill>
              </a:rPr>
              <a:t>Etc.</a:t>
            </a:r>
          </a:p>
          <a:p>
            <a:pPr marL="342900" indent="-342900">
              <a:buFont typeface="+mj-lt"/>
              <a:buAutoNum type="arabicPeriod"/>
            </a:pPr>
            <a:r>
              <a:rPr lang="en-US" dirty="0">
                <a:solidFill>
                  <a:srgbClr val="C00000"/>
                </a:solidFill>
              </a:rPr>
              <a:t>Define sequence to impose thread on operational scenarios</a:t>
            </a:r>
          </a:p>
        </p:txBody>
      </p:sp>
      <p:sp>
        <p:nvSpPr>
          <p:cNvPr id="3" name="Right Brace 2">
            <a:extLst>
              <a:ext uri="{FF2B5EF4-FFF2-40B4-BE49-F238E27FC236}">
                <a16:creationId xmlns:a16="http://schemas.microsoft.com/office/drawing/2014/main" id="{618EA2E3-69C8-40AE-BA55-0457878E7476}"/>
              </a:ext>
            </a:extLst>
          </p:cNvPr>
          <p:cNvSpPr/>
          <p:nvPr/>
        </p:nvSpPr>
        <p:spPr>
          <a:xfrm rot="5400000">
            <a:off x="7780081" y="2424084"/>
            <a:ext cx="790333" cy="7048639"/>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A52A8950-90D3-495D-B67B-CD06D5FC06CB}"/>
              </a:ext>
            </a:extLst>
          </p:cNvPr>
          <p:cNvSpPr txBox="1"/>
          <p:nvPr/>
        </p:nvSpPr>
        <p:spPr>
          <a:xfrm>
            <a:off x="7043847" y="6343570"/>
            <a:ext cx="2262799" cy="369332"/>
          </a:xfrm>
          <a:prstGeom prst="rect">
            <a:avLst/>
          </a:prstGeom>
          <a:noFill/>
        </p:spPr>
        <p:txBody>
          <a:bodyPr wrap="none" rtlCol="0">
            <a:spAutoFit/>
          </a:bodyPr>
          <a:lstStyle/>
          <a:p>
            <a:r>
              <a:rPr lang="en-US" dirty="0"/>
              <a:t>Challenge Participants</a:t>
            </a:r>
          </a:p>
        </p:txBody>
      </p:sp>
    </p:spTree>
    <p:extLst>
      <p:ext uri="{BB962C8B-B14F-4D97-AF65-F5344CB8AC3E}">
        <p14:creationId xmlns:p14="http://schemas.microsoft.com/office/powerpoint/2010/main" val="3779783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A8C4-F50A-0A49-AB9C-C7B8148F9159}"/>
              </a:ext>
            </a:extLst>
          </p:cNvPr>
          <p:cNvSpPr>
            <a:spLocks noGrp="1"/>
          </p:cNvSpPr>
          <p:nvPr>
            <p:ph type="title"/>
          </p:nvPr>
        </p:nvSpPr>
        <p:spPr/>
        <p:txBody>
          <a:bodyPr/>
          <a:lstStyle/>
          <a:p>
            <a:r>
              <a:rPr lang="en-US"/>
              <a:t>Use Case/Business Case (AV System Challenge)</a:t>
            </a:r>
            <a:endParaRPr lang="en-US" dirty="0"/>
          </a:p>
        </p:txBody>
      </p:sp>
      <p:sp>
        <p:nvSpPr>
          <p:cNvPr id="3" name="Content Placeholder 2">
            <a:extLst>
              <a:ext uri="{FF2B5EF4-FFF2-40B4-BE49-F238E27FC236}">
                <a16:creationId xmlns:a16="http://schemas.microsoft.com/office/drawing/2014/main" id="{30AD94E4-930B-8446-87DC-B4181D22F3F8}"/>
              </a:ext>
            </a:extLst>
          </p:cNvPr>
          <p:cNvSpPr>
            <a:spLocks noGrp="1"/>
          </p:cNvSpPr>
          <p:nvPr>
            <p:ph idx="1"/>
          </p:nvPr>
        </p:nvSpPr>
        <p:spPr/>
        <p:txBody>
          <a:bodyPr>
            <a:normAutofit fontScale="70000" lnSpcReduction="20000"/>
          </a:bodyPr>
          <a:lstStyle/>
          <a:p>
            <a:r>
              <a:rPr lang="en-US"/>
              <a:t>The AV challenge will have attacking and defending actors/participants. The attacking actor will undertake assaults on the AV system and the defending actor will produce control strategies for mitigating the hazards that may result from an attack</a:t>
            </a:r>
          </a:p>
          <a:p>
            <a:r>
              <a:rPr lang="en-US"/>
              <a:t>The setup of the challenge comprises a virtual testbed for co-simulation of an AV sub-system, a logger of component interactions, together with scenarios that reflect critical drive cycles, and a mechanism for assessing a run of the scenarios relative to trustworthiness</a:t>
            </a:r>
          </a:p>
          <a:p>
            <a:r>
              <a:rPr lang="en-US"/>
              <a:t>The AV sub-system will consist of virtualizations of vehicle system components and at least one off-vehicle component. The scenarios are acceleration and braking and a simulation run will be a combination of the scenarios corresponding to a standard drive cycle</a:t>
            </a:r>
          </a:p>
          <a:p>
            <a:r>
              <a:rPr lang="en-US"/>
              <a:t>A RUN OF THE AV CHALLENGE comprises a defender actor determining AV system components’ controls and messaging to protect the simulation run and a attacker actor that injects CAN messaging in an attempt to complete successfully the simulation run and preserve trustworthiness</a:t>
            </a:r>
          </a:p>
          <a:p>
            <a:r>
              <a:rPr lang="en-US"/>
              <a:t>Finally, the simulation run will be assessed based on a 5 Star Trustworthiness assessment</a:t>
            </a:r>
            <a:endParaRPr lang="en-US" dirty="0"/>
          </a:p>
        </p:txBody>
      </p:sp>
    </p:spTree>
    <p:custDataLst>
      <p:tags r:id="rId1"/>
    </p:custDataLst>
    <p:extLst>
      <p:ext uri="{BB962C8B-B14F-4D97-AF65-F5344CB8AC3E}">
        <p14:creationId xmlns:p14="http://schemas.microsoft.com/office/powerpoint/2010/main" val="39730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81C4-4867-D747-A935-06A29F6CF50B}"/>
              </a:ext>
            </a:extLst>
          </p:cNvPr>
          <p:cNvSpPr>
            <a:spLocks noGrp="1"/>
          </p:cNvSpPr>
          <p:nvPr>
            <p:ph type="title"/>
          </p:nvPr>
        </p:nvSpPr>
        <p:spPr>
          <a:xfrm>
            <a:off x="457200" y="407432"/>
            <a:ext cx="10515600" cy="519325"/>
          </a:xfrm>
        </p:spPr>
        <p:txBody>
          <a:bodyPr>
            <a:normAutofit fontScale="90000"/>
          </a:bodyPr>
          <a:lstStyle/>
          <a:p>
            <a:r>
              <a:rPr lang="en-US" dirty="0"/>
              <a:t>Questions and Strategy</a:t>
            </a:r>
          </a:p>
        </p:txBody>
      </p:sp>
      <p:sp>
        <p:nvSpPr>
          <p:cNvPr id="5" name="TextBox 4">
            <a:extLst>
              <a:ext uri="{FF2B5EF4-FFF2-40B4-BE49-F238E27FC236}">
                <a16:creationId xmlns:a16="http://schemas.microsoft.com/office/drawing/2014/main" id="{B7DBD1FC-A888-4F41-B428-75020D4E0C78}"/>
              </a:ext>
            </a:extLst>
          </p:cNvPr>
          <p:cNvSpPr txBox="1"/>
          <p:nvPr/>
        </p:nvSpPr>
        <p:spPr>
          <a:xfrm>
            <a:off x="711199" y="1301326"/>
            <a:ext cx="10348097"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List the hazards/mishaps whose occurrence will be viewed as failures of safety, security, privacy, resilience or reliability</a:t>
            </a:r>
          </a:p>
          <a:p>
            <a:pPr marL="285750" indent="-285750">
              <a:buFont typeface="Arial" panose="020B0604020202020204" pitchFamily="34" charset="0"/>
              <a:buChar char="•"/>
            </a:pPr>
            <a:r>
              <a:rPr lang="en-US" sz="2400" dirty="0"/>
              <a:t>Potential actor actions consist of control logic and/or CAN messaging</a:t>
            </a:r>
          </a:p>
          <a:p>
            <a:pPr marL="285750" indent="-285750">
              <a:buFont typeface="Arial" panose="020B0604020202020204" pitchFamily="34" charset="0"/>
              <a:buChar char="•"/>
            </a:pPr>
            <a:r>
              <a:rPr lang="en-US" sz="2400" dirty="0"/>
              <a:t>Experimenter imposes the hazards by executing any sequence of system messages</a:t>
            </a:r>
          </a:p>
          <a:p>
            <a:pPr marL="285750" indent="-285750">
              <a:buFont typeface="Arial" panose="020B0604020202020204" pitchFamily="34" charset="0"/>
              <a:buChar char="•"/>
            </a:pPr>
            <a:r>
              <a:rPr lang="en-US" sz="2400" dirty="0"/>
              <a:t>Determine the ‘metrics’ on a simulation run that can be</a:t>
            </a:r>
            <a:br>
              <a:rPr lang="en-US" sz="2400" dirty="0"/>
            </a:br>
            <a:r>
              <a:rPr lang="en-US" sz="2400" dirty="0"/>
              <a:t>computed solely from the log of the messaging during the simulation run</a:t>
            </a:r>
          </a:p>
          <a:p>
            <a:endParaRPr lang="en-US" sz="2400" dirty="0"/>
          </a:p>
          <a:p>
            <a:r>
              <a:rPr lang="en-US" sz="2400" dirty="0"/>
              <a:t>(Question) Is there a need for additional messaging to expose</a:t>
            </a:r>
            <a:br>
              <a:rPr lang="en-US" sz="2400" dirty="0"/>
            </a:br>
            <a:r>
              <a:rPr lang="en-US" sz="2400" dirty="0"/>
              <a:t>the internal states to the analytics?</a:t>
            </a:r>
          </a:p>
          <a:p>
            <a:pPr marL="285750" indent="-285750">
              <a:buFont typeface="Arial" panose="020B0604020202020204" pitchFamily="34" charset="0"/>
              <a:buChar char="•"/>
            </a:pPr>
            <a:endParaRPr lang="en-US" sz="2400" dirty="0"/>
          </a:p>
          <a:p>
            <a:r>
              <a:rPr lang="en-US" sz="2400" dirty="0"/>
              <a:t>(Strategy) Start with one hazard and figure out how you analyze and what it</a:t>
            </a:r>
            <a:br>
              <a:rPr lang="en-US" sz="2400" dirty="0"/>
            </a:br>
            <a:r>
              <a:rPr lang="en-US" sz="2400" dirty="0"/>
              <a:t>means for accelerate, coast and brake</a:t>
            </a:r>
          </a:p>
        </p:txBody>
      </p:sp>
      <p:sp>
        <p:nvSpPr>
          <p:cNvPr id="6" name="TextBox 5">
            <a:extLst>
              <a:ext uri="{FF2B5EF4-FFF2-40B4-BE49-F238E27FC236}">
                <a16:creationId xmlns:a16="http://schemas.microsoft.com/office/drawing/2014/main" id="{8CE845B1-6C40-014A-820B-843702EACC98}"/>
              </a:ext>
            </a:extLst>
          </p:cNvPr>
          <p:cNvSpPr txBox="1"/>
          <p:nvPr/>
        </p:nvSpPr>
        <p:spPr>
          <a:xfrm>
            <a:off x="965200" y="3810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831204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B9EFE-A055-274C-8B5C-E70A21C1764F}"/>
              </a:ext>
            </a:extLst>
          </p:cNvPr>
          <p:cNvSpPr>
            <a:spLocks noGrp="1"/>
          </p:cNvSpPr>
          <p:nvPr>
            <p:ph type="title"/>
          </p:nvPr>
        </p:nvSpPr>
        <p:spPr/>
        <p:txBody>
          <a:bodyPr/>
          <a:lstStyle/>
          <a:p>
            <a:r>
              <a:rPr lang="en-US" dirty="0"/>
              <a:t>Backup: Scenario Sequence Diagrams</a:t>
            </a:r>
          </a:p>
        </p:txBody>
      </p:sp>
      <p:sp>
        <p:nvSpPr>
          <p:cNvPr id="3" name="Content Placeholder 2">
            <a:extLst>
              <a:ext uri="{FF2B5EF4-FFF2-40B4-BE49-F238E27FC236}">
                <a16:creationId xmlns:a16="http://schemas.microsoft.com/office/drawing/2014/main" id="{51798C77-91FB-DD4F-A06C-FFA2BCCC52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85981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4F101-063F-914D-926D-8014B1075F8E}"/>
              </a:ext>
            </a:extLst>
          </p:cNvPr>
          <p:cNvSpPr>
            <a:spLocks noGrp="1"/>
          </p:cNvSpPr>
          <p:nvPr>
            <p:ph type="title"/>
          </p:nvPr>
        </p:nvSpPr>
        <p:spPr>
          <a:xfrm>
            <a:off x="274452" y="326407"/>
            <a:ext cx="5854499" cy="454272"/>
          </a:xfrm>
        </p:spPr>
        <p:txBody>
          <a:bodyPr>
            <a:normAutofit fontScale="90000"/>
          </a:bodyPr>
          <a:lstStyle/>
          <a:p>
            <a:r>
              <a:rPr lang="en-US" dirty="0"/>
              <a:t>Example AV Components</a:t>
            </a:r>
          </a:p>
        </p:txBody>
      </p:sp>
      <p:sp>
        <p:nvSpPr>
          <p:cNvPr id="3" name="Content Placeholder 2">
            <a:extLst>
              <a:ext uri="{FF2B5EF4-FFF2-40B4-BE49-F238E27FC236}">
                <a16:creationId xmlns:a16="http://schemas.microsoft.com/office/drawing/2014/main" id="{B6424CDD-E94F-974C-B413-5F4DDC6C7288}"/>
              </a:ext>
            </a:extLst>
          </p:cNvPr>
          <p:cNvSpPr>
            <a:spLocks noGrp="1"/>
          </p:cNvSpPr>
          <p:nvPr>
            <p:ph idx="1"/>
          </p:nvPr>
        </p:nvSpPr>
        <p:spPr>
          <a:xfrm>
            <a:off x="274452" y="963827"/>
            <a:ext cx="8691420" cy="2331466"/>
          </a:xfrm>
        </p:spPr>
        <p:txBody>
          <a:bodyPr>
            <a:normAutofit fontScale="92500" lnSpcReduction="10000"/>
          </a:bodyPr>
          <a:lstStyle/>
          <a:p>
            <a:pPr marL="0" indent="0">
              <a:buNone/>
            </a:pPr>
            <a:r>
              <a:rPr lang="en-US" dirty="0"/>
              <a:t>Acceleration and Braking sub-systems:</a:t>
            </a:r>
          </a:p>
          <a:p>
            <a:r>
              <a:rPr lang="en-US" dirty="0"/>
              <a:t>Energy storage (gas tank, battery)</a:t>
            </a:r>
          </a:p>
          <a:p>
            <a:r>
              <a:rPr lang="en-US" dirty="0"/>
              <a:t>Energy conversion (electrical to mechanical)</a:t>
            </a:r>
          </a:p>
          <a:p>
            <a:r>
              <a:rPr lang="en-US" dirty="0"/>
              <a:t>Energy transmission (driveline)</a:t>
            </a:r>
          </a:p>
          <a:p>
            <a:r>
              <a:rPr lang="en-US" dirty="0"/>
              <a:t>Retardation system (mechanical braking or base braking)</a:t>
            </a:r>
          </a:p>
        </p:txBody>
      </p:sp>
      <p:graphicFrame>
        <p:nvGraphicFramePr>
          <p:cNvPr id="4" name="Table 3">
            <a:extLst>
              <a:ext uri="{FF2B5EF4-FFF2-40B4-BE49-F238E27FC236}">
                <a16:creationId xmlns:a16="http://schemas.microsoft.com/office/drawing/2014/main" id="{D15EEB0D-2AF6-0F46-BB62-364BE240E1E7}"/>
              </a:ext>
            </a:extLst>
          </p:cNvPr>
          <p:cNvGraphicFramePr>
            <a:graphicFrameLocks noGrp="1"/>
          </p:cNvGraphicFramePr>
          <p:nvPr>
            <p:extLst>
              <p:ext uri="{D42A27DB-BD31-4B8C-83A1-F6EECF244321}">
                <p14:modId xmlns:p14="http://schemas.microsoft.com/office/powerpoint/2010/main" val="615928083"/>
              </p:ext>
            </p:extLst>
          </p:nvPr>
        </p:nvGraphicFramePr>
        <p:xfrm>
          <a:off x="274452" y="3559420"/>
          <a:ext cx="8691420" cy="2661920"/>
        </p:xfrm>
        <a:graphic>
          <a:graphicData uri="http://schemas.openxmlformats.org/drawingml/2006/table">
            <a:tbl>
              <a:tblPr firstRow="1" bandRow="1">
                <a:tableStyleId>{5C22544A-7EE6-4342-B048-85BDC9FD1C3A}</a:tableStyleId>
              </a:tblPr>
              <a:tblGrid>
                <a:gridCol w="2172855">
                  <a:extLst>
                    <a:ext uri="{9D8B030D-6E8A-4147-A177-3AD203B41FA5}">
                      <a16:colId xmlns:a16="http://schemas.microsoft.com/office/drawing/2014/main" val="196893525"/>
                    </a:ext>
                  </a:extLst>
                </a:gridCol>
                <a:gridCol w="2172855">
                  <a:extLst>
                    <a:ext uri="{9D8B030D-6E8A-4147-A177-3AD203B41FA5}">
                      <a16:colId xmlns:a16="http://schemas.microsoft.com/office/drawing/2014/main" val="2507227285"/>
                    </a:ext>
                  </a:extLst>
                </a:gridCol>
                <a:gridCol w="2172855">
                  <a:extLst>
                    <a:ext uri="{9D8B030D-6E8A-4147-A177-3AD203B41FA5}">
                      <a16:colId xmlns:a16="http://schemas.microsoft.com/office/drawing/2014/main" val="1307078013"/>
                    </a:ext>
                  </a:extLst>
                </a:gridCol>
                <a:gridCol w="2172855">
                  <a:extLst>
                    <a:ext uri="{9D8B030D-6E8A-4147-A177-3AD203B41FA5}">
                      <a16:colId xmlns:a16="http://schemas.microsoft.com/office/drawing/2014/main" val="3482584198"/>
                    </a:ext>
                  </a:extLst>
                </a:gridCol>
              </a:tblGrid>
              <a:tr h="370840">
                <a:tc>
                  <a:txBody>
                    <a:bodyPr/>
                    <a:lstStyle/>
                    <a:p>
                      <a:endParaRPr lang="en-US" dirty="0"/>
                    </a:p>
                  </a:txBody>
                  <a:tcPr/>
                </a:tc>
                <a:tc>
                  <a:txBody>
                    <a:bodyPr/>
                    <a:lstStyle/>
                    <a:p>
                      <a:r>
                        <a:rPr lang="en-US" dirty="0"/>
                        <a:t>Gas (Light Duty)</a:t>
                      </a:r>
                    </a:p>
                  </a:txBody>
                  <a:tcPr/>
                </a:tc>
                <a:tc>
                  <a:txBody>
                    <a:bodyPr/>
                    <a:lstStyle/>
                    <a:p>
                      <a:r>
                        <a:rPr lang="en-US" dirty="0"/>
                        <a:t>HGV (Engine Braking)</a:t>
                      </a:r>
                    </a:p>
                  </a:txBody>
                  <a:tcPr/>
                </a:tc>
                <a:tc>
                  <a:txBody>
                    <a:bodyPr/>
                    <a:lstStyle/>
                    <a:p>
                      <a:r>
                        <a:rPr lang="en-US" dirty="0"/>
                        <a:t>BEV</a:t>
                      </a:r>
                    </a:p>
                  </a:txBody>
                  <a:tcPr/>
                </a:tc>
                <a:extLst>
                  <a:ext uri="{0D108BD9-81ED-4DB2-BD59-A6C34878D82A}">
                    <a16:rowId xmlns:a16="http://schemas.microsoft.com/office/drawing/2014/main" val="2741589766"/>
                  </a:ext>
                </a:extLst>
              </a:tr>
              <a:tr h="370840">
                <a:tc>
                  <a:txBody>
                    <a:bodyPr/>
                    <a:lstStyle/>
                    <a:p>
                      <a:r>
                        <a:rPr lang="en-US" dirty="0"/>
                        <a:t>Storage</a:t>
                      </a:r>
                    </a:p>
                  </a:txBody>
                  <a:tcPr/>
                </a:tc>
                <a:tc>
                  <a:txBody>
                    <a:bodyPr/>
                    <a:lstStyle/>
                    <a:p>
                      <a:r>
                        <a:rPr lang="en-US" dirty="0"/>
                        <a:t>Gas Tank</a:t>
                      </a:r>
                    </a:p>
                  </a:txBody>
                  <a:tcPr/>
                </a:tc>
                <a:tc>
                  <a:txBody>
                    <a:bodyPr/>
                    <a:lstStyle/>
                    <a:p>
                      <a:r>
                        <a:rPr lang="en-US" dirty="0"/>
                        <a:t>Diesel</a:t>
                      </a:r>
                    </a:p>
                  </a:txBody>
                  <a:tcPr/>
                </a:tc>
                <a:tc>
                  <a:txBody>
                    <a:bodyPr/>
                    <a:lstStyle/>
                    <a:p>
                      <a:r>
                        <a:rPr lang="en-US" dirty="0"/>
                        <a:t>Battery</a:t>
                      </a:r>
                    </a:p>
                  </a:txBody>
                  <a:tcPr/>
                </a:tc>
                <a:extLst>
                  <a:ext uri="{0D108BD9-81ED-4DB2-BD59-A6C34878D82A}">
                    <a16:rowId xmlns:a16="http://schemas.microsoft.com/office/drawing/2014/main" val="3255491579"/>
                  </a:ext>
                </a:extLst>
              </a:tr>
              <a:tr h="370840">
                <a:tc>
                  <a:txBody>
                    <a:bodyPr/>
                    <a:lstStyle/>
                    <a:p>
                      <a:r>
                        <a:rPr lang="en-US" dirty="0"/>
                        <a:t>Conversion</a:t>
                      </a:r>
                    </a:p>
                  </a:txBody>
                  <a:tcPr/>
                </a:tc>
                <a:tc>
                  <a:txBody>
                    <a:bodyPr/>
                    <a:lstStyle/>
                    <a:p>
                      <a:r>
                        <a:rPr lang="en-US" dirty="0"/>
                        <a:t>ICE</a:t>
                      </a:r>
                    </a:p>
                  </a:txBody>
                  <a:tcPr/>
                </a:tc>
                <a:tc>
                  <a:txBody>
                    <a:bodyPr/>
                    <a:lstStyle/>
                    <a:p>
                      <a:r>
                        <a:rPr lang="en-US" dirty="0"/>
                        <a:t>Diesel Engine</a:t>
                      </a:r>
                    </a:p>
                  </a:txBody>
                  <a:tcPr/>
                </a:tc>
                <a:tc>
                  <a:txBody>
                    <a:bodyPr/>
                    <a:lstStyle/>
                    <a:p>
                      <a:r>
                        <a:rPr lang="en-US" dirty="0"/>
                        <a:t>Electric Motor</a:t>
                      </a:r>
                    </a:p>
                  </a:txBody>
                  <a:tcPr/>
                </a:tc>
                <a:extLst>
                  <a:ext uri="{0D108BD9-81ED-4DB2-BD59-A6C34878D82A}">
                    <a16:rowId xmlns:a16="http://schemas.microsoft.com/office/drawing/2014/main" val="2964296249"/>
                  </a:ext>
                </a:extLst>
              </a:tr>
              <a:tr h="370840">
                <a:tc>
                  <a:txBody>
                    <a:bodyPr/>
                    <a:lstStyle/>
                    <a:p>
                      <a:r>
                        <a:rPr lang="en-US" dirty="0"/>
                        <a:t>Energy Transmission</a:t>
                      </a:r>
                    </a:p>
                  </a:txBody>
                  <a:tcPr/>
                </a:tc>
                <a:tc>
                  <a:txBody>
                    <a:bodyPr/>
                    <a:lstStyle/>
                    <a:p>
                      <a:r>
                        <a:rPr lang="en-US" dirty="0"/>
                        <a:t>Transmission/Gear Box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Transmission/Gear Box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Transmission/Gear Box</a:t>
                      </a:r>
                    </a:p>
                  </a:txBody>
                  <a:tcPr/>
                </a:tc>
                <a:extLst>
                  <a:ext uri="{0D108BD9-81ED-4DB2-BD59-A6C34878D82A}">
                    <a16:rowId xmlns:a16="http://schemas.microsoft.com/office/drawing/2014/main" val="2547441569"/>
                  </a:ext>
                </a:extLst>
              </a:tr>
              <a:tr h="370840">
                <a:tc>
                  <a:txBody>
                    <a:bodyPr/>
                    <a:lstStyle/>
                    <a:p>
                      <a:r>
                        <a:rPr lang="en-US" dirty="0"/>
                        <a:t>Retardation</a:t>
                      </a:r>
                    </a:p>
                  </a:txBody>
                  <a:tcPr/>
                </a:tc>
                <a:tc>
                  <a:txBody>
                    <a:bodyPr/>
                    <a:lstStyle/>
                    <a:p>
                      <a:r>
                        <a:rPr lang="en-US" dirty="0"/>
                        <a:t>Base Brakes</a:t>
                      </a:r>
                    </a:p>
                  </a:txBody>
                  <a:tcPr/>
                </a:tc>
                <a:tc>
                  <a:txBody>
                    <a:bodyPr/>
                    <a:lstStyle/>
                    <a:p>
                      <a:r>
                        <a:rPr lang="en-US" dirty="0"/>
                        <a:t>J Brake/Base Brakes</a:t>
                      </a:r>
                    </a:p>
                  </a:txBody>
                  <a:tcPr/>
                </a:tc>
                <a:tc>
                  <a:txBody>
                    <a:bodyPr/>
                    <a:lstStyle/>
                    <a:p>
                      <a:r>
                        <a:rPr lang="en-US" dirty="0" err="1"/>
                        <a:t>eBraking</a:t>
                      </a:r>
                      <a:r>
                        <a:rPr lang="en-US" dirty="0"/>
                        <a:t>/Base Brakes</a:t>
                      </a:r>
                    </a:p>
                  </a:txBody>
                  <a:tcPr/>
                </a:tc>
                <a:extLst>
                  <a:ext uri="{0D108BD9-81ED-4DB2-BD59-A6C34878D82A}">
                    <a16:rowId xmlns:a16="http://schemas.microsoft.com/office/drawing/2014/main" val="237151934"/>
                  </a:ext>
                </a:extLst>
              </a:tr>
            </a:tbl>
          </a:graphicData>
        </a:graphic>
      </p:graphicFrame>
      <p:sp>
        <p:nvSpPr>
          <p:cNvPr id="5" name="TextBox 4">
            <a:extLst>
              <a:ext uri="{FF2B5EF4-FFF2-40B4-BE49-F238E27FC236}">
                <a16:creationId xmlns:a16="http://schemas.microsoft.com/office/drawing/2014/main" id="{F0AC7D86-04F6-5C4C-8410-96C31F857D28}"/>
              </a:ext>
            </a:extLst>
          </p:cNvPr>
          <p:cNvSpPr txBox="1"/>
          <p:nvPr/>
        </p:nvSpPr>
        <p:spPr>
          <a:xfrm>
            <a:off x="6128951" y="583141"/>
            <a:ext cx="3450047" cy="923330"/>
          </a:xfrm>
          <a:prstGeom prst="rect">
            <a:avLst/>
          </a:prstGeom>
          <a:noFill/>
        </p:spPr>
        <p:txBody>
          <a:bodyPr wrap="none" rtlCol="0">
            <a:spAutoFit/>
          </a:bodyPr>
          <a:lstStyle/>
          <a:p>
            <a:r>
              <a:rPr lang="en-US" b="1" dirty="0">
                <a:solidFill>
                  <a:srgbClr val="C00000"/>
                </a:solidFill>
              </a:rPr>
              <a:t>BEV potentially also connected to:</a:t>
            </a:r>
          </a:p>
          <a:p>
            <a:pPr marL="285750" indent="-285750">
              <a:buFont typeface="Arial" panose="020B0604020202020204" pitchFamily="34" charset="0"/>
              <a:buChar char="•"/>
            </a:pPr>
            <a:r>
              <a:rPr lang="en-US" b="1" dirty="0">
                <a:solidFill>
                  <a:srgbClr val="C00000"/>
                </a:solidFill>
              </a:rPr>
              <a:t>Powers system</a:t>
            </a:r>
          </a:p>
          <a:p>
            <a:pPr marL="285750" indent="-285750">
              <a:buFont typeface="Arial" panose="020B0604020202020204" pitchFamily="34" charset="0"/>
              <a:buChar char="•"/>
            </a:pPr>
            <a:r>
              <a:rPr lang="en-US" b="1" dirty="0">
                <a:solidFill>
                  <a:srgbClr val="C00000"/>
                </a:solidFill>
              </a:rPr>
              <a:t>People movement</a:t>
            </a:r>
          </a:p>
        </p:txBody>
      </p:sp>
      <p:graphicFrame>
        <p:nvGraphicFramePr>
          <p:cNvPr id="6" name="Table 5">
            <a:extLst>
              <a:ext uri="{FF2B5EF4-FFF2-40B4-BE49-F238E27FC236}">
                <a16:creationId xmlns:a16="http://schemas.microsoft.com/office/drawing/2014/main" id="{68A74A6F-A05D-7640-A7D6-06E9816A022A}"/>
              </a:ext>
            </a:extLst>
          </p:cNvPr>
          <p:cNvGraphicFramePr>
            <a:graphicFrameLocks noGrp="1"/>
          </p:cNvGraphicFramePr>
          <p:nvPr>
            <p:extLst>
              <p:ext uri="{D42A27DB-BD31-4B8C-83A1-F6EECF244321}">
                <p14:modId xmlns:p14="http://schemas.microsoft.com/office/powerpoint/2010/main" val="992120739"/>
              </p:ext>
            </p:extLst>
          </p:nvPr>
        </p:nvGraphicFramePr>
        <p:xfrm>
          <a:off x="9849024" y="373992"/>
          <a:ext cx="1815752" cy="5847348"/>
        </p:xfrm>
        <a:graphic>
          <a:graphicData uri="http://schemas.openxmlformats.org/drawingml/2006/table">
            <a:tbl>
              <a:tblPr firstRow="1" bandRow="1">
                <a:tableStyleId>{5C22544A-7EE6-4342-B048-85BDC9FD1C3A}</a:tableStyleId>
              </a:tblPr>
              <a:tblGrid>
                <a:gridCol w="1815752">
                  <a:extLst>
                    <a:ext uri="{9D8B030D-6E8A-4147-A177-3AD203B41FA5}">
                      <a16:colId xmlns:a16="http://schemas.microsoft.com/office/drawing/2014/main" val="785797834"/>
                    </a:ext>
                  </a:extLst>
                </a:gridCol>
              </a:tblGrid>
              <a:tr h="847541">
                <a:tc>
                  <a:txBody>
                    <a:bodyPr/>
                    <a:lstStyle/>
                    <a:p>
                      <a:r>
                        <a:rPr lang="en-US" dirty="0"/>
                        <a:t>Example AV Components</a:t>
                      </a:r>
                    </a:p>
                  </a:txBody>
                  <a:tcPr/>
                </a:tc>
                <a:extLst>
                  <a:ext uri="{0D108BD9-81ED-4DB2-BD59-A6C34878D82A}">
                    <a16:rowId xmlns:a16="http://schemas.microsoft.com/office/drawing/2014/main" val="1872441698"/>
                  </a:ext>
                </a:extLst>
              </a:tr>
              <a:tr h="1092228">
                <a:tc>
                  <a:txBody>
                    <a:bodyPr/>
                    <a:lstStyle/>
                    <a:p>
                      <a:r>
                        <a:rPr lang="en-US" dirty="0"/>
                        <a:t>BMS (charge sharing, load shedding, …)</a:t>
                      </a:r>
                    </a:p>
                  </a:txBody>
                  <a:tcPr/>
                </a:tc>
                <a:extLst>
                  <a:ext uri="{0D108BD9-81ED-4DB2-BD59-A6C34878D82A}">
                    <a16:rowId xmlns:a16="http://schemas.microsoft.com/office/drawing/2014/main" val="3624002363"/>
                  </a:ext>
                </a:extLst>
              </a:tr>
              <a:tr h="1346235">
                <a:tc>
                  <a:txBody>
                    <a:bodyPr/>
                    <a:lstStyle/>
                    <a:p>
                      <a:r>
                        <a:rPr lang="en-US" dirty="0" err="1"/>
                        <a:t>Pwr</a:t>
                      </a:r>
                      <a:r>
                        <a:rPr lang="en-US" dirty="0"/>
                        <a:t> Ctrl Unit (PCU providing: demand2tprque request)</a:t>
                      </a:r>
                    </a:p>
                  </a:txBody>
                  <a:tcPr/>
                </a:tc>
                <a:extLst>
                  <a:ext uri="{0D108BD9-81ED-4DB2-BD59-A6C34878D82A}">
                    <a16:rowId xmlns:a16="http://schemas.microsoft.com/office/drawing/2014/main" val="3632490533"/>
                  </a:ext>
                </a:extLst>
              </a:tr>
              <a:tr h="1280672">
                <a:tc>
                  <a:txBody>
                    <a:bodyPr/>
                    <a:lstStyle/>
                    <a:p>
                      <a:r>
                        <a:rPr lang="en-US" dirty="0"/>
                        <a:t>TCM (rotation type 2 rotation type/motor vs wheels) </a:t>
                      </a:r>
                    </a:p>
                  </a:txBody>
                  <a:tcPr/>
                </a:tc>
                <a:extLst>
                  <a:ext uri="{0D108BD9-81ED-4DB2-BD59-A6C34878D82A}">
                    <a16:rowId xmlns:a16="http://schemas.microsoft.com/office/drawing/2014/main" val="1623810622"/>
                  </a:ext>
                </a:extLst>
              </a:tr>
              <a:tr h="1280672">
                <a:tc>
                  <a:txBody>
                    <a:bodyPr/>
                    <a:lstStyle/>
                    <a:p>
                      <a:r>
                        <a:rPr lang="en-US" dirty="0"/>
                        <a:t>BCM (blending motor braking and base braking) </a:t>
                      </a:r>
                    </a:p>
                  </a:txBody>
                  <a:tcPr/>
                </a:tc>
                <a:extLst>
                  <a:ext uri="{0D108BD9-81ED-4DB2-BD59-A6C34878D82A}">
                    <a16:rowId xmlns:a16="http://schemas.microsoft.com/office/drawing/2014/main" val="3883432685"/>
                  </a:ext>
                </a:extLst>
              </a:tr>
            </a:tbl>
          </a:graphicData>
        </a:graphic>
      </p:graphicFrame>
    </p:spTree>
    <p:custDataLst>
      <p:tags r:id="rId1"/>
    </p:custDataLst>
    <p:extLst>
      <p:ext uri="{BB962C8B-B14F-4D97-AF65-F5344CB8AC3E}">
        <p14:creationId xmlns:p14="http://schemas.microsoft.com/office/powerpoint/2010/main" val="3220197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840A-CC00-CB49-ABBE-3C12D227B9C4}"/>
              </a:ext>
            </a:extLst>
          </p:cNvPr>
          <p:cNvSpPr>
            <a:spLocks noGrp="1"/>
          </p:cNvSpPr>
          <p:nvPr>
            <p:ph type="title"/>
          </p:nvPr>
        </p:nvSpPr>
        <p:spPr>
          <a:xfrm>
            <a:off x="108545" y="123716"/>
            <a:ext cx="10515600" cy="668028"/>
          </a:xfrm>
        </p:spPr>
        <p:txBody>
          <a:bodyPr>
            <a:normAutofit fontScale="90000"/>
          </a:bodyPr>
          <a:lstStyle/>
          <a:p>
            <a:r>
              <a:rPr lang="en-US" dirty="0"/>
              <a:t>Experiment Sequence Diagram (Accelerating)</a:t>
            </a:r>
          </a:p>
        </p:txBody>
      </p:sp>
      <p:sp>
        <p:nvSpPr>
          <p:cNvPr id="5" name="Rectangle 4">
            <a:extLst>
              <a:ext uri="{FF2B5EF4-FFF2-40B4-BE49-F238E27FC236}">
                <a16:creationId xmlns:a16="http://schemas.microsoft.com/office/drawing/2014/main" id="{810A6E7A-3334-9F4E-AA5D-991BB803452F}"/>
              </a:ext>
            </a:extLst>
          </p:cNvPr>
          <p:cNvSpPr/>
          <p:nvPr/>
        </p:nvSpPr>
        <p:spPr>
          <a:xfrm>
            <a:off x="2113814" y="1140031"/>
            <a:ext cx="1258784" cy="58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VCU</a:t>
            </a:r>
          </a:p>
        </p:txBody>
      </p:sp>
      <p:sp>
        <p:nvSpPr>
          <p:cNvPr id="6" name="Rectangle 5">
            <a:extLst>
              <a:ext uri="{FF2B5EF4-FFF2-40B4-BE49-F238E27FC236}">
                <a16:creationId xmlns:a16="http://schemas.microsoft.com/office/drawing/2014/main" id="{D275E265-84F3-F84A-B820-518295CDACDF}"/>
              </a:ext>
            </a:extLst>
          </p:cNvPr>
          <p:cNvSpPr/>
          <p:nvPr/>
        </p:nvSpPr>
        <p:spPr>
          <a:xfrm>
            <a:off x="4246424" y="1140031"/>
            <a:ext cx="1258784" cy="58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BMS</a:t>
            </a:r>
          </a:p>
        </p:txBody>
      </p:sp>
      <p:sp>
        <p:nvSpPr>
          <p:cNvPr id="7" name="Rectangle 6">
            <a:extLst>
              <a:ext uri="{FF2B5EF4-FFF2-40B4-BE49-F238E27FC236}">
                <a16:creationId xmlns:a16="http://schemas.microsoft.com/office/drawing/2014/main" id="{63F670DC-8405-6A42-8247-EBEC97A066E8}"/>
              </a:ext>
            </a:extLst>
          </p:cNvPr>
          <p:cNvSpPr/>
          <p:nvPr/>
        </p:nvSpPr>
        <p:spPr>
          <a:xfrm>
            <a:off x="6649199" y="1140031"/>
            <a:ext cx="1258784" cy="58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ECM</a:t>
            </a:r>
          </a:p>
        </p:txBody>
      </p:sp>
      <p:sp>
        <p:nvSpPr>
          <p:cNvPr id="8" name="Rectangle 7">
            <a:extLst>
              <a:ext uri="{FF2B5EF4-FFF2-40B4-BE49-F238E27FC236}">
                <a16:creationId xmlns:a16="http://schemas.microsoft.com/office/drawing/2014/main" id="{84F77159-410E-B042-A82D-4CE0FF96E916}"/>
              </a:ext>
            </a:extLst>
          </p:cNvPr>
          <p:cNvSpPr/>
          <p:nvPr/>
        </p:nvSpPr>
        <p:spPr>
          <a:xfrm>
            <a:off x="8710557" y="1140031"/>
            <a:ext cx="1258784" cy="58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a:t>
            </a:r>
          </a:p>
        </p:txBody>
      </p:sp>
      <p:sp>
        <p:nvSpPr>
          <p:cNvPr id="9" name="Rectangle 8">
            <a:extLst>
              <a:ext uri="{FF2B5EF4-FFF2-40B4-BE49-F238E27FC236}">
                <a16:creationId xmlns:a16="http://schemas.microsoft.com/office/drawing/2014/main" id="{62992BFF-02A5-1D49-8E28-E14AA58F45AF}"/>
              </a:ext>
            </a:extLst>
          </p:cNvPr>
          <p:cNvSpPr/>
          <p:nvPr/>
        </p:nvSpPr>
        <p:spPr>
          <a:xfrm>
            <a:off x="10273146" y="453442"/>
            <a:ext cx="1436254" cy="1258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Gateway to Vehicle/BUS Monitor</a:t>
            </a:r>
          </a:p>
        </p:txBody>
      </p:sp>
      <p:cxnSp>
        <p:nvCxnSpPr>
          <p:cNvPr id="12" name="Straight Connector 11">
            <a:extLst>
              <a:ext uri="{FF2B5EF4-FFF2-40B4-BE49-F238E27FC236}">
                <a16:creationId xmlns:a16="http://schemas.microsoft.com/office/drawing/2014/main" id="{BFED216E-5521-BD46-9FC7-0EC4487D724E}"/>
              </a:ext>
            </a:extLst>
          </p:cNvPr>
          <p:cNvCxnSpPr>
            <a:cxnSpLocks/>
          </p:cNvCxnSpPr>
          <p:nvPr/>
        </p:nvCxnSpPr>
        <p:spPr>
          <a:xfrm>
            <a:off x="2803566" y="1876301"/>
            <a:ext cx="0" cy="3586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6637F3-400A-294F-9576-61CB58B56403}"/>
              </a:ext>
            </a:extLst>
          </p:cNvPr>
          <p:cNvCxnSpPr>
            <a:cxnSpLocks/>
          </p:cNvCxnSpPr>
          <p:nvPr/>
        </p:nvCxnSpPr>
        <p:spPr>
          <a:xfrm>
            <a:off x="4874827" y="1876301"/>
            <a:ext cx="0" cy="2731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3E09BDC-D3F2-2548-83FB-2E42A3F229F6}"/>
              </a:ext>
            </a:extLst>
          </p:cNvPr>
          <p:cNvCxnSpPr>
            <a:cxnSpLocks/>
          </p:cNvCxnSpPr>
          <p:nvPr/>
        </p:nvCxnSpPr>
        <p:spPr>
          <a:xfrm>
            <a:off x="7278591" y="1876301"/>
            <a:ext cx="0" cy="2731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D4EC8C-3DFD-4E44-9075-299A4C6BE0F1}"/>
              </a:ext>
            </a:extLst>
          </p:cNvPr>
          <p:cNvCxnSpPr>
            <a:cxnSpLocks/>
          </p:cNvCxnSpPr>
          <p:nvPr/>
        </p:nvCxnSpPr>
        <p:spPr>
          <a:xfrm>
            <a:off x="9339949" y="1876301"/>
            <a:ext cx="0" cy="2778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CC79F3-C4F1-BC4F-A2C3-8EA736AEDD83}"/>
              </a:ext>
            </a:extLst>
          </p:cNvPr>
          <p:cNvCxnSpPr>
            <a:cxnSpLocks/>
          </p:cNvCxnSpPr>
          <p:nvPr/>
        </p:nvCxnSpPr>
        <p:spPr>
          <a:xfrm>
            <a:off x="10991273" y="1905990"/>
            <a:ext cx="0" cy="2761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43A76EF-91E1-6B40-BBD4-95EB2772AEF0}"/>
              </a:ext>
            </a:extLst>
          </p:cNvPr>
          <p:cNvCxnSpPr>
            <a:cxnSpLocks/>
          </p:cNvCxnSpPr>
          <p:nvPr/>
        </p:nvCxnSpPr>
        <p:spPr>
          <a:xfrm flipH="1">
            <a:off x="2813470" y="2372048"/>
            <a:ext cx="2061358" cy="0"/>
          </a:xfrm>
          <a:prstGeom prst="straightConnector1">
            <a:avLst/>
          </a:prstGeom>
          <a:noFill/>
          <a:ln w="19050" cap="flat" cmpd="sng" algn="ctr">
            <a:solidFill>
              <a:srgbClr val="469C23"/>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3C5ACF5-0592-AC4B-AA35-2159763FD1F0}"/>
              </a:ext>
            </a:extLst>
          </p:cNvPr>
          <p:cNvSpPr txBox="1"/>
          <p:nvPr/>
        </p:nvSpPr>
        <p:spPr>
          <a:xfrm>
            <a:off x="4027725" y="2332153"/>
            <a:ext cx="920444" cy="261610"/>
          </a:xfrm>
          <a:prstGeom prst="rect">
            <a:avLst/>
          </a:prstGeom>
          <a:noFill/>
        </p:spPr>
        <p:txBody>
          <a:bodyPr wrap="none" rtlCol="0">
            <a:spAutoFit/>
          </a:bodyPr>
          <a:lstStyle/>
          <a:p>
            <a:pPr algn="r"/>
            <a:r>
              <a:rPr lang="en-US" sz="1100" dirty="0"/>
              <a:t>Power Limits</a:t>
            </a:r>
          </a:p>
        </p:txBody>
      </p:sp>
      <p:sp>
        <p:nvSpPr>
          <p:cNvPr id="21" name="Rectangle 20">
            <a:extLst>
              <a:ext uri="{FF2B5EF4-FFF2-40B4-BE49-F238E27FC236}">
                <a16:creationId xmlns:a16="http://schemas.microsoft.com/office/drawing/2014/main" id="{8F7E2471-DC3F-9E44-BF5E-EB94D92B22A4}"/>
              </a:ext>
            </a:extLst>
          </p:cNvPr>
          <p:cNvSpPr/>
          <p:nvPr/>
        </p:nvSpPr>
        <p:spPr>
          <a:xfrm>
            <a:off x="173176" y="841123"/>
            <a:ext cx="1450767" cy="97204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Experiment </a:t>
            </a:r>
            <a:r>
              <a:rPr lang="en-US" dirty="0" err="1"/>
              <a:t>Mgr</a:t>
            </a:r>
            <a:r>
              <a:rPr lang="en-US" dirty="0"/>
              <a:t>/Demand (HMI)</a:t>
            </a:r>
          </a:p>
        </p:txBody>
      </p:sp>
      <p:cxnSp>
        <p:nvCxnSpPr>
          <p:cNvPr id="22" name="Straight Connector 21">
            <a:extLst>
              <a:ext uri="{FF2B5EF4-FFF2-40B4-BE49-F238E27FC236}">
                <a16:creationId xmlns:a16="http://schemas.microsoft.com/office/drawing/2014/main" id="{4E6987FF-572C-5545-B104-2FB4B213B805}"/>
              </a:ext>
            </a:extLst>
          </p:cNvPr>
          <p:cNvCxnSpPr>
            <a:cxnSpLocks/>
          </p:cNvCxnSpPr>
          <p:nvPr/>
        </p:nvCxnSpPr>
        <p:spPr>
          <a:xfrm>
            <a:off x="898560" y="1911926"/>
            <a:ext cx="0" cy="358634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D1851E0-054B-7E41-B9E9-553E08813A0A}"/>
              </a:ext>
            </a:extLst>
          </p:cNvPr>
          <p:cNvSpPr txBox="1"/>
          <p:nvPr/>
        </p:nvSpPr>
        <p:spPr>
          <a:xfrm>
            <a:off x="108545" y="5652654"/>
            <a:ext cx="1459310" cy="923330"/>
          </a:xfrm>
          <a:prstGeom prst="rect">
            <a:avLst/>
          </a:prstGeom>
          <a:noFill/>
        </p:spPr>
        <p:txBody>
          <a:bodyPr wrap="none" rtlCol="0">
            <a:spAutoFit/>
          </a:bodyPr>
          <a:lstStyle/>
          <a:p>
            <a:pPr marL="285750" indent="-285750">
              <a:buFont typeface="Arial" panose="020B0604020202020204" pitchFamily="34" charset="0"/>
              <a:buChar char="•"/>
            </a:pPr>
            <a:r>
              <a:rPr lang="en-US" dirty="0"/>
              <a:t>Accelerate</a:t>
            </a:r>
          </a:p>
          <a:p>
            <a:pPr marL="285750" indent="-285750">
              <a:buFont typeface="Arial" panose="020B0604020202020204" pitchFamily="34" charset="0"/>
              <a:buChar char="•"/>
            </a:pPr>
            <a:r>
              <a:rPr lang="en-US" dirty="0"/>
              <a:t>Coast</a:t>
            </a:r>
          </a:p>
          <a:p>
            <a:pPr marL="285750" indent="-285750">
              <a:buFont typeface="Arial" panose="020B0604020202020204" pitchFamily="34" charset="0"/>
              <a:buChar char="•"/>
            </a:pPr>
            <a:r>
              <a:rPr lang="en-US" dirty="0"/>
              <a:t>Brake</a:t>
            </a:r>
          </a:p>
        </p:txBody>
      </p:sp>
      <p:sp>
        <p:nvSpPr>
          <p:cNvPr id="40" name="Rectangle 39">
            <a:extLst>
              <a:ext uri="{FF2B5EF4-FFF2-40B4-BE49-F238E27FC236}">
                <a16:creationId xmlns:a16="http://schemas.microsoft.com/office/drawing/2014/main" id="{988A9E55-B0DD-E34A-BCF3-C251E36C3D69}"/>
              </a:ext>
            </a:extLst>
          </p:cNvPr>
          <p:cNvSpPr/>
          <p:nvPr/>
        </p:nvSpPr>
        <p:spPr>
          <a:xfrm>
            <a:off x="2536401" y="5652654"/>
            <a:ext cx="1996045" cy="73033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Offboard Charging ‘Pad’</a:t>
            </a:r>
          </a:p>
        </p:txBody>
      </p:sp>
      <p:cxnSp>
        <p:nvCxnSpPr>
          <p:cNvPr id="24" name="Straight Arrow Connector 23">
            <a:extLst>
              <a:ext uri="{FF2B5EF4-FFF2-40B4-BE49-F238E27FC236}">
                <a16:creationId xmlns:a16="http://schemas.microsoft.com/office/drawing/2014/main" id="{BE2C14A6-F338-4034-A636-763B8AD042A4}"/>
              </a:ext>
            </a:extLst>
          </p:cNvPr>
          <p:cNvCxnSpPr>
            <a:cxnSpLocks/>
          </p:cNvCxnSpPr>
          <p:nvPr/>
        </p:nvCxnSpPr>
        <p:spPr>
          <a:xfrm>
            <a:off x="910793" y="2066925"/>
            <a:ext cx="1902677" cy="0"/>
          </a:xfrm>
          <a:prstGeom prst="straightConnector1">
            <a:avLst/>
          </a:prstGeom>
          <a:noFill/>
          <a:ln w="19050" cap="flat" cmpd="sng" algn="ctr">
            <a:solidFill>
              <a:srgbClr val="E47E00"/>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0DDDC1B-6672-47AE-90D4-AA1F43E55718}"/>
              </a:ext>
            </a:extLst>
          </p:cNvPr>
          <p:cNvSpPr txBox="1"/>
          <p:nvPr/>
        </p:nvSpPr>
        <p:spPr>
          <a:xfrm>
            <a:off x="866293" y="2041968"/>
            <a:ext cx="1194558" cy="261610"/>
          </a:xfrm>
          <a:prstGeom prst="rect">
            <a:avLst/>
          </a:prstGeom>
          <a:noFill/>
        </p:spPr>
        <p:txBody>
          <a:bodyPr wrap="none" rtlCol="0">
            <a:spAutoFit/>
          </a:bodyPr>
          <a:lstStyle/>
          <a:p>
            <a:r>
              <a:rPr lang="en-US" sz="1100" dirty="0"/>
              <a:t>Accelerator pedal</a:t>
            </a:r>
          </a:p>
        </p:txBody>
      </p:sp>
      <p:cxnSp>
        <p:nvCxnSpPr>
          <p:cNvPr id="28" name="Straight Arrow Connector 27">
            <a:extLst>
              <a:ext uri="{FF2B5EF4-FFF2-40B4-BE49-F238E27FC236}">
                <a16:creationId xmlns:a16="http://schemas.microsoft.com/office/drawing/2014/main" id="{8DCF4944-BD8B-4682-99F3-CCCD421C3694}"/>
              </a:ext>
            </a:extLst>
          </p:cNvPr>
          <p:cNvCxnSpPr>
            <a:cxnSpLocks/>
          </p:cNvCxnSpPr>
          <p:nvPr/>
        </p:nvCxnSpPr>
        <p:spPr>
          <a:xfrm>
            <a:off x="2813470" y="4085354"/>
            <a:ext cx="4475025" cy="0"/>
          </a:xfrm>
          <a:prstGeom prst="straightConnector1">
            <a:avLst/>
          </a:prstGeom>
          <a:noFill/>
          <a:ln w="19050" cap="flat" cmpd="sng" algn="ctr">
            <a:solidFill>
              <a:srgbClr val="469C23"/>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13ED521-B711-4725-9669-BFA1B4970120}"/>
              </a:ext>
            </a:extLst>
          </p:cNvPr>
          <p:cNvCxnSpPr>
            <a:cxnSpLocks/>
          </p:cNvCxnSpPr>
          <p:nvPr/>
        </p:nvCxnSpPr>
        <p:spPr>
          <a:xfrm flipH="1">
            <a:off x="2803566" y="2076773"/>
            <a:ext cx="6536383" cy="0"/>
          </a:xfrm>
          <a:prstGeom prst="straightConnector1">
            <a:avLst/>
          </a:prstGeom>
          <a:noFill/>
          <a:ln w="19050" cap="flat" cmpd="sng" algn="ctr">
            <a:solidFill>
              <a:srgbClr val="469C23"/>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5AC5058-C32A-451F-9BAD-6D713DED24DF}"/>
              </a:ext>
            </a:extLst>
          </p:cNvPr>
          <p:cNvSpPr txBox="1"/>
          <p:nvPr/>
        </p:nvSpPr>
        <p:spPr>
          <a:xfrm>
            <a:off x="7601973" y="2070211"/>
            <a:ext cx="1737976" cy="261610"/>
          </a:xfrm>
          <a:prstGeom prst="rect">
            <a:avLst/>
          </a:prstGeom>
          <a:noFill/>
        </p:spPr>
        <p:txBody>
          <a:bodyPr wrap="none" rtlCol="0">
            <a:spAutoFit/>
          </a:bodyPr>
          <a:lstStyle/>
          <a:p>
            <a:pPr algn="r"/>
            <a:r>
              <a:rPr lang="en-US" sz="1100" dirty="0"/>
              <a:t>Wheel based vehicle speed</a:t>
            </a:r>
          </a:p>
        </p:txBody>
      </p:sp>
      <p:sp>
        <p:nvSpPr>
          <p:cNvPr id="42" name="TextBox 41">
            <a:extLst>
              <a:ext uri="{FF2B5EF4-FFF2-40B4-BE49-F238E27FC236}">
                <a16:creationId xmlns:a16="http://schemas.microsoft.com/office/drawing/2014/main" id="{F2AB4F7C-07D3-4C77-A1FA-A679F9E68EA6}"/>
              </a:ext>
            </a:extLst>
          </p:cNvPr>
          <p:cNvSpPr txBox="1"/>
          <p:nvPr/>
        </p:nvSpPr>
        <p:spPr>
          <a:xfrm>
            <a:off x="2095680" y="2060918"/>
            <a:ext cx="1561646" cy="261610"/>
          </a:xfrm>
          <a:prstGeom prst="rect">
            <a:avLst/>
          </a:prstGeom>
          <a:noFill/>
        </p:spPr>
        <p:txBody>
          <a:bodyPr wrap="none" rtlCol="0">
            <a:spAutoFit/>
          </a:bodyPr>
          <a:lstStyle/>
          <a:p>
            <a:r>
              <a:rPr lang="en-US" sz="1100" i="1" dirty="0">
                <a:solidFill>
                  <a:schemeClr val="accent1"/>
                </a:solidFill>
              </a:rPr>
              <a:t>Driver Torque requested</a:t>
            </a:r>
          </a:p>
        </p:txBody>
      </p:sp>
      <p:sp>
        <p:nvSpPr>
          <p:cNvPr id="43" name="TextBox 42">
            <a:extLst>
              <a:ext uri="{FF2B5EF4-FFF2-40B4-BE49-F238E27FC236}">
                <a16:creationId xmlns:a16="http://schemas.microsoft.com/office/drawing/2014/main" id="{823C9BA5-4CF4-4DC7-8BDB-F31D51AD3541}"/>
              </a:ext>
            </a:extLst>
          </p:cNvPr>
          <p:cNvSpPr txBox="1"/>
          <p:nvPr/>
        </p:nvSpPr>
        <p:spPr>
          <a:xfrm>
            <a:off x="2053838" y="2453378"/>
            <a:ext cx="1544012" cy="261610"/>
          </a:xfrm>
          <a:prstGeom prst="rect">
            <a:avLst/>
          </a:prstGeom>
          <a:noFill/>
        </p:spPr>
        <p:txBody>
          <a:bodyPr wrap="none" rtlCol="0">
            <a:spAutoFit/>
          </a:bodyPr>
          <a:lstStyle/>
          <a:p>
            <a:r>
              <a:rPr lang="en-US" sz="1100" i="1" dirty="0">
                <a:solidFill>
                  <a:schemeClr val="accent1"/>
                </a:solidFill>
              </a:rPr>
              <a:t>Battery Power available</a:t>
            </a:r>
          </a:p>
        </p:txBody>
      </p:sp>
      <p:cxnSp>
        <p:nvCxnSpPr>
          <p:cNvPr id="44" name="Straight Arrow Connector 43">
            <a:extLst>
              <a:ext uri="{FF2B5EF4-FFF2-40B4-BE49-F238E27FC236}">
                <a16:creationId xmlns:a16="http://schemas.microsoft.com/office/drawing/2014/main" id="{13B2E8E5-0770-4FD2-A0E0-0C58A53943CF}"/>
              </a:ext>
            </a:extLst>
          </p:cNvPr>
          <p:cNvCxnSpPr>
            <a:cxnSpLocks/>
          </p:cNvCxnSpPr>
          <p:nvPr/>
        </p:nvCxnSpPr>
        <p:spPr>
          <a:xfrm flipH="1">
            <a:off x="2803566" y="2772421"/>
            <a:ext cx="4475025" cy="0"/>
          </a:xfrm>
          <a:prstGeom prst="straightConnector1">
            <a:avLst/>
          </a:prstGeom>
          <a:noFill/>
          <a:ln w="19050" cap="flat" cmpd="sng" algn="ctr">
            <a:solidFill>
              <a:srgbClr val="469C23"/>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63955CC-6A1F-435A-A75B-DD4A755DF7A4}"/>
              </a:ext>
            </a:extLst>
          </p:cNvPr>
          <p:cNvSpPr txBox="1"/>
          <p:nvPr/>
        </p:nvSpPr>
        <p:spPr>
          <a:xfrm>
            <a:off x="6364844" y="2769622"/>
            <a:ext cx="923651" cy="261610"/>
          </a:xfrm>
          <a:prstGeom prst="rect">
            <a:avLst/>
          </a:prstGeom>
          <a:noFill/>
        </p:spPr>
        <p:txBody>
          <a:bodyPr wrap="none" rtlCol="0">
            <a:spAutoFit/>
          </a:bodyPr>
          <a:lstStyle/>
          <a:p>
            <a:pPr algn="r"/>
            <a:r>
              <a:rPr lang="en-US" sz="1100" dirty="0"/>
              <a:t>Motor speed</a:t>
            </a:r>
          </a:p>
        </p:txBody>
      </p:sp>
      <p:cxnSp>
        <p:nvCxnSpPr>
          <p:cNvPr id="47" name="Straight Arrow Connector 46">
            <a:extLst>
              <a:ext uri="{FF2B5EF4-FFF2-40B4-BE49-F238E27FC236}">
                <a16:creationId xmlns:a16="http://schemas.microsoft.com/office/drawing/2014/main" id="{39F59508-3B5B-4FDC-8015-746B3E916403}"/>
              </a:ext>
            </a:extLst>
          </p:cNvPr>
          <p:cNvCxnSpPr>
            <a:cxnSpLocks/>
          </p:cNvCxnSpPr>
          <p:nvPr/>
        </p:nvCxnSpPr>
        <p:spPr>
          <a:xfrm flipH="1">
            <a:off x="2813470" y="3193803"/>
            <a:ext cx="4475025" cy="0"/>
          </a:xfrm>
          <a:prstGeom prst="straightConnector1">
            <a:avLst/>
          </a:prstGeom>
          <a:noFill/>
          <a:ln w="19050" cap="flat" cmpd="sng" algn="ctr">
            <a:solidFill>
              <a:srgbClr val="469C23"/>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736CAD6-0F56-4CF2-A5C8-7FE7A6B0DF8E}"/>
              </a:ext>
            </a:extLst>
          </p:cNvPr>
          <p:cNvSpPr txBox="1"/>
          <p:nvPr/>
        </p:nvSpPr>
        <p:spPr>
          <a:xfrm>
            <a:off x="6396237" y="3173030"/>
            <a:ext cx="920445" cy="261610"/>
          </a:xfrm>
          <a:prstGeom prst="rect">
            <a:avLst/>
          </a:prstGeom>
          <a:noFill/>
        </p:spPr>
        <p:txBody>
          <a:bodyPr wrap="none" rtlCol="0">
            <a:spAutoFit/>
          </a:bodyPr>
          <a:lstStyle/>
          <a:p>
            <a:pPr algn="r"/>
            <a:r>
              <a:rPr lang="en-US" sz="1100" dirty="0"/>
              <a:t>Power Limits</a:t>
            </a:r>
          </a:p>
        </p:txBody>
      </p:sp>
      <p:sp>
        <p:nvSpPr>
          <p:cNvPr id="49" name="TextBox 48">
            <a:extLst>
              <a:ext uri="{FF2B5EF4-FFF2-40B4-BE49-F238E27FC236}">
                <a16:creationId xmlns:a16="http://schemas.microsoft.com/office/drawing/2014/main" id="{E2BB2EDC-5C16-4CEA-8195-4211C12A6CE9}"/>
              </a:ext>
            </a:extLst>
          </p:cNvPr>
          <p:cNvSpPr txBox="1"/>
          <p:nvPr/>
        </p:nvSpPr>
        <p:spPr>
          <a:xfrm>
            <a:off x="2102401" y="3202467"/>
            <a:ext cx="1483098" cy="261610"/>
          </a:xfrm>
          <a:prstGeom prst="rect">
            <a:avLst/>
          </a:prstGeom>
          <a:noFill/>
        </p:spPr>
        <p:txBody>
          <a:bodyPr wrap="none" rtlCol="0">
            <a:spAutoFit/>
          </a:bodyPr>
          <a:lstStyle/>
          <a:p>
            <a:r>
              <a:rPr lang="en-US" sz="1100" i="1" dirty="0">
                <a:solidFill>
                  <a:schemeClr val="accent1"/>
                </a:solidFill>
              </a:rPr>
              <a:t>Motor Power available</a:t>
            </a:r>
          </a:p>
        </p:txBody>
      </p:sp>
      <p:sp>
        <p:nvSpPr>
          <p:cNvPr id="50" name="TextBox 49">
            <a:extLst>
              <a:ext uri="{FF2B5EF4-FFF2-40B4-BE49-F238E27FC236}">
                <a16:creationId xmlns:a16="http://schemas.microsoft.com/office/drawing/2014/main" id="{196B5630-7293-4EEB-B284-B2925F49F340}"/>
              </a:ext>
            </a:extLst>
          </p:cNvPr>
          <p:cNvSpPr txBox="1"/>
          <p:nvPr/>
        </p:nvSpPr>
        <p:spPr>
          <a:xfrm>
            <a:off x="2297658" y="3472490"/>
            <a:ext cx="1132041" cy="261610"/>
          </a:xfrm>
          <a:prstGeom prst="rect">
            <a:avLst/>
          </a:prstGeom>
          <a:noFill/>
        </p:spPr>
        <p:txBody>
          <a:bodyPr wrap="none" rtlCol="0">
            <a:spAutoFit/>
          </a:bodyPr>
          <a:lstStyle/>
          <a:p>
            <a:r>
              <a:rPr lang="en-US" sz="1100" i="1" dirty="0">
                <a:solidFill>
                  <a:schemeClr val="accent1"/>
                </a:solidFill>
              </a:rPr>
              <a:t>Torque available</a:t>
            </a:r>
          </a:p>
        </p:txBody>
      </p:sp>
      <p:sp>
        <p:nvSpPr>
          <p:cNvPr id="51" name="TextBox 50">
            <a:extLst>
              <a:ext uri="{FF2B5EF4-FFF2-40B4-BE49-F238E27FC236}">
                <a16:creationId xmlns:a16="http://schemas.microsoft.com/office/drawing/2014/main" id="{0DC1A505-61BF-4F24-A916-9AA4E491DE7B}"/>
              </a:ext>
            </a:extLst>
          </p:cNvPr>
          <p:cNvSpPr txBox="1"/>
          <p:nvPr/>
        </p:nvSpPr>
        <p:spPr>
          <a:xfrm>
            <a:off x="2753111" y="4073339"/>
            <a:ext cx="1066319" cy="261610"/>
          </a:xfrm>
          <a:prstGeom prst="rect">
            <a:avLst/>
          </a:prstGeom>
          <a:noFill/>
        </p:spPr>
        <p:txBody>
          <a:bodyPr wrap="none" rtlCol="0">
            <a:spAutoFit/>
          </a:bodyPr>
          <a:lstStyle/>
          <a:p>
            <a:pPr algn="r"/>
            <a:r>
              <a:rPr lang="en-US" sz="1100" dirty="0"/>
              <a:t>Torque request</a:t>
            </a:r>
          </a:p>
        </p:txBody>
      </p:sp>
      <p:sp>
        <p:nvSpPr>
          <p:cNvPr id="52" name="TextBox 51">
            <a:extLst>
              <a:ext uri="{FF2B5EF4-FFF2-40B4-BE49-F238E27FC236}">
                <a16:creationId xmlns:a16="http://schemas.microsoft.com/office/drawing/2014/main" id="{5A53372B-6E5B-4297-AE4A-6284201632BC}"/>
              </a:ext>
            </a:extLst>
          </p:cNvPr>
          <p:cNvSpPr txBox="1"/>
          <p:nvPr/>
        </p:nvSpPr>
        <p:spPr>
          <a:xfrm>
            <a:off x="1998449" y="3776228"/>
            <a:ext cx="1805302" cy="261610"/>
          </a:xfrm>
          <a:prstGeom prst="rect">
            <a:avLst/>
          </a:prstGeom>
          <a:noFill/>
        </p:spPr>
        <p:txBody>
          <a:bodyPr wrap="none" rtlCol="0">
            <a:spAutoFit/>
          </a:bodyPr>
          <a:lstStyle/>
          <a:p>
            <a:r>
              <a:rPr lang="en-US" sz="1100" i="1" dirty="0">
                <a:solidFill>
                  <a:schemeClr val="accent1"/>
                </a:solidFill>
              </a:rPr>
              <a:t>Acceleration torque demand</a:t>
            </a:r>
          </a:p>
        </p:txBody>
      </p:sp>
      <p:graphicFrame>
        <p:nvGraphicFramePr>
          <p:cNvPr id="53" name="Table 52">
            <a:extLst>
              <a:ext uri="{FF2B5EF4-FFF2-40B4-BE49-F238E27FC236}">
                <a16:creationId xmlns:a16="http://schemas.microsoft.com/office/drawing/2014/main" id="{A17A9781-7CCC-40A5-B2FE-E6C3B7D5BE22}"/>
              </a:ext>
            </a:extLst>
          </p:cNvPr>
          <p:cNvGraphicFramePr>
            <a:graphicFrameLocks noGrp="1"/>
          </p:cNvGraphicFramePr>
          <p:nvPr>
            <p:extLst/>
          </p:nvPr>
        </p:nvGraphicFramePr>
        <p:xfrm>
          <a:off x="5505209" y="4899920"/>
          <a:ext cx="6361458" cy="1828800"/>
        </p:xfrm>
        <a:graphic>
          <a:graphicData uri="http://schemas.openxmlformats.org/drawingml/2006/table">
            <a:tbl>
              <a:tblPr firstRow="1" bandRow="1">
                <a:tableStyleId>{5C22544A-7EE6-4342-B048-85BDC9FD1C3A}</a:tableStyleId>
              </a:tblPr>
              <a:tblGrid>
                <a:gridCol w="6361458">
                  <a:extLst>
                    <a:ext uri="{9D8B030D-6E8A-4147-A177-3AD203B41FA5}">
                      <a16:colId xmlns:a16="http://schemas.microsoft.com/office/drawing/2014/main" val="785797834"/>
                    </a:ext>
                  </a:extLst>
                </a:gridCol>
              </a:tblGrid>
              <a:tr h="182448">
                <a:tc>
                  <a:txBody>
                    <a:bodyPr/>
                    <a:lstStyle/>
                    <a:p>
                      <a:r>
                        <a:rPr lang="en-US" sz="1400" dirty="0"/>
                        <a:t>Components</a:t>
                      </a:r>
                    </a:p>
                  </a:txBody>
                  <a:tcPr/>
                </a:tc>
                <a:extLst>
                  <a:ext uri="{0D108BD9-81ED-4DB2-BD59-A6C34878D82A}">
                    <a16:rowId xmlns:a16="http://schemas.microsoft.com/office/drawing/2014/main" val="1872441698"/>
                  </a:ext>
                </a:extLst>
              </a:tr>
              <a:tr h="182448">
                <a:tc>
                  <a:txBody>
                    <a:bodyPr/>
                    <a:lstStyle/>
                    <a:p>
                      <a:r>
                        <a:rPr lang="en-US" sz="1400" dirty="0"/>
                        <a:t>VCU: Vehicle Control Unit: Determine propulsion torque requests </a:t>
                      </a:r>
                    </a:p>
                  </a:txBody>
                  <a:tcPr/>
                </a:tc>
                <a:extLst>
                  <a:ext uri="{0D108BD9-81ED-4DB2-BD59-A6C34878D82A}">
                    <a16:rowId xmlns:a16="http://schemas.microsoft.com/office/drawing/2014/main" val="3624002363"/>
                  </a:ext>
                </a:extLst>
              </a:tr>
              <a:tr h="1824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BMS: Battery Management System: Monitor state, report limits</a:t>
                      </a:r>
                    </a:p>
                  </a:txBody>
                  <a:tcPr/>
                </a:tc>
                <a:extLst>
                  <a:ext uri="{0D108BD9-81ED-4DB2-BD59-A6C34878D82A}">
                    <a16:rowId xmlns:a16="http://schemas.microsoft.com/office/drawing/2014/main" val="3632490533"/>
                  </a:ext>
                </a:extLst>
              </a:tr>
              <a:tr h="2061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MCU: Motor Control Unit: Monitor state, report limits, produce/absorb torque</a:t>
                      </a:r>
                    </a:p>
                  </a:txBody>
                  <a:tcPr/>
                </a:tc>
                <a:extLst>
                  <a:ext uri="{0D108BD9-81ED-4DB2-BD59-A6C34878D82A}">
                    <a16:rowId xmlns:a16="http://schemas.microsoft.com/office/drawing/2014/main" val="1623810622"/>
                  </a:ext>
                </a:extLst>
              </a:tr>
              <a:tr h="206184">
                <a:tc>
                  <a:txBody>
                    <a:bodyPr/>
                    <a:lstStyle/>
                    <a:p>
                      <a:r>
                        <a:rPr lang="en-US" sz="1400" dirty="0"/>
                        <a:t>ABS: Braking Control Unit: Control brake, control slip, provide vehicle speed</a:t>
                      </a:r>
                    </a:p>
                  </a:txBody>
                  <a:tcPr/>
                </a:tc>
                <a:extLst>
                  <a:ext uri="{0D108BD9-81ED-4DB2-BD59-A6C34878D82A}">
                    <a16:rowId xmlns:a16="http://schemas.microsoft.com/office/drawing/2014/main" val="3883432685"/>
                  </a:ext>
                </a:extLst>
              </a:tr>
              <a:tr h="270734">
                <a:tc>
                  <a:txBody>
                    <a:bodyPr/>
                    <a:lstStyle/>
                    <a:p>
                      <a:r>
                        <a:rPr lang="en-US" sz="1400" dirty="0"/>
                        <a:t>HMI: Human Machine Interface: Input driver demands</a:t>
                      </a:r>
                    </a:p>
                  </a:txBody>
                  <a:tcPr/>
                </a:tc>
                <a:extLst>
                  <a:ext uri="{0D108BD9-81ED-4DB2-BD59-A6C34878D82A}">
                    <a16:rowId xmlns:a16="http://schemas.microsoft.com/office/drawing/2014/main" val="1954652720"/>
                  </a:ext>
                </a:extLst>
              </a:tr>
            </a:tbl>
          </a:graphicData>
        </a:graphic>
      </p:graphicFrame>
      <p:cxnSp>
        <p:nvCxnSpPr>
          <p:cNvPr id="54" name="Straight Arrow Connector 53">
            <a:extLst>
              <a:ext uri="{FF2B5EF4-FFF2-40B4-BE49-F238E27FC236}">
                <a16:creationId xmlns:a16="http://schemas.microsoft.com/office/drawing/2014/main" id="{F9B9B92F-201D-46FE-9763-4C93AD7A9AD5}"/>
              </a:ext>
            </a:extLst>
          </p:cNvPr>
          <p:cNvCxnSpPr>
            <a:cxnSpLocks/>
          </p:cNvCxnSpPr>
          <p:nvPr/>
        </p:nvCxnSpPr>
        <p:spPr>
          <a:xfrm flipH="1">
            <a:off x="2803566" y="3776228"/>
            <a:ext cx="6536383" cy="0"/>
          </a:xfrm>
          <a:prstGeom prst="straightConnector1">
            <a:avLst/>
          </a:prstGeom>
          <a:noFill/>
          <a:ln w="19050" cap="flat" cmpd="sng" algn="ctr">
            <a:solidFill>
              <a:srgbClr val="469C23"/>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6B163FBD-4928-43DE-BCF4-7BB213FE1ABF}"/>
              </a:ext>
            </a:extLst>
          </p:cNvPr>
          <p:cNvSpPr txBox="1"/>
          <p:nvPr/>
        </p:nvSpPr>
        <p:spPr>
          <a:xfrm>
            <a:off x="7303263" y="3767821"/>
            <a:ext cx="2082621" cy="261610"/>
          </a:xfrm>
          <a:prstGeom prst="rect">
            <a:avLst/>
          </a:prstGeom>
          <a:noFill/>
        </p:spPr>
        <p:txBody>
          <a:bodyPr wrap="none" rtlCol="0">
            <a:spAutoFit/>
          </a:bodyPr>
          <a:lstStyle/>
          <a:p>
            <a:pPr algn="r"/>
            <a:r>
              <a:rPr lang="en-US" sz="1100" dirty="0"/>
              <a:t>Traction/stability torque request</a:t>
            </a:r>
          </a:p>
        </p:txBody>
      </p:sp>
      <p:sp>
        <p:nvSpPr>
          <p:cNvPr id="56" name="TextBox 55">
            <a:extLst>
              <a:ext uri="{FF2B5EF4-FFF2-40B4-BE49-F238E27FC236}">
                <a16:creationId xmlns:a16="http://schemas.microsoft.com/office/drawing/2014/main" id="{5242E69E-D119-440E-BB2A-A51DA9041ED0}"/>
              </a:ext>
            </a:extLst>
          </p:cNvPr>
          <p:cNvSpPr txBox="1"/>
          <p:nvPr/>
        </p:nvSpPr>
        <p:spPr>
          <a:xfrm>
            <a:off x="6762780" y="4116039"/>
            <a:ext cx="1011815" cy="261610"/>
          </a:xfrm>
          <a:prstGeom prst="rect">
            <a:avLst/>
          </a:prstGeom>
          <a:noFill/>
        </p:spPr>
        <p:txBody>
          <a:bodyPr wrap="none" rtlCol="0">
            <a:spAutoFit/>
          </a:bodyPr>
          <a:lstStyle/>
          <a:p>
            <a:r>
              <a:rPr lang="en-US" sz="1100" i="1" dirty="0">
                <a:solidFill>
                  <a:schemeClr val="accent1"/>
                </a:solidFill>
              </a:rPr>
              <a:t>Control torque</a:t>
            </a:r>
          </a:p>
        </p:txBody>
      </p:sp>
      <p:sp>
        <p:nvSpPr>
          <p:cNvPr id="57" name="Right Brace 56">
            <a:extLst>
              <a:ext uri="{FF2B5EF4-FFF2-40B4-BE49-F238E27FC236}">
                <a16:creationId xmlns:a16="http://schemas.microsoft.com/office/drawing/2014/main" id="{1D1CF76F-95B0-4081-9D82-DD5A7F0F8C67}"/>
              </a:ext>
            </a:extLst>
          </p:cNvPr>
          <p:cNvSpPr/>
          <p:nvPr/>
        </p:nvSpPr>
        <p:spPr>
          <a:xfrm>
            <a:off x="9629775" y="2041968"/>
            <a:ext cx="200025" cy="23014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8" name="TextBox 57">
            <a:extLst>
              <a:ext uri="{FF2B5EF4-FFF2-40B4-BE49-F238E27FC236}">
                <a16:creationId xmlns:a16="http://schemas.microsoft.com/office/drawing/2014/main" id="{5672F3DC-1EED-474C-8DB2-6EC262E42F25}"/>
              </a:ext>
            </a:extLst>
          </p:cNvPr>
          <p:cNvSpPr txBox="1"/>
          <p:nvPr/>
        </p:nvSpPr>
        <p:spPr>
          <a:xfrm>
            <a:off x="9860538" y="2867231"/>
            <a:ext cx="763607" cy="646331"/>
          </a:xfrm>
          <a:prstGeom prst="rect">
            <a:avLst/>
          </a:prstGeom>
          <a:noFill/>
        </p:spPr>
        <p:txBody>
          <a:bodyPr wrap="none" rtlCol="0">
            <a:spAutoFit/>
          </a:bodyPr>
          <a:lstStyle/>
          <a:p>
            <a:r>
              <a:rPr lang="en-GB" dirty="0"/>
              <a:t>Cyclic </a:t>
            </a:r>
          </a:p>
          <a:p>
            <a:r>
              <a:rPr lang="en-GB" dirty="0"/>
              <a:t>10ms</a:t>
            </a:r>
          </a:p>
        </p:txBody>
      </p:sp>
      <p:sp>
        <p:nvSpPr>
          <p:cNvPr id="59" name="TextBox 58">
            <a:extLst>
              <a:ext uri="{FF2B5EF4-FFF2-40B4-BE49-F238E27FC236}">
                <a16:creationId xmlns:a16="http://schemas.microsoft.com/office/drawing/2014/main" id="{CA67221E-FC4A-44F3-975B-57ADA1BB8364}"/>
              </a:ext>
            </a:extLst>
          </p:cNvPr>
          <p:cNvSpPr txBox="1"/>
          <p:nvPr/>
        </p:nvSpPr>
        <p:spPr>
          <a:xfrm>
            <a:off x="6658776" y="2943057"/>
            <a:ext cx="1446230" cy="261610"/>
          </a:xfrm>
          <a:prstGeom prst="rect">
            <a:avLst/>
          </a:prstGeom>
          <a:noFill/>
        </p:spPr>
        <p:txBody>
          <a:bodyPr wrap="none" rtlCol="0">
            <a:spAutoFit/>
          </a:bodyPr>
          <a:lstStyle/>
          <a:p>
            <a:r>
              <a:rPr lang="en-US" sz="1100" i="1" dirty="0">
                <a:solidFill>
                  <a:schemeClr val="accent1"/>
                </a:solidFill>
              </a:rPr>
              <a:t>Calculate power limits</a:t>
            </a:r>
          </a:p>
        </p:txBody>
      </p:sp>
      <p:sp>
        <p:nvSpPr>
          <p:cNvPr id="60" name="TextBox 59">
            <a:extLst>
              <a:ext uri="{FF2B5EF4-FFF2-40B4-BE49-F238E27FC236}">
                <a16:creationId xmlns:a16="http://schemas.microsoft.com/office/drawing/2014/main" id="{EA0EAFA7-98F1-4627-B16F-864F09DB1437}"/>
              </a:ext>
            </a:extLst>
          </p:cNvPr>
          <p:cNvSpPr txBox="1"/>
          <p:nvPr/>
        </p:nvSpPr>
        <p:spPr>
          <a:xfrm>
            <a:off x="6856180" y="2485269"/>
            <a:ext cx="875561" cy="261610"/>
          </a:xfrm>
          <a:prstGeom prst="rect">
            <a:avLst/>
          </a:prstGeom>
          <a:noFill/>
        </p:spPr>
        <p:txBody>
          <a:bodyPr wrap="none" rtlCol="0">
            <a:spAutoFit/>
          </a:bodyPr>
          <a:lstStyle/>
          <a:p>
            <a:r>
              <a:rPr lang="en-US" sz="1100" i="1" dirty="0">
                <a:solidFill>
                  <a:schemeClr val="accent1"/>
                </a:solidFill>
              </a:rPr>
              <a:t>Sense speed</a:t>
            </a:r>
          </a:p>
        </p:txBody>
      </p:sp>
      <p:sp>
        <p:nvSpPr>
          <p:cNvPr id="61" name="TextBox 60">
            <a:extLst>
              <a:ext uri="{FF2B5EF4-FFF2-40B4-BE49-F238E27FC236}">
                <a16:creationId xmlns:a16="http://schemas.microsoft.com/office/drawing/2014/main" id="{8BCB5711-4142-4C89-88E9-4F781C74B12B}"/>
              </a:ext>
            </a:extLst>
          </p:cNvPr>
          <p:cNvSpPr txBox="1"/>
          <p:nvPr/>
        </p:nvSpPr>
        <p:spPr>
          <a:xfrm>
            <a:off x="505002" y="1813167"/>
            <a:ext cx="821059" cy="261610"/>
          </a:xfrm>
          <a:prstGeom prst="rect">
            <a:avLst/>
          </a:prstGeom>
          <a:noFill/>
        </p:spPr>
        <p:txBody>
          <a:bodyPr wrap="none" rtlCol="0">
            <a:spAutoFit/>
          </a:bodyPr>
          <a:lstStyle/>
          <a:p>
            <a:r>
              <a:rPr lang="en-US" sz="1100" i="1" dirty="0">
                <a:solidFill>
                  <a:schemeClr val="accent1"/>
                </a:solidFill>
              </a:rPr>
              <a:t>Read pedal</a:t>
            </a:r>
          </a:p>
        </p:txBody>
      </p:sp>
    </p:spTree>
    <p:custDataLst>
      <p:tags r:id="rId1"/>
    </p:custDataLst>
    <p:extLst>
      <p:ext uri="{BB962C8B-B14F-4D97-AF65-F5344CB8AC3E}">
        <p14:creationId xmlns:p14="http://schemas.microsoft.com/office/powerpoint/2010/main" val="2292430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840A-CC00-CB49-ABBE-3C12D227B9C4}"/>
              </a:ext>
            </a:extLst>
          </p:cNvPr>
          <p:cNvSpPr>
            <a:spLocks noGrp="1"/>
          </p:cNvSpPr>
          <p:nvPr>
            <p:ph type="title"/>
          </p:nvPr>
        </p:nvSpPr>
        <p:spPr>
          <a:xfrm>
            <a:off x="108545" y="123716"/>
            <a:ext cx="10515600" cy="668028"/>
          </a:xfrm>
        </p:spPr>
        <p:txBody>
          <a:bodyPr>
            <a:normAutofit fontScale="90000"/>
          </a:bodyPr>
          <a:lstStyle/>
          <a:p>
            <a:r>
              <a:rPr lang="en-US" dirty="0"/>
              <a:t>Experiment Sequence Diagram (Braking)</a:t>
            </a:r>
          </a:p>
        </p:txBody>
      </p:sp>
      <p:sp>
        <p:nvSpPr>
          <p:cNvPr id="5" name="Rectangle 4">
            <a:extLst>
              <a:ext uri="{FF2B5EF4-FFF2-40B4-BE49-F238E27FC236}">
                <a16:creationId xmlns:a16="http://schemas.microsoft.com/office/drawing/2014/main" id="{810A6E7A-3334-9F4E-AA5D-991BB803452F}"/>
              </a:ext>
            </a:extLst>
          </p:cNvPr>
          <p:cNvSpPr/>
          <p:nvPr/>
        </p:nvSpPr>
        <p:spPr>
          <a:xfrm>
            <a:off x="2113814" y="1140031"/>
            <a:ext cx="1258784" cy="58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VCU</a:t>
            </a:r>
          </a:p>
        </p:txBody>
      </p:sp>
      <p:sp>
        <p:nvSpPr>
          <p:cNvPr id="6" name="Rectangle 5">
            <a:extLst>
              <a:ext uri="{FF2B5EF4-FFF2-40B4-BE49-F238E27FC236}">
                <a16:creationId xmlns:a16="http://schemas.microsoft.com/office/drawing/2014/main" id="{D275E265-84F3-F84A-B820-518295CDACDF}"/>
              </a:ext>
            </a:extLst>
          </p:cNvPr>
          <p:cNvSpPr/>
          <p:nvPr/>
        </p:nvSpPr>
        <p:spPr>
          <a:xfrm>
            <a:off x="4246424" y="1140031"/>
            <a:ext cx="1258784" cy="58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BMS</a:t>
            </a:r>
          </a:p>
        </p:txBody>
      </p:sp>
      <p:sp>
        <p:nvSpPr>
          <p:cNvPr id="7" name="Rectangle 6">
            <a:extLst>
              <a:ext uri="{FF2B5EF4-FFF2-40B4-BE49-F238E27FC236}">
                <a16:creationId xmlns:a16="http://schemas.microsoft.com/office/drawing/2014/main" id="{63F670DC-8405-6A42-8247-EBEC97A066E8}"/>
              </a:ext>
            </a:extLst>
          </p:cNvPr>
          <p:cNvSpPr/>
          <p:nvPr/>
        </p:nvSpPr>
        <p:spPr>
          <a:xfrm>
            <a:off x="6649199" y="1140031"/>
            <a:ext cx="1258784" cy="58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MCU</a:t>
            </a:r>
          </a:p>
        </p:txBody>
      </p:sp>
      <p:sp>
        <p:nvSpPr>
          <p:cNvPr id="8" name="Rectangle 7">
            <a:extLst>
              <a:ext uri="{FF2B5EF4-FFF2-40B4-BE49-F238E27FC236}">
                <a16:creationId xmlns:a16="http://schemas.microsoft.com/office/drawing/2014/main" id="{84F77159-410E-B042-A82D-4CE0FF96E916}"/>
              </a:ext>
            </a:extLst>
          </p:cNvPr>
          <p:cNvSpPr/>
          <p:nvPr/>
        </p:nvSpPr>
        <p:spPr>
          <a:xfrm>
            <a:off x="8710557" y="1140031"/>
            <a:ext cx="1258784" cy="58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a:t>
            </a:r>
          </a:p>
        </p:txBody>
      </p:sp>
      <p:sp>
        <p:nvSpPr>
          <p:cNvPr id="9" name="Rectangle 8">
            <a:extLst>
              <a:ext uri="{FF2B5EF4-FFF2-40B4-BE49-F238E27FC236}">
                <a16:creationId xmlns:a16="http://schemas.microsoft.com/office/drawing/2014/main" id="{62992BFF-02A5-1D49-8E28-E14AA58F45AF}"/>
              </a:ext>
            </a:extLst>
          </p:cNvPr>
          <p:cNvSpPr/>
          <p:nvPr/>
        </p:nvSpPr>
        <p:spPr>
          <a:xfrm>
            <a:off x="10273146" y="453442"/>
            <a:ext cx="1436254" cy="1258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Gateway to Vehicle/BUS Monitor</a:t>
            </a:r>
          </a:p>
        </p:txBody>
      </p:sp>
      <p:graphicFrame>
        <p:nvGraphicFramePr>
          <p:cNvPr id="10" name="Table 9">
            <a:extLst>
              <a:ext uri="{FF2B5EF4-FFF2-40B4-BE49-F238E27FC236}">
                <a16:creationId xmlns:a16="http://schemas.microsoft.com/office/drawing/2014/main" id="{8B7837EB-1084-BB41-9354-01F758B03436}"/>
              </a:ext>
            </a:extLst>
          </p:cNvPr>
          <p:cNvGraphicFramePr>
            <a:graphicFrameLocks noGrp="1"/>
          </p:cNvGraphicFramePr>
          <p:nvPr>
            <p:extLst>
              <p:ext uri="{D42A27DB-BD31-4B8C-83A1-F6EECF244321}">
                <p14:modId xmlns:p14="http://schemas.microsoft.com/office/powerpoint/2010/main" val="4173589641"/>
              </p:ext>
            </p:extLst>
          </p:nvPr>
        </p:nvGraphicFramePr>
        <p:xfrm>
          <a:off x="5505209" y="4899920"/>
          <a:ext cx="6361458" cy="1828800"/>
        </p:xfrm>
        <a:graphic>
          <a:graphicData uri="http://schemas.openxmlformats.org/drawingml/2006/table">
            <a:tbl>
              <a:tblPr firstRow="1" bandRow="1">
                <a:tableStyleId>{5C22544A-7EE6-4342-B048-85BDC9FD1C3A}</a:tableStyleId>
              </a:tblPr>
              <a:tblGrid>
                <a:gridCol w="6361458">
                  <a:extLst>
                    <a:ext uri="{9D8B030D-6E8A-4147-A177-3AD203B41FA5}">
                      <a16:colId xmlns:a16="http://schemas.microsoft.com/office/drawing/2014/main" val="785797834"/>
                    </a:ext>
                  </a:extLst>
                </a:gridCol>
              </a:tblGrid>
              <a:tr h="182448">
                <a:tc>
                  <a:txBody>
                    <a:bodyPr/>
                    <a:lstStyle/>
                    <a:p>
                      <a:r>
                        <a:rPr lang="en-US" sz="1400" dirty="0"/>
                        <a:t>Components</a:t>
                      </a:r>
                    </a:p>
                  </a:txBody>
                  <a:tcPr/>
                </a:tc>
                <a:extLst>
                  <a:ext uri="{0D108BD9-81ED-4DB2-BD59-A6C34878D82A}">
                    <a16:rowId xmlns:a16="http://schemas.microsoft.com/office/drawing/2014/main" val="1872441698"/>
                  </a:ext>
                </a:extLst>
              </a:tr>
              <a:tr h="182448">
                <a:tc>
                  <a:txBody>
                    <a:bodyPr/>
                    <a:lstStyle/>
                    <a:p>
                      <a:r>
                        <a:rPr lang="en-US" sz="1400" dirty="0"/>
                        <a:t>VCU: Vehicle Control Unit: Determine propulsion torque requests </a:t>
                      </a:r>
                    </a:p>
                  </a:txBody>
                  <a:tcPr/>
                </a:tc>
                <a:extLst>
                  <a:ext uri="{0D108BD9-81ED-4DB2-BD59-A6C34878D82A}">
                    <a16:rowId xmlns:a16="http://schemas.microsoft.com/office/drawing/2014/main" val="3624002363"/>
                  </a:ext>
                </a:extLst>
              </a:tr>
              <a:tr h="1824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BMS: Battery Management System: Monitor state, report limits</a:t>
                      </a:r>
                    </a:p>
                  </a:txBody>
                  <a:tcPr/>
                </a:tc>
                <a:extLst>
                  <a:ext uri="{0D108BD9-81ED-4DB2-BD59-A6C34878D82A}">
                    <a16:rowId xmlns:a16="http://schemas.microsoft.com/office/drawing/2014/main" val="3632490533"/>
                  </a:ext>
                </a:extLst>
              </a:tr>
              <a:tr h="2061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MCU: Motor Control Unit: Monitor state, report limits, produce/absorb torque</a:t>
                      </a:r>
                    </a:p>
                  </a:txBody>
                  <a:tcPr/>
                </a:tc>
                <a:extLst>
                  <a:ext uri="{0D108BD9-81ED-4DB2-BD59-A6C34878D82A}">
                    <a16:rowId xmlns:a16="http://schemas.microsoft.com/office/drawing/2014/main" val="1623810622"/>
                  </a:ext>
                </a:extLst>
              </a:tr>
              <a:tr h="206184">
                <a:tc>
                  <a:txBody>
                    <a:bodyPr/>
                    <a:lstStyle/>
                    <a:p>
                      <a:r>
                        <a:rPr lang="en-US" sz="1400" dirty="0"/>
                        <a:t>ABS: Braking Control Unit: Control brake, control slip, provide vehicle speed</a:t>
                      </a:r>
                    </a:p>
                  </a:txBody>
                  <a:tcPr/>
                </a:tc>
                <a:extLst>
                  <a:ext uri="{0D108BD9-81ED-4DB2-BD59-A6C34878D82A}">
                    <a16:rowId xmlns:a16="http://schemas.microsoft.com/office/drawing/2014/main" val="3883432685"/>
                  </a:ext>
                </a:extLst>
              </a:tr>
              <a:tr h="270734">
                <a:tc>
                  <a:txBody>
                    <a:bodyPr/>
                    <a:lstStyle/>
                    <a:p>
                      <a:r>
                        <a:rPr lang="en-US" sz="1400" dirty="0"/>
                        <a:t>HMI: Human Machine Interface: Input driver demands</a:t>
                      </a:r>
                    </a:p>
                  </a:txBody>
                  <a:tcPr/>
                </a:tc>
                <a:extLst>
                  <a:ext uri="{0D108BD9-81ED-4DB2-BD59-A6C34878D82A}">
                    <a16:rowId xmlns:a16="http://schemas.microsoft.com/office/drawing/2014/main" val="1954652720"/>
                  </a:ext>
                </a:extLst>
              </a:tr>
            </a:tbl>
          </a:graphicData>
        </a:graphic>
      </p:graphicFrame>
      <p:cxnSp>
        <p:nvCxnSpPr>
          <p:cNvPr id="12" name="Straight Connector 11">
            <a:extLst>
              <a:ext uri="{FF2B5EF4-FFF2-40B4-BE49-F238E27FC236}">
                <a16:creationId xmlns:a16="http://schemas.microsoft.com/office/drawing/2014/main" id="{BFED216E-5521-BD46-9FC7-0EC4487D724E}"/>
              </a:ext>
            </a:extLst>
          </p:cNvPr>
          <p:cNvCxnSpPr>
            <a:cxnSpLocks/>
          </p:cNvCxnSpPr>
          <p:nvPr/>
        </p:nvCxnSpPr>
        <p:spPr>
          <a:xfrm>
            <a:off x="2803566" y="1876301"/>
            <a:ext cx="0" cy="3586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6637F3-400A-294F-9576-61CB58B56403}"/>
              </a:ext>
            </a:extLst>
          </p:cNvPr>
          <p:cNvCxnSpPr>
            <a:cxnSpLocks/>
          </p:cNvCxnSpPr>
          <p:nvPr/>
        </p:nvCxnSpPr>
        <p:spPr>
          <a:xfrm>
            <a:off x="4874827" y="1876301"/>
            <a:ext cx="0" cy="2731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3E09BDC-D3F2-2548-83FB-2E42A3F229F6}"/>
              </a:ext>
            </a:extLst>
          </p:cNvPr>
          <p:cNvCxnSpPr>
            <a:cxnSpLocks/>
          </p:cNvCxnSpPr>
          <p:nvPr/>
        </p:nvCxnSpPr>
        <p:spPr>
          <a:xfrm>
            <a:off x="7278591" y="1876301"/>
            <a:ext cx="0" cy="2731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D4EC8C-3DFD-4E44-9075-299A4C6BE0F1}"/>
              </a:ext>
            </a:extLst>
          </p:cNvPr>
          <p:cNvCxnSpPr>
            <a:cxnSpLocks/>
          </p:cNvCxnSpPr>
          <p:nvPr/>
        </p:nvCxnSpPr>
        <p:spPr>
          <a:xfrm>
            <a:off x="9339949" y="1876301"/>
            <a:ext cx="0" cy="2778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CC79F3-C4F1-BC4F-A2C3-8EA736AEDD83}"/>
              </a:ext>
            </a:extLst>
          </p:cNvPr>
          <p:cNvCxnSpPr>
            <a:cxnSpLocks/>
          </p:cNvCxnSpPr>
          <p:nvPr/>
        </p:nvCxnSpPr>
        <p:spPr>
          <a:xfrm>
            <a:off x="10991273" y="1905990"/>
            <a:ext cx="0" cy="2761013"/>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F7E2471-DC3F-9E44-BF5E-EB94D92B22A4}"/>
              </a:ext>
            </a:extLst>
          </p:cNvPr>
          <p:cNvSpPr/>
          <p:nvPr/>
        </p:nvSpPr>
        <p:spPr>
          <a:xfrm>
            <a:off x="173176" y="841123"/>
            <a:ext cx="1450767" cy="97204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Experiment </a:t>
            </a:r>
            <a:r>
              <a:rPr lang="en-US" dirty="0" err="1"/>
              <a:t>Mgr</a:t>
            </a:r>
            <a:r>
              <a:rPr lang="en-US" dirty="0"/>
              <a:t>/Demand (HMI)</a:t>
            </a:r>
          </a:p>
        </p:txBody>
      </p:sp>
      <p:cxnSp>
        <p:nvCxnSpPr>
          <p:cNvPr id="22" name="Straight Connector 21">
            <a:extLst>
              <a:ext uri="{FF2B5EF4-FFF2-40B4-BE49-F238E27FC236}">
                <a16:creationId xmlns:a16="http://schemas.microsoft.com/office/drawing/2014/main" id="{4E6987FF-572C-5545-B104-2FB4B213B805}"/>
              </a:ext>
            </a:extLst>
          </p:cNvPr>
          <p:cNvCxnSpPr>
            <a:cxnSpLocks/>
          </p:cNvCxnSpPr>
          <p:nvPr/>
        </p:nvCxnSpPr>
        <p:spPr>
          <a:xfrm>
            <a:off x="898560" y="1911926"/>
            <a:ext cx="0" cy="3586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E2C14A6-F338-4034-A636-763B8AD042A4}"/>
              </a:ext>
            </a:extLst>
          </p:cNvPr>
          <p:cNvCxnSpPr>
            <a:cxnSpLocks/>
          </p:cNvCxnSpPr>
          <p:nvPr/>
        </p:nvCxnSpPr>
        <p:spPr>
          <a:xfrm>
            <a:off x="910793" y="2066925"/>
            <a:ext cx="8429156" cy="0"/>
          </a:xfrm>
          <a:prstGeom prst="straightConnector1">
            <a:avLst/>
          </a:prstGeom>
          <a:noFill/>
          <a:ln w="19050" cap="flat" cmpd="sng" algn="ctr">
            <a:solidFill>
              <a:srgbClr val="E47E00"/>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0DDDC1B-6672-47AE-90D4-AA1F43E55718}"/>
              </a:ext>
            </a:extLst>
          </p:cNvPr>
          <p:cNvSpPr txBox="1"/>
          <p:nvPr/>
        </p:nvSpPr>
        <p:spPr>
          <a:xfrm>
            <a:off x="866293" y="2041968"/>
            <a:ext cx="1354858" cy="261610"/>
          </a:xfrm>
          <a:prstGeom prst="rect">
            <a:avLst/>
          </a:prstGeom>
          <a:noFill/>
        </p:spPr>
        <p:txBody>
          <a:bodyPr wrap="none" rtlCol="0">
            <a:spAutoFit/>
          </a:bodyPr>
          <a:lstStyle/>
          <a:p>
            <a:r>
              <a:rPr lang="en-US" sz="1100" dirty="0"/>
              <a:t>Brake pedal position</a:t>
            </a:r>
          </a:p>
        </p:txBody>
      </p:sp>
      <p:cxnSp>
        <p:nvCxnSpPr>
          <p:cNvPr id="45" name="Straight Arrow Connector 44">
            <a:extLst>
              <a:ext uri="{FF2B5EF4-FFF2-40B4-BE49-F238E27FC236}">
                <a16:creationId xmlns:a16="http://schemas.microsoft.com/office/drawing/2014/main" id="{F763F8B1-A5C9-4908-9D65-DEE79A0F6B90}"/>
              </a:ext>
            </a:extLst>
          </p:cNvPr>
          <p:cNvCxnSpPr>
            <a:cxnSpLocks/>
          </p:cNvCxnSpPr>
          <p:nvPr/>
        </p:nvCxnSpPr>
        <p:spPr>
          <a:xfrm flipH="1">
            <a:off x="2813470" y="2372048"/>
            <a:ext cx="2061358" cy="0"/>
          </a:xfrm>
          <a:prstGeom prst="straightConnector1">
            <a:avLst/>
          </a:prstGeom>
          <a:noFill/>
          <a:ln w="19050" cap="flat" cmpd="sng" algn="ctr">
            <a:solidFill>
              <a:srgbClr val="469C23"/>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4333553-9287-4AB7-882A-7CF2DB12156A}"/>
              </a:ext>
            </a:extLst>
          </p:cNvPr>
          <p:cNvSpPr txBox="1"/>
          <p:nvPr/>
        </p:nvSpPr>
        <p:spPr>
          <a:xfrm>
            <a:off x="4027725" y="2332153"/>
            <a:ext cx="920444" cy="261610"/>
          </a:xfrm>
          <a:prstGeom prst="rect">
            <a:avLst/>
          </a:prstGeom>
          <a:noFill/>
        </p:spPr>
        <p:txBody>
          <a:bodyPr wrap="none" rtlCol="0">
            <a:spAutoFit/>
          </a:bodyPr>
          <a:lstStyle/>
          <a:p>
            <a:pPr algn="r"/>
            <a:r>
              <a:rPr lang="en-US" sz="1100" dirty="0"/>
              <a:t>Power Limits</a:t>
            </a:r>
          </a:p>
        </p:txBody>
      </p:sp>
      <p:sp>
        <p:nvSpPr>
          <p:cNvPr id="53" name="TextBox 52">
            <a:extLst>
              <a:ext uri="{FF2B5EF4-FFF2-40B4-BE49-F238E27FC236}">
                <a16:creationId xmlns:a16="http://schemas.microsoft.com/office/drawing/2014/main" id="{F883D2CD-AC4D-4537-B50D-E9FE02D1F7EB}"/>
              </a:ext>
            </a:extLst>
          </p:cNvPr>
          <p:cNvSpPr txBox="1"/>
          <p:nvPr/>
        </p:nvSpPr>
        <p:spPr>
          <a:xfrm>
            <a:off x="2053838" y="2453378"/>
            <a:ext cx="1544012" cy="261610"/>
          </a:xfrm>
          <a:prstGeom prst="rect">
            <a:avLst/>
          </a:prstGeom>
          <a:noFill/>
        </p:spPr>
        <p:txBody>
          <a:bodyPr wrap="none" rtlCol="0">
            <a:spAutoFit/>
          </a:bodyPr>
          <a:lstStyle/>
          <a:p>
            <a:r>
              <a:rPr lang="en-US" sz="1100" i="1" dirty="0">
                <a:solidFill>
                  <a:schemeClr val="accent1"/>
                </a:solidFill>
              </a:rPr>
              <a:t>Battery Power available</a:t>
            </a:r>
          </a:p>
        </p:txBody>
      </p:sp>
      <p:cxnSp>
        <p:nvCxnSpPr>
          <p:cNvPr id="54" name="Straight Arrow Connector 53">
            <a:extLst>
              <a:ext uri="{FF2B5EF4-FFF2-40B4-BE49-F238E27FC236}">
                <a16:creationId xmlns:a16="http://schemas.microsoft.com/office/drawing/2014/main" id="{43072122-257B-4870-925A-6A73E3C8E712}"/>
              </a:ext>
            </a:extLst>
          </p:cNvPr>
          <p:cNvCxnSpPr>
            <a:cxnSpLocks/>
          </p:cNvCxnSpPr>
          <p:nvPr/>
        </p:nvCxnSpPr>
        <p:spPr>
          <a:xfrm flipH="1">
            <a:off x="2803566" y="2772421"/>
            <a:ext cx="4475025" cy="0"/>
          </a:xfrm>
          <a:prstGeom prst="straightConnector1">
            <a:avLst/>
          </a:prstGeom>
          <a:noFill/>
          <a:ln w="19050" cap="flat" cmpd="sng" algn="ctr">
            <a:solidFill>
              <a:srgbClr val="469C23"/>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EFF7135-D1A9-404E-B329-572C33D61CCE}"/>
              </a:ext>
            </a:extLst>
          </p:cNvPr>
          <p:cNvSpPr txBox="1"/>
          <p:nvPr/>
        </p:nvSpPr>
        <p:spPr>
          <a:xfrm>
            <a:off x="6396237" y="2720472"/>
            <a:ext cx="923651" cy="261610"/>
          </a:xfrm>
          <a:prstGeom prst="rect">
            <a:avLst/>
          </a:prstGeom>
          <a:noFill/>
        </p:spPr>
        <p:txBody>
          <a:bodyPr wrap="none" rtlCol="0">
            <a:spAutoFit/>
          </a:bodyPr>
          <a:lstStyle/>
          <a:p>
            <a:pPr algn="r"/>
            <a:r>
              <a:rPr lang="en-US" sz="1100" dirty="0"/>
              <a:t>Motor speed</a:t>
            </a:r>
          </a:p>
        </p:txBody>
      </p:sp>
      <p:cxnSp>
        <p:nvCxnSpPr>
          <p:cNvPr id="56" name="Straight Arrow Connector 55">
            <a:extLst>
              <a:ext uri="{FF2B5EF4-FFF2-40B4-BE49-F238E27FC236}">
                <a16:creationId xmlns:a16="http://schemas.microsoft.com/office/drawing/2014/main" id="{5ECFBD04-41A4-4B29-A287-B936CFD5375A}"/>
              </a:ext>
            </a:extLst>
          </p:cNvPr>
          <p:cNvCxnSpPr>
            <a:cxnSpLocks/>
          </p:cNvCxnSpPr>
          <p:nvPr/>
        </p:nvCxnSpPr>
        <p:spPr>
          <a:xfrm flipH="1">
            <a:off x="2813470" y="3165228"/>
            <a:ext cx="4475025" cy="0"/>
          </a:xfrm>
          <a:prstGeom prst="straightConnector1">
            <a:avLst/>
          </a:prstGeom>
          <a:noFill/>
          <a:ln w="19050" cap="flat" cmpd="sng" algn="ctr">
            <a:solidFill>
              <a:srgbClr val="469C23"/>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9D188D1-233D-400C-9CCE-EBC5E534BE5C}"/>
              </a:ext>
            </a:extLst>
          </p:cNvPr>
          <p:cNvSpPr txBox="1"/>
          <p:nvPr/>
        </p:nvSpPr>
        <p:spPr>
          <a:xfrm>
            <a:off x="6396237" y="3144455"/>
            <a:ext cx="920445" cy="261610"/>
          </a:xfrm>
          <a:prstGeom prst="rect">
            <a:avLst/>
          </a:prstGeom>
          <a:noFill/>
        </p:spPr>
        <p:txBody>
          <a:bodyPr wrap="none" rtlCol="0">
            <a:spAutoFit/>
          </a:bodyPr>
          <a:lstStyle/>
          <a:p>
            <a:pPr algn="r"/>
            <a:r>
              <a:rPr lang="en-US" sz="1100" dirty="0"/>
              <a:t>Power Limits</a:t>
            </a:r>
          </a:p>
        </p:txBody>
      </p:sp>
      <p:sp>
        <p:nvSpPr>
          <p:cNvPr id="58" name="TextBox 57">
            <a:extLst>
              <a:ext uri="{FF2B5EF4-FFF2-40B4-BE49-F238E27FC236}">
                <a16:creationId xmlns:a16="http://schemas.microsoft.com/office/drawing/2014/main" id="{32DFC843-EF56-40DE-85B2-209CD76C9C9C}"/>
              </a:ext>
            </a:extLst>
          </p:cNvPr>
          <p:cNvSpPr txBox="1"/>
          <p:nvPr/>
        </p:nvSpPr>
        <p:spPr>
          <a:xfrm>
            <a:off x="2102401" y="3173892"/>
            <a:ext cx="1483098" cy="261610"/>
          </a:xfrm>
          <a:prstGeom prst="rect">
            <a:avLst/>
          </a:prstGeom>
          <a:noFill/>
        </p:spPr>
        <p:txBody>
          <a:bodyPr wrap="none" rtlCol="0">
            <a:spAutoFit/>
          </a:bodyPr>
          <a:lstStyle/>
          <a:p>
            <a:r>
              <a:rPr lang="en-US" sz="1100" i="1" dirty="0">
                <a:solidFill>
                  <a:schemeClr val="accent1"/>
                </a:solidFill>
              </a:rPr>
              <a:t>Motor Power available</a:t>
            </a:r>
          </a:p>
        </p:txBody>
      </p:sp>
      <p:sp>
        <p:nvSpPr>
          <p:cNvPr id="59" name="TextBox 58">
            <a:extLst>
              <a:ext uri="{FF2B5EF4-FFF2-40B4-BE49-F238E27FC236}">
                <a16:creationId xmlns:a16="http://schemas.microsoft.com/office/drawing/2014/main" id="{30895A0E-17B5-4FFD-8FA6-0A632ECB13E8}"/>
              </a:ext>
            </a:extLst>
          </p:cNvPr>
          <p:cNvSpPr txBox="1"/>
          <p:nvPr/>
        </p:nvSpPr>
        <p:spPr>
          <a:xfrm>
            <a:off x="2297658" y="3443915"/>
            <a:ext cx="1132041" cy="261610"/>
          </a:xfrm>
          <a:prstGeom prst="rect">
            <a:avLst/>
          </a:prstGeom>
          <a:noFill/>
        </p:spPr>
        <p:txBody>
          <a:bodyPr wrap="none" rtlCol="0">
            <a:spAutoFit/>
          </a:bodyPr>
          <a:lstStyle/>
          <a:p>
            <a:r>
              <a:rPr lang="en-US" sz="1100" i="1" dirty="0">
                <a:solidFill>
                  <a:schemeClr val="accent1"/>
                </a:solidFill>
              </a:rPr>
              <a:t>Torque available</a:t>
            </a:r>
          </a:p>
        </p:txBody>
      </p:sp>
      <p:cxnSp>
        <p:nvCxnSpPr>
          <p:cNvPr id="60" name="Straight Arrow Connector 59">
            <a:extLst>
              <a:ext uri="{FF2B5EF4-FFF2-40B4-BE49-F238E27FC236}">
                <a16:creationId xmlns:a16="http://schemas.microsoft.com/office/drawing/2014/main" id="{02A3E40F-610B-40BB-A91E-A6CC4D74A0E9}"/>
              </a:ext>
            </a:extLst>
          </p:cNvPr>
          <p:cNvCxnSpPr>
            <a:cxnSpLocks/>
          </p:cNvCxnSpPr>
          <p:nvPr/>
        </p:nvCxnSpPr>
        <p:spPr>
          <a:xfrm>
            <a:off x="2803565" y="3764725"/>
            <a:ext cx="6536384" cy="0"/>
          </a:xfrm>
          <a:prstGeom prst="straightConnector1">
            <a:avLst/>
          </a:prstGeom>
          <a:noFill/>
          <a:ln w="19050" cap="flat" cmpd="sng" algn="ctr">
            <a:solidFill>
              <a:srgbClr val="469C23"/>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FDFFAAA3-3FC7-4BA3-A9E1-62174B5D26C0}"/>
              </a:ext>
            </a:extLst>
          </p:cNvPr>
          <p:cNvSpPr txBox="1"/>
          <p:nvPr/>
        </p:nvSpPr>
        <p:spPr>
          <a:xfrm>
            <a:off x="8701595" y="3768014"/>
            <a:ext cx="1350050" cy="261610"/>
          </a:xfrm>
          <a:prstGeom prst="rect">
            <a:avLst/>
          </a:prstGeom>
          <a:noFill/>
        </p:spPr>
        <p:txBody>
          <a:bodyPr wrap="none" rtlCol="0">
            <a:spAutoFit/>
          </a:bodyPr>
          <a:lstStyle/>
          <a:p>
            <a:r>
              <a:rPr lang="en-US" sz="1100" i="1" dirty="0">
                <a:solidFill>
                  <a:schemeClr val="accent1"/>
                </a:solidFill>
              </a:rPr>
              <a:t>Braking torque split</a:t>
            </a:r>
          </a:p>
        </p:txBody>
      </p:sp>
      <p:cxnSp>
        <p:nvCxnSpPr>
          <p:cNvPr id="62" name="Straight Arrow Connector 61">
            <a:extLst>
              <a:ext uri="{FF2B5EF4-FFF2-40B4-BE49-F238E27FC236}">
                <a16:creationId xmlns:a16="http://schemas.microsoft.com/office/drawing/2014/main" id="{DF613013-4A24-4C52-80D6-6F272D53A464}"/>
              </a:ext>
            </a:extLst>
          </p:cNvPr>
          <p:cNvCxnSpPr>
            <a:cxnSpLocks/>
          </p:cNvCxnSpPr>
          <p:nvPr/>
        </p:nvCxnSpPr>
        <p:spPr>
          <a:xfrm flipH="1">
            <a:off x="2813470" y="4051602"/>
            <a:ext cx="6572017" cy="0"/>
          </a:xfrm>
          <a:prstGeom prst="straightConnector1">
            <a:avLst/>
          </a:prstGeom>
          <a:noFill/>
          <a:ln w="19050" cap="flat" cmpd="sng" algn="ctr">
            <a:solidFill>
              <a:srgbClr val="469C23"/>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D25B1D9F-E4A7-4D4A-B907-8741967FC6DD}"/>
              </a:ext>
            </a:extLst>
          </p:cNvPr>
          <p:cNvSpPr txBox="1"/>
          <p:nvPr/>
        </p:nvSpPr>
        <p:spPr>
          <a:xfrm>
            <a:off x="2232807" y="4093949"/>
            <a:ext cx="1451038" cy="261610"/>
          </a:xfrm>
          <a:prstGeom prst="rect">
            <a:avLst/>
          </a:prstGeom>
          <a:noFill/>
        </p:spPr>
        <p:txBody>
          <a:bodyPr wrap="none" rtlCol="0">
            <a:spAutoFit/>
          </a:bodyPr>
          <a:lstStyle/>
          <a:p>
            <a:r>
              <a:rPr lang="en-US" sz="1100" i="1" dirty="0">
                <a:solidFill>
                  <a:schemeClr val="accent1"/>
                </a:solidFill>
              </a:rPr>
              <a:t>Regen torque demand</a:t>
            </a:r>
          </a:p>
        </p:txBody>
      </p:sp>
      <p:cxnSp>
        <p:nvCxnSpPr>
          <p:cNvPr id="64" name="Straight Arrow Connector 63">
            <a:extLst>
              <a:ext uri="{FF2B5EF4-FFF2-40B4-BE49-F238E27FC236}">
                <a16:creationId xmlns:a16="http://schemas.microsoft.com/office/drawing/2014/main" id="{16BBF130-ABC6-4076-A5D4-524DCE6F38ED}"/>
              </a:ext>
            </a:extLst>
          </p:cNvPr>
          <p:cNvCxnSpPr>
            <a:cxnSpLocks/>
          </p:cNvCxnSpPr>
          <p:nvPr/>
        </p:nvCxnSpPr>
        <p:spPr>
          <a:xfrm>
            <a:off x="2381250" y="2066925"/>
            <a:ext cx="422315" cy="152400"/>
          </a:xfrm>
          <a:prstGeom prst="straightConnector1">
            <a:avLst/>
          </a:prstGeom>
          <a:noFill/>
          <a:ln w="19050" cap="flat" cmpd="sng" algn="ctr">
            <a:solidFill>
              <a:srgbClr val="E47E00"/>
            </a:solidFill>
            <a:prstDash val="dash"/>
            <a:miter lim="800000"/>
            <a:tailEnd type="triangle"/>
          </a:ln>
          <a:effectLst/>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E5D32A7D-08BF-4F4E-858D-6A88350E2E97}"/>
              </a:ext>
            </a:extLst>
          </p:cNvPr>
          <p:cNvCxnSpPr>
            <a:cxnSpLocks/>
          </p:cNvCxnSpPr>
          <p:nvPr/>
        </p:nvCxnSpPr>
        <p:spPr>
          <a:xfrm>
            <a:off x="2813470" y="4380629"/>
            <a:ext cx="4475025" cy="0"/>
          </a:xfrm>
          <a:prstGeom prst="straightConnector1">
            <a:avLst/>
          </a:prstGeom>
          <a:noFill/>
          <a:ln w="19050" cap="flat" cmpd="sng" algn="ctr">
            <a:solidFill>
              <a:srgbClr val="469C23"/>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B62CA3EB-278C-40A3-97E7-12C02ABC2F9C}"/>
              </a:ext>
            </a:extLst>
          </p:cNvPr>
          <p:cNvSpPr txBox="1"/>
          <p:nvPr/>
        </p:nvSpPr>
        <p:spPr>
          <a:xfrm>
            <a:off x="2753111" y="4368614"/>
            <a:ext cx="1066319" cy="261610"/>
          </a:xfrm>
          <a:prstGeom prst="rect">
            <a:avLst/>
          </a:prstGeom>
          <a:noFill/>
        </p:spPr>
        <p:txBody>
          <a:bodyPr wrap="none" rtlCol="0">
            <a:spAutoFit/>
          </a:bodyPr>
          <a:lstStyle/>
          <a:p>
            <a:pPr algn="r"/>
            <a:r>
              <a:rPr lang="en-US" sz="1100" dirty="0"/>
              <a:t>Torque request</a:t>
            </a:r>
          </a:p>
        </p:txBody>
      </p:sp>
      <p:sp>
        <p:nvSpPr>
          <p:cNvPr id="67" name="TextBox 66">
            <a:extLst>
              <a:ext uri="{FF2B5EF4-FFF2-40B4-BE49-F238E27FC236}">
                <a16:creationId xmlns:a16="http://schemas.microsoft.com/office/drawing/2014/main" id="{126B5A8C-DF99-4AC1-9A17-28A80306B115}"/>
              </a:ext>
            </a:extLst>
          </p:cNvPr>
          <p:cNvSpPr txBox="1"/>
          <p:nvPr/>
        </p:nvSpPr>
        <p:spPr>
          <a:xfrm>
            <a:off x="2759584" y="3730791"/>
            <a:ext cx="1500732" cy="261610"/>
          </a:xfrm>
          <a:prstGeom prst="rect">
            <a:avLst/>
          </a:prstGeom>
          <a:noFill/>
        </p:spPr>
        <p:txBody>
          <a:bodyPr wrap="none" rtlCol="0">
            <a:spAutoFit/>
          </a:bodyPr>
          <a:lstStyle/>
          <a:p>
            <a:pPr algn="r"/>
            <a:r>
              <a:rPr lang="en-US" sz="1100" dirty="0"/>
              <a:t>Regen torque available</a:t>
            </a:r>
          </a:p>
        </p:txBody>
      </p:sp>
      <p:sp>
        <p:nvSpPr>
          <p:cNvPr id="68" name="TextBox 67">
            <a:extLst>
              <a:ext uri="{FF2B5EF4-FFF2-40B4-BE49-F238E27FC236}">
                <a16:creationId xmlns:a16="http://schemas.microsoft.com/office/drawing/2014/main" id="{9E9BE392-1661-4EB0-8B68-75AFD0C8F593}"/>
              </a:ext>
            </a:extLst>
          </p:cNvPr>
          <p:cNvSpPr txBox="1"/>
          <p:nvPr/>
        </p:nvSpPr>
        <p:spPr>
          <a:xfrm>
            <a:off x="7826856" y="4014233"/>
            <a:ext cx="1577676" cy="261610"/>
          </a:xfrm>
          <a:prstGeom prst="rect">
            <a:avLst/>
          </a:prstGeom>
          <a:noFill/>
        </p:spPr>
        <p:txBody>
          <a:bodyPr wrap="none" rtlCol="0">
            <a:spAutoFit/>
          </a:bodyPr>
          <a:lstStyle/>
          <a:p>
            <a:pPr algn="r"/>
            <a:r>
              <a:rPr lang="en-US" sz="1100" dirty="0"/>
              <a:t>Regen torque requested</a:t>
            </a:r>
          </a:p>
        </p:txBody>
      </p:sp>
      <p:sp>
        <p:nvSpPr>
          <p:cNvPr id="69" name="TextBox 68">
            <a:extLst>
              <a:ext uri="{FF2B5EF4-FFF2-40B4-BE49-F238E27FC236}">
                <a16:creationId xmlns:a16="http://schemas.microsoft.com/office/drawing/2014/main" id="{157E61A9-1516-4914-A02F-2447E4408D26}"/>
              </a:ext>
            </a:extLst>
          </p:cNvPr>
          <p:cNvSpPr txBox="1"/>
          <p:nvPr/>
        </p:nvSpPr>
        <p:spPr>
          <a:xfrm>
            <a:off x="6762780" y="4420473"/>
            <a:ext cx="1011815" cy="261610"/>
          </a:xfrm>
          <a:prstGeom prst="rect">
            <a:avLst/>
          </a:prstGeom>
          <a:noFill/>
        </p:spPr>
        <p:txBody>
          <a:bodyPr wrap="none" rtlCol="0">
            <a:spAutoFit/>
          </a:bodyPr>
          <a:lstStyle/>
          <a:p>
            <a:r>
              <a:rPr lang="en-US" sz="1100" i="1" dirty="0">
                <a:solidFill>
                  <a:schemeClr val="accent1"/>
                </a:solidFill>
              </a:rPr>
              <a:t>Control torque</a:t>
            </a:r>
          </a:p>
        </p:txBody>
      </p:sp>
      <p:sp>
        <p:nvSpPr>
          <p:cNvPr id="70" name="Right Brace 69">
            <a:extLst>
              <a:ext uri="{FF2B5EF4-FFF2-40B4-BE49-F238E27FC236}">
                <a16:creationId xmlns:a16="http://schemas.microsoft.com/office/drawing/2014/main" id="{24BBDF56-B5C5-4DA0-B3F3-653E49CF5ADC}"/>
              </a:ext>
            </a:extLst>
          </p:cNvPr>
          <p:cNvSpPr/>
          <p:nvPr/>
        </p:nvSpPr>
        <p:spPr>
          <a:xfrm>
            <a:off x="10097711" y="2049340"/>
            <a:ext cx="200025" cy="23014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1" name="TextBox 70">
            <a:extLst>
              <a:ext uri="{FF2B5EF4-FFF2-40B4-BE49-F238E27FC236}">
                <a16:creationId xmlns:a16="http://schemas.microsoft.com/office/drawing/2014/main" id="{C6F7051D-79F7-494B-B4D8-E0B52630BF90}"/>
              </a:ext>
            </a:extLst>
          </p:cNvPr>
          <p:cNvSpPr txBox="1"/>
          <p:nvPr/>
        </p:nvSpPr>
        <p:spPr>
          <a:xfrm>
            <a:off x="10328474" y="2874603"/>
            <a:ext cx="763607" cy="646331"/>
          </a:xfrm>
          <a:prstGeom prst="rect">
            <a:avLst/>
          </a:prstGeom>
          <a:noFill/>
        </p:spPr>
        <p:txBody>
          <a:bodyPr wrap="none" rtlCol="0">
            <a:spAutoFit/>
          </a:bodyPr>
          <a:lstStyle/>
          <a:p>
            <a:r>
              <a:rPr lang="en-GB" dirty="0"/>
              <a:t>Cyclic </a:t>
            </a:r>
          </a:p>
          <a:p>
            <a:r>
              <a:rPr lang="en-GB" dirty="0"/>
              <a:t>10ms</a:t>
            </a:r>
          </a:p>
        </p:txBody>
      </p:sp>
      <p:sp>
        <p:nvSpPr>
          <p:cNvPr id="72" name="TextBox 71">
            <a:extLst>
              <a:ext uri="{FF2B5EF4-FFF2-40B4-BE49-F238E27FC236}">
                <a16:creationId xmlns:a16="http://schemas.microsoft.com/office/drawing/2014/main" id="{EFD3F91D-9D77-40C1-89F1-5FC71B539B2F}"/>
              </a:ext>
            </a:extLst>
          </p:cNvPr>
          <p:cNvSpPr txBox="1"/>
          <p:nvPr/>
        </p:nvSpPr>
        <p:spPr>
          <a:xfrm>
            <a:off x="6649199" y="2934271"/>
            <a:ext cx="1446230" cy="261610"/>
          </a:xfrm>
          <a:prstGeom prst="rect">
            <a:avLst/>
          </a:prstGeom>
          <a:noFill/>
        </p:spPr>
        <p:txBody>
          <a:bodyPr wrap="none" rtlCol="0">
            <a:spAutoFit/>
          </a:bodyPr>
          <a:lstStyle/>
          <a:p>
            <a:r>
              <a:rPr lang="en-US" sz="1100" i="1" dirty="0">
                <a:solidFill>
                  <a:schemeClr val="accent1"/>
                </a:solidFill>
              </a:rPr>
              <a:t>Calculate power limits</a:t>
            </a:r>
          </a:p>
        </p:txBody>
      </p:sp>
      <p:sp>
        <p:nvSpPr>
          <p:cNvPr id="73" name="TextBox 72">
            <a:extLst>
              <a:ext uri="{FF2B5EF4-FFF2-40B4-BE49-F238E27FC236}">
                <a16:creationId xmlns:a16="http://schemas.microsoft.com/office/drawing/2014/main" id="{33B79C5A-B396-4FBC-880A-EB210F9920D0}"/>
              </a:ext>
            </a:extLst>
          </p:cNvPr>
          <p:cNvSpPr txBox="1"/>
          <p:nvPr/>
        </p:nvSpPr>
        <p:spPr>
          <a:xfrm>
            <a:off x="6856180" y="2485269"/>
            <a:ext cx="875561" cy="261610"/>
          </a:xfrm>
          <a:prstGeom prst="rect">
            <a:avLst/>
          </a:prstGeom>
          <a:noFill/>
        </p:spPr>
        <p:txBody>
          <a:bodyPr wrap="none" rtlCol="0">
            <a:spAutoFit/>
          </a:bodyPr>
          <a:lstStyle/>
          <a:p>
            <a:r>
              <a:rPr lang="en-US" sz="1100" i="1" dirty="0">
                <a:solidFill>
                  <a:schemeClr val="accent1"/>
                </a:solidFill>
              </a:rPr>
              <a:t>Sense speed</a:t>
            </a:r>
          </a:p>
        </p:txBody>
      </p:sp>
      <p:sp>
        <p:nvSpPr>
          <p:cNvPr id="74" name="TextBox 73">
            <a:extLst>
              <a:ext uri="{FF2B5EF4-FFF2-40B4-BE49-F238E27FC236}">
                <a16:creationId xmlns:a16="http://schemas.microsoft.com/office/drawing/2014/main" id="{692E08D1-4803-447A-A56F-D790DE6D5AC9}"/>
              </a:ext>
            </a:extLst>
          </p:cNvPr>
          <p:cNvSpPr txBox="1"/>
          <p:nvPr/>
        </p:nvSpPr>
        <p:spPr>
          <a:xfrm>
            <a:off x="505002" y="1813167"/>
            <a:ext cx="821059" cy="261610"/>
          </a:xfrm>
          <a:prstGeom prst="rect">
            <a:avLst/>
          </a:prstGeom>
          <a:noFill/>
        </p:spPr>
        <p:txBody>
          <a:bodyPr wrap="none" rtlCol="0">
            <a:spAutoFit/>
          </a:bodyPr>
          <a:lstStyle/>
          <a:p>
            <a:r>
              <a:rPr lang="en-US" sz="1100" i="1" dirty="0">
                <a:solidFill>
                  <a:schemeClr val="accent1"/>
                </a:solidFill>
              </a:rPr>
              <a:t>Read pedal</a:t>
            </a:r>
          </a:p>
        </p:txBody>
      </p:sp>
      <p:sp>
        <p:nvSpPr>
          <p:cNvPr id="75" name="TextBox 74">
            <a:extLst>
              <a:ext uri="{FF2B5EF4-FFF2-40B4-BE49-F238E27FC236}">
                <a16:creationId xmlns:a16="http://schemas.microsoft.com/office/drawing/2014/main" id="{AF5E3882-D461-4895-BF21-B92B6F5E8A7A}"/>
              </a:ext>
            </a:extLst>
          </p:cNvPr>
          <p:cNvSpPr txBox="1"/>
          <p:nvPr/>
        </p:nvSpPr>
        <p:spPr>
          <a:xfrm>
            <a:off x="4151713" y="2113221"/>
            <a:ext cx="1446230" cy="261610"/>
          </a:xfrm>
          <a:prstGeom prst="rect">
            <a:avLst/>
          </a:prstGeom>
          <a:noFill/>
        </p:spPr>
        <p:txBody>
          <a:bodyPr wrap="none" rtlCol="0">
            <a:spAutoFit/>
          </a:bodyPr>
          <a:lstStyle/>
          <a:p>
            <a:r>
              <a:rPr lang="en-US" sz="1100" i="1" dirty="0">
                <a:solidFill>
                  <a:schemeClr val="accent1"/>
                </a:solidFill>
              </a:rPr>
              <a:t>Calculate power limits</a:t>
            </a:r>
          </a:p>
        </p:txBody>
      </p:sp>
      <p:sp>
        <p:nvSpPr>
          <p:cNvPr id="76" name="TextBox 75">
            <a:extLst>
              <a:ext uri="{FF2B5EF4-FFF2-40B4-BE49-F238E27FC236}">
                <a16:creationId xmlns:a16="http://schemas.microsoft.com/office/drawing/2014/main" id="{79587590-F6B1-4CCB-BB7E-E6AD4A08AE43}"/>
              </a:ext>
            </a:extLst>
          </p:cNvPr>
          <p:cNvSpPr txBox="1"/>
          <p:nvPr/>
        </p:nvSpPr>
        <p:spPr>
          <a:xfrm>
            <a:off x="8685938" y="4253675"/>
            <a:ext cx="1401346" cy="261610"/>
          </a:xfrm>
          <a:prstGeom prst="rect">
            <a:avLst/>
          </a:prstGeom>
          <a:noFill/>
        </p:spPr>
        <p:txBody>
          <a:bodyPr wrap="none" rtlCol="0">
            <a:spAutoFit/>
          </a:bodyPr>
          <a:lstStyle/>
          <a:p>
            <a:r>
              <a:rPr lang="en-US" sz="1100" i="1" dirty="0">
                <a:solidFill>
                  <a:schemeClr val="accent1"/>
                </a:solidFill>
              </a:rPr>
              <a:t>Friction brake control</a:t>
            </a:r>
          </a:p>
        </p:txBody>
      </p:sp>
      <p:cxnSp>
        <p:nvCxnSpPr>
          <p:cNvPr id="77" name="Straight Arrow Connector 76">
            <a:extLst>
              <a:ext uri="{FF2B5EF4-FFF2-40B4-BE49-F238E27FC236}">
                <a16:creationId xmlns:a16="http://schemas.microsoft.com/office/drawing/2014/main" id="{14C27735-B7A0-4717-AD2A-C48FD2A6FE2E}"/>
              </a:ext>
            </a:extLst>
          </p:cNvPr>
          <p:cNvCxnSpPr>
            <a:cxnSpLocks/>
          </p:cNvCxnSpPr>
          <p:nvPr/>
        </p:nvCxnSpPr>
        <p:spPr>
          <a:xfrm flipH="1">
            <a:off x="1519733" y="5690043"/>
            <a:ext cx="861517" cy="0"/>
          </a:xfrm>
          <a:prstGeom prst="straightConnector1">
            <a:avLst/>
          </a:prstGeom>
          <a:noFill/>
          <a:ln w="19050" cap="flat" cmpd="sng" algn="ctr">
            <a:solidFill>
              <a:srgbClr val="469C23"/>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7D94D2E9-AC90-4B65-A824-843EF4AE8A5A}"/>
              </a:ext>
            </a:extLst>
          </p:cNvPr>
          <p:cNvSpPr txBox="1"/>
          <p:nvPr/>
        </p:nvSpPr>
        <p:spPr>
          <a:xfrm>
            <a:off x="2004585" y="5683515"/>
            <a:ext cx="433132" cy="261610"/>
          </a:xfrm>
          <a:prstGeom prst="rect">
            <a:avLst/>
          </a:prstGeom>
          <a:noFill/>
        </p:spPr>
        <p:txBody>
          <a:bodyPr wrap="none" rtlCol="0">
            <a:spAutoFit/>
          </a:bodyPr>
          <a:lstStyle/>
          <a:p>
            <a:pPr algn="r"/>
            <a:r>
              <a:rPr lang="en-US" sz="1100" dirty="0"/>
              <a:t>CAN</a:t>
            </a:r>
          </a:p>
        </p:txBody>
      </p:sp>
      <p:cxnSp>
        <p:nvCxnSpPr>
          <p:cNvPr id="79" name="Straight Arrow Connector 78">
            <a:extLst>
              <a:ext uri="{FF2B5EF4-FFF2-40B4-BE49-F238E27FC236}">
                <a16:creationId xmlns:a16="http://schemas.microsoft.com/office/drawing/2014/main" id="{A4FF6236-EF4E-497E-978E-B1195649B07D}"/>
              </a:ext>
            </a:extLst>
          </p:cNvPr>
          <p:cNvCxnSpPr>
            <a:cxnSpLocks/>
          </p:cNvCxnSpPr>
          <p:nvPr/>
        </p:nvCxnSpPr>
        <p:spPr>
          <a:xfrm flipH="1">
            <a:off x="1524672" y="5948743"/>
            <a:ext cx="861517" cy="0"/>
          </a:xfrm>
          <a:prstGeom prst="straightConnector1">
            <a:avLst/>
          </a:prstGeom>
          <a:noFill/>
          <a:ln w="19050" cap="flat" cmpd="sng" algn="ctr">
            <a:solidFill>
              <a:srgbClr val="E47E00"/>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295E8127-DE5F-457F-BC88-53DAFBE14C40}"/>
              </a:ext>
            </a:extLst>
          </p:cNvPr>
          <p:cNvSpPr txBox="1"/>
          <p:nvPr/>
        </p:nvSpPr>
        <p:spPr>
          <a:xfrm>
            <a:off x="1169365" y="5942215"/>
            <a:ext cx="1292341" cy="261610"/>
          </a:xfrm>
          <a:prstGeom prst="rect">
            <a:avLst/>
          </a:prstGeom>
          <a:noFill/>
        </p:spPr>
        <p:txBody>
          <a:bodyPr wrap="none" rtlCol="0">
            <a:spAutoFit/>
          </a:bodyPr>
          <a:lstStyle/>
          <a:p>
            <a:pPr algn="r"/>
            <a:r>
              <a:rPr lang="en-US" sz="1100" dirty="0"/>
              <a:t>Hardwire / physical</a:t>
            </a:r>
          </a:p>
        </p:txBody>
      </p:sp>
      <p:sp>
        <p:nvSpPr>
          <p:cNvPr id="81" name="TextBox 80">
            <a:extLst>
              <a:ext uri="{FF2B5EF4-FFF2-40B4-BE49-F238E27FC236}">
                <a16:creationId xmlns:a16="http://schemas.microsoft.com/office/drawing/2014/main" id="{85149947-E584-467D-B8C3-B4D6D3A597E2}"/>
              </a:ext>
            </a:extLst>
          </p:cNvPr>
          <p:cNvSpPr txBox="1"/>
          <p:nvPr/>
        </p:nvSpPr>
        <p:spPr>
          <a:xfrm>
            <a:off x="8300205" y="2079559"/>
            <a:ext cx="1492716" cy="261610"/>
          </a:xfrm>
          <a:prstGeom prst="rect">
            <a:avLst/>
          </a:prstGeom>
          <a:noFill/>
        </p:spPr>
        <p:txBody>
          <a:bodyPr wrap="none" rtlCol="0">
            <a:spAutoFit/>
          </a:bodyPr>
          <a:lstStyle/>
          <a:p>
            <a:r>
              <a:rPr lang="en-US" sz="1100" i="1" dirty="0">
                <a:solidFill>
                  <a:schemeClr val="accent1"/>
                </a:solidFill>
              </a:rPr>
              <a:t>Determine brake effort</a:t>
            </a:r>
          </a:p>
        </p:txBody>
      </p:sp>
    </p:spTree>
    <p:custDataLst>
      <p:tags r:id="rId1"/>
    </p:custDataLst>
    <p:extLst>
      <p:ext uri="{BB962C8B-B14F-4D97-AF65-F5344CB8AC3E}">
        <p14:creationId xmlns:p14="http://schemas.microsoft.com/office/powerpoint/2010/main" val="1915590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840A-CC00-CB49-ABBE-3C12D227B9C4}"/>
              </a:ext>
            </a:extLst>
          </p:cNvPr>
          <p:cNvSpPr>
            <a:spLocks noGrp="1"/>
          </p:cNvSpPr>
          <p:nvPr>
            <p:ph type="title"/>
          </p:nvPr>
        </p:nvSpPr>
        <p:spPr>
          <a:xfrm>
            <a:off x="108545" y="123716"/>
            <a:ext cx="10515600" cy="668028"/>
          </a:xfrm>
        </p:spPr>
        <p:txBody>
          <a:bodyPr>
            <a:normAutofit fontScale="90000"/>
          </a:bodyPr>
          <a:lstStyle/>
          <a:p>
            <a:r>
              <a:rPr lang="en-US" dirty="0"/>
              <a:t>Experiment Sequence Diagram (Charging)</a:t>
            </a:r>
          </a:p>
        </p:txBody>
      </p:sp>
      <p:sp>
        <p:nvSpPr>
          <p:cNvPr id="5" name="Rectangle 4">
            <a:extLst>
              <a:ext uri="{FF2B5EF4-FFF2-40B4-BE49-F238E27FC236}">
                <a16:creationId xmlns:a16="http://schemas.microsoft.com/office/drawing/2014/main" id="{810A6E7A-3334-9F4E-AA5D-991BB803452F}"/>
              </a:ext>
            </a:extLst>
          </p:cNvPr>
          <p:cNvSpPr/>
          <p:nvPr/>
        </p:nvSpPr>
        <p:spPr>
          <a:xfrm>
            <a:off x="2113814" y="1140031"/>
            <a:ext cx="1258784" cy="58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VCU</a:t>
            </a:r>
          </a:p>
        </p:txBody>
      </p:sp>
      <p:sp>
        <p:nvSpPr>
          <p:cNvPr id="6" name="Rectangle 5">
            <a:extLst>
              <a:ext uri="{FF2B5EF4-FFF2-40B4-BE49-F238E27FC236}">
                <a16:creationId xmlns:a16="http://schemas.microsoft.com/office/drawing/2014/main" id="{D275E265-84F3-F84A-B820-518295CDACDF}"/>
              </a:ext>
            </a:extLst>
          </p:cNvPr>
          <p:cNvSpPr/>
          <p:nvPr/>
        </p:nvSpPr>
        <p:spPr>
          <a:xfrm>
            <a:off x="4246424" y="1140031"/>
            <a:ext cx="1258784" cy="58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BMS</a:t>
            </a:r>
          </a:p>
        </p:txBody>
      </p:sp>
      <p:sp>
        <p:nvSpPr>
          <p:cNvPr id="7" name="Rectangle 6">
            <a:extLst>
              <a:ext uri="{FF2B5EF4-FFF2-40B4-BE49-F238E27FC236}">
                <a16:creationId xmlns:a16="http://schemas.microsoft.com/office/drawing/2014/main" id="{63F670DC-8405-6A42-8247-EBEC97A066E8}"/>
              </a:ext>
            </a:extLst>
          </p:cNvPr>
          <p:cNvSpPr/>
          <p:nvPr/>
        </p:nvSpPr>
        <p:spPr>
          <a:xfrm>
            <a:off x="6649199" y="1140031"/>
            <a:ext cx="1258784" cy="58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MCU</a:t>
            </a:r>
          </a:p>
        </p:txBody>
      </p:sp>
      <p:sp>
        <p:nvSpPr>
          <p:cNvPr id="8" name="Rectangle 7">
            <a:extLst>
              <a:ext uri="{FF2B5EF4-FFF2-40B4-BE49-F238E27FC236}">
                <a16:creationId xmlns:a16="http://schemas.microsoft.com/office/drawing/2014/main" id="{84F77159-410E-B042-A82D-4CE0FF96E916}"/>
              </a:ext>
            </a:extLst>
          </p:cNvPr>
          <p:cNvSpPr/>
          <p:nvPr/>
        </p:nvSpPr>
        <p:spPr>
          <a:xfrm>
            <a:off x="8710557" y="1140031"/>
            <a:ext cx="1258784" cy="58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a:t>
            </a:r>
          </a:p>
        </p:txBody>
      </p:sp>
      <p:sp>
        <p:nvSpPr>
          <p:cNvPr id="9" name="Rectangle 8">
            <a:extLst>
              <a:ext uri="{FF2B5EF4-FFF2-40B4-BE49-F238E27FC236}">
                <a16:creationId xmlns:a16="http://schemas.microsoft.com/office/drawing/2014/main" id="{62992BFF-02A5-1D49-8E28-E14AA58F45AF}"/>
              </a:ext>
            </a:extLst>
          </p:cNvPr>
          <p:cNvSpPr/>
          <p:nvPr/>
        </p:nvSpPr>
        <p:spPr>
          <a:xfrm>
            <a:off x="10273146" y="453442"/>
            <a:ext cx="1436254" cy="1258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Gateway to Vehicle/BUS Monitor</a:t>
            </a:r>
          </a:p>
        </p:txBody>
      </p:sp>
      <p:cxnSp>
        <p:nvCxnSpPr>
          <p:cNvPr id="12" name="Straight Connector 11">
            <a:extLst>
              <a:ext uri="{FF2B5EF4-FFF2-40B4-BE49-F238E27FC236}">
                <a16:creationId xmlns:a16="http://schemas.microsoft.com/office/drawing/2014/main" id="{BFED216E-5521-BD46-9FC7-0EC4487D724E}"/>
              </a:ext>
            </a:extLst>
          </p:cNvPr>
          <p:cNvCxnSpPr>
            <a:cxnSpLocks/>
            <a:endCxn id="99" idx="1"/>
          </p:cNvCxnSpPr>
          <p:nvPr/>
        </p:nvCxnSpPr>
        <p:spPr>
          <a:xfrm flipH="1">
            <a:off x="2789113" y="1876301"/>
            <a:ext cx="14454" cy="3955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6637F3-400A-294F-9576-61CB58B56403}"/>
              </a:ext>
            </a:extLst>
          </p:cNvPr>
          <p:cNvCxnSpPr>
            <a:cxnSpLocks/>
          </p:cNvCxnSpPr>
          <p:nvPr/>
        </p:nvCxnSpPr>
        <p:spPr>
          <a:xfrm>
            <a:off x="4874827" y="1876301"/>
            <a:ext cx="0" cy="3955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3E09BDC-D3F2-2548-83FB-2E42A3F229F6}"/>
              </a:ext>
            </a:extLst>
          </p:cNvPr>
          <p:cNvCxnSpPr>
            <a:cxnSpLocks/>
          </p:cNvCxnSpPr>
          <p:nvPr/>
        </p:nvCxnSpPr>
        <p:spPr>
          <a:xfrm>
            <a:off x="7278591" y="1876301"/>
            <a:ext cx="0" cy="3955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D4EC8C-3DFD-4E44-9075-299A4C6BE0F1}"/>
              </a:ext>
            </a:extLst>
          </p:cNvPr>
          <p:cNvCxnSpPr>
            <a:cxnSpLocks/>
          </p:cNvCxnSpPr>
          <p:nvPr/>
        </p:nvCxnSpPr>
        <p:spPr>
          <a:xfrm>
            <a:off x="9339949" y="1876301"/>
            <a:ext cx="0" cy="2778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CC79F3-C4F1-BC4F-A2C3-8EA736AEDD83}"/>
              </a:ext>
            </a:extLst>
          </p:cNvPr>
          <p:cNvCxnSpPr>
            <a:cxnSpLocks/>
          </p:cNvCxnSpPr>
          <p:nvPr/>
        </p:nvCxnSpPr>
        <p:spPr>
          <a:xfrm>
            <a:off x="10991273" y="1905990"/>
            <a:ext cx="0" cy="2761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E6987FF-572C-5545-B104-2FB4B213B805}"/>
              </a:ext>
            </a:extLst>
          </p:cNvPr>
          <p:cNvCxnSpPr>
            <a:cxnSpLocks/>
          </p:cNvCxnSpPr>
          <p:nvPr/>
        </p:nvCxnSpPr>
        <p:spPr>
          <a:xfrm>
            <a:off x="898560" y="1911926"/>
            <a:ext cx="0" cy="4041193"/>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988A9E55-B0DD-E34A-BCF3-C251E36C3D69}"/>
              </a:ext>
            </a:extLst>
          </p:cNvPr>
          <p:cNvSpPr/>
          <p:nvPr/>
        </p:nvSpPr>
        <p:spPr>
          <a:xfrm>
            <a:off x="212161" y="816701"/>
            <a:ext cx="1329657" cy="103965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Offboard Charging IEEE 2030.1.1</a:t>
            </a:r>
            <a:endParaRPr lang="en-GB" sz="1400" dirty="0"/>
          </a:p>
        </p:txBody>
      </p:sp>
      <p:cxnSp>
        <p:nvCxnSpPr>
          <p:cNvPr id="39" name="Straight Arrow Connector 38">
            <a:extLst>
              <a:ext uri="{FF2B5EF4-FFF2-40B4-BE49-F238E27FC236}">
                <a16:creationId xmlns:a16="http://schemas.microsoft.com/office/drawing/2014/main" id="{DF81FCFB-3B79-42BD-AF43-C857B9CD6629}"/>
              </a:ext>
            </a:extLst>
          </p:cNvPr>
          <p:cNvCxnSpPr>
            <a:cxnSpLocks/>
          </p:cNvCxnSpPr>
          <p:nvPr/>
        </p:nvCxnSpPr>
        <p:spPr>
          <a:xfrm>
            <a:off x="898560" y="2124075"/>
            <a:ext cx="1914910" cy="0"/>
          </a:xfrm>
          <a:prstGeom prst="straightConnector1">
            <a:avLst/>
          </a:prstGeom>
          <a:noFill/>
          <a:ln w="19050" cap="flat" cmpd="sng" algn="ctr">
            <a:solidFill>
              <a:srgbClr val="E47E00"/>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134F79D-2B3D-4E9E-B2CB-08D00B047F83}"/>
              </a:ext>
            </a:extLst>
          </p:cNvPr>
          <p:cNvSpPr txBox="1"/>
          <p:nvPr/>
        </p:nvSpPr>
        <p:spPr>
          <a:xfrm>
            <a:off x="843915" y="2112571"/>
            <a:ext cx="1269899" cy="261610"/>
          </a:xfrm>
          <a:prstGeom prst="rect">
            <a:avLst/>
          </a:prstGeom>
          <a:noFill/>
        </p:spPr>
        <p:txBody>
          <a:bodyPr wrap="none" rtlCol="0">
            <a:spAutoFit/>
          </a:bodyPr>
          <a:lstStyle/>
          <a:p>
            <a:pPr algn="r"/>
            <a:r>
              <a:rPr lang="en-US" sz="1100" dirty="0"/>
              <a:t>Charger connected</a:t>
            </a:r>
          </a:p>
        </p:txBody>
      </p:sp>
      <p:sp>
        <p:nvSpPr>
          <p:cNvPr id="46" name="TextBox 45">
            <a:extLst>
              <a:ext uri="{FF2B5EF4-FFF2-40B4-BE49-F238E27FC236}">
                <a16:creationId xmlns:a16="http://schemas.microsoft.com/office/drawing/2014/main" id="{B8206BAC-58CA-45A3-BF85-6832A751DFBC}"/>
              </a:ext>
            </a:extLst>
          </p:cNvPr>
          <p:cNvSpPr txBox="1"/>
          <p:nvPr/>
        </p:nvSpPr>
        <p:spPr>
          <a:xfrm>
            <a:off x="2329528" y="2300175"/>
            <a:ext cx="986167" cy="261610"/>
          </a:xfrm>
          <a:prstGeom prst="rect">
            <a:avLst/>
          </a:prstGeom>
          <a:noFill/>
        </p:spPr>
        <p:txBody>
          <a:bodyPr wrap="none" rtlCol="0">
            <a:spAutoFit/>
          </a:bodyPr>
          <a:lstStyle/>
          <a:p>
            <a:r>
              <a:rPr lang="en-US" sz="1100" i="1" dirty="0">
                <a:solidFill>
                  <a:schemeClr val="accent1"/>
                </a:solidFill>
              </a:rPr>
              <a:t>Inhibit motion</a:t>
            </a:r>
          </a:p>
        </p:txBody>
      </p:sp>
      <p:cxnSp>
        <p:nvCxnSpPr>
          <p:cNvPr id="47" name="Straight Arrow Connector 46">
            <a:extLst>
              <a:ext uri="{FF2B5EF4-FFF2-40B4-BE49-F238E27FC236}">
                <a16:creationId xmlns:a16="http://schemas.microsoft.com/office/drawing/2014/main" id="{54CFFA1D-7FCF-4197-83BA-CFA75D708E40}"/>
              </a:ext>
            </a:extLst>
          </p:cNvPr>
          <p:cNvCxnSpPr>
            <a:cxnSpLocks/>
          </p:cNvCxnSpPr>
          <p:nvPr/>
        </p:nvCxnSpPr>
        <p:spPr>
          <a:xfrm>
            <a:off x="2803566" y="2561785"/>
            <a:ext cx="4475025" cy="0"/>
          </a:xfrm>
          <a:prstGeom prst="straightConnector1">
            <a:avLst/>
          </a:prstGeom>
          <a:noFill/>
          <a:ln w="19050" cap="flat" cmpd="sng" algn="ctr">
            <a:solidFill>
              <a:srgbClr val="469C23"/>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14F46A2-F1C2-4972-BA7B-B24195BDEC4B}"/>
              </a:ext>
            </a:extLst>
          </p:cNvPr>
          <p:cNvSpPr txBox="1"/>
          <p:nvPr/>
        </p:nvSpPr>
        <p:spPr>
          <a:xfrm>
            <a:off x="2769321" y="2542206"/>
            <a:ext cx="939681" cy="261610"/>
          </a:xfrm>
          <a:prstGeom prst="rect">
            <a:avLst/>
          </a:prstGeom>
          <a:noFill/>
        </p:spPr>
        <p:txBody>
          <a:bodyPr wrap="none" rtlCol="0">
            <a:spAutoFit/>
          </a:bodyPr>
          <a:lstStyle/>
          <a:p>
            <a:pPr algn="r"/>
            <a:r>
              <a:rPr lang="en-US" sz="1100" dirty="0"/>
              <a:t>Inhibit motor</a:t>
            </a:r>
          </a:p>
        </p:txBody>
      </p:sp>
      <p:cxnSp>
        <p:nvCxnSpPr>
          <p:cNvPr id="49" name="Straight Arrow Connector 48">
            <a:extLst>
              <a:ext uri="{FF2B5EF4-FFF2-40B4-BE49-F238E27FC236}">
                <a16:creationId xmlns:a16="http://schemas.microsoft.com/office/drawing/2014/main" id="{77FCD4DA-FB0C-480D-AF10-FDCA9E637B01}"/>
              </a:ext>
            </a:extLst>
          </p:cNvPr>
          <p:cNvCxnSpPr>
            <a:cxnSpLocks/>
          </p:cNvCxnSpPr>
          <p:nvPr/>
        </p:nvCxnSpPr>
        <p:spPr>
          <a:xfrm flipH="1" flipV="1">
            <a:off x="903131" y="4248120"/>
            <a:ext cx="3996029" cy="1"/>
          </a:xfrm>
          <a:prstGeom prst="straightConnector1">
            <a:avLst/>
          </a:prstGeom>
          <a:noFill/>
          <a:ln w="19050" cap="flat" cmpd="sng" algn="ctr">
            <a:solidFill>
              <a:srgbClr val="469C23"/>
            </a:solidFill>
            <a:prstDash val="solid"/>
            <a:miter lim="800000"/>
            <a:tailEnd type="triangle"/>
          </a:ln>
          <a:effectLst/>
          <a:extLst/>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23F4464-663A-4DB2-AA15-4B0B809F82FA}"/>
              </a:ext>
            </a:extLst>
          </p:cNvPr>
          <p:cNvSpPr txBox="1"/>
          <p:nvPr/>
        </p:nvSpPr>
        <p:spPr>
          <a:xfrm>
            <a:off x="4078568" y="3979339"/>
            <a:ext cx="1446230" cy="261610"/>
          </a:xfrm>
          <a:prstGeom prst="rect">
            <a:avLst/>
          </a:prstGeom>
          <a:noFill/>
        </p:spPr>
        <p:txBody>
          <a:bodyPr wrap="none" rtlCol="0">
            <a:spAutoFit/>
          </a:bodyPr>
          <a:lstStyle/>
          <a:p>
            <a:r>
              <a:rPr lang="en-US" sz="1100" i="1" dirty="0">
                <a:solidFill>
                  <a:schemeClr val="accent1"/>
                </a:solidFill>
              </a:rPr>
              <a:t>Calculate power limits</a:t>
            </a:r>
          </a:p>
        </p:txBody>
      </p:sp>
      <p:sp>
        <p:nvSpPr>
          <p:cNvPr id="71" name="TextBox 70">
            <a:extLst>
              <a:ext uri="{FF2B5EF4-FFF2-40B4-BE49-F238E27FC236}">
                <a16:creationId xmlns:a16="http://schemas.microsoft.com/office/drawing/2014/main" id="{E9246E6D-0AC6-47C3-A4C4-C4861AC4A1BA}"/>
              </a:ext>
            </a:extLst>
          </p:cNvPr>
          <p:cNvSpPr txBox="1"/>
          <p:nvPr/>
        </p:nvSpPr>
        <p:spPr>
          <a:xfrm>
            <a:off x="6753864" y="2577128"/>
            <a:ext cx="1077539" cy="261610"/>
          </a:xfrm>
          <a:prstGeom prst="rect">
            <a:avLst/>
          </a:prstGeom>
          <a:noFill/>
        </p:spPr>
        <p:txBody>
          <a:bodyPr wrap="none" rtlCol="0">
            <a:spAutoFit/>
          </a:bodyPr>
          <a:lstStyle/>
          <a:p>
            <a:r>
              <a:rPr lang="en-US" sz="1100" i="1" dirty="0">
                <a:solidFill>
                  <a:schemeClr val="accent1"/>
                </a:solidFill>
              </a:rPr>
              <a:t>Disable inverter</a:t>
            </a:r>
          </a:p>
        </p:txBody>
      </p:sp>
      <p:sp>
        <p:nvSpPr>
          <p:cNvPr id="72" name="TextBox 71">
            <a:extLst>
              <a:ext uri="{FF2B5EF4-FFF2-40B4-BE49-F238E27FC236}">
                <a16:creationId xmlns:a16="http://schemas.microsoft.com/office/drawing/2014/main" id="{14ED9A3E-E4D7-4F6D-A54F-296ED72E5D81}"/>
              </a:ext>
            </a:extLst>
          </p:cNvPr>
          <p:cNvSpPr txBox="1"/>
          <p:nvPr/>
        </p:nvSpPr>
        <p:spPr>
          <a:xfrm>
            <a:off x="210219" y="4271158"/>
            <a:ext cx="1579278" cy="261610"/>
          </a:xfrm>
          <a:prstGeom prst="rect">
            <a:avLst/>
          </a:prstGeom>
          <a:noFill/>
        </p:spPr>
        <p:txBody>
          <a:bodyPr wrap="none" rtlCol="0">
            <a:spAutoFit/>
          </a:bodyPr>
          <a:lstStyle/>
          <a:p>
            <a:r>
              <a:rPr lang="en-US" sz="1100" i="1" dirty="0">
                <a:solidFill>
                  <a:schemeClr val="accent1"/>
                </a:solidFill>
              </a:rPr>
              <a:t>Control charging current</a:t>
            </a:r>
          </a:p>
        </p:txBody>
      </p:sp>
      <p:sp>
        <p:nvSpPr>
          <p:cNvPr id="74" name="TextBox 73">
            <a:extLst>
              <a:ext uri="{FF2B5EF4-FFF2-40B4-BE49-F238E27FC236}">
                <a16:creationId xmlns:a16="http://schemas.microsoft.com/office/drawing/2014/main" id="{9D18250D-3B54-4217-AE79-9790A9CB4EF3}"/>
              </a:ext>
            </a:extLst>
          </p:cNvPr>
          <p:cNvSpPr txBox="1"/>
          <p:nvPr/>
        </p:nvSpPr>
        <p:spPr>
          <a:xfrm>
            <a:off x="3944817" y="4229797"/>
            <a:ext cx="938077" cy="261610"/>
          </a:xfrm>
          <a:prstGeom prst="rect">
            <a:avLst/>
          </a:prstGeom>
          <a:noFill/>
        </p:spPr>
        <p:txBody>
          <a:bodyPr wrap="none" rtlCol="0">
            <a:spAutoFit/>
          </a:bodyPr>
          <a:lstStyle/>
          <a:p>
            <a:pPr algn="r"/>
            <a:r>
              <a:rPr lang="en-US" sz="1100" dirty="0"/>
              <a:t>Current Limit</a:t>
            </a:r>
          </a:p>
        </p:txBody>
      </p:sp>
      <p:cxnSp>
        <p:nvCxnSpPr>
          <p:cNvPr id="77" name="Straight Arrow Connector 76">
            <a:extLst>
              <a:ext uri="{FF2B5EF4-FFF2-40B4-BE49-F238E27FC236}">
                <a16:creationId xmlns:a16="http://schemas.microsoft.com/office/drawing/2014/main" id="{74D49AE6-9284-4D61-91A8-8271A803FFAC}"/>
              </a:ext>
            </a:extLst>
          </p:cNvPr>
          <p:cNvCxnSpPr>
            <a:cxnSpLocks/>
          </p:cNvCxnSpPr>
          <p:nvPr/>
        </p:nvCxnSpPr>
        <p:spPr>
          <a:xfrm>
            <a:off x="928022" y="3247269"/>
            <a:ext cx="3946806" cy="0"/>
          </a:xfrm>
          <a:prstGeom prst="straightConnector1">
            <a:avLst/>
          </a:prstGeom>
          <a:noFill/>
          <a:ln w="19050" cap="flat" cmpd="sng" algn="ctr">
            <a:solidFill>
              <a:srgbClr val="469C23"/>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E1D30CA-7F96-458D-8E15-B35348C8D3E3}"/>
              </a:ext>
            </a:extLst>
          </p:cNvPr>
          <p:cNvSpPr txBox="1"/>
          <p:nvPr/>
        </p:nvSpPr>
        <p:spPr>
          <a:xfrm>
            <a:off x="916084" y="3247269"/>
            <a:ext cx="1330814" cy="261610"/>
          </a:xfrm>
          <a:prstGeom prst="rect">
            <a:avLst/>
          </a:prstGeom>
          <a:noFill/>
        </p:spPr>
        <p:txBody>
          <a:bodyPr wrap="none" rtlCol="0">
            <a:spAutoFit/>
          </a:bodyPr>
          <a:lstStyle/>
          <a:p>
            <a:pPr algn="r"/>
            <a:r>
              <a:rPr lang="en-US" sz="1100" dirty="0"/>
              <a:t>Charger parameters</a:t>
            </a:r>
          </a:p>
        </p:txBody>
      </p:sp>
      <p:cxnSp>
        <p:nvCxnSpPr>
          <p:cNvPr id="79" name="Straight Arrow Connector 78">
            <a:extLst>
              <a:ext uri="{FF2B5EF4-FFF2-40B4-BE49-F238E27FC236}">
                <a16:creationId xmlns:a16="http://schemas.microsoft.com/office/drawing/2014/main" id="{8A5900AD-F1AE-4622-8FA8-28D23566B691}"/>
              </a:ext>
            </a:extLst>
          </p:cNvPr>
          <p:cNvCxnSpPr>
            <a:cxnSpLocks/>
          </p:cNvCxnSpPr>
          <p:nvPr/>
        </p:nvCxnSpPr>
        <p:spPr>
          <a:xfrm flipH="1" flipV="1">
            <a:off x="908869" y="2951061"/>
            <a:ext cx="3965959" cy="1"/>
          </a:xfrm>
          <a:prstGeom prst="straightConnector1">
            <a:avLst/>
          </a:prstGeom>
          <a:noFill/>
          <a:ln w="19050" cap="flat" cmpd="sng" algn="ctr">
            <a:solidFill>
              <a:srgbClr val="469C23"/>
            </a:solidFill>
            <a:prstDash val="solid"/>
            <a:miter lim="800000"/>
            <a:tailEnd type="triangle"/>
          </a:ln>
          <a:effectLst/>
          <a:extLst/>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A802CD7-2FD1-4520-8BCA-A96C4EBCBEBF}"/>
              </a:ext>
            </a:extLst>
          </p:cNvPr>
          <p:cNvCxnSpPr>
            <a:cxnSpLocks/>
          </p:cNvCxnSpPr>
          <p:nvPr/>
        </p:nvCxnSpPr>
        <p:spPr>
          <a:xfrm>
            <a:off x="907701" y="2083996"/>
            <a:ext cx="3957223" cy="0"/>
          </a:xfrm>
          <a:prstGeom prst="straightConnector1">
            <a:avLst/>
          </a:prstGeom>
          <a:noFill/>
          <a:ln w="19050" cap="flat" cmpd="sng" algn="ctr">
            <a:solidFill>
              <a:srgbClr val="E47E00"/>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F1CD746A-4AAD-4D2F-AD47-971D5E67ACBC}"/>
              </a:ext>
            </a:extLst>
          </p:cNvPr>
          <p:cNvSpPr txBox="1"/>
          <p:nvPr/>
        </p:nvSpPr>
        <p:spPr>
          <a:xfrm>
            <a:off x="3611474" y="2908769"/>
            <a:ext cx="1300357" cy="261610"/>
          </a:xfrm>
          <a:prstGeom prst="rect">
            <a:avLst/>
          </a:prstGeom>
          <a:noFill/>
        </p:spPr>
        <p:txBody>
          <a:bodyPr wrap="none" rtlCol="0">
            <a:spAutoFit/>
          </a:bodyPr>
          <a:lstStyle/>
          <a:p>
            <a:pPr algn="r"/>
            <a:r>
              <a:rPr lang="en-US" sz="1100" dirty="0"/>
              <a:t>Battery parameters</a:t>
            </a:r>
          </a:p>
        </p:txBody>
      </p:sp>
      <p:sp>
        <p:nvSpPr>
          <p:cNvPr id="82" name="TextBox 81">
            <a:extLst>
              <a:ext uri="{FF2B5EF4-FFF2-40B4-BE49-F238E27FC236}">
                <a16:creationId xmlns:a16="http://schemas.microsoft.com/office/drawing/2014/main" id="{0E4A20E8-6D5E-468C-A3F4-E984EB0055D6}"/>
              </a:ext>
            </a:extLst>
          </p:cNvPr>
          <p:cNvSpPr txBox="1"/>
          <p:nvPr/>
        </p:nvSpPr>
        <p:spPr>
          <a:xfrm>
            <a:off x="443489" y="2954520"/>
            <a:ext cx="1297150" cy="261610"/>
          </a:xfrm>
          <a:prstGeom prst="rect">
            <a:avLst/>
          </a:prstGeom>
          <a:noFill/>
        </p:spPr>
        <p:txBody>
          <a:bodyPr wrap="none" rtlCol="0">
            <a:spAutoFit/>
          </a:bodyPr>
          <a:lstStyle/>
          <a:p>
            <a:r>
              <a:rPr lang="en-US" sz="1100" i="1" dirty="0">
                <a:solidFill>
                  <a:schemeClr val="accent1"/>
                </a:solidFill>
              </a:rPr>
              <a:t>Check compatibility</a:t>
            </a:r>
          </a:p>
        </p:txBody>
      </p:sp>
      <p:sp>
        <p:nvSpPr>
          <p:cNvPr id="83" name="TextBox 82">
            <a:extLst>
              <a:ext uri="{FF2B5EF4-FFF2-40B4-BE49-F238E27FC236}">
                <a16:creationId xmlns:a16="http://schemas.microsoft.com/office/drawing/2014/main" id="{E8DE4F5A-2AAA-4429-9D82-BA5598CEBFDD}"/>
              </a:ext>
            </a:extLst>
          </p:cNvPr>
          <p:cNvSpPr txBox="1"/>
          <p:nvPr/>
        </p:nvSpPr>
        <p:spPr>
          <a:xfrm>
            <a:off x="4292852" y="3260191"/>
            <a:ext cx="1297150" cy="261610"/>
          </a:xfrm>
          <a:prstGeom prst="rect">
            <a:avLst/>
          </a:prstGeom>
          <a:noFill/>
        </p:spPr>
        <p:txBody>
          <a:bodyPr wrap="none" rtlCol="0">
            <a:spAutoFit/>
          </a:bodyPr>
          <a:lstStyle/>
          <a:p>
            <a:r>
              <a:rPr lang="en-US" sz="1100" i="1" dirty="0">
                <a:solidFill>
                  <a:schemeClr val="accent1"/>
                </a:solidFill>
              </a:rPr>
              <a:t>Check compatibility</a:t>
            </a:r>
          </a:p>
        </p:txBody>
      </p:sp>
      <p:cxnSp>
        <p:nvCxnSpPr>
          <p:cNvPr id="84" name="Straight Arrow Connector 83">
            <a:extLst>
              <a:ext uri="{FF2B5EF4-FFF2-40B4-BE49-F238E27FC236}">
                <a16:creationId xmlns:a16="http://schemas.microsoft.com/office/drawing/2014/main" id="{B6645EEF-258B-49FC-BD13-3F1963FF753B}"/>
              </a:ext>
            </a:extLst>
          </p:cNvPr>
          <p:cNvCxnSpPr>
            <a:cxnSpLocks/>
          </p:cNvCxnSpPr>
          <p:nvPr/>
        </p:nvCxnSpPr>
        <p:spPr>
          <a:xfrm flipH="1">
            <a:off x="901039" y="3571361"/>
            <a:ext cx="3951664" cy="21553"/>
          </a:xfrm>
          <a:prstGeom prst="straightConnector1">
            <a:avLst/>
          </a:prstGeom>
          <a:noFill/>
          <a:ln w="19050" cap="flat" cmpd="sng" algn="ctr">
            <a:solidFill>
              <a:srgbClr val="E47E00"/>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D60234D6-5F77-4E0F-8591-A2A428FA3AF8}"/>
              </a:ext>
            </a:extLst>
          </p:cNvPr>
          <p:cNvSpPr txBox="1"/>
          <p:nvPr/>
        </p:nvSpPr>
        <p:spPr>
          <a:xfrm>
            <a:off x="4370437" y="3542963"/>
            <a:ext cx="570990" cy="261610"/>
          </a:xfrm>
          <a:prstGeom prst="rect">
            <a:avLst/>
          </a:prstGeom>
          <a:noFill/>
        </p:spPr>
        <p:txBody>
          <a:bodyPr wrap="none" rtlCol="0">
            <a:spAutoFit/>
          </a:bodyPr>
          <a:lstStyle/>
          <a:p>
            <a:pPr algn="r"/>
            <a:r>
              <a:rPr lang="en-US" sz="1100" dirty="0"/>
              <a:t>Enable</a:t>
            </a:r>
          </a:p>
        </p:txBody>
      </p:sp>
      <p:sp>
        <p:nvSpPr>
          <p:cNvPr id="86" name="Right Brace 85">
            <a:extLst>
              <a:ext uri="{FF2B5EF4-FFF2-40B4-BE49-F238E27FC236}">
                <a16:creationId xmlns:a16="http://schemas.microsoft.com/office/drawing/2014/main" id="{B1E8145B-5928-4E20-89A2-C0A320F259FE}"/>
              </a:ext>
            </a:extLst>
          </p:cNvPr>
          <p:cNvSpPr/>
          <p:nvPr/>
        </p:nvSpPr>
        <p:spPr>
          <a:xfrm>
            <a:off x="5448328" y="4039957"/>
            <a:ext cx="449429" cy="5676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7" name="TextBox 86">
            <a:extLst>
              <a:ext uri="{FF2B5EF4-FFF2-40B4-BE49-F238E27FC236}">
                <a16:creationId xmlns:a16="http://schemas.microsoft.com/office/drawing/2014/main" id="{F570BFD8-697F-4137-A44B-1C224C5EF8D9}"/>
              </a:ext>
            </a:extLst>
          </p:cNvPr>
          <p:cNvSpPr txBox="1"/>
          <p:nvPr/>
        </p:nvSpPr>
        <p:spPr>
          <a:xfrm>
            <a:off x="5934273" y="3952231"/>
            <a:ext cx="885013" cy="646331"/>
          </a:xfrm>
          <a:prstGeom prst="rect">
            <a:avLst/>
          </a:prstGeom>
          <a:noFill/>
        </p:spPr>
        <p:txBody>
          <a:bodyPr wrap="square" rtlCol="0">
            <a:spAutoFit/>
          </a:bodyPr>
          <a:lstStyle/>
          <a:p>
            <a:r>
              <a:rPr lang="en-GB" dirty="0"/>
              <a:t>Cyclic </a:t>
            </a:r>
          </a:p>
          <a:p>
            <a:r>
              <a:rPr lang="en-GB" dirty="0"/>
              <a:t>100ms</a:t>
            </a:r>
          </a:p>
        </p:txBody>
      </p:sp>
      <p:cxnSp>
        <p:nvCxnSpPr>
          <p:cNvPr id="88" name="Straight Arrow Connector 87">
            <a:extLst>
              <a:ext uri="{FF2B5EF4-FFF2-40B4-BE49-F238E27FC236}">
                <a16:creationId xmlns:a16="http://schemas.microsoft.com/office/drawing/2014/main" id="{F68B48ED-0B44-4A70-947D-57E93C763587}"/>
              </a:ext>
            </a:extLst>
          </p:cNvPr>
          <p:cNvCxnSpPr>
            <a:cxnSpLocks/>
          </p:cNvCxnSpPr>
          <p:nvPr/>
        </p:nvCxnSpPr>
        <p:spPr>
          <a:xfrm flipH="1">
            <a:off x="920365" y="4742546"/>
            <a:ext cx="3951664" cy="21553"/>
          </a:xfrm>
          <a:prstGeom prst="straightConnector1">
            <a:avLst/>
          </a:prstGeom>
          <a:noFill/>
          <a:ln w="19050" cap="flat" cmpd="sng" algn="ctr">
            <a:solidFill>
              <a:srgbClr val="E47E00"/>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13126212-BCA0-4762-8962-C3402BF943C1}"/>
              </a:ext>
            </a:extLst>
          </p:cNvPr>
          <p:cNvSpPr txBox="1"/>
          <p:nvPr/>
        </p:nvSpPr>
        <p:spPr>
          <a:xfrm>
            <a:off x="4350238" y="4742546"/>
            <a:ext cx="601448" cy="261610"/>
          </a:xfrm>
          <a:prstGeom prst="rect">
            <a:avLst/>
          </a:prstGeom>
          <a:noFill/>
        </p:spPr>
        <p:txBody>
          <a:bodyPr wrap="none" rtlCol="0">
            <a:spAutoFit/>
          </a:bodyPr>
          <a:lstStyle/>
          <a:p>
            <a:pPr algn="r"/>
            <a:r>
              <a:rPr lang="en-US" sz="1100" dirty="0"/>
              <a:t>Disable</a:t>
            </a:r>
          </a:p>
        </p:txBody>
      </p:sp>
      <p:cxnSp>
        <p:nvCxnSpPr>
          <p:cNvPr id="90" name="Straight Arrow Connector 89">
            <a:extLst>
              <a:ext uri="{FF2B5EF4-FFF2-40B4-BE49-F238E27FC236}">
                <a16:creationId xmlns:a16="http://schemas.microsoft.com/office/drawing/2014/main" id="{DDEE374D-BF73-49E4-A4BF-AEB3959B26BC}"/>
              </a:ext>
            </a:extLst>
          </p:cNvPr>
          <p:cNvCxnSpPr>
            <a:cxnSpLocks/>
          </p:cNvCxnSpPr>
          <p:nvPr/>
        </p:nvCxnSpPr>
        <p:spPr>
          <a:xfrm flipV="1">
            <a:off x="876989" y="3807889"/>
            <a:ext cx="3996868" cy="21974"/>
          </a:xfrm>
          <a:prstGeom prst="straightConnector1">
            <a:avLst/>
          </a:prstGeom>
          <a:noFill/>
          <a:ln w="19050" cap="flat" cmpd="sng" algn="ctr">
            <a:solidFill>
              <a:srgbClr val="E47E00"/>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304EB048-1676-440F-9803-75B8539505B3}"/>
              </a:ext>
            </a:extLst>
          </p:cNvPr>
          <p:cNvSpPr txBox="1"/>
          <p:nvPr/>
        </p:nvSpPr>
        <p:spPr>
          <a:xfrm>
            <a:off x="821278" y="3807889"/>
            <a:ext cx="1053495" cy="261610"/>
          </a:xfrm>
          <a:prstGeom prst="rect">
            <a:avLst/>
          </a:prstGeom>
          <a:noFill/>
        </p:spPr>
        <p:txBody>
          <a:bodyPr wrap="none" rtlCol="0">
            <a:spAutoFit/>
          </a:bodyPr>
          <a:lstStyle/>
          <a:p>
            <a:pPr algn="r"/>
            <a:r>
              <a:rPr lang="en-US" sz="1100" dirty="0"/>
              <a:t>Lock connector</a:t>
            </a:r>
          </a:p>
        </p:txBody>
      </p:sp>
      <p:cxnSp>
        <p:nvCxnSpPr>
          <p:cNvPr id="92" name="Straight Arrow Connector 91">
            <a:extLst>
              <a:ext uri="{FF2B5EF4-FFF2-40B4-BE49-F238E27FC236}">
                <a16:creationId xmlns:a16="http://schemas.microsoft.com/office/drawing/2014/main" id="{EF78F4F4-EDDB-42B6-9559-93A4F0474A03}"/>
              </a:ext>
            </a:extLst>
          </p:cNvPr>
          <p:cNvCxnSpPr>
            <a:cxnSpLocks/>
          </p:cNvCxnSpPr>
          <p:nvPr/>
        </p:nvCxnSpPr>
        <p:spPr>
          <a:xfrm flipV="1">
            <a:off x="875161" y="5035926"/>
            <a:ext cx="3996868" cy="21974"/>
          </a:xfrm>
          <a:prstGeom prst="straightConnector1">
            <a:avLst/>
          </a:prstGeom>
          <a:noFill/>
          <a:ln w="19050" cap="flat" cmpd="sng" algn="ctr">
            <a:solidFill>
              <a:srgbClr val="E47E00"/>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33702E54-6A0D-4E5A-B32D-80FEC9087BF9}"/>
              </a:ext>
            </a:extLst>
          </p:cNvPr>
          <p:cNvSpPr txBox="1"/>
          <p:nvPr/>
        </p:nvSpPr>
        <p:spPr>
          <a:xfrm>
            <a:off x="822376" y="5035926"/>
            <a:ext cx="1189749" cy="261610"/>
          </a:xfrm>
          <a:prstGeom prst="rect">
            <a:avLst/>
          </a:prstGeom>
          <a:noFill/>
        </p:spPr>
        <p:txBody>
          <a:bodyPr wrap="none" rtlCol="0">
            <a:spAutoFit/>
          </a:bodyPr>
          <a:lstStyle/>
          <a:p>
            <a:pPr algn="r"/>
            <a:r>
              <a:rPr lang="en-US" sz="1100" dirty="0"/>
              <a:t>Unlock connector</a:t>
            </a:r>
          </a:p>
        </p:txBody>
      </p:sp>
      <p:cxnSp>
        <p:nvCxnSpPr>
          <p:cNvPr id="94" name="Straight Arrow Connector 93">
            <a:extLst>
              <a:ext uri="{FF2B5EF4-FFF2-40B4-BE49-F238E27FC236}">
                <a16:creationId xmlns:a16="http://schemas.microsoft.com/office/drawing/2014/main" id="{443D6C26-B577-4599-A444-E54FFF8B4114}"/>
              </a:ext>
            </a:extLst>
          </p:cNvPr>
          <p:cNvCxnSpPr>
            <a:cxnSpLocks/>
          </p:cNvCxnSpPr>
          <p:nvPr/>
        </p:nvCxnSpPr>
        <p:spPr>
          <a:xfrm>
            <a:off x="908448" y="5410214"/>
            <a:ext cx="1914910" cy="0"/>
          </a:xfrm>
          <a:prstGeom prst="straightConnector1">
            <a:avLst/>
          </a:prstGeom>
          <a:noFill/>
          <a:ln w="19050" cap="flat" cmpd="sng" algn="ctr">
            <a:solidFill>
              <a:srgbClr val="E47E00"/>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D5767288-15D5-468A-B468-59440FCE1DC5}"/>
              </a:ext>
            </a:extLst>
          </p:cNvPr>
          <p:cNvSpPr txBox="1"/>
          <p:nvPr/>
        </p:nvSpPr>
        <p:spPr>
          <a:xfrm>
            <a:off x="813465" y="5370135"/>
            <a:ext cx="1430200" cy="261610"/>
          </a:xfrm>
          <a:prstGeom prst="rect">
            <a:avLst/>
          </a:prstGeom>
          <a:noFill/>
        </p:spPr>
        <p:txBody>
          <a:bodyPr wrap="none" rtlCol="0">
            <a:spAutoFit/>
          </a:bodyPr>
          <a:lstStyle/>
          <a:p>
            <a:pPr algn="r"/>
            <a:r>
              <a:rPr lang="en-US" sz="1100" dirty="0"/>
              <a:t>Charger disconnected</a:t>
            </a:r>
          </a:p>
        </p:txBody>
      </p:sp>
      <p:cxnSp>
        <p:nvCxnSpPr>
          <p:cNvPr id="96" name="Straight Arrow Connector 95">
            <a:extLst>
              <a:ext uri="{FF2B5EF4-FFF2-40B4-BE49-F238E27FC236}">
                <a16:creationId xmlns:a16="http://schemas.microsoft.com/office/drawing/2014/main" id="{9A887B11-1367-4C24-AB19-27ADD0D68B5A}"/>
              </a:ext>
            </a:extLst>
          </p:cNvPr>
          <p:cNvCxnSpPr>
            <a:cxnSpLocks/>
          </p:cNvCxnSpPr>
          <p:nvPr/>
        </p:nvCxnSpPr>
        <p:spPr>
          <a:xfrm>
            <a:off x="917589" y="5370135"/>
            <a:ext cx="3957223" cy="0"/>
          </a:xfrm>
          <a:prstGeom prst="straightConnector1">
            <a:avLst/>
          </a:prstGeom>
          <a:noFill/>
          <a:ln w="19050" cap="flat" cmpd="sng" algn="ctr">
            <a:solidFill>
              <a:srgbClr val="E47E00"/>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D4202452-7914-461E-8116-0BB32A6BD6C1}"/>
              </a:ext>
            </a:extLst>
          </p:cNvPr>
          <p:cNvSpPr txBox="1"/>
          <p:nvPr/>
        </p:nvSpPr>
        <p:spPr>
          <a:xfrm>
            <a:off x="2329528" y="5452178"/>
            <a:ext cx="942887" cy="261610"/>
          </a:xfrm>
          <a:prstGeom prst="rect">
            <a:avLst/>
          </a:prstGeom>
          <a:noFill/>
        </p:spPr>
        <p:txBody>
          <a:bodyPr wrap="none" rtlCol="0">
            <a:spAutoFit/>
          </a:bodyPr>
          <a:lstStyle/>
          <a:p>
            <a:r>
              <a:rPr lang="en-US" sz="1100" i="1" dirty="0">
                <a:solidFill>
                  <a:schemeClr val="accent1"/>
                </a:solidFill>
              </a:rPr>
              <a:t>Allow motion</a:t>
            </a:r>
          </a:p>
        </p:txBody>
      </p:sp>
      <p:cxnSp>
        <p:nvCxnSpPr>
          <p:cNvPr id="98" name="Straight Arrow Connector 97">
            <a:extLst>
              <a:ext uri="{FF2B5EF4-FFF2-40B4-BE49-F238E27FC236}">
                <a16:creationId xmlns:a16="http://schemas.microsoft.com/office/drawing/2014/main" id="{9319A520-01B7-4905-84E1-3C1F1FD25851}"/>
              </a:ext>
            </a:extLst>
          </p:cNvPr>
          <p:cNvCxnSpPr>
            <a:cxnSpLocks/>
          </p:cNvCxnSpPr>
          <p:nvPr/>
        </p:nvCxnSpPr>
        <p:spPr>
          <a:xfrm>
            <a:off x="2823358" y="5720878"/>
            <a:ext cx="4475025" cy="0"/>
          </a:xfrm>
          <a:prstGeom prst="straightConnector1">
            <a:avLst/>
          </a:prstGeom>
          <a:noFill/>
          <a:ln w="19050" cap="flat" cmpd="sng" algn="ctr">
            <a:solidFill>
              <a:srgbClr val="469C23"/>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618D8F46-862C-4CE8-B4B9-C2E2D3C3A731}"/>
              </a:ext>
            </a:extLst>
          </p:cNvPr>
          <p:cNvSpPr txBox="1"/>
          <p:nvPr/>
        </p:nvSpPr>
        <p:spPr>
          <a:xfrm>
            <a:off x="2789113" y="5701299"/>
            <a:ext cx="939681" cy="261610"/>
          </a:xfrm>
          <a:prstGeom prst="rect">
            <a:avLst/>
          </a:prstGeom>
          <a:noFill/>
        </p:spPr>
        <p:txBody>
          <a:bodyPr wrap="none" rtlCol="0">
            <a:spAutoFit/>
          </a:bodyPr>
          <a:lstStyle/>
          <a:p>
            <a:pPr algn="r"/>
            <a:r>
              <a:rPr lang="en-US" sz="1100" dirty="0"/>
              <a:t>Inhibit motor</a:t>
            </a:r>
          </a:p>
        </p:txBody>
      </p:sp>
      <p:graphicFrame>
        <p:nvGraphicFramePr>
          <p:cNvPr id="10" name="Table 9">
            <a:extLst>
              <a:ext uri="{FF2B5EF4-FFF2-40B4-BE49-F238E27FC236}">
                <a16:creationId xmlns:a16="http://schemas.microsoft.com/office/drawing/2014/main" id="{8B7837EB-1084-BB41-9354-01F758B03436}"/>
              </a:ext>
            </a:extLst>
          </p:cNvPr>
          <p:cNvGraphicFramePr>
            <a:graphicFrameLocks noGrp="1"/>
          </p:cNvGraphicFramePr>
          <p:nvPr>
            <p:extLst>
              <p:ext uri="{D42A27DB-BD31-4B8C-83A1-F6EECF244321}">
                <p14:modId xmlns:p14="http://schemas.microsoft.com/office/powerpoint/2010/main" val="2067846422"/>
              </p:ext>
            </p:extLst>
          </p:nvPr>
        </p:nvGraphicFramePr>
        <p:xfrm>
          <a:off x="7878731" y="2903314"/>
          <a:ext cx="4035264" cy="2895600"/>
        </p:xfrm>
        <a:graphic>
          <a:graphicData uri="http://schemas.openxmlformats.org/drawingml/2006/table">
            <a:tbl>
              <a:tblPr firstRow="1" bandRow="1">
                <a:tableStyleId>{5C22544A-7EE6-4342-B048-85BDC9FD1C3A}</a:tableStyleId>
              </a:tblPr>
              <a:tblGrid>
                <a:gridCol w="4035264">
                  <a:extLst>
                    <a:ext uri="{9D8B030D-6E8A-4147-A177-3AD203B41FA5}">
                      <a16:colId xmlns:a16="http://schemas.microsoft.com/office/drawing/2014/main" val="785797834"/>
                    </a:ext>
                  </a:extLst>
                </a:gridCol>
              </a:tblGrid>
              <a:tr h="182448">
                <a:tc>
                  <a:txBody>
                    <a:bodyPr/>
                    <a:lstStyle/>
                    <a:p>
                      <a:r>
                        <a:rPr lang="en-US" sz="1400" dirty="0"/>
                        <a:t>Components</a:t>
                      </a:r>
                    </a:p>
                  </a:txBody>
                  <a:tcPr/>
                </a:tc>
                <a:extLst>
                  <a:ext uri="{0D108BD9-81ED-4DB2-BD59-A6C34878D82A}">
                    <a16:rowId xmlns:a16="http://schemas.microsoft.com/office/drawing/2014/main" val="1872441698"/>
                  </a:ext>
                </a:extLst>
              </a:tr>
              <a:tr h="182448">
                <a:tc>
                  <a:txBody>
                    <a:bodyPr/>
                    <a:lstStyle/>
                    <a:p>
                      <a:r>
                        <a:rPr lang="en-US" sz="1400" dirty="0"/>
                        <a:t>VCU: Vehicle Control Unit: Determine propulsion torque requests </a:t>
                      </a:r>
                    </a:p>
                  </a:txBody>
                  <a:tcPr/>
                </a:tc>
                <a:extLst>
                  <a:ext uri="{0D108BD9-81ED-4DB2-BD59-A6C34878D82A}">
                    <a16:rowId xmlns:a16="http://schemas.microsoft.com/office/drawing/2014/main" val="3624002363"/>
                  </a:ext>
                </a:extLst>
              </a:tr>
              <a:tr h="1824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BMS: Battery Management System: Monitor state, report limits</a:t>
                      </a:r>
                    </a:p>
                  </a:txBody>
                  <a:tcPr/>
                </a:tc>
                <a:extLst>
                  <a:ext uri="{0D108BD9-81ED-4DB2-BD59-A6C34878D82A}">
                    <a16:rowId xmlns:a16="http://schemas.microsoft.com/office/drawing/2014/main" val="3632490533"/>
                  </a:ext>
                </a:extLst>
              </a:tr>
              <a:tr h="2061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MCU: Motor Control Unit: Monitor state, report limits, produce/absorb torque</a:t>
                      </a:r>
                    </a:p>
                  </a:txBody>
                  <a:tcPr/>
                </a:tc>
                <a:extLst>
                  <a:ext uri="{0D108BD9-81ED-4DB2-BD59-A6C34878D82A}">
                    <a16:rowId xmlns:a16="http://schemas.microsoft.com/office/drawing/2014/main" val="1623810622"/>
                  </a:ext>
                </a:extLst>
              </a:tr>
              <a:tr h="206184">
                <a:tc>
                  <a:txBody>
                    <a:bodyPr/>
                    <a:lstStyle/>
                    <a:p>
                      <a:r>
                        <a:rPr lang="en-US" sz="1400" dirty="0"/>
                        <a:t>ABS: Braking Control Unit: Control brake, control slip, provide vehicle speed</a:t>
                      </a:r>
                    </a:p>
                  </a:txBody>
                  <a:tcPr/>
                </a:tc>
                <a:extLst>
                  <a:ext uri="{0D108BD9-81ED-4DB2-BD59-A6C34878D82A}">
                    <a16:rowId xmlns:a16="http://schemas.microsoft.com/office/drawing/2014/main" val="3883432685"/>
                  </a:ext>
                </a:extLst>
              </a:tr>
              <a:tr h="270734">
                <a:tc>
                  <a:txBody>
                    <a:bodyPr/>
                    <a:lstStyle/>
                    <a:p>
                      <a:r>
                        <a:rPr lang="en-US" sz="1400" dirty="0"/>
                        <a:t>HMI: Human Machine Interface: Input driver demands</a:t>
                      </a:r>
                    </a:p>
                  </a:txBody>
                  <a:tcPr/>
                </a:tc>
                <a:extLst>
                  <a:ext uri="{0D108BD9-81ED-4DB2-BD59-A6C34878D82A}">
                    <a16:rowId xmlns:a16="http://schemas.microsoft.com/office/drawing/2014/main" val="1954652720"/>
                  </a:ext>
                </a:extLst>
              </a:tr>
            </a:tbl>
          </a:graphicData>
        </a:graphic>
      </p:graphicFrame>
      <p:sp>
        <p:nvSpPr>
          <p:cNvPr id="100" name="TextBox 99">
            <a:extLst>
              <a:ext uri="{FF2B5EF4-FFF2-40B4-BE49-F238E27FC236}">
                <a16:creationId xmlns:a16="http://schemas.microsoft.com/office/drawing/2014/main" id="{326BB42D-8A09-4F8D-9454-A391BBB98B70}"/>
              </a:ext>
            </a:extLst>
          </p:cNvPr>
          <p:cNvSpPr txBox="1"/>
          <p:nvPr/>
        </p:nvSpPr>
        <p:spPr>
          <a:xfrm>
            <a:off x="6660675" y="5691509"/>
            <a:ext cx="1045479" cy="261610"/>
          </a:xfrm>
          <a:prstGeom prst="rect">
            <a:avLst/>
          </a:prstGeom>
          <a:noFill/>
        </p:spPr>
        <p:txBody>
          <a:bodyPr wrap="none" rtlCol="0">
            <a:spAutoFit/>
          </a:bodyPr>
          <a:lstStyle/>
          <a:p>
            <a:r>
              <a:rPr lang="en-US" sz="1100" i="1" dirty="0">
                <a:solidFill>
                  <a:schemeClr val="accent1"/>
                </a:solidFill>
              </a:rPr>
              <a:t>Enable inverter</a:t>
            </a:r>
          </a:p>
        </p:txBody>
      </p:sp>
    </p:spTree>
    <p:custDataLst>
      <p:tags r:id="rId1"/>
    </p:custDataLst>
    <p:extLst>
      <p:ext uri="{BB962C8B-B14F-4D97-AF65-F5344CB8AC3E}">
        <p14:creationId xmlns:p14="http://schemas.microsoft.com/office/powerpoint/2010/main" val="414616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66E7A-AA46-A342-B27B-2492892447D0}"/>
              </a:ext>
            </a:extLst>
          </p:cNvPr>
          <p:cNvSpPr>
            <a:spLocks noGrp="1"/>
          </p:cNvSpPr>
          <p:nvPr>
            <p:ph type="title"/>
          </p:nvPr>
        </p:nvSpPr>
        <p:spPr>
          <a:xfrm>
            <a:off x="331573" y="290986"/>
            <a:ext cx="10515600" cy="635772"/>
          </a:xfrm>
        </p:spPr>
        <p:txBody>
          <a:bodyPr>
            <a:normAutofit fontScale="90000"/>
          </a:bodyPr>
          <a:lstStyle/>
          <a:p>
            <a:r>
              <a:rPr lang="en-US" dirty="0"/>
              <a:t>Maturing Test and Experimentation</a:t>
            </a:r>
          </a:p>
        </p:txBody>
      </p:sp>
      <p:sp>
        <p:nvSpPr>
          <p:cNvPr id="3" name="Content Placeholder 2">
            <a:extLst>
              <a:ext uri="{FF2B5EF4-FFF2-40B4-BE49-F238E27FC236}">
                <a16:creationId xmlns:a16="http://schemas.microsoft.com/office/drawing/2014/main" id="{965943E9-D80F-854C-9622-CBC4DD27DC06}"/>
              </a:ext>
            </a:extLst>
          </p:cNvPr>
          <p:cNvSpPr>
            <a:spLocks noGrp="1"/>
          </p:cNvSpPr>
          <p:nvPr>
            <p:ph idx="1"/>
          </p:nvPr>
        </p:nvSpPr>
        <p:spPr>
          <a:xfrm>
            <a:off x="887627" y="1133646"/>
            <a:ext cx="10515600" cy="5143586"/>
          </a:xfrm>
        </p:spPr>
        <p:txBody>
          <a:bodyPr/>
          <a:lstStyle/>
          <a:p>
            <a:pPr marL="0" indent="0">
              <a:buNone/>
            </a:pPr>
            <a:r>
              <a:rPr lang="en-US" dirty="0"/>
              <a:t>Test or experimentation with a system can be run at various </a:t>
            </a:r>
            <a:r>
              <a:rPr lang="en-US" i="1" dirty="0">
                <a:solidFill>
                  <a:srgbClr val="C00000"/>
                </a:solidFill>
              </a:rPr>
              <a:t>levels of prototype</a:t>
            </a:r>
            <a:r>
              <a:rPr lang="en-US" i="1" dirty="0"/>
              <a:t>.</a:t>
            </a:r>
            <a:r>
              <a:rPr lang="en-US" dirty="0"/>
              <a:t> These levels vary in their fidelity to the ‘real thing’ depending on how much of the intended function is realized and how faithful the performance of those functions is to actual system.</a:t>
            </a:r>
          </a:p>
          <a:p>
            <a:pPr marL="0" indent="0">
              <a:buNone/>
            </a:pPr>
            <a:endParaRPr lang="en-US" dirty="0"/>
          </a:p>
          <a:p>
            <a:pPr marL="0" indent="0">
              <a:buNone/>
            </a:pPr>
            <a:r>
              <a:rPr lang="en-US" dirty="0"/>
              <a:t>The choice of fidelity of experiment, has consequences in terms of:  </a:t>
            </a:r>
          </a:p>
          <a:p>
            <a:r>
              <a:rPr lang="en-US" dirty="0"/>
              <a:t>Cost/Time/Quality of Test</a:t>
            </a:r>
          </a:p>
          <a:p>
            <a:r>
              <a:rPr lang="en-US" dirty="0"/>
              <a:t>Persistence of experimental results to higher levels of fidelity</a:t>
            </a:r>
          </a:p>
          <a:p>
            <a:r>
              <a:rPr lang="en-US" dirty="0"/>
              <a:t>Scalability (choose lower fidelity for the large scale case)</a:t>
            </a:r>
          </a:p>
          <a:p>
            <a:r>
              <a:rPr lang="en-US" dirty="0"/>
              <a:t>Etc.</a:t>
            </a:r>
          </a:p>
        </p:txBody>
      </p:sp>
    </p:spTree>
    <p:extLst>
      <p:ext uri="{BB962C8B-B14F-4D97-AF65-F5344CB8AC3E}">
        <p14:creationId xmlns:p14="http://schemas.microsoft.com/office/powerpoint/2010/main" val="855344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6C6A21-FB06-F140-A942-E7C13E13304D}"/>
              </a:ext>
            </a:extLst>
          </p:cNvPr>
          <p:cNvSpPr/>
          <p:nvPr/>
        </p:nvSpPr>
        <p:spPr>
          <a:xfrm>
            <a:off x="2835889" y="367993"/>
            <a:ext cx="1594624" cy="6913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ABS</a:t>
            </a:r>
          </a:p>
        </p:txBody>
      </p:sp>
      <p:sp>
        <p:nvSpPr>
          <p:cNvPr id="5" name="Rectangle 4">
            <a:extLst>
              <a:ext uri="{FF2B5EF4-FFF2-40B4-BE49-F238E27FC236}">
                <a16:creationId xmlns:a16="http://schemas.microsoft.com/office/drawing/2014/main" id="{115C85B9-58AC-9043-8E02-F34E875CA7D7}"/>
              </a:ext>
            </a:extLst>
          </p:cNvPr>
          <p:cNvSpPr/>
          <p:nvPr/>
        </p:nvSpPr>
        <p:spPr>
          <a:xfrm>
            <a:off x="9898564" y="367993"/>
            <a:ext cx="1594624" cy="6913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VCU</a:t>
            </a:r>
          </a:p>
        </p:txBody>
      </p:sp>
      <p:sp>
        <p:nvSpPr>
          <p:cNvPr id="6" name="Rectangle 5">
            <a:extLst>
              <a:ext uri="{FF2B5EF4-FFF2-40B4-BE49-F238E27FC236}">
                <a16:creationId xmlns:a16="http://schemas.microsoft.com/office/drawing/2014/main" id="{5A4977A4-FAEC-EF41-8247-276418E086D7}"/>
              </a:ext>
            </a:extLst>
          </p:cNvPr>
          <p:cNvSpPr/>
          <p:nvPr/>
        </p:nvSpPr>
        <p:spPr>
          <a:xfrm>
            <a:off x="7608611" y="367993"/>
            <a:ext cx="1594624" cy="6913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MCU</a:t>
            </a:r>
          </a:p>
        </p:txBody>
      </p:sp>
      <p:sp>
        <p:nvSpPr>
          <p:cNvPr id="7" name="Rectangle 6">
            <a:extLst>
              <a:ext uri="{FF2B5EF4-FFF2-40B4-BE49-F238E27FC236}">
                <a16:creationId xmlns:a16="http://schemas.microsoft.com/office/drawing/2014/main" id="{09727873-B10D-594C-978C-8E084FC676B1}"/>
              </a:ext>
            </a:extLst>
          </p:cNvPr>
          <p:cNvSpPr/>
          <p:nvPr/>
        </p:nvSpPr>
        <p:spPr>
          <a:xfrm>
            <a:off x="5193675" y="367993"/>
            <a:ext cx="1594624" cy="6913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BMS</a:t>
            </a:r>
          </a:p>
        </p:txBody>
      </p:sp>
      <p:sp>
        <p:nvSpPr>
          <p:cNvPr id="8" name="Rectangle 7">
            <a:extLst>
              <a:ext uri="{FF2B5EF4-FFF2-40B4-BE49-F238E27FC236}">
                <a16:creationId xmlns:a16="http://schemas.microsoft.com/office/drawing/2014/main" id="{83F8E6AB-4F2A-1845-BAE1-951A18CDA9AF}"/>
              </a:ext>
            </a:extLst>
          </p:cNvPr>
          <p:cNvSpPr/>
          <p:nvPr/>
        </p:nvSpPr>
        <p:spPr>
          <a:xfrm>
            <a:off x="6371641" y="2422373"/>
            <a:ext cx="1594624" cy="8276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a:t>
            </a:r>
          </a:p>
        </p:txBody>
      </p:sp>
      <p:sp>
        <p:nvSpPr>
          <p:cNvPr id="11" name="Up-Down Arrow 10">
            <a:extLst>
              <a:ext uri="{FF2B5EF4-FFF2-40B4-BE49-F238E27FC236}">
                <a16:creationId xmlns:a16="http://schemas.microsoft.com/office/drawing/2014/main" id="{369929BB-5286-024F-8674-C078BE9E8047}"/>
              </a:ext>
            </a:extLst>
          </p:cNvPr>
          <p:cNvSpPr/>
          <p:nvPr/>
        </p:nvSpPr>
        <p:spPr>
          <a:xfrm rot="18088336">
            <a:off x="5262531" y="642659"/>
            <a:ext cx="278783" cy="2241392"/>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Up-Down Arrow 11">
            <a:extLst>
              <a:ext uri="{FF2B5EF4-FFF2-40B4-BE49-F238E27FC236}">
                <a16:creationId xmlns:a16="http://schemas.microsoft.com/office/drawing/2014/main" id="{4E5B97F0-BA6D-7043-B0F8-58E5249FAC23}"/>
              </a:ext>
            </a:extLst>
          </p:cNvPr>
          <p:cNvSpPr/>
          <p:nvPr/>
        </p:nvSpPr>
        <p:spPr>
          <a:xfrm rot="19465404">
            <a:off x="6424324" y="1007292"/>
            <a:ext cx="278783" cy="1426900"/>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Up-Down Arrow 12">
            <a:extLst>
              <a:ext uri="{FF2B5EF4-FFF2-40B4-BE49-F238E27FC236}">
                <a16:creationId xmlns:a16="http://schemas.microsoft.com/office/drawing/2014/main" id="{EBBEE7E7-AF09-C24D-9D5E-3E5507F4F532}"/>
              </a:ext>
            </a:extLst>
          </p:cNvPr>
          <p:cNvSpPr/>
          <p:nvPr/>
        </p:nvSpPr>
        <p:spPr>
          <a:xfrm rot="2579759">
            <a:off x="7684064" y="929236"/>
            <a:ext cx="342554" cy="1573070"/>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Up-Down Arrow 13">
            <a:extLst>
              <a:ext uri="{FF2B5EF4-FFF2-40B4-BE49-F238E27FC236}">
                <a16:creationId xmlns:a16="http://schemas.microsoft.com/office/drawing/2014/main" id="{46B6E942-4842-934A-921D-A083E1912C19}"/>
              </a:ext>
            </a:extLst>
          </p:cNvPr>
          <p:cNvSpPr/>
          <p:nvPr/>
        </p:nvSpPr>
        <p:spPr>
          <a:xfrm rot="3588556">
            <a:off x="8814107" y="639842"/>
            <a:ext cx="278783" cy="2246515"/>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Up-Down Arrow 14">
            <a:extLst>
              <a:ext uri="{FF2B5EF4-FFF2-40B4-BE49-F238E27FC236}">
                <a16:creationId xmlns:a16="http://schemas.microsoft.com/office/drawing/2014/main" id="{0A0ADEEC-E3D5-AE4D-94EA-097AAE0E352A}"/>
              </a:ext>
            </a:extLst>
          </p:cNvPr>
          <p:cNvSpPr/>
          <p:nvPr/>
        </p:nvSpPr>
        <p:spPr>
          <a:xfrm rot="7925856">
            <a:off x="8592960" y="2847667"/>
            <a:ext cx="306624" cy="1786887"/>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a:extLst>
              <a:ext uri="{FF2B5EF4-FFF2-40B4-BE49-F238E27FC236}">
                <a16:creationId xmlns:a16="http://schemas.microsoft.com/office/drawing/2014/main" id="{B312AEA9-C859-6443-AF19-DAC2A5ADB1FA}"/>
              </a:ext>
            </a:extLst>
          </p:cNvPr>
          <p:cNvSpPr/>
          <p:nvPr/>
        </p:nvSpPr>
        <p:spPr>
          <a:xfrm>
            <a:off x="165822" y="1862254"/>
            <a:ext cx="4487867" cy="47047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solidFill>
                  <a:schemeClr val="tx1"/>
                </a:solidFill>
              </a:rPr>
              <a:t>Trustworthiness federate</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22" name="Rounded Rectangle 21">
            <a:extLst>
              <a:ext uri="{FF2B5EF4-FFF2-40B4-BE49-F238E27FC236}">
                <a16:creationId xmlns:a16="http://schemas.microsoft.com/office/drawing/2014/main" id="{0C0ACDFE-42CC-2841-8E96-3CF2C890AB26}"/>
              </a:ext>
            </a:extLst>
          </p:cNvPr>
          <p:cNvSpPr/>
          <p:nvPr/>
        </p:nvSpPr>
        <p:spPr>
          <a:xfrm>
            <a:off x="9054789" y="4601295"/>
            <a:ext cx="2087158" cy="95029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Database</a:t>
            </a:r>
          </a:p>
        </p:txBody>
      </p:sp>
      <p:sp>
        <p:nvSpPr>
          <p:cNvPr id="9" name="Oval 8">
            <a:extLst>
              <a:ext uri="{FF2B5EF4-FFF2-40B4-BE49-F238E27FC236}">
                <a16:creationId xmlns:a16="http://schemas.microsoft.com/office/drawing/2014/main" id="{56B09FF7-D912-5F44-A2E8-C9374CD4C7E8}"/>
              </a:ext>
            </a:extLst>
          </p:cNvPr>
          <p:cNvSpPr/>
          <p:nvPr/>
        </p:nvSpPr>
        <p:spPr>
          <a:xfrm>
            <a:off x="9054789" y="4393579"/>
            <a:ext cx="2074127" cy="6401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Left-Right Arrow 24">
            <a:extLst>
              <a:ext uri="{FF2B5EF4-FFF2-40B4-BE49-F238E27FC236}">
                <a16:creationId xmlns:a16="http://schemas.microsoft.com/office/drawing/2014/main" id="{42834DEA-EE3C-BB4F-8DFC-256625B93BEA}"/>
              </a:ext>
            </a:extLst>
          </p:cNvPr>
          <p:cNvSpPr/>
          <p:nvPr/>
        </p:nvSpPr>
        <p:spPr>
          <a:xfrm>
            <a:off x="4009293" y="4939796"/>
            <a:ext cx="4925010" cy="328516"/>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a:extLst>
              <a:ext uri="{FF2B5EF4-FFF2-40B4-BE49-F238E27FC236}">
                <a16:creationId xmlns:a16="http://schemas.microsoft.com/office/drawing/2014/main" id="{44252BD8-A7CA-F442-ABA3-F03536366F5D}"/>
              </a:ext>
            </a:extLst>
          </p:cNvPr>
          <p:cNvSpPr/>
          <p:nvPr/>
        </p:nvSpPr>
        <p:spPr>
          <a:xfrm>
            <a:off x="1575549" y="2339746"/>
            <a:ext cx="1871662" cy="20492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Reference Models</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27" name="Rectangle 26">
            <a:extLst>
              <a:ext uri="{FF2B5EF4-FFF2-40B4-BE49-F238E27FC236}">
                <a16:creationId xmlns:a16="http://schemas.microsoft.com/office/drawing/2014/main" id="{5A0D7A20-7178-7646-8224-0DBC51553A96}"/>
              </a:ext>
            </a:extLst>
          </p:cNvPr>
          <p:cNvSpPr/>
          <p:nvPr/>
        </p:nvSpPr>
        <p:spPr>
          <a:xfrm>
            <a:off x="1779665" y="2712330"/>
            <a:ext cx="1500187" cy="2359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Safety</a:t>
            </a:r>
          </a:p>
        </p:txBody>
      </p:sp>
      <p:sp>
        <p:nvSpPr>
          <p:cNvPr id="28" name="Rectangle 27">
            <a:extLst>
              <a:ext uri="{FF2B5EF4-FFF2-40B4-BE49-F238E27FC236}">
                <a16:creationId xmlns:a16="http://schemas.microsoft.com/office/drawing/2014/main" id="{EADDA5AC-402B-8748-A2FE-5013F402783C}"/>
              </a:ext>
            </a:extLst>
          </p:cNvPr>
          <p:cNvSpPr/>
          <p:nvPr/>
        </p:nvSpPr>
        <p:spPr>
          <a:xfrm>
            <a:off x="1774898" y="3007612"/>
            <a:ext cx="1500187" cy="2359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Security</a:t>
            </a:r>
          </a:p>
        </p:txBody>
      </p:sp>
      <p:sp>
        <p:nvSpPr>
          <p:cNvPr id="29" name="Rectangle 28">
            <a:extLst>
              <a:ext uri="{FF2B5EF4-FFF2-40B4-BE49-F238E27FC236}">
                <a16:creationId xmlns:a16="http://schemas.microsoft.com/office/drawing/2014/main" id="{0B50D959-98C9-6540-AC2E-7F309092D1D2}"/>
              </a:ext>
            </a:extLst>
          </p:cNvPr>
          <p:cNvSpPr/>
          <p:nvPr/>
        </p:nvSpPr>
        <p:spPr>
          <a:xfrm>
            <a:off x="1770130" y="3317174"/>
            <a:ext cx="1500187" cy="2359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Resilience</a:t>
            </a:r>
          </a:p>
        </p:txBody>
      </p:sp>
      <p:sp>
        <p:nvSpPr>
          <p:cNvPr id="30" name="Rectangle 29">
            <a:extLst>
              <a:ext uri="{FF2B5EF4-FFF2-40B4-BE49-F238E27FC236}">
                <a16:creationId xmlns:a16="http://schemas.microsoft.com/office/drawing/2014/main" id="{51A8F5C0-A41E-DC45-B742-24C7AE8B66E1}"/>
              </a:ext>
            </a:extLst>
          </p:cNvPr>
          <p:cNvSpPr/>
          <p:nvPr/>
        </p:nvSpPr>
        <p:spPr>
          <a:xfrm>
            <a:off x="1770130" y="3617220"/>
            <a:ext cx="1500187" cy="2359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Reliability</a:t>
            </a:r>
          </a:p>
        </p:txBody>
      </p:sp>
      <p:sp>
        <p:nvSpPr>
          <p:cNvPr id="31" name="Rectangle 30">
            <a:extLst>
              <a:ext uri="{FF2B5EF4-FFF2-40B4-BE49-F238E27FC236}">
                <a16:creationId xmlns:a16="http://schemas.microsoft.com/office/drawing/2014/main" id="{43624809-458E-2E4B-9AF2-5E770F1DCAF5}"/>
              </a:ext>
            </a:extLst>
          </p:cNvPr>
          <p:cNvSpPr/>
          <p:nvPr/>
        </p:nvSpPr>
        <p:spPr>
          <a:xfrm>
            <a:off x="1779652" y="3912500"/>
            <a:ext cx="1500187" cy="2359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Privacy</a:t>
            </a:r>
          </a:p>
        </p:txBody>
      </p:sp>
      <p:sp>
        <p:nvSpPr>
          <p:cNvPr id="32" name="Rectangle 31">
            <a:extLst>
              <a:ext uri="{FF2B5EF4-FFF2-40B4-BE49-F238E27FC236}">
                <a16:creationId xmlns:a16="http://schemas.microsoft.com/office/drawing/2014/main" id="{E3484605-FBBA-1F4A-A240-73547A93D227}"/>
              </a:ext>
            </a:extLst>
          </p:cNvPr>
          <p:cNvSpPr/>
          <p:nvPr/>
        </p:nvSpPr>
        <p:spPr>
          <a:xfrm>
            <a:off x="1014761" y="4866494"/>
            <a:ext cx="2900747" cy="4414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Assessment Algorithms</a:t>
            </a:r>
          </a:p>
        </p:txBody>
      </p:sp>
      <p:sp>
        <p:nvSpPr>
          <p:cNvPr id="33" name="TextBox 32">
            <a:extLst>
              <a:ext uri="{FF2B5EF4-FFF2-40B4-BE49-F238E27FC236}">
                <a16:creationId xmlns:a16="http://schemas.microsoft.com/office/drawing/2014/main" id="{D8F539AC-2831-334D-AC0C-A996816C286C}"/>
              </a:ext>
            </a:extLst>
          </p:cNvPr>
          <p:cNvSpPr txBox="1"/>
          <p:nvPr/>
        </p:nvSpPr>
        <p:spPr>
          <a:xfrm>
            <a:off x="5938682" y="4512147"/>
            <a:ext cx="2111777" cy="369332"/>
          </a:xfrm>
          <a:prstGeom prst="rect">
            <a:avLst/>
          </a:prstGeom>
          <a:noFill/>
        </p:spPr>
        <p:txBody>
          <a:bodyPr wrap="square" rtlCol="0">
            <a:spAutoFit/>
          </a:bodyPr>
          <a:lstStyle/>
          <a:p>
            <a:r>
              <a:rPr lang="en-US" dirty="0"/>
              <a:t>DB Query/Response</a:t>
            </a:r>
          </a:p>
        </p:txBody>
      </p:sp>
      <p:sp>
        <p:nvSpPr>
          <p:cNvPr id="2" name="Down Arrow 1">
            <a:extLst>
              <a:ext uri="{FF2B5EF4-FFF2-40B4-BE49-F238E27FC236}">
                <a16:creationId xmlns:a16="http://schemas.microsoft.com/office/drawing/2014/main" id="{05BE3BE3-FE2B-9D4A-98B1-97DE6E23C976}"/>
              </a:ext>
            </a:extLst>
          </p:cNvPr>
          <p:cNvSpPr/>
          <p:nvPr/>
        </p:nvSpPr>
        <p:spPr>
          <a:xfrm>
            <a:off x="2376854" y="4453830"/>
            <a:ext cx="269052" cy="38963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8FF0E733-0D06-D742-A351-22DE121C7BA0}"/>
              </a:ext>
            </a:extLst>
          </p:cNvPr>
          <p:cNvSpPr/>
          <p:nvPr/>
        </p:nvSpPr>
        <p:spPr>
          <a:xfrm>
            <a:off x="2357968" y="5374888"/>
            <a:ext cx="324509" cy="24532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4B3E9B-5CE7-2A4F-A499-FC32FED1C700}"/>
              </a:ext>
            </a:extLst>
          </p:cNvPr>
          <p:cNvSpPr/>
          <p:nvPr/>
        </p:nvSpPr>
        <p:spPr>
          <a:xfrm>
            <a:off x="401401" y="5677706"/>
            <a:ext cx="4103649" cy="825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Star Rating </a:t>
            </a:r>
          </a:p>
        </p:txBody>
      </p:sp>
      <p:sp>
        <p:nvSpPr>
          <p:cNvPr id="34" name="Rectangle 33">
            <a:extLst>
              <a:ext uri="{FF2B5EF4-FFF2-40B4-BE49-F238E27FC236}">
                <a16:creationId xmlns:a16="http://schemas.microsoft.com/office/drawing/2014/main" id="{083698C9-5B65-E64B-95A0-EB03F6771C0E}"/>
              </a:ext>
            </a:extLst>
          </p:cNvPr>
          <p:cNvSpPr/>
          <p:nvPr/>
        </p:nvSpPr>
        <p:spPr>
          <a:xfrm>
            <a:off x="1811019" y="5707481"/>
            <a:ext cx="1500187" cy="1295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Safety</a:t>
            </a:r>
          </a:p>
        </p:txBody>
      </p:sp>
      <p:sp>
        <p:nvSpPr>
          <p:cNvPr id="35" name="Rectangle 34">
            <a:extLst>
              <a:ext uri="{FF2B5EF4-FFF2-40B4-BE49-F238E27FC236}">
                <a16:creationId xmlns:a16="http://schemas.microsoft.com/office/drawing/2014/main" id="{0E618836-AFA7-8E46-9F71-2C8D67FD97BB}"/>
              </a:ext>
            </a:extLst>
          </p:cNvPr>
          <p:cNvSpPr/>
          <p:nvPr/>
        </p:nvSpPr>
        <p:spPr>
          <a:xfrm>
            <a:off x="1811020" y="5871866"/>
            <a:ext cx="1500187" cy="1240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Security</a:t>
            </a:r>
          </a:p>
        </p:txBody>
      </p:sp>
      <p:sp>
        <p:nvSpPr>
          <p:cNvPr id="36" name="Rectangle 35">
            <a:extLst>
              <a:ext uri="{FF2B5EF4-FFF2-40B4-BE49-F238E27FC236}">
                <a16:creationId xmlns:a16="http://schemas.microsoft.com/office/drawing/2014/main" id="{FF7FB451-B05F-5A46-A05A-7DA06EDBA144}"/>
              </a:ext>
            </a:extLst>
          </p:cNvPr>
          <p:cNvSpPr/>
          <p:nvPr/>
        </p:nvSpPr>
        <p:spPr>
          <a:xfrm>
            <a:off x="1811019" y="6035579"/>
            <a:ext cx="1500187" cy="1094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Resilience</a:t>
            </a:r>
          </a:p>
        </p:txBody>
      </p:sp>
      <p:sp>
        <p:nvSpPr>
          <p:cNvPr id="37" name="Rectangle 36">
            <a:extLst>
              <a:ext uri="{FF2B5EF4-FFF2-40B4-BE49-F238E27FC236}">
                <a16:creationId xmlns:a16="http://schemas.microsoft.com/office/drawing/2014/main" id="{C129DE48-1EB9-1F46-84A9-5E589CAF7BF0}"/>
              </a:ext>
            </a:extLst>
          </p:cNvPr>
          <p:cNvSpPr/>
          <p:nvPr/>
        </p:nvSpPr>
        <p:spPr>
          <a:xfrm>
            <a:off x="1811020" y="6177334"/>
            <a:ext cx="1500187" cy="114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Reliability</a:t>
            </a:r>
          </a:p>
        </p:txBody>
      </p:sp>
      <p:sp>
        <p:nvSpPr>
          <p:cNvPr id="38" name="Rectangle 37">
            <a:extLst>
              <a:ext uri="{FF2B5EF4-FFF2-40B4-BE49-F238E27FC236}">
                <a16:creationId xmlns:a16="http://schemas.microsoft.com/office/drawing/2014/main" id="{556C6770-1955-B44E-A1A1-07906C345422}"/>
              </a:ext>
            </a:extLst>
          </p:cNvPr>
          <p:cNvSpPr/>
          <p:nvPr/>
        </p:nvSpPr>
        <p:spPr>
          <a:xfrm>
            <a:off x="1811020" y="6337965"/>
            <a:ext cx="1500187" cy="120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Privacy</a:t>
            </a:r>
          </a:p>
        </p:txBody>
      </p:sp>
      <p:sp>
        <p:nvSpPr>
          <p:cNvPr id="17" name="5-Point Star 16">
            <a:extLst>
              <a:ext uri="{FF2B5EF4-FFF2-40B4-BE49-F238E27FC236}">
                <a16:creationId xmlns:a16="http://schemas.microsoft.com/office/drawing/2014/main" id="{B98BB69D-28F3-8243-AE6E-7E4701CFFFC4}"/>
              </a:ext>
            </a:extLst>
          </p:cNvPr>
          <p:cNvSpPr/>
          <p:nvPr/>
        </p:nvSpPr>
        <p:spPr>
          <a:xfrm>
            <a:off x="2501900" y="5734027"/>
            <a:ext cx="70871" cy="57906"/>
          </a:xfrm>
          <a:prstGeom prst="star5">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2400"/>
          </a:p>
        </p:txBody>
      </p:sp>
      <p:sp>
        <p:nvSpPr>
          <p:cNvPr id="39" name="5-Point Star 38">
            <a:extLst>
              <a:ext uri="{FF2B5EF4-FFF2-40B4-BE49-F238E27FC236}">
                <a16:creationId xmlns:a16="http://schemas.microsoft.com/office/drawing/2014/main" id="{6D43FDAA-F1FC-9C44-9D91-BBAEC3B13634}"/>
              </a:ext>
            </a:extLst>
          </p:cNvPr>
          <p:cNvSpPr/>
          <p:nvPr/>
        </p:nvSpPr>
        <p:spPr>
          <a:xfrm>
            <a:off x="2617104" y="5734027"/>
            <a:ext cx="70871" cy="57906"/>
          </a:xfrm>
          <a:prstGeom prst="star5">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667274B4-EA65-FB40-9F27-E0247F23F6BA}"/>
              </a:ext>
            </a:extLst>
          </p:cNvPr>
          <p:cNvSpPr/>
          <p:nvPr/>
        </p:nvSpPr>
        <p:spPr>
          <a:xfrm>
            <a:off x="2504929" y="5898831"/>
            <a:ext cx="70871" cy="57906"/>
          </a:xfrm>
          <a:prstGeom prst="star5">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E2CF449-6F95-C342-B884-E700ED0F0BC4}"/>
              </a:ext>
            </a:extLst>
          </p:cNvPr>
          <p:cNvSpPr/>
          <p:nvPr/>
        </p:nvSpPr>
        <p:spPr>
          <a:xfrm>
            <a:off x="2504018" y="6056558"/>
            <a:ext cx="70871" cy="57906"/>
          </a:xfrm>
          <a:prstGeom prst="star5">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17B1DA12-4AC3-B64E-AA29-A8CE11A4AA44}"/>
              </a:ext>
            </a:extLst>
          </p:cNvPr>
          <p:cNvSpPr/>
          <p:nvPr/>
        </p:nvSpPr>
        <p:spPr>
          <a:xfrm>
            <a:off x="2620917" y="6056558"/>
            <a:ext cx="70871" cy="57906"/>
          </a:xfrm>
          <a:prstGeom prst="star5">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01550D35-9C1D-D14A-AA90-BAEBD4FABDF9}"/>
              </a:ext>
            </a:extLst>
          </p:cNvPr>
          <p:cNvSpPr/>
          <p:nvPr/>
        </p:nvSpPr>
        <p:spPr>
          <a:xfrm>
            <a:off x="2733053" y="6056557"/>
            <a:ext cx="70871" cy="57906"/>
          </a:xfrm>
          <a:prstGeom prst="star5">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4" name="5-Point Star 43">
            <a:extLst>
              <a:ext uri="{FF2B5EF4-FFF2-40B4-BE49-F238E27FC236}">
                <a16:creationId xmlns:a16="http://schemas.microsoft.com/office/drawing/2014/main" id="{3F3B954A-AA92-0349-AF93-746F8F3FB070}"/>
              </a:ext>
            </a:extLst>
          </p:cNvPr>
          <p:cNvSpPr/>
          <p:nvPr/>
        </p:nvSpPr>
        <p:spPr>
          <a:xfrm>
            <a:off x="2504018" y="6365196"/>
            <a:ext cx="70871" cy="57906"/>
          </a:xfrm>
          <a:prstGeom prst="star5">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5" name="5-Point Star 44">
            <a:extLst>
              <a:ext uri="{FF2B5EF4-FFF2-40B4-BE49-F238E27FC236}">
                <a16:creationId xmlns:a16="http://schemas.microsoft.com/office/drawing/2014/main" id="{5B5EA36B-E608-EF4F-A4F0-B0193A158B43}"/>
              </a:ext>
            </a:extLst>
          </p:cNvPr>
          <p:cNvSpPr/>
          <p:nvPr/>
        </p:nvSpPr>
        <p:spPr>
          <a:xfrm>
            <a:off x="2620917" y="6365196"/>
            <a:ext cx="70871" cy="57906"/>
          </a:xfrm>
          <a:prstGeom prst="star5">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6" name="5-Point Star 45">
            <a:extLst>
              <a:ext uri="{FF2B5EF4-FFF2-40B4-BE49-F238E27FC236}">
                <a16:creationId xmlns:a16="http://schemas.microsoft.com/office/drawing/2014/main" id="{8D5C56B2-3CD5-7C4C-9E05-CB9E370EA8AC}"/>
              </a:ext>
            </a:extLst>
          </p:cNvPr>
          <p:cNvSpPr/>
          <p:nvPr/>
        </p:nvSpPr>
        <p:spPr>
          <a:xfrm>
            <a:off x="2733053" y="6365195"/>
            <a:ext cx="70871" cy="57906"/>
          </a:xfrm>
          <a:prstGeom prst="star5">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7" name="5-Point Star 46">
            <a:extLst>
              <a:ext uri="{FF2B5EF4-FFF2-40B4-BE49-F238E27FC236}">
                <a16:creationId xmlns:a16="http://schemas.microsoft.com/office/drawing/2014/main" id="{5E207186-2A51-7043-8875-C6BD4CB731FC}"/>
              </a:ext>
            </a:extLst>
          </p:cNvPr>
          <p:cNvSpPr/>
          <p:nvPr/>
        </p:nvSpPr>
        <p:spPr>
          <a:xfrm>
            <a:off x="2856479" y="6365616"/>
            <a:ext cx="70871" cy="57906"/>
          </a:xfrm>
          <a:prstGeom prst="star5">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8" name="5-Point Star 47">
            <a:extLst>
              <a:ext uri="{FF2B5EF4-FFF2-40B4-BE49-F238E27FC236}">
                <a16:creationId xmlns:a16="http://schemas.microsoft.com/office/drawing/2014/main" id="{ABEB2457-E1D3-4F4C-955E-27B75A073392}"/>
              </a:ext>
            </a:extLst>
          </p:cNvPr>
          <p:cNvSpPr/>
          <p:nvPr/>
        </p:nvSpPr>
        <p:spPr>
          <a:xfrm>
            <a:off x="2505194" y="6206448"/>
            <a:ext cx="70871" cy="57906"/>
          </a:xfrm>
          <a:prstGeom prst="star5">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9" name="5-Point Star 48">
            <a:extLst>
              <a:ext uri="{FF2B5EF4-FFF2-40B4-BE49-F238E27FC236}">
                <a16:creationId xmlns:a16="http://schemas.microsoft.com/office/drawing/2014/main" id="{C31C18DA-31D5-004D-A481-6795AC0044E3}"/>
              </a:ext>
            </a:extLst>
          </p:cNvPr>
          <p:cNvSpPr/>
          <p:nvPr/>
        </p:nvSpPr>
        <p:spPr>
          <a:xfrm>
            <a:off x="2622093" y="6206448"/>
            <a:ext cx="70871" cy="57906"/>
          </a:xfrm>
          <a:prstGeom prst="star5">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45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BCEC-85B8-4244-8649-BF0063BD4AD4}"/>
              </a:ext>
            </a:extLst>
          </p:cNvPr>
          <p:cNvSpPr>
            <a:spLocks noGrp="1"/>
          </p:cNvSpPr>
          <p:nvPr>
            <p:ph type="title"/>
          </p:nvPr>
        </p:nvSpPr>
        <p:spPr>
          <a:xfrm>
            <a:off x="271016" y="297358"/>
            <a:ext cx="10726498" cy="1325563"/>
          </a:xfrm>
        </p:spPr>
        <p:txBody>
          <a:bodyPr>
            <a:normAutofit fontScale="90000"/>
          </a:bodyPr>
          <a:lstStyle/>
          <a:p>
            <a:r>
              <a:rPr lang="en-US" dirty="0"/>
              <a:t>What’s the problem? </a:t>
            </a:r>
            <a:br>
              <a:rPr lang="en-US" dirty="0"/>
            </a:br>
            <a:r>
              <a:rPr lang="en-US" sz="3100" dirty="0"/>
              <a:t>Increasing levels of communication and automation come with increased risk of nefarious manipulation and less driver understanding of the system</a:t>
            </a:r>
            <a:endParaRPr lang="en-US" dirty="0"/>
          </a:p>
        </p:txBody>
      </p:sp>
      <p:pic>
        <p:nvPicPr>
          <p:cNvPr id="6" name="Picture 5">
            <a:extLst>
              <a:ext uri="{FF2B5EF4-FFF2-40B4-BE49-F238E27FC236}">
                <a16:creationId xmlns:a16="http://schemas.microsoft.com/office/drawing/2014/main" id="{1A5D1665-C73C-444F-8B78-AB41E35A5E6B}"/>
              </a:ext>
            </a:extLst>
          </p:cNvPr>
          <p:cNvPicPr>
            <a:picLocks noChangeAspect="1"/>
          </p:cNvPicPr>
          <p:nvPr/>
        </p:nvPicPr>
        <p:blipFill>
          <a:blip r:embed="rId3"/>
          <a:stretch>
            <a:fillRect/>
          </a:stretch>
        </p:blipFill>
        <p:spPr>
          <a:xfrm>
            <a:off x="2949427" y="2329234"/>
            <a:ext cx="1778907" cy="1232058"/>
          </a:xfrm>
          <a:prstGeom prst="rect">
            <a:avLst/>
          </a:prstGeom>
        </p:spPr>
      </p:pic>
      <p:pic>
        <p:nvPicPr>
          <p:cNvPr id="7" name="Content Placeholder 12">
            <a:extLst>
              <a:ext uri="{FF2B5EF4-FFF2-40B4-BE49-F238E27FC236}">
                <a16:creationId xmlns:a16="http://schemas.microsoft.com/office/drawing/2014/main" id="{08DAFC97-702F-47B1-9847-2962F1F737FE}"/>
              </a:ext>
            </a:extLst>
          </p:cNvPr>
          <p:cNvPicPr>
            <a:picLocks noChangeAspect="1"/>
          </p:cNvPicPr>
          <p:nvPr/>
        </p:nvPicPr>
        <p:blipFill rotWithShape="1">
          <a:blip r:embed="rId4"/>
          <a:srcRect l="24324" r="21692"/>
          <a:stretch/>
        </p:blipFill>
        <p:spPr>
          <a:xfrm>
            <a:off x="4728334" y="2416116"/>
            <a:ext cx="2037730" cy="1453404"/>
          </a:xfrm>
          <a:prstGeom prst="rect">
            <a:avLst/>
          </a:prstGeom>
        </p:spPr>
      </p:pic>
      <p:sp>
        <p:nvSpPr>
          <p:cNvPr id="8" name="Rectangle 7">
            <a:extLst>
              <a:ext uri="{FF2B5EF4-FFF2-40B4-BE49-F238E27FC236}">
                <a16:creationId xmlns:a16="http://schemas.microsoft.com/office/drawing/2014/main" id="{20494C9F-6C96-4336-83E3-D3B3FCAE4935}"/>
              </a:ext>
            </a:extLst>
          </p:cNvPr>
          <p:cNvSpPr/>
          <p:nvPr/>
        </p:nvSpPr>
        <p:spPr>
          <a:xfrm>
            <a:off x="6750051" y="2174508"/>
            <a:ext cx="2992093" cy="1936620"/>
          </a:xfrm>
          <a:prstGeom prst="rect">
            <a:avLst/>
          </a:prstGeom>
        </p:spPr>
        <p:txBody>
          <a:bodyPr wrap="square">
            <a:spAutoFit/>
          </a:bodyPr>
          <a:lstStyle/>
          <a:p>
            <a:pPr algn="just">
              <a:lnSpc>
                <a:spcPct val="107000"/>
              </a:lnSpc>
              <a:spcAft>
                <a:spcPts val="0"/>
              </a:spcAft>
            </a:pPr>
            <a:r>
              <a:rPr lang="en-GB" sz="1600" b="1" dirty="0">
                <a:latin typeface="Calibri" panose="020F0502020204030204" pitchFamily="34" charset="0"/>
                <a:ea typeface="Calibri" panose="020F0502020204030204" pitchFamily="34" charset="0"/>
                <a:cs typeface="Times New Roman" panose="02020603050405020304" pitchFamily="18" charset="0"/>
              </a:rPr>
              <a:t>Notable Automotive Hacks to date:</a:t>
            </a:r>
          </a:p>
          <a:p>
            <a:pPr indent="-144000" algn="l">
              <a:lnSpc>
                <a:spcPct val="107000"/>
              </a:lnSpc>
              <a:spcAft>
                <a:spcPts val="0"/>
              </a:spcAft>
              <a:buFont typeface="Symbol" panose="05050102010706020507" pitchFamily="18" charset="2"/>
              <a:buChar char=""/>
            </a:pPr>
            <a:r>
              <a:rPr lang="en-GB" sz="1600" dirty="0">
                <a:latin typeface="Calibri" panose="020F0502020204030204" pitchFamily="34" charset="0"/>
                <a:ea typeface="Calibri" panose="020F0502020204030204" pitchFamily="34" charset="0"/>
                <a:cs typeface="Times New Roman" panose="02020603050405020304" pitchFamily="18" charset="0"/>
              </a:rPr>
              <a:t>2013: Toyota Prius. </a:t>
            </a:r>
          </a:p>
          <a:p>
            <a:pPr indent="-144000" algn="l">
              <a:lnSpc>
                <a:spcPct val="107000"/>
              </a:lnSpc>
              <a:spcAft>
                <a:spcPts val="0"/>
              </a:spcAft>
              <a:buFont typeface="Symbol" panose="05050102010706020507" pitchFamily="18" charset="2"/>
              <a:buChar char=""/>
            </a:pPr>
            <a:r>
              <a:rPr lang="en-GB" sz="1600" dirty="0">
                <a:latin typeface="Calibri" panose="020F0502020204030204" pitchFamily="34" charset="0"/>
                <a:ea typeface="Calibri" panose="020F0502020204030204" pitchFamily="34" charset="0"/>
                <a:cs typeface="Times New Roman" panose="02020603050405020304" pitchFamily="18" charset="0"/>
              </a:rPr>
              <a:t>2015: Chrysler Jeep. </a:t>
            </a:r>
            <a:endParaRPr lang="en-GB" dirty="0">
              <a:latin typeface="Calibri" panose="020F0502020204030204" pitchFamily="34" charset="0"/>
              <a:ea typeface="Calibri" panose="020F0502020204030204" pitchFamily="34" charset="0"/>
              <a:cs typeface="Times New Roman" panose="02020603050405020304" pitchFamily="18" charset="0"/>
            </a:endParaRPr>
          </a:p>
          <a:p>
            <a:pPr indent="-144000" algn="l">
              <a:lnSpc>
                <a:spcPct val="107000"/>
              </a:lnSpc>
              <a:spcAft>
                <a:spcPts val="0"/>
              </a:spcAft>
              <a:buFont typeface="Symbol" panose="05050102010706020507" pitchFamily="18" charset="2"/>
              <a:buChar char=""/>
            </a:pPr>
            <a:r>
              <a:rPr lang="en-GB" sz="1600" dirty="0">
                <a:latin typeface="Calibri" panose="020F0502020204030204" pitchFamily="34" charset="0"/>
                <a:ea typeface="Calibri" panose="020F0502020204030204" pitchFamily="34" charset="0"/>
                <a:cs typeface="Times New Roman" panose="02020603050405020304" pitchFamily="18" charset="0"/>
              </a:rPr>
              <a:t>2015: Tesla Model S.</a:t>
            </a:r>
          </a:p>
          <a:p>
            <a:pPr indent="-144000" algn="l">
              <a:lnSpc>
                <a:spcPct val="107000"/>
              </a:lnSpc>
              <a:spcAft>
                <a:spcPts val="0"/>
              </a:spcAft>
              <a:buFont typeface="Symbol" panose="05050102010706020507" pitchFamily="18" charset="2"/>
              <a:buChar char=""/>
            </a:pPr>
            <a:r>
              <a:rPr lang="en-GB" sz="1600" dirty="0">
                <a:latin typeface="Calibri" panose="020F0502020204030204" pitchFamily="34" charset="0"/>
                <a:ea typeface="Calibri" panose="020F0502020204030204" pitchFamily="34" charset="0"/>
                <a:cs typeface="Times New Roman" panose="02020603050405020304" pitchFamily="18" charset="0"/>
              </a:rPr>
              <a:t>2016: Nissan Leaf</a:t>
            </a:r>
          </a:p>
          <a:p>
            <a:pPr indent="-144000" algn="l">
              <a:lnSpc>
                <a:spcPct val="107000"/>
              </a:lnSpc>
              <a:spcAft>
                <a:spcPts val="0"/>
              </a:spcAft>
              <a:buFont typeface="Symbol" panose="05050102010706020507" pitchFamily="18" charset="2"/>
              <a:buChar char=""/>
            </a:pPr>
            <a:r>
              <a:rPr lang="en-GB" sz="1600" dirty="0">
                <a:latin typeface="Calibri" panose="020F0502020204030204" pitchFamily="34" charset="0"/>
                <a:ea typeface="Calibri" panose="020F0502020204030204" pitchFamily="34" charset="0"/>
                <a:cs typeface="Times New Roman" panose="02020603050405020304" pitchFamily="18" charset="0"/>
              </a:rPr>
              <a:t>2016: The Mitsubishi Outlander </a:t>
            </a:r>
            <a:endParaRPr lang="en-GB" sz="1600" dirty="0"/>
          </a:p>
        </p:txBody>
      </p:sp>
      <p:pic>
        <p:nvPicPr>
          <p:cNvPr id="9" name="Picture 8">
            <a:hlinkClick r:id="rId5"/>
            <a:extLst>
              <a:ext uri="{FF2B5EF4-FFF2-40B4-BE49-F238E27FC236}">
                <a16:creationId xmlns:a16="http://schemas.microsoft.com/office/drawing/2014/main" id="{EEDADB55-2600-43C2-8C36-103A338D0A5B}"/>
              </a:ext>
            </a:extLst>
          </p:cNvPr>
          <p:cNvPicPr>
            <a:picLocks noChangeAspect="1"/>
          </p:cNvPicPr>
          <p:nvPr/>
        </p:nvPicPr>
        <p:blipFill>
          <a:blip r:embed="rId6"/>
          <a:stretch>
            <a:fillRect/>
          </a:stretch>
        </p:blipFill>
        <p:spPr>
          <a:xfrm>
            <a:off x="9852831" y="2060622"/>
            <a:ext cx="2120836" cy="2068503"/>
          </a:xfrm>
          <a:prstGeom prst="rect">
            <a:avLst/>
          </a:prstGeom>
        </p:spPr>
      </p:pic>
      <p:pic>
        <p:nvPicPr>
          <p:cNvPr id="10" name="Picture 9">
            <a:extLst>
              <a:ext uri="{FF2B5EF4-FFF2-40B4-BE49-F238E27FC236}">
                <a16:creationId xmlns:a16="http://schemas.microsoft.com/office/drawing/2014/main" id="{9296D8D5-313A-439C-ABDA-4B04771B9E9A}"/>
              </a:ext>
            </a:extLst>
          </p:cNvPr>
          <p:cNvPicPr>
            <a:picLocks noChangeAspect="1"/>
          </p:cNvPicPr>
          <p:nvPr/>
        </p:nvPicPr>
        <p:blipFill>
          <a:blip r:embed="rId7"/>
          <a:stretch>
            <a:fillRect/>
          </a:stretch>
        </p:blipFill>
        <p:spPr>
          <a:xfrm>
            <a:off x="271016" y="2060622"/>
            <a:ext cx="2786299" cy="1658066"/>
          </a:xfrm>
          <a:prstGeom prst="rect">
            <a:avLst/>
          </a:prstGeom>
        </p:spPr>
      </p:pic>
      <p:pic>
        <p:nvPicPr>
          <p:cNvPr id="11" name="Picture 10">
            <a:extLst>
              <a:ext uri="{FF2B5EF4-FFF2-40B4-BE49-F238E27FC236}">
                <a16:creationId xmlns:a16="http://schemas.microsoft.com/office/drawing/2014/main" id="{DCE06F22-7C90-4988-88C7-A9D2F187CE1E}"/>
              </a:ext>
            </a:extLst>
          </p:cNvPr>
          <p:cNvPicPr>
            <a:picLocks noChangeAspect="1"/>
          </p:cNvPicPr>
          <p:nvPr/>
        </p:nvPicPr>
        <p:blipFill>
          <a:blip r:embed="rId8"/>
          <a:stretch>
            <a:fillRect/>
          </a:stretch>
        </p:blipFill>
        <p:spPr>
          <a:xfrm>
            <a:off x="526340" y="4404898"/>
            <a:ext cx="4846174" cy="2035054"/>
          </a:xfrm>
          <a:prstGeom prst="rect">
            <a:avLst/>
          </a:prstGeom>
        </p:spPr>
      </p:pic>
      <p:pic>
        <p:nvPicPr>
          <p:cNvPr id="12" name="Picture 11">
            <a:extLst>
              <a:ext uri="{FF2B5EF4-FFF2-40B4-BE49-F238E27FC236}">
                <a16:creationId xmlns:a16="http://schemas.microsoft.com/office/drawing/2014/main" id="{D88FD5BF-A6B1-47C3-B3C9-442792F20AC4}"/>
              </a:ext>
            </a:extLst>
          </p:cNvPr>
          <p:cNvPicPr>
            <a:picLocks noChangeAspect="1"/>
          </p:cNvPicPr>
          <p:nvPr/>
        </p:nvPicPr>
        <p:blipFill>
          <a:blip r:embed="rId9"/>
          <a:stretch>
            <a:fillRect/>
          </a:stretch>
        </p:blipFill>
        <p:spPr>
          <a:xfrm rot="20588587">
            <a:off x="1521730" y="3462880"/>
            <a:ext cx="3149487" cy="428779"/>
          </a:xfrm>
          <a:prstGeom prst="rect">
            <a:avLst/>
          </a:prstGeom>
        </p:spPr>
      </p:pic>
      <p:sp>
        <p:nvSpPr>
          <p:cNvPr id="13" name="Content Placeholder 4">
            <a:extLst>
              <a:ext uri="{FF2B5EF4-FFF2-40B4-BE49-F238E27FC236}">
                <a16:creationId xmlns:a16="http://schemas.microsoft.com/office/drawing/2014/main" id="{B481D51B-487C-4228-ADAA-ADB62F906E56}"/>
              </a:ext>
            </a:extLst>
          </p:cNvPr>
          <p:cNvSpPr txBox="1">
            <a:spLocks/>
          </p:cNvSpPr>
          <p:nvPr/>
        </p:nvSpPr>
        <p:spPr>
          <a:xfrm>
            <a:off x="5937984" y="4449467"/>
            <a:ext cx="3880179" cy="1990486"/>
          </a:xfrm>
          <a:prstGeom prst="rect">
            <a:avLst/>
          </a:prstGeom>
          <a:solidFill>
            <a:schemeClr val="bg1"/>
          </a:solidFill>
          <a:ln>
            <a:solidFill>
              <a:schemeClr val="accent2"/>
            </a:solid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a:t>Communication links within and without vehicle can be a point of ingress</a:t>
            </a:r>
          </a:p>
          <a:p>
            <a:r>
              <a:rPr lang="en-GB" sz="1600" dirty="0"/>
              <a:t>Systems being put in place to reduce impact and threat analogous to FMEA &amp; BS26262</a:t>
            </a:r>
          </a:p>
          <a:p>
            <a:r>
              <a:rPr lang="en-GB" sz="1600" dirty="0"/>
              <a:t>Control approach of key sub-systems ‘fail to function?’</a:t>
            </a:r>
          </a:p>
          <a:p>
            <a:r>
              <a:rPr lang="en-GB" sz="1600" dirty="0"/>
              <a:t>Assurance of supply chain?</a:t>
            </a:r>
          </a:p>
        </p:txBody>
      </p:sp>
      <p:sp>
        <p:nvSpPr>
          <p:cNvPr id="15" name="Isosceles Triangle 14">
            <a:extLst>
              <a:ext uri="{FF2B5EF4-FFF2-40B4-BE49-F238E27FC236}">
                <a16:creationId xmlns:a16="http://schemas.microsoft.com/office/drawing/2014/main" id="{75137FDF-B1FD-465A-A557-F641594EE8C9}"/>
              </a:ext>
            </a:extLst>
          </p:cNvPr>
          <p:cNvSpPr/>
          <p:nvPr/>
        </p:nvSpPr>
        <p:spPr bwMode="auto">
          <a:xfrm rot="5400000">
            <a:off x="9224434" y="5279550"/>
            <a:ext cx="1963106" cy="285750"/>
          </a:xfrm>
          <a:prstGeom prst="triangle">
            <a:avLst/>
          </a:prstGeom>
          <a:solidFill>
            <a:schemeClr val="bg1"/>
          </a:solidFill>
          <a:ln w="6350" cap="flat" cmpd="sng" algn="ctr">
            <a:solidFill>
              <a:schemeClr val="accent2"/>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7620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281A69A8-3F2D-4D9E-9829-005EDEC432AF}"/>
              </a:ext>
            </a:extLst>
          </p:cNvPr>
          <p:cNvSpPr txBox="1"/>
          <p:nvPr/>
        </p:nvSpPr>
        <p:spPr>
          <a:xfrm>
            <a:off x="10593811" y="5100582"/>
            <a:ext cx="1111224" cy="688256"/>
          </a:xfrm>
          <a:prstGeom prst="rect">
            <a:avLst/>
          </a:prstGeom>
          <a:solidFill>
            <a:srgbClr val="FAE600"/>
          </a:solidFill>
        </p:spPr>
        <p:txBody>
          <a:bodyPr wrap="square" lIns="36000" tIns="36000" rIns="36000" bIns="36000" rtlCol="0">
            <a:spAutoFit/>
          </a:bodyPr>
          <a:lstStyle/>
          <a:p>
            <a:r>
              <a:rPr lang="en-GB" sz="2000" dirty="0"/>
              <a:t>BUSINESS</a:t>
            </a:r>
          </a:p>
          <a:p>
            <a:r>
              <a:rPr lang="en-GB" sz="2000" dirty="0"/>
              <a:t>RISK</a:t>
            </a:r>
          </a:p>
        </p:txBody>
      </p:sp>
      <p:pic>
        <p:nvPicPr>
          <p:cNvPr id="17" name="Picture 16">
            <a:extLst>
              <a:ext uri="{FF2B5EF4-FFF2-40B4-BE49-F238E27FC236}">
                <a16:creationId xmlns:a16="http://schemas.microsoft.com/office/drawing/2014/main" id="{EC057EA8-EC53-4F7B-99B4-FF14320897FE}"/>
              </a:ext>
            </a:extLst>
          </p:cNvPr>
          <p:cNvPicPr>
            <a:picLocks noChangeAspect="1"/>
          </p:cNvPicPr>
          <p:nvPr/>
        </p:nvPicPr>
        <p:blipFill rotWithShape="1">
          <a:blip r:embed="rId10"/>
          <a:srcRect t="31532"/>
          <a:stretch/>
        </p:blipFill>
        <p:spPr>
          <a:xfrm>
            <a:off x="109000" y="1858359"/>
            <a:ext cx="4409528" cy="502479"/>
          </a:xfrm>
          <a:prstGeom prst="rect">
            <a:avLst/>
          </a:prstGeom>
        </p:spPr>
      </p:pic>
    </p:spTree>
    <p:custDataLst>
      <p:tags r:id="rId1"/>
    </p:custDataLst>
    <p:extLst>
      <p:ext uri="{BB962C8B-B14F-4D97-AF65-F5344CB8AC3E}">
        <p14:creationId xmlns:p14="http://schemas.microsoft.com/office/powerpoint/2010/main" val="1303997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9D23-A954-8A48-9C95-5317898ACBA1}"/>
              </a:ext>
            </a:extLst>
          </p:cNvPr>
          <p:cNvSpPr>
            <a:spLocks noGrp="1"/>
          </p:cNvSpPr>
          <p:nvPr>
            <p:ph type="title"/>
          </p:nvPr>
        </p:nvSpPr>
        <p:spPr/>
        <p:txBody>
          <a:bodyPr/>
          <a:lstStyle/>
          <a:p>
            <a:r>
              <a:rPr lang="en-US"/>
              <a:t>Collaboration Benefits/Tasks</a:t>
            </a:r>
            <a:endParaRPr lang="en-US" dirty="0"/>
          </a:p>
        </p:txBody>
      </p:sp>
      <p:sp>
        <p:nvSpPr>
          <p:cNvPr id="3" name="Content Placeholder 2">
            <a:extLst>
              <a:ext uri="{FF2B5EF4-FFF2-40B4-BE49-F238E27FC236}">
                <a16:creationId xmlns:a16="http://schemas.microsoft.com/office/drawing/2014/main" id="{9CE8D3D7-88B7-F54B-BA07-C001E34E5934}"/>
              </a:ext>
            </a:extLst>
          </p:cNvPr>
          <p:cNvSpPr>
            <a:spLocks noGrp="1"/>
          </p:cNvSpPr>
          <p:nvPr>
            <p:ph idx="1"/>
          </p:nvPr>
        </p:nvSpPr>
        <p:spPr/>
        <p:txBody>
          <a:bodyPr>
            <a:normAutofit fontScale="92500" lnSpcReduction="20000"/>
          </a:bodyPr>
          <a:lstStyle/>
          <a:p>
            <a:r>
              <a:rPr lang="en-US" dirty="0"/>
              <a:t>Benefits</a:t>
            </a:r>
          </a:p>
          <a:p>
            <a:pPr lvl="1"/>
            <a:r>
              <a:rPr lang="en-US" dirty="0"/>
              <a:t>Ignite provides for high fidelity modeling of vehicle component functions with multi-physics</a:t>
            </a:r>
          </a:p>
          <a:p>
            <a:pPr lvl="1"/>
            <a:r>
              <a:rPr lang="en-US" dirty="0"/>
              <a:t>UCEF-based co-simulation complements IGNITE capabilities: it is a systems integration tool, targeting general IoT system, enabling interactions across CPS/IoT domains</a:t>
            </a:r>
          </a:p>
          <a:p>
            <a:r>
              <a:rPr lang="en-US" dirty="0"/>
              <a:t>Tasks</a:t>
            </a:r>
          </a:p>
          <a:p>
            <a:pPr lvl="1"/>
            <a:r>
              <a:rPr lang="en-US" dirty="0"/>
              <a:t>Ricardo provides simplified models in pseudocode and CAN message details</a:t>
            </a:r>
          </a:p>
          <a:p>
            <a:pPr lvl="1"/>
            <a:r>
              <a:rPr lang="en-US" dirty="0"/>
              <a:t>NIST implements initial java federation, scenarios, threats, and analysis</a:t>
            </a:r>
          </a:p>
          <a:p>
            <a:pPr lvl="1"/>
            <a:r>
              <a:rPr lang="en-US" dirty="0"/>
              <a:t>NIST commits to developing a FMU Wrapper that will enable the ‘federation’ of UCEF with IGNITE exported FMUs (this will allow IGNITE FMUs to be brought into UCEF IoT co-simulations as ‘federates’)</a:t>
            </a:r>
          </a:p>
          <a:p>
            <a:pPr lvl="1"/>
            <a:r>
              <a:rPr lang="en-US" dirty="0"/>
              <a:t>(Q3 FY19) Ricardo team provides FMUs for individual components suitable for integration into UCEF simulation and that can substitute for any java federate</a:t>
            </a:r>
          </a:p>
        </p:txBody>
      </p:sp>
    </p:spTree>
    <p:extLst>
      <p:ext uri="{BB962C8B-B14F-4D97-AF65-F5344CB8AC3E}">
        <p14:creationId xmlns:p14="http://schemas.microsoft.com/office/powerpoint/2010/main" val="308317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EA5ED-8229-F145-B18E-D11BC1709162}"/>
              </a:ext>
            </a:extLst>
          </p:cNvPr>
          <p:cNvSpPr>
            <a:spLocks noGrp="1"/>
          </p:cNvSpPr>
          <p:nvPr>
            <p:ph type="title"/>
          </p:nvPr>
        </p:nvSpPr>
        <p:spPr>
          <a:xfrm>
            <a:off x="838200" y="365126"/>
            <a:ext cx="10515600" cy="509518"/>
          </a:xfrm>
        </p:spPr>
        <p:txBody>
          <a:bodyPr>
            <a:normAutofit fontScale="90000"/>
          </a:bodyPr>
          <a:lstStyle/>
          <a:p>
            <a:endParaRPr lang="en-US"/>
          </a:p>
        </p:txBody>
      </p:sp>
      <p:grpSp>
        <p:nvGrpSpPr>
          <p:cNvPr id="4" name="Group 3">
            <a:extLst>
              <a:ext uri="{FF2B5EF4-FFF2-40B4-BE49-F238E27FC236}">
                <a16:creationId xmlns:a16="http://schemas.microsoft.com/office/drawing/2014/main" id="{7BA6A825-6D01-824C-8EF7-3785750F49DB}"/>
              </a:ext>
            </a:extLst>
          </p:cNvPr>
          <p:cNvGrpSpPr/>
          <p:nvPr/>
        </p:nvGrpSpPr>
        <p:grpSpPr>
          <a:xfrm>
            <a:off x="2279594" y="1832565"/>
            <a:ext cx="4222359" cy="4037026"/>
            <a:chOff x="3256111" y="324985"/>
            <a:chExt cx="6410209" cy="6459792"/>
          </a:xfrm>
        </p:grpSpPr>
        <p:sp>
          <p:nvSpPr>
            <p:cNvPr id="5" name="Rectangle 4">
              <a:extLst>
                <a:ext uri="{FF2B5EF4-FFF2-40B4-BE49-F238E27FC236}">
                  <a16:creationId xmlns:a16="http://schemas.microsoft.com/office/drawing/2014/main" id="{F397EAB9-9DA0-C84E-9CED-5C12CEB0C1C9}"/>
                </a:ext>
              </a:extLst>
            </p:cNvPr>
            <p:cNvSpPr/>
            <p:nvPr/>
          </p:nvSpPr>
          <p:spPr>
            <a:xfrm>
              <a:off x="3256111" y="1591811"/>
              <a:ext cx="4605556" cy="367437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en-GB" sz="1138" dirty="0">
                <a:solidFill>
                  <a:srgbClr val="FFFFFF"/>
                </a:solidFill>
                <a:latin typeface="Arial"/>
              </a:endParaRPr>
            </a:p>
          </p:txBody>
        </p:sp>
        <p:sp>
          <p:nvSpPr>
            <p:cNvPr id="6" name="Rectangle: Rounded Corners 4">
              <a:extLst>
                <a:ext uri="{FF2B5EF4-FFF2-40B4-BE49-F238E27FC236}">
                  <a16:creationId xmlns:a16="http://schemas.microsoft.com/office/drawing/2014/main" id="{DA382508-4868-8F4C-8827-5D33B520BAE9}"/>
                </a:ext>
              </a:extLst>
            </p:cNvPr>
            <p:cNvSpPr/>
            <p:nvPr/>
          </p:nvSpPr>
          <p:spPr>
            <a:xfrm rot="18527392">
              <a:off x="3770886" y="2922536"/>
              <a:ext cx="1928966" cy="3503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GB" sz="1138" dirty="0">
                  <a:solidFill>
                    <a:srgbClr val="FFFFFF"/>
                  </a:solidFill>
                  <a:latin typeface="Arial"/>
                </a:rPr>
                <a:t>Human</a:t>
              </a:r>
            </a:p>
          </p:txBody>
        </p:sp>
        <p:sp>
          <p:nvSpPr>
            <p:cNvPr id="7" name="Rectangle: Rounded Corners 7">
              <a:extLst>
                <a:ext uri="{FF2B5EF4-FFF2-40B4-BE49-F238E27FC236}">
                  <a16:creationId xmlns:a16="http://schemas.microsoft.com/office/drawing/2014/main" id="{B41D7BD1-9BA6-D844-933C-E18D936C663A}"/>
                </a:ext>
              </a:extLst>
            </p:cNvPr>
            <p:cNvSpPr/>
            <p:nvPr/>
          </p:nvSpPr>
          <p:spPr>
            <a:xfrm rot="3072608" flipH="1">
              <a:off x="5414216" y="2922535"/>
              <a:ext cx="1928966" cy="3503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GB" sz="1138" dirty="0">
                  <a:solidFill>
                    <a:srgbClr val="FFFFFF"/>
                  </a:solidFill>
                  <a:latin typeface="Arial"/>
                </a:rPr>
                <a:t>Mechatronic</a:t>
              </a:r>
            </a:p>
          </p:txBody>
        </p:sp>
        <p:sp>
          <p:nvSpPr>
            <p:cNvPr id="8" name="Rectangle: Rounded Corners 8">
              <a:extLst>
                <a:ext uri="{FF2B5EF4-FFF2-40B4-BE49-F238E27FC236}">
                  <a16:creationId xmlns:a16="http://schemas.microsoft.com/office/drawing/2014/main" id="{DCDAA0DF-2335-D947-A13B-67AFB4136624}"/>
                </a:ext>
              </a:extLst>
            </p:cNvPr>
            <p:cNvSpPr/>
            <p:nvPr/>
          </p:nvSpPr>
          <p:spPr>
            <a:xfrm>
              <a:off x="4594406" y="4215839"/>
              <a:ext cx="1928966" cy="3503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GB" sz="1138" dirty="0">
                  <a:solidFill>
                    <a:srgbClr val="FFFFFF"/>
                  </a:solidFill>
                  <a:latin typeface="Arial"/>
                </a:rPr>
                <a:t>Data</a:t>
              </a:r>
            </a:p>
          </p:txBody>
        </p:sp>
        <p:cxnSp>
          <p:nvCxnSpPr>
            <p:cNvPr id="9" name="Straight Connector 8">
              <a:extLst>
                <a:ext uri="{FF2B5EF4-FFF2-40B4-BE49-F238E27FC236}">
                  <a16:creationId xmlns:a16="http://schemas.microsoft.com/office/drawing/2014/main" id="{A625E105-25F0-FB4F-BA54-F51176669923}"/>
                </a:ext>
              </a:extLst>
            </p:cNvPr>
            <p:cNvCxnSpPr>
              <a:stCxn id="6" idx="3"/>
            </p:cNvCxnSpPr>
            <p:nvPr/>
          </p:nvCxnSpPr>
          <p:spPr>
            <a:xfrm flipV="1">
              <a:off x="5339585" y="2105638"/>
              <a:ext cx="219304" cy="240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358252B-21F2-8840-90C8-7239CE8D050D}"/>
                </a:ext>
              </a:extLst>
            </p:cNvPr>
            <p:cNvCxnSpPr>
              <a:stCxn id="7" idx="3"/>
            </p:cNvCxnSpPr>
            <p:nvPr/>
          </p:nvCxnSpPr>
          <p:spPr>
            <a:xfrm flipH="1" flipV="1">
              <a:off x="5558889" y="2105638"/>
              <a:ext cx="215594" cy="240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E5EAC3-B753-D947-A3F9-45DC67FE5A8A}"/>
                </a:ext>
              </a:extLst>
            </p:cNvPr>
            <p:cNvCxnSpPr>
              <a:stCxn id="7" idx="1"/>
            </p:cNvCxnSpPr>
            <p:nvPr/>
          </p:nvCxnSpPr>
          <p:spPr>
            <a:xfrm>
              <a:off x="6982915" y="3849478"/>
              <a:ext cx="432953" cy="54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2F1DE5-4672-3B47-B61C-011298E9F6C9}"/>
                </a:ext>
              </a:extLst>
            </p:cNvPr>
            <p:cNvCxnSpPr>
              <a:endCxn id="8" idx="3"/>
            </p:cNvCxnSpPr>
            <p:nvPr/>
          </p:nvCxnSpPr>
          <p:spPr>
            <a:xfrm flipH="1">
              <a:off x="6523372" y="4391017"/>
              <a:ext cx="8673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A4DF8E-A1AD-994E-8528-A7A04BAFCDA4}"/>
                </a:ext>
              </a:extLst>
            </p:cNvPr>
            <p:cNvCxnSpPr>
              <a:cxnSpLocks/>
              <a:stCxn id="6" idx="1"/>
            </p:cNvCxnSpPr>
            <p:nvPr/>
          </p:nvCxnSpPr>
          <p:spPr>
            <a:xfrm flipH="1">
              <a:off x="3698200" y="3849479"/>
              <a:ext cx="432953" cy="541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61492CD-F839-684B-A0DE-3B273FD8408F}"/>
                </a:ext>
              </a:extLst>
            </p:cNvPr>
            <p:cNvCxnSpPr>
              <a:cxnSpLocks/>
              <a:endCxn id="8" idx="1"/>
            </p:cNvCxnSpPr>
            <p:nvPr/>
          </p:nvCxnSpPr>
          <p:spPr>
            <a:xfrm>
              <a:off x="3698200" y="4391017"/>
              <a:ext cx="896206"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Arrow: Up-Down 25">
              <a:extLst>
                <a:ext uri="{FF2B5EF4-FFF2-40B4-BE49-F238E27FC236}">
                  <a16:creationId xmlns:a16="http://schemas.microsoft.com/office/drawing/2014/main" id="{4A89EB99-FC97-D34B-8F67-19BD17E3260E}"/>
                </a:ext>
              </a:extLst>
            </p:cNvPr>
            <p:cNvSpPr/>
            <p:nvPr/>
          </p:nvSpPr>
          <p:spPr>
            <a:xfrm>
              <a:off x="5199113" y="4816884"/>
              <a:ext cx="719547" cy="196789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74295" tIns="37148" rIns="74295" bIns="37148"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GB" sz="1300" dirty="0" err="1">
                  <a:solidFill>
                    <a:srgbClr val="FFFFFF"/>
                  </a:solidFill>
                  <a:latin typeface="Arial"/>
                </a:rPr>
                <a:t>Comms</a:t>
              </a:r>
              <a:endParaRPr lang="en-GB" sz="1300" dirty="0">
                <a:solidFill>
                  <a:srgbClr val="FFFFFF"/>
                </a:solidFill>
                <a:latin typeface="Arial"/>
              </a:endParaRPr>
            </a:p>
          </p:txBody>
        </p:sp>
        <p:sp>
          <p:nvSpPr>
            <p:cNvPr id="16" name="Arrow: Down 28">
              <a:extLst>
                <a:ext uri="{FF2B5EF4-FFF2-40B4-BE49-F238E27FC236}">
                  <a16:creationId xmlns:a16="http://schemas.microsoft.com/office/drawing/2014/main" id="{79CED957-8D2C-DC49-9B6A-D74FDEDE70FE}"/>
                </a:ext>
              </a:extLst>
            </p:cNvPr>
            <p:cNvSpPr/>
            <p:nvPr/>
          </p:nvSpPr>
          <p:spPr>
            <a:xfrm>
              <a:off x="5245937" y="324985"/>
              <a:ext cx="625901" cy="15110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74295" tIns="37148" rIns="74295" bIns="37148"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GB" sz="1138" dirty="0">
                  <a:solidFill>
                    <a:srgbClr val="FFFFFF"/>
                  </a:solidFill>
                  <a:latin typeface="Arial"/>
                </a:rPr>
                <a:t>Situation</a:t>
              </a:r>
            </a:p>
          </p:txBody>
        </p:sp>
        <p:sp>
          <p:nvSpPr>
            <p:cNvPr id="17" name="Arrow: Right 29">
              <a:extLst>
                <a:ext uri="{FF2B5EF4-FFF2-40B4-BE49-F238E27FC236}">
                  <a16:creationId xmlns:a16="http://schemas.microsoft.com/office/drawing/2014/main" id="{84AE31AE-D78D-924C-9825-C988EC779DE2}"/>
                </a:ext>
              </a:extLst>
            </p:cNvPr>
            <p:cNvSpPr/>
            <p:nvPr/>
          </p:nvSpPr>
          <p:spPr>
            <a:xfrm>
              <a:off x="7281270" y="3008522"/>
              <a:ext cx="2062065" cy="691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en-GB" sz="1138">
                <a:solidFill>
                  <a:srgbClr val="FFFFFF"/>
                </a:solidFill>
                <a:latin typeface="Arial"/>
              </a:endParaRPr>
            </a:p>
          </p:txBody>
        </p:sp>
        <p:sp>
          <p:nvSpPr>
            <p:cNvPr id="18" name="TextBox 17">
              <a:extLst>
                <a:ext uri="{FF2B5EF4-FFF2-40B4-BE49-F238E27FC236}">
                  <a16:creationId xmlns:a16="http://schemas.microsoft.com/office/drawing/2014/main" id="{71732010-1D6F-7A44-860D-9878E478AC2C}"/>
                </a:ext>
              </a:extLst>
            </p:cNvPr>
            <p:cNvSpPr txBox="1"/>
            <p:nvPr/>
          </p:nvSpPr>
          <p:spPr>
            <a:xfrm>
              <a:off x="7725553" y="3018356"/>
              <a:ext cx="1940767" cy="672287"/>
            </a:xfrm>
            <a:prstGeom prst="rect">
              <a:avLst/>
            </a:prstGeom>
            <a:noFill/>
          </p:spPr>
          <p:txBody>
            <a:bodyPr wrap="square" rtlCol="0">
              <a:spAutoFit/>
            </a:bodyPr>
            <a:lstStyle/>
            <a:p>
              <a:pPr algn="ctr" eaLnBrk="0" fontAlgn="base" hangingPunct="0">
                <a:spcBef>
                  <a:spcPct val="0"/>
                </a:spcBef>
                <a:spcAft>
                  <a:spcPct val="0"/>
                </a:spcAft>
              </a:pPr>
              <a:r>
                <a:rPr lang="en-GB" sz="2600" dirty="0">
                  <a:solidFill>
                    <a:srgbClr val="FFFFFF"/>
                  </a:solidFill>
                  <a:latin typeface="Arial" charset="0"/>
                </a:rPr>
                <a:t>RISK</a:t>
              </a:r>
            </a:p>
          </p:txBody>
        </p:sp>
      </p:grpSp>
      <p:sp>
        <p:nvSpPr>
          <p:cNvPr id="19" name="Title 1">
            <a:extLst>
              <a:ext uri="{FF2B5EF4-FFF2-40B4-BE49-F238E27FC236}">
                <a16:creationId xmlns:a16="http://schemas.microsoft.com/office/drawing/2014/main" id="{BA760B28-A867-6241-806F-C630C8287FA0}"/>
              </a:ext>
            </a:extLst>
          </p:cNvPr>
          <p:cNvSpPr txBox="1">
            <a:spLocks/>
          </p:cNvSpPr>
          <p:nvPr/>
        </p:nvSpPr>
        <p:spPr>
          <a:xfrm>
            <a:off x="329237" y="989675"/>
            <a:ext cx="7224502" cy="84289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system in changing environments needs to be able to judge the trustworthiness of data to make itself and the wider system resilient</a:t>
            </a:r>
          </a:p>
        </p:txBody>
      </p:sp>
      <p:sp>
        <p:nvSpPr>
          <p:cNvPr id="20" name="Content Placeholder 2">
            <a:extLst>
              <a:ext uri="{FF2B5EF4-FFF2-40B4-BE49-F238E27FC236}">
                <a16:creationId xmlns:a16="http://schemas.microsoft.com/office/drawing/2014/main" id="{DC6911AE-43E5-E34B-9B4E-53AF4038656C}"/>
              </a:ext>
            </a:extLst>
          </p:cNvPr>
          <p:cNvSpPr>
            <a:spLocks noGrp="1"/>
          </p:cNvSpPr>
          <p:nvPr>
            <p:ph idx="1"/>
          </p:nvPr>
        </p:nvSpPr>
        <p:spPr>
          <a:xfrm>
            <a:off x="7764120" y="1423896"/>
            <a:ext cx="4031346" cy="4751618"/>
          </a:xfrm>
        </p:spPr>
        <p:txBody>
          <a:bodyPr>
            <a:normAutofit fontScale="70000" lnSpcReduction="20000"/>
          </a:bodyPr>
          <a:lstStyle/>
          <a:p>
            <a:r>
              <a:rPr lang="en-GB" dirty="0"/>
              <a:t>Data is either generated within a system or communicated to it.</a:t>
            </a:r>
          </a:p>
          <a:p>
            <a:r>
              <a:rPr lang="en-GB" dirty="0"/>
              <a:t>The mechatronic system acts on that data</a:t>
            </a:r>
          </a:p>
          <a:p>
            <a:r>
              <a:rPr lang="en-GB" dirty="0"/>
              <a:t>Human beings inside the system are a part of the process and can impart to the system or are affected by it</a:t>
            </a:r>
          </a:p>
          <a:p>
            <a:r>
              <a:rPr lang="en-GB" dirty="0"/>
              <a:t>The situational the system is acting in then defines how much risk is associated with the activity</a:t>
            </a:r>
          </a:p>
          <a:p>
            <a:endParaRPr lang="en-GB" dirty="0"/>
          </a:p>
          <a:p>
            <a:r>
              <a:rPr lang="en-GB" dirty="0"/>
              <a:t>The fundamental question asked by the system of the data is “Given my situation how much do I trust the data?”</a:t>
            </a:r>
          </a:p>
          <a:p>
            <a:r>
              <a:rPr lang="en-GB" dirty="0"/>
              <a:t>The need is to be resilient to poor data</a:t>
            </a:r>
          </a:p>
        </p:txBody>
      </p:sp>
      <p:sp>
        <p:nvSpPr>
          <p:cNvPr id="21" name="Isosceles Triangle 5">
            <a:extLst>
              <a:ext uri="{FF2B5EF4-FFF2-40B4-BE49-F238E27FC236}">
                <a16:creationId xmlns:a16="http://schemas.microsoft.com/office/drawing/2014/main" id="{F90970D9-1433-7546-A5C6-75D34D17428B}"/>
              </a:ext>
            </a:extLst>
          </p:cNvPr>
          <p:cNvSpPr/>
          <p:nvPr/>
        </p:nvSpPr>
        <p:spPr bwMode="auto">
          <a:xfrm rot="10800000">
            <a:off x="8740085" y="4289369"/>
            <a:ext cx="2080934" cy="267306"/>
          </a:xfrm>
          <a:prstGeom prst="triangle">
            <a:avLst/>
          </a:prstGeom>
          <a:solidFill>
            <a:schemeClr val="bg1"/>
          </a:solidFill>
          <a:ln w="6350" cap="flat" cmpd="sng" algn="ctr">
            <a:solidFill>
              <a:schemeClr val="accent2"/>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algn="ctr" defTabSz="762000" eaLnBrk="0" fontAlgn="base" hangingPunct="0">
              <a:spcBef>
                <a:spcPct val="0"/>
              </a:spcBef>
              <a:spcAft>
                <a:spcPct val="0"/>
              </a:spcAft>
            </a:pPr>
            <a:endParaRPr lang="en-GB" sz="1400">
              <a:solidFill>
                <a:srgbClr val="000000"/>
              </a:solidFill>
              <a:latin typeface="Arial" charset="0"/>
            </a:endParaRPr>
          </a:p>
        </p:txBody>
      </p:sp>
    </p:spTree>
    <p:extLst>
      <p:ext uri="{BB962C8B-B14F-4D97-AF65-F5344CB8AC3E}">
        <p14:creationId xmlns:p14="http://schemas.microsoft.com/office/powerpoint/2010/main" val="4146236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C8FF2-6650-1242-A2F9-5D6CC2D299E4}"/>
              </a:ext>
            </a:extLst>
          </p:cNvPr>
          <p:cNvSpPr>
            <a:spLocks noGrp="1"/>
          </p:cNvSpPr>
          <p:nvPr>
            <p:ph type="title"/>
          </p:nvPr>
        </p:nvSpPr>
        <p:spPr>
          <a:xfrm>
            <a:off x="308114" y="285612"/>
            <a:ext cx="10515600" cy="589032"/>
          </a:xfrm>
        </p:spPr>
        <p:txBody>
          <a:bodyPr>
            <a:normAutofit fontScale="90000"/>
          </a:bodyPr>
          <a:lstStyle/>
          <a:p>
            <a:endParaRPr lang="en-US"/>
          </a:p>
        </p:txBody>
      </p:sp>
      <p:sp>
        <p:nvSpPr>
          <p:cNvPr id="4" name="Title 2">
            <a:extLst>
              <a:ext uri="{FF2B5EF4-FFF2-40B4-BE49-F238E27FC236}">
                <a16:creationId xmlns:a16="http://schemas.microsoft.com/office/drawing/2014/main" id="{055F0649-B559-F547-B47E-9C2C8CC456C7}"/>
              </a:ext>
            </a:extLst>
          </p:cNvPr>
          <p:cNvSpPr txBox="1">
            <a:spLocks/>
          </p:cNvSpPr>
          <p:nvPr/>
        </p:nvSpPr>
        <p:spPr>
          <a:xfrm>
            <a:off x="1790742" y="1034468"/>
            <a:ext cx="8308800" cy="9233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The process being developed allows trustworthiness to be measured </a:t>
            </a:r>
            <a:r>
              <a:rPr lang="en-GB" dirty="0">
                <a:sym typeface="Wingdings" panose="05000000000000000000" pitchFamily="2" charset="2"/>
              </a:rPr>
              <a:t> </a:t>
            </a:r>
            <a:r>
              <a:rPr lang="en-GB" dirty="0"/>
              <a:t>enabling operational risk management and better future system design </a:t>
            </a:r>
          </a:p>
        </p:txBody>
      </p:sp>
      <p:grpSp>
        <p:nvGrpSpPr>
          <p:cNvPr id="5" name="Group 4">
            <a:extLst>
              <a:ext uri="{FF2B5EF4-FFF2-40B4-BE49-F238E27FC236}">
                <a16:creationId xmlns:a16="http://schemas.microsoft.com/office/drawing/2014/main" id="{863E2814-0E36-AE47-A96B-6E7435EAE40D}"/>
              </a:ext>
            </a:extLst>
          </p:cNvPr>
          <p:cNvGrpSpPr/>
          <p:nvPr/>
        </p:nvGrpSpPr>
        <p:grpSpPr>
          <a:xfrm>
            <a:off x="4588027" y="2102354"/>
            <a:ext cx="5896430" cy="4389658"/>
            <a:chOff x="1356768" y="721742"/>
            <a:chExt cx="7816610" cy="5904723"/>
          </a:xfrm>
        </p:grpSpPr>
        <p:pic>
          <p:nvPicPr>
            <p:cNvPr id="6" name="Picture 5">
              <a:extLst>
                <a:ext uri="{FF2B5EF4-FFF2-40B4-BE49-F238E27FC236}">
                  <a16:creationId xmlns:a16="http://schemas.microsoft.com/office/drawing/2014/main" id="{E89CF132-2939-CD41-BBE0-C95AFE66D53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56768" y="2894028"/>
              <a:ext cx="1640081" cy="1230061"/>
            </a:xfrm>
            <a:prstGeom prst="rect">
              <a:avLst/>
            </a:prstGeom>
          </p:spPr>
        </p:pic>
        <p:sp>
          <p:nvSpPr>
            <p:cNvPr id="7" name="Rectangle: Rounded Corners 3">
              <a:extLst>
                <a:ext uri="{FF2B5EF4-FFF2-40B4-BE49-F238E27FC236}">
                  <a16:creationId xmlns:a16="http://schemas.microsoft.com/office/drawing/2014/main" id="{EA213F16-7D4F-D644-9199-C7E577D04600}"/>
                </a:ext>
              </a:extLst>
            </p:cNvPr>
            <p:cNvSpPr/>
            <p:nvPr/>
          </p:nvSpPr>
          <p:spPr bwMode="auto">
            <a:xfrm>
              <a:off x="5463393" y="1092143"/>
              <a:ext cx="1466850" cy="657225"/>
            </a:xfrm>
            <a:prstGeom prst="roundRect">
              <a:avLst/>
            </a:prstGeom>
            <a:solidFill>
              <a:schemeClr val="bg1"/>
            </a:solidFill>
            <a:ln w="28575" cap="flat" cmpd="sng" algn="ctr">
              <a:solidFill>
                <a:srgbClr val="006BB7"/>
              </a:solidFill>
              <a:prstDash val="solid"/>
              <a:round/>
              <a:headEnd type="none" w="med" len="med"/>
              <a:tailEnd type="none" w="med" len="med"/>
            </a:ln>
            <a:effectLst>
              <a:outerShdw blurRad="50800" dist="38100" dir="10800000" algn="r" rotWithShape="0">
                <a:prstClr val="black">
                  <a:alpha val="40000"/>
                </a:prstClr>
              </a:outerShdw>
            </a:effectLst>
          </p:spPr>
          <p:txBody>
            <a:bodyPr vert="horz" wrap="none" lIns="58500" tIns="58500" rIns="58500" bIns="58500" numCol="1" rtlCol="0" anchor="ctr" anchorCtr="0" compatLnSpc="1">
              <a:prstTxWarp prst="textNoShape">
                <a:avLst/>
              </a:prstTxWarp>
            </a:bodyPr>
            <a:lstStyle/>
            <a:p>
              <a:pPr algn="ctr" defTabSz="619125" eaLnBrk="0" fontAlgn="base" hangingPunct="0">
                <a:spcBef>
                  <a:spcPct val="0"/>
                </a:spcBef>
                <a:spcAft>
                  <a:spcPct val="0"/>
                </a:spcAft>
              </a:pPr>
              <a:r>
                <a:rPr lang="en-GB" sz="1138" cap="small" dirty="0">
                  <a:solidFill>
                    <a:srgbClr val="000000"/>
                  </a:solidFill>
                  <a:latin typeface="Calibri" panose="020F0502020204030204" pitchFamily="34" charset="0"/>
                </a:rPr>
                <a:t>People</a:t>
              </a:r>
            </a:p>
          </p:txBody>
        </p:sp>
        <p:sp>
          <p:nvSpPr>
            <p:cNvPr id="8" name="Rectangle 7">
              <a:extLst>
                <a:ext uri="{FF2B5EF4-FFF2-40B4-BE49-F238E27FC236}">
                  <a16:creationId xmlns:a16="http://schemas.microsoft.com/office/drawing/2014/main" id="{496EBF9E-7AB4-7743-BBF1-E1145683A207}"/>
                </a:ext>
              </a:extLst>
            </p:cNvPr>
            <p:cNvSpPr/>
            <p:nvPr/>
          </p:nvSpPr>
          <p:spPr bwMode="auto">
            <a:xfrm>
              <a:off x="6329268" y="4849871"/>
              <a:ext cx="1466850" cy="657225"/>
            </a:xfrm>
            <a:prstGeom prst="rect">
              <a:avLst/>
            </a:prstGeom>
            <a:solidFill>
              <a:schemeClr val="bg1"/>
            </a:solidFill>
            <a:ln w="28575" cap="flat" cmpd="sng" algn="ctr">
              <a:solidFill>
                <a:srgbClr val="ED1C24"/>
              </a:solidFill>
              <a:prstDash val="solid"/>
              <a:round/>
              <a:headEnd type="none" w="med" len="med"/>
              <a:tailEnd type="none" w="med" len="med"/>
            </a:ln>
            <a:effectLst>
              <a:outerShdw blurRad="50800" dist="38100" dir="10800000" algn="r" rotWithShape="0">
                <a:prstClr val="black">
                  <a:alpha val="40000"/>
                </a:prstClr>
              </a:outerShdw>
            </a:effectLst>
          </p:spPr>
          <p:txBody>
            <a:bodyPr rot="0" spcFirstLastPara="0" vertOverflow="overflow" horzOverflow="overflow" vert="horz" wrap="none" lIns="58500" tIns="58500" rIns="58500" bIns="58500" numCol="1" spcCol="0" rtlCol="0" fromWordArt="0" anchor="ctr" anchorCtr="0" forceAA="0" compatLnSpc="1">
              <a:prstTxWarp prst="textNoShape">
                <a:avLst/>
              </a:prstTxWarp>
              <a:noAutofit/>
            </a:bodyPr>
            <a:lstStyle/>
            <a:p>
              <a:pPr algn="ctr" defTabSz="619125" eaLnBrk="0" fontAlgn="base" hangingPunct="0">
                <a:spcBef>
                  <a:spcPct val="0"/>
                </a:spcBef>
                <a:spcAft>
                  <a:spcPct val="0"/>
                </a:spcAft>
              </a:pPr>
              <a:r>
                <a:rPr lang="en-GB" sz="1138" cap="small" dirty="0">
                  <a:solidFill>
                    <a:srgbClr val="000000"/>
                  </a:solidFill>
                  <a:latin typeface="Calibri" panose="020F0502020204030204" pitchFamily="34" charset="0"/>
                </a:rPr>
                <a:t>Risk</a:t>
              </a:r>
            </a:p>
          </p:txBody>
        </p:sp>
        <p:sp>
          <p:nvSpPr>
            <p:cNvPr id="9" name="Rectangle: Rounded Corners 6">
              <a:extLst>
                <a:ext uri="{FF2B5EF4-FFF2-40B4-BE49-F238E27FC236}">
                  <a16:creationId xmlns:a16="http://schemas.microsoft.com/office/drawing/2014/main" id="{D24BB609-1080-3844-80A5-C56C0685AE2F}"/>
                </a:ext>
              </a:extLst>
            </p:cNvPr>
            <p:cNvSpPr/>
            <p:nvPr/>
          </p:nvSpPr>
          <p:spPr bwMode="auto">
            <a:xfrm>
              <a:off x="7230285" y="1092142"/>
              <a:ext cx="1490657" cy="657225"/>
            </a:xfrm>
            <a:prstGeom prst="roundRect">
              <a:avLst/>
            </a:prstGeom>
            <a:solidFill>
              <a:schemeClr val="bg1"/>
            </a:solidFill>
            <a:ln w="28575" cap="flat" cmpd="sng" algn="ctr">
              <a:solidFill>
                <a:srgbClr val="006BB7"/>
              </a:solidFill>
              <a:prstDash val="solid"/>
              <a:round/>
              <a:headEnd type="none" w="med" len="med"/>
              <a:tailEnd type="none" w="med" len="med"/>
            </a:ln>
            <a:effectLst>
              <a:outerShdw blurRad="50800" dist="38100" dir="10800000" algn="r" rotWithShape="0">
                <a:prstClr val="black">
                  <a:alpha val="40000"/>
                </a:prstClr>
              </a:outerShdw>
            </a:effectLst>
          </p:spPr>
          <p:txBody>
            <a:bodyPr rot="0" spcFirstLastPara="0" vertOverflow="overflow" horzOverflow="overflow" vert="horz" wrap="none" lIns="58500" tIns="58500" rIns="58500" bIns="58500" numCol="1" spcCol="0" rtlCol="0" fromWordArt="0" anchor="ctr" anchorCtr="0" forceAA="0" compatLnSpc="1">
              <a:prstTxWarp prst="textNoShape">
                <a:avLst/>
              </a:prstTxWarp>
              <a:noAutofit/>
            </a:bodyPr>
            <a:lstStyle/>
            <a:p>
              <a:pPr algn="ctr" defTabSz="619125" eaLnBrk="0" fontAlgn="base" hangingPunct="0">
                <a:spcBef>
                  <a:spcPct val="0"/>
                </a:spcBef>
                <a:spcAft>
                  <a:spcPct val="0"/>
                </a:spcAft>
              </a:pPr>
              <a:r>
                <a:rPr lang="en-GB" sz="1138" cap="small" dirty="0">
                  <a:solidFill>
                    <a:srgbClr val="000000"/>
                  </a:solidFill>
                  <a:latin typeface="Calibri" panose="020F0502020204030204" pitchFamily="34" charset="0"/>
                </a:rPr>
                <a:t>Data/</a:t>
              </a:r>
              <a:r>
                <a:rPr lang="en-GB" sz="1138" cap="small" dirty="0" err="1">
                  <a:solidFill>
                    <a:srgbClr val="000000"/>
                  </a:solidFill>
                  <a:latin typeface="Calibri" panose="020F0502020204030204" pitchFamily="34" charset="0"/>
                </a:rPr>
                <a:t>Comms</a:t>
              </a:r>
              <a:r>
                <a:rPr lang="en-GB" sz="1138" cap="small" dirty="0">
                  <a:solidFill>
                    <a:srgbClr val="000000"/>
                  </a:solidFill>
                  <a:latin typeface="Calibri" panose="020F0502020204030204" pitchFamily="34" charset="0"/>
                </a:rPr>
                <a:t>.</a:t>
              </a:r>
            </a:p>
          </p:txBody>
        </p:sp>
        <p:sp>
          <p:nvSpPr>
            <p:cNvPr id="10" name="Rectangle: Rounded Corners 9">
              <a:extLst>
                <a:ext uri="{FF2B5EF4-FFF2-40B4-BE49-F238E27FC236}">
                  <a16:creationId xmlns:a16="http://schemas.microsoft.com/office/drawing/2014/main" id="{DB0AEC84-78D5-6940-836D-9D587A492F01}"/>
                </a:ext>
              </a:extLst>
            </p:cNvPr>
            <p:cNvSpPr/>
            <p:nvPr/>
          </p:nvSpPr>
          <p:spPr bwMode="auto">
            <a:xfrm>
              <a:off x="3407277" y="5131171"/>
              <a:ext cx="1466850" cy="657225"/>
            </a:xfrm>
            <a:prstGeom prst="roundRect">
              <a:avLst/>
            </a:prstGeom>
            <a:solidFill>
              <a:schemeClr val="bg1"/>
            </a:solidFill>
            <a:ln w="28575" cap="flat" cmpd="sng" algn="ctr">
              <a:solidFill>
                <a:srgbClr val="808080"/>
              </a:solidFill>
              <a:prstDash val="solid"/>
              <a:round/>
              <a:headEnd type="none" w="med" len="med"/>
              <a:tailEnd type="none" w="med" len="med"/>
            </a:ln>
            <a:effectLst>
              <a:outerShdw blurRad="50800" dist="38100" dir="10800000" algn="r" rotWithShape="0">
                <a:prstClr val="black">
                  <a:alpha val="40000"/>
                </a:prstClr>
              </a:outerShdw>
            </a:effectLst>
          </p:spPr>
          <p:txBody>
            <a:bodyPr rot="0" spcFirstLastPara="0" vertOverflow="overflow" horzOverflow="overflow" vert="horz" wrap="none" lIns="58500" tIns="58500" rIns="58500" bIns="58500" numCol="1" spcCol="0" rtlCol="0" fromWordArt="0" anchor="ctr" anchorCtr="0" forceAA="0" compatLnSpc="1">
              <a:prstTxWarp prst="textNoShape">
                <a:avLst/>
              </a:prstTxWarp>
              <a:noAutofit/>
            </a:bodyPr>
            <a:lstStyle/>
            <a:p>
              <a:pPr algn="ctr" defTabSz="619125" eaLnBrk="0" fontAlgn="base" hangingPunct="0">
                <a:spcBef>
                  <a:spcPct val="0"/>
                </a:spcBef>
                <a:spcAft>
                  <a:spcPct val="0"/>
                </a:spcAft>
              </a:pPr>
              <a:r>
                <a:rPr lang="en-GB" sz="1138" cap="small" dirty="0">
                  <a:solidFill>
                    <a:srgbClr val="000000"/>
                  </a:solidFill>
                  <a:latin typeface="Calibri" panose="020F0502020204030204" pitchFamily="34" charset="0"/>
                </a:rPr>
                <a:t>Liability</a:t>
              </a:r>
            </a:p>
          </p:txBody>
        </p:sp>
        <p:sp>
          <p:nvSpPr>
            <p:cNvPr id="11" name="Rectangle: Rounded Corners 10">
              <a:extLst>
                <a:ext uri="{FF2B5EF4-FFF2-40B4-BE49-F238E27FC236}">
                  <a16:creationId xmlns:a16="http://schemas.microsoft.com/office/drawing/2014/main" id="{8E46A6BB-6A65-2E4D-BDED-7DDBC442442D}"/>
                </a:ext>
              </a:extLst>
            </p:cNvPr>
            <p:cNvSpPr/>
            <p:nvPr/>
          </p:nvSpPr>
          <p:spPr bwMode="auto">
            <a:xfrm>
              <a:off x="6329268" y="5651538"/>
              <a:ext cx="1466850" cy="327702"/>
            </a:xfrm>
            <a:prstGeom prst="roundRect">
              <a:avLst/>
            </a:prstGeom>
            <a:solidFill>
              <a:schemeClr val="bg1"/>
            </a:solidFill>
            <a:ln w="28575" cap="flat" cmpd="sng" algn="ctr">
              <a:solidFill>
                <a:srgbClr val="E47E00"/>
              </a:solidFill>
              <a:prstDash val="solid"/>
              <a:round/>
              <a:headEnd type="none" w="med" len="med"/>
              <a:tailEnd type="none" w="med" len="med"/>
            </a:ln>
            <a:effectLst>
              <a:outerShdw blurRad="50800" dist="38100" dir="10800000" algn="r" rotWithShape="0">
                <a:prstClr val="black">
                  <a:alpha val="40000"/>
                </a:prstClr>
              </a:outerShdw>
            </a:effectLst>
          </p:spPr>
          <p:txBody>
            <a:bodyPr rot="0" spcFirstLastPara="0" vertOverflow="overflow" horzOverflow="overflow" vert="horz" wrap="none" lIns="58500" tIns="58500" rIns="58500" bIns="58500" numCol="1" spcCol="0" rtlCol="0" fromWordArt="0" anchor="ctr" anchorCtr="0" forceAA="0" compatLnSpc="1">
              <a:prstTxWarp prst="textNoShape">
                <a:avLst/>
              </a:prstTxWarp>
              <a:noAutofit/>
            </a:bodyPr>
            <a:lstStyle/>
            <a:p>
              <a:pPr algn="ctr" defTabSz="619125" eaLnBrk="0" fontAlgn="base" hangingPunct="0">
                <a:spcBef>
                  <a:spcPct val="0"/>
                </a:spcBef>
                <a:spcAft>
                  <a:spcPct val="0"/>
                </a:spcAft>
              </a:pPr>
              <a:r>
                <a:rPr lang="en-GB" sz="1138" cap="small" dirty="0">
                  <a:solidFill>
                    <a:srgbClr val="000000"/>
                  </a:solidFill>
                  <a:latin typeface="Calibri" panose="020F0502020204030204" pitchFamily="34" charset="0"/>
                </a:rPr>
                <a:t>Legislation</a:t>
              </a:r>
            </a:p>
          </p:txBody>
        </p:sp>
        <p:sp>
          <p:nvSpPr>
            <p:cNvPr id="12" name="Rectangle: Rounded Corners 11">
              <a:extLst>
                <a:ext uri="{FF2B5EF4-FFF2-40B4-BE49-F238E27FC236}">
                  <a16:creationId xmlns:a16="http://schemas.microsoft.com/office/drawing/2014/main" id="{F14D7509-5E7C-A24F-B174-B922A2CD8F89}"/>
                </a:ext>
              </a:extLst>
            </p:cNvPr>
            <p:cNvSpPr/>
            <p:nvPr/>
          </p:nvSpPr>
          <p:spPr bwMode="auto">
            <a:xfrm>
              <a:off x="3410556" y="3795477"/>
              <a:ext cx="1466850" cy="657225"/>
            </a:xfrm>
            <a:prstGeom prst="roundRect">
              <a:avLst/>
            </a:prstGeom>
            <a:solidFill>
              <a:schemeClr val="bg1"/>
            </a:solidFill>
            <a:ln w="28575" cap="flat" cmpd="sng" algn="ctr">
              <a:solidFill>
                <a:srgbClr val="808080"/>
              </a:solidFill>
              <a:prstDash val="solid"/>
              <a:round/>
              <a:headEnd type="none" w="med" len="med"/>
              <a:tailEnd type="none" w="med" len="med"/>
            </a:ln>
            <a:effectLst>
              <a:outerShdw blurRad="50800" dist="38100" dir="10800000" algn="r" rotWithShape="0">
                <a:prstClr val="black">
                  <a:alpha val="40000"/>
                </a:prstClr>
              </a:outerShdw>
            </a:effectLst>
          </p:spPr>
          <p:txBody>
            <a:bodyPr rot="0" spcFirstLastPara="0" vertOverflow="overflow" horzOverflow="overflow" vert="horz" wrap="none" lIns="58500" tIns="58500" rIns="58500" bIns="58500" numCol="1" spcCol="0" rtlCol="0" fromWordArt="0" anchor="ctr" anchorCtr="0" forceAA="0" compatLnSpc="1">
              <a:prstTxWarp prst="textNoShape">
                <a:avLst/>
              </a:prstTxWarp>
              <a:noAutofit/>
            </a:bodyPr>
            <a:lstStyle/>
            <a:p>
              <a:pPr algn="ctr" defTabSz="619125" eaLnBrk="0" fontAlgn="base" hangingPunct="0">
                <a:spcBef>
                  <a:spcPct val="0"/>
                </a:spcBef>
                <a:spcAft>
                  <a:spcPct val="0"/>
                </a:spcAft>
              </a:pPr>
              <a:r>
                <a:rPr lang="en-GB" sz="1138" cap="small" dirty="0">
                  <a:solidFill>
                    <a:srgbClr val="000000"/>
                  </a:solidFill>
                  <a:latin typeface="Calibri" panose="020F0502020204030204" pitchFamily="34" charset="0"/>
                </a:rPr>
                <a:t>Company policy</a:t>
              </a:r>
            </a:p>
          </p:txBody>
        </p:sp>
        <p:sp>
          <p:nvSpPr>
            <p:cNvPr id="13" name="Rectangle: Rounded Corners 14">
              <a:extLst>
                <a:ext uri="{FF2B5EF4-FFF2-40B4-BE49-F238E27FC236}">
                  <a16:creationId xmlns:a16="http://schemas.microsoft.com/office/drawing/2014/main" id="{EDFC9B7A-0E14-CD4E-B0D2-6723DB913A13}"/>
                </a:ext>
              </a:extLst>
            </p:cNvPr>
            <p:cNvSpPr/>
            <p:nvPr/>
          </p:nvSpPr>
          <p:spPr bwMode="auto">
            <a:xfrm>
              <a:off x="6144430" y="2826285"/>
              <a:ext cx="1838326" cy="956074"/>
            </a:xfrm>
            <a:prstGeom prst="roundRect">
              <a:avLst/>
            </a:prstGeom>
            <a:noFill/>
            <a:ln w="19050" cap="flat" cmpd="sng" algn="ctr">
              <a:solidFill>
                <a:srgbClr val="469C23"/>
              </a:solidFill>
              <a:prstDash val="sysDash"/>
              <a:round/>
              <a:headEnd type="none" w="med" len="med"/>
              <a:tailEnd type="none" w="med" len="med"/>
            </a:ln>
            <a:effectLst/>
            <a:extLst>
              <a:ext uri="{909E8E84-426E-40DD-AFC4-6F175D3DCCD1}">
                <a14:hiddenFill xmlns:a14="http://schemas.microsoft.com/office/drawing/2010/main">
                  <a:solidFill>
                    <a:schemeClr val="bg1"/>
                  </a:solidFill>
                </a14:hiddenFill>
              </a:ext>
            </a:extLst>
          </p:spPr>
          <p:txBody>
            <a:bodyPr vert="horz" wrap="none" lIns="58500" tIns="58500" rIns="58500" bIns="58500" numCol="1" rtlCol="0" anchor="ctr" anchorCtr="0" compatLnSpc="1">
              <a:prstTxWarp prst="textNoShape">
                <a:avLst/>
              </a:prstTxWarp>
            </a:bodyPr>
            <a:lstStyle/>
            <a:p>
              <a:pPr algn="ctr" defTabSz="619125" eaLnBrk="0" fontAlgn="base" hangingPunct="0">
                <a:spcBef>
                  <a:spcPct val="0"/>
                </a:spcBef>
                <a:spcAft>
                  <a:spcPct val="0"/>
                </a:spcAft>
              </a:pPr>
              <a:endParaRPr lang="en-GB" sz="1138" dirty="0">
                <a:solidFill>
                  <a:srgbClr val="000000"/>
                </a:solidFill>
                <a:latin typeface="Arial" charset="0"/>
              </a:endParaRPr>
            </a:p>
          </p:txBody>
        </p:sp>
        <p:sp>
          <p:nvSpPr>
            <p:cNvPr id="14" name="Rectangle: Rounded Corners 15">
              <a:extLst>
                <a:ext uri="{FF2B5EF4-FFF2-40B4-BE49-F238E27FC236}">
                  <a16:creationId xmlns:a16="http://schemas.microsoft.com/office/drawing/2014/main" id="{9DCBD837-F094-7345-A471-E5C0407AF26F}"/>
                </a:ext>
              </a:extLst>
            </p:cNvPr>
            <p:cNvSpPr/>
            <p:nvPr/>
          </p:nvSpPr>
          <p:spPr bwMode="auto">
            <a:xfrm>
              <a:off x="5277655" y="948820"/>
              <a:ext cx="3633787" cy="956074"/>
            </a:xfrm>
            <a:prstGeom prst="roundRect">
              <a:avLst/>
            </a:prstGeom>
            <a:noFill/>
            <a:ln w="19050" cap="flat" cmpd="sng" algn="ctr">
              <a:solidFill>
                <a:srgbClr val="000000"/>
              </a:solidFill>
              <a:prstDash val="sysDash"/>
              <a:round/>
              <a:headEnd type="none" w="med" len="med"/>
              <a:tailEnd type="none" w="med" len="med"/>
            </a:ln>
            <a:effectLst/>
            <a:extLst>
              <a:ext uri="{909E8E84-426E-40DD-AFC4-6F175D3DCCD1}">
                <a14:hiddenFill xmlns:a14="http://schemas.microsoft.com/office/drawing/2010/main">
                  <a:solidFill>
                    <a:schemeClr val="bg1"/>
                  </a:solidFill>
                </a14:hiddenFill>
              </a:ext>
            </a:extLst>
          </p:spPr>
          <p:txBody>
            <a:bodyPr vert="horz" wrap="none" lIns="58500" tIns="58500" rIns="58500" bIns="58500" numCol="1" rtlCol="0" anchor="ctr" anchorCtr="0" compatLnSpc="1">
              <a:prstTxWarp prst="textNoShape">
                <a:avLst/>
              </a:prstTxWarp>
            </a:bodyPr>
            <a:lstStyle/>
            <a:p>
              <a:pPr algn="ctr" defTabSz="619125" eaLnBrk="0" fontAlgn="base" hangingPunct="0">
                <a:spcBef>
                  <a:spcPct val="0"/>
                </a:spcBef>
                <a:spcAft>
                  <a:spcPct val="0"/>
                </a:spcAft>
              </a:pPr>
              <a:endParaRPr lang="en-GB" sz="1138" dirty="0">
                <a:solidFill>
                  <a:srgbClr val="000000"/>
                </a:solidFill>
                <a:latin typeface="Arial" charset="0"/>
              </a:endParaRPr>
            </a:p>
          </p:txBody>
        </p:sp>
        <p:sp>
          <p:nvSpPr>
            <p:cNvPr id="15" name="TextBox 14">
              <a:extLst>
                <a:ext uri="{FF2B5EF4-FFF2-40B4-BE49-F238E27FC236}">
                  <a16:creationId xmlns:a16="http://schemas.microsoft.com/office/drawing/2014/main" id="{0FDD869E-A076-4F41-82D8-606208F60B78}"/>
                </a:ext>
              </a:extLst>
            </p:cNvPr>
            <p:cNvSpPr txBox="1"/>
            <p:nvPr/>
          </p:nvSpPr>
          <p:spPr>
            <a:xfrm>
              <a:off x="6011081" y="736333"/>
              <a:ext cx="2147886" cy="247735"/>
            </a:xfrm>
            <a:prstGeom prst="rect">
              <a:avLst/>
            </a:prstGeom>
            <a:noFill/>
          </p:spPr>
          <p:txBody>
            <a:bodyPr wrap="square" lIns="29250" tIns="29250" rIns="29250" bIns="29250" rtlCol="0">
              <a:spAutoFit/>
            </a:bodyPr>
            <a:lstStyle/>
            <a:p>
              <a:pPr algn="ctr" eaLnBrk="0" fontAlgn="base" hangingPunct="0">
                <a:spcBef>
                  <a:spcPct val="0"/>
                </a:spcBef>
                <a:spcAft>
                  <a:spcPct val="0"/>
                </a:spcAft>
              </a:pPr>
              <a:r>
                <a:rPr lang="en-GB" sz="813" dirty="0">
                  <a:solidFill>
                    <a:srgbClr val="DC241F"/>
                  </a:solidFill>
                  <a:latin typeface="Arial" charset="0"/>
                </a:rPr>
                <a:t>THREATS</a:t>
              </a:r>
            </a:p>
          </p:txBody>
        </p:sp>
        <p:sp>
          <p:nvSpPr>
            <p:cNvPr id="16" name="TextBox 15">
              <a:extLst>
                <a:ext uri="{FF2B5EF4-FFF2-40B4-BE49-F238E27FC236}">
                  <a16:creationId xmlns:a16="http://schemas.microsoft.com/office/drawing/2014/main" id="{6BF4C568-B090-C143-9A6C-03D17999EEAC}"/>
                </a:ext>
              </a:extLst>
            </p:cNvPr>
            <p:cNvSpPr txBox="1"/>
            <p:nvPr/>
          </p:nvSpPr>
          <p:spPr>
            <a:xfrm>
              <a:off x="6453717" y="2629762"/>
              <a:ext cx="1262613" cy="416010"/>
            </a:xfrm>
            <a:prstGeom prst="rect">
              <a:avLst/>
            </a:prstGeom>
            <a:noFill/>
          </p:spPr>
          <p:txBody>
            <a:bodyPr wrap="square" lIns="29250" tIns="29250" rIns="29250" bIns="29250" rtlCol="0">
              <a:spAutoFit/>
            </a:bodyPr>
            <a:lstStyle/>
            <a:p>
              <a:pPr algn="ctr" eaLnBrk="0" fontAlgn="base" hangingPunct="0">
                <a:spcBef>
                  <a:spcPct val="0"/>
                </a:spcBef>
                <a:spcAft>
                  <a:spcPct val="0"/>
                </a:spcAft>
              </a:pPr>
              <a:r>
                <a:rPr lang="en-GB" sz="813" dirty="0">
                  <a:solidFill>
                    <a:srgbClr val="DC241F"/>
                  </a:solidFill>
                  <a:latin typeface="Arial" charset="0"/>
                </a:rPr>
                <a:t>VULNERABILITIES</a:t>
              </a:r>
            </a:p>
          </p:txBody>
        </p:sp>
        <p:sp>
          <p:nvSpPr>
            <p:cNvPr id="17" name="Arrow: Down 19">
              <a:extLst>
                <a:ext uri="{FF2B5EF4-FFF2-40B4-BE49-F238E27FC236}">
                  <a16:creationId xmlns:a16="http://schemas.microsoft.com/office/drawing/2014/main" id="{457C1972-7901-A541-BBCE-775263EB891B}"/>
                </a:ext>
              </a:extLst>
            </p:cNvPr>
            <p:cNvSpPr/>
            <p:nvPr/>
          </p:nvSpPr>
          <p:spPr bwMode="auto">
            <a:xfrm>
              <a:off x="6729413" y="1809749"/>
              <a:ext cx="649308" cy="852642"/>
            </a:xfrm>
            <a:prstGeom prst="downArrow">
              <a:avLst>
                <a:gd name="adj1" fmla="val 56757"/>
                <a:gd name="adj2" fmla="val 26122"/>
              </a:avLst>
            </a:prstGeom>
            <a:gradFill>
              <a:gsLst>
                <a:gs pos="0">
                  <a:schemeClr val="bg1">
                    <a:alpha val="88000"/>
                  </a:schemeClr>
                </a:gs>
                <a:gs pos="95000">
                  <a:schemeClr val="tx2">
                    <a:alpha val="36000"/>
                  </a:schemeClr>
                </a:gs>
              </a:gsLst>
              <a:lin ang="5400000" scaled="1"/>
            </a:gradFill>
            <a:ln w="6350" cap="flat" cmpd="sng" algn="ctr">
              <a:noFill/>
              <a:prstDash val="solid"/>
              <a:round/>
              <a:headEnd type="none" w="med" len="med"/>
              <a:tailEnd type="none" w="med" len="med"/>
            </a:ln>
            <a:effectLst/>
          </p:spPr>
          <p:txBody>
            <a:bodyPr vert="horz" wrap="none" lIns="58500" tIns="58500" rIns="58500" bIns="58500" numCol="1" rtlCol="0" anchor="ctr" anchorCtr="0" compatLnSpc="1">
              <a:prstTxWarp prst="textNoShape">
                <a:avLst/>
              </a:prstTxWarp>
            </a:bodyPr>
            <a:lstStyle/>
            <a:p>
              <a:pPr algn="ctr" defTabSz="619125" eaLnBrk="0" fontAlgn="base" hangingPunct="0">
                <a:spcBef>
                  <a:spcPct val="0"/>
                </a:spcBef>
                <a:spcAft>
                  <a:spcPct val="0"/>
                </a:spcAft>
              </a:pPr>
              <a:endParaRPr lang="en-GB" sz="1138">
                <a:solidFill>
                  <a:srgbClr val="000000"/>
                </a:solidFill>
                <a:latin typeface="Arial" charset="0"/>
              </a:endParaRPr>
            </a:p>
          </p:txBody>
        </p:sp>
        <p:sp>
          <p:nvSpPr>
            <p:cNvPr id="18" name="Rectangle: Rounded Corners 20">
              <a:extLst>
                <a:ext uri="{FF2B5EF4-FFF2-40B4-BE49-F238E27FC236}">
                  <a16:creationId xmlns:a16="http://schemas.microsoft.com/office/drawing/2014/main" id="{468811A0-FE40-EA40-8B9F-39AE994B2B20}"/>
                </a:ext>
              </a:extLst>
            </p:cNvPr>
            <p:cNvSpPr/>
            <p:nvPr/>
          </p:nvSpPr>
          <p:spPr bwMode="auto">
            <a:xfrm>
              <a:off x="5015718" y="721742"/>
              <a:ext cx="4157660" cy="3164458"/>
            </a:xfrm>
            <a:prstGeom prst="roundRect">
              <a:avLst/>
            </a:prstGeom>
            <a:noFill/>
            <a:ln w="19050" cap="flat" cmpd="sng" algn="ctr">
              <a:solidFill>
                <a:schemeClr val="accent2"/>
              </a:solidFill>
              <a:prstDash val="sysDash"/>
              <a:round/>
              <a:headEnd type="none" w="med" len="med"/>
              <a:tailEnd type="none" w="med" len="med"/>
            </a:ln>
            <a:effectLst/>
            <a:extLst>
              <a:ext uri="{909E8E84-426E-40DD-AFC4-6F175D3DCCD1}">
                <a14:hiddenFill xmlns:a14="http://schemas.microsoft.com/office/drawing/2010/main">
                  <a:solidFill>
                    <a:schemeClr val="bg1"/>
                  </a:solidFill>
                </a14:hiddenFill>
              </a:ext>
            </a:extLst>
          </p:spPr>
          <p:txBody>
            <a:bodyPr vert="horz" wrap="none" lIns="58500" tIns="58500" rIns="58500" bIns="58500" numCol="1" rtlCol="0" anchor="ctr" anchorCtr="0" compatLnSpc="1">
              <a:prstTxWarp prst="textNoShape">
                <a:avLst/>
              </a:prstTxWarp>
            </a:bodyPr>
            <a:lstStyle/>
            <a:p>
              <a:pPr algn="ctr" defTabSz="619125" eaLnBrk="0" fontAlgn="base" hangingPunct="0">
                <a:spcBef>
                  <a:spcPct val="0"/>
                </a:spcBef>
                <a:spcAft>
                  <a:spcPct val="0"/>
                </a:spcAft>
              </a:pPr>
              <a:endParaRPr lang="en-GB" sz="1138" dirty="0">
                <a:solidFill>
                  <a:srgbClr val="000000"/>
                </a:solidFill>
                <a:latin typeface="Arial" charset="0"/>
              </a:endParaRPr>
            </a:p>
          </p:txBody>
        </p:sp>
        <p:sp>
          <p:nvSpPr>
            <p:cNvPr id="19" name="Arrow: Down 22">
              <a:extLst>
                <a:ext uri="{FF2B5EF4-FFF2-40B4-BE49-F238E27FC236}">
                  <a16:creationId xmlns:a16="http://schemas.microsoft.com/office/drawing/2014/main" id="{5AD95D44-7CB9-9D45-BC1B-4250C6CD2C0E}"/>
                </a:ext>
              </a:extLst>
            </p:cNvPr>
            <p:cNvSpPr/>
            <p:nvPr/>
          </p:nvSpPr>
          <p:spPr bwMode="auto">
            <a:xfrm>
              <a:off x="6644492" y="3836204"/>
              <a:ext cx="819150" cy="1013666"/>
            </a:xfrm>
            <a:prstGeom prst="downArrow">
              <a:avLst>
                <a:gd name="adj1" fmla="val 54651"/>
                <a:gd name="adj2" fmla="val 33721"/>
              </a:avLst>
            </a:prstGeom>
            <a:gradFill>
              <a:gsLst>
                <a:gs pos="0">
                  <a:schemeClr val="bg1">
                    <a:alpha val="73000"/>
                  </a:schemeClr>
                </a:gs>
                <a:gs pos="100000">
                  <a:schemeClr val="tx2">
                    <a:alpha val="36000"/>
                  </a:schemeClr>
                </a:gs>
              </a:gsLst>
              <a:lin ang="5400000" scaled="1"/>
            </a:gradFill>
            <a:ln w="6350" cap="flat" cmpd="sng" algn="ctr">
              <a:noFill/>
              <a:prstDash val="solid"/>
              <a:round/>
              <a:headEnd type="none" w="med" len="med"/>
              <a:tailEnd type="none" w="med" len="med"/>
            </a:ln>
            <a:effectLst/>
          </p:spPr>
          <p:txBody>
            <a:bodyPr vert="horz" wrap="none" lIns="58500" tIns="58500" rIns="58500" bIns="58500" numCol="1" rtlCol="0" anchor="ctr" anchorCtr="0" compatLnSpc="1">
              <a:prstTxWarp prst="textNoShape">
                <a:avLst/>
              </a:prstTxWarp>
            </a:bodyPr>
            <a:lstStyle/>
            <a:p>
              <a:pPr algn="ctr" defTabSz="619125" eaLnBrk="0" fontAlgn="base" hangingPunct="0">
                <a:spcBef>
                  <a:spcPct val="0"/>
                </a:spcBef>
                <a:spcAft>
                  <a:spcPct val="0"/>
                </a:spcAft>
              </a:pPr>
              <a:r>
                <a:rPr lang="en-GB" sz="1400" b="1" u="sng" dirty="0">
                  <a:solidFill>
                    <a:srgbClr val="000000"/>
                  </a:solidFill>
                  <a:latin typeface="Arial" charset="0"/>
                </a:rPr>
                <a:t>Trustworthiness</a:t>
              </a:r>
            </a:p>
          </p:txBody>
        </p:sp>
        <p:sp>
          <p:nvSpPr>
            <p:cNvPr id="20" name="Arrow: Right 23">
              <a:extLst>
                <a:ext uri="{FF2B5EF4-FFF2-40B4-BE49-F238E27FC236}">
                  <a16:creationId xmlns:a16="http://schemas.microsoft.com/office/drawing/2014/main" id="{5BBBB3E7-E8E6-E044-85F4-7B251823D18C}"/>
                </a:ext>
              </a:extLst>
            </p:cNvPr>
            <p:cNvSpPr/>
            <p:nvPr/>
          </p:nvSpPr>
          <p:spPr bwMode="auto">
            <a:xfrm>
              <a:off x="4929223" y="3069609"/>
              <a:ext cx="1433111" cy="494692"/>
            </a:xfrm>
            <a:prstGeom prst="rightArrow">
              <a:avLst>
                <a:gd name="adj1" fmla="val 60463"/>
                <a:gd name="adj2" fmla="val 50000"/>
              </a:avLst>
            </a:prstGeom>
            <a:gradFill flip="none" rotWithShape="1">
              <a:gsLst>
                <a:gs pos="0">
                  <a:schemeClr val="accent1">
                    <a:lumMod val="5000"/>
                    <a:lumOff val="95000"/>
                    <a:alpha val="73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w="6350" cap="flat" cmpd="sng" algn="ctr">
              <a:noFill/>
              <a:prstDash val="solid"/>
              <a:round/>
              <a:headEnd type="none" w="med" len="med"/>
              <a:tailEnd type="none" w="med" len="med"/>
            </a:ln>
            <a:effectLst/>
          </p:spPr>
          <p:txBody>
            <a:bodyPr vert="horz" wrap="none" lIns="58500" tIns="58500" rIns="58500" bIns="58500" numCol="1" rtlCol="0" anchor="ctr" anchorCtr="0" compatLnSpc="1">
              <a:prstTxWarp prst="textNoShape">
                <a:avLst/>
              </a:prstTxWarp>
            </a:bodyPr>
            <a:lstStyle/>
            <a:p>
              <a:pPr algn="ctr" defTabSz="619125" eaLnBrk="0" fontAlgn="base" hangingPunct="0">
                <a:spcBef>
                  <a:spcPct val="0"/>
                </a:spcBef>
                <a:spcAft>
                  <a:spcPct val="0"/>
                </a:spcAft>
              </a:pPr>
              <a:r>
                <a:rPr lang="en-GB" sz="1138" dirty="0">
                  <a:solidFill>
                    <a:srgbClr val="808080"/>
                  </a:solidFill>
                  <a:latin typeface="Arial" charset="0"/>
                </a:rPr>
                <a:t>Design</a:t>
              </a:r>
            </a:p>
          </p:txBody>
        </p:sp>
        <p:sp>
          <p:nvSpPr>
            <p:cNvPr id="21" name="Rectangle: Rounded Corners 24">
              <a:extLst>
                <a:ext uri="{FF2B5EF4-FFF2-40B4-BE49-F238E27FC236}">
                  <a16:creationId xmlns:a16="http://schemas.microsoft.com/office/drawing/2014/main" id="{39382839-CF00-E74D-AE40-6CDB2E70CFC8}"/>
                </a:ext>
              </a:extLst>
            </p:cNvPr>
            <p:cNvSpPr/>
            <p:nvPr/>
          </p:nvSpPr>
          <p:spPr bwMode="auto">
            <a:xfrm>
              <a:off x="3384462" y="2059673"/>
              <a:ext cx="1466850" cy="1431348"/>
            </a:xfrm>
            <a:prstGeom prst="roundRect">
              <a:avLst/>
            </a:prstGeom>
            <a:solidFill>
              <a:schemeClr val="bg1"/>
            </a:solidFill>
            <a:ln w="28575" cap="flat" cmpd="sng" algn="ctr">
              <a:solidFill>
                <a:srgbClr val="469C23"/>
              </a:solidFill>
              <a:prstDash val="solid"/>
              <a:round/>
              <a:headEnd type="none" w="med" len="med"/>
              <a:tailEnd type="none" w="med" len="med"/>
            </a:ln>
            <a:effectLst>
              <a:outerShdw blurRad="50800" dist="38100" dir="10800000" algn="r" rotWithShape="0">
                <a:prstClr val="black">
                  <a:alpha val="40000"/>
                </a:prstClr>
              </a:outerShdw>
            </a:effectLst>
          </p:spPr>
          <p:txBody>
            <a:bodyPr rot="0" spcFirstLastPara="0" vertOverflow="overflow" horzOverflow="overflow" vert="horz" wrap="none" lIns="58500" tIns="58500" rIns="58500" bIns="58500" numCol="1" spcCol="0" rtlCol="0" fromWordArt="0" anchor="ctr" anchorCtr="0" forceAA="0" compatLnSpc="1">
              <a:prstTxWarp prst="textNoShape">
                <a:avLst/>
              </a:prstTxWarp>
              <a:noAutofit/>
            </a:bodyPr>
            <a:lstStyle/>
            <a:p>
              <a:pPr algn="ctr" defTabSz="619125" eaLnBrk="0" fontAlgn="base" hangingPunct="0">
                <a:spcBef>
                  <a:spcPct val="0"/>
                </a:spcBef>
                <a:spcAft>
                  <a:spcPct val="0"/>
                </a:spcAft>
              </a:pPr>
              <a:r>
                <a:rPr lang="en-GB" sz="1138" cap="small" dirty="0">
                  <a:solidFill>
                    <a:srgbClr val="000000"/>
                  </a:solidFill>
                  <a:latin typeface="Calibri" panose="020F0502020204030204" pitchFamily="34" charset="0"/>
                </a:rPr>
                <a:t>Mitigation</a:t>
              </a:r>
            </a:p>
          </p:txBody>
        </p:sp>
        <p:sp>
          <p:nvSpPr>
            <p:cNvPr id="22" name="Rectangle: Rounded Corners 28">
              <a:extLst>
                <a:ext uri="{FF2B5EF4-FFF2-40B4-BE49-F238E27FC236}">
                  <a16:creationId xmlns:a16="http://schemas.microsoft.com/office/drawing/2014/main" id="{2E61DE7B-8105-3D42-82E4-10D43FFC9D56}"/>
                </a:ext>
              </a:extLst>
            </p:cNvPr>
            <p:cNvSpPr/>
            <p:nvPr/>
          </p:nvSpPr>
          <p:spPr bwMode="auto">
            <a:xfrm>
              <a:off x="1442785" y="3795477"/>
              <a:ext cx="1466850" cy="657225"/>
            </a:xfrm>
            <a:prstGeom prst="roundRect">
              <a:avLst/>
            </a:prstGeom>
            <a:solidFill>
              <a:schemeClr val="bg1"/>
            </a:solidFill>
            <a:ln w="28575" cap="flat" cmpd="sng" algn="ctr">
              <a:solidFill>
                <a:srgbClr val="808080"/>
              </a:solidFill>
              <a:prstDash val="solid"/>
              <a:round/>
              <a:headEnd type="none" w="med" len="med"/>
              <a:tailEnd type="none" w="med" len="med"/>
            </a:ln>
            <a:effectLst>
              <a:outerShdw blurRad="50800" dist="38100" dir="10800000" algn="r" rotWithShape="0">
                <a:prstClr val="black">
                  <a:alpha val="40000"/>
                </a:prstClr>
              </a:outerShdw>
            </a:effectLst>
          </p:spPr>
          <p:txBody>
            <a:bodyPr rot="0" spcFirstLastPara="0" vertOverflow="overflow" horzOverflow="overflow" vert="horz" wrap="none" lIns="58500" tIns="58500" rIns="58500" bIns="58500" numCol="1" spcCol="0" rtlCol="0" fromWordArt="0" anchor="ctr" anchorCtr="0" forceAA="0" compatLnSpc="1">
              <a:prstTxWarp prst="textNoShape">
                <a:avLst/>
              </a:prstTxWarp>
              <a:noAutofit/>
            </a:bodyPr>
            <a:lstStyle/>
            <a:p>
              <a:pPr algn="ctr" defTabSz="619125" eaLnBrk="0" fontAlgn="base" hangingPunct="0">
                <a:spcBef>
                  <a:spcPct val="0"/>
                </a:spcBef>
                <a:spcAft>
                  <a:spcPct val="0"/>
                </a:spcAft>
              </a:pPr>
              <a:r>
                <a:rPr lang="en-GB" sz="1138" cap="small" dirty="0">
                  <a:solidFill>
                    <a:srgbClr val="000000"/>
                  </a:solidFill>
                  <a:latin typeface="Calibri" panose="020F0502020204030204" pitchFamily="34" charset="0"/>
                </a:rPr>
                <a:t>Guidelines &amp; </a:t>
              </a:r>
            </a:p>
            <a:p>
              <a:pPr algn="ctr" defTabSz="619125" eaLnBrk="0" fontAlgn="base" hangingPunct="0">
                <a:spcBef>
                  <a:spcPct val="0"/>
                </a:spcBef>
                <a:spcAft>
                  <a:spcPct val="0"/>
                </a:spcAft>
              </a:pPr>
              <a:r>
                <a:rPr lang="en-GB" sz="1138" cap="small" dirty="0">
                  <a:solidFill>
                    <a:srgbClr val="000000"/>
                  </a:solidFill>
                  <a:latin typeface="Calibri" panose="020F0502020204030204" pitchFamily="34" charset="0"/>
                </a:rPr>
                <a:t>Standards</a:t>
              </a:r>
            </a:p>
          </p:txBody>
        </p:sp>
        <p:sp>
          <p:nvSpPr>
            <p:cNvPr id="23" name="Arrow: Right 36">
              <a:extLst>
                <a:ext uri="{FF2B5EF4-FFF2-40B4-BE49-F238E27FC236}">
                  <a16:creationId xmlns:a16="http://schemas.microsoft.com/office/drawing/2014/main" id="{C4F8C9CC-6D2E-0E45-B856-9B35A18A7FD3}"/>
                </a:ext>
              </a:extLst>
            </p:cNvPr>
            <p:cNvSpPr/>
            <p:nvPr/>
          </p:nvSpPr>
          <p:spPr bwMode="auto">
            <a:xfrm>
              <a:off x="2868283" y="3933571"/>
              <a:ext cx="575092" cy="398286"/>
            </a:xfrm>
            <a:prstGeom prst="rightArrow">
              <a:avLst/>
            </a:prstGeom>
            <a:solidFill>
              <a:schemeClr val="bg1"/>
            </a:solidFill>
            <a:ln w="6350" cap="flat" cmpd="sng" algn="ctr">
              <a:solidFill>
                <a:schemeClr val="accent2"/>
              </a:solidFill>
              <a:prstDash val="solid"/>
              <a:round/>
              <a:headEnd type="none" w="med" len="med"/>
              <a:tailEnd type="none" w="med" len="med"/>
            </a:ln>
            <a:effectLst/>
          </p:spPr>
          <p:txBody>
            <a:bodyPr vert="horz" wrap="none" lIns="58500" tIns="58500" rIns="58500" bIns="58500" numCol="1" rtlCol="0" anchor="ctr" anchorCtr="0" compatLnSpc="1">
              <a:prstTxWarp prst="textNoShape">
                <a:avLst/>
              </a:prstTxWarp>
            </a:bodyPr>
            <a:lstStyle/>
            <a:p>
              <a:pPr algn="ctr" defTabSz="619125" eaLnBrk="0" fontAlgn="base" hangingPunct="0">
                <a:spcBef>
                  <a:spcPct val="0"/>
                </a:spcBef>
                <a:spcAft>
                  <a:spcPct val="0"/>
                </a:spcAft>
              </a:pPr>
              <a:endParaRPr lang="en-GB" sz="1138">
                <a:solidFill>
                  <a:srgbClr val="000000"/>
                </a:solidFill>
                <a:latin typeface="Arial" charset="0"/>
              </a:endParaRPr>
            </a:p>
          </p:txBody>
        </p:sp>
        <p:sp>
          <p:nvSpPr>
            <p:cNvPr id="24" name="TextBox 23">
              <a:extLst>
                <a:ext uri="{FF2B5EF4-FFF2-40B4-BE49-F238E27FC236}">
                  <a16:creationId xmlns:a16="http://schemas.microsoft.com/office/drawing/2014/main" id="{BDE86D72-4EF6-DB46-8720-6103DE5561FB}"/>
                </a:ext>
              </a:extLst>
            </p:cNvPr>
            <p:cNvSpPr txBox="1"/>
            <p:nvPr/>
          </p:nvSpPr>
          <p:spPr>
            <a:xfrm>
              <a:off x="1504204" y="4490353"/>
              <a:ext cx="1880257" cy="1845013"/>
            </a:xfrm>
            <a:prstGeom prst="rect">
              <a:avLst/>
            </a:prstGeom>
            <a:noFill/>
          </p:spPr>
          <p:txBody>
            <a:bodyPr wrap="square" lIns="29250" tIns="29250" rIns="29250" bIns="29250" rtlCol="0">
              <a:spAutoFit/>
            </a:bodyPr>
            <a:lstStyle/>
            <a:p>
              <a:pPr eaLnBrk="0" fontAlgn="base" hangingPunct="0">
                <a:spcBef>
                  <a:spcPct val="0"/>
                </a:spcBef>
                <a:spcAft>
                  <a:spcPct val="0"/>
                </a:spcAft>
              </a:pPr>
              <a:r>
                <a:rPr lang="en-GB" sz="853" dirty="0">
                  <a:solidFill>
                    <a:srgbClr val="000000"/>
                  </a:solidFill>
                  <a:latin typeface="Arial" charset="0"/>
                </a:rPr>
                <a:t>E.g.:</a:t>
              </a:r>
            </a:p>
            <a:p>
              <a:pPr marL="139303" indent="-139303" eaLnBrk="0" fontAlgn="base" hangingPunct="0">
                <a:spcBef>
                  <a:spcPct val="0"/>
                </a:spcBef>
                <a:spcAft>
                  <a:spcPct val="0"/>
                </a:spcAft>
                <a:buFont typeface="Wingdings" panose="05000000000000000000" pitchFamily="2" charset="2"/>
                <a:buChar char="§"/>
              </a:pPr>
              <a:r>
                <a:rPr lang="en-GB" sz="853" dirty="0">
                  <a:solidFill>
                    <a:srgbClr val="000000"/>
                  </a:solidFill>
                  <a:latin typeface="Arial" charset="0"/>
                </a:rPr>
                <a:t>SAE J3061</a:t>
              </a:r>
            </a:p>
            <a:p>
              <a:pPr marL="139303" indent="-139303" eaLnBrk="0" fontAlgn="base" hangingPunct="0">
                <a:spcBef>
                  <a:spcPct val="0"/>
                </a:spcBef>
                <a:spcAft>
                  <a:spcPct val="0"/>
                </a:spcAft>
                <a:buFont typeface="Wingdings" panose="05000000000000000000" pitchFamily="2" charset="2"/>
                <a:buChar char="§"/>
              </a:pPr>
              <a:r>
                <a:rPr lang="en-GB" sz="853" dirty="0">
                  <a:solidFill>
                    <a:srgbClr val="000000"/>
                  </a:solidFill>
                  <a:latin typeface="Arial" charset="0"/>
                </a:rPr>
                <a:t>ISO/SAE AWI 21434</a:t>
              </a:r>
            </a:p>
            <a:p>
              <a:pPr marL="139303" indent="-139303" eaLnBrk="0" fontAlgn="base" hangingPunct="0">
                <a:spcBef>
                  <a:spcPct val="0"/>
                </a:spcBef>
                <a:spcAft>
                  <a:spcPct val="0"/>
                </a:spcAft>
                <a:buFont typeface="Wingdings" panose="05000000000000000000" pitchFamily="2" charset="2"/>
                <a:buChar char="§"/>
              </a:pPr>
              <a:r>
                <a:rPr lang="en-GB" sz="853" dirty="0">
                  <a:solidFill>
                    <a:srgbClr val="000000"/>
                  </a:solidFill>
                  <a:latin typeface="Arial" charset="0"/>
                </a:rPr>
                <a:t>NCSC Cyber Security Essentials</a:t>
              </a:r>
            </a:p>
            <a:p>
              <a:pPr marL="139303" indent="-139303" eaLnBrk="0" fontAlgn="base" hangingPunct="0">
                <a:spcBef>
                  <a:spcPct val="0"/>
                </a:spcBef>
                <a:spcAft>
                  <a:spcPct val="0"/>
                </a:spcAft>
                <a:buFont typeface="Wingdings" panose="05000000000000000000" pitchFamily="2" charset="2"/>
                <a:buChar char="§"/>
              </a:pPr>
              <a:r>
                <a:rPr lang="en-GB" sz="853" dirty="0">
                  <a:solidFill>
                    <a:srgbClr val="000000"/>
                  </a:solidFill>
                  <a:latin typeface="Arial" charset="0"/>
                </a:rPr>
                <a:t>CPNI Key Principles of Cyber Security for CAV</a:t>
              </a:r>
            </a:p>
            <a:p>
              <a:pPr marL="139303" indent="-139303" eaLnBrk="0" fontAlgn="base" hangingPunct="0">
                <a:spcBef>
                  <a:spcPct val="0"/>
                </a:spcBef>
                <a:spcAft>
                  <a:spcPct val="0"/>
                </a:spcAft>
                <a:buFont typeface="Wingdings" panose="05000000000000000000" pitchFamily="2" charset="2"/>
                <a:buChar char="§"/>
              </a:pPr>
              <a:r>
                <a:rPr lang="en-GB" sz="853" dirty="0">
                  <a:solidFill>
                    <a:srgbClr val="000000"/>
                  </a:solidFill>
                  <a:latin typeface="Arial" charset="0"/>
                </a:rPr>
                <a:t>NIST Cyber Security Framework</a:t>
              </a:r>
            </a:p>
            <a:p>
              <a:pPr eaLnBrk="0" fontAlgn="base" hangingPunct="0">
                <a:spcBef>
                  <a:spcPct val="0"/>
                </a:spcBef>
                <a:spcAft>
                  <a:spcPct val="0"/>
                </a:spcAft>
              </a:pPr>
              <a:endParaRPr lang="en-GB" sz="853" dirty="0">
                <a:solidFill>
                  <a:srgbClr val="000000"/>
                </a:solidFill>
                <a:latin typeface="Arial" charset="0"/>
              </a:endParaRPr>
            </a:p>
          </p:txBody>
        </p:sp>
        <p:sp>
          <p:nvSpPr>
            <p:cNvPr id="25" name="Arrow: Up 39">
              <a:extLst>
                <a:ext uri="{FF2B5EF4-FFF2-40B4-BE49-F238E27FC236}">
                  <a16:creationId xmlns:a16="http://schemas.microsoft.com/office/drawing/2014/main" id="{D02FC67E-8E2E-7645-A3F4-AFCA2AF214B7}"/>
                </a:ext>
              </a:extLst>
            </p:cNvPr>
            <p:cNvSpPr/>
            <p:nvPr/>
          </p:nvSpPr>
          <p:spPr bwMode="auto">
            <a:xfrm>
              <a:off x="3944965" y="4402274"/>
              <a:ext cx="356873" cy="753368"/>
            </a:xfrm>
            <a:prstGeom prst="upArrow">
              <a:avLst/>
            </a:prstGeom>
            <a:solidFill>
              <a:schemeClr val="bg1"/>
            </a:solidFill>
            <a:ln w="6350" cap="flat" cmpd="sng" algn="ctr">
              <a:solidFill>
                <a:schemeClr val="accent2"/>
              </a:solidFill>
              <a:prstDash val="solid"/>
              <a:round/>
              <a:headEnd type="none" w="med" len="med"/>
              <a:tailEnd type="none" w="med" len="med"/>
            </a:ln>
            <a:effectLst/>
          </p:spPr>
          <p:txBody>
            <a:bodyPr vert="horz" wrap="none" lIns="58500" tIns="58500" rIns="58500" bIns="58500" numCol="1" rtlCol="0" anchor="ctr" anchorCtr="0" compatLnSpc="1">
              <a:prstTxWarp prst="textNoShape">
                <a:avLst/>
              </a:prstTxWarp>
            </a:bodyPr>
            <a:lstStyle/>
            <a:p>
              <a:pPr algn="ctr" defTabSz="619125" eaLnBrk="0" fontAlgn="base" hangingPunct="0">
                <a:spcBef>
                  <a:spcPct val="0"/>
                </a:spcBef>
                <a:spcAft>
                  <a:spcPct val="0"/>
                </a:spcAft>
              </a:pPr>
              <a:endParaRPr lang="en-GB" sz="1138">
                <a:solidFill>
                  <a:srgbClr val="000000"/>
                </a:solidFill>
                <a:latin typeface="Arial" charset="0"/>
              </a:endParaRPr>
            </a:p>
          </p:txBody>
        </p:sp>
        <p:sp>
          <p:nvSpPr>
            <p:cNvPr id="26" name="Arrow: Up 40">
              <a:extLst>
                <a:ext uri="{FF2B5EF4-FFF2-40B4-BE49-F238E27FC236}">
                  <a16:creationId xmlns:a16="http://schemas.microsoft.com/office/drawing/2014/main" id="{7D7DD6FA-F0F8-7F46-82F1-521A00F94CFB}"/>
                </a:ext>
              </a:extLst>
            </p:cNvPr>
            <p:cNvSpPr/>
            <p:nvPr/>
          </p:nvSpPr>
          <p:spPr bwMode="auto">
            <a:xfrm>
              <a:off x="3962267" y="3396584"/>
              <a:ext cx="356873" cy="463276"/>
            </a:xfrm>
            <a:prstGeom prst="upArrow">
              <a:avLst/>
            </a:prstGeom>
            <a:solidFill>
              <a:schemeClr val="bg1"/>
            </a:solidFill>
            <a:ln w="6350" cap="flat" cmpd="sng" algn="ctr">
              <a:solidFill>
                <a:schemeClr val="accent2"/>
              </a:solidFill>
              <a:prstDash val="solid"/>
              <a:round/>
              <a:headEnd type="none" w="med" len="med"/>
              <a:tailEnd type="none" w="med" len="med"/>
            </a:ln>
            <a:effectLst/>
          </p:spPr>
          <p:txBody>
            <a:bodyPr vert="horz" wrap="none" lIns="58500" tIns="58500" rIns="58500" bIns="58500" numCol="1" rtlCol="0" anchor="ctr" anchorCtr="0" compatLnSpc="1">
              <a:prstTxWarp prst="textNoShape">
                <a:avLst/>
              </a:prstTxWarp>
            </a:bodyPr>
            <a:lstStyle/>
            <a:p>
              <a:pPr algn="ctr" defTabSz="619125" eaLnBrk="0" fontAlgn="base" hangingPunct="0">
                <a:spcBef>
                  <a:spcPct val="0"/>
                </a:spcBef>
                <a:spcAft>
                  <a:spcPct val="0"/>
                </a:spcAft>
              </a:pPr>
              <a:endParaRPr lang="en-GB" sz="1138">
                <a:solidFill>
                  <a:srgbClr val="000000"/>
                </a:solidFill>
                <a:latin typeface="Arial" charset="0"/>
              </a:endParaRPr>
            </a:p>
          </p:txBody>
        </p:sp>
        <p:sp>
          <p:nvSpPr>
            <p:cNvPr id="27" name="TextBox 26">
              <a:extLst>
                <a:ext uri="{FF2B5EF4-FFF2-40B4-BE49-F238E27FC236}">
                  <a16:creationId xmlns:a16="http://schemas.microsoft.com/office/drawing/2014/main" id="{3B30D3F4-DA15-194A-AC63-7EE9ACEB616F}"/>
                </a:ext>
              </a:extLst>
            </p:cNvPr>
            <p:cNvSpPr txBox="1"/>
            <p:nvPr/>
          </p:nvSpPr>
          <p:spPr>
            <a:xfrm>
              <a:off x="6320641" y="5991722"/>
              <a:ext cx="2151901" cy="634743"/>
            </a:xfrm>
            <a:prstGeom prst="rect">
              <a:avLst/>
            </a:prstGeom>
            <a:noFill/>
          </p:spPr>
          <p:txBody>
            <a:bodyPr wrap="square" lIns="29250" tIns="29250" rIns="29250" bIns="29250" rtlCol="0">
              <a:spAutoFit/>
            </a:bodyPr>
            <a:lstStyle/>
            <a:p>
              <a:pPr marL="139303" indent="-139303" eaLnBrk="0" fontAlgn="base" hangingPunct="0">
                <a:spcBef>
                  <a:spcPct val="0"/>
                </a:spcBef>
                <a:spcAft>
                  <a:spcPct val="0"/>
                </a:spcAft>
                <a:buFont typeface="Wingdings" panose="05000000000000000000" pitchFamily="2" charset="2"/>
                <a:buChar char="§"/>
              </a:pPr>
              <a:r>
                <a:rPr lang="en-GB" sz="894" dirty="0">
                  <a:solidFill>
                    <a:srgbClr val="000000"/>
                  </a:solidFill>
                  <a:latin typeface="Arial" charset="0"/>
                </a:rPr>
                <a:t>GDPR</a:t>
              </a:r>
            </a:p>
            <a:p>
              <a:pPr marL="139303" indent="-139303" eaLnBrk="0" fontAlgn="base" hangingPunct="0">
                <a:spcBef>
                  <a:spcPct val="0"/>
                </a:spcBef>
                <a:spcAft>
                  <a:spcPct val="0"/>
                </a:spcAft>
                <a:buFont typeface="Wingdings" panose="05000000000000000000" pitchFamily="2" charset="2"/>
                <a:buChar char="§"/>
              </a:pPr>
              <a:r>
                <a:rPr lang="en-GB" sz="894" dirty="0">
                  <a:solidFill>
                    <a:srgbClr val="000000"/>
                  </a:solidFill>
                  <a:latin typeface="Arial" charset="0"/>
                </a:rPr>
                <a:t>NIS Directive</a:t>
              </a:r>
            </a:p>
            <a:p>
              <a:pPr eaLnBrk="0" fontAlgn="base" hangingPunct="0">
                <a:spcBef>
                  <a:spcPct val="0"/>
                </a:spcBef>
                <a:spcAft>
                  <a:spcPct val="0"/>
                </a:spcAft>
              </a:pPr>
              <a:endParaRPr lang="en-GB" sz="894" dirty="0">
                <a:solidFill>
                  <a:srgbClr val="000000"/>
                </a:solidFill>
                <a:latin typeface="Arial" charset="0"/>
              </a:endParaRPr>
            </a:p>
          </p:txBody>
        </p:sp>
        <p:sp>
          <p:nvSpPr>
            <p:cNvPr id="28" name="Arrow: Right 25">
              <a:extLst>
                <a:ext uri="{FF2B5EF4-FFF2-40B4-BE49-F238E27FC236}">
                  <a16:creationId xmlns:a16="http://schemas.microsoft.com/office/drawing/2014/main" id="{E22B9742-86B0-D946-98CE-1E60F10A6253}"/>
                </a:ext>
              </a:extLst>
            </p:cNvPr>
            <p:cNvSpPr/>
            <p:nvPr/>
          </p:nvSpPr>
          <p:spPr bwMode="auto">
            <a:xfrm>
              <a:off x="4934757" y="2011816"/>
              <a:ext cx="1433111" cy="494692"/>
            </a:xfrm>
            <a:prstGeom prst="rightArrow">
              <a:avLst>
                <a:gd name="adj1" fmla="val 60463"/>
                <a:gd name="adj2" fmla="val 50000"/>
              </a:avLst>
            </a:prstGeom>
            <a:gradFill flip="none" rotWithShape="1">
              <a:gsLst>
                <a:gs pos="0">
                  <a:schemeClr val="accent1">
                    <a:lumMod val="5000"/>
                    <a:lumOff val="95000"/>
                    <a:alpha val="73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w="6350" cap="flat" cmpd="sng" algn="ctr">
              <a:noFill/>
              <a:prstDash val="solid"/>
              <a:round/>
              <a:headEnd type="none" w="med" len="med"/>
              <a:tailEnd type="none" w="med" len="med"/>
            </a:ln>
            <a:effectLst/>
          </p:spPr>
          <p:txBody>
            <a:bodyPr vert="horz" wrap="none" lIns="58500" tIns="58500" rIns="58500" bIns="58500" numCol="1" rtlCol="0" anchor="ctr" anchorCtr="0" compatLnSpc="1">
              <a:prstTxWarp prst="textNoShape">
                <a:avLst/>
              </a:prstTxWarp>
            </a:bodyPr>
            <a:lstStyle/>
            <a:p>
              <a:pPr algn="ctr" defTabSz="619125" eaLnBrk="0" fontAlgn="base" hangingPunct="0">
                <a:spcBef>
                  <a:spcPct val="0"/>
                </a:spcBef>
                <a:spcAft>
                  <a:spcPct val="0"/>
                </a:spcAft>
              </a:pPr>
              <a:r>
                <a:rPr lang="en-GB" sz="1138" dirty="0">
                  <a:solidFill>
                    <a:srgbClr val="808080"/>
                  </a:solidFill>
                  <a:latin typeface="Arial" charset="0"/>
                </a:rPr>
                <a:t>Function</a:t>
              </a:r>
            </a:p>
          </p:txBody>
        </p:sp>
        <p:sp>
          <p:nvSpPr>
            <p:cNvPr id="29" name="Rectangle: Rounded Corners 16">
              <a:extLst>
                <a:ext uri="{FF2B5EF4-FFF2-40B4-BE49-F238E27FC236}">
                  <a16:creationId xmlns:a16="http://schemas.microsoft.com/office/drawing/2014/main" id="{5D41C408-C415-0A44-9094-76CE25F7181F}"/>
                </a:ext>
              </a:extLst>
            </p:cNvPr>
            <p:cNvSpPr/>
            <p:nvPr/>
          </p:nvSpPr>
          <p:spPr bwMode="auto">
            <a:xfrm>
              <a:off x="6320642" y="2146374"/>
              <a:ext cx="1466850" cy="260602"/>
            </a:xfrm>
            <a:prstGeom prst="roundRect">
              <a:avLst/>
            </a:prstGeom>
            <a:solidFill>
              <a:schemeClr val="bg1"/>
            </a:solidFill>
            <a:ln w="28575" cap="flat" cmpd="sng" algn="ctr">
              <a:solidFill>
                <a:srgbClr val="006BB7"/>
              </a:solidFill>
              <a:prstDash val="solid"/>
              <a:round/>
              <a:headEnd type="none" w="med" len="med"/>
              <a:tailEnd type="none" w="med" len="med"/>
            </a:ln>
            <a:effectLst>
              <a:outerShdw blurRad="50800" dist="38100" dir="10800000" algn="r" rotWithShape="0">
                <a:prstClr val="black">
                  <a:alpha val="40000"/>
                </a:prstClr>
              </a:outerShdw>
            </a:effectLst>
          </p:spPr>
          <p:txBody>
            <a:bodyPr rot="0" spcFirstLastPara="0" vertOverflow="overflow" horzOverflow="overflow" vert="horz" wrap="none" lIns="58500" tIns="58500" rIns="58500" bIns="58500" numCol="1" spcCol="0" rtlCol="0" fromWordArt="0" anchor="ctr" anchorCtr="0" forceAA="0" compatLnSpc="1">
              <a:prstTxWarp prst="textNoShape">
                <a:avLst/>
              </a:prstTxWarp>
              <a:noAutofit/>
            </a:bodyPr>
            <a:lstStyle/>
            <a:p>
              <a:pPr algn="ctr" defTabSz="619125" eaLnBrk="0" fontAlgn="base" hangingPunct="0">
                <a:spcBef>
                  <a:spcPct val="0"/>
                </a:spcBef>
                <a:spcAft>
                  <a:spcPct val="0"/>
                </a:spcAft>
              </a:pPr>
              <a:r>
                <a:rPr lang="en-GB" sz="1138" cap="small" dirty="0">
                  <a:solidFill>
                    <a:srgbClr val="000000"/>
                  </a:solidFill>
                  <a:latin typeface="Calibri" panose="020F0502020204030204" pitchFamily="34" charset="0"/>
                </a:rPr>
                <a:t>Use Cases</a:t>
              </a:r>
            </a:p>
          </p:txBody>
        </p:sp>
        <p:sp>
          <p:nvSpPr>
            <p:cNvPr id="30" name="Rectangle: Rounded Corners 7">
              <a:extLst>
                <a:ext uri="{FF2B5EF4-FFF2-40B4-BE49-F238E27FC236}">
                  <a16:creationId xmlns:a16="http://schemas.microsoft.com/office/drawing/2014/main" id="{8DB9EEF4-9286-A641-A178-ACC966424EDD}"/>
                </a:ext>
              </a:extLst>
            </p:cNvPr>
            <p:cNvSpPr/>
            <p:nvPr/>
          </p:nvSpPr>
          <p:spPr bwMode="auto">
            <a:xfrm>
              <a:off x="6330168" y="2975712"/>
              <a:ext cx="1466850" cy="657225"/>
            </a:xfrm>
            <a:prstGeom prst="roundRect">
              <a:avLst/>
            </a:prstGeom>
            <a:solidFill>
              <a:schemeClr val="bg1"/>
            </a:solidFill>
            <a:ln w="28575" cap="flat" cmpd="sng" algn="ctr">
              <a:solidFill>
                <a:srgbClr val="006BB7"/>
              </a:solidFill>
              <a:prstDash val="solid"/>
              <a:round/>
              <a:headEnd type="none" w="med" len="med"/>
              <a:tailEnd type="none" w="med" len="med"/>
            </a:ln>
            <a:effectLst>
              <a:outerShdw blurRad="50800" dist="38100" dir="10800000" algn="r" rotWithShape="0">
                <a:prstClr val="black">
                  <a:alpha val="40000"/>
                </a:prstClr>
              </a:outerShdw>
            </a:effectLst>
          </p:spPr>
          <p:txBody>
            <a:bodyPr rot="0" spcFirstLastPara="0" vertOverflow="overflow" horzOverflow="overflow" vert="horz" wrap="none" lIns="58500" tIns="58500" rIns="58500" bIns="58500" numCol="1" spcCol="0" rtlCol="0" fromWordArt="0" anchor="ctr" anchorCtr="0" forceAA="0" compatLnSpc="1">
              <a:prstTxWarp prst="textNoShape">
                <a:avLst/>
              </a:prstTxWarp>
              <a:noAutofit/>
            </a:bodyPr>
            <a:lstStyle/>
            <a:p>
              <a:pPr algn="ctr" defTabSz="619125" eaLnBrk="0" fontAlgn="base" hangingPunct="0">
                <a:spcBef>
                  <a:spcPct val="0"/>
                </a:spcBef>
                <a:spcAft>
                  <a:spcPct val="0"/>
                </a:spcAft>
              </a:pPr>
              <a:r>
                <a:rPr lang="en-GB" sz="1138" cap="small" dirty="0">
                  <a:solidFill>
                    <a:srgbClr val="000000"/>
                  </a:solidFill>
                  <a:latin typeface="Calibri" panose="020F0502020204030204" pitchFamily="34" charset="0"/>
                </a:rPr>
                <a:t>Cyber-Physical </a:t>
              </a:r>
            </a:p>
            <a:p>
              <a:pPr algn="ctr" defTabSz="619125" eaLnBrk="0" fontAlgn="base" hangingPunct="0">
                <a:spcBef>
                  <a:spcPct val="0"/>
                </a:spcBef>
                <a:spcAft>
                  <a:spcPct val="0"/>
                </a:spcAft>
              </a:pPr>
              <a:r>
                <a:rPr lang="en-GB" sz="1138" cap="small" dirty="0">
                  <a:solidFill>
                    <a:srgbClr val="000000"/>
                  </a:solidFill>
                  <a:latin typeface="Calibri" panose="020F0502020204030204" pitchFamily="34" charset="0"/>
                </a:rPr>
                <a:t>System</a:t>
              </a:r>
            </a:p>
          </p:txBody>
        </p:sp>
        <p:sp>
          <p:nvSpPr>
            <p:cNvPr id="31" name="TextBox 30">
              <a:extLst>
                <a:ext uri="{FF2B5EF4-FFF2-40B4-BE49-F238E27FC236}">
                  <a16:creationId xmlns:a16="http://schemas.microsoft.com/office/drawing/2014/main" id="{39E4A830-3508-5E4F-B675-C980F5F12C6F}"/>
                </a:ext>
              </a:extLst>
            </p:cNvPr>
            <p:cNvSpPr txBox="1"/>
            <p:nvPr/>
          </p:nvSpPr>
          <p:spPr>
            <a:xfrm>
              <a:off x="6450979" y="1953356"/>
              <a:ext cx="1262613" cy="247735"/>
            </a:xfrm>
            <a:prstGeom prst="rect">
              <a:avLst/>
            </a:prstGeom>
            <a:noFill/>
          </p:spPr>
          <p:txBody>
            <a:bodyPr wrap="square" lIns="29250" tIns="29250" rIns="29250" bIns="29250" rtlCol="0">
              <a:spAutoFit/>
            </a:bodyPr>
            <a:lstStyle/>
            <a:p>
              <a:pPr algn="ctr" eaLnBrk="0" fontAlgn="base" hangingPunct="0">
                <a:spcBef>
                  <a:spcPct val="0"/>
                </a:spcBef>
                <a:spcAft>
                  <a:spcPct val="0"/>
                </a:spcAft>
              </a:pPr>
              <a:r>
                <a:rPr lang="en-GB" sz="813" dirty="0">
                  <a:solidFill>
                    <a:srgbClr val="DC241F"/>
                  </a:solidFill>
                  <a:latin typeface="Arial" charset="0"/>
                </a:rPr>
                <a:t>IMPACTS</a:t>
              </a:r>
            </a:p>
          </p:txBody>
        </p:sp>
        <p:pic>
          <p:nvPicPr>
            <p:cNvPr id="32" name="Picture 31">
              <a:extLst>
                <a:ext uri="{FF2B5EF4-FFF2-40B4-BE49-F238E27FC236}">
                  <a16:creationId xmlns:a16="http://schemas.microsoft.com/office/drawing/2014/main" id="{67C27448-5C0C-F540-B9B7-3EE1684D5087}"/>
                </a:ext>
              </a:extLst>
            </p:cNvPr>
            <p:cNvPicPr>
              <a:picLocks noChangeAspect="1"/>
            </p:cNvPicPr>
            <p:nvPr/>
          </p:nvPicPr>
          <p:blipFill rotWithShape="1">
            <a:blip r:embed="rId4"/>
            <a:srcRect t="28022" r="17387" b="28998"/>
            <a:stretch/>
          </p:blipFill>
          <p:spPr>
            <a:xfrm>
              <a:off x="4847700" y="5080666"/>
              <a:ext cx="1415257" cy="725802"/>
            </a:xfrm>
            <a:prstGeom prst="rect">
              <a:avLst/>
            </a:prstGeom>
          </p:spPr>
        </p:pic>
      </p:grpSp>
      <p:sp>
        <p:nvSpPr>
          <p:cNvPr id="33" name="Speech Bubble: Rectangle with Corners Rounded 8">
            <a:extLst>
              <a:ext uri="{FF2B5EF4-FFF2-40B4-BE49-F238E27FC236}">
                <a16:creationId xmlns:a16="http://schemas.microsoft.com/office/drawing/2014/main" id="{47B18F78-215F-E241-B4B9-93FAB31CB214}"/>
              </a:ext>
            </a:extLst>
          </p:cNvPr>
          <p:cNvSpPr/>
          <p:nvPr/>
        </p:nvSpPr>
        <p:spPr bwMode="auto">
          <a:xfrm>
            <a:off x="4490528" y="2210536"/>
            <a:ext cx="1268898" cy="822950"/>
          </a:xfrm>
          <a:prstGeom prst="wedgeRoundRectCallout">
            <a:avLst>
              <a:gd name="adj1" fmla="val 24141"/>
              <a:gd name="adj2" fmla="val 122686"/>
              <a:gd name="adj3" fmla="val 16667"/>
            </a:avLst>
          </a:prstGeom>
          <a:solidFill>
            <a:srgbClr val="FAE600"/>
          </a:solidFill>
          <a:ln w="6350" cap="flat" cmpd="sng" algn="ctr">
            <a:solidFill>
              <a:schemeClr val="accent2"/>
            </a:solidFill>
            <a:prstDash val="solid"/>
            <a:round/>
            <a:headEnd type="none" w="med" len="med"/>
            <a:tailEnd type="none" w="med" len="med"/>
          </a:ln>
          <a:effectLst/>
        </p:spPr>
        <p:txBody>
          <a:bodyPr vert="horz" wrap="none" lIns="58500" tIns="58500" rIns="58500" bIns="58500" numCol="1" rtlCol="0" anchor="ctr" anchorCtr="0" compatLnSpc="1">
            <a:prstTxWarp prst="textNoShape">
              <a:avLst/>
            </a:prstTxWarp>
          </a:bodyPr>
          <a:lstStyle/>
          <a:p>
            <a:pPr algn="ctr" defTabSz="619125" eaLnBrk="0" fontAlgn="base" hangingPunct="0">
              <a:spcBef>
                <a:spcPct val="0"/>
              </a:spcBef>
              <a:spcAft>
                <a:spcPct val="0"/>
              </a:spcAft>
            </a:pPr>
            <a:r>
              <a:rPr lang="en-GB" sz="1625" dirty="0">
                <a:solidFill>
                  <a:srgbClr val="000000"/>
                </a:solidFill>
                <a:latin typeface="Arial" charset="0"/>
              </a:rPr>
              <a:t>Obligation</a:t>
            </a:r>
          </a:p>
        </p:txBody>
      </p:sp>
      <p:sp>
        <p:nvSpPr>
          <p:cNvPr id="34" name="Speech Bubble: Rectangle with Corners Rounded 32">
            <a:extLst>
              <a:ext uri="{FF2B5EF4-FFF2-40B4-BE49-F238E27FC236}">
                <a16:creationId xmlns:a16="http://schemas.microsoft.com/office/drawing/2014/main" id="{7991BFBA-21BE-0B45-A0F5-F8A414A10395}"/>
              </a:ext>
            </a:extLst>
          </p:cNvPr>
          <p:cNvSpPr/>
          <p:nvPr/>
        </p:nvSpPr>
        <p:spPr bwMode="auto">
          <a:xfrm>
            <a:off x="6022162" y="2091295"/>
            <a:ext cx="1268898" cy="822950"/>
          </a:xfrm>
          <a:prstGeom prst="wedgeRoundRectCallout">
            <a:avLst>
              <a:gd name="adj1" fmla="val 62326"/>
              <a:gd name="adj2" fmla="val 48108"/>
              <a:gd name="adj3" fmla="val 16667"/>
            </a:avLst>
          </a:prstGeom>
          <a:solidFill>
            <a:srgbClr val="FAE600"/>
          </a:solidFill>
          <a:ln w="6350" cap="flat" cmpd="sng" algn="ctr">
            <a:solidFill>
              <a:schemeClr val="accent2"/>
            </a:solidFill>
            <a:prstDash val="solid"/>
            <a:round/>
            <a:headEnd type="none" w="med" len="med"/>
            <a:tailEnd type="none" w="med" len="med"/>
          </a:ln>
          <a:effectLst/>
        </p:spPr>
        <p:txBody>
          <a:bodyPr vert="horz" wrap="none" lIns="58500" tIns="58500" rIns="58500" bIns="58500" numCol="1" rtlCol="0" anchor="ctr" anchorCtr="0" compatLnSpc="1">
            <a:prstTxWarp prst="textNoShape">
              <a:avLst/>
            </a:prstTxWarp>
          </a:bodyPr>
          <a:lstStyle/>
          <a:p>
            <a:pPr algn="ctr" defTabSz="619125" eaLnBrk="0" fontAlgn="base" hangingPunct="0">
              <a:spcBef>
                <a:spcPct val="0"/>
              </a:spcBef>
              <a:spcAft>
                <a:spcPct val="0"/>
              </a:spcAft>
            </a:pPr>
            <a:r>
              <a:rPr lang="en-GB" sz="1625" dirty="0">
                <a:solidFill>
                  <a:srgbClr val="000000"/>
                </a:solidFill>
                <a:latin typeface="Arial" charset="0"/>
              </a:rPr>
              <a:t>Threat</a:t>
            </a:r>
          </a:p>
        </p:txBody>
      </p:sp>
      <p:sp>
        <p:nvSpPr>
          <p:cNvPr id="35" name="Speech Bubble: Rectangle with Corners Rounded 33">
            <a:extLst>
              <a:ext uri="{FF2B5EF4-FFF2-40B4-BE49-F238E27FC236}">
                <a16:creationId xmlns:a16="http://schemas.microsoft.com/office/drawing/2014/main" id="{B3A627B5-B73D-FC48-9FC1-97D66C438D0D}"/>
              </a:ext>
            </a:extLst>
          </p:cNvPr>
          <p:cNvSpPr/>
          <p:nvPr/>
        </p:nvSpPr>
        <p:spPr bwMode="auto">
          <a:xfrm>
            <a:off x="9657789" y="4492521"/>
            <a:ext cx="1120732" cy="1167337"/>
          </a:xfrm>
          <a:prstGeom prst="wedgeRoundRectCallout">
            <a:avLst>
              <a:gd name="adj1" fmla="val -79900"/>
              <a:gd name="adj2" fmla="val 35195"/>
              <a:gd name="adj3" fmla="val 16667"/>
            </a:avLst>
          </a:prstGeom>
          <a:solidFill>
            <a:srgbClr val="FAE600"/>
          </a:solidFill>
          <a:ln w="6350" cap="flat" cmpd="sng" algn="ctr">
            <a:solidFill>
              <a:schemeClr val="accent2"/>
            </a:solidFill>
            <a:prstDash val="solid"/>
            <a:round/>
            <a:headEnd type="none" w="med" len="med"/>
            <a:tailEnd type="none" w="med" len="med"/>
          </a:ln>
          <a:effectLst/>
        </p:spPr>
        <p:txBody>
          <a:bodyPr vert="horz" wrap="square" lIns="58500" tIns="58500" rIns="58500" bIns="58500" numCol="1" rtlCol="0" anchor="ctr" anchorCtr="0" compatLnSpc="1">
            <a:prstTxWarp prst="textNoShape">
              <a:avLst/>
            </a:prstTxWarp>
          </a:bodyPr>
          <a:lstStyle/>
          <a:p>
            <a:pPr algn="ctr" defTabSz="619125" eaLnBrk="0" fontAlgn="base" hangingPunct="0">
              <a:spcBef>
                <a:spcPct val="0"/>
              </a:spcBef>
              <a:spcAft>
                <a:spcPct val="0"/>
              </a:spcAft>
            </a:pPr>
            <a:r>
              <a:rPr lang="en-GB" sz="1625" dirty="0">
                <a:solidFill>
                  <a:srgbClr val="000000"/>
                </a:solidFill>
                <a:latin typeface="Arial" charset="0"/>
              </a:rPr>
              <a:t>Managed Risk</a:t>
            </a:r>
          </a:p>
        </p:txBody>
      </p:sp>
      <p:sp>
        <p:nvSpPr>
          <p:cNvPr id="36" name="Rectangle: Rounded Corners 8">
            <a:extLst>
              <a:ext uri="{FF2B5EF4-FFF2-40B4-BE49-F238E27FC236}">
                <a16:creationId xmlns:a16="http://schemas.microsoft.com/office/drawing/2014/main" id="{24339F6E-2A74-9B4D-8FCE-0740E36DF581}"/>
              </a:ext>
            </a:extLst>
          </p:cNvPr>
          <p:cNvSpPr/>
          <p:nvPr/>
        </p:nvSpPr>
        <p:spPr bwMode="auto">
          <a:xfrm>
            <a:off x="1611760" y="2310796"/>
            <a:ext cx="99899" cy="3571618"/>
          </a:xfrm>
          <a:prstGeom prst="roundRect">
            <a:avLst/>
          </a:prstGeom>
          <a:solidFill>
            <a:schemeClr val="accent3">
              <a:lumMod val="90000"/>
            </a:schemeClr>
          </a:solidFill>
          <a:ln w="6350" cap="flat" cmpd="sng" algn="ctr">
            <a:noFill/>
            <a:prstDash val="solid"/>
            <a:round/>
            <a:headEnd type="none" w="med" len="med"/>
            <a:tailEnd type="none" w="med" len="med"/>
          </a:ln>
          <a:effectLst/>
        </p:spPr>
        <p:txBody>
          <a:bodyPr rot="0" spcFirstLastPara="0" vertOverflow="overflow" horzOverflow="overflow" vert="horz" wrap="none" lIns="58500" tIns="58500" rIns="58500" bIns="58500" numCol="1" spcCol="0" rtlCol="0" fromWordArt="0" anchor="ctr" anchorCtr="0" forceAA="0" compatLnSpc="1">
            <a:prstTxWarp prst="textNoShape">
              <a:avLst/>
            </a:prstTxWarp>
            <a:noAutofit/>
          </a:bodyPr>
          <a:lstStyle/>
          <a:p>
            <a:pPr algn="ctr" defTabSz="619125" eaLnBrk="0" fontAlgn="base" hangingPunct="0">
              <a:spcBef>
                <a:spcPct val="0"/>
              </a:spcBef>
              <a:spcAft>
                <a:spcPct val="0"/>
              </a:spcAft>
            </a:pPr>
            <a:endParaRPr lang="en-GB" sz="1138" dirty="0">
              <a:solidFill>
                <a:srgbClr val="000000"/>
              </a:solidFill>
              <a:latin typeface="Arial" charset="0"/>
            </a:endParaRPr>
          </a:p>
        </p:txBody>
      </p:sp>
      <p:sp>
        <p:nvSpPr>
          <p:cNvPr id="37" name="Flowchart: Sort 66">
            <a:extLst>
              <a:ext uri="{FF2B5EF4-FFF2-40B4-BE49-F238E27FC236}">
                <a16:creationId xmlns:a16="http://schemas.microsoft.com/office/drawing/2014/main" id="{AEFE3631-3A77-B346-A159-EBADB3CF51D8}"/>
              </a:ext>
            </a:extLst>
          </p:cNvPr>
          <p:cNvSpPr/>
          <p:nvPr/>
        </p:nvSpPr>
        <p:spPr bwMode="auto">
          <a:xfrm>
            <a:off x="1494043" y="2521141"/>
            <a:ext cx="324311" cy="470207"/>
          </a:xfrm>
          <a:prstGeom prst="flowChartSort">
            <a:avLst/>
          </a:prstGeom>
          <a:solidFill>
            <a:schemeClr val="accent3">
              <a:lumMod val="90000"/>
            </a:schemeClr>
          </a:solidFill>
          <a:ln w="6350" cap="flat" cmpd="sng" algn="ctr">
            <a:noFill/>
            <a:prstDash val="solid"/>
            <a:round/>
            <a:headEnd type="none" w="med" len="med"/>
            <a:tailEnd type="none" w="med" len="med"/>
          </a:ln>
          <a:effectLst/>
        </p:spPr>
        <p:txBody>
          <a:bodyPr vert="horz" wrap="none" lIns="58500" tIns="58500" rIns="58500" bIns="58500" numCol="1" rtlCol="0" anchor="ctr" anchorCtr="0" compatLnSpc="1">
            <a:prstTxWarp prst="textNoShape">
              <a:avLst/>
            </a:prstTxWarp>
          </a:bodyPr>
          <a:lstStyle/>
          <a:p>
            <a:pPr algn="ctr" defTabSz="619125" eaLnBrk="0" fontAlgn="base" hangingPunct="0">
              <a:spcBef>
                <a:spcPct val="0"/>
              </a:spcBef>
              <a:spcAft>
                <a:spcPct val="0"/>
              </a:spcAft>
            </a:pPr>
            <a:r>
              <a:rPr lang="en-GB" sz="813" dirty="0">
                <a:solidFill>
                  <a:srgbClr val="000000"/>
                </a:solidFill>
                <a:latin typeface="Arial" charset="0"/>
              </a:rPr>
              <a:t>2018</a:t>
            </a:r>
          </a:p>
        </p:txBody>
      </p:sp>
      <p:sp>
        <p:nvSpPr>
          <p:cNvPr id="38" name="Flowchart: Sort 67">
            <a:extLst>
              <a:ext uri="{FF2B5EF4-FFF2-40B4-BE49-F238E27FC236}">
                <a16:creationId xmlns:a16="http://schemas.microsoft.com/office/drawing/2014/main" id="{FB9B4E37-AF7B-2F42-9F4C-EE9FAC8DD802}"/>
              </a:ext>
            </a:extLst>
          </p:cNvPr>
          <p:cNvSpPr/>
          <p:nvPr/>
        </p:nvSpPr>
        <p:spPr bwMode="auto">
          <a:xfrm>
            <a:off x="1499553" y="5549929"/>
            <a:ext cx="324311" cy="470207"/>
          </a:xfrm>
          <a:prstGeom prst="flowChartSort">
            <a:avLst/>
          </a:prstGeom>
          <a:solidFill>
            <a:schemeClr val="accent3">
              <a:lumMod val="90000"/>
            </a:schemeClr>
          </a:solidFill>
          <a:ln w="6350" cap="flat" cmpd="sng" algn="ctr">
            <a:noFill/>
            <a:prstDash val="solid"/>
            <a:round/>
            <a:headEnd type="none" w="med" len="med"/>
            <a:tailEnd type="none" w="med" len="med"/>
          </a:ln>
          <a:effectLst/>
        </p:spPr>
        <p:txBody>
          <a:bodyPr vert="horz" wrap="none" lIns="58500" tIns="58500" rIns="58500" bIns="58500" numCol="1" rtlCol="0" anchor="ctr" anchorCtr="0" compatLnSpc="1">
            <a:prstTxWarp prst="textNoShape">
              <a:avLst/>
            </a:prstTxWarp>
          </a:bodyPr>
          <a:lstStyle/>
          <a:p>
            <a:pPr algn="ctr" defTabSz="619125" eaLnBrk="0" fontAlgn="base" hangingPunct="0">
              <a:spcBef>
                <a:spcPct val="0"/>
              </a:spcBef>
              <a:spcAft>
                <a:spcPct val="0"/>
              </a:spcAft>
            </a:pPr>
            <a:r>
              <a:rPr lang="en-GB" sz="813" dirty="0">
                <a:solidFill>
                  <a:srgbClr val="000000"/>
                </a:solidFill>
                <a:latin typeface="Arial" charset="0"/>
              </a:rPr>
              <a:t>2019</a:t>
            </a:r>
          </a:p>
        </p:txBody>
      </p:sp>
      <p:grpSp>
        <p:nvGrpSpPr>
          <p:cNvPr id="39" name="Group 38">
            <a:extLst>
              <a:ext uri="{FF2B5EF4-FFF2-40B4-BE49-F238E27FC236}">
                <a16:creationId xmlns:a16="http://schemas.microsoft.com/office/drawing/2014/main" id="{9953A739-6235-5341-8E95-74E88013D351}"/>
              </a:ext>
            </a:extLst>
          </p:cNvPr>
          <p:cNvGrpSpPr/>
          <p:nvPr/>
        </p:nvGrpSpPr>
        <p:grpSpPr>
          <a:xfrm>
            <a:off x="2520855" y="3090524"/>
            <a:ext cx="871786" cy="1085573"/>
            <a:chOff x="5261806" y="1462518"/>
            <a:chExt cx="1295671" cy="3721517"/>
          </a:xfrm>
        </p:grpSpPr>
        <p:sp>
          <p:nvSpPr>
            <p:cNvPr id="40" name="Parallelogram 39">
              <a:extLst>
                <a:ext uri="{FF2B5EF4-FFF2-40B4-BE49-F238E27FC236}">
                  <a16:creationId xmlns:a16="http://schemas.microsoft.com/office/drawing/2014/main" id="{BD0728D2-B335-3A4E-918D-417BB39FC647}"/>
                </a:ext>
              </a:extLst>
            </p:cNvPr>
            <p:cNvSpPr/>
            <p:nvPr/>
          </p:nvSpPr>
          <p:spPr bwMode="auto">
            <a:xfrm rot="3970867">
              <a:off x="3654682" y="3069642"/>
              <a:ext cx="3721500" cy="507252"/>
            </a:xfrm>
            <a:prstGeom prst="parallelogram">
              <a:avLst>
                <a:gd name="adj" fmla="val 43916"/>
              </a:avLst>
            </a:prstGeom>
            <a:solidFill>
              <a:srgbClr val="3770A8"/>
            </a:solidFill>
            <a:ln w="6350" cap="flat" cmpd="sng" algn="ctr">
              <a:solidFill>
                <a:srgbClr val="A7A9AC"/>
              </a:solidFill>
              <a:prstDash val="solid"/>
              <a:round/>
              <a:headEnd type="none" w="med" len="med"/>
              <a:tailEnd type="none" w="med" len="med"/>
            </a:ln>
            <a:effectLst/>
          </p:spPr>
          <p:txBody>
            <a:bodyPr vert="horz" wrap="none" lIns="58500" tIns="58500" rIns="58500" bIns="58500" numCol="1" rtlCol="0" anchor="ctr" anchorCtr="0" compatLnSpc="1">
              <a:prstTxWarp prst="textNoShape">
                <a:avLst/>
              </a:prstTxWarp>
            </a:bodyPr>
            <a:lstStyle/>
            <a:p>
              <a:pPr algn="ctr" defTabSz="619125" eaLnBrk="0" fontAlgn="base" hangingPunct="0">
                <a:spcBef>
                  <a:spcPct val="0"/>
                </a:spcBef>
                <a:spcAft>
                  <a:spcPct val="0"/>
                </a:spcAft>
              </a:pPr>
              <a:endParaRPr lang="en-GB" sz="1138" dirty="0">
                <a:solidFill>
                  <a:srgbClr val="000000"/>
                </a:solidFill>
                <a:latin typeface="Arial" charset="0"/>
              </a:endParaRPr>
            </a:p>
          </p:txBody>
        </p:sp>
        <p:sp>
          <p:nvSpPr>
            <p:cNvPr id="41" name="Parallelogram 40">
              <a:extLst>
                <a:ext uri="{FF2B5EF4-FFF2-40B4-BE49-F238E27FC236}">
                  <a16:creationId xmlns:a16="http://schemas.microsoft.com/office/drawing/2014/main" id="{7A33C9DC-720A-6D41-9972-C4D1C292A2D3}"/>
                </a:ext>
              </a:extLst>
            </p:cNvPr>
            <p:cNvSpPr/>
            <p:nvPr/>
          </p:nvSpPr>
          <p:spPr bwMode="auto">
            <a:xfrm rot="17629133" flipH="1">
              <a:off x="4443103" y="3069662"/>
              <a:ext cx="3721495" cy="507252"/>
            </a:xfrm>
            <a:prstGeom prst="parallelogram">
              <a:avLst>
                <a:gd name="adj" fmla="val 43916"/>
              </a:avLst>
            </a:prstGeom>
            <a:solidFill>
              <a:srgbClr val="3770A8"/>
            </a:solidFill>
            <a:ln w="6350" cap="flat" cmpd="sng" algn="ctr">
              <a:solidFill>
                <a:srgbClr val="A7A9AC"/>
              </a:solidFill>
              <a:prstDash val="solid"/>
              <a:round/>
              <a:headEnd type="none" w="med" len="med"/>
              <a:tailEnd type="none" w="med" len="med"/>
            </a:ln>
            <a:effectLst/>
          </p:spPr>
          <p:txBody>
            <a:bodyPr vert="horz" wrap="none" lIns="58500" tIns="58500" rIns="58500" bIns="58500" numCol="1" rtlCol="0" anchor="ctr" anchorCtr="0" compatLnSpc="1">
              <a:prstTxWarp prst="textNoShape">
                <a:avLst/>
              </a:prstTxWarp>
            </a:bodyPr>
            <a:lstStyle/>
            <a:p>
              <a:pPr algn="ctr" defTabSz="619125" eaLnBrk="0" fontAlgn="base" hangingPunct="0">
                <a:spcBef>
                  <a:spcPct val="0"/>
                </a:spcBef>
                <a:spcAft>
                  <a:spcPct val="0"/>
                </a:spcAft>
              </a:pPr>
              <a:endParaRPr lang="en-GB" sz="1138" dirty="0">
                <a:solidFill>
                  <a:srgbClr val="000000"/>
                </a:solidFill>
                <a:latin typeface="Arial" charset="0"/>
              </a:endParaRPr>
            </a:p>
          </p:txBody>
        </p:sp>
      </p:grpSp>
      <p:sp>
        <p:nvSpPr>
          <p:cNvPr id="42" name="Speech Bubble: Rectangle 5">
            <a:extLst>
              <a:ext uri="{FF2B5EF4-FFF2-40B4-BE49-F238E27FC236}">
                <a16:creationId xmlns:a16="http://schemas.microsoft.com/office/drawing/2014/main" id="{A9C5BAAD-FFA1-864A-85AA-91EBCB17E1D3}"/>
              </a:ext>
            </a:extLst>
          </p:cNvPr>
          <p:cNvSpPr/>
          <p:nvPr/>
        </p:nvSpPr>
        <p:spPr bwMode="auto">
          <a:xfrm>
            <a:off x="1944968" y="3007047"/>
            <a:ext cx="2141717" cy="1094832"/>
          </a:xfrm>
          <a:prstGeom prst="wedgeRectCallout">
            <a:avLst>
              <a:gd name="adj1" fmla="val -58990"/>
              <a:gd name="adj2" fmla="val 13995"/>
            </a:avLst>
          </a:prstGeom>
          <a:noFill/>
          <a:ln w="6350" cap="flat" cmpd="sng" algn="ctr">
            <a:solidFill>
              <a:srgbClr val="A7A9AC"/>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txBody>
          <a:bodyPr vert="horz" wrap="none" lIns="58500" tIns="58500" rIns="58500" bIns="58500" numCol="1" rtlCol="0" anchor="t" anchorCtr="0" compatLnSpc="1">
            <a:prstTxWarp prst="textNoShape">
              <a:avLst/>
            </a:prstTxWarp>
          </a:bodyPr>
          <a:lstStyle/>
          <a:p>
            <a:pPr algn="ctr" defTabSz="619125" eaLnBrk="0" fontAlgn="base" hangingPunct="0">
              <a:spcBef>
                <a:spcPct val="0"/>
              </a:spcBef>
              <a:spcAft>
                <a:spcPct val="0"/>
              </a:spcAft>
            </a:pPr>
            <a:r>
              <a:rPr lang="en-GB" sz="853" b="1" dirty="0">
                <a:solidFill>
                  <a:srgbClr val="000000"/>
                </a:solidFill>
                <a:latin typeface="Arial" charset="0"/>
              </a:rPr>
              <a:t>Q2:2018 Launch of ‘</a:t>
            </a:r>
            <a:r>
              <a:rPr lang="en-GB" sz="853" b="1" i="1" u="sng" dirty="0">
                <a:solidFill>
                  <a:srgbClr val="000000"/>
                </a:solidFill>
                <a:latin typeface="Arial" charset="0"/>
              </a:rPr>
              <a:t>TEST &amp; FIX</a:t>
            </a:r>
            <a:r>
              <a:rPr lang="en-GB" sz="853" b="1" dirty="0">
                <a:solidFill>
                  <a:srgbClr val="000000"/>
                </a:solidFill>
                <a:latin typeface="Arial" charset="0"/>
              </a:rPr>
              <a:t>’</a:t>
            </a:r>
          </a:p>
        </p:txBody>
      </p:sp>
      <p:pic>
        <p:nvPicPr>
          <p:cNvPr id="43" name="Picture 42">
            <a:extLst>
              <a:ext uri="{FF2B5EF4-FFF2-40B4-BE49-F238E27FC236}">
                <a16:creationId xmlns:a16="http://schemas.microsoft.com/office/drawing/2014/main" id="{EA1B7133-AAFB-CB4E-818E-4CA8B67864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71344" y="3271194"/>
            <a:ext cx="1682943" cy="766107"/>
          </a:xfrm>
          <a:prstGeom prst="rect">
            <a:avLst/>
          </a:prstGeom>
        </p:spPr>
      </p:pic>
      <p:sp>
        <p:nvSpPr>
          <p:cNvPr id="44" name="TextBox 43">
            <a:extLst>
              <a:ext uri="{FF2B5EF4-FFF2-40B4-BE49-F238E27FC236}">
                <a16:creationId xmlns:a16="http://schemas.microsoft.com/office/drawing/2014/main" id="{E62D1FEB-FDF3-914E-A500-9277BE9FD118}"/>
              </a:ext>
            </a:extLst>
          </p:cNvPr>
          <p:cNvSpPr txBox="1"/>
          <p:nvPr/>
        </p:nvSpPr>
        <p:spPr>
          <a:xfrm>
            <a:off x="1970031" y="2441197"/>
            <a:ext cx="1661769" cy="584408"/>
          </a:xfrm>
          <a:prstGeom prst="rect">
            <a:avLst/>
          </a:prstGeom>
          <a:solidFill>
            <a:srgbClr val="FAE600"/>
          </a:solidFill>
        </p:spPr>
        <p:txBody>
          <a:bodyPr wrap="square" lIns="29250" tIns="29250" rIns="29250" bIns="29250" rtlCol="0">
            <a:spAutoFit/>
          </a:bodyPr>
          <a:lstStyle/>
          <a:p>
            <a:pPr algn="ctr" eaLnBrk="0" fontAlgn="base" hangingPunct="0">
              <a:spcBef>
                <a:spcPct val="0"/>
              </a:spcBef>
              <a:spcAft>
                <a:spcPct val="0"/>
              </a:spcAft>
            </a:pPr>
            <a:r>
              <a:rPr lang="en-GB" sz="1138" b="1" i="1" dirty="0">
                <a:solidFill>
                  <a:srgbClr val="000000"/>
                </a:solidFill>
                <a:latin typeface="Arial" charset="0"/>
              </a:rPr>
              <a:t>‘Delivering trust through best in class cyber solutions’</a:t>
            </a:r>
          </a:p>
        </p:txBody>
      </p:sp>
      <p:pic>
        <p:nvPicPr>
          <p:cNvPr id="45" name="Picture 44">
            <a:extLst>
              <a:ext uri="{FF2B5EF4-FFF2-40B4-BE49-F238E27FC236}">
                <a16:creationId xmlns:a16="http://schemas.microsoft.com/office/drawing/2014/main" id="{FD551839-6590-B646-B3AD-EB5D9929A53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92641" y="3451637"/>
            <a:ext cx="510549" cy="409396"/>
          </a:xfrm>
          <a:prstGeom prst="rect">
            <a:avLst/>
          </a:prstGeom>
        </p:spPr>
      </p:pic>
      <p:cxnSp>
        <p:nvCxnSpPr>
          <p:cNvPr id="46" name="Straight Connector 45">
            <a:extLst>
              <a:ext uri="{FF2B5EF4-FFF2-40B4-BE49-F238E27FC236}">
                <a16:creationId xmlns:a16="http://schemas.microsoft.com/office/drawing/2014/main" id="{AC032C83-D428-0C40-AD4C-741E86DF6691}"/>
              </a:ext>
            </a:extLst>
          </p:cNvPr>
          <p:cNvCxnSpPr/>
          <p:nvPr/>
        </p:nvCxnSpPr>
        <p:spPr bwMode="auto">
          <a:xfrm>
            <a:off x="4265543" y="2271167"/>
            <a:ext cx="0" cy="3748968"/>
          </a:xfrm>
          <a:prstGeom prst="line">
            <a:avLst/>
          </a:prstGeom>
          <a:solidFill>
            <a:schemeClr val="bg1"/>
          </a:solidFill>
          <a:ln w="41275" cap="flat" cmpd="sng" algn="ctr">
            <a:solidFill>
              <a:schemeClr val="accent2"/>
            </a:solidFill>
            <a:prstDash val="solid"/>
            <a:round/>
            <a:headEnd type="none" w="med" len="med"/>
            <a:tailEnd type="none" w="med" len="med"/>
          </a:ln>
          <a:effectLst/>
        </p:spPr>
      </p:cxnSp>
      <p:sp>
        <p:nvSpPr>
          <p:cNvPr id="47" name="TextBox 46">
            <a:extLst>
              <a:ext uri="{FF2B5EF4-FFF2-40B4-BE49-F238E27FC236}">
                <a16:creationId xmlns:a16="http://schemas.microsoft.com/office/drawing/2014/main" id="{A3952901-B034-D54B-92A1-4D7AAC3464DF}"/>
              </a:ext>
            </a:extLst>
          </p:cNvPr>
          <p:cNvSpPr txBox="1"/>
          <p:nvPr/>
        </p:nvSpPr>
        <p:spPr>
          <a:xfrm>
            <a:off x="2033981" y="4282325"/>
            <a:ext cx="1841064" cy="1659509"/>
          </a:xfrm>
          <a:prstGeom prst="rect">
            <a:avLst/>
          </a:prstGeom>
          <a:noFill/>
        </p:spPr>
        <p:txBody>
          <a:bodyPr wrap="square" lIns="29250" tIns="29250" rIns="29250" bIns="29250" rtlCol="0">
            <a:spAutoFit/>
          </a:bodyPr>
          <a:lstStyle/>
          <a:p>
            <a:pPr marL="232172" indent="-232172" algn="ctr" eaLnBrk="0" fontAlgn="base" hangingPunct="0">
              <a:spcBef>
                <a:spcPct val="0"/>
              </a:spcBef>
              <a:spcAft>
                <a:spcPct val="0"/>
              </a:spcAft>
              <a:buFont typeface="Arial" panose="020B0604020202020204" pitchFamily="34" charset="0"/>
              <a:buChar char="•"/>
            </a:pPr>
            <a:r>
              <a:rPr lang="en-GB" sz="1300" b="1" dirty="0">
                <a:solidFill>
                  <a:srgbClr val="000000"/>
                </a:solidFill>
                <a:latin typeface="Arial" charset="0"/>
              </a:rPr>
              <a:t>Understand risk and requirements</a:t>
            </a:r>
          </a:p>
          <a:p>
            <a:pPr marL="232172" indent="-232172" algn="ctr" eaLnBrk="0" fontAlgn="base" hangingPunct="0">
              <a:spcBef>
                <a:spcPct val="0"/>
              </a:spcBef>
              <a:spcAft>
                <a:spcPct val="0"/>
              </a:spcAft>
              <a:buFont typeface="Arial" panose="020B0604020202020204" pitchFamily="34" charset="0"/>
              <a:buChar char="•"/>
            </a:pPr>
            <a:endParaRPr lang="en-GB" sz="1300" b="1" dirty="0">
              <a:solidFill>
                <a:srgbClr val="000000"/>
              </a:solidFill>
              <a:latin typeface="Arial" charset="0"/>
            </a:endParaRPr>
          </a:p>
          <a:p>
            <a:pPr marL="232172" indent="-232172" algn="ctr" eaLnBrk="0" fontAlgn="base" hangingPunct="0">
              <a:spcBef>
                <a:spcPct val="0"/>
              </a:spcBef>
              <a:spcAft>
                <a:spcPct val="0"/>
              </a:spcAft>
              <a:buFont typeface="Arial" panose="020B0604020202020204" pitchFamily="34" charset="0"/>
              <a:buChar char="•"/>
            </a:pPr>
            <a:r>
              <a:rPr lang="en-GB" sz="1300" b="1" dirty="0">
                <a:solidFill>
                  <a:srgbClr val="000000"/>
                </a:solidFill>
                <a:latin typeface="Arial" charset="0"/>
              </a:rPr>
              <a:t>Determine level in product and corporate system</a:t>
            </a:r>
          </a:p>
          <a:p>
            <a:pPr marL="232172" indent="-232172" algn="ctr" eaLnBrk="0" fontAlgn="base" hangingPunct="0">
              <a:spcBef>
                <a:spcPct val="0"/>
              </a:spcBef>
              <a:spcAft>
                <a:spcPct val="0"/>
              </a:spcAft>
              <a:buFont typeface="Arial" panose="020B0604020202020204" pitchFamily="34" charset="0"/>
              <a:buChar char="•"/>
            </a:pPr>
            <a:endParaRPr lang="en-GB" sz="1300" b="1" dirty="0">
              <a:solidFill>
                <a:srgbClr val="000000"/>
              </a:solidFill>
              <a:latin typeface="Arial" charset="0"/>
            </a:endParaRPr>
          </a:p>
          <a:p>
            <a:pPr marL="232172" indent="-232172" algn="ctr" eaLnBrk="0" fontAlgn="base" hangingPunct="0">
              <a:spcBef>
                <a:spcPct val="0"/>
              </a:spcBef>
              <a:spcAft>
                <a:spcPct val="0"/>
              </a:spcAft>
              <a:buFont typeface="Arial" panose="020B0604020202020204" pitchFamily="34" charset="0"/>
              <a:buChar char="•"/>
            </a:pPr>
            <a:r>
              <a:rPr lang="en-GB" sz="1300" b="1" dirty="0">
                <a:solidFill>
                  <a:srgbClr val="000000"/>
                </a:solidFill>
                <a:latin typeface="Arial" charset="0"/>
              </a:rPr>
              <a:t>Manage</a:t>
            </a:r>
          </a:p>
        </p:txBody>
      </p:sp>
    </p:spTree>
    <p:extLst>
      <p:ext uri="{BB962C8B-B14F-4D97-AF65-F5344CB8AC3E}">
        <p14:creationId xmlns:p14="http://schemas.microsoft.com/office/powerpoint/2010/main" val="2607307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07B9-7F36-CD44-9731-3453570FDA9E}"/>
              </a:ext>
            </a:extLst>
          </p:cNvPr>
          <p:cNvSpPr>
            <a:spLocks noGrp="1"/>
          </p:cNvSpPr>
          <p:nvPr>
            <p:ph type="title"/>
          </p:nvPr>
        </p:nvSpPr>
        <p:spPr>
          <a:xfrm>
            <a:off x="838200" y="365126"/>
            <a:ext cx="10515600" cy="660486"/>
          </a:xfrm>
        </p:spPr>
        <p:txBody>
          <a:bodyPr>
            <a:normAutofit fontScale="90000"/>
          </a:bodyPr>
          <a:lstStyle/>
          <a:p>
            <a:r>
              <a:rPr lang="en-US" dirty="0"/>
              <a:t>AV Challenge Setup</a:t>
            </a:r>
          </a:p>
        </p:txBody>
      </p:sp>
      <p:sp>
        <p:nvSpPr>
          <p:cNvPr id="3" name="Content Placeholder 2">
            <a:extLst>
              <a:ext uri="{FF2B5EF4-FFF2-40B4-BE49-F238E27FC236}">
                <a16:creationId xmlns:a16="http://schemas.microsoft.com/office/drawing/2014/main" id="{43CE9FEB-AF5E-8A40-851E-B9B69CE7A69B}"/>
              </a:ext>
            </a:extLst>
          </p:cNvPr>
          <p:cNvSpPr>
            <a:spLocks noGrp="1"/>
          </p:cNvSpPr>
          <p:nvPr>
            <p:ph idx="1"/>
          </p:nvPr>
        </p:nvSpPr>
        <p:spPr>
          <a:xfrm>
            <a:off x="838200" y="1393137"/>
            <a:ext cx="10515600" cy="5081803"/>
          </a:xfrm>
        </p:spPr>
        <p:txBody>
          <a:bodyPr>
            <a:normAutofit lnSpcReduction="10000"/>
          </a:bodyPr>
          <a:lstStyle/>
          <a:p>
            <a:r>
              <a:rPr lang="en-US" dirty="0"/>
              <a:t>Develop a UCEF-based co-simulation infrastructure whose components comprise:</a:t>
            </a:r>
          </a:p>
          <a:p>
            <a:pPr lvl="1"/>
            <a:r>
              <a:rPr lang="en-US" dirty="0"/>
              <a:t>(AV Sub-System) The components of a simple and extensible AV system</a:t>
            </a:r>
          </a:p>
          <a:p>
            <a:pPr lvl="1"/>
            <a:r>
              <a:rPr lang="en-US" dirty="0"/>
              <a:t>(Fed Manager) A component that orchestrates the simulation</a:t>
            </a:r>
          </a:p>
          <a:p>
            <a:pPr lvl="1"/>
            <a:r>
              <a:rPr lang="en-US" dirty="0"/>
              <a:t>(Log) A component that captures and stores all component interactions </a:t>
            </a:r>
          </a:p>
          <a:p>
            <a:r>
              <a:rPr lang="en-US" dirty="0"/>
              <a:t>Run drive cycle scenarios over this infrastructure, where participants either play the role of:</a:t>
            </a:r>
          </a:p>
          <a:p>
            <a:pPr lvl="1"/>
            <a:r>
              <a:rPr lang="en-US" dirty="0"/>
              <a:t>(Defender) A defender actor that may modify controls and messaging to defend system performance of these scenarios</a:t>
            </a:r>
          </a:p>
          <a:p>
            <a:pPr lvl="1"/>
            <a:r>
              <a:rPr lang="en-US" dirty="0"/>
              <a:t>(Disruptor/Attacker) A disruptor actor that attempts to prevent the system’s successful execution of these scenarios</a:t>
            </a:r>
          </a:p>
          <a:p>
            <a:r>
              <a:rPr lang="en-US" dirty="0"/>
              <a:t>(5-Star Assessment) Analyze the Log of a simulation run and provide a ‘trustworthiness score’</a:t>
            </a:r>
          </a:p>
        </p:txBody>
      </p:sp>
    </p:spTree>
    <p:custDataLst>
      <p:tags r:id="rId1"/>
    </p:custDataLst>
    <p:extLst>
      <p:ext uri="{BB962C8B-B14F-4D97-AF65-F5344CB8AC3E}">
        <p14:creationId xmlns:p14="http://schemas.microsoft.com/office/powerpoint/2010/main" val="321785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2060A-9047-C044-854A-D4BBF716350E}"/>
              </a:ext>
            </a:extLst>
          </p:cNvPr>
          <p:cNvSpPr>
            <a:spLocks noGrp="1"/>
          </p:cNvSpPr>
          <p:nvPr>
            <p:ph type="title"/>
          </p:nvPr>
        </p:nvSpPr>
        <p:spPr>
          <a:xfrm>
            <a:off x="838200" y="365126"/>
            <a:ext cx="10515600" cy="764428"/>
          </a:xfrm>
        </p:spPr>
        <p:txBody>
          <a:bodyPr/>
          <a:lstStyle/>
          <a:p>
            <a:r>
              <a:rPr lang="en-US" dirty="0"/>
              <a:t>Decision/Collaboration Roles and Timeline</a:t>
            </a:r>
          </a:p>
        </p:txBody>
      </p:sp>
      <p:cxnSp>
        <p:nvCxnSpPr>
          <p:cNvPr id="5" name="Straight Arrow Connector 4">
            <a:extLst>
              <a:ext uri="{FF2B5EF4-FFF2-40B4-BE49-F238E27FC236}">
                <a16:creationId xmlns:a16="http://schemas.microsoft.com/office/drawing/2014/main" id="{C7CCDD4F-3F96-D846-8E43-C690AAB934EB}"/>
              </a:ext>
            </a:extLst>
          </p:cNvPr>
          <p:cNvCxnSpPr>
            <a:cxnSpLocks/>
          </p:cNvCxnSpPr>
          <p:nvPr/>
        </p:nvCxnSpPr>
        <p:spPr>
          <a:xfrm>
            <a:off x="515474" y="3316941"/>
            <a:ext cx="108024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5297B22-4A59-F14C-A430-DAF6D1A9A367}"/>
              </a:ext>
            </a:extLst>
          </p:cNvPr>
          <p:cNvCxnSpPr/>
          <p:nvPr/>
        </p:nvCxnSpPr>
        <p:spPr>
          <a:xfrm>
            <a:off x="2747690" y="3316941"/>
            <a:ext cx="108024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5F5A052-1831-6B42-8C7A-5D7BC7F0C456}"/>
              </a:ext>
            </a:extLst>
          </p:cNvPr>
          <p:cNvCxnSpPr/>
          <p:nvPr/>
        </p:nvCxnSpPr>
        <p:spPr>
          <a:xfrm>
            <a:off x="1622618" y="3316941"/>
            <a:ext cx="108024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72115DB-354B-CE49-A222-6F2623FFCD03}"/>
              </a:ext>
            </a:extLst>
          </p:cNvPr>
          <p:cNvCxnSpPr>
            <a:cxnSpLocks/>
          </p:cNvCxnSpPr>
          <p:nvPr/>
        </p:nvCxnSpPr>
        <p:spPr>
          <a:xfrm>
            <a:off x="7649141" y="3325906"/>
            <a:ext cx="108024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CB5258E-C370-8646-8944-FA5B9D266A66}"/>
              </a:ext>
            </a:extLst>
          </p:cNvPr>
          <p:cNvCxnSpPr/>
          <p:nvPr/>
        </p:nvCxnSpPr>
        <p:spPr>
          <a:xfrm>
            <a:off x="8756285" y="3325906"/>
            <a:ext cx="108024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5C10278-F4CC-DC49-B867-F5548FFAFACE}"/>
              </a:ext>
            </a:extLst>
          </p:cNvPr>
          <p:cNvCxnSpPr>
            <a:cxnSpLocks/>
          </p:cNvCxnSpPr>
          <p:nvPr/>
        </p:nvCxnSpPr>
        <p:spPr>
          <a:xfrm>
            <a:off x="4675096" y="3316941"/>
            <a:ext cx="108024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4C7B27F-452D-D641-9311-6BF9C183D49A}"/>
              </a:ext>
            </a:extLst>
          </p:cNvPr>
          <p:cNvCxnSpPr/>
          <p:nvPr/>
        </p:nvCxnSpPr>
        <p:spPr>
          <a:xfrm>
            <a:off x="5782240" y="3316941"/>
            <a:ext cx="108024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EE8E24DB-EF46-EE4E-ABDD-E9FD724B6820}"/>
              </a:ext>
            </a:extLst>
          </p:cNvPr>
          <p:cNvGrpSpPr/>
          <p:nvPr/>
        </p:nvGrpSpPr>
        <p:grpSpPr>
          <a:xfrm>
            <a:off x="4043088" y="3108513"/>
            <a:ext cx="416856" cy="416856"/>
            <a:chOff x="4459944" y="5410203"/>
            <a:chExt cx="416856" cy="416856"/>
          </a:xfrm>
        </p:grpSpPr>
        <p:sp>
          <p:nvSpPr>
            <p:cNvPr id="16" name="Oval 15">
              <a:extLst>
                <a:ext uri="{FF2B5EF4-FFF2-40B4-BE49-F238E27FC236}">
                  <a16:creationId xmlns:a16="http://schemas.microsoft.com/office/drawing/2014/main" id="{4C34C7DA-8A87-3A45-82FA-CC953EF3BAB0}"/>
                </a:ext>
              </a:extLst>
            </p:cNvPr>
            <p:cNvSpPr/>
            <p:nvPr/>
          </p:nvSpPr>
          <p:spPr>
            <a:xfrm>
              <a:off x="4459944" y="5410203"/>
              <a:ext cx="416856" cy="416856"/>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AB63D8C-129B-AB41-A481-C72DF6E74C60}"/>
                </a:ext>
              </a:extLst>
            </p:cNvPr>
            <p:cNvCxnSpPr>
              <a:cxnSpLocks/>
            </p:cNvCxnSpPr>
            <p:nvPr/>
          </p:nvCxnSpPr>
          <p:spPr>
            <a:xfrm>
              <a:off x="4459944" y="5410203"/>
              <a:ext cx="416856" cy="416856"/>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469D537-497F-4443-B81E-D0D3FB4CC0C7}"/>
                </a:ext>
              </a:extLst>
            </p:cNvPr>
            <p:cNvCxnSpPr>
              <a:cxnSpLocks/>
            </p:cNvCxnSpPr>
            <p:nvPr/>
          </p:nvCxnSpPr>
          <p:spPr>
            <a:xfrm flipV="1">
              <a:off x="4459944" y="5410203"/>
              <a:ext cx="416856" cy="383242"/>
            </a:xfrm>
            <a:prstGeom prst="line">
              <a:avLst/>
            </a:prstGeom>
            <a:ln w="50800"/>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5AC88132-73E4-2F41-AE7B-C7EC174614A5}"/>
              </a:ext>
            </a:extLst>
          </p:cNvPr>
          <p:cNvGrpSpPr/>
          <p:nvPr/>
        </p:nvGrpSpPr>
        <p:grpSpPr>
          <a:xfrm>
            <a:off x="7017134" y="3117478"/>
            <a:ext cx="416856" cy="416856"/>
            <a:chOff x="4459944" y="5410203"/>
            <a:chExt cx="416856" cy="416856"/>
          </a:xfrm>
        </p:grpSpPr>
        <p:sp>
          <p:nvSpPr>
            <p:cNvPr id="25" name="Oval 24">
              <a:extLst>
                <a:ext uri="{FF2B5EF4-FFF2-40B4-BE49-F238E27FC236}">
                  <a16:creationId xmlns:a16="http://schemas.microsoft.com/office/drawing/2014/main" id="{DC3B0F41-E8EE-C74F-BD84-705EA0AC0419}"/>
                </a:ext>
              </a:extLst>
            </p:cNvPr>
            <p:cNvSpPr/>
            <p:nvPr/>
          </p:nvSpPr>
          <p:spPr>
            <a:xfrm>
              <a:off x="4459944" y="5410203"/>
              <a:ext cx="416856" cy="416856"/>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B0BE30CC-F1BA-A643-9F44-C99AECC2F1FB}"/>
                </a:ext>
              </a:extLst>
            </p:cNvPr>
            <p:cNvCxnSpPr>
              <a:cxnSpLocks/>
            </p:cNvCxnSpPr>
            <p:nvPr/>
          </p:nvCxnSpPr>
          <p:spPr>
            <a:xfrm>
              <a:off x="4459944" y="5410203"/>
              <a:ext cx="416856" cy="416856"/>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29748CA-10BF-D043-B968-B6355C3613DA}"/>
                </a:ext>
              </a:extLst>
            </p:cNvPr>
            <p:cNvCxnSpPr>
              <a:cxnSpLocks/>
            </p:cNvCxnSpPr>
            <p:nvPr/>
          </p:nvCxnSpPr>
          <p:spPr>
            <a:xfrm flipV="1">
              <a:off x="4459944" y="5410203"/>
              <a:ext cx="416856" cy="383242"/>
            </a:xfrm>
            <a:prstGeom prst="line">
              <a:avLst/>
            </a:prstGeom>
            <a:ln w="50800"/>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4D0CB857-1506-3147-B965-D68BC68EB24C}"/>
              </a:ext>
            </a:extLst>
          </p:cNvPr>
          <p:cNvSpPr txBox="1"/>
          <p:nvPr/>
        </p:nvSpPr>
        <p:spPr>
          <a:xfrm rot="18544019">
            <a:off x="486689" y="3656808"/>
            <a:ext cx="905056" cy="369332"/>
          </a:xfrm>
          <a:prstGeom prst="rect">
            <a:avLst/>
          </a:prstGeom>
          <a:noFill/>
        </p:spPr>
        <p:txBody>
          <a:bodyPr wrap="none" rtlCol="0">
            <a:spAutoFit/>
          </a:bodyPr>
          <a:lstStyle/>
          <a:p>
            <a:r>
              <a:rPr lang="en-US" b="1" dirty="0"/>
              <a:t>Ricardo</a:t>
            </a:r>
          </a:p>
        </p:txBody>
      </p:sp>
      <p:sp>
        <p:nvSpPr>
          <p:cNvPr id="29" name="TextBox 28">
            <a:extLst>
              <a:ext uri="{FF2B5EF4-FFF2-40B4-BE49-F238E27FC236}">
                <a16:creationId xmlns:a16="http://schemas.microsoft.com/office/drawing/2014/main" id="{0CD6913A-6439-7A49-BA19-466FD5A90EF2}"/>
              </a:ext>
            </a:extLst>
          </p:cNvPr>
          <p:cNvSpPr txBox="1"/>
          <p:nvPr/>
        </p:nvSpPr>
        <p:spPr>
          <a:xfrm rot="18544019">
            <a:off x="2734515" y="3603021"/>
            <a:ext cx="784189" cy="369332"/>
          </a:xfrm>
          <a:prstGeom prst="rect">
            <a:avLst/>
          </a:prstGeom>
          <a:noFill/>
        </p:spPr>
        <p:txBody>
          <a:bodyPr wrap="none" rtlCol="0">
            <a:spAutoFit/>
          </a:bodyPr>
          <a:lstStyle/>
          <a:p>
            <a:r>
              <a:rPr lang="en-US" b="1" dirty="0"/>
              <a:t>Khalid</a:t>
            </a:r>
          </a:p>
        </p:txBody>
      </p:sp>
      <p:sp>
        <p:nvSpPr>
          <p:cNvPr id="30" name="TextBox 29">
            <a:extLst>
              <a:ext uri="{FF2B5EF4-FFF2-40B4-BE49-F238E27FC236}">
                <a16:creationId xmlns:a16="http://schemas.microsoft.com/office/drawing/2014/main" id="{3F346580-C527-C042-B016-C41EC94DFA74}"/>
              </a:ext>
            </a:extLst>
          </p:cNvPr>
          <p:cNvSpPr txBox="1"/>
          <p:nvPr/>
        </p:nvSpPr>
        <p:spPr>
          <a:xfrm rot="18544019">
            <a:off x="1679230" y="3603021"/>
            <a:ext cx="784189" cy="369332"/>
          </a:xfrm>
          <a:prstGeom prst="rect">
            <a:avLst/>
          </a:prstGeom>
          <a:noFill/>
        </p:spPr>
        <p:txBody>
          <a:bodyPr wrap="none" rtlCol="0">
            <a:spAutoFit/>
          </a:bodyPr>
          <a:lstStyle/>
          <a:p>
            <a:r>
              <a:rPr lang="en-US" b="1" dirty="0"/>
              <a:t>Khalid</a:t>
            </a:r>
          </a:p>
        </p:txBody>
      </p:sp>
      <p:sp>
        <p:nvSpPr>
          <p:cNvPr id="31" name="Left Brace 30">
            <a:extLst>
              <a:ext uri="{FF2B5EF4-FFF2-40B4-BE49-F238E27FC236}">
                <a16:creationId xmlns:a16="http://schemas.microsoft.com/office/drawing/2014/main" id="{76644519-145E-0640-8ECD-C6B62AB67BCF}"/>
              </a:ext>
            </a:extLst>
          </p:cNvPr>
          <p:cNvSpPr/>
          <p:nvPr/>
        </p:nvSpPr>
        <p:spPr>
          <a:xfrm rot="16200000">
            <a:off x="2492197" y="3254186"/>
            <a:ext cx="466163" cy="2205321"/>
          </a:xfrm>
          <a:prstGeom prst="lef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DD5DFE45-7FB3-2540-B365-1C47986C4611}"/>
              </a:ext>
            </a:extLst>
          </p:cNvPr>
          <p:cNvSpPr txBox="1"/>
          <p:nvPr/>
        </p:nvSpPr>
        <p:spPr>
          <a:xfrm>
            <a:off x="2416058" y="4765781"/>
            <a:ext cx="618439" cy="369332"/>
          </a:xfrm>
          <a:prstGeom prst="rect">
            <a:avLst/>
          </a:prstGeom>
          <a:noFill/>
        </p:spPr>
        <p:txBody>
          <a:bodyPr wrap="none" rtlCol="0">
            <a:spAutoFit/>
          </a:bodyPr>
          <a:lstStyle/>
          <a:p>
            <a:r>
              <a:rPr lang="en-US" b="1" dirty="0"/>
              <a:t>NIST</a:t>
            </a:r>
          </a:p>
        </p:txBody>
      </p:sp>
      <p:sp>
        <p:nvSpPr>
          <p:cNvPr id="33" name="TextBox 32">
            <a:extLst>
              <a:ext uri="{FF2B5EF4-FFF2-40B4-BE49-F238E27FC236}">
                <a16:creationId xmlns:a16="http://schemas.microsoft.com/office/drawing/2014/main" id="{E0F22DFE-981D-D14F-85E9-7D238A666F8F}"/>
              </a:ext>
            </a:extLst>
          </p:cNvPr>
          <p:cNvSpPr txBox="1"/>
          <p:nvPr/>
        </p:nvSpPr>
        <p:spPr>
          <a:xfrm>
            <a:off x="5302815" y="3715096"/>
            <a:ext cx="905056" cy="646331"/>
          </a:xfrm>
          <a:prstGeom prst="rect">
            <a:avLst/>
          </a:prstGeom>
          <a:noFill/>
        </p:spPr>
        <p:txBody>
          <a:bodyPr wrap="none" rtlCol="0">
            <a:spAutoFit/>
          </a:bodyPr>
          <a:lstStyle/>
          <a:p>
            <a:pPr algn="ctr"/>
            <a:r>
              <a:rPr lang="en-US" b="1" dirty="0"/>
              <a:t>Ricardo</a:t>
            </a:r>
          </a:p>
          <a:p>
            <a:pPr algn="ctr"/>
            <a:r>
              <a:rPr lang="en-US" b="1" dirty="0"/>
              <a:t>(NIST?)</a:t>
            </a:r>
          </a:p>
        </p:txBody>
      </p:sp>
      <p:cxnSp>
        <p:nvCxnSpPr>
          <p:cNvPr id="34" name="Straight Arrow Connector 33">
            <a:extLst>
              <a:ext uri="{FF2B5EF4-FFF2-40B4-BE49-F238E27FC236}">
                <a16:creationId xmlns:a16="http://schemas.microsoft.com/office/drawing/2014/main" id="{4A8FC113-34F4-FE47-A39B-A714BB534A43}"/>
              </a:ext>
            </a:extLst>
          </p:cNvPr>
          <p:cNvCxnSpPr>
            <a:cxnSpLocks/>
          </p:cNvCxnSpPr>
          <p:nvPr/>
        </p:nvCxnSpPr>
        <p:spPr>
          <a:xfrm>
            <a:off x="10627678" y="3316941"/>
            <a:ext cx="108024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C654F59A-9D2C-6044-9DEF-07BAD8269A26}"/>
              </a:ext>
            </a:extLst>
          </p:cNvPr>
          <p:cNvGrpSpPr/>
          <p:nvPr/>
        </p:nvGrpSpPr>
        <p:grpSpPr>
          <a:xfrm>
            <a:off x="9995671" y="3108513"/>
            <a:ext cx="416856" cy="416856"/>
            <a:chOff x="4459944" y="5410203"/>
            <a:chExt cx="416856" cy="416856"/>
          </a:xfrm>
        </p:grpSpPr>
        <p:sp>
          <p:nvSpPr>
            <p:cNvPr id="36" name="Oval 35">
              <a:extLst>
                <a:ext uri="{FF2B5EF4-FFF2-40B4-BE49-F238E27FC236}">
                  <a16:creationId xmlns:a16="http://schemas.microsoft.com/office/drawing/2014/main" id="{080259B8-B2F6-1942-A656-E683A35AD5AF}"/>
                </a:ext>
              </a:extLst>
            </p:cNvPr>
            <p:cNvSpPr/>
            <p:nvPr/>
          </p:nvSpPr>
          <p:spPr>
            <a:xfrm>
              <a:off x="4459944" y="5410203"/>
              <a:ext cx="416856" cy="416856"/>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F044111E-00EE-694E-B6DB-32163624E2B0}"/>
                </a:ext>
              </a:extLst>
            </p:cNvPr>
            <p:cNvCxnSpPr>
              <a:cxnSpLocks/>
            </p:cNvCxnSpPr>
            <p:nvPr/>
          </p:nvCxnSpPr>
          <p:spPr>
            <a:xfrm>
              <a:off x="4459944" y="5410203"/>
              <a:ext cx="416856" cy="416856"/>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8396E90-CE6E-0843-B099-3D830C04B558}"/>
                </a:ext>
              </a:extLst>
            </p:cNvPr>
            <p:cNvCxnSpPr>
              <a:cxnSpLocks/>
            </p:cNvCxnSpPr>
            <p:nvPr/>
          </p:nvCxnSpPr>
          <p:spPr>
            <a:xfrm flipV="1">
              <a:off x="4459944" y="5410203"/>
              <a:ext cx="416856" cy="383242"/>
            </a:xfrm>
            <a:prstGeom prst="line">
              <a:avLst/>
            </a:prstGeom>
            <a:ln w="50800"/>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85635EA8-E1FD-A74F-B405-A65BCFD23ABB}"/>
              </a:ext>
            </a:extLst>
          </p:cNvPr>
          <p:cNvSpPr txBox="1"/>
          <p:nvPr/>
        </p:nvSpPr>
        <p:spPr>
          <a:xfrm>
            <a:off x="8105570" y="3715096"/>
            <a:ext cx="1152751" cy="1200329"/>
          </a:xfrm>
          <a:prstGeom prst="rect">
            <a:avLst/>
          </a:prstGeom>
          <a:noFill/>
        </p:spPr>
        <p:txBody>
          <a:bodyPr wrap="none" rtlCol="0">
            <a:spAutoFit/>
          </a:bodyPr>
          <a:lstStyle/>
          <a:p>
            <a:pPr algn="ctr"/>
            <a:r>
              <a:rPr lang="en-US" b="1" dirty="0"/>
              <a:t>Ricardo</a:t>
            </a:r>
          </a:p>
          <a:p>
            <a:pPr algn="ctr"/>
            <a:r>
              <a:rPr lang="en-US" b="1" dirty="0"/>
              <a:t>University</a:t>
            </a:r>
          </a:p>
          <a:p>
            <a:pPr algn="ctr"/>
            <a:r>
              <a:rPr lang="en-US" b="1" dirty="0"/>
              <a:t>Etc.</a:t>
            </a:r>
          </a:p>
          <a:p>
            <a:pPr algn="ctr"/>
            <a:r>
              <a:rPr lang="en-US" b="1" dirty="0"/>
              <a:t>(NIST?)</a:t>
            </a:r>
          </a:p>
        </p:txBody>
      </p:sp>
      <p:sp>
        <p:nvSpPr>
          <p:cNvPr id="40" name="TextBox 39">
            <a:extLst>
              <a:ext uri="{FF2B5EF4-FFF2-40B4-BE49-F238E27FC236}">
                <a16:creationId xmlns:a16="http://schemas.microsoft.com/office/drawing/2014/main" id="{B458AB38-A1B7-3447-898A-F4E14FF4D346}"/>
              </a:ext>
            </a:extLst>
          </p:cNvPr>
          <p:cNvSpPr txBox="1"/>
          <p:nvPr/>
        </p:nvSpPr>
        <p:spPr>
          <a:xfrm>
            <a:off x="3674052" y="1935503"/>
            <a:ext cx="1212832" cy="923330"/>
          </a:xfrm>
          <a:prstGeom prst="rect">
            <a:avLst/>
          </a:prstGeom>
          <a:noFill/>
        </p:spPr>
        <p:txBody>
          <a:bodyPr wrap="none" rtlCol="0">
            <a:spAutoFit/>
          </a:bodyPr>
          <a:lstStyle/>
          <a:p>
            <a:pPr algn="ctr"/>
            <a:r>
              <a:rPr lang="en-US" b="1" dirty="0">
                <a:solidFill>
                  <a:srgbClr val="00B050"/>
                </a:solidFill>
              </a:rPr>
              <a:t>Level 1</a:t>
            </a:r>
          </a:p>
          <a:p>
            <a:pPr algn="ctr"/>
            <a:r>
              <a:rPr lang="en-US" b="1" dirty="0">
                <a:solidFill>
                  <a:srgbClr val="00B050"/>
                </a:solidFill>
              </a:rPr>
              <a:t>Federation</a:t>
            </a:r>
          </a:p>
          <a:p>
            <a:pPr algn="ctr"/>
            <a:r>
              <a:rPr lang="en-US" b="1" dirty="0">
                <a:solidFill>
                  <a:srgbClr val="00B050"/>
                </a:solidFill>
              </a:rPr>
              <a:t>(Java)</a:t>
            </a:r>
          </a:p>
        </p:txBody>
      </p:sp>
      <p:sp>
        <p:nvSpPr>
          <p:cNvPr id="41" name="TextBox 40">
            <a:extLst>
              <a:ext uri="{FF2B5EF4-FFF2-40B4-BE49-F238E27FC236}">
                <a16:creationId xmlns:a16="http://schemas.microsoft.com/office/drawing/2014/main" id="{EB067BB0-2AAF-DA4A-81E8-58A4FB687785}"/>
              </a:ext>
            </a:extLst>
          </p:cNvPr>
          <p:cNvSpPr txBox="1"/>
          <p:nvPr/>
        </p:nvSpPr>
        <p:spPr>
          <a:xfrm>
            <a:off x="9564240" y="1935502"/>
            <a:ext cx="1212833" cy="923330"/>
          </a:xfrm>
          <a:prstGeom prst="rect">
            <a:avLst/>
          </a:prstGeom>
          <a:noFill/>
        </p:spPr>
        <p:txBody>
          <a:bodyPr wrap="none" rtlCol="0">
            <a:spAutoFit/>
          </a:bodyPr>
          <a:lstStyle/>
          <a:p>
            <a:pPr algn="ctr"/>
            <a:r>
              <a:rPr lang="en-US" b="1" dirty="0">
                <a:solidFill>
                  <a:srgbClr val="00B050"/>
                </a:solidFill>
              </a:rPr>
              <a:t>Level 3</a:t>
            </a:r>
          </a:p>
          <a:p>
            <a:pPr algn="ctr"/>
            <a:r>
              <a:rPr lang="en-US" b="1" dirty="0">
                <a:solidFill>
                  <a:srgbClr val="00B050"/>
                </a:solidFill>
              </a:rPr>
              <a:t>Federation</a:t>
            </a:r>
          </a:p>
          <a:p>
            <a:pPr algn="ctr"/>
            <a:r>
              <a:rPr lang="en-US" b="1" dirty="0">
                <a:solidFill>
                  <a:srgbClr val="00B050"/>
                </a:solidFill>
              </a:rPr>
              <a:t>(HIL)</a:t>
            </a:r>
          </a:p>
        </p:txBody>
      </p:sp>
      <p:sp>
        <p:nvSpPr>
          <p:cNvPr id="42" name="TextBox 41">
            <a:extLst>
              <a:ext uri="{FF2B5EF4-FFF2-40B4-BE49-F238E27FC236}">
                <a16:creationId xmlns:a16="http://schemas.microsoft.com/office/drawing/2014/main" id="{7276411B-E3EC-8446-BDF3-735A5FA12C13}"/>
              </a:ext>
            </a:extLst>
          </p:cNvPr>
          <p:cNvSpPr txBox="1"/>
          <p:nvPr/>
        </p:nvSpPr>
        <p:spPr>
          <a:xfrm>
            <a:off x="6435923" y="1935503"/>
            <a:ext cx="1579278" cy="923330"/>
          </a:xfrm>
          <a:prstGeom prst="rect">
            <a:avLst/>
          </a:prstGeom>
          <a:noFill/>
        </p:spPr>
        <p:txBody>
          <a:bodyPr wrap="none" rtlCol="0">
            <a:spAutoFit/>
          </a:bodyPr>
          <a:lstStyle/>
          <a:p>
            <a:pPr algn="ctr"/>
            <a:r>
              <a:rPr lang="en-US" b="1" dirty="0">
                <a:solidFill>
                  <a:srgbClr val="00B050"/>
                </a:solidFill>
              </a:rPr>
              <a:t>Level 2</a:t>
            </a:r>
          </a:p>
          <a:p>
            <a:pPr algn="ctr"/>
            <a:r>
              <a:rPr lang="en-US" b="1" dirty="0">
                <a:solidFill>
                  <a:srgbClr val="00B050"/>
                </a:solidFill>
              </a:rPr>
              <a:t>Federation</a:t>
            </a:r>
          </a:p>
          <a:p>
            <a:pPr algn="ctr"/>
            <a:r>
              <a:rPr lang="en-US" b="1" dirty="0">
                <a:solidFill>
                  <a:srgbClr val="00B050"/>
                </a:solidFill>
              </a:rPr>
              <a:t>(IGNITE FMUs)</a:t>
            </a:r>
          </a:p>
        </p:txBody>
      </p:sp>
      <p:cxnSp>
        <p:nvCxnSpPr>
          <p:cNvPr id="43" name="Straight Arrow Connector 42">
            <a:extLst>
              <a:ext uri="{FF2B5EF4-FFF2-40B4-BE49-F238E27FC236}">
                <a16:creationId xmlns:a16="http://schemas.microsoft.com/office/drawing/2014/main" id="{9302A5C6-5E0A-DD4E-B548-A36D151E5100}"/>
              </a:ext>
            </a:extLst>
          </p:cNvPr>
          <p:cNvCxnSpPr>
            <a:cxnSpLocks/>
          </p:cNvCxnSpPr>
          <p:nvPr/>
        </p:nvCxnSpPr>
        <p:spPr>
          <a:xfrm>
            <a:off x="4265992" y="3715096"/>
            <a:ext cx="28952" cy="113946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E0BE56C-EFFE-154E-A9AE-39EB351E2936}"/>
              </a:ext>
            </a:extLst>
          </p:cNvPr>
          <p:cNvCxnSpPr>
            <a:cxnSpLocks/>
          </p:cNvCxnSpPr>
          <p:nvPr/>
        </p:nvCxnSpPr>
        <p:spPr>
          <a:xfrm>
            <a:off x="7215742" y="3715968"/>
            <a:ext cx="28952" cy="113946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F5BDC56-CC36-7A48-A469-5D7958532D60}"/>
              </a:ext>
            </a:extLst>
          </p:cNvPr>
          <p:cNvCxnSpPr>
            <a:cxnSpLocks/>
          </p:cNvCxnSpPr>
          <p:nvPr/>
        </p:nvCxnSpPr>
        <p:spPr>
          <a:xfrm>
            <a:off x="10204099" y="3715096"/>
            <a:ext cx="28952" cy="113946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0F10802-572A-3845-877D-4839D610B1CC}"/>
              </a:ext>
            </a:extLst>
          </p:cNvPr>
          <p:cNvSpPr txBox="1"/>
          <p:nvPr/>
        </p:nvSpPr>
        <p:spPr>
          <a:xfrm>
            <a:off x="8694055" y="5260388"/>
            <a:ext cx="3049040" cy="646331"/>
          </a:xfrm>
          <a:prstGeom prst="rect">
            <a:avLst/>
          </a:prstGeom>
          <a:noFill/>
        </p:spPr>
        <p:txBody>
          <a:bodyPr wrap="none" rtlCol="0">
            <a:spAutoFit/>
          </a:bodyPr>
          <a:lstStyle/>
          <a:p>
            <a:pPr algn="ctr"/>
            <a:r>
              <a:rPr lang="en-US" b="1" dirty="0">
                <a:solidFill>
                  <a:srgbClr val="C00000"/>
                </a:solidFill>
              </a:rPr>
              <a:t>(Suitable for Public Challenge)</a:t>
            </a:r>
          </a:p>
          <a:p>
            <a:pPr algn="ctr"/>
            <a:r>
              <a:rPr lang="en-US" b="1" dirty="0">
                <a:solidFill>
                  <a:srgbClr val="C00000"/>
                </a:solidFill>
              </a:rPr>
              <a:t>Offramp/Decision</a:t>
            </a:r>
          </a:p>
        </p:txBody>
      </p:sp>
      <p:sp>
        <p:nvSpPr>
          <p:cNvPr id="53" name="TextBox 52">
            <a:extLst>
              <a:ext uri="{FF2B5EF4-FFF2-40B4-BE49-F238E27FC236}">
                <a16:creationId xmlns:a16="http://schemas.microsoft.com/office/drawing/2014/main" id="{CA03CE1F-448F-8B4C-BCFC-AAE58F3FA684}"/>
              </a:ext>
            </a:extLst>
          </p:cNvPr>
          <p:cNvSpPr txBox="1"/>
          <p:nvPr/>
        </p:nvSpPr>
        <p:spPr>
          <a:xfrm>
            <a:off x="3171253" y="5121888"/>
            <a:ext cx="2218429" cy="923330"/>
          </a:xfrm>
          <a:prstGeom prst="rect">
            <a:avLst/>
          </a:prstGeom>
          <a:noFill/>
        </p:spPr>
        <p:txBody>
          <a:bodyPr wrap="none" rtlCol="0">
            <a:spAutoFit/>
          </a:bodyPr>
          <a:lstStyle/>
          <a:p>
            <a:pPr algn="ctr"/>
            <a:r>
              <a:rPr lang="en-US" b="1" dirty="0">
                <a:solidFill>
                  <a:srgbClr val="C00000"/>
                </a:solidFill>
              </a:rPr>
              <a:t>(Suitable for</a:t>
            </a:r>
          </a:p>
          <a:p>
            <a:pPr algn="ctr"/>
            <a:r>
              <a:rPr lang="en-US" b="1" dirty="0">
                <a:solidFill>
                  <a:srgbClr val="C00000"/>
                </a:solidFill>
              </a:rPr>
              <a:t>Contained Challenge)</a:t>
            </a:r>
          </a:p>
          <a:p>
            <a:pPr algn="ctr"/>
            <a:r>
              <a:rPr lang="en-US" b="1" dirty="0">
                <a:solidFill>
                  <a:srgbClr val="C00000"/>
                </a:solidFill>
              </a:rPr>
              <a:t>Offramp/Decision</a:t>
            </a:r>
          </a:p>
        </p:txBody>
      </p:sp>
      <p:sp>
        <p:nvSpPr>
          <p:cNvPr id="54" name="TextBox 53">
            <a:extLst>
              <a:ext uri="{FF2B5EF4-FFF2-40B4-BE49-F238E27FC236}">
                <a16:creationId xmlns:a16="http://schemas.microsoft.com/office/drawing/2014/main" id="{73FDFA17-97A9-D54C-8188-E217E86FCA6E}"/>
              </a:ext>
            </a:extLst>
          </p:cNvPr>
          <p:cNvSpPr txBox="1"/>
          <p:nvPr/>
        </p:nvSpPr>
        <p:spPr>
          <a:xfrm>
            <a:off x="6116346" y="5115964"/>
            <a:ext cx="2218429" cy="923330"/>
          </a:xfrm>
          <a:prstGeom prst="rect">
            <a:avLst/>
          </a:prstGeom>
          <a:noFill/>
        </p:spPr>
        <p:txBody>
          <a:bodyPr wrap="none" rtlCol="0">
            <a:spAutoFit/>
          </a:bodyPr>
          <a:lstStyle/>
          <a:p>
            <a:pPr algn="ctr"/>
            <a:r>
              <a:rPr lang="en-US" b="1" dirty="0">
                <a:solidFill>
                  <a:srgbClr val="C00000"/>
                </a:solidFill>
              </a:rPr>
              <a:t>(Suitable for</a:t>
            </a:r>
          </a:p>
          <a:p>
            <a:pPr algn="ctr"/>
            <a:r>
              <a:rPr lang="en-US" b="1" dirty="0">
                <a:solidFill>
                  <a:srgbClr val="C00000"/>
                </a:solidFill>
              </a:rPr>
              <a:t>Contained Challenge)</a:t>
            </a:r>
          </a:p>
          <a:p>
            <a:pPr algn="ctr"/>
            <a:r>
              <a:rPr lang="en-US" b="1" dirty="0">
                <a:solidFill>
                  <a:srgbClr val="C00000"/>
                </a:solidFill>
              </a:rPr>
              <a:t>Offramp/Decision</a:t>
            </a:r>
          </a:p>
        </p:txBody>
      </p:sp>
      <p:sp>
        <p:nvSpPr>
          <p:cNvPr id="55" name="TextBox 54">
            <a:extLst>
              <a:ext uri="{FF2B5EF4-FFF2-40B4-BE49-F238E27FC236}">
                <a16:creationId xmlns:a16="http://schemas.microsoft.com/office/drawing/2014/main" id="{A3EAC03E-CC6F-7940-9B2D-DB668D28D0AD}"/>
              </a:ext>
            </a:extLst>
          </p:cNvPr>
          <p:cNvSpPr txBox="1"/>
          <p:nvPr/>
        </p:nvSpPr>
        <p:spPr>
          <a:xfrm rot="18385909">
            <a:off x="-81999" y="1874100"/>
            <a:ext cx="2339743" cy="646331"/>
          </a:xfrm>
          <a:prstGeom prst="rect">
            <a:avLst/>
          </a:prstGeom>
          <a:noFill/>
        </p:spPr>
        <p:txBody>
          <a:bodyPr wrap="none" rtlCol="0">
            <a:spAutoFit/>
          </a:bodyPr>
          <a:lstStyle/>
          <a:p>
            <a:pPr algn="ctr"/>
            <a:r>
              <a:rPr lang="en-US" b="1" dirty="0">
                <a:solidFill>
                  <a:srgbClr val="00B050"/>
                </a:solidFill>
              </a:rPr>
              <a:t>CAN Messages and</a:t>
            </a:r>
          </a:p>
          <a:p>
            <a:pPr algn="ctr"/>
            <a:r>
              <a:rPr lang="en-US" b="1" dirty="0">
                <a:solidFill>
                  <a:srgbClr val="00B050"/>
                </a:solidFill>
              </a:rPr>
              <a:t>Behavior Pseudo-Code</a:t>
            </a:r>
          </a:p>
        </p:txBody>
      </p:sp>
      <p:sp>
        <p:nvSpPr>
          <p:cNvPr id="56" name="TextBox 55">
            <a:extLst>
              <a:ext uri="{FF2B5EF4-FFF2-40B4-BE49-F238E27FC236}">
                <a16:creationId xmlns:a16="http://schemas.microsoft.com/office/drawing/2014/main" id="{37FF65A4-2B38-C34B-BA7E-F8905207E74D}"/>
              </a:ext>
            </a:extLst>
          </p:cNvPr>
          <p:cNvSpPr txBox="1"/>
          <p:nvPr/>
        </p:nvSpPr>
        <p:spPr>
          <a:xfrm rot="18385909">
            <a:off x="1494758" y="2057551"/>
            <a:ext cx="1573636" cy="369332"/>
          </a:xfrm>
          <a:prstGeom prst="rect">
            <a:avLst/>
          </a:prstGeom>
          <a:noFill/>
        </p:spPr>
        <p:txBody>
          <a:bodyPr wrap="none" rtlCol="0">
            <a:spAutoFit/>
          </a:bodyPr>
          <a:lstStyle/>
          <a:p>
            <a:pPr algn="ctr"/>
            <a:r>
              <a:rPr lang="en-US" b="1" dirty="0">
                <a:solidFill>
                  <a:srgbClr val="00B050"/>
                </a:solidFill>
              </a:rPr>
              <a:t>Java Federates</a:t>
            </a:r>
          </a:p>
        </p:txBody>
      </p:sp>
      <p:sp>
        <p:nvSpPr>
          <p:cNvPr id="57" name="TextBox 56">
            <a:extLst>
              <a:ext uri="{FF2B5EF4-FFF2-40B4-BE49-F238E27FC236}">
                <a16:creationId xmlns:a16="http://schemas.microsoft.com/office/drawing/2014/main" id="{497B1FB7-2F3A-604A-8BDB-517649C6F2ED}"/>
              </a:ext>
            </a:extLst>
          </p:cNvPr>
          <p:cNvSpPr txBox="1"/>
          <p:nvPr/>
        </p:nvSpPr>
        <p:spPr>
          <a:xfrm rot="18385909">
            <a:off x="2402491" y="2066311"/>
            <a:ext cx="1756250" cy="369332"/>
          </a:xfrm>
          <a:prstGeom prst="rect">
            <a:avLst/>
          </a:prstGeom>
          <a:noFill/>
        </p:spPr>
        <p:txBody>
          <a:bodyPr wrap="none" rtlCol="0">
            <a:spAutoFit/>
          </a:bodyPr>
          <a:lstStyle/>
          <a:p>
            <a:pPr algn="ctr"/>
            <a:r>
              <a:rPr lang="en-US" b="1" dirty="0">
                <a:solidFill>
                  <a:srgbClr val="00B050"/>
                </a:solidFill>
              </a:rPr>
              <a:t>UCEF Federation</a:t>
            </a:r>
          </a:p>
        </p:txBody>
      </p:sp>
      <p:sp>
        <p:nvSpPr>
          <p:cNvPr id="58" name="TextBox 57">
            <a:extLst>
              <a:ext uri="{FF2B5EF4-FFF2-40B4-BE49-F238E27FC236}">
                <a16:creationId xmlns:a16="http://schemas.microsoft.com/office/drawing/2014/main" id="{68C51F69-5887-6041-86D2-748C662CA4AF}"/>
              </a:ext>
            </a:extLst>
          </p:cNvPr>
          <p:cNvSpPr txBox="1"/>
          <p:nvPr/>
        </p:nvSpPr>
        <p:spPr>
          <a:xfrm>
            <a:off x="5011420" y="2226063"/>
            <a:ext cx="1449756" cy="923330"/>
          </a:xfrm>
          <a:prstGeom prst="rect">
            <a:avLst/>
          </a:prstGeom>
          <a:noFill/>
        </p:spPr>
        <p:txBody>
          <a:bodyPr wrap="none" rtlCol="0">
            <a:spAutoFit/>
          </a:bodyPr>
          <a:lstStyle/>
          <a:p>
            <a:pPr algn="ctr"/>
            <a:r>
              <a:rPr lang="en-US" b="1" dirty="0">
                <a:solidFill>
                  <a:srgbClr val="C00000"/>
                </a:solidFill>
              </a:rPr>
              <a:t>Requires</a:t>
            </a:r>
          </a:p>
          <a:p>
            <a:pPr algn="ctr"/>
            <a:r>
              <a:rPr lang="en-US" b="1" dirty="0">
                <a:solidFill>
                  <a:srgbClr val="C00000"/>
                </a:solidFill>
              </a:rPr>
              <a:t>Collaborative</a:t>
            </a:r>
          </a:p>
          <a:p>
            <a:pPr algn="ctr"/>
            <a:r>
              <a:rPr lang="en-US" b="1" dirty="0">
                <a:solidFill>
                  <a:srgbClr val="C00000"/>
                </a:solidFill>
              </a:rPr>
              <a:t>Agreement</a:t>
            </a:r>
          </a:p>
        </p:txBody>
      </p:sp>
      <p:sp>
        <p:nvSpPr>
          <p:cNvPr id="59" name="TextBox 58">
            <a:extLst>
              <a:ext uri="{FF2B5EF4-FFF2-40B4-BE49-F238E27FC236}">
                <a16:creationId xmlns:a16="http://schemas.microsoft.com/office/drawing/2014/main" id="{CE58278C-E6AC-0C48-A5E3-F1B05A5D2B20}"/>
              </a:ext>
            </a:extLst>
          </p:cNvPr>
          <p:cNvSpPr txBox="1"/>
          <p:nvPr/>
        </p:nvSpPr>
        <p:spPr>
          <a:xfrm>
            <a:off x="7955848" y="2185183"/>
            <a:ext cx="1498488" cy="923330"/>
          </a:xfrm>
          <a:prstGeom prst="rect">
            <a:avLst/>
          </a:prstGeom>
          <a:noFill/>
        </p:spPr>
        <p:txBody>
          <a:bodyPr wrap="none" rtlCol="0">
            <a:spAutoFit/>
          </a:bodyPr>
          <a:lstStyle/>
          <a:p>
            <a:pPr algn="ctr"/>
            <a:r>
              <a:rPr lang="en-US" b="1" dirty="0">
                <a:solidFill>
                  <a:srgbClr val="C00000"/>
                </a:solidFill>
              </a:rPr>
              <a:t>Requires</a:t>
            </a:r>
          </a:p>
          <a:p>
            <a:pPr algn="ctr"/>
            <a:r>
              <a:rPr lang="en-US" b="1" dirty="0">
                <a:solidFill>
                  <a:srgbClr val="C00000"/>
                </a:solidFill>
              </a:rPr>
              <a:t>Addendum to</a:t>
            </a:r>
          </a:p>
          <a:p>
            <a:pPr algn="ctr"/>
            <a:r>
              <a:rPr lang="en-US" b="1" dirty="0">
                <a:solidFill>
                  <a:srgbClr val="C00000"/>
                </a:solidFill>
              </a:rPr>
              <a:t>Agreement</a:t>
            </a:r>
          </a:p>
        </p:txBody>
      </p:sp>
      <p:sp>
        <p:nvSpPr>
          <p:cNvPr id="62" name="TextBox 61">
            <a:extLst>
              <a:ext uri="{FF2B5EF4-FFF2-40B4-BE49-F238E27FC236}">
                <a16:creationId xmlns:a16="http://schemas.microsoft.com/office/drawing/2014/main" id="{23B6B559-61E5-7747-9E38-0DBB1C6B7A19}"/>
              </a:ext>
            </a:extLst>
          </p:cNvPr>
          <p:cNvSpPr txBox="1"/>
          <p:nvPr/>
        </p:nvSpPr>
        <p:spPr>
          <a:xfrm>
            <a:off x="3820244" y="6039294"/>
            <a:ext cx="920445" cy="369332"/>
          </a:xfrm>
          <a:prstGeom prst="rect">
            <a:avLst/>
          </a:prstGeom>
          <a:noFill/>
        </p:spPr>
        <p:txBody>
          <a:bodyPr wrap="none" rtlCol="0">
            <a:spAutoFit/>
          </a:bodyPr>
          <a:lstStyle/>
          <a:p>
            <a:pPr algn="ctr"/>
            <a:r>
              <a:rPr lang="en-US" b="1" dirty="0"/>
              <a:t>Q4FY18</a:t>
            </a:r>
          </a:p>
        </p:txBody>
      </p:sp>
      <p:sp>
        <p:nvSpPr>
          <p:cNvPr id="63" name="TextBox 62">
            <a:extLst>
              <a:ext uri="{FF2B5EF4-FFF2-40B4-BE49-F238E27FC236}">
                <a16:creationId xmlns:a16="http://schemas.microsoft.com/office/drawing/2014/main" id="{C6AE35EB-C504-A142-8E17-19889E8B96BA}"/>
              </a:ext>
            </a:extLst>
          </p:cNvPr>
          <p:cNvSpPr txBox="1"/>
          <p:nvPr/>
        </p:nvSpPr>
        <p:spPr>
          <a:xfrm>
            <a:off x="10058064" y="6039294"/>
            <a:ext cx="292068" cy="369332"/>
          </a:xfrm>
          <a:prstGeom prst="rect">
            <a:avLst/>
          </a:prstGeom>
          <a:noFill/>
        </p:spPr>
        <p:txBody>
          <a:bodyPr wrap="none" rtlCol="0">
            <a:spAutoFit/>
          </a:bodyPr>
          <a:lstStyle/>
          <a:p>
            <a:pPr algn="ctr"/>
            <a:r>
              <a:rPr lang="en-US" b="1" dirty="0"/>
              <a:t>?</a:t>
            </a:r>
          </a:p>
        </p:txBody>
      </p:sp>
      <p:sp>
        <p:nvSpPr>
          <p:cNvPr id="64" name="TextBox 63">
            <a:extLst>
              <a:ext uri="{FF2B5EF4-FFF2-40B4-BE49-F238E27FC236}">
                <a16:creationId xmlns:a16="http://schemas.microsoft.com/office/drawing/2014/main" id="{B6657477-65F6-354A-BD9A-1AF0556330D2}"/>
              </a:ext>
            </a:extLst>
          </p:cNvPr>
          <p:cNvSpPr txBox="1"/>
          <p:nvPr/>
        </p:nvSpPr>
        <p:spPr>
          <a:xfrm>
            <a:off x="6765337" y="6039294"/>
            <a:ext cx="920445" cy="369332"/>
          </a:xfrm>
          <a:prstGeom prst="rect">
            <a:avLst/>
          </a:prstGeom>
          <a:noFill/>
        </p:spPr>
        <p:txBody>
          <a:bodyPr wrap="none" rtlCol="0">
            <a:spAutoFit/>
          </a:bodyPr>
          <a:lstStyle/>
          <a:p>
            <a:pPr algn="ctr"/>
            <a:r>
              <a:rPr lang="en-US" b="1" dirty="0"/>
              <a:t>Q3FY19</a:t>
            </a:r>
          </a:p>
        </p:txBody>
      </p:sp>
      <p:sp>
        <p:nvSpPr>
          <p:cNvPr id="65" name="TextBox 64">
            <a:extLst>
              <a:ext uri="{FF2B5EF4-FFF2-40B4-BE49-F238E27FC236}">
                <a16:creationId xmlns:a16="http://schemas.microsoft.com/office/drawing/2014/main" id="{277A477F-33C4-2844-B79B-12E4B612241C}"/>
              </a:ext>
            </a:extLst>
          </p:cNvPr>
          <p:cNvSpPr txBox="1"/>
          <p:nvPr/>
        </p:nvSpPr>
        <p:spPr>
          <a:xfrm>
            <a:off x="1030002" y="6039294"/>
            <a:ext cx="1531188" cy="369332"/>
          </a:xfrm>
          <a:prstGeom prst="rect">
            <a:avLst/>
          </a:prstGeom>
          <a:noFill/>
        </p:spPr>
        <p:txBody>
          <a:bodyPr wrap="none" rtlCol="0">
            <a:spAutoFit/>
          </a:bodyPr>
          <a:lstStyle/>
          <a:p>
            <a:pPr algn="ctr"/>
            <a:r>
              <a:rPr lang="en-US" b="1" dirty="0"/>
              <a:t>TIMEFRAME =</a:t>
            </a:r>
          </a:p>
        </p:txBody>
      </p:sp>
    </p:spTree>
    <p:extLst>
      <p:ext uri="{BB962C8B-B14F-4D97-AF65-F5344CB8AC3E}">
        <p14:creationId xmlns:p14="http://schemas.microsoft.com/office/powerpoint/2010/main" val="140671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35082FC4-E13A-4ABD-B50B-C0A6BCEB02AE}"/>
              </a:ext>
            </a:extLst>
          </p:cNvPr>
          <p:cNvSpPr/>
          <p:nvPr/>
        </p:nvSpPr>
        <p:spPr>
          <a:xfrm>
            <a:off x="1286112" y="1009856"/>
            <a:ext cx="1258784" cy="58189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VCU</a:t>
            </a:r>
          </a:p>
        </p:txBody>
      </p:sp>
      <p:sp>
        <p:nvSpPr>
          <p:cNvPr id="63" name="Rectangle 62">
            <a:extLst>
              <a:ext uri="{FF2B5EF4-FFF2-40B4-BE49-F238E27FC236}">
                <a16:creationId xmlns:a16="http://schemas.microsoft.com/office/drawing/2014/main" id="{DD7E636E-FC81-42C7-895A-43CE58D42615}"/>
              </a:ext>
            </a:extLst>
          </p:cNvPr>
          <p:cNvSpPr/>
          <p:nvPr/>
        </p:nvSpPr>
        <p:spPr>
          <a:xfrm>
            <a:off x="3418722" y="1009856"/>
            <a:ext cx="1258784" cy="58189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BMS</a:t>
            </a:r>
          </a:p>
        </p:txBody>
      </p:sp>
      <p:sp>
        <p:nvSpPr>
          <p:cNvPr id="64" name="Rectangle 63">
            <a:extLst>
              <a:ext uri="{FF2B5EF4-FFF2-40B4-BE49-F238E27FC236}">
                <a16:creationId xmlns:a16="http://schemas.microsoft.com/office/drawing/2014/main" id="{0CE8B8AC-B088-4E03-9BB2-C97BA61F0E0D}"/>
              </a:ext>
            </a:extLst>
          </p:cNvPr>
          <p:cNvSpPr/>
          <p:nvPr/>
        </p:nvSpPr>
        <p:spPr>
          <a:xfrm>
            <a:off x="5821497" y="1009856"/>
            <a:ext cx="1258784" cy="58189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ECM</a:t>
            </a:r>
          </a:p>
        </p:txBody>
      </p:sp>
      <p:sp>
        <p:nvSpPr>
          <p:cNvPr id="65" name="Rectangle 64">
            <a:extLst>
              <a:ext uri="{FF2B5EF4-FFF2-40B4-BE49-F238E27FC236}">
                <a16:creationId xmlns:a16="http://schemas.microsoft.com/office/drawing/2014/main" id="{BBAE730F-D0AD-4A60-B104-A6EF2DED7362}"/>
              </a:ext>
            </a:extLst>
          </p:cNvPr>
          <p:cNvSpPr/>
          <p:nvPr/>
        </p:nvSpPr>
        <p:spPr>
          <a:xfrm>
            <a:off x="7882855" y="1009856"/>
            <a:ext cx="1258784" cy="58189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a:t>
            </a:r>
          </a:p>
        </p:txBody>
      </p:sp>
      <p:sp>
        <p:nvSpPr>
          <p:cNvPr id="34" name="Rectangle 33">
            <a:extLst>
              <a:ext uri="{FF2B5EF4-FFF2-40B4-BE49-F238E27FC236}">
                <a16:creationId xmlns:a16="http://schemas.microsoft.com/office/drawing/2014/main" id="{08A6249A-B5D6-4419-AA13-6245A53FF7D4}"/>
              </a:ext>
            </a:extLst>
          </p:cNvPr>
          <p:cNvSpPr/>
          <p:nvPr/>
        </p:nvSpPr>
        <p:spPr>
          <a:xfrm>
            <a:off x="882272" y="1479556"/>
            <a:ext cx="1258784" cy="5818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VCU</a:t>
            </a:r>
          </a:p>
        </p:txBody>
      </p:sp>
      <p:sp>
        <p:nvSpPr>
          <p:cNvPr id="35" name="Rectangle 34">
            <a:extLst>
              <a:ext uri="{FF2B5EF4-FFF2-40B4-BE49-F238E27FC236}">
                <a16:creationId xmlns:a16="http://schemas.microsoft.com/office/drawing/2014/main" id="{ADD01852-D4D4-4637-902F-ABC4421BA830}"/>
              </a:ext>
            </a:extLst>
          </p:cNvPr>
          <p:cNvSpPr/>
          <p:nvPr/>
        </p:nvSpPr>
        <p:spPr>
          <a:xfrm>
            <a:off x="3014882" y="1479556"/>
            <a:ext cx="1258784" cy="5818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BMS</a:t>
            </a:r>
          </a:p>
        </p:txBody>
      </p:sp>
      <p:sp>
        <p:nvSpPr>
          <p:cNvPr id="36" name="Rectangle 35">
            <a:extLst>
              <a:ext uri="{FF2B5EF4-FFF2-40B4-BE49-F238E27FC236}">
                <a16:creationId xmlns:a16="http://schemas.microsoft.com/office/drawing/2014/main" id="{B6CD4B49-3C4A-47B0-A10A-4F4C5BC4BF1D}"/>
              </a:ext>
            </a:extLst>
          </p:cNvPr>
          <p:cNvSpPr/>
          <p:nvPr/>
        </p:nvSpPr>
        <p:spPr>
          <a:xfrm>
            <a:off x="5417657" y="1479556"/>
            <a:ext cx="1258784" cy="5818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ECM</a:t>
            </a:r>
          </a:p>
        </p:txBody>
      </p:sp>
      <p:sp>
        <p:nvSpPr>
          <p:cNvPr id="37" name="Rectangle 36">
            <a:extLst>
              <a:ext uri="{FF2B5EF4-FFF2-40B4-BE49-F238E27FC236}">
                <a16:creationId xmlns:a16="http://schemas.microsoft.com/office/drawing/2014/main" id="{B2AE5414-5C3E-45FD-8477-9E9F3B0AC789}"/>
              </a:ext>
            </a:extLst>
          </p:cNvPr>
          <p:cNvSpPr/>
          <p:nvPr/>
        </p:nvSpPr>
        <p:spPr>
          <a:xfrm>
            <a:off x="7479015" y="1479556"/>
            <a:ext cx="1258784" cy="5818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a:t>
            </a:r>
          </a:p>
        </p:txBody>
      </p:sp>
      <p:sp>
        <p:nvSpPr>
          <p:cNvPr id="2" name="Title 1">
            <a:extLst>
              <a:ext uri="{FF2B5EF4-FFF2-40B4-BE49-F238E27FC236}">
                <a16:creationId xmlns:a16="http://schemas.microsoft.com/office/drawing/2014/main" id="{27A0840A-CC00-CB49-ABBE-3C12D227B9C4}"/>
              </a:ext>
            </a:extLst>
          </p:cNvPr>
          <p:cNvSpPr>
            <a:spLocks noGrp="1"/>
          </p:cNvSpPr>
          <p:nvPr>
            <p:ph type="title"/>
          </p:nvPr>
        </p:nvSpPr>
        <p:spPr>
          <a:xfrm>
            <a:off x="887079" y="175091"/>
            <a:ext cx="10515600" cy="668028"/>
          </a:xfrm>
        </p:spPr>
        <p:txBody>
          <a:bodyPr>
            <a:normAutofit fontScale="90000"/>
          </a:bodyPr>
          <a:lstStyle/>
          <a:p>
            <a:r>
              <a:rPr lang="en-US" dirty="0"/>
              <a:t>Challenge System Operational Sequence Diagram</a:t>
            </a:r>
          </a:p>
        </p:txBody>
      </p:sp>
      <p:sp>
        <p:nvSpPr>
          <p:cNvPr id="5" name="Rectangle 4">
            <a:extLst>
              <a:ext uri="{FF2B5EF4-FFF2-40B4-BE49-F238E27FC236}">
                <a16:creationId xmlns:a16="http://schemas.microsoft.com/office/drawing/2014/main" id="{810A6E7A-3334-9F4E-AA5D-991BB803452F}"/>
              </a:ext>
            </a:extLst>
          </p:cNvPr>
          <p:cNvSpPr/>
          <p:nvPr/>
        </p:nvSpPr>
        <p:spPr>
          <a:xfrm>
            <a:off x="656720" y="1930660"/>
            <a:ext cx="1258784" cy="58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VCU</a:t>
            </a:r>
          </a:p>
        </p:txBody>
      </p:sp>
      <p:sp>
        <p:nvSpPr>
          <p:cNvPr id="6" name="Rectangle 5">
            <a:extLst>
              <a:ext uri="{FF2B5EF4-FFF2-40B4-BE49-F238E27FC236}">
                <a16:creationId xmlns:a16="http://schemas.microsoft.com/office/drawing/2014/main" id="{D275E265-84F3-F84A-B820-518295CDACDF}"/>
              </a:ext>
            </a:extLst>
          </p:cNvPr>
          <p:cNvSpPr/>
          <p:nvPr/>
        </p:nvSpPr>
        <p:spPr>
          <a:xfrm>
            <a:off x="2789330" y="1930660"/>
            <a:ext cx="1258784" cy="58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BMS</a:t>
            </a:r>
          </a:p>
        </p:txBody>
      </p:sp>
      <p:sp>
        <p:nvSpPr>
          <p:cNvPr id="7" name="Rectangle 6">
            <a:extLst>
              <a:ext uri="{FF2B5EF4-FFF2-40B4-BE49-F238E27FC236}">
                <a16:creationId xmlns:a16="http://schemas.microsoft.com/office/drawing/2014/main" id="{63F670DC-8405-6A42-8247-EBEC97A066E8}"/>
              </a:ext>
            </a:extLst>
          </p:cNvPr>
          <p:cNvSpPr/>
          <p:nvPr/>
        </p:nvSpPr>
        <p:spPr>
          <a:xfrm>
            <a:off x="5192105" y="1930660"/>
            <a:ext cx="1258784" cy="58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ECM</a:t>
            </a:r>
          </a:p>
        </p:txBody>
      </p:sp>
      <p:sp>
        <p:nvSpPr>
          <p:cNvPr id="8" name="Rectangle 7">
            <a:extLst>
              <a:ext uri="{FF2B5EF4-FFF2-40B4-BE49-F238E27FC236}">
                <a16:creationId xmlns:a16="http://schemas.microsoft.com/office/drawing/2014/main" id="{84F77159-410E-B042-A82D-4CE0FF96E916}"/>
              </a:ext>
            </a:extLst>
          </p:cNvPr>
          <p:cNvSpPr/>
          <p:nvPr/>
        </p:nvSpPr>
        <p:spPr>
          <a:xfrm>
            <a:off x="7253463" y="1930660"/>
            <a:ext cx="1258784" cy="58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a:t>
            </a:r>
          </a:p>
        </p:txBody>
      </p:sp>
      <p:cxnSp>
        <p:nvCxnSpPr>
          <p:cNvPr id="12" name="Straight Connector 11">
            <a:extLst>
              <a:ext uri="{FF2B5EF4-FFF2-40B4-BE49-F238E27FC236}">
                <a16:creationId xmlns:a16="http://schemas.microsoft.com/office/drawing/2014/main" id="{BFED216E-5521-BD46-9FC7-0EC4487D724E}"/>
              </a:ext>
            </a:extLst>
          </p:cNvPr>
          <p:cNvCxnSpPr>
            <a:cxnSpLocks/>
          </p:cNvCxnSpPr>
          <p:nvPr/>
        </p:nvCxnSpPr>
        <p:spPr>
          <a:xfrm>
            <a:off x="1346472" y="2666930"/>
            <a:ext cx="0" cy="2731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6637F3-400A-294F-9576-61CB58B56403}"/>
              </a:ext>
            </a:extLst>
          </p:cNvPr>
          <p:cNvCxnSpPr>
            <a:cxnSpLocks/>
          </p:cNvCxnSpPr>
          <p:nvPr/>
        </p:nvCxnSpPr>
        <p:spPr>
          <a:xfrm>
            <a:off x="3417733" y="2666930"/>
            <a:ext cx="0" cy="2731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3E09BDC-D3F2-2548-83FB-2E42A3F229F6}"/>
              </a:ext>
            </a:extLst>
          </p:cNvPr>
          <p:cNvCxnSpPr>
            <a:cxnSpLocks/>
          </p:cNvCxnSpPr>
          <p:nvPr/>
        </p:nvCxnSpPr>
        <p:spPr>
          <a:xfrm>
            <a:off x="5821497" y="2666930"/>
            <a:ext cx="0" cy="2731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D4EC8C-3DFD-4E44-9075-299A4C6BE0F1}"/>
              </a:ext>
            </a:extLst>
          </p:cNvPr>
          <p:cNvCxnSpPr>
            <a:cxnSpLocks/>
          </p:cNvCxnSpPr>
          <p:nvPr/>
        </p:nvCxnSpPr>
        <p:spPr>
          <a:xfrm>
            <a:off x="7882855" y="2666930"/>
            <a:ext cx="0" cy="2778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43A76EF-91E1-6B40-BBD4-95EB2772AEF0}"/>
              </a:ext>
            </a:extLst>
          </p:cNvPr>
          <p:cNvCxnSpPr>
            <a:cxnSpLocks/>
          </p:cNvCxnSpPr>
          <p:nvPr/>
        </p:nvCxnSpPr>
        <p:spPr>
          <a:xfrm flipH="1">
            <a:off x="1356376" y="3162677"/>
            <a:ext cx="2061358" cy="0"/>
          </a:xfrm>
          <a:prstGeom prst="straightConnector1">
            <a:avLst/>
          </a:prstGeom>
          <a:noFill/>
          <a:ln w="19050" cap="flat" cmpd="sng" algn="ctr">
            <a:solidFill>
              <a:srgbClr val="469C23"/>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3C5ACF5-0592-AC4B-AA35-2159763FD1F0}"/>
              </a:ext>
            </a:extLst>
          </p:cNvPr>
          <p:cNvSpPr txBox="1"/>
          <p:nvPr/>
        </p:nvSpPr>
        <p:spPr>
          <a:xfrm>
            <a:off x="2570631" y="3122782"/>
            <a:ext cx="920444" cy="261610"/>
          </a:xfrm>
          <a:prstGeom prst="rect">
            <a:avLst/>
          </a:prstGeom>
          <a:noFill/>
        </p:spPr>
        <p:txBody>
          <a:bodyPr wrap="none" rtlCol="0">
            <a:spAutoFit/>
          </a:bodyPr>
          <a:lstStyle/>
          <a:p>
            <a:pPr algn="r"/>
            <a:r>
              <a:rPr lang="en-US" sz="1100" dirty="0"/>
              <a:t>Power Limits</a:t>
            </a:r>
          </a:p>
        </p:txBody>
      </p:sp>
      <p:cxnSp>
        <p:nvCxnSpPr>
          <p:cNvPr id="28" name="Straight Arrow Connector 27">
            <a:extLst>
              <a:ext uri="{FF2B5EF4-FFF2-40B4-BE49-F238E27FC236}">
                <a16:creationId xmlns:a16="http://schemas.microsoft.com/office/drawing/2014/main" id="{8DCF4944-BD8B-4682-99F3-CCCD421C3694}"/>
              </a:ext>
            </a:extLst>
          </p:cNvPr>
          <p:cNvCxnSpPr>
            <a:cxnSpLocks/>
          </p:cNvCxnSpPr>
          <p:nvPr/>
        </p:nvCxnSpPr>
        <p:spPr>
          <a:xfrm>
            <a:off x="1356376" y="4875983"/>
            <a:ext cx="4475025" cy="0"/>
          </a:xfrm>
          <a:prstGeom prst="straightConnector1">
            <a:avLst/>
          </a:prstGeom>
          <a:noFill/>
          <a:ln w="19050" cap="flat" cmpd="sng" algn="ctr">
            <a:solidFill>
              <a:srgbClr val="469C23"/>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13ED521-B711-4725-9669-BFA1B4970120}"/>
              </a:ext>
            </a:extLst>
          </p:cNvPr>
          <p:cNvCxnSpPr>
            <a:cxnSpLocks/>
          </p:cNvCxnSpPr>
          <p:nvPr/>
        </p:nvCxnSpPr>
        <p:spPr>
          <a:xfrm flipH="1">
            <a:off x="1346472" y="2867402"/>
            <a:ext cx="6536383" cy="0"/>
          </a:xfrm>
          <a:prstGeom prst="straightConnector1">
            <a:avLst/>
          </a:prstGeom>
          <a:noFill/>
          <a:ln w="19050" cap="flat" cmpd="sng" algn="ctr">
            <a:solidFill>
              <a:srgbClr val="469C23"/>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5AC5058-C32A-451F-9BAD-6D713DED24DF}"/>
              </a:ext>
            </a:extLst>
          </p:cNvPr>
          <p:cNvSpPr txBox="1"/>
          <p:nvPr/>
        </p:nvSpPr>
        <p:spPr>
          <a:xfrm>
            <a:off x="6144879" y="2860840"/>
            <a:ext cx="1737976" cy="261610"/>
          </a:xfrm>
          <a:prstGeom prst="rect">
            <a:avLst/>
          </a:prstGeom>
          <a:noFill/>
        </p:spPr>
        <p:txBody>
          <a:bodyPr wrap="none" rtlCol="0">
            <a:spAutoFit/>
          </a:bodyPr>
          <a:lstStyle/>
          <a:p>
            <a:pPr algn="r"/>
            <a:r>
              <a:rPr lang="en-US" sz="1100" dirty="0"/>
              <a:t>Wheel based vehicle speed</a:t>
            </a:r>
          </a:p>
        </p:txBody>
      </p:sp>
      <p:sp>
        <p:nvSpPr>
          <p:cNvPr id="42" name="TextBox 41">
            <a:extLst>
              <a:ext uri="{FF2B5EF4-FFF2-40B4-BE49-F238E27FC236}">
                <a16:creationId xmlns:a16="http://schemas.microsoft.com/office/drawing/2014/main" id="{F2AB4F7C-07D3-4C77-A1FA-A679F9E68EA6}"/>
              </a:ext>
            </a:extLst>
          </p:cNvPr>
          <p:cNvSpPr txBox="1"/>
          <p:nvPr/>
        </p:nvSpPr>
        <p:spPr>
          <a:xfrm>
            <a:off x="638586" y="2851547"/>
            <a:ext cx="1561646" cy="261610"/>
          </a:xfrm>
          <a:prstGeom prst="rect">
            <a:avLst/>
          </a:prstGeom>
          <a:noFill/>
        </p:spPr>
        <p:txBody>
          <a:bodyPr wrap="none" rtlCol="0">
            <a:spAutoFit/>
          </a:bodyPr>
          <a:lstStyle/>
          <a:p>
            <a:r>
              <a:rPr lang="en-US" sz="1100" i="1" dirty="0">
                <a:solidFill>
                  <a:schemeClr val="accent1"/>
                </a:solidFill>
              </a:rPr>
              <a:t>Driver Torque requested</a:t>
            </a:r>
          </a:p>
        </p:txBody>
      </p:sp>
      <p:sp>
        <p:nvSpPr>
          <p:cNvPr id="43" name="TextBox 42">
            <a:extLst>
              <a:ext uri="{FF2B5EF4-FFF2-40B4-BE49-F238E27FC236}">
                <a16:creationId xmlns:a16="http://schemas.microsoft.com/office/drawing/2014/main" id="{823C9BA5-4CF4-4DC7-8BDB-F31D51AD3541}"/>
              </a:ext>
            </a:extLst>
          </p:cNvPr>
          <p:cNvSpPr txBox="1"/>
          <p:nvPr/>
        </p:nvSpPr>
        <p:spPr>
          <a:xfrm>
            <a:off x="596744" y="3244007"/>
            <a:ext cx="1544012" cy="261610"/>
          </a:xfrm>
          <a:prstGeom prst="rect">
            <a:avLst/>
          </a:prstGeom>
          <a:noFill/>
        </p:spPr>
        <p:txBody>
          <a:bodyPr wrap="none" rtlCol="0">
            <a:spAutoFit/>
          </a:bodyPr>
          <a:lstStyle/>
          <a:p>
            <a:r>
              <a:rPr lang="en-US" sz="1100" i="1" dirty="0">
                <a:solidFill>
                  <a:schemeClr val="accent1"/>
                </a:solidFill>
              </a:rPr>
              <a:t>Battery Power available</a:t>
            </a:r>
          </a:p>
        </p:txBody>
      </p:sp>
      <p:cxnSp>
        <p:nvCxnSpPr>
          <p:cNvPr id="44" name="Straight Arrow Connector 43">
            <a:extLst>
              <a:ext uri="{FF2B5EF4-FFF2-40B4-BE49-F238E27FC236}">
                <a16:creationId xmlns:a16="http://schemas.microsoft.com/office/drawing/2014/main" id="{13B2E8E5-0770-4FD2-A0E0-0C58A53943CF}"/>
              </a:ext>
            </a:extLst>
          </p:cNvPr>
          <p:cNvCxnSpPr>
            <a:cxnSpLocks/>
          </p:cNvCxnSpPr>
          <p:nvPr/>
        </p:nvCxnSpPr>
        <p:spPr>
          <a:xfrm flipH="1">
            <a:off x="1346472" y="3563050"/>
            <a:ext cx="4475025" cy="0"/>
          </a:xfrm>
          <a:prstGeom prst="straightConnector1">
            <a:avLst/>
          </a:prstGeom>
          <a:noFill/>
          <a:ln w="19050" cap="flat" cmpd="sng" algn="ctr">
            <a:solidFill>
              <a:srgbClr val="469C23"/>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63955CC-6A1F-435A-A75B-DD4A755DF7A4}"/>
              </a:ext>
            </a:extLst>
          </p:cNvPr>
          <p:cNvSpPr txBox="1"/>
          <p:nvPr/>
        </p:nvSpPr>
        <p:spPr>
          <a:xfrm>
            <a:off x="4907750" y="3560251"/>
            <a:ext cx="923651" cy="261610"/>
          </a:xfrm>
          <a:prstGeom prst="rect">
            <a:avLst/>
          </a:prstGeom>
          <a:noFill/>
        </p:spPr>
        <p:txBody>
          <a:bodyPr wrap="none" rtlCol="0">
            <a:spAutoFit/>
          </a:bodyPr>
          <a:lstStyle/>
          <a:p>
            <a:pPr algn="r"/>
            <a:r>
              <a:rPr lang="en-US" sz="1100" dirty="0"/>
              <a:t>Motor speed</a:t>
            </a:r>
          </a:p>
        </p:txBody>
      </p:sp>
      <p:cxnSp>
        <p:nvCxnSpPr>
          <p:cNvPr id="47" name="Straight Arrow Connector 46">
            <a:extLst>
              <a:ext uri="{FF2B5EF4-FFF2-40B4-BE49-F238E27FC236}">
                <a16:creationId xmlns:a16="http://schemas.microsoft.com/office/drawing/2014/main" id="{39F59508-3B5B-4FDC-8015-746B3E916403}"/>
              </a:ext>
            </a:extLst>
          </p:cNvPr>
          <p:cNvCxnSpPr>
            <a:cxnSpLocks/>
          </p:cNvCxnSpPr>
          <p:nvPr/>
        </p:nvCxnSpPr>
        <p:spPr>
          <a:xfrm flipH="1">
            <a:off x="1356376" y="3984432"/>
            <a:ext cx="4475025" cy="0"/>
          </a:xfrm>
          <a:prstGeom prst="straightConnector1">
            <a:avLst/>
          </a:prstGeom>
          <a:noFill/>
          <a:ln w="19050" cap="flat" cmpd="sng" algn="ctr">
            <a:solidFill>
              <a:srgbClr val="469C23"/>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736CAD6-0F56-4CF2-A5C8-7FE7A6B0DF8E}"/>
              </a:ext>
            </a:extLst>
          </p:cNvPr>
          <p:cNvSpPr txBox="1"/>
          <p:nvPr/>
        </p:nvSpPr>
        <p:spPr>
          <a:xfrm>
            <a:off x="4939143" y="3963659"/>
            <a:ext cx="920445" cy="261610"/>
          </a:xfrm>
          <a:prstGeom prst="rect">
            <a:avLst/>
          </a:prstGeom>
          <a:noFill/>
        </p:spPr>
        <p:txBody>
          <a:bodyPr wrap="none" rtlCol="0">
            <a:spAutoFit/>
          </a:bodyPr>
          <a:lstStyle/>
          <a:p>
            <a:pPr algn="r"/>
            <a:r>
              <a:rPr lang="en-US" sz="1100" dirty="0"/>
              <a:t>Power Limits</a:t>
            </a:r>
          </a:p>
        </p:txBody>
      </p:sp>
      <p:sp>
        <p:nvSpPr>
          <p:cNvPr id="49" name="TextBox 48">
            <a:extLst>
              <a:ext uri="{FF2B5EF4-FFF2-40B4-BE49-F238E27FC236}">
                <a16:creationId xmlns:a16="http://schemas.microsoft.com/office/drawing/2014/main" id="{E2BB2EDC-5C16-4CEA-8195-4211C12A6CE9}"/>
              </a:ext>
            </a:extLst>
          </p:cNvPr>
          <p:cNvSpPr txBox="1"/>
          <p:nvPr/>
        </p:nvSpPr>
        <p:spPr>
          <a:xfrm>
            <a:off x="645307" y="3993096"/>
            <a:ext cx="1483098" cy="261610"/>
          </a:xfrm>
          <a:prstGeom prst="rect">
            <a:avLst/>
          </a:prstGeom>
          <a:noFill/>
        </p:spPr>
        <p:txBody>
          <a:bodyPr wrap="none" rtlCol="0">
            <a:spAutoFit/>
          </a:bodyPr>
          <a:lstStyle/>
          <a:p>
            <a:r>
              <a:rPr lang="en-US" sz="1100" i="1" dirty="0">
                <a:solidFill>
                  <a:schemeClr val="accent1"/>
                </a:solidFill>
              </a:rPr>
              <a:t>Motor Power available</a:t>
            </a:r>
          </a:p>
        </p:txBody>
      </p:sp>
      <p:sp>
        <p:nvSpPr>
          <p:cNvPr id="50" name="TextBox 49">
            <a:extLst>
              <a:ext uri="{FF2B5EF4-FFF2-40B4-BE49-F238E27FC236}">
                <a16:creationId xmlns:a16="http://schemas.microsoft.com/office/drawing/2014/main" id="{196B5630-7293-4EEB-B284-B2925F49F340}"/>
              </a:ext>
            </a:extLst>
          </p:cNvPr>
          <p:cNvSpPr txBox="1"/>
          <p:nvPr/>
        </p:nvSpPr>
        <p:spPr>
          <a:xfrm>
            <a:off x="840564" y="4263119"/>
            <a:ext cx="1132041" cy="261610"/>
          </a:xfrm>
          <a:prstGeom prst="rect">
            <a:avLst/>
          </a:prstGeom>
          <a:noFill/>
        </p:spPr>
        <p:txBody>
          <a:bodyPr wrap="none" rtlCol="0">
            <a:spAutoFit/>
          </a:bodyPr>
          <a:lstStyle/>
          <a:p>
            <a:r>
              <a:rPr lang="en-US" sz="1100" i="1" dirty="0">
                <a:solidFill>
                  <a:schemeClr val="accent1"/>
                </a:solidFill>
              </a:rPr>
              <a:t>Torque available</a:t>
            </a:r>
          </a:p>
        </p:txBody>
      </p:sp>
      <p:sp>
        <p:nvSpPr>
          <p:cNvPr id="51" name="TextBox 50">
            <a:extLst>
              <a:ext uri="{FF2B5EF4-FFF2-40B4-BE49-F238E27FC236}">
                <a16:creationId xmlns:a16="http://schemas.microsoft.com/office/drawing/2014/main" id="{0DC1A505-61BF-4F24-A916-9AA4E491DE7B}"/>
              </a:ext>
            </a:extLst>
          </p:cNvPr>
          <p:cNvSpPr txBox="1"/>
          <p:nvPr/>
        </p:nvSpPr>
        <p:spPr>
          <a:xfrm>
            <a:off x="1296017" y="4863968"/>
            <a:ext cx="1066319" cy="261610"/>
          </a:xfrm>
          <a:prstGeom prst="rect">
            <a:avLst/>
          </a:prstGeom>
          <a:noFill/>
        </p:spPr>
        <p:txBody>
          <a:bodyPr wrap="none" rtlCol="0">
            <a:spAutoFit/>
          </a:bodyPr>
          <a:lstStyle/>
          <a:p>
            <a:pPr algn="r"/>
            <a:r>
              <a:rPr lang="en-US" sz="1100" dirty="0"/>
              <a:t>Torque request</a:t>
            </a:r>
          </a:p>
        </p:txBody>
      </p:sp>
      <p:sp>
        <p:nvSpPr>
          <p:cNvPr id="52" name="TextBox 51">
            <a:extLst>
              <a:ext uri="{FF2B5EF4-FFF2-40B4-BE49-F238E27FC236}">
                <a16:creationId xmlns:a16="http://schemas.microsoft.com/office/drawing/2014/main" id="{5A53372B-6E5B-4297-AE4A-6284201632BC}"/>
              </a:ext>
            </a:extLst>
          </p:cNvPr>
          <p:cNvSpPr txBox="1"/>
          <p:nvPr/>
        </p:nvSpPr>
        <p:spPr>
          <a:xfrm>
            <a:off x="541355" y="4566857"/>
            <a:ext cx="1805302" cy="261610"/>
          </a:xfrm>
          <a:prstGeom prst="rect">
            <a:avLst/>
          </a:prstGeom>
          <a:noFill/>
        </p:spPr>
        <p:txBody>
          <a:bodyPr wrap="none" rtlCol="0">
            <a:spAutoFit/>
          </a:bodyPr>
          <a:lstStyle/>
          <a:p>
            <a:r>
              <a:rPr lang="en-US" sz="1100" i="1" dirty="0">
                <a:solidFill>
                  <a:schemeClr val="accent1"/>
                </a:solidFill>
              </a:rPr>
              <a:t>Acceleration torque demand</a:t>
            </a:r>
          </a:p>
        </p:txBody>
      </p:sp>
      <p:cxnSp>
        <p:nvCxnSpPr>
          <p:cNvPr id="54" name="Straight Arrow Connector 53">
            <a:extLst>
              <a:ext uri="{FF2B5EF4-FFF2-40B4-BE49-F238E27FC236}">
                <a16:creationId xmlns:a16="http://schemas.microsoft.com/office/drawing/2014/main" id="{F9B9B92F-201D-46FE-9763-4C93AD7A9AD5}"/>
              </a:ext>
            </a:extLst>
          </p:cNvPr>
          <p:cNvCxnSpPr>
            <a:cxnSpLocks/>
          </p:cNvCxnSpPr>
          <p:nvPr/>
        </p:nvCxnSpPr>
        <p:spPr>
          <a:xfrm flipH="1">
            <a:off x="1346472" y="4566857"/>
            <a:ext cx="6536383" cy="0"/>
          </a:xfrm>
          <a:prstGeom prst="straightConnector1">
            <a:avLst/>
          </a:prstGeom>
          <a:noFill/>
          <a:ln w="19050" cap="flat" cmpd="sng" algn="ctr">
            <a:solidFill>
              <a:srgbClr val="469C23"/>
            </a:solidFill>
            <a:prstDash val="solid"/>
            <a:miter lim="800000"/>
            <a:tailEnd type="triangle"/>
          </a:ln>
          <a:effectLst/>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6B163FBD-4928-43DE-BCF4-7BB213FE1ABF}"/>
              </a:ext>
            </a:extLst>
          </p:cNvPr>
          <p:cNvSpPr txBox="1"/>
          <p:nvPr/>
        </p:nvSpPr>
        <p:spPr>
          <a:xfrm>
            <a:off x="5846169" y="4558450"/>
            <a:ext cx="2082621" cy="261610"/>
          </a:xfrm>
          <a:prstGeom prst="rect">
            <a:avLst/>
          </a:prstGeom>
          <a:noFill/>
        </p:spPr>
        <p:txBody>
          <a:bodyPr wrap="none" rtlCol="0">
            <a:spAutoFit/>
          </a:bodyPr>
          <a:lstStyle/>
          <a:p>
            <a:pPr algn="r"/>
            <a:r>
              <a:rPr lang="en-US" sz="1100" dirty="0"/>
              <a:t>Traction/stability torque request</a:t>
            </a:r>
          </a:p>
        </p:txBody>
      </p:sp>
      <p:sp>
        <p:nvSpPr>
          <p:cNvPr id="56" name="TextBox 55">
            <a:extLst>
              <a:ext uri="{FF2B5EF4-FFF2-40B4-BE49-F238E27FC236}">
                <a16:creationId xmlns:a16="http://schemas.microsoft.com/office/drawing/2014/main" id="{5242E69E-D119-440E-BB2A-A51DA9041ED0}"/>
              </a:ext>
            </a:extLst>
          </p:cNvPr>
          <p:cNvSpPr txBox="1"/>
          <p:nvPr/>
        </p:nvSpPr>
        <p:spPr>
          <a:xfrm>
            <a:off x="5305686" y="4906668"/>
            <a:ext cx="1011815" cy="261610"/>
          </a:xfrm>
          <a:prstGeom prst="rect">
            <a:avLst/>
          </a:prstGeom>
          <a:noFill/>
        </p:spPr>
        <p:txBody>
          <a:bodyPr wrap="none" rtlCol="0">
            <a:spAutoFit/>
          </a:bodyPr>
          <a:lstStyle/>
          <a:p>
            <a:r>
              <a:rPr lang="en-US" sz="1100" i="1" dirty="0">
                <a:solidFill>
                  <a:schemeClr val="accent1"/>
                </a:solidFill>
              </a:rPr>
              <a:t>Control torque</a:t>
            </a:r>
          </a:p>
        </p:txBody>
      </p:sp>
      <p:sp>
        <p:nvSpPr>
          <p:cNvPr id="57" name="Right Brace 56">
            <a:extLst>
              <a:ext uri="{FF2B5EF4-FFF2-40B4-BE49-F238E27FC236}">
                <a16:creationId xmlns:a16="http://schemas.microsoft.com/office/drawing/2014/main" id="{1D1CF76F-95B0-4081-9D82-DD5A7F0F8C67}"/>
              </a:ext>
            </a:extLst>
          </p:cNvPr>
          <p:cNvSpPr/>
          <p:nvPr/>
        </p:nvSpPr>
        <p:spPr>
          <a:xfrm>
            <a:off x="8172681" y="2832597"/>
            <a:ext cx="200025" cy="23014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8" name="TextBox 57">
            <a:extLst>
              <a:ext uri="{FF2B5EF4-FFF2-40B4-BE49-F238E27FC236}">
                <a16:creationId xmlns:a16="http://schemas.microsoft.com/office/drawing/2014/main" id="{5672F3DC-1EED-474C-8DB2-6EC262E42F25}"/>
              </a:ext>
            </a:extLst>
          </p:cNvPr>
          <p:cNvSpPr txBox="1"/>
          <p:nvPr/>
        </p:nvSpPr>
        <p:spPr>
          <a:xfrm>
            <a:off x="8403444" y="3657860"/>
            <a:ext cx="763607" cy="646331"/>
          </a:xfrm>
          <a:prstGeom prst="rect">
            <a:avLst/>
          </a:prstGeom>
          <a:noFill/>
        </p:spPr>
        <p:txBody>
          <a:bodyPr wrap="none" rtlCol="0">
            <a:spAutoFit/>
          </a:bodyPr>
          <a:lstStyle/>
          <a:p>
            <a:r>
              <a:rPr lang="en-GB" dirty="0"/>
              <a:t>Cyclic </a:t>
            </a:r>
          </a:p>
          <a:p>
            <a:r>
              <a:rPr lang="en-GB" dirty="0"/>
              <a:t>10ms</a:t>
            </a:r>
          </a:p>
        </p:txBody>
      </p:sp>
      <p:sp>
        <p:nvSpPr>
          <p:cNvPr id="59" name="TextBox 58">
            <a:extLst>
              <a:ext uri="{FF2B5EF4-FFF2-40B4-BE49-F238E27FC236}">
                <a16:creationId xmlns:a16="http://schemas.microsoft.com/office/drawing/2014/main" id="{CA67221E-FC4A-44F3-975B-57ADA1BB8364}"/>
              </a:ext>
            </a:extLst>
          </p:cNvPr>
          <p:cNvSpPr txBox="1"/>
          <p:nvPr/>
        </p:nvSpPr>
        <p:spPr>
          <a:xfrm>
            <a:off x="5201682" y="3733686"/>
            <a:ext cx="1446230" cy="261610"/>
          </a:xfrm>
          <a:prstGeom prst="rect">
            <a:avLst/>
          </a:prstGeom>
          <a:noFill/>
        </p:spPr>
        <p:txBody>
          <a:bodyPr wrap="none" rtlCol="0">
            <a:spAutoFit/>
          </a:bodyPr>
          <a:lstStyle/>
          <a:p>
            <a:r>
              <a:rPr lang="en-US" sz="1100" i="1" dirty="0">
                <a:solidFill>
                  <a:schemeClr val="accent1"/>
                </a:solidFill>
              </a:rPr>
              <a:t>Calculate power limits</a:t>
            </a:r>
          </a:p>
        </p:txBody>
      </p:sp>
      <p:sp>
        <p:nvSpPr>
          <p:cNvPr id="60" name="TextBox 59">
            <a:extLst>
              <a:ext uri="{FF2B5EF4-FFF2-40B4-BE49-F238E27FC236}">
                <a16:creationId xmlns:a16="http://schemas.microsoft.com/office/drawing/2014/main" id="{EA0EAFA7-98F1-4627-B16F-864F09DB1437}"/>
              </a:ext>
            </a:extLst>
          </p:cNvPr>
          <p:cNvSpPr txBox="1"/>
          <p:nvPr/>
        </p:nvSpPr>
        <p:spPr>
          <a:xfrm>
            <a:off x="5399086" y="3275898"/>
            <a:ext cx="875561" cy="261610"/>
          </a:xfrm>
          <a:prstGeom prst="rect">
            <a:avLst/>
          </a:prstGeom>
          <a:noFill/>
        </p:spPr>
        <p:txBody>
          <a:bodyPr wrap="none" rtlCol="0">
            <a:spAutoFit/>
          </a:bodyPr>
          <a:lstStyle/>
          <a:p>
            <a:r>
              <a:rPr lang="en-US" sz="1100" i="1" dirty="0">
                <a:solidFill>
                  <a:schemeClr val="accent1"/>
                </a:solidFill>
              </a:rPr>
              <a:t>Sense speed</a:t>
            </a:r>
          </a:p>
        </p:txBody>
      </p:sp>
      <p:cxnSp>
        <p:nvCxnSpPr>
          <p:cNvPr id="18" name="Straight Arrow Connector 17">
            <a:extLst>
              <a:ext uri="{FF2B5EF4-FFF2-40B4-BE49-F238E27FC236}">
                <a16:creationId xmlns:a16="http://schemas.microsoft.com/office/drawing/2014/main" id="{D31CBADB-0396-438B-8677-38B53374774F}"/>
              </a:ext>
            </a:extLst>
          </p:cNvPr>
          <p:cNvCxnSpPr>
            <a:cxnSpLocks/>
            <a:endCxn id="8" idx="3"/>
          </p:cNvCxnSpPr>
          <p:nvPr/>
        </p:nvCxnSpPr>
        <p:spPr>
          <a:xfrm flipH="1">
            <a:off x="8512247" y="2221605"/>
            <a:ext cx="6548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6197A02-FD8E-49A8-B537-47169FF2CEBE}"/>
              </a:ext>
            </a:extLst>
          </p:cNvPr>
          <p:cNvSpPr txBox="1"/>
          <p:nvPr/>
        </p:nvSpPr>
        <p:spPr>
          <a:xfrm>
            <a:off x="9167051" y="2036939"/>
            <a:ext cx="1548052" cy="369332"/>
          </a:xfrm>
          <a:prstGeom prst="rect">
            <a:avLst/>
          </a:prstGeom>
          <a:noFill/>
        </p:spPr>
        <p:txBody>
          <a:bodyPr wrap="none" rtlCol="0">
            <a:spAutoFit/>
          </a:bodyPr>
          <a:lstStyle/>
          <a:p>
            <a:r>
              <a:rPr lang="en-US" dirty="0"/>
              <a:t>Java Federates</a:t>
            </a:r>
          </a:p>
        </p:txBody>
      </p:sp>
      <p:cxnSp>
        <p:nvCxnSpPr>
          <p:cNvPr id="53" name="Straight Arrow Connector 52">
            <a:extLst>
              <a:ext uri="{FF2B5EF4-FFF2-40B4-BE49-F238E27FC236}">
                <a16:creationId xmlns:a16="http://schemas.microsoft.com/office/drawing/2014/main" id="{AB1CC970-455C-44BB-8F67-9C36A152B26A}"/>
              </a:ext>
            </a:extLst>
          </p:cNvPr>
          <p:cNvCxnSpPr>
            <a:cxnSpLocks/>
          </p:cNvCxnSpPr>
          <p:nvPr/>
        </p:nvCxnSpPr>
        <p:spPr>
          <a:xfrm flipH="1">
            <a:off x="8768279" y="1745994"/>
            <a:ext cx="654804"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2096F163-0713-4C28-AF00-81F2F660DDB3}"/>
              </a:ext>
            </a:extLst>
          </p:cNvPr>
          <p:cNvSpPr txBox="1"/>
          <p:nvPr/>
        </p:nvSpPr>
        <p:spPr>
          <a:xfrm>
            <a:off x="9423083" y="1561328"/>
            <a:ext cx="2214452" cy="646331"/>
          </a:xfrm>
          <a:prstGeom prst="rect">
            <a:avLst/>
          </a:prstGeom>
          <a:noFill/>
        </p:spPr>
        <p:txBody>
          <a:bodyPr wrap="none" rtlCol="0">
            <a:spAutoFit/>
          </a:bodyPr>
          <a:lstStyle/>
          <a:p>
            <a:r>
              <a:rPr lang="en-US" dirty="0"/>
              <a:t>Ignite/</a:t>
            </a:r>
            <a:r>
              <a:rPr lang="en-US" dirty="0" err="1"/>
              <a:t>Modelica</a:t>
            </a:r>
            <a:r>
              <a:rPr lang="en-US" dirty="0"/>
              <a:t>/FMU</a:t>
            </a:r>
          </a:p>
          <a:p>
            <a:pPr algn="ctr"/>
            <a:r>
              <a:rPr lang="en-US" dirty="0"/>
              <a:t>Federates</a:t>
            </a:r>
            <a:r>
              <a:rPr lang="en-US" b="1" dirty="0">
                <a:solidFill>
                  <a:srgbClr val="C00000"/>
                </a:solidFill>
              </a:rPr>
              <a:t>*</a:t>
            </a:r>
          </a:p>
        </p:txBody>
      </p:sp>
      <p:cxnSp>
        <p:nvCxnSpPr>
          <p:cNvPr id="66" name="Straight Arrow Connector 65">
            <a:extLst>
              <a:ext uri="{FF2B5EF4-FFF2-40B4-BE49-F238E27FC236}">
                <a16:creationId xmlns:a16="http://schemas.microsoft.com/office/drawing/2014/main" id="{58C948DD-928E-4E34-9A75-5646ADAE3E82}"/>
              </a:ext>
            </a:extLst>
          </p:cNvPr>
          <p:cNvCxnSpPr>
            <a:cxnSpLocks/>
          </p:cNvCxnSpPr>
          <p:nvPr/>
        </p:nvCxnSpPr>
        <p:spPr>
          <a:xfrm flipH="1">
            <a:off x="9172119" y="1276294"/>
            <a:ext cx="654804"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5477D59-4DB1-474C-B275-B0CD7B8AFE3B}"/>
              </a:ext>
            </a:extLst>
          </p:cNvPr>
          <p:cNvSpPr txBox="1"/>
          <p:nvPr/>
        </p:nvSpPr>
        <p:spPr>
          <a:xfrm>
            <a:off x="9826923" y="1091628"/>
            <a:ext cx="484428" cy="369332"/>
          </a:xfrm>
          <a:prstGeom prst="rect">
            <a:avLst/>
          </a:prstGeom>
          <a:noFill/>
        </p:spPr>
        <p:txBody>
          <a:bodyPr wrap="none" rtlCol="0">
            <a:spAutoFit/>
          </a:bodyPr>
          <a:lstStyle/>
          <a:p>
            <a:r>
              <a:rPr lang="en-US" dirty="0"/>
              <a:t>HIL</a:t>
            </a:r>
          </a:p>
        </p:txBody>
      </p:sp>
      <p:grpSp>
        <p:nvGrpSpPr>
          <p:cNvPr id="23" name="Group 22">
            <a:extLst>
              <a:ext uri="{FF2B5EF4-FFF2-40B4-BE49-F238E27FC236}">
                <a16:creationId xmlns:a16="http://schemas.microsoft.com/office/drawing/2014/main" id="{380FD765-296C-4A41-961F-5FC511B563CD}"/>
              </a:ext>
            </a:extLst>
          </p:cNvPr>
          <p:cNvGrpSpPr/>
          <p:nvPr/>
        </p:nvGrpSpPr>
        <p:grpSpPr>
          <a:xfrm>
            <a:off x="4857952" y="5702601"/>
            <a:ext cx="6971733" cy="964748"/>
            <a:chOff x="7849275" y="5654211"/>
            <a:chExt cx="12121480" cy="1508250"/>
          </a:xfrm>
        </p:grpSpPr>
        <p:sp>
          <p:nvSpPr>
            <p:cNvPr id="68" name="Rectangle 67">
              <a:extLst>
                <a:ext uri="{FF2B5EF4-FFF2-40B4-BE49-F238E27FC236}">
                  <a16:creationId xmlns:a16="http://schemas.microsoft.com/office/drawing/2014/main" id="{9FB20AD1-93E2-4B97-A2E7-E828B36C177D}"/>
                </a:ext>
              </a:extLst>
            </p:cNvPr>
            <p:cNvSpPr/>
            <p:nvPr/>
          </p:nvSpPr>
          <p:spPr>
            <a:xfrm>
              <a:off x="7849275" y="5654211"/>
              <a:ext cx="1258783" cy="58188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ABS</a:t>
              </a:r>
            </a:p>
          </p:txBody>
        </p:sp>
        <p:sp>
          <p:nvSpPr>
            <p:cNvPr id="69" name="Rectangle 68">
              <a:extLst>
                <a:ext uri="{FF2B5EF4-FFF2-40B4-BE49-F238E27FC236}">
                  <a16:creationId xmlns:a16="http://schemas.microsoft.com/office/drawing/2014/main" id="{EB94265B-85A5-4B12-A7E9-2C89F658EEA8}"/>
                </a:ext>
              </a:extLst>
            </p:cNvPr>
            <p:cNvSpPr/>
            <p:nvPr/>
          </p:nvSpPr>
          <p:spPr>
            <a:xfrm>
              <a:off x="7849275" y="6123910"/>
              <a:ext cx="1258783" cy="58188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ABS</a:t>
              </a:r>
            </a:p>
          </p:txBody>
        </p:sp>
        <p:sp>
          <p:nvSpPr>
            <p:cNvPr id="70" name="Rectangle 69">
              <a:extLst>
                <a:ext uri="{FF2B5EF4-FFF2-40B4-BE49-F238E27FC236}">
                  <a16:creationId xmlns:a16="http://schemas.microsoft.com/office/drawing/2014/main" id="{AD26C062-5CFF-4EA2-93D7-5605B55F7AB2}"/>
                </a:ext>
              </a:extLst>
            </p:cNvPr>
            <p:cNvSpPr/>
            <p:nvPr/>
          </p:nvSpPr>
          <p:spPr>
            <a:xfrm>
              <a:off x="7849275" y="6575015"/>
              <a:ext cx="1258783" cy="581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ABS</a:t>
              </a:r>
            </a:p>
          </p:txBody>
        </p:sp>
        <p:sp>
          <p:nvSpPr>
            <p:cNvPr id="71" name="TextBox 70">
              <a:extLst>
                <a:ext uri="{FF2B5EF4-FFF2-40B4-BE49-F238E27FC236}">
                  <a16:creationId xmlns:a16="http://schemas.microsoft.com/office/drawing/2014/main" id="{99A4C7C6-C3B7-41F0-8CEF-0AF2687DFCA0}"/>
                </a:ext>
              </a:extLst>
            </p:cNvPr>
            <p:cNvSpPr txBox="1"/>
            <p:nvPr/>
          </p:nvSpPr>
          <p:spPr>
            <a:xfrm>
              <a:off x="9234325" y="6681294"/>
              <a:ext cx="10736430" cy="481167"/>
            </a:xfrm>
            <a:prstGeom prst="rect">
              <a:avLst/>
            </a:prstGeom>
            <a:noFill/>
          </p:spPr>
          <p:txBody>
            <a:bodyPr wrap="square" rtlCol="0">
              <a:spAutoFit/>
            </a:bodyPr>
            <a:lstStyle/>
            <a:p>
              <a:r>
                <a:rPr lang="en-US" sz="1400" dirty="0"/>
                <a:t>1Q19: Java Federates for high-level control function and low-fidelity digital twin</a:t>
              </a:r>
            </a:p>
          </p:txBody>
        </p:sp>
        <p:sp>
          <p:nvSpPr>
            <p:cNvPr id="72" name="TextBox 71">
              <a:extLst>
                <a:ext uri="{FF2B5EF4-FFF2-40B4-BE49-F238E27FC236}">
                  <a16:creationId xmlns:a16="http://schemas.microsoft.com/office/drawing/2014/main" id="{6E8813C6-D025-48C3-8A5C-0A099FEDBA82}"/>
                </a:ext>
              </a:extLst>
            </p:cNvPr>
            <p:cNvSpPr txBox="1"/>
            <p:nvPr/>
          </p:nvSpPr>
          <p:spPr>
            <a:xfrm>
              <a:off x="9234325" y="6188548"/>
              <a:ext cx="9499402" cy="481167"/>
            </a:xfrm>
            <a:prstGeom prst="rect">
              <a:avLst/>
            </a:prstGeom>
            <a:noFill/>
          </p:spPr>
          <p:txBody>
            <a:bodyPr wrap="square" rtlCol="0">
              <a:spAutoFit/>
            </a:bodyPr>
            <a:lstStyle/>
            <a:p>
              <a:r>
                <a:rPr lang="en-US" sz="1400" dirty="0"/>
                <a:t>3Q19: Ignite/</a:t>
              </a:r>
              <a:r>
                <a:rPr lang="en-US" sz="1400" dirty="0" err="1"/>
                <a:t>Modelica</a:t>
              </a:r>
              <a:r>
                <a:rPr lang="en-US" sz="1400" dirty="0"/>
                <a:t>/FMU for high-fidelity digital twin</a:t>
              </a:r>
            </a:p>
          </p:txBody>
        </p:sp>
        <p:sp>
          <p:nvSpPr>
            <p:cNvPr id="73" name="TextBox 72">
              <a:extLst>
                <a:ext uri="{FF2B5EF4-FFF2-40B4-BE49-F238E27FC236}">
                  <a16:creationId xmlns:a16="http://schemas.microsoft.com/office/drawing/2014/main" id="{628ABD5F-8E87-4119-933C-1535AF2B47F3}"/>
                </a:ext>
              </a:extLst>
            </p:cNvPr>
            <p:cNvSpPr txBox="1"/>
            <p:nvPr/>
          </p:nvSpPr>
          <p:spPr>
            <a:xfrm>
              <a:off x="9234325" y="5654211"/>
              <a:ext cx="4567019" cy="481167"/>
            </a:xfrm>
            <a:prstGeom prst="rect">
              <a:avLst/>
            </a:prstGeom>
            <a:noFill/>
          </p:spPr>
          <p:txBody>
            <a:bodyPr wrap="none" rtlCol="0">
              <a:spAutoFit/>
            </a:bodyPr>
            <a:lstStyle/>
            <a:p>
              <a:r>
                <a:rPr lang="en-US" sz="1400" dirty="0"/>
                <a:t>??: HIL for real stimulus/response</a:t>
              </a:r>
            </a:p>
          </p:txBody>
        </p:sp>
      </p:grpSp>
      <p:sp>
        <p:nvSpPr>
          <p:cNvPr id="24" name="Left Brace 23">
            <a:extLst>
              <a:ext uri="{FF2B5EF4-FFF2-40B4-BE49-F238E27FC236}">
                <a16:creationId xmlns:a16="http://schemas.microsoft.com/office/drawing/2014/main" id="{52CC62EB-459E-4727-A949-2A8FE3EF4D29}"/>
              </a:ext>
            </a:extLst>
          </p:cNvPr>
          <p:cNvSpPr/>
          <p:nvPr/>
        </p:nvSpPr>
        <p:spPr>
          <a:xfrm>
            <a:off x="4285885" y="5702601"/>
            <a:ext cx="336666" cy="9647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27D5DD0E-CB42-4363-81CF-168638C2E3D3}"/>
              </a:ext>
            </a:extLst>
          </p:cNvPr>
          <p:cNvSpPr txBox="1"/>
          <p:nvPr/>
        </p:nvSpPr>
        <p:spPr>
          <a:xfrm>
            <a:off x="2901768" y="5621023"/>
            <a:ext cx="1485012" cy="1200329"/>
          </a:xfrm>
          <a:prstGeom prst="rect">
            <a:avLst/>
          </a:prstGeom>
          <a:noFill/>
        </p:spPr>
        <p:txBody>
          <a:bodyPr wrap="square" rtlCol="0">
            <a:spAutoFit/>
          </a:bodyPr>
          <a:lstStyle/>
          <a:p>
            <a:r>
              <a:rPr lang="en-US" dirty="0"/>
              <a:t>Identical APIs allow for arbitrary substitution</a:t>
            </a:r>
          </a:p>
        </p:txBody>
      </p:sp>
      <p:sp>
        <p:nvSpPr>
          <p:cNvPr id="3" name="TextBox 2">
            <a:extLst>
              <a:ext uri="{FF2B5EF4-FFF2-40B4-BE49-F238E27FC236}">
                <a16:creationId xmlns:a16="http://schemas.microsoft.com/office/drawing/2014/main" id="{4489405F-DC53-CE44-A248-E9823101A3DF}"/>
              </a:ext>
            </a:extLst>
          </p:cNvPr>
          <p:cNvSpPr txBox="1"/>
          <p:nvPr/>
        </p:nvSpPr>
        <p:spPr>
          <a:xfrm>
            <a:off x="5369507" y="5338209"/>
            <a:ext cx="1474314" cy="369332"/>
          </a:xfrm>
          <a:prstGeom prst="rect">
            <a:avLst/>
          </a:prstGeom>
          <a:noFill/>
        </p:spPr>
        <p:txBody>
          <a:bodyPr wrap="none" rtlCol="0">
            <a:spAutoFit/>
          </a:bodyPr>
          <a:lstStyle/>
          <a:p>
            <a:r>
              <a:rPr lang="en-US" b="1" dirty="0"/>
              <a:t>Collaboration</a:t>
            </a:r>
          </a:p>
        </p:txBody>
      </p:sp>
      <p:sp>
        <p:nvSpPr>
          <p:cNvPr id="4" name="TextBox 3">
            <a:extLst>
              <a:ext uri="{FF2B5EF4-FFF2-40B4-BE49-F238E27FC236}">
                <a16:creationId xmlns:a16="http://schemas.microsoft.com/office/drawing/2014/main" id="{B72B773E-C285-0A4A-AC03-B4387ECED9AD}"/>
              </a:ext>
            </a:extLst>
          </p:cNvPr>
          <p:cNvSpPr txBox="1"/>
          <p:nvPr/>
        </p:nvSpPr>
        <p:spPr>
          <a:xfrm>
            <a:off x="9167051" y="4971740"/>
            <a:ext cx="2463047" cy="646331"/>
          </a:xfrm>
          <a:prstGeom prst="rect">
            <a:avLst/>
          </a:prstGeom>
          <a:noFill/>
        </p:spPr>
        <p:txBody>
          <a:bodyPr wrap="none" rtlCol="0">
            <a:spAutoFit/>
          </a:bodyPr>
          <a:lstStyle/>
          <a:p>
            <a:r>
              <a:rPr lang="en-US" dirty="0">
                <a:solidFill>
                  <a:srgbClr val="C00000"/>
                </a:solidFill>
              </a:rPr>
              <a:t>*Subject to CRADA</a:t>
            </a:r>
            <a:br>
              <a:rPr lang="en-US" dirty="0">
                <a:solidFill>
                  <a:srgbClr val="C00000"/>
                </a:solidFill>
              </a:rPr>
            </a:br>
            <a:r>
              <a:rPr lang="en-US" dirty="0">
                <a:solidFill>
                  <a:srgbClr val="C00000"/>
                </a:solidFill>
              </a:rPr>
              <a:t>(contractual agreement)</a:t>
            </a:r>
          </a:p>
        </p:txBody>
      </p:sp>
    </p:spTree>
    <p:custDataLst>
      <p:tags r:id="rId1"/>
    </p:custDataLst>
    <p:extLst>
      <p:ext uri="{BB962C8B-B14F-4D97-AF65-F5344CB8AC3E}">
        <p14:creationId xmlns:p14="http://schemas.microsoft.com/office/powerpoint/2010/main" val="3741310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BCOUNTONSLD" val="0"/>
</p:tagLst>
</file>

<file path=ppt/tags/tag2.xml><?xml version="1.0" encoding="utf-8"?>
<p:tagLst xmlns:a="http://schemas.openxmlformats.org/drawingml/2006/main" xmlns:r="http://schemas.openxmlformats.org/officeDocument/2006/relationships" xmlns:p="http://schemas.openxmlformats.org/presentationml/2006/main">
  <p:tag name="LABCOUNTONSLD" val="0"/>
</p:tagLst>
</file>

<file path=ppt/tags/tag3.xml><?xml version="1.0" encoding="utf-8"?>
<p:tagLst xmlns:a="http://schemas.openxmlformats.org/drawingml/2006/main" xmlns:r="http://schemas.openxmlformats.org/officeDocument/2006/relationships" xmlns:p="http://schemas.openxmlformats.org/presentationml/2006/main">
  <p:tag name="LABCOUNTONSLD" val="0"/>
</p:tagLst>
</file>

<file path=ppt/tags/tag4.xml><?xml version="1.0" encoding="utf-8"?>
<p:tagLst xmlns:a="http://schemas.openxmlformats.org/drawingml/2006/main" xmlns:r="http://schemas.openxmlformats.org/officeDocument/2006/relationships" xmlns:p="http://schemas.openxmlformats.org/presentationml/2006/main">
  <p:tag name="LABCOUNTONSLD" val="0"/>
</p:tagLst>
</file>

<file path=ppt/tags/tag5.xml><?xml version="1.0" encoding="utf-8"?>
<p:tagLst xmlns:a="http://schemas.openxmlformats.org/drawingml/2006/main" xmlns:r="http://schemas.openxmlformats.org/officeDocument/2006/relationships" xmlns:p="http://schemas.openxmlformats.org/presentationml/2006/main">
  <p:tag name="LABCOUNTONSLD" val="0"/>
</p:tagLst>
</file>

<file path=ppt/tags/tag6.xml><?xml version="1.0" encoding="utf-8"?>
<p:tagLst xmlns:a="http://schemas.openxmlformats.org/drawingml/2006/main" xmlns:r="http://schemas.openxmlformats.org/officeDocument/2006/relationships" xmlns:p="http://schemas.openxmlformats.org/presentationml/2006/main">
  <p:tag name="LABCOUNTONSLD" val="0"/>
</p:tagLst>
</file>

<file path=ppt/tags/tag7.xml><?xml version="1.0" encoding="utf-8"?>
<p:tagLst xmlns:a="http://schemas.openxmlformats.org/drawingml/2006/main" xmlns:r="http://schemas.openxmlformats.org/officeDocument/2006/relationships" xmlns:p="http://schemas.openxmlformats.org/presentationml/2006/main">
  <p:tag name="LABCOUNTONSLD" val="0"/>
</p:tagLst>
</file>

<file path=ppt/tags/tag8.xml><?xml version="1.0" encoding="utf-8"?>
<p:tagLst xmlns:a="http://schemas.openxmlformats.org/drawingml/2006/main" xmlns:r="http://schemas.openxmlformats.org/officeDocument/2006/relationships" xmlns:p="http://schemas.openxmlformats.org/presentationml/2006/main">
  <p:tag name="LABCOUNTONSLD" val="0"/>
</p:tagLst>
</file>

<file path=ppt/tags/tag9.xml><?xml version="1.0" encoding="utf-8"?>
<p:tagLst xmlns:a="http://schemas.openxmlformats.org/drawingml/2006/main" xmlns:r="http://schemas.openxmlformats.org/officeDocument/2006/relationships" xmlns:p="http://schemas.openxmlformats.org/presentationml/2006/main">
  <p:tag name="LABCOUNTONSL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icardo Template UK-A4">
  <a:themeElements>
    <a:clrScheme name="Ricardo PowerPoint Colour Theme">
      <a:dk1>
        <a:srgbClr val="000000"/>
      </a:dk1>
      <a:lt1>
        <a:srgbClr val="FFFFFF"/>
      </a:lt1>
      <a:dk2>
        <a:srgbClr val="DC241F"/>
      </a:dk2>
      <a:lt2>
        <a:srgbClr val="000000"/>
      </a:lt2>
      <a:accent1>
        <a:srgbClr val="006BB7"/>
      </a:accent1>
      <a:accent2>
        <a:srgbClr val="A7A9AC"/>
      </a:accent2>
      <a:accent3>
        <a:srgbClr val="99CCFF"/>
      </a:accent3>
      <a:accent4>
        <a:srgbClr val="DDDDDD"/>
      </a:accent4>
      <a:accent5>
        <a:srgbClr val="00307E"/>
      </a:accent5>
      <a:accent6>
        <a:srgbClr val="808080"/>
      </a:accent6>
      <a:hlink>
        <a:srgbClr val="006BB7"/>
      </a:hlink>
      <a:folHlink>
        <a:srgbClr val="A7A9AC"/>
      </a:folHlink>
    </a:clrScheme>
    <a:fontScheme name="Ricardo Template UK-A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accent2"/>
          </a:solidFill>
          <a:prstDash val="solid"/>
          <a:round/>
          <a:headEnd type="none" w="med" len="med"/>
          <a:tailEnd type="none" w="med" len="med"/>
        </a:ln>
        <a:effectLst/>
      </a:spPr>
      <a:bodyPr vert="horz" wrap="none" lIns="72000" tIns="72000" rIns="72000" bIns="72000" numCol="1" rtlCol="0" anchor="ctr" anchorCtr="0" compatLnSpc="1">
        <a:prstTxWarp prst="textNoShape">
          <a:avLst/>
        </a:prstTxWarp>
      </a:bodyPr>
      <a:lstStyle>
        <a:defPPr marL="0" marR="0" indent="0" algn="ctr" defTabSz="762000" rtl="0" eaLnBrk="0" fontAlgn="base" latinLnBrk="0" hangingPunct="0">
          <a:lnSpc>
            <a:spcPct val="100000"/>
          </a:lnSpc>
          <a:spcBef>
            <a:spcPct val="0"/>
          </a:spcBef>
          <a:spcAft>
            <a:spcPct val="0"/>
          </a:spcAft>
          <a:buClrTx/>
          <a:buSzTx/>
          <a:buFontTx/>
          <a:buNone/>
          <a:tabLst/>
          <a:defRPr kumimoji="0"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2"/>
          </a:solidFill>
          <a:prstDash val="solid"/>
          <a:round/>
          <a:headEnd type="none" w="med" len="med"/>
          <a:tailEnd type="none" w="med" len="med"/>
        </a:ln>
        <a:effectLst/>
      </a:spPr>
      <a:bodyPr vert="horz" wrap="none" lIns="72000" tIns="72000" rIns="72000" bIns="72000" numCol="1" anchor="ctr" anchorCtr="0" compatLnSpc="1">
        <a:prstTxWarp prst="textNoShape">
          <a:avLst/>
        </a:prstTxWarp>
      </a:bodyPr>
      <a:lstStyle>
        <a:defPPr marL="0" marR="0" indent="0" algn="ctr" defTabSz="7620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txDef>
      <a:spPr>
        <a:noFill/>
      </a:spPr>
      <a:bodyPr wrap="none" lIns="36000" tIns="36000" rIns="36000" bIns="36000" rtlCol="0">
        <a:spAutoFit/>
      </a:bodyPr>
      <a:lstStyle>
        <a:defPPr>
          <a:defRPr dirty="0" err="1" smtClean="0"/>
        </a:defPPr>
      </a:lstStyle>
    </a:txDef>
  </a:objectDefaults>
  <a:extraClrSchemeLst>
    <a:extraClrScheme>
      <a:clrScheme name="Ricardo PowerPoint Colour Theme">
        <a:dk1>
          <a:srgbClr val="000000"/>
        </a:dk1>
        <a:lt1>
          <a:srgbClr val="FFFFFF"/>
        </a:lt1>
        <a:dk2>
          <a:srgbClr val="DC241F"/>
        </a:dk2>
        <a:lt2>
          <a:srgbClr val="000000"/>
        </a:lt2>
        <a:accent1>
          <a:srgbClr val="006BB7"/>
        </a:accent1>
        <a:accent2>
          <a:srgbClr val="A7A9AC"/>
        </a:accent2>
        <a:accent3>
          <a:srgbClr val="99CCFF"/>
        </a:accent3>
        <a:accent4>
          <a:srgbClr val="DDDDDD"/>
        </a:accent4>
        <a:accent5>
          <a:srgbClr val="00307E"/>
        </a:accent5>
        <a:accent6>
          <a:srgbClr val="808080"/>
        </a:accent6>
        <a:hlink>
          <a:srgbClr val="006BB7"/>
        </a:hlink>
        <a:folHlink>
          <a:srgbClr val="A7A9AC"/>
        </a:folHlink>
      </a:clrScheme>
    </a:extraClrScheme>
  </a:extraClrSchemeLst>
  <a:custClrLst>
    <a:custClr name="Ricardo Logo Blue RGB(0, 107, 183)">
      <a:srgbClr val="006BB7"/>
    </a:custClr>
    <a:custClr name="Ricardo Logo Grey RGB(167, 169, 172)">
      <a:srgbClr val="A7A9AC"/>
    </a:custClr>
    <a:custClr name="Ricardo Light Blue RGB(153, 204, 255)">
      <a:srgbClr val="99CCFF"/>
    </a:custClr>
    <a:custClr name="Ricardo Light Grey RGB(221, 221, 221)">
      <a:srgbClr val="DDDDDD"/>
    </a:custClr>
    <a:custClr name="Ricardo Dark Blue RGB(0, 48, 126)">
      <a:srgbClr val="00307E"/>
    </a:custClr>
    <a:custClr name="Ricardo Dark Grey (50%) RGB(128, 128, 128)">
      <a:srgbClr val="808080"/>
    </a:custClr>
    <a:custClr name="Ricardo Off Blue RGB(89, 166, 213)">
      <a:srgbClr val="59A6D5"/>
    </a:custClr>
    <a:custClr name="Ricardo Grey (75%) RGB(192, 192, 192)">
      <a:srgbClr val="C0C0C0"/>
    </a:custClr>
    <a:custClr name="Ricardo Other Blue RGB(55, 111, 167)">
      <a:srgbClr val="376FA7"/>
    </a:custClr>
    <a:custClr name="Ricardo Grey (60%) RGB(150, 150, 150)">
      <a:srgbClr val="969696"/>
    </a:custClr>
    <a:custClr name="Black RGB(0, 0, 0)">
      <a:srgbClr val="000000"/>
    </a:custClr>
    <a:custClr name="White RGB(255, 255, 255)">
      <a:srgbClr val="FFFFFF"/>
    </a:custClr>
    <a:custClr name="Ricardo Red RGB(220, 36, 31)">
      <a:srgbClr val="DC241F"/>
    </a:custClr>
    <a:custClr name="Ricardo Orange RGB(228, 126, 0)">
      <a:srgbClr val="E47E00"/>
    </a:custClr>
    <a:custClr name="Ricardo Yellow RGB(250, 230, 0)">
      <a:srgbClr val="FAE600"/>
    </a:custClr>
    <a:custClr name="Ricardo Green RGB(153, 202, 60)">
      <a:srgbClr val="99CA3C"/>
    </a:custClr>
    <a:custClr name="Ricardo-AEA Green RGB(70, 156, 35)">
      <a:srgbClr val="469C23"/>
    </a:custClr>
    <a:custClr name="Ricardo Purple RGB(146, 73, 158)">
      <a:srgbClr val="92499E"/>
    </a:custClr>
    <a:custClr name="Ricardo Background Very Dark Grey RGB(77, 77, 79)">
      <a:srgbClr val="4D4D4F"/>
    </a:custClr>
  </a:custClrLst>
  <a:extLst>
    <a:ext uri="{05A4C25C-085E-4340-85A3-A5531E510DB2}">
      <thm15:themeFamily xmlns:thm15="http://schemas.microsoft.com/office/thememl/2012/main" name="DRAFT Ricardo Template UK-A4__May2018_update_v2.potx" id="{68C5BE3A-73DD-4E44-9E09-174393AFCA48}" vid="{DADD7B96-CD4F-449E-BDBB-CD2C15FA2FE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36108</TotalTime>
  <Words>1773</Words>
  <Application>Microsoft Macintosh PowerPoint</Application>
  <PresentationFormat>Widescreen</PresentationFormat>
  <Paragraphs>395</Paragraphs>
  <Slides>18</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Calibri</vt:lpstr>
      <vt:lpstr>Calibri Light</vt:lpstr>
      <vt:lpstr>Narkisim</vt:lpstr>
      <vt:lpstr>Symbol</vt:lpstr>
      <vt:lpstr>Times New Roman</vt:lpstr>
      <vt:lpstr>Wingdings</vt:lpstr>
      <vt:lpstr>Office Theme</vt:lpstr>
      <vt:lpstr>Ricardo Template UK-A4</vt:lpstr>
      <vt:lpstr>Vehicle System Challenge Collaboration Work Breakdown Proposal</vt:lpstr>
      <vt:lpstr>PowerPoint Presentation</vt:lpstr>
      <vt:lpstr>What’s the problem?  Increasing levels of communication and automation come with increased risk of nefarious manipulation and less driver understanding of the system</vt:lpstr>
      <vt:lpstr>Collaboration Benefits/Tasks</vt:lpstr>
      <vt:lpstr>PowerPoint Presentation</vt:lpstr>
      <vt:lpstr>PowerPoint Presentation</vt:lpstr>
      <vt:lpstr>AV Challenge Setup</vt:lpstr>
      <vt:lpstr>Decision/Collaboration Roles and Timeline</vt:lpstr>
      <vt:lpstr>Challenge System Operational Sequence Diagram</vt:lpstr>
      <vt:lpstr>AV Challenge Short Term Tasks</vt:lpstr>
      <vt:lpstr>Use Case/Business Case (AV System Challenge)</vt:lpstr>
      <vt:lpstr>Questions and Strategy</vt:lpstr>
      <vt:lpstr>Backup: Scenario Sequence Diagrams</vt:lpstr>
      <vt:lpstr>Example AV Components</vt:lpstr>
      <vt:lpstr>Experiment Sequence Diagram (Accelerating)</vt:lpstr>
      <vt:lpstr>Experiment Sequence Diagram (Braking)</vt:lpstr>
      <vt:lpstr>Experiment Sequence Diagram (Charging)</vt:lpstr>
      <vt:lpstr>Maturing Test and Experimentation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 Challenge Scope Document</dc:title>
  <dc:creator>Griffor, Edward (Fed)</dc:creator>
  <cp:lastModifiedBy>KHALID HALBA</cp:lastModifiedBy>
  <cp:revision>89</cp:revision>
  <dcterms:created xsi:type="dcterms:W3CDTF">2018-07-11T16:26:34Z</dcterms:created>
  <dcterms:modified xsi:type="dcterms:W3CDTF">2018-10-16T17:28:45Z</dcterms:modified>
</cp:coreProperties>
</file>