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72" r:id="rId5"/>
    <p:sldId id="259" r:id="rId6"/>
    <p:sldId id="260" r:id="rId7"/>
    <p:sldId id="266" r:id="rId8"/>
    <p:sldId id="271" r:id="rId9"/>
    <p:sldId id="267" r:id="rId10"/>
    <p:sldId id="268" r:id="rId11"/>
    <p:sldId id="265" r:id="rId12"/>
    <p:sldId id="269" r:id="rId13"/>
  </p:sldIdLst>
  <p:sldSz cx="24384000" cy="13716000"/>
  <p:notesSz cx="6858000" cy="9144000"/>
  <p:defaultTextStyle>
    <a:lvl1pPr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825500">
      <a:defRPr sz="58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20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825500">
        <a:defRPr sz="10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100"/>
        </a:spcBef>
        <a:buSzPct val="30000"/>
        <a:buBlip>
          <a:blip r:embed="rId15"/>
        </a:buBlip>
        <a:defRPr sz="50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Welcome to Class</a:t>
            </a:r>
          </a:p>
        </p:txBody>
      </p:sp>
      <p:pic>
        <p:nvPicPr>
          <p:cNvPr id="34" name="devLogo-whit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5639" y="7115619"/>
            <a:ext cx="4652722" cy="85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Learn by doing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1473200" y="3190142"/>
            <a:ext cx="21437600" cy="80391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Labs are important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Projects are important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Write your own code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It is ok to ask for help, but </a:t>
            </a:r>
            <a:r>
              <a:rPr sz="5000" b="1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write your own code</a:t>
            </a:r>
            <a:r>
              <a:rPr lang="en-US" sz="5000" b="1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!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If you don’t understand a piece of code, don’t use it until you do.</a:t>
            </a:r>
            <a:endParaRPr sz="48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If you are having trouble understanding something, ask!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387600" y="8966200"/>
            <a:ext cx="19621500" cy="108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–Charles Buxton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British brewer, philanthropist, writer, and legislator</a:t>
            </a:r>
          </a:p>
        </p:txBody>
      </p:sp>
      <p:sp>
        <p:nvSpPr>
          <p:cNvPr id="61" name="Shape 61"/>
          <p:cNvSpPr/>
          <p:nvPr/>
        </p:nvSpPr>
        <p:spPr>
          <a:xfrm>
            <a:off x="2387600" y="6059289"/>
            <a:ext cx="1962150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800">
                <a:solidFill>
                  <a:srgbClr val="FFFFFF"/>
                </a:solidFill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rPr>
              <a:t>“You will never find time for anything. If you want time, you must make it.”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are different from a university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will learn by exploration and we will challenge you</a:t>
            </a:r>
          </a:p>
          <a:p>
            <a:r>
              <a:rPr lang="en-US"/>
              <a:t>We will facilitate the learning process</a:t>
            </a:r>
          </a:p>
          <a:p>
            <a:r>
              <a:rPr lang="en-US"/>
              <a:t>This may be the hardest thing you have ever done</a:t>
            </a:r>
          </a:p>
        </p:txBody>
      </p:sp>
    </p:spTree>
    <p:extLst>
      <p:ext uri="{BB962C8B-B14F-4D97-AF65-F5344CB8AC3E}">
        <p14:creationId xmlns:p14="http://schemas.microsoft.com/office/powerpoint/2010/main" val="23687488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Classroom Rules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Be respectful and courteous at all times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You may excuse yourself at any time to use the restroom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You may have food and beverages in the classroom - please pick up after yourself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You may use designated smoking areas during break times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The internet is meant for class-related research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Wear appropriate and professional attire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Verbal and physical threats toward anyone will not be tolerated</a:t>
            </a:r>
          </a:p>
          <a:p>
            <a:pPr marL="469900" lvl="0" indent="-469900" defTabSz="610870">
              <a:spcBef>
                <a:spcPts val="37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700" dirty="0">
                <a:solidFill>
                  <a:srgbClr val="FFFFFF"/>
                </a:solidFill>
                <a:effectLst>
                  <a:outerShdw blurRad="37592" dist="28194" dir="5400000" rotWithShape="0">
                    <a:srgbClr val="000000"/>
                  </a:outerShdw>
                </a:effectLst>
              </a:rPr>
              <a:t>Silence mobile device - if you need to take a call, please step outside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5728995"/>
            <a:ext cx="21437600" cy="8341567"/>
          </a:xfrm>
        </p:spPr>
        <p:txBody>
          <a:bodyPr/>
          <a:lstStyle/>
          <a:p>
            <a:r>
              <a:rPr lang="en-US" dirty="0"/>
              <a:t>Class is from 7:00am to 5:00pm Monday – Friday</a:t>
            </a:r>
          </a:p>
          <a:p>
            <a:r>
              <a:rPr lang="en-US" dirty="0"/>
              <a:t>You will have a 1 hour lunch between 12:00pm and 1:00pm</a:t>
            </a:r>
          </a:p>
          <a:p>
            <a:r>
              <a:rPr lang="en-US" dirty="0"/>
              <a:t>Your keycard will give you access to the Ward4 common area. Feel free to use it if you need a space to program outside of our regular hours.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71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Graduation Requirements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1473200" y="2838449"/>
            <a:ext cx="21437600" cy="88807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Attendance: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9</a:t>
            </a: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0% or higher</a:t>
            </a:r>
            <a:endParaRPr lang="en-US" dirty="0"/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Being more than 15 minutes late at the start of class or returning from lunch will result in a half day absence being marked down*</a:t>
            </a:r>
          </a:p>
          <a:p>
            <a:pPr marL="635000" lvl="1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*Letting us know ahead of time if you are going to be late or absent makes it more likely we can work around your absence. </a:t>
            </a:r>
            <a:endParaRPr sz="48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GPA:</a:t>
            </a: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2.7 (80%)</a:t>
            </a: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or higher</a:t>
            </a: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GPA Calculation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1473200" y="3377681"/>
            <a:ext cx="21437600" cy="9199983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10% Presentations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20</a:t>
            </a: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% Labs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5</a:t>
            </a: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0% Projects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20</a:t>
            </a: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% Exam</a:t>
            </a: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</a:t>
            </a:r>
          </a:p>
          <a:p>
            <a:pPr algn="l"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Each week this will be totaled into a weekly %. </a:t>
            </a:r>
          </a:p>
          <a:p>
            <a:pPr algn="l"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What really matters is if you can write good code and have good projects 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lang="en-US" sz="50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4" name="Shape 46"/>
          <p:cNvSpPr txBox="1">
            <a:spLocks/>
          </p:cNvSpPr>
          <p:nvPr/>
        </p:nvSpPr>
        <p:spPr>
          <a:xfrm>
            <a:off x="1473200" y="6816436"/>
            <a:ext cx="21437600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635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1pPr>
            <a:lvl2pPr marL="1270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2pPr>
            <a:lvl3pPr marL="1905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3pPr>
            <a:lvl4pPr marL="2540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4pPr>
            <a:lvl5pPr marL="3175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5pPr>
            <a:lvl6pPr marL="3810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6pPr>
            <a:lvl7pPr marL="4445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7pPr>
            <a:lvl8pPr marL="5080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8pPr>
            <a:lvl9pPr marL="5715000" indent="-635000" defTabSz="825500">
              <a:spcBef>
                <a:spcPts val="5100"/>
              </a:spcBef>
              <a:buSzPct val="30000"/>
              <a:buBlip>
                <a:blip r:embed="rId2"/>
              </a:buBlip>
              <a:defRPr sz="5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algn="l">
              <a:defRPr sz="1800">
                <a:solidFill>
                  <a:srgbClr val="000000"/>
                </a:solidFill>
                <a:effectLst/>
              </a:defRPr>
            </a:pP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Help is on the way!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473200" y="3209730"/>
            <a:ext cx="21437600" cy="850951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Understanding that life happens, let your instructor know i</a:t>
            </a:r>
            <a:r>
              <a:rPr lang="en-US"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</a:t>
            </a: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something is going to affect your attendance or assignments</a:t>
            </a:r>
            <a:endParaRPr lang="en-US" sz="50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While we can never mark you as attended if you aren’t here, we can do our best to limit the impact of a planned absence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We strongly recommend doing everything possible to avoid absences</a:t>
            </a:r>
            <a:endParaRPr sz="48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Be proactive about keeping in touch with your instructors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When “the going gets tough”, remember why you came to devCodeCamp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10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Ask your questions</a:t>
            </a:r>
            <a:endParaRPr sz="100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473200" y="4963886"/>
            <a:ext cx="21437600" cy="847219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Every question you have is important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Attempt to find the answers yourself but..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Never hesitate to ask an instructor!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We may directly give you the answer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We may show you the search we would make to get the answer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We may say that you should look a little more yourself</a:t>
            </a:r>
          </a:p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n-US" sz="4800" dirty="0">
                <a:solidFill>
                  <a:schemeClr val="tx1"/>
                </a:solidFill>
              </a:rPr>
              <a:t>But make sure your ask the question. 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endParaRPr lang="en-US" sz="4800" dirty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  <a:effectLst/>
              </a:defRPr>
            </a:pPr>
            <a:endParaRPr sz="50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4218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0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It’s not easy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1473200" y="2838450"/>
            <a:ext cx="21437600" cy="80391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Writing code is not easy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There will be times when you want to slam your face into a desk</a:t>
            </a:r>
            <a:endParaRPr sz="5000" dirty="0">
              <a:solidFill>
                <a:schemeClr val="tx1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Even the instructors reach this point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5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No programmer knows all the answers, not even the instructors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548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Helvetica Neue</vt:lpstr>
      <vt:lpstr>Helvetica Neue Light</vt:lpstr>
      <vt:lpstr>Industrial</vt:lpstr>
      <vt:lpstr>Welcome to Class</vt:lpstr>
      <vt:lpstr>We are different from a university</vt:lpstr>
      <vt:lpstr>Classroom Rules</vt:lpstr>
      <vt:lpstr>Hours</vt:lpstr>
      <vt:lpstr>Graduation Requirements</vt:lpstr>
      <vt:lpstr>GPA Calculation</vt:lpstr>
      <vt:lpstr>Help is on the way!</vt:lpstr>
      <vt:lpstr>Ask your questions</vt:lpstr>
      <vt:lpstr>It’s not easy</vt:lpstr>
      <vt:lpstr>Learn by doing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Class</dc:title>
  <dc:creator>Andrew Llewellyn</dc:creator>
  <cp:lastModifiedBy>Michael Terrill</cp:lastModifiedBy>
  <cp:revision>17</cp:revision>
  <dcterms:modified xsi:type="dcterms:W3CDTF">2017-07-05T15:48:34Z</dcterms:modified>
</cp:coreProperties>
</file>