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55012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7680240" y="504000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42000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555012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7680240" y="6168240"/>
            <a:ext cx="20282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2700000"/>
            <a:ext cx="4680000" cy="1001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648120" y="616824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648120" y="5040000"/>
            <a:ext cx="307404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20000" y="6168240"/>
            <a:ext cx="6300000" cy="102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8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24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C344315-5264-4135-9023-D1629E777905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0E7AAF3-D99B-4066-BF66-162C0924E04E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876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F8E40A8-6067-4C57-9511-112828974EA1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1" lang="en-US" sz="36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1" lang="en-US" sz="3200" spc="-1" strike="noStrike">
              <a:solidFill>
                <a:srgbClr val="2c3e50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700000" y="2700000"/>
            <a:ext cx="4680000" cy="21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endParaRPr b="1" lang="en-US" sz="3600" spc="-1" strike="noStrike">
              <a:solidFill>
                <a:srgbClr val="2c3e50"/>
              </a:solidFill>
              <a:latin typeface="Source Sans Pro Black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2019-09-09T15:25:43Z</dcterms:created>
  <dc:creator/>
  <dc:description/>
  <dc:language>en-US</dc:language>
  <cp:lastModifiedBy/>
  <cp:revision>1</cp:revision>
  <dc:subject/>
  <dc:title>Midnightblue</dc:title>
</cp:coreProperties>
</file>