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329" r:id="rId2"/>
    <p:sldId id="598" r:id="rId3"/>
    <p:sldId id="599" r:id="rId4"/>
    <p:sldId id="600" r:id="rId5"/>
    <p:sldId id="601" r:id="rId6"/>
    <p:sldId id="602" r:id="rId7"/>
    <p:sldId id="603" r:id="rId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3B873-84EB-453B-B57D-B0E4870FD640}">
          <p14:sldIdLst>
            <p14:sldId id="329"/>
            <p14:sldId id="598"/>
            <p14:sldId id="599"/>
            <p14:sldId id="600"/>
            <p14:sldId id="601"/>
            <p14:sldId id="602"/>
            <p14:sldId id="6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1FF"/>
    <a:srgbClr val="70AD47"/>
    <a:srgbClr val="00B050"/>
    <a:srgbClr val="002060"/>
    <a:srgbClr val="000000"/>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3FD6B1-6BA7-4E59-9D96-CC297E843439}" v="51" dt="2024-06-04T15:01:54.063"/>
    <p1510:client id="{A43EA7C9-ECFF-4588-B1EC-CF538CBEFF91}" v="8" dt="2024-06-06T13:23:52.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20" autoAdjust="0"/>
    <p:restoredTop sz="94111" autoAdjust="0"/>
  </p:normalViewPr>
  <p:slideViewPr>
    <p:cSldViewPr snapToGrid="0">
      <p:cViewPr varScale="1">
        <p:scale>
          <a:sx n="119" d="100"/>
          <a:sy n="119" d="100"/>
        </p:scale>
        <p:origin x="200"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rsi Prebibaj" clId="Web-{75B497C2-8725-4070-84F8-2822DA06CBEB}"/>
    <pc:docChg chg="addSld delSld modSld modSection">
      <pc:chgData name="Tirsi Prebibaj" userId="" providerId="" clId="Web-{75B497C2-8725-4070-84F8-2822DA06CBEB}" dt="2024-06-03T20:58:47.346" v="2243" actId="20577"/>
      <pc:docMkLst>
        <pc:docMk/>
      </pc:docMkLst>
      <pc:sldChg chg="del">
        <pc:chgData name="Tirsi Prebibaj" userId="" providerId="" clId="Web-{75B497C2-8725-4070-84F8-2822DA06CBEB}" dt="2024-06-03T20:27:39.136" v="16"/>
        <pc:sldMkLst>
          <pc:docMk/>
          <pc:sldMk cId="127340155" sldId="258"/>
        </pc:sldMkLst>
      </pc:sldChg>
      <pc:sldChg chg="del">
        <pc:chgData name="Tirsi Prebibaj" userId="" providerId="" clId="Web-{75B497C2-8725-4070-84F8-2822DA06CBEB}" dt="2024-06-03T20:27:39.104" v="15"/>
        <pc:sldMkLst>
          <pc:docMk/>
          <pc:sldMk cId="2109985826" sldId="260"/>
        </pc:sldMkLst>
      </pc:sldChg>
      <pc:sldChg chg="del">
        <pc:chgData name="Tirsi Prebibaj" userId="" providerId="" clId="Web-{75B497C2-8725-4070-84F8-2822DA06CBEB}" dt="2024-06-03T20:27:39.073" v="14"/>
        <pc:sldMkLst>
          <pc:docMk/>
          <pc:sldMk cId="3960250524" sldId="261"/>
        </pc:sldMkLst>
      </pc:sldChg>
      <pc:sldChg chg="del">
        <pc:chgData name="Tirsi Prebibaj" userId="" providerId="" clId="Web-{75B497C2-8725-4070-84F8-2822DA06CBEB}" dt="2024-06-03T20:27:39.026" v="13"/>
        <pc:sldMkLst>
          <pc:docMk/>
          <pc:sldMk cId="277034125" sldId="262"/>
        </pc:sldMkLst>
      </pc:sldChg>
      <pc:sldChg chg="del">
        <pc:chgData name="Tirsi Prebibaj" userId="" providerId="" clId="Web-{75B497C2-8725-4070-84F8-2822DA06CBEB}" dt="2024-06-03T20:27:38.776" v="5"/>
        <pc:sldMkLst>
          <pc:docMk/>
          <pc:sldMk cId="1592581719" sldId="263"/>
        </pc:sldMkLst>
      </pc:sldChg>
      <pc:sldChg chg="modSp">
        <pc:chgData name="Tirsi Prebibaj" userId="" providerId="" clId="Web-{75B497C2-8725-4070-84F8-2822DA06CBEB}" dt="2024-06-03T20:27:55.980" v="33" actId="20577"/>
        <pc:sldMkLst>
          <pc:docMk/>
          <pc:sldMk cId="666687954" sldId="329"/>
        </pc:sldMkLst>
        <pc:spChg chg="mod">
          <ac:chgData name="Tirsi Prebibaj" userId="" providerId="" clId="Web-{75B497C2-8725-4070-84F8-2822DA06CBEB}" dt="2024-06-03T20:27:55.980" v="33" actId="20577"/>
          <ac:spMkLst>
            <pc:docMk/>
            <pc:sldMk cId="666687954" sldId="329"/>
            <ac:spMk id="9" creationId="{524A720D-A9A7-ECE9-922E-65F9EA63DAA3}"/>
          </ac:spMkLst>
        </pc:spChg>
      </pc:sldChg>
      <pc:sldChg chg="del">
        <pc:chgData name="Tirsi Prebibaj" userId="" providerId="" clId="Web-{75B497C2-8725-4070-84F8-2822DA06CBEB}" dt="2024-06-03T20:27:24.510" v="0"/>
        <pc:sldMkLst>
          <pc:docMk/>
          <pc:sldMk cId="1959775568" sldId="398"/>
        </pc:sldMkLst>
      </pc:sldChg>
      <pc:sldChg chg="del">
        <pc:chgData name="Tirsi Prebibaj" userId="" providerId="" clId="Web-{75B497C2-8725-4070-84F8-2822DA06CBEB}" dt="2024-06-03T20:27:27.198" v="1"/>
        <pc:sldMkLst>
          <pc:docMk/>
          <pc:sldMk cId="2386383511" sldId="399"/>
        </pc:sldMkLst>
      </pc:sldChg>
      <pc:sldChg chg="del">
        <pc:chgData name="Tirsi Prebibaj" userId="" providerId="" clId="Web-{75B497C2-8725-4070-84F8-2822DA06CBEB}" dt="2024-06-03T20:27:39.136" v="19"/>
        <pc:sldMkLst>
          <pc:docMk/>
          <pc:sldMk cId="1563007446" sldId="400"/>
        </pc:sldMkLst>
      </pc:sldChg>
      <pc:sldChg chg="del">
        <pc:chgData name="Tirsi Prebibaj" userId="" providerId="" clId="Web-{75B497C2-8725-4070-84F8-2822DA06CBEB}" dt="2024-06-03T20:27:39.136" v="20"/>
        <pc:sldMkLst>
          <pc:docMk/>
          <pc:sldMk cId="797326419" sldId="401"/>
        </pc:sldMkLst>
      </pc:sldChg>
      <pc:sldChg chg="del">
        <pc:chgData name="Tirsi Prebibaj" userId="" providerId="" clId="Web-{75B497C2-8725-4070-84F8-2822DA06CBEB}" dt="2024-06-03T20:27:39.136" v="21"/>
        <pc:sldMkLst>
          <pc:docMk/>
          <pc:sldMk cId="3415572139" sldId="402"/>
        </pc:sldMkLst>
      </pc:sldChg>
      <pc:sldChg chg="del">
        <pc:chgData name="Tirsi Prebibaj" userId="" providerId="" clId="Web-{75B497C2-8725-4070-84F8-2822DA06CBEB}" dt="2024-06-03T20:27:39.136" v="18"/>
        <pc:sldMkLst>
          <pc:docMk/>
          <pc:sldMk cId="4213594617" sldId="403"/>
        </pc:sldMkLst>
      </pc:sldChg>
      <pc:sldChg chg="del">
        <pc:chgData name="Tirsi Prebibaj" userId="" providerId="" clId="Web-{75B497C2-8725-4070-84F8-2822DA06CBEB}" dt="2024-06-03T20:27:39.136" v="17"/>
        <pc:sldMkLst>
          <pc:docMk/>
          <pc:sldMk cId="171614656" sldId="404"/>
        </pc:sldMkLst>
      </pc:sldChg>
      <pc:sldChg chg="del">
        <pc:chgData name="Tirsi Prebibaj" userId="" providerId="" clId="Web-{75B497C2-8725-4070-84F8-2822DA06CBEB}" dt="2024-06-03T20:28:42.028" v="39"/>
        <pc:sldMkLst>
          <pc:docMk/>
          <pc:sldMk cId="4186980568" sldId="443"/>
        </pc:sldMkLst>
      </pc:sldChg>
      <pc:sldChg chg="del">
        <pc:chgData name="Tirsi Prebibaj" userId="" providerId="" clId="Web-{75B497C2-8725-4070-84F8-2822DA06CBEB}" dt="2024-06-03T20:28:41.981" v="37"/>
        <pc:sldMkLst>
          <pc:docMk/>
          <pc:sldMk cId="3879612465" sldId="566"/>
        </pc:sldMkLst>
      </pc:sldChg>
      <pc:sldChg chg="del">
        <pc:chgData name="Tirsi Prebibaj" userId="" providerId="" clId="Web-{75B497C2-8725-4070-84F8-2822DA06CBEB}" dt="2024-06-03T20:28:42.012" v="38"/>
        <pc:sldMkLst>
          <pc:docMk/>
          <pc:sldMk cId="2105383725" sldId="568"/>
        </pc:sldMkLst>
      </pc:sldChg>
      <pc:sldChg chg="del">
        <pc:chgData name="Tirsi Prebibaj" userId="" providerId="" clId="Web-{75B497C2-8725-4070-84F8-2822DA06CBEB}" dt="2024-06-03T20:28:41.966" v="36"/>
        <pc:sldMkLst>
          <pc:docMk/>
          <pc:sldMk cId="208031473" sldId="569"/>
        </pc:sldMkLst>
      </pc:sldChg>
      <pc:sldChg chg="del">
        <pc:chgData name="Tirsi Prebibaj" userId="" providerId="" clId="Web-{75B497C2-8725-4070-84F8-2822DA06CBEB}" dt="2024-06-03T20:28:41.934" v="35"/>
        <pc:sldMkLst>
          <pc:docMk/>
          <pc:sldMk cId="3670952624" sldId="570"/>
        </pc:sldMkLst>
      </pc:sldChg>
      <pc:sldChg chg="del">
        <pc:chgData name="Tirsi Prebibaj" userId="" providerId="" clId="Web-{75B497C2-8725-4070-84F8-2822DA06CBEB}" dt="2024-06-03T20:28:41.887" v="34"/>
        <pc:sldMkLst>
          <pc:docMk/>
          <pc:sldMk cId="3121235451" sldId="571"/>
        </pc:sldMkLst>
      </pc:sldChg>
      <pc:sldChg chg="del">
        <pc:chgData name="Tirsi Prebibaj" userId="" providerId="" clId="Web-{75B497C2-8725-4070-84F8-2822DA06CBEB}" dt="2024-06-03T20:27:38.776" v="4"/>
        <pc:sldMkLst>
          <pc:docMk/>
          <pc:sldMk cId="4257741996" sldId="573"/>
        </pc:sldMkLst>
      </pc:sldChg>
      <pc:sldChg chg="del">
        <pc:chgData name="Tirsi Prebibaj" userId="" providerId="" clId="Web-{75B497C2-8725-4070-84F8-2822DA06CBEB}" dt="2024-06-03T20:27:38.776" v="3"/>
        <pc:sldMkLst>
          <pc:docMk/>
          <pc:sldMk cId="3607370286" sldId="574"/>
        </pc:sldMkLst>
      </pc:sldChg>
      <pc:sldChg chg="del">
        <pc:chgData name="Tirsi Prebibaj" userId="" providerId="" clId="Web-{75B497C2-8725-4070-84F8-2822DA06CBEB}" dt="2024-06-03T20:27:38.979" v="11"/>
        <pc:sldMkLst>
          <pc:docMk/>
          <pc:sldMk cId="1137871491" sldId="575"/>
        </pc:sldMkLst>
      </pc:sldChg>
      <pc:sldChg chg="del">
        <pc:chgData name="Tirsi Prebibaj" userId="" providerId="" clId="Web-{75B497C2-8725-4070-84F8-2822DA06CBEB}" dt="2024-06-03T20:27:38.964" v="10"/>
        <pc:sldMkLst>
          <pc:docMk/>
          <pc:sldMk cId="2605167437" sldId="576"/>
        </pc:sldMkLst>
      </pc:sldChg>
      <pc:sldChg chg="del">
        <pc:chgData name="Tirsi Prebibaj" userId="" providerId="" clId="Web-{75B497C2-8725-4070-84F8-2822DA06CBEB}" dt="2024-06-03T20:27:38.948" v="9"/>
        <pc:sldMkLst>
          <pc:docMk/>
          <pc:sldMk cId="336140340" sldId="577"/>
        </pc:sldMkLst>
      </pc:sldChg>
      <pc:sldChg chg="del">
        <pc:chgData name="Tirsi Prebibaj" userId="" providerId="" clId="Web-{75B497C2-8725-4070-84F8-2822DA06CBEB}" dt="2024-06-03T20:27:38.933" v="8"/>
        <pc:sldMkLst>
          <pc:docMk/>
          <pc:sldMk cId="4237641988" sldId="578"/>
        </pc:sldMkLst>
      </pc:sldChg>
      <pc:sldChg chg="del">
        <pc:chgData name="Tirsi Prebibaj" userId="" providerId="" clId="Web-{75B497C2-8725-4070-84F8-2822DA06CBEB}" dt="2024-06-03T20:27:38.776" v="2"/>
        <pc:sldMkLst>
          <pc:docMk/>
          <pc:sldMk cId="4058314984" sldId="579"/>
        </pc:sldMkLst>
      </pc:sldChg>
      <pc:sldChg chg="del">
        <pc:chgData name="Tirsi Prebibaj" userId="" providerId="" clId="Web-{75B497C2-8725-4070-84F8-2822DA06CBEB}" dt="2024-06-03T20:27:38.901" v="7"/>
        <pc:sldMkLst>
          <pc:docMk/>
          <pc:sldMk cId="343756478" sldId="580"/>
        </pc:sldMkLst>
      </pc:sldChg>
      <pc:sldChg chg="del">
        <pc:chgData name="Tirsi Prebibaj" userId="" providerId="" clId="Web-{75B497C2-8725-4070-84F8-2822DA06CBEB}" dt="2024-06-03T20:27:38.854" v="6"/>
        <pc:sldMkLst>
          <pc:docMk/>
          <pc:sldMk cId="688367123" sldId="582"/>
        </pc:sldMkLst>
      </pc:sldChg>
      <pc:sldChg chg="del">
        <pc:chgData name="Tirsi Prebibaj" userId="" providerId="" clId="Web-{75B497C2-8725-4070-84F8-2822DA06CBEB}" dt="2024-06-03T20:27:38.979" v="12"/>
        <pc:sldMkLst>
          <pc:docMk/>
          <pc:sldMk cId="617464548" sldId="583"/>
        </pc:sldMkLst>
      </pc:sldChg>
      <pc:sldChg chg="del">
        <pc:chgData name="Tirsi Prebibaj" userId="" providerId="" clId="Web-{75B497C2-8725-4070-84F8-2822DA06CBEB}" dt="2024-06-03T20:27:42.355" v="22"/>
        <pc:sldMkLst>
          <pc:docMk/>
          <pc:sldMk cId="2778090005" sldId="584"/>
        </pc:sldMkLst>
      </pc:sldChg>
      <pc:sldChg chg="addSp delSp del">
        <pc:chgData name="Tirsi Prebibaj" userId="" providerId="" clId="Web-{75B497C2-8725-4070-84F8-2822DA06CBEB}" dt="2024-06-03T20:50:06.003" v="1167"/>
        <pc:sldMkLst>
          <pc:docMk/>
          <pc:sldMk cId="1249071937" sldId="585"/>
        </pc:sldMkLst>
        <pc:spChg chg="add del">
          <ac:chgData name="Tirsi Prebibaj" userId="" providerId="" clId="Web-{75B497C2-8725-4070-84F8-2822DA06CBEB}" dt="2024-06-03T20:29:11.045" v="45"/>
          <ac:spMkLst>
            <pc:docMk/>
            <pc:sldMk cId="1249071937" sldId="585"/>
            <ac:spMk id="3" creationId="{8C733223-979D-9D2F-994B-F5C583045666}"/>
          </ac:spMkLst>
        </pc:spChg>
      </pc:sldChg>
      <pc:sldChg chg="del">
        <pc:chgData name="Tirsi Prebibaj" userId="" providerId="" clId="Web-{75B497C2-8725-4070-84F8-2822DA06CBEB}" dt="2024-06-03T20:50:06.909" v="1168"/>
        <pc:sldMkLst>
          <pc:docMk/>
          <pc:sldMk cId="104383114" sldId="586"/>
        </pc:sldMkLst>
      </pc:sldChg>
      <pc:sldChg chg="del">
        <pc:chgData name="Tirsi Prebibaj" userId="" providerId="" clId="Web-{75B497C2-8725-4070-84F8-2822DA06CBEB}" dt="2024-06-03T20:50:11.784" v="1169"/>
        <pc:sldMkLst>
          <pc:docMk/>
          <pc:sldMk cId="3787326680" sldId="587"/>
        </pc:sldMkLst>
      </pc:sldChg>
      <pc:sldChg chg="del">
        <pc:chgData name="Tirsi Prebibaj" userId="" providerId="" clId="Web-{75B497C2-8725-4070-84F8-2822DA06CBEB}" dt="2024-06-03T20:50:12.675" v="1170"/>
        <pc:sldMkLst>
          <pc:docMk/>
          <pc:sldMk cId="2526513556" sldId="588"/>
        </pc:sldMkLst>
      </pc:sldChg>
      <pc:sldChg chg="del">
        <pc:chgData name="Tirsi Prebibaj" userId="" providerId="" clId="Web-{75B497C2-8725-4070-84F8-2822DA06CBEB}" dt="2024-06-03T20:50:15.019" v="1171"/>
        <pc:sldMkLst>
          <pc:docMk/>
          <pc:sldMk cId="3742375689" sldId="589"/>
        </pc:sldMkLst>
      </pc:sldChg>
      <pc:sldChg chg="del">
        <pc:chgData name="Tirsi Prebibaj" userId="" providerId="" clId="Web-{75B497C2-8725-4070-84F8-2822DA06CBEB}" dt="2024-06-03T20:50:17.722" v="1172"/>
        <pc:sldMkLst>
          <pc:docMk/>
          <pc:sldMk cId="2277469418" sldId="590"/>
        </pc:sldMkLst>
      </pc:sldChg>
      <pc:sldChg chg="del">
        <pc:chgData name="Tirsi Prebibaj" userId="" providerId="" clId="Web-{75B497C2-8725-4070-84F8-2822DA06CBEB}" dt="2024-06-03T20:50:18.956" v="1173"/>
        <pc:sldMkLst>
          <pc:docMk/>
          <pc:sldMk cId="4255662775" sldId="591"/>
        </pc:sldMkLst>
      </pc:sldChg>
      <pc:sldChg chg="del">
        <pc:chgData name="Tirsi Prebibaj" userId="" providerId="" clId="Web-{75B497C2-8725-4070-84F8-2822DA06CBEB}" dt="2024-06-03T20:55:24.449" v="1847"/>
        <pc:sldMkLst>
          <pc:docMk/>
          <pc:sldMk cId="2501773810" sldId="592"/>
        </pc:sldMkLst>
      </pc:sldChg>
      <pc:sldChg chg="del">
        <pc:chgData name="Tirsi Prebibaj" userId="" providerId="" clId="Web-{75B497C2-8725-4070-84F8-2822DA06CBEB}" dt="2024-06-03T20:55:25.231" v="1848"/>
        <pc:sldMkLst>
          <pc:docMk/>
          <pc:sldMk cId="2906558840" sldId="593"/>
        </pc:sldMkLst>
      </pc:sldChg>
      <pc:sldChg chg="del">
        <pc:chgData name="Tirsi Prebibaj" userId="" providerId="" clId="Web-{75B497C2-8725-4070-84F8-2822DA06CBEB}" dt="2024-06-03T20:55:27.559" v="1850"/>
        <pc:sldMkLst>
          <pc:docMk/>
          <pc:sldMk cId="3573263401" sldId="594"/>
        </pc:sldMkLst>
      </pc:sldChg>
      <pc:sldChg chg="del">
        <pc:chgData name="Tirsi Prebibaj" userId="" providerId="" clId="Web-{75B497C2-8725-4070-84F8-2822DA06CBEB}" dt="2024-06-03T20:55:26.653" v="1849"/>
        <pc:sldMkLst>
          <pc:docMk/>
          <pc:sldMk cId="928416717" sldId="595"/>
        </pc:sldMkLst>
      </pc:sldChg>
      <pc:sldChg chg="del">
        <pc:chgData name="Tirsi Prebibaj" userId="" providerId="" clId="Web-{75B497C2-8725-4070-84F8-2822DA06CBEB}" dt="2024-06-03T20:55:33.934" v="1852"/>
        <pc:sldMkLst>
          <pc:docMk/>
          <pc:sldMk cId="1814978966" sldId="596"/>
        </pc:sldMkLst>
      </pc:sldChg>
      <pc:sldChg chg="del">
        <pc:chgData name="Tirsi Prebibaj" userId="" providerId="" clId="Web-{75B497C2-8725-4070-84F8-2822DA06CBEB}" dt="2024-06-03T20:55:29.496" v="1851"/>
        <pc:sldMkLst>
          <pc:docMk/>
          <pc:sldMk cId="21164970" sldId="597"/>
        </pc:sldMkLst>
      </pc:sldChg>
      <pc:sldChg chg="addSp delSp modSp add replId">
        <pc:chgData name="Tirsi Prebibaj" userId="" providerId="" clId="Web-{75B497C2-8725-4070-84F8-2822DA06CBEB}" dt="2024-06-03T20:58:23.423" v="2236" actId="20577"/>
        <pc:sldMkLst>
          <pc:docMk/>
          <pc:sldMk cId="292281008" sldId="598"/>
        </pc:sldMkLst>
        <pc:spChg chg="mod">
          <ac:chgData name="Tirsi Prebibaj" userId="" providerId="" clId="Web-{75B497C2-8725-4070-84F8-2822DA06CBEB}" dt="2024-06-03T20:30:24" v="60" actId="20577"/>
          <ac:spMkLst>
            <pc:docMk/>
            <pc:sldMk cId="292281008" sldId="598"/>
            <ac:spMk id="2" creationId="{876D24CD-AD39-4F49-C462-2245FCE2F957}"/>
          </ac:spMkLst>
        </pc:spChg>
        <pc:spChg chg="mod">
          <ac:chgData name="Tirsi Prebibaj" userId="" providerId="" clId="Web-{75B497C2-8725-4070-84F8-2822DA06CBEB}" dt="2024-06-03T20:58:23.423" v="2236" actId="20577"/>
          <ac:spMkLst>
            <pc:docMk/>
            <pc:sldMk cId="292281008" sldId="598"/>
            <ac:spMk id="5" creationId="{1503E069-5A14-E51E-DCA6-9E35DEC74D82}"/>
          </ac:spMkLst>
        </pc:spChg>
        <pc:spChg chg="del">
          <ac:chgData name="Tirsi Prebibaj" userId="" providerId="" clId="Web-{75B497C2-8725-4070-84F8-2822DA06CBEB}" dt="2024-06-03T20:29:00.982" v="43"/>
          <ac:spMkLst>
            <pc:docMk/>
            <pc:sldMk cId="292281008" sldId="598"/>
            <ac:spMk id="7" creationId="{CE4EED30-56C4-B3A1-2A6C-50431FF34469}"/>
          </ac:spMkLst>
        </pc:spChg>
        <pc:spChg chg="add del mod">
          <ac:chgData name="Tirsi Prebibaj" userId="" providerId="" clId="Web-{75B497C2-8725-4070-84F8-2822DA06CBEB}" dt="2024-06-03T20:33:46.521" v="213"/>
          <ac:spMkLst>
            <pc:docMk/>
            <pc:sldMk cId="292281008" sldId="598"/>
            <ac:spMk id="8" creationId="{8C733223-979D-9D2F-994B-F5C583045666}"/>
          </ac:spMkLst>
        </pc:spChg>
        <pc:spChg chg="del">
          <ac:chgData name="Tirsi Prebibaj" userId="" providerId="" clId="Web-{75B497C2-8725-4070-84F8-2822DA06CBEB}" dt="2024-06-03T20:29:00.982" v="42"/>
          <ac:spMkLst>
            <pc:docMk/>
            <pc:sldMk cId="292281008" sldId="598"/>
            <ac:spMk id="9" creationId="{FCB4347A-E1A4-FB06-9175-F1EE1C38682B}"/>
          </ac:spMkLst>
        </pc:spChg>
        <pc:spChg chg="add mod">
          <ac:chgData name="Tirsi Prebibaj" userId="" providerId="" clId="Web-{75B497C2-8725-4070-84F8-2822DA06CBEB}" dt="2024-06-03T20:46:02.730" v="701" actId="20577"/>
          <ac:spMkLst>
            <pc:docMk/>
            <pc:sldMk cId="292281008" sldId="598"/>
            <ac:spMk id="10" creationId="{7A06881C-3CBF-78B0-3894-D3668D1DBD70}"/>
          </ac:spMkLst>
        </pc:spChg>
        <pc:spChg chg="add del">
          <ac:chgData name="Tirsi Prebibaj" userId="" providerId="" clId="Web-{75B497C2-8725-4070-84F8-2822DA06CBEB}" dt="2024-06-03T20:36:23.526" v="356"/>
          <ac:spMkLst>
            <pc:docMk/>
            <pc:sldMk cId="292281008" sldId="598"/>
            <ac:spMk id="11" creationId="{8C733223-979D-9D2F-994B-F5C583045666}"/>
          </ac:spMkLst>
        </pc:spChg>
        <pc:spChg chg="add del">
          <ac:chgData name="Tirsi Prebibaj" userId="" providerId="" clId="Web-{75B497C2-8725-4070-84F8-2822DA06CBEB}" dt="2024-06-03T20:36:19.916" v="355"/>
          <ac:spMkLst>
            <pc:docMk/>
            <pc:sldMk cId="292281008" sldId="598"/>
            <ac:spMk id="12" creationId="{8C733223-979D-9D2F-994B-F5C583045666}"/>
          </ac:spMkLst>
        </pc:spChg>
        <pc:picChg chg="del">
          <ac:chgData name="Tirsi Prebibaj" userId="" providerId="" clId="Web-{75B497C2-8725-4070-84F8-2822DA06CBEB}" dt="2024-06-03T20:29:00.982" v="44"/>
          <ac:picMkLst>
            <pc:docMk/>
            <pc:sldMk cId="292281008" sldId="598"/>
            <ac:picMk id="6" creationId="{C44C56F6-650E-4C80-61B9-C62BA41861BF}"/>
          </ac:picMkLst>
        </pc:picChg>
      </pc:sldChg>
      <pc:sldChg chg="modSp add replId">
        <pc:chgData name="Tirsi Prebibaj" userId="" providerId="" clId="Web-{75B497C2-8725-4070-84F8-2822DA06CBEB}" dt="2024-06-03T20:58:28.048" v="2237" actId="20577"/>
        <pc:sldMkLst>
          <pc:docMk/>
          <pc:sldMk cId="1509327703" sldId="599"/>
        </pc:sldMkLst>
        <pc:spChg chg="mod">
          <ac:chgData name="Tirsi Prebibaj" userId="" providerId="" clId="Web-{75B497C2-8725-4070-84F8-2822DA06CBEB}" dt="2024-06-03T20:38:35.545" v="382" actId="20577"/>
          <ac:spMkLst>
            <pc:docMk/>
            <pc:sldMk cId="1509327703" sldId="599"/>
            <ac:spMk id="2" creationId="{876D24CD-AD39-4F49-C462-2245FCE2F957}"/>
          </ac:spMkLst>
        </pc:spChg>
        <pc:spChg chg="mod">
          <ac:chgData name="Tirsi Prebibaj" userId="" providerId="" clId="Web-{75B497C2-8725-4070-84F8-2822DA06CBEB}" dt="2024-06-03T20:58:28.048" v="2237" actId="20577"/>
          <ac:spMkLst>
            <pc:docMk/>
            <pc:sldMk cId="1509327703" sldId="599"/>
            <ac:spMk id="5" creationId="{1503E069-5A14-E51E-DCA6-9E35DEC74D82}"/>
          </ac:spMkLst>
        </pc:spChg>
        <pc:spChg chg="mod">
          <ac:chgData name="Tirsi Prebibaj" userId="" providerId="" clId="Web-{75B497C2-8725-4070-84F8-2822DA06CBEB}" dt="2024-06-03T20:45:56.120" v="698" actId="20577"/>
          <ac:spMkLst>
            <pc:docMk/>
            <pc:sldMk cId="1509327703" sldId="599"/>
            <ac:spMk id="10" creationId="{7A06881C-3CBF-78B0-3894-D3668D1DBD70}"/>
          </ac:spMkLst>
        </pc:spChg>
      </pc:sldChg>
      <pc:sldChg chg="modSp add replId">
        <pc:chgData name="Tirsi Prebibaj" userId="" providerId="" clId="Web-{75B497C2-8725-4070-84F8-2822DA06CBEB}" dt="2024-06-03T20:58:36.174" v="2240" actId="20577"/>
        <pc:sldMkLst>
          <pc:docMk/>
          <pc:sldMk cId="3597634374" sldId="600"/>
        </pc:sldMkLst>
        <pc:spChg chg="mod">
          <ac:chgData name="Tirsi Prebibaj" userId="" providerId="" clId="Web-{75B497C2-8725-4070-84F8-2822DA06CBEB}" dt="2024-06-03T20:49:59.971" v="1166" actId="20577"/>
          <ac:spMkLst>
            <pc:docMk/>
            <pc:sldMk cId="3597634374" sldId="600"/>
            <ac:spMk id="2" creationId="{876D24CD-AD39-4F49-C462-2245FCE2F957}"/>
          </ac:spMkLst>
        </pc:spChg>
        <pc:spChg chg="mod">
          <ac:chgData name="Tirsi Prebibaj" userId="" providerId="" clId="Web-{75B497C2-8725-4070-84F8-2822DA06CBEB}" dt="2024-06-03T20:58:36.174" v="2240" actId="20577"/>
          <ac:spMkLst>
            <pc:docMk/>
            <pc:sldMk cId="3597634374" sldId="600"/>
            <ac:spMk id="5" creationId="{1503E069-5A14-E51E-DCA6-9E35DEC74D82}"/>
          </ac:spMkLst>
        </pc:spChg>
        <pc:spChg chg="mod">
          <ac:chgData name="Tirsi Prebibaj" userId="" providerId="" clId="Web-{75B497C2-8725-4070-84F8-2822DA06CBEB}" dt="2024-06-03T20:49:43.002" v="1145" actId="20577"/>
          <ac:spMkLst>
            <pc:docMk/>
            <pc:sldMk cId="3597634374" sldId="600"/>
            <ac:spMk id="10" creationId="{7A06881C-3CBF-78B0-3894-D3668D1DBD70}"/>
          </ac:spMkLst>
        </pc:spChg>
      </pc:sldChg>
      <pc:sldChg chg="modSp add replId">
        <pc:chgData name="Tirsi Prebibaj" userId="" providerId="" clId="Web-{75B497C2-8725-4070-84F8-2822DA06CBEB}" dt="2024-06-03T20:58:38.674" v="2241" actId="20577"/>
        <pc:sldMkLst>
          <pc:docMk/>
          <pc:sldMk cId="140203829" sldId="601"/>
        </pc:sldMkLst>
        <pc:spChg chg="mod">
          <ac:chgData name="Tirsi Prebibaj" userId="" providerId="" clId="Web-{75B497C2-8725-4070-84F8-2822DA06CBEB}" dt="2024-06-03T20:50:29.378" v="1193" actId="20577"/>
          <ac:spMkLst>
            <pc:docMk/>
            <pc:sldMk cId="140203829" sldId="601"/>
            <ac:spMk id="2" creationId="{876D24CD-AD39-4F49-C462-2245FCE2F957}"/>
          </ac:spMkLst>
        </pc:spChg>
        <pc:spChg chg="mod">
          <ac:chgData name="Tirsi Prebibaj" userId="" providerId="" clId="Web-{75B497C2-8725-4070-84F8-2822DA06CBEB}" dt="2024-06-03T20:58:38.674" v="2241" actId="20577"/>
          <ac:spMkLst>
            <pc:docMk/>
            <pc:sldMk cId="140203829" sldId="601"/>
            <ac:spMk id="5" creationId="{1503E069-5A14-E51E-DCA6-9E35DEC74D82}"/>
          </ac:spMkLst>
        </pc:spChg>
        <pc:spChg chg="mod">
          <ac:chgData name="Tirsi Prebibaj" userId="" providerId="" clId="Web-{75B497C2-8725-4070-84F8-2822DA06CBEB}" dt="2024-06-03T20:55:23.496" v="1846" actId="20577"/>
          <ac:spMkLst>
            <pc:docMk/>
            <pc:sldMk cId="140203829" sldId="601"/>
            <ac:spMk id="10" creationId="{7A06881C-3CBF-78B0-3894-D3668D1DBD70}"/>
          </ac:spMkLst>
        </pc:spChg>
      </pc:sldChg>
      <pc:sldChg chg="modSp add replId">
        <pc:chgData name="Tirsi Prebibaj" userId="" providerId="" clId="Web-{75B497C2-8725-4070-84F8-2822DA06CBEB}" dt="2024-06-03T20:58:43.143" v="2242" actId="20577"/>
        <pc:sldMkLst>
          <pc:docMk/>
          <pc:sldMk cId="835824143" sldId="602"/>
        </pc:sldMkLst>
        <pc:spChg chg="mod">
          <ac:chgData name="Tirsi Prebibaj" userId="" providerId="" clId="Web-{75B497C2-8725-4070-84F8-2822DA06CBEB}" dt="2024-06-03T20:55:42.075" v="1868" actId="20577"/>
          <ac:spMkLst>
            <pc:docMk/>
            <pc:sldMk cId="835824143" sldId="602"/>
            <ac:spMk id="2" creationId="{876D24CD-AD39-4F49-C462-2245FCE2F957}"/>
          </ac:spMkLst>
        </pc:spChg>
        <pc:spChg chg="mod">
          <ac:chgData name="Tirsi Prebibaj" userId="" providerId="" clId="Web-{75B497C2-8725-4070-84F8-2822DA06CBEB}" dt="2024-06-03T20:58:43.143" v="2242" actId="20577"/>
          <ac:spMkLst>
            <pc:docMk/>
            <pc:sldMk cId="835824143" sldId="602"/>
            <ac:spMk id="5" creationId="{1503E069-5A14-E51E-DCA6-9E35DEC74D82}"/>
          </ac:spMkLst>
        </pc:spChg>
        <pc:spChg chg="mod">
          <ac:chgData name="Tirsi Prebibaj" userId="" providerId="" clId="Web-{75B497C2-8725-4070-84F8-2822DA06CBEB}" dt="2024-06-03T20:57:41.172" v="2169" actId="20577"/>
          <ac:spMkLst>
            <pc:docMk/>
            <pc:sldMk cId="835824143" sldId="602"/>
            <ac:spMk id="10" creationId="{7A06881C-3CBF-78B0-3894-D3668D1DBD70}"/>
          </ac:spMkLst>
        </pc:spChg>
      </pc:sldChg>
      <pc:sldChg chg="modSp add replId">
        <pc:chgData name="Tirsi Prebibaj" userId="" providerId="" clId="Web-{75B497C2-8725-4070-84F8-2822DA06CBEB}" dt="2024-06-03T20:58:47.346" v="2243" actId="20577"/>
        <pc:sldMkLst>
          <pc:docMk/>
          <pc:sldMk cId="473808123" sldId="603"/>
        </pc:sldMkLst>
        <pc:spChg chg="mod">
          <ac:chgData name="Tirsi Prebibaj" userId="" providerId="" clId="Web-{75B497C2-8725-4070-84F8-2822DA06CBEB}" dt="2024-06-03T20:58:20.704" v="2235" actId="20577"/>
          <ac:spMkLst>
            <pc:docMk/>
            <pc:sldMk cId="473808123" sldId="603"/>
            <ac:spMk id="2" creationId="{876D24CD-AD39-4F49-C462-2245FCE2F957}"/>
          </ac:spMkLst>
        </pc:spChg>
        <pc:spChg chg="mod">
          <ac:chgData name="Tirsi Prebibaj" userId="" providerId="" clId="Web-{75B497C2-8725-4070-84F8-2822DA06CBEB}" dt="2024-06-03T20:58:47.346" v="2243" actId="20577"/>
          <ac:spMkLst>
            <pc:docMk/>
            <pc:sldMk cId="473808123" sldId="603"/>
            <ac:spMk id="5" creationId="{1503E069-5A14-E51E-DCA6-9E35DEC74D82}"/>
          </ac:spMkLst>
        </pc:spChg>
        <pc:spChg chg="mod">
          <ac:chgData name="Tirsi Prebibaj" userId="" providerId="" clId="Web-{75B497C2-8725-4070-84F8-2822DA06CBEB}" dt="2024-06-03T20:58:14.079" v="2221" actId="20577"/>
          <ac:spMkLst>
            <pc:docMk/>
            <pc:sldMk cId="473808123" sldId="603"/>
            <ac:spMk id="10" creationId="{7A06881C-3CBF-78B0-3894-D3668D1DBD70}"/>
          </ac:spMkLst>
        </pc:spChg>
      </pc:sldChg>
    </pc:docChg>
  </pc:docChgLst>
  <pc:docChgLst>
    <pc:chgData name="Tirsi Prebibaj" clId="Web-{783FD6B1-6BA7-4E59-9D96-CC297E843439}"/>
    <pc:docChg chg="modSld">
      <pc:chgData name="Tirsi Prebibaj" userId="" providerId="" clId="Web-{783FD6B1-6BA7-4E59-9D96-CC297E843439}" dt="2024-06-04T15:01:54.063" v="24" actId="20577"/>
      <pc:docMkLst>
        <pc:docMk/>
      </pc:docMkLst>
      <pc:sldChg chg="modSp">
        <pc:chgData name="Tirsi Prebibaj" userId="" providerId="" clId="Web-{783FD6B1-6BA7-4E59-9D96-CC297E843439}" dt="2024-06-04T07:40:28.488" v="23" actId="20577"/>
        <pc:sldMkLst>
          <pc:docMk/>
          <pc:sldMk cId="292281008" sldId="598"/>
        </pc:sldMkLst>
        <pc:spChg chg="mod">
          <ac:chgData name="Tirsi Prebibaj" userId="" providerId="" clId="Web-{783FD6B1-6BA7-4E59-9D96-CC297E843439}" dt="2024-06-04T07:40:28.488" v="23" actId="20577"/>
          <ac:spMkLst>
            <pc:docMk/>
            <pc:sldMk cId="292281008" sldId="598"/>
            <ac:spMk id="10" creationId="{7A06881C-3CBF-78B0-3894-D3668D1DBD70}"/>
          </ac:spMkLst>
        </pc:spChg>
      </pc:sldChg>
      <pc:sldChg chg="modSp">
        <pc:chgData name="Tirsi Prebibaj" userId="" providerId="" clId="Web-{783FD6B1-6BA7-4E59-9D96-CC297E843439}" dt="2024-06-04T15:01:54.063" v="24" actId="20577"/>
        <pc:sldMkLst>
          <pc:docMk/>
          <pc:sldMk cId="3597634374" sldId="600"/>
        </pc:sldMkLst>
        <pc:spChg chg="mod">
          <ac:chgData name="Tirsi Prebibaj" userId="" providerId="" clId="Web-{783FD6B1-6BA7-4E59-9D96-CC297E843439}" dt="2024-06-04T15:01:54.063" v="24" actId="20577"/>
          <ac:spMkLst>
            <pc:docMk/>
            <pc:sldMk cId="3597634374" sldId="600"/>
            <ac:spMk id="10" creationId="{7A06881C-3CBF-78B0-3894-D3668D1DBD70}"/>
          </ac:spMkLst>
        </pc:spChg>
      </pc:sldChg>
    </pc:docChg>
  </pc:docChgLst>
  <pc:docChgLst>
    <pc:chgData name="Tirsi Prebibaj" clId="Web-{A43EA7C9-ECFF-4588-B1EC-CF538CBEFF91}"/>
    <pc:docChg chg="modSld sldOrd">
      <pc:chgData name="Tirsi Prebibaj" userId="" providerId="" clId="Web-{A43EA7C9-ECFF-4588-B1EC-CF538CBEFF91}" dt="2024-06-06T13:23:52.952" v="7"/>
      <pc:docMkLst>
        <pc:docMk/>
      </pc:docMkLst>
      <pc:sldChg chg="addSp delSp">
        <pc:chgData name="Tirsi Prebibaj" userId="" providerId="" clId="Web-{A43EA7C9-ECFF-4588-B1EC-CF538CBEFF91}" dt="2024-06-06T13:23:04.341" v="5"/>
        <pc:sldMkLst>
          <pc:docMk/>
          <pc:sldMk cId="666687954" sldId="329"/>
        </pc:sldMkLst>
        <pc:inkChg chg="add del">
          <ac:chgData name="Tirsi Prebibaj" userId="" providerId="" clId="Web-{A43EA7C9-ECFF-4588-B1EC-CF538CBEFF91}" dt="2024-06-06T13:23:04.341" v="5"/>
          <ac:inkMkLst>
            <pc:docMk/>
            <pc:sldMk cId="666687954" sldId="329"/>
            <ac:inkMk id="4" creationId="{40FAEFC4-82BF-9DCA-7DD8-4AEEC3E064C1}"/>
          </ac:inkMkLst>
        </pc:inkChg>
        <pc:inkChg chg="add del">
          <ac:chgData name="Tirsi Prebibaj" userId="" providerId="" clId="Web-{A43EA7C9-ECFF-4588-B1EC-CF538CBEFF91}" dt="2024-06-06T13:23:04.341" v="4"/>
          <ac:inkMkLst>
            <pc:docMk/>
            <pc:sldMk cId="666687954" sldId="329"/>
            <ac:inkMk id="5" creationId="{D005DF94-3841-8E5A-06EB-665642908F08}"/>
          </ac:inkMkLst>
        </pc:inkChg>
        <pc:inkChg chg="add del">
          <ac:chgData name="Tirsi Prebibaj" userId="" providerId="" clId="Web-{A43EA7C9-ECFF-4588-B1EC-CF538CBEFF91}" dt="2024-06-06T13:23:04.341" v="3"/>
          <ac:inkMkLst>
            <pc:docMk/>
            <pc:sldMk cId="666687954" sldId="329"/>
            <ac:inkMk id="6" creationId="{6B62BDEE-9472-5412-B2B1-5221A0560BE3}"/>
          </ac:inkMkLst>
        </pc:inkChg>
      </pc:sldChg>
      <pc:sldChg chg="addSp">
        <pc:chgData name="Tirsi Prebibaj" userId="" providerId="" clId="Web-{A43EA7C9-ECFF-4588-B1EC-CF538CBEFF91}" dt="2024-06-06T13:23:51.545" v="6"/>
        <pc:sldMkLst>
          <pc:docMk/>
          <pc:sldMk cId="1509327703" sldId="599"/>
        </pc:sldMkLst>
        <pc:inkChg chg="add">
          <ac:chgData name="Tirsi Prebibaj" userId="" providerId="" clId="Web-{A43EA7C9-ECFF-4588-B1EC-CF538CBEFF91}" dt="2024-06-06T13:23:51.545" v="6"/>
          <ac:inkMkLst>
            <pc:docMk/>
            <pc:sldMk cId="1509327703" sldId="599"/>
            <ac:inkMk id="6" creationId="{1A822E14-A2D2-1E0F-B25C-1D77978E9CB4}"/>
          </ac:inkMkLst>
        </pc:inkChg>
      </pc:sldChg>
      <pc:sldChg chg="ord">
        <pc:chgData name="Tirsi Prebibaj" userId="" providerId="" clId="Web-{A43EA7C9-ECFF-4588-B1EC-CF538CBEFF91}" dt="2024-06-06T13:23:52.952" v="7"/>
        <pc:sldMkLst>
          <pc:docMk/>
          <pc:sldMk cId="3597634374" sldId="600"/>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22119 13123 0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C0F80-6607-4BDC-9DCB-D39546E94B0B}" type="datetimeFigureOut">
              <a:rPr lang="el-GR" smtClean="0"/>
              <a:t>6/6/2024</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EC25E-25DD-442A-9939-BAC3109D098C}" type="slidenum">
              <a:rPr lang="el-GR" smtClean="0"/>
              <a:t>‹#›</a:t>
            </a:fld>
            <a:endParaRPr lang="el-GR"/>
          </a:p>
        </p:txBody>
      </p:sp>
    </p:spTree>
    <p:extLst>
      <p:ext uri="{BB962C8B-B14F-4D97-AF65-F5344CB8AC3E}">
        <p14:creationId xmlns:p14="http://schemas.microsoft.com/office/powerpoint/2010/main" val="196036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84CEC25E-25DD-442A-9939-BAC3109D098C}" type="slidenum">
              <a:rPr lang="el-GR" smtClean="0"/>
              <a:t>1</a:t>
            </a:fld>
            <a:endParaRPr lang="el-GR"/>
          </a:p>
        </p:txBody>
      </p:sp>
    </p:spTree>
    <p:extLst>
      <p:ext uri="{BB962C8B-B14F-4D97-AF65-F5344CB8AC3E}">
        <p14:creationId xmlns:p14="http://schemas.microsoft.com/office/powerpoint/2010/main" val="324845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2060"/>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A68029-9404-4FD9-AEED-AC42551B943E}"/>
              </a:ext>
            </a:extLst>
          </p:cNvPr>
          <p:cNvSpPr>
            <a:spLocks noGrp="1"/>
          </p:cNvSpPr>
          <p:nvPr>
            <p:ph type="subTitle" idx="1"/>
          </p:nvPr>
        </p:nvSpPr>
        <p:spPr>
          <a:xfrm>
            <a:off x="1524000" y="3749518"/>
            <a:ext cx="9144000" cy="1488688"/>
          </a:xfrm>
        </p:spPr>
        <p:txBody>
          <a:bodyPr/>
          <a:lstStyle>
            <a:lvl1pPr marL="0" indent="0" algn="ctr">
              <a:buNone/>
              <a:defRPr sz="2400" b="0" i="0">
                <a:solidFill>
                  <a:schemeClr val="bg1"/>
                </a:solidFill>
                <a:latin typeface="LM Roman 10"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l-GR" dirty="0"/>
          </a:p>
        </p:txBody>
      </p:sp>
      <p:sp>
        <p:nvSpPr>
          <p:cNvPr id="7" name="Title 6">
            <a:extLst>
              <a:ext uri="{FF2B5EF4-FFF2-40B4-BE49-F238E27FC236}">
                <a16:creationId xmlns:a16="http://schemas.microsoft.com/office/drawing/2014/main" id="{D8DA81AF-8045-4D66-B80D-9CD0CFD532BB}"/>
              </a:ext>
            </a:extLst>
          </p:cNvPr>
          <p:cNvSpPr>
            <a:spLocks noGrp="1"/>
          </p:cNvSpPr>
          <p:nvPr>
            <p:ph type="title"/>
          </p:nvPr>
        </p:nvSpPr>
        <p:spPr>
          <a:xfrm>
            <a:off x="838200" y="604275"/>
            <a:ext cx="10515600" cy="2631293"/>
          </a:xfrm>
        </p:spPr>
        <p:txBody>
          <a:bodyPr/>
          <a:lstStyle>
            <a:lvl1pPr algn="ctr">
              <a:defRPr b="0">
                <a:solidFill>
                  <a:schemeClr val="bg1"/>
                </a:solidFill>
              </a:defRPr>
            </a:lvl1pPr>
          </a:lstStyle>
          <a:p>
            <a:r>
              <a:rPr lang="en-US" dirty="0"/>
              <a:t>Click to edit Master title style</a:t>
            </a:r>
            <a:endParaRPr lang="el-GR" dirty="0"/>
          </a:p>
        </p:txBody>
      </p:sp>
      <p:sp>
        <p:nvSpPr>
          <p:cNvPr id="11" name="Subtitle 2">
            <a:extLst>
              <a:ext uri="{FF2B5EF4-FFF2-40B4-BE49-F238E27FC236}">
                <a16:creationId xmlns:a16="http://schemas.microsoft.com/office/drawing/2014/main" id="{07A3C1ED-B612-48E4-A0DE-89EAB2F08E65}"/>
              </a:ext>
            </a:extLst>
          </p:cNvPr>
          <p:cNvSpPr txBox="1">
            <a:spLocks/>
          </p:cNvSpPr>
          <p:nvPr userDrawn="1"/>
        </p:nvSpPr>
        <p:spPr>
          <a:xfrm>
            <a:off x="2504049" y="6030350"/>
            <a:ext cx="7183902" cy="8276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l-GR" b="0" i="0" dirty="0"/>
          </a:p>
        </p:txBody>
      </p:sp>
      <p:sp>
        <p:nvSpPr>
          <p:cNvPr id="13" name="Subtitle 2">
            <a:extLst>
              <a:ext uri="{FF2B5EF4-FFF2-40B4-BE49-F238E27FC236}">
                <a16:creationId xmlns:a16="http://schemas.microsoft.com/office/drawing/2014/main" id="{2FB6852E-C5B3-492D-AB95-AA4156175F0E}"/>
              </a:ext>
            </a:extLst>
          </p:cNvPr>
          <p:cNvSpPr txBox="1">
            <a:spLocks/>
          </p:cNvSpPr>
          <p:nvPr userDrawn="1"/>
        </p:nvSpPr>
        <p:spPr>
          <a:xfrm>
            <a:off x="2420983" y="5707334"/>
            <a:ext cx="7350034" cy="10927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l-GR" b="0" i="0" dirty="0"/>
          </a:p>
        </p:txBody>
      </p:sp>
    </p:spTree>
    <p:extLst>
      <p:ext uri="{BB962C8B-B14F-4D97-AF65-F5344CB8AC3E}">
        <p14:creationId xmlns:p14="http://schemas.microsoft.com/office/powerpoint/2010/main" val="203105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A34F-51F8-48E3-9119-A48594E07726}"/>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7AF71539-A3EA-4FF8-9D42-6BAAC69E4118}"/>
              </a:ext>
            </a:extLst>
          </p:cNvPr>
          <p:cNvSpPr>
            <a:spLocks noGrp="1"/>
          </p:cNvSpPr>
          <p:nvPr>
            <p:ph type="body" orient="vert" idx="1"/>
          </p:nvPr>
        </p:nvSpPr>
        <p:spPr/>
        <p:txBody>
          <a:bodyPr vert="eaVert"/>
          <a:lstStyle>
            <a:lvl1pPr>
              <a:defRPr b="0" i="0">
                <a:latin typeface="LM Roman 10" pitchFamily="2" charset="77"/>
              </a:defRPr>
            </a:lvl1pPr>
            <a:lvl2pPr>
              <a:defRPr b="0" i="0">
                <a:latin typeface="LM Roman 10" pitchFamily="2" charset="77"/>
              </a:defRPr>
            </a:lvl2pPr>
            <a:lvl3pPr>
              <a:defRPr b="0" i="0">
                <a:latin typeface="LM Roman 10" pitchFamily="2" charset="77"/>
              </a:defRPr>
            </a:lvl3pPr>
            <a:lvl4pPr>
              <a:defRPr b="0" i="0">
                <a:latin typeface="LM Roman 10" pitchFamily="2" charset="77"/>
              </a:defRPr>
            </a:lvl4pPr>
            <a:lvl5pPr>
              <a:defRPr b="0" i="0">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4" name="Date Placeholder 3">
            <a:extLst>
              <a:ext uri="{FF2B5EF4-FFF2-40B4-BE49-F238E27FC236}">
                <a16:creationId xmlns:a16="http://schemas.microsoft.com/office/drawing/2014/main" id="{D7147A1A-D240-4B88-A354-19C80AEC0361}"/>
              </a:ext>
            </a:extLst>
          </p:cNvPr>
          <p:cNvSpPr>
            <a:spLocks noGrp="1"/>
          </p:cNvSpPr>
          <p:nvPr>
            <p:ph type="dt" sz="half" idx="10"/>
          </p:nvPr>
        </p:nvSpPr>
        <p:spPr/>
        <p:txBody>
          <a:bodyPr/>
          <a:lstStyle>
            <a:lvl1pPr>
              <a:defRPr b="0" i="0">
                <a:latin typeface="LM Roman 10" pitchFamily="2" charset="77"/>
              </a:defRPr>
            </a:lvl1pPr>
          </a:lstStyle>
          <a:p>
            <a:fld id="{B7A9592F-66BE-4AAC-BA00-18BEC726EE68}" type="datetime1">
              <a:rPr lang="el-GR" smtClean="0"/>
              <a:pPr/>
              <a:t>6/6/2024</a:t>
            </a:fld>
            <a:endParaRPr lang="el-GR" dirty="0"/>
          </a:p>
        </p:txBody>
      </p:sp>
      <p:sp>
        <p:nvSpPr>
          <p:cNvPr id="5" name="Footer Placeholder 4">
            <a:extLst>
              <a:ext uri="{FF2B5EF4-FFF2-40B4-BE49-F238E27FC236}">
                <a16:creationId xmlns:a16="http://schemas.microsoft.com/office/drawing/2014/main" id="{71698FE0-1859-4C72-B699-CFC903DC2FA7}"/>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6" name="Slide Number Placeholder 5">
            <a:extLst>
              <a:ext uri="{FF2B5EF4-FFF2-40B4-BE49-F238E27FC236}">
                <a16:creationId xmlns:a16="http://schemas.microsoft.com/office/drawing/2014/main" id="{45F1D9FB-90D3-429A-81E3-F6FDFC07CA74}"/>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236676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6E10F-2310-405F-AE28-4E8793CAA7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EADB4DCD-FAAF-45A4-A8F8-AB479C7EFDB4}"/>
              </a:ext>
            </a:extLst>
          </p:cNvPr>
          <p:cNvSpPr>
            <a:spLocks noGrp="1"/>
          </p:cNvSpPr>
          <p:nvPr>
            <p:ph type="body" orient="vert" idx="1"/>
          </p:nvPr>
        </p:nvSpPr>
        <p:spPr>
          <a:xfrm>
            <a:off x="838200" y="365125"/>
            <a:ext cx="7734300" cy="5811838"/>
          </a:xfrm>
        </p:spPr>
        <p:txBody>
          <a:bodyPr vert="eaVert"/>
          <a:lstStyle>
            <a:lvl1pPr>
              <a:defRPr b="0" i="0">
                <a:latin typeface="LM Roman 10" pitchFamily="2" charset="77"/>
              </a:defRPr>
            </a:lvl1pPr>
            <a:lvl2pPr>
              <a:defRPr b="0" i="0">
                <a:latin typeface="LM Roman 10" pitchFamily="2" charset="77"/>
              </a:defRPr>
            </a:lvl2pPr>
            <a:lvl3pPr>
              <a:defRPr b="0" i="0">
                <a:latin typeface="LM Roman 10" pitchFamily="2" charset="77"/>
              </a:defRPr>
            </a:lvl3pPr>
            <a:lvl4pPr>
              <a:defRPr b="0" i="0">
                <a:latin typeface="LM Roman 10" pitchFamily="2" charset="77"/>
              </a:defRPr>
            </a:lvl4pPr>
            <a:lvl5pPr>
              <a:defRPr b="0" i="0">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4" name="Date Placeholder 3">
            <a:extLst>
              <a:ext uri="{FF2B5EF4-FFF2-40B4-BE49-F238E27FC236}">
                <a16:creationId xmlns:a16="http://schemas.microsoft.com/office/drawing/2014/main" id="{19300CC3-CEDD-4F43-893A-8C1299FF0311}"/>
              </a:ext>
            </a:extLst>
          </p:cNvPr>
          <p:cNvSpPr>
            <a:spLocks noGrp="1"/>
          </p:cNvSpPr>
          <p:nvPr>
            <p:ph type="dt" sz="half" idx="10"/>
          </p:nvPr>
        </p:nvSpPr>
        <p:spPr/>
        <p:txBody>
          <a:bodyPr/>
          <a:lstStyle>
            <a:lvl1pPr>
              <a:defRPr b="0" i="0">
                <a:latin typeface="LM Roman 10" pitchFamily="2" charset="77"/>
              </a:defRPr>
            </a:lvl1pPr>
          </a:lstStyle>
          <a:p>
            <a:fld id="{72F9C929-A3D9-4412-9D6D-12FB650E0447}" type="datetime1">
              <a:rPr lang="el-GR" smtClean="0"/>
              <a:pPr/>
              <a:t>6/6/2024</a:t>
            </a:fld>
            <a:endParaRPr lang="el-GR" dirty="0"/>
          </a:p>
        </p:txBody>
      </p:sp>
      <p:sp>
        <p:nvSpPr>
          <p:cNvPr id="5" name="Footer Placeholder 4">
            <a:extLst>
              <a:ext uri="{FF2B5EF4-FFF2-40B4-BE49-F238E27FC236}">
                <a16:creationId xmlns:a16="http://schemas.microsoft.com/office/drawing/2014/main" id="{4700E231-26DB-4C9C-A92F-02A495E11AD8}"/>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6" name="Slide Number Placeholder 5">
            <a:extLst>
              <a:ext uri="{FF2B5EF4-FFF2-40B4-BE49-F238E27FC236}">
                <a16:creationId xmlns:a16="http://schemas.microsoft.com/office/drawing/2014/main" id="{618F979D-3D57-4667-924E-89507AA00E4C}"/>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403872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C6B1-F6C8-49AD-9C3C-F718DCBFF8E0}"/>
              </a:ext>
            </a:extLst>
          </p:cNvPr>
          <p:cNvSpPr>
            <a:spLocks noGrp="1"/>
          </p:cNvSpPr>
          <p:nvPr>
            <p:ph type="title"/>
          </p:nvPr>
        </p:nvSpPr>
        <p:spPr>
          <a:xfrm>
            <a:off x="744583" y="0"/>
            <a:ext cx="10609217" cy="895441"/>
          </a:xfrm>
        </p:spPr>
        <p:txBody>
          <a:bodyPr/>
          <a:lstStyle>
            <a:lvl1pPr algn="ctr">
              <a:defRPr>
                <a:solidFill>
                  <a:schemeClr val="bg1"/>
                </a:solidFill>
              </a:defRPr>
            </a:lvl1pPr>
          </a:lstStyle>
          <a:p>
            <a:r>
              <a:rPr lang="en-US" dirty="0"/>
              <a:t>Click to edit Master title style</a:t>
            </a:r>
            <a:endParaRPr lang="el-GR" dirty="0"/>
          </a:p>
        </p:txBody>
      </p:sp>
      <p:sp>
        <p:nvSpPr>
          <p:cNvPr id="3" name="Content Placeholder 2">
            <a:extLst>
              <a:ext uri="{FF2B5EF4-FFF2-40B4-BE49-F238E27FC236}">
                <a16:creationId xmlns:a16="http://schemas.microsoft.com/office/drawing/2014/main" id="{4D46C254-45BA-419E-93B4-4935978ADC8C}"/>
              </a:ext>
            </a:extLst>
          </p:cNvPr>
          <p:cNvSpPr>
            <a:spLocks noGrp="1"/>
          </p:cNvSpPr>
          <p:nvPr>
            <p:ph idx="1"/>
          </p:nvPr>
        </p:nvSpPr>
        <p:spPr>
          <a:xfrm>
            <a:off x="339634" y="1188720"/>
            <a:ext cx="11456126" cy="5499464"/>
          </a:xfrm>
        </p:spPr>
        <p:txBody>
          <a:bodyPr numCol="2"/>
          <a:lstStyle>
            <a:lvl1pPr>
              <a:defRPr b="0" i="0">
                <a:solidFill>
                  <a:schemeClr val="bg1"/>
                </a:solidFill>
                <a:latin typeface="LM Roman 10" pitchFamily="2" charset="77"/>
              </a:defRPr>
            </a:lvl1pPr>
            <a:lvl2pPr>
              <a:defRPr b="0" i="0">
                <a:solidFill>
                  <a:schemeClr val="bg1"/>
                </a:solidFill>
                <a:latin typeface="LM Roman 10" pitchFamily="2" charset="77"/>
              </a:defRPr>
            </a:lvl2pPr>
            <a:lvl3pPr>
              <a:defRPr b="0" i="0">
                <a:solidFill>
                  <a:schemeClr val="bg1"/>
                </a:solidFill>
                <a:latin typeface="LM Roman 10" pitchFamily="2" charset="77"/>
              </a:defRPr>
            </a:lvl3pPr>
            <a:lvl4pPr>
              <a:defRPr b="0" i="0">
                <a:solidFill>
                  <a:schemeClr val="bg1"/>
                </a:solidFill>
                <a:latin typeface="LM Roman 10" pitchFamily="2" charset="77"/>
              </a:defRPr>
            </a:lvl4pPr>
            <a:lvl5pPr>
              <a:defRPr b="0" i="0">
                <a:solidFill>
                  <a:schemeClr val="bg1"/>
                </a:solidFill>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Tree>
    <p:extLst>
      <p:ext uri="{BB962C8B-B14F-4D97-AF65-F5344CB8AC3E}">
        <p14:creationId xmlns:p14="http://schemas.microsoft.com/office/powerpoint/2010/main" val="162722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9944-8CC4-49C5-8430-5E349D72B1F6}"/>
              </a:ext>
            </a:extLst>
          </p:cNvPr>
          <p:cNvSpPr>
            <a:spLocks noGrp="1"/>
          </p:cNvSpPr>
          <p:nvPr>
            <p:ph type="title"/>
          </p:nvPr>
        </p:nvSpPr>
        <p:spPr>
          <a:xfrm>
            <a:off x="838200" y="576263"/>
            <a:ext cx="10515600" cy="2852737"/>
          </a:xfrm>
        </p:spPr>
        <p:txBody>
          <a:bodyPr anchor="ctr"/>
          <a:lstStyle>
            <a:lvl1pPr algn="ctr">
              <a:defRPr sz="6000">
                <a:solidFill>
                  <a:schemeClr val="bg1"/>
                </a:solidFill>
              </a:defRPr>
            </a:lvl1pPr>
          </a:lstStyle>
          <a:p>
            <a:r>
              <a:rPr lang="en-US" dirty="0"/>
              <a:t>Click to edit Master title style</a:t>
            </a:r>
            <a:endParaRPr lang="el-GR" dirty="0"/>
          </a:p>
        </p:txBody>
      </p:sp>
      <p:sp>
        <p:nvSpPr>
          <p:cNvPr id="3" name="Text Placeholder 2">
            <a:extLst>
              <a:ext uri="{FF2B5EF4-FFF2-40B4-BE49-F238E27FC236}">
                <a16:creationId xmlns:a16="http://schemas.microsoft.com/office/drawing/2014/main" id="{2FD7B594-154E-467E-A6E6-CE6C8886178C}"/>
              </a:ext>
            </a:extLst>
          </p:cNvPr>
          <p:cNvSpPr>
            <a:spLocks noGrp="1"/>
          </p:cNvSpPr>
          <p:nvPr>
            <p:ph type="body" idx="1"/>
          </p:nvPr>
        </p:nvSpPr>
        <p:spPr>
          <a:xfrm>
            <a:off x="831850" y="4589463"/>
            <a:ext cx="10515600" cy="1500187"/>
          </a:xfrm>
        </p:spPr>
        <p:txBody>
          <a:bodyPr/>
          <a:lstStyle>
            <a:lvl1pPr marL="0" indent="0" algn="ctr">
              <a:buNone/>
              <a:defRPr sz="2400" b="0" i="0">
                <a:solidFill>
                  <a:schemeClr val="bg1"/>
                </a:solidFill>
                <a:latin typeface="LM Roman 10"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78F1FFA-C192-430C-8722-DEFF9ADAF97D}"/>
              </a:ext>
            </a:extLst>
          </p:cNvPr>
          <p:cNvSpPr>
            <a:spLocks noGrp="1"/>
          </p:cNvSpPr>
          <p:nvPr>
            <p:ph type="dt" sz="half" idx="10"/>
          </p:nvPr>
        </p:nvSpPr>
        <p:spPr/>
        <p:txBody>
          <a:bodyPr/>
          <a:lstStyle>
            <a:lvl1pPr>
              <a:defRPr b="0" i="0">
                <a:latin typeface="LM Roman 10" pitchFamily="2" charset="77"/>
              </a:defRPr>
            </a:lvl1pPr>
          </a:lstStyle>
          <a:p>
            <a:fld id="{EEE68B35-9254-41FC-9494-7A48D56ED77A}" type="datetime1">
              <a:rPr lang="el-GR" smtClean="0"/>
              <a:pPr/>
              <a:t>6/6/2024</a:t>
            </a:fld>
            <a:endParaRPr lang="el-GR" dirty="0"/>
          </a:p>
        </p:txBody>
      </p:sp>
      <p:sp>
        <p:nvSpPr>
          <p:cNvPr id="5" name="Footer Placeholder 4">
            <a:extLst>
              <a:ext uri="{FF2B5EF4-FFF2-40B4-BE49-F238E27FC236}">
                <a16:creationId xmlns:a16="http://schemas.microsoft.com/office/drawing/2014/main" id="{AF4CD163-35C8-4D9F-BC5F-F89DC64EF7E0}"/>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6" name="Slide Number Placeholder 5">
            <a:extLst>
              <a:ext uri="{FF2B5EF4-FFF2-40B4-BE49-F238E27FC236}">
                <a16:creationId xmlns:a16="http://schemas.microsoft.com/office/drawing/2014/main" id="{ABC8B054-AD13-4649-8B62-BB4EAF312AAE}"/>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168409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5AF6-6602-4EC3-84CA-F87B34843C2D}"/>
              </a:ext>
            </a:extLst>
          </p:cNvPr>
          <p:cNvSpPr>
            <a:spLocks noGrp="1"/>
          </p:cNvSpPr>
          <p:nvPr>
            <p:ph type="title"/>
          </p:nvPr>
        </p:nvSpPr>
        <p:spPr>
          <a:xfrm>
            <a:off x="-2" y="1"/>
            <a:ext cx="12192000" cy="548637"/>
          </a:xfrm>
          <a:noFill/>
          <a:effectLst/>
        </p:spPr>
        <p:txBody>
          <a:bodyPr/>
          <a:lstStyle>
            <a:lvl1pPr algn="ctr">
              <a:defRPr b="1">
                <a:solidFill>
                  <a:srgbClr val="002060"/>
                </a:solidFill>
              </a:defRPr>
            </a:lvl1pPr>
          </a:lstStyle>
          <a:p>
            <a:r>
              <a:rPr lang="en-US" dirty="0"/>
              <a:t>Click to edit Master title style</a:t>
            </a:r>
            <a:endParaRPr lang="el-GR" dirty="0"/>
          </a:p>
        </p:txBody>
      </p:sp>
      <p:sp>
        <p:nvSpPr>
          <p:cNvPr id="3" name="Content Placeholder 2">
            <a:extLst>
              <a:ext uri="{FF2B5EF4-FFF2-40B4-BE49-F238E27FC236}">
                <a16:creationId xmlns:a16="http://schemas.microsoft.com/office/drawing/2014/main" id="{E8D12E9A-7BD4-460D-8951-503364BB1705}"/>
              </a:ext>
            </a:extLst>
          </p:cNvPr>
          <p:cNvSpPr>
            <a:spLocks noGrp="1"/>
          </p:cNvSpPr>
          <p:nvPr>
            <p:ph sz="half" idx="1"/>
          </p:nvPr>
        </p:nvSpPr>
        <p:spPr>
          <a:xfrm>
            <a:off x="0" y="548639"/>
            <a:ext cx="6095999" cy="6049108"/>
          </a:xfrm>
        </p:spPr>
        <p:txBody>
          <a:bodyPr/>
          <a:lstStyle>
            <a:lvl1pPr>
              <a:defRPr b="0" i="0">
                <a:solidFill>
                  <a:srgbClr val="000000"/>
                </a:solidFill>
                <a:latin typeface="LM Roman 10" pitchFamily="2" charset="77"/>
              </a:defRPr>
            </a:lvl1pPr>
            <a:lvl2pPr>
              <a:defRPr b="0" i="0">
                <a:solidFill>
                  <a:srgbClr val="000000"/>
                </a:solidFill>
                <a:latin typeface="LM Roman 10" pitchFamily="2" charset="77"/>
              </a:defRPr>
            </a:lvl2pPr>
            <a:lvl3pPr>
              <a:defRPr b="0" i="0">
                <a:solidFill>
                  <a:srgbClr val="000000"/>
                </a:solidFill>
                <a:latin typeface="LM Roman 10" pitchFamily="2" charset="77"/>
              </a:defRPr>
            </a:lvl3pPr>
            <a:lvl4pPr>
              <a:defRPr b="0" i="0">
                <a:solidFill>
                  <a:srgbClr val="000000"/>
                </a:solidFill>
                <a:latin typeface="LM Roman 10" pitchFamily="2" charset="77"/>
              </a:defRPr>
            </a:lvl4pPr>
            <a:lvl5pPr>
              <a:defRPr b="0" i="0">
                <a:solidFill>
                  <a:srgbClr val="000000"/>
                </a:solidFill>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4" name="Content Placeholder 3">
            <a:extLst>
              <a:ext uri="{FF2B5EF4-FFF2-40B4-BE49-F238E27FC236}">
                <a16:creationId xmlns:a16="http://schemas.microsoft.com/office/drawing/2014/main" id="{75F518D2-35F1-462C-9F4F-875D4310035E}"/>
              </a:ext>
            </a:extLst>
          </p:cNvPr>
          <p:cNvSpPr>
            <a:spLocks noGrp="1"/>
          </p:cNvSpPr>
          <p:nvPr>
            <p:ph sz="half" idx="2"/>
          </p:nvPr>
        </p:nvSpPr>
        <p:spPr>
          <a:xfrm>
            <a:off x="6096000" y="548639"/>
            <a:ext cx="6095999" cy="6049108"/>
          </a:xfrm>
        </p:spPr>
        <p:txBody>
          <a:bodyPr/>
          <a:lstStyle>
            <a:lvl1pPr>
              <a:defRPr b="0" i="0">
                <a:solidFill>
                  <a:srgbClr val="000000"/>
                </a:solidFill>
                <a:latin typeface="LM Roman 10" pitchFamily="2" charset="77"/>
              </a:defRPr>
            </a:lvl1pPr>
            <a:lvl2pPr>
              <a:defRPr b="0" i="0">
                <a:solidFill>
                  <a:srgbClr val="000000"/>
                </a:solidFill>
                <a:latin typeface="LM Roman 10" pitchFamily="2" charset="77"/>
              </a:defRPr>
            </a:lvl2pPr>
            <a:lvl3pPr>
              <a:defRPr b="0" i="0">
                <a:solidFill>
                  <a:srgbClr val="000000"/>
                </a:solidFill>
                <a:latin typeface="LM Roman 10" pitchFamily="2" charset="77"/>
              </a:defRPr>
            </a:lvl3pPr>
            <a:lvl4pPr>
              <a:defRPr b="0" i="0">
                <a:solidFill>
                  <a:srgbClr val="000000"/>
                </a:solidFill>
                <a:latin typeface="LM Roman 10" pitchFamily="2" charset="77"/>
              </a:defRPr>
            </a:lvl4pPr>
            <a:lvl5pPr>
              <a:defRPr b="0" i="0">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11" name="Slide Number Placeholder 10">
            <a:extLst>
              <a:ext uri="{FF2B5EF4-FFF2-40B4-BE49-F238E27FC236}">
                <a16:creationId xmlns:a16="http://schemas.microsoft.com/office/drawing/2014/main" id="{35DB8477-C725-4019-9581-2344541E41D9}"/>
              </a:ext>
            </a:extLst>
          </p:cNvPr>
          <p:cNvSpPr>
            <a:spLocks noGrp="1"/>
          </p:cNvSpPr>
          <p:nvPr>
            <p:ph type="sldNum" sz="quarter" idx="12"/>
          </p:nvPr>
        </p:nvSpPr>
        <p:spPr>
          <a:xfrm>
            <a:off x="10311617" y="6597748"/>
            <a:ext cx="1880381" cy="260252"/>
          </a:xfrm>
          <a:noFill/>
        </p:spPr>
        <p:txBody>
          <a:bodyPr/>
          <a:lstStyle>
            <a:lvl1pPr>
              <a:defRPr sz="1600" b="0" i="0">
                <a:solidFill>
                  <a:schemeClr val="bg2"/>
                </a:solidFill>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171983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084B-1323-44DB-9D8C-698DA6A79CFA}"/>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59DABA5F-EBB5-4949-A521-400C4B286540}"/>
              </a:ext>
            </a:extLst>
          </p:cNvPr>
          <p:cNvSpPr>
            <a:spLocks noGrp="1"/>
          </p:cNvSpPr>
          <p:nvPr>
            <p:ph type="body" idx="1"/>
          </p:nvPr>
        </p:nvSpPr>
        <p:spPr>
          <a:xfrm>
            <a:off x="839788" y="1681163"/>
            <a:ext cx="5157787" cy="823912"/>
          </a:xfrm>
        </p:spPr>
        <p:txBody>
          <a:bodyPr anchor="b"/>
          <a:lstStyle>
            <a:lvl1pPr marL="0" indent="0">
              <a:buNone/>
              <a:defRPr sz="2400" b="0" i="0">
                <a:latin typeface="LM Roman 10"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1D1291-8890-46B9-A1B6-41483821C35A}"/>
              </a:ext>
            </a:extLst>
          </p:cNvPr>
          <p:cNvSpPr>
            <a:spLocks noGrp="1"/>
          </p:cNvSpPr>
          <p:nvPr>
            <p:ph sz="half" idx="2"/>
          </p:nvPr>
        </p:nvSpPr>
        <p:spPr>
          <a:xfrm>
            <a:off x="839788" y="2505075"/>
            <a:ext cx="5157787" cy="3684588"/>
          </a:xfrm>
        </p:spPr>
        <p:txBody>
          <a:bodyPr/>
          <a:lstStyle>
            <a:lvl1pPr>
              <a:defRPr b="0" i="0">
                <a:latin typeface="LM Roman 10" pitchFamily="2" charset="77"/>
              </a:defRPr>
            </a:lvl1pPr>
            <a:lvl2pPr>
              <a:defRPr b="0" i="0">
                <a:latin typeface="LM Roman 10" pitchFamily="2" charset="77"/>
              </a:defRPr>
            </a:lvl2pPr>
            <a:lvl3pPr>
              <a:defRPr b="0" i="0">
                <a:latin typeface="LM Roman 10" pitchFamily="2" charset="77"/>
              </a:defRPr>
            </a:lvl3pPr>
            <a:lvl4pPr>
              <a:defRPr b="0" i="0">
                <a:latin typeface="LM Roman 10" pitchFamily="2" charset="77"/>
              </a:defRPr>
            </a:lvl4pPr>
            <a:lvl5pPr>
              <a:defRPr b="0" i="0">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5" name="Text Placeholder 4">
            <a:extLst>
              <a:ext uri="{FF2B5EF4-FFF2-40B4-BE49-F238E27FC236}">
                <a16:creationId xmlns:a16="http://schemas.microsoft.com/office/drawing/2014/main" id="{C3871D33-1BDC-4FC9-89BB-2B1FAA36473B}"/>
              </a:ext>
            </a:extLst>
          </p:cNvPr>
          <p:cNvSpPr>
            <a:spLocks noGrp="1"/>
          </p:cNvSpPr>
          <p:nvPr>
            <p:ph type="body" sz="quarter" idx="3"/>
          </p:nvPr>
        </p:nvSpPr>
        <p:spPr>
          <a:xfrm>
            <a:off x="6172200" y="1681163"/>
            <a:ext cx="5183188" cy="823912"/>
          </a:xfrm>
        </p:spPr>
        <p:txBody>
          <a:bodyPr anchor="b"/>
          <a:lstStyle>
            <a:lvl1pPr marL="0" indent="0">
              <a:buNone/>
              <a:defRPr sz="2400" b="0" i="0">
                <a:latin typeface="LM Roman 10"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FDA6767-F59F-41E1-ADD3-16901A68EE70}"/>
              </a:ext>
            </a:extLst>
          </p:cNvPr>
          <p:cNvSpPr>
            <a:spLocks noGrp="1"/>
          </p:cNvSpPr>
          <p:nvPr>
            <p:ph sz="quarter" idx="4"/>
          </p:nvPr>
        </p:nvSpPr>
        <p:spPr>
          <a:xfrm>
            <a:off x="6172200" y="2505075"/>
            <a:ext cx="5183188" cy="3684588"/>
          </a:xfrm>
        </p:spPr>
        <p:txBody>
          <a:bodyPr/>
          <a:lstStyle>
            <a:lvl1pPr>
              <a:defRPr b="0" i="0">
                <a:latin typeface="LM Roman 10" pitchFamily="2" charset="77"/>
              </a:defRPr>
            </a:lvl1pPr>
            <a:lvl2pPr>
              <a:defRPr b="0" i="0">
                <a:latin typeface="LM Roman 10" pitchFamily="2" charset="77"/>
              </a:defRPr>
            </a:lvl2pPr>
            <a:lvl3pPr>
              <a:defRPr b="0" i="0">
                <a:latin typeface="LM Roman 10" pitchFamily="2" charset="77"/>
              </a:defRPr>
            </a:lvl3pPr>
            <a:lvl4pPr>
              <a:defRPr b="0" i="0">
                <a:latin typeface="LM Roman 10" pitchFamily="2" charset="77"/>
              </a:defRPr>
            </a:lvl4pPr>
            <a:lvl5pPr>
              <a:defRPr b="0" i="0">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7" name="Date Placeholder 6">
            <a:extLst>
              <a:ext uri="{FF2B5EF4-FFF2-40B4-BE49-F238E27FC236}">
                <a16:creationId xmlns:a16="http://schemas.microsoft.com/office/drawing/2014/main" id="{CEE00951-DA5C-4A0D-B9C8-7A87C963095F}"/>
              </a:ext>
            </a:extLst>
          </p:cNvPr>
          <p:cNvSpPr>
            <a:spLocks noGrp="1"/>
          </p:cNvSpPr>
          <p:nvPr>
            <p:ph type="dt" sz="half" idx="10"/>
          </p:nvPr>
        </p:nvSpPr>
        <p:spPr/>
        <p:txBody>
          <a:bodyPr/>
          <a:lstStyle>
            <a:lvl1pPr>
              <a:defRPr b="0" i="0">
                <a:latin typeface="LM Roman 10" pitchFamily="2" charset="77"/>
              </a:defRPr>
            </a:lvl1pPr>
          </a:lstStyle>
          <a:p>
            <a:fld id="{928A3DEA-9F18-4B65-8499-DDC6134B65E3}" type="datetime1">
              <a:rPr lang="el-GR" smtClean="0"/>
              <a:pPr/>
              <a:t>6/6/2024</a:t>
            </a:fld>
            <a:endParaRPr lang="el-GR" dirty="0"/>
          </a:p>
        </p:txBody>
      </p:sp>
      <p:sp>
        <p:nvSpPr>
          <p:cNvPr id="8" name="Footer Placeholder 7">
            <a:extLst>
              <a:ext uri="{FF2B5EF4-FFF2-40B4-BE49-F238E27FC236}">
                <a16:creationId xmlns:a16="http://schemas.microsoft.com/office/drawing/2014/main" id="{35E5BEBD-F931-4315-9395-A57D7357E766}"/>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9" name="Slide Number Placeholder 8">
            <a:extLst>
              <a:ext uri="{FF2B5EF4-FFF2-40B4-BE49-F238E27FC236}">
                <a16:creationId xmlns:a16="http://schemas.microsoft.com/office/drawing/2014/main" id="{02010FFF-8738-4F40-BEE5-AFDF7D205C14}"/>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127491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DD81-F99D-4EFB-8E56-B7825FE40770}"/>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5923E15E-423C-4382-927C-794E7AFF4B9E}"/>
              </a:ext>
            </a:extLst>
          </p:cNvPr>
          <p:cNvSpPr>
            <a:spLocks noGrp="1"/>
          </p:cNvSpPr>
          <p:nvPr>
            <p:ph type="dt" sz="half" idx="10"/>
          </p:nvPr>
        </p:nvSpPr>
        <p:spPr/>
        <p:txBody>
          <a:bodyPr/>
          <a:lstStyle>
            <a:lvl1pPr>
              <a:defRPr b="0" i="0">
                <a:latin typeface="LM Roman 10" pitchFamily="2" charset="77"/>
              </a:defRPr>
            </a:lvl1pPr>
          </a:lstStyle>
          <a:p>
            <a:fld id="{FC200AC7-3CE8-4BF1-91EF-14EF52AC37AD}" type="datetime1">
              <a:rPr lang="el-GR" smtClean="0"/>
              <a:pPr/>
              <a:t>6/6/2024</a:t>
            </a:fld>
            <a:endParaRPr lang="el-GR" dirty="0"/>
          </a:p>
        </p:txBody>
      </p:sp>
      <p:sp>
        <p:nvSpPr>
          <p:cNvPr id="4" name="Footer Placeholder 3">
            <a:extLst>
              <a:ext uri="{FF2B5EF4-FFF2-40B4-BE49-F238E27FC236}">
                <a16:creationId xmlns:a16="http://schemas.microsoft.com/office/drawing/2014/main" id="{CF52C46E-4E83-4B53-9F0C-F0FB92656B55}"/>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5" name="Slide Number Placeholder 4">
            <a:extLst>
              <a:ext uri="{FF2B5EF4-FFF2-40B4-BE49-F238E27FC236}">
                <a16:creationId xmlns:a16="http://schemas.microsoft.com/office/drawing/2014/main" id="{DC31A5C5-F322-4B6B-876E-BC838EDFC1F3}"/>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144884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0206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2075DC-D3EF-445E-8244-BCB086D0AEB8}"/>
              </a:ext>
            </a:extLst>
          </p:cNvPr>
          <p:cNvSpPr>
            <a:spLocks noGrp="1"/>
          </p:cNvSpPr>
          <p:nvPr>
            <p:ph type="dt" sz="half" idx="10"/>
          </p:nvPr>
        </p:nvSpPr>
        <p:spPr/>
        <p:txBody>
          <a:bodyPr/>
          <a:lstStyle>
            <a:lvl1pPr>
              <a:defRPr b="0" i="0">
                <a:latin typeface="LM Roman 10" pitchFamily="2" charset="77"/>
              </a:defRPr>
            </a:lvl1pPr>
          </a:lstStyle>
          <a:p>
            <a:fld id="{ED14085D-C03C-42D7-9A5A-FB378F365A49}" type="datetime1">
              <a:rPr lang="el-GR" smtClean="0"/>
              <a:pPr/>
              <a:t>6/6/2024</a:t>
            </a:fld>
            <a:endParaRPr lang="el-GR" dirty="0"/>
          </a:p>
        </p:txBody>
      </p:sp>
      <p:sp>
        <p:nvSpPr>
          <p:cNvPr id="3" name="Footer Placeholder 2">
            <a:extLst>
              <a:ext uri="{FF2B5EF4-FFF2-40B4-BE49-F238E27FC236}">
                <a16:creationId xmlns:a16="http://schemas.microsoft.com/office/drawing/2014/main" id="{D069DFE9-3FD5-4776-BBCC-D369552AFA52}"/>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4" name="Slide Number Placeholder 3">
            <a:extLst>
              <a:ext uri="{FF2B5EF4-FFF2-40B4-BE49-F238E27FC236}">
                <a16:creationId xmlns:a16="http://schemas.microsoft.com/office/drawing/2014/main" id="{A64F49DF-8F8A-45ED-99FE-D6CBE948ADE5}"/>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265175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B21B-DDFA-4767-A728-94CEA0715869}"/>
              </a:ext>
            </a:extLst>
          </p:cNvPr>
          <p:cNvSpPr>
            <a:spLocks noGrp="1"/>
          </p:cNvSpPr>
          <p:nvPr>
            <p:ph type="title"/>
          </p:nvPr>
        </p:nvSpPr>
        <p:spPr>
          <a:xfrm>
            <a:off x="839788" y="457200"/>
            <a:ext cx="3932237" cy="1600200"/>
          </a:xfrm>
        </p:spPr>
        <p:txBody>
          <a:bodyPr anchor="b"/>
          <a:lstStyle>
            <a:lvl1pPr>
              <a:defRPr sz="3200">
                <a:solidFill>
                  <a:srgbClr val="000000"/>
                </a:solidFill>
              </a:defRPr>
            </a:lvl1pPr>
          </a:lstStyle>
          <a:p>
            <a:r>
              <a:rPr lang="en-US" dirty="0"/>
              <a:t>Click to edit Master title style</a:t>
            </a:r>
            <a:endParaRPr lang="el-GR" dirty="0"/>
          </a:p>
        </p:txBody>
      </p:sp>
      <p:sp>
        <p:nvSpPr>
          <p:cNvPr id="3" name="Content Placeholder 2">
            <a:extLst>
              <a:ext uri="{FF2B5EF4-FFF2-40B4-BE49-F238E27FC236}">
                <a16:creationId xmlns:a16="http://schemas.microsoft.com/office/drawing/2014/main" id="{14DE5F30-5AD2-439A-887B-9F803BFCEAD7}"/>
              </a:ext>
            </a:extLst>
          </p:cNvPr>
          <p:cNvSpPr>
            <a:spLocks noGrp="1"/>
          </p:cNvSpPr>
          <p:nvPr>
            <p:ph idx="1"/>
          </p:nvPr>
        </p:nvSpPr>
        <p:spPr>
          <a:xfrm>
            <a:off x="5183188" y="987425"/>
            <a:ext cx="6172200" cy="4873625"/>
          </a:xfrm>
        </p:spPr>
        <p:txBody>
          <a:bodyPr/>
          <a:lstStyle>
            <a:lvl1pPr>
              <a:defRPr sz="3200" b="0" i="0">
                <a:latin typeface="LM Roman 10" pitchFamily="2" charset="77"/>
              </a:defRPr>
            </a:lvl1pPr>
            <a:lvl2pPr>
              <a:defRPr sz="2800" b="0" i="0">
                <a:latin typeface="LM Roman 10" pitchFamily="2" charset="77"/>
              </a:defRPr>
            </a:lvl2pPr>
            <a:lvl3pPr>
              <a:defRPr sz="2400" b="0" i="0">
                <a:latin typeface="LM Roman 10" pitchFamily="2" charset="77"/>
              </a:defRPr>
            </a:lvl3pPr>
            <a:lvl4pPr>
              <a:defRPr sz="2000" b="0" i="0">
                <a:latin typeface="LM Roman 10" pitchFamily="2" charset="77"/>
              </a:defRPr>
            </a:lvl4pPr>
            <a:lvl5pPr>
              <a:defRPr sz="2000" b="0" i="0">
                <a:latin typeface="LM Roman 10" pitchFamily="2" charset="77"/>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4" name="Text Placeholder 3">
            <a:extLst>
              <a:ext uri="{FF2B5EF4-FFF2-40B4-BE49-F238E27FC236}">
                <a16:creationId xmlns:a16="http://schemas.microsoft.com/office/drawing/2014/main" id="{A500842F-1B0D-45CD-B3BC-3967D19D55EA}"/>
              </a:ext>
            </a:extLst>
          </p:cNvPr>
          <p:cNvSpPr>
            <a:spLocks noGrp="1"/>
          </p:cNvSpPr>
          <p:nvPr>
            <p:ph type="body" sz="half" idx="2"/>
          </p:nvPr>
        </p:nvSpPr>
        <p:spPr>
          <a:xfrm>
            <a:off x="839788" y="2057400"/>
            <a:ext cx="3932237" cy="3811588"/>
          </a:xfrm>
        </p:spPr>
        <p:txBody>
          <a:bodyPr/>
          <a:lstStyle>
            <a:lvl1pPr marL="0" indent="0">
              <a:buNone/>
              <a:defRPr sz="1600" b="0" i="0">
                <a:latin typeface="LM Roman 10"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F2296A7-3247-402D-9807-37773135F002}"/>
              </a:ext>
            </a:extLst>
          </p:cNvPr>
          <p:cNvSpPr>
            <a:spLocks noGrp="1"/>
          </p:cNvSpPr>
          <p:nvPr>
            <p:ph type="dt" sz="half" idx="10"/>
          </p:nvPr>
        </p:nvSpPr>
        <p:spPr/>
        <p:txBody>
          <a:bodyPr/>
          <a:lstStyle>
            <a:lvl1pPr>
              <a:defRPr b="0" i="0">
                <a:latin typeface="LM Roman 10" pitchFamily="2" charset="77"/>
              </a:defRPr>
            </a:lvl1pPr>
          </a:lstStyle>
          <a:p>
            <a:fld id="{DA78B38F-C656-4783-A433-9015DD68EB34}" type="datetime1">
              <a:rPr lang="el-GR" smtClean="0"/>
              <a:pPr/>
              <a:t>6/6/2024</a:t>
            </a:fld>
            <a:endParaRPr lang="el-GR" dirty="0"/>
          </a:p>
        </p:txBody>
      </p:sp>
      <p:sp>
        <p:nvSpPr>
          <p:cNvPr id="6" name="Footer Placeholder 5">
            <a:extLst>
              <a:ext uri="{FF2B5EF4-FFF2-40B4-BE49-F238E27FC236}">
                <a16:creationId xmlns:a16="http://schemas.microsoft.com/office/drawing/2014/main" id="{4B6D1A8E-455C-4E5C-91C2-A7011226464E}"/>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7" name="Slide Number Placeholder 6">
            <a:extLst>
              <a:ext uri="{FF2B5EF4-FFF2-40B4-BE49-F238E27FC236}">
                <a16:creationId xmlns:a16="http://schemas.microsoft.com/office/drawing/2014/main" id="{1F2EB041-7D74-42DB-B8FE-F163F15F999E}"/>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299808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07F4-B87D-430D-980F-300329A56FD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l-GR" dirty="0"/>
          </a:p>
        </p:txBody>
      </p:sp>
      <p:sp>
        <p:nvSpPr>
          <p:cNvPr id="3" name="Picture Placeholder 2">
            <a:extLst>
              <a:ext uri="{FF2B5EF4-FFF2-40B4-BE49-F238E27FC236}">
                <a16:creationId xmlns:a16="http://schemas.microsoft.com/office/drawing/2014/main" id="{7A4C0860-8682-4451-A52D-12E9D1BA7963}"/>
              </a:ext>
            </a:extLst>
          </p:cNvPr>
          <p:cNvSpPr>
            <a:spLocks noGrp="1"/>
          </p:cNvSpPr>
          <p:nvPr>
            <p:ph type="pic" idx="1"/>
          </p:nvPr>
        </p:nvSpPr>
        <p:spPr>
          <a:xfrm>
            <a:off x="5183188" y="987425"/>
            <a:ext cx="6172200" cy="4873625"/>
          </a:xfrm>
        </p:spPr>
        <p:txBody>
          <a:bodyPr/>
          <a:lstStyle>
            <a:lvl1pPr marL="0" indent="0">
              <a:buNone/>
              <a:defRPr sz="3200" b="0" i="0">
                <a:latin typeface="LM Roman 10" pitchFamily="2" charset="77"/>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dirty="0"/>
          </a:p>
        </p:txBody>
      </p:sp>
      <p:sp>
        <p:nvSpPr>
          <p:cNvPr id="4" name="Text Placeholder 3">
            <a:extLst>
              <a:ext uri="{FF2B5EF4-FFF2-40B4-BE49-F238E27FC236}">
                <a16:creationId xmlns:a16="http://schemas.microsoft.com/office/drawing/2014/main" id="{45701BE6-3CFE-4716-AE36-1A0C49B18284}"/>
              </a:ext>
            </a:extLst>
          </p:cNvPr>
          <p:cNvSpPr>
            <a:spLocks noGrp="1"/>
          </p:cNvSpPr>
          <p:nvPr>
            <p:ph type="body" sz="half" idx="2"/>
          </p:nvPr>
        </p:nvSpPr>
        <p:spPr>
          <a:xfrm>
            <a:off x="839788" y="2057400"/>
            <a:ext cx="3932237" cy="3811588"/>
          </a:xfrm>
        </p:spPr>
        <p:txBody>
          <a:bodyPr/>
          <a:lstStyle>
            <a:lvl1pPr marL="0" indent="0">
              <a:buNone/>
              <a:defRPr sz="1600" b="0" i="0">
                <a:latin typeface="LM Roman 10"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0A3D1C9-288D-466D-A24F-4A3742132879}"/>
              </a:ext>
            </a:extLst>
          </p:cNvPr>
          <p:cNvSpPr>
            <a:spLocks noGrp="1"/>
          </p:cNvSpPr>
          <p:nvPr>
            <p:ph type="dt" sz="half" idx="10"/>
          </p:nvPr>
        </p:nvSpPr>
        <p:spPr/>
        <p:txBody>
          <a:bodyPr/>
          <a:lstStyle>
            <a:lvl1pPr>
              <a:defRPr b="0" i="0">
                <a:latin typeface="LM Roman 10" pitchFamily="2" charset="77"/>
              </a:defRPr>
            </a:lvl1pPr>
          </a:lstStyle>
          <a:p>
            <a:fld id="{0CE4520F-201B-47A3-A9FF-7E3A444EFB6B}" type="datetime1">
              <a:rPr lang="el-GR" smtClean="0"/>
              <a:pPr/>
              <a:t>6/6/2024</a:t>
            </a:fld>
            <a:endParaRPr lang="el-GR" dirty="0"/>
          </a:p>
        </p:txBody>
      </p:sp>
      <p:sp>
        <p:nvSpPr>
          <p:cNvPr id="6" name="Footer Placeholder 5">
            <a:extLst>
              <a:ext uri="{FF2B5EF4-FFF2-40B4-BE49-F238E27FC236}">
                <a16:creationId xmlns:a16="http://schemas.microsoft.com/office/drawing/2014/main" id="{F3D9088A-88D4-4FB2-940E-B0BAAB14B111}"/>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7" name="Slide Number Placeholder 6">
            <a:extLst>
              <a:ext uri="{FF2B5EF4-FFF2-40B4-BE49-F238E27FC236}">
                <a16:creationId xmlns:a16="http://schemas.microsoft.com/office/drawing/2014/main" id="{D49FAE45-993D-4208-A000-3231F859BDC4}"/>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55173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8B72D-015B-45F4-A28D-12DCF5C40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l-GR" dirty="0"/>
          </a:p>
        </p:txBody>
      </p:sp>
      <p:sp>
        <p:nvSpPr>
          <p:cNvPr id="3" name="Text Placeholder 2">
            <a:extLst>
              <a:ext uri="{FF2B5EF4-FFF2-40B4-BE49-F238E27FC236}">
                <a16:creationId xmlns:a16="http://schemas.microsoft.com/office/drawing/2014/main" id="{D4FE41C7-65C8-4C2D-92B9-999AF29A87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4" name="Date Placeholder 3">
            <a:extLst>
              <a:ext uri="{FF2B5EF4-FFF2-40B4-BE49-F238E27FC236}">
                <a16:creationId xmlns:a16="http://schemas.microsoft.com/office/drawing/2014/main" id="{DB913B4E-5BB3-4A6C-A240-169C897C4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LM Roman 10" pitchFamily="2" charset="77"/>
              </a:defRPr>
            </a:lvl1pPr>
          </a:lstStyle>
          <a:p>
            <a:fld id="{51C8CAD8-AEEF-4E4F-BD5F-ECFB1A2F50AF}" type="datetime1">
              <a:rPr lang="el-GR" smtClean="0"/>
              <a:pPr/>
              <a:t>6/6/2024</a:t>
            </a:fld>
            <a:endParaRPr lang="el-GR" dirty="0"/>
          </a:p>
        </p:txBody>
      </p:sp>
      <p:sp>
        <p:nvSpPr>
          <p:cNvPr id="5" name="Footer Placeholder 4">
            <a:extLst>
              <a:ext uri="{FF2B5EF4-FFF2-40B4-BE49-F238E27FC236}">
                <a16:creationId xmlns:a16="http://schemas.microsoft.com/office/drawing/2014/main" id="{86D2A789-253B-4428-B3BA-D77AB8AED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LM Roman 10" pitchFamily="2" charset="77"/>
              </a:defRPr>
            </a:lvl1pPr>
          </a:lstStyle>
          <a:p>
            <a:r>
              <a:rPr lang="en-US" dirty="0" err="1"/>
              <a:t>Tirsi</a:t>
            </a:r>
            <a:r>
              <a:rPr lang="en-US" dirty="0"/>
              <a:t> </a:t>
            </a:r>
            <a:r>
              <a:rPr lang="en-US" dirty="0" err="1"/>
              <a:t>Prebibaj</a:t>
            </a:r>
            <a:endParaRPr lang="el-GR" dirty="0"/>
          </a:p>
        </p:txBody>
      </p:sp>
      <p:sp>
        <p:nvSpPr>
          <p:cNvPr id="6" name="Slide Number Placeholder 5">
            <a:extLst>
              <a:ext uri="{FF2B5EF4-FFF2-40B4-BE49-F238E27FC236}">
                <a16:creationId xmlns:a16="http://schemas.microsoft.com/office/drawing/2014/main" id="{6AE63529-2769-4BE9-9B03-C661991C3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2331405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LM Roman Caps 10"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LM Roman 10"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LM Roman 10"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LM Roman 10"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LM Roman 10"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LM Roman 10"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S1 report: PS Booster prepares for beam | CERN">
            <a:extLst>
              <a:ext uri="{FF2B5EF4-FFF2-40B4-BE49-F238E27FC236}">
                <a16:creationId xmlns:a16="http://schemas.microsoft.com/office/drawing/2014/main" id="{485DF8B9-7275-4491-9707-39694F58BADC}"/>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3"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a:extLst>
              <a:ext uri="{FF2B5EF4-FFF2-40B4-BE49-F238E27FC236}">
                <a16:creationId xmlns:a16="http://schemas.microsoft.com/office/drawing/2014/main" id="{524A720D-A9A7-ECE9-922E-65F9EA63DAA3}"/>
              </a:ext>
            </a:extLst>
          </p:cNvPr>
          <p:cNvSpPr txBox="1">
            <a:spLocks/>
          </p:cNvSpPr>
          <p:nvPr/>
        </p:nvSpPr>
        <p:spPr>
          <a:xfrm>
            <a:off x="-3" y="351984"/>
            <a:ext cx="12192000" cy="1898898"/>
          </a:xfrm>
          <a:prstGeom prst="rect">
            <a:avLst/>
          </a:prstGeom>
          <a:noFill/>
          <a:effectLst>
            <a:softEdge rad="31750"/>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4400" b="0" kern="1200">
                <a:solidFill>
                  <a:schemeClr val="bg1"/>
                </a:solidFill>
                <a:latin typeface="+mj-lt"/>
                <a:ea typeface="+mj-ea"/>
                <a:cs typeface="+mj-cs"/>
              </a:defRPr>
            </a:lvl1pPr>
          </a:lstStyle>
          <a:p>
            <a:r>
              <a:rPr lang="en-US" sz="4800" b="1" dirty="0">
                <a:latin typeface="Arial"/>
                <a:cs typeface="Arial"/>
              </a:rPr>
              <a:t>PSB MD studies</a:t>
            </a:r>
            <a:endParaRPr lang="en-US" sz="4000" b="1" dirty="0">
              <a:latin typeface="Arial"/>
              <a:cs typeface="Arial"/>
            </a:endParaRPr>
          </a:p>
        </p:txBody>
      </p:sp>
      <p:sp>
        <p:nvSpPr>
          <p:cNvPr id="10" name="Subtitle 1">
            <a:extLst>
              <a:ext uri="{FF2B5EF4-FFF2-40B4-BE49-F238E27FC236}">
                <a16:creationId xmlns:a16="http://schemas.microsoft.com/office/drawing/2014/main" id="{8CCB2CA8-0002-F1A7-E045-12A53F0B8E87}"/>
              </a:ext>
            </a:extLst>
          </p:cNvPr>
          <p:cNvSpPr txBox="1">
            <a:spLocks/>
          </p:cNvSpPr>
          <p:nvPr/>
        </p:nvSpPr>
        <p:spPr>
          <a:xfrm>
            <a:off x="624984" y="4942442"/>
            <a:ext cx="10942027" cy="1671009"/>
          </a:xfrm>
          <a:prstGeom prst="rect">
            <a:avLst/>
          </a:prstGeom>
          <a:noFill/>
          <a:effectLst>
            <a:softEdge rad="31750"/>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03-07/06/2024</a:t>
            </a:r>
          </a:p>
          <a:p>
            <a:r>
              <a:rPr lang="en-US" sz="2800" b="1" dirty="0">
                <a:latin typeface="Arial" panose="020B0604020202020204" pitchFamily="34" charset="0"/>
                <a:cs typeface="Arial" panose="020B0604020202020204" pitchFamily="34" charset="0"/>
              </a:rPr>
              <a:t>Advanced Training School on Operation of Accelerators</a:t>
            </a:r>
          </a:p>
          <a:p>
            <a:r>
              <a:rPr lang="en-US" sz="2800" b="1" dirty="0">
                <a:latin typeface="Arial" panose="020B0604020202020204" pitchFamily="34" charset="0"/>
                <a:cs typeface="Arial" panose="020B0604020202020204" pitchFamily="34" charset="0"/>
              </a:rPr>
              <a:t>EURO-LABS Training Sessions @ CERN Facilities</a:t>
            </a:r>
          </a:p>
        </p:txBody>
      </p:sp>
      <p:sp>
        <p:nvSpPr>
          <p:cNvPr id="3" name="Subtitle 1">
            <a:extLst>
              <a:ext uri="{FF2B5EF4-FFF2-40B4-BE49-F238E27FC236}">
                <a16:creationId xmlns:a16="http://schemas.microsoft.com/office/drawing/2014/main" id="{9348E1E0-0F4F-6BAF-F51C-1753289619A7}"/>
              </a:ext>
            </a:extLst>
          </p:cNvPr>
          <p:cNvSpPr txBox="1">
            <a:spLocks/>
          </p:cNvSpPr>
          <p:nvPr/>
        </p:nvSpPr>
        <p:spPr>
          <a:xfrm>
            <a:off x="624984" y="2691559"/>
            <a:ext cx="10942027" cy="1474881"/>
          </a:xfrm>
          <a:prstGeom prst="rect">
            <a:avLst/>
          </a:prstGeom>
          <a:noFill/>
          <a:effectLst>
            <a:softEdge rad="31750"/>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 </a:t>
            </a:r>
            <a:r>
              <a:rPr lang="en-US" sz="2800" b="1" dirty="0" err="1">
                <a:latin typeface="Arial" panose="020B0604020202020204" pitchFamily="34" charset="0"/>
                <a:cs typeface="Arial" panose="020B0604020202020204" pitchFamily="34" charset="0"/>
              </a:rPr>
              <a:t>Asvesta</a:t>
            </a:r>
            <a:r>
              <a:rPr lang="en-US" sz="2800" b="1" dirty="0">
                <a:latin typeface="Arial" panose="020B0604020202020204" pitchFamily="34" charset="0"/>
                <a:cs typeface="Arial" panose="020B0604020202020204" pitchFamily="34" charset="0"/>
              </a:rPr>
              <a:t>, T. </a:t>
            </a:r>
            <a:r>
              <a:rPr lang="en-US" sz="2800" b="1" dirty="0" err="1">
                <a:latin typeface="Arial" panose="020B0604020202020204" pitchFamily="34" charset="0"/>
                <a:cs typeface="Arial" panose="020B0604020202020204" pitchFamily="34" charset="0"/>
              </a:rPr>
              <a:t>Prebibaj</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668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24CD-AD39-4F49-C462-2245FCE2F957}"/>
              </a:ext>
            </a:extLst>
          </p:cNvPr>
          <p:cNvSpPr>
            <a:spLocks noGrp="1"/>
          </p:cNvSpPr>
          <p:nvPr>
            <p:ph type="title"/>
          </p:nvPr>
        </p:nvSpPr>
        <p:spPr/>
        <p:txBody>
          <a:bodyPr>
            <a:normAutofit fontScale="90000"/>
          </a:bodyPr>
          <a:lstStyle/>
          <a:p>
            <a:r>
              <a:rPr lang="en-US" dirty="0">
                <a:latin typeface="Arial"/>
                <a:cs typeface="Arial"/>
              </a:rPr>
              <a:t>Beam preparation</a:t>
            </a:r>
          </a:p>
        </p:txBody>
      </p:sp>
      <p:sp>
        <p:nvSpPr>
          <p:cNvPr id="5" name="Slide Number Placeholder 4">
            <a:extLst>
              <a:ext uri="{FF2B5EF4-FFF2-40B4-BE49-F238E27FC236}">
                <a16:creationId xmlns:a16="http://schemas.microsoft.com/office/drawing/2014/main" id="{1503E069-5A14-E51E-DCA6-9E35DEC74D82}"/>
              </a:ext>
            </a:extLst>
          </p:cNvPr>
          <p:cNvSpPr>
            <a:spLocks noGrp="1"/>
          </p:cNvSpPr>
          <p:nvPr>
            <p:ph type="sldNum" sz="quarter" idx="12"/>
          </p:nvPr>
        </p:nvSpPr>
        <p:spPr/>
        <p:txBody>
          <a:bodyPr/>
          <a:lstStyle/>
          <a:p>
            <a:r>
              <a:rPr lang="en-US" dirty="0">
                <a:latin typeface="LM Roman 10"/>
              </a:rPr>
              <a:t>1</a:t>
            </a:r>
            <a:endParaRPr lang="el-GR" dirty="0"/>
          </a:p>
        </p:txBody>
      </p:sp>
      <p:sp>
        <p:nvSpPr>
          <p:cNvPr id="3" name="TextBox 2">
            <a:extLst>
              <a:ext uri="{FF2B5EF4-FFF2-40B4-BE49-F238E27FC236}">
                <a16:creationId xmlns:a16="http://schemas.microsoft.com/office/drawing/2014/main" id="{52D2CE0E-DDDA-D8CC-B4B7-05638AA607CA}"/>
              </a:ext>
            </a:extLst>
          </p:cNvPr>
          <p:cNvSpPr txBox="1"/>
          <p:nvPr/>
        </p:nvSpPr>
        <p:spPr>
          <a:xfrm>
            <a:off x="5226782" y="6581000"/>
            <a:ext cx="1734213" cy="276999"/>
          </a:xfrm>
          <a:prstGeom prst="rect">
            <a:avLst/>
          </a:prstGeom>
          <a:noFill/>
        </p:spPr>
        <p:txBody>
          <a:bodyPr wrap="square" rtlCol="0">
            <a:spAutoFit/>
          </a:bodyPr>
          <a:lstStyle/>
          <a:p>
            <a:pPr algn="ctr"/>
            <a:r>
              <a:rPr lang="en-US" sz="1200" dirty="0" err="1">
                <a:latin typeface="Arial" panose="020B0604020202020204" pitchFamily="34" charset="0"/>
                <a:cs typeface="Arial" panose="020B0604020202020204" pitchFamily="34" charset="0"/>
              </a:rPr>
              <a:t>tirsi.prebibaj@cern.ch</a:t>
            </a:r>
            <a:endParaRPr lang="el-GR"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240008-6374-A61B-A06F-922263D8C3E8}"/>
              </a:ext>
            </a:extLst>
          </p:cNvPr>
          <p:cNvSpPr txBox="1"/>
          <p:nvPr/>
        </p:nvSpPr>
        <p:spPr>
          <a:xfrm>
            <a:off x="-2" y="6597748"/>
            <a:ext cx="32013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ATSOA 2024</a:t>
            </a:r>
            <a:endParaRPr lang="el-GR"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A06881C-3CBF-78B0-3894-D3668D1DBD70}"/>
              </a:ext>
            </a:extLst>
          </p:cNvPr>
          <p:cNvSpPr txBox="1"/>
          <p:nvPr/>
        </p:nvSpPr>
        <p:spPr>
          <a:xfrm>
            <a:off x="160352" y="823116"/>
            <a:ext cx="11887717" cy="1938992"/>
          </a:xfrm>
          <a:prstGeom prst="rect">
            <a:avLst/>
          </a:prstGeom>
          <a:noFill/>
        </p:spPr>
        <p:txBody>
          <a:bodyPr wrap="square" lIns="91440" tIns="45720" rIns="91440" bIns="45720" rtlCol="0" anchor="t">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latin typeface="Arial"/>
                <a:cs typeface="Arial"/>
              </a:rPr>
              <a:t>1) A fixed target experiment is requiring an </a:t>
            </a:r>
            <a:r>
              <a:rPr lang="en-US" sz="2000" dirty="0" err="1">
                <a:latin typeface="Arial"/>
                <a:cs typeface="Arial"/>
              </a:rPr>
              <a:t>unbunched</a:t>
            </a:r>
            <a:r>
              <a:rPr lang="en-US" sz="2000" dirty="0">
                <a:latin typeface="Arial"/>
                <a:cs typeface="Arial"/>
              </a:rPr>
              <a:t> beam at 160 MeV with 19-20e10 particles per pulse (</a:t>
            </a:r>
            <a:r>
              <a:rPr lang="en-US" sz="2000" dirty="0" err="1">
                <a:latin typeface="Arial"/>
                <a:cs typeface="Arial"/>
              </a:rPr>
              <a:t>ppp</a:t>
            </a:r>
            <a:r>
              <a:rPr lang="en-US" sz="2000" dirty="0">
                <a:latin typeface="Arial"/>
                <a:cs typeface="Arial"/>
              </a:rPr>
              <a:t>) and a vertical normalized emittance of ~0.82-0.87 mm </a:t>
            </a:r>
            <a:r>
              <a:rPr lang="en-US" sz="2000" dirty="0" err="1">
                <a:latin typeface="Arial"/>
                <a:cs typeface="Arial"/>
              </a:rPr>
              <a:t>mrad</a:t>
            </a:r>
            <a:r>
              <a:rPr lang="en-US" sz="2000" dirty="0">
                <a:latin typeface="Arial"/>
                <a:cs typeface="Arial"/>
              </a:rPr>
              <a:t>. </a:t>
            </a:r>
            <a:endParaRPr lang="en-US" sz="200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Produce a such a beam in the PSB by making use of the charge-exchange multi-turn injection system, the effect of the foil scattering. </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Verify the beam parameters near the extraction of the PSB using the available instrumentation.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2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24CD-AD39-4F49-C462-2245FCE2F957}"/>
              </a:ext>
            </a:extLst>
          </p:cNvPr>
          <p:cNvSpPr>
            <a:spLocks noGrp="1"/>
          </p:cNvSpPr>
          <p:nvPr>
            <p:ph type="title"/>
          </p:nvPr>
        </p:nvSpPr>
        <p:spPr/>
        <p:txBody>
          <a:bodyPr>
            <a:normAutofit fontScale="90000"/>
          </a:bodyPr>
          <a:lstStyle/>
          <a:p>
            <a:r>
              <a:rPr lang="en-US" dirty="0">
                <a:latin typeface="Arial"/>
                <a:cs typeface="Arial"/>
              </a:rPr>
              <a:t>Tune measurement and correction</a:t>
            </a:r>
            <a:endParaRPr lang="en-US" dirty="0"/>
          </a:p>
        </p:txBody>
      </p:sp>
      <p:sp>
        <p:nvSpPr>
          <p:cNvPr id="5" name="Slide Number Placeholder 4">
            <a:extLst>
              <a:ext uri="{FF2B5EF4-FFF2-40B4-BE49-F238E27FC236}">
                <a16:creationId xmlns:a16="http://schemas.microsoft.com/office/drawing/2014/main" id="{1503E069-5A14-E51E-DCA6-9E35DEC74D82}"/>
              </a:ext>
            </a:extLst>
          </p:cNvPr>
          <p:cNvSpPr>
            <a:spLocks noGrp="1"/>
          </p:cNvSpPr>
          <p:nvPr>
            <p:ph type="sldNum" sz="quarter" idx="12"/>
          </p:nvPr>
        </p:nvSpPr>
        <p:spPr/>
        <p:txBody>
          <a:bodyPr/>
          <a:lstStyle/>
          <a:p>
            <a:r>
              <a:rPr lang="en-US" dirty="0">
                <a:latin typeface="LM Roman 10"/>
              </a:rPr>
              <a:t>2</a:t>
            </a:r>
            <a:endParaRPr lang="el-GR" dirty="0"/>
          </a:p>
        </p:txBody>
      </p:sp>
      <p:sp>
        <p:nvSpPr>
          <p:cNvPr id="3" name="TextBox 2">
            <a:extLst>
              <a:ext uri="{FF2B5EF4-FFF2-40B4-BE49-F238E27FC236}">
                <a16:creationId xmlns:a16="http://schemas.microsoft.com/office/drawing/2014/main" id="{52D2CE0E-DDDA-D8CC-B4B7-05638AA607CA}"/>
              </a:ext>
            </a:extLst>
          </p:cNvPr>
          <p:cNvSpPr txBox="1"/>
          <p:nvPr/>
        </p:nvSpPr>
        <p:spPr>
          <a:xfrm>
            <a:off x="5226782" y="6581000"/>
            <a:ext cx="1734213" cy="276999"/>
          </a:xfrm>
          <a:prstGeom prst="rect">
            <a:avLst/>
          </a:prstGeom>
          <a:noFill/>
        </p:spPr>
        <p:txBody>
          <a:bodyPr wrap="square" rtlCol="0">
            <a:spAutoFit/>
          </a:bodyPr>
          <a:lstStyle/>
          <a:p>
            <a:pPr algn="ctr"/>
            <a:r>
              <a:rPr lang="en-US" sz="1200" dirty="0" err="1">
                <a:latin typeface="Arial" panose="020B0604020202020204" pitchFamily="34" charset="0"/>
                <a:cs typeface="Arial" panose="020B0604020202020204" pitchFamily="34" charset="0"/>
              </a:rPr>
              <a:t>tirsi.prebibaj@cern.ch</a:t>
            </a:r>
            <a:endParaRPr lang="el-GR"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240008-6374-A61B-A06F-922263D8C3E8}"/>
              </a:ext>
            </a:extLst>
          </p:cNvPr>
          <p:cNvSpPr txBox="1"/>
          <p:nvPr/>
        </p:nvSpPr>
        <p:spPr>
          <a:xfrm>
            <a:off x="-2" y="6597748"/>
            <a:ext cx="32013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ATSOA 2024</a:t>
            </a:r>
            <a:endParaRPr lang="el-GR"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A06881C-3CBF-78B0-3894-D3668D1DBD70}"/>
              </a:ext>
            </a:extLst>
          </p:cNvPr>
          <p:cNvSpPr txBox="1"/>
          <p:nvPr/>
        </p:nvSpPr>
        <p:spPr>
          <a:xfrm>
            <a:off x="160352" y="823116"/>
            <a:ext cx="11887717" cy="2862322"/>
          </a:xfrm>
          <a:prstGeom prst="rect">
            <a:avLst/>
          </a:prstGeom>
          <a:noFill/>
        </p:spPr>
        <p:txBody>
          <a:bodyPr wrap="square" lIns="91440" tIns="45720" rIns="91440" bIns="45720" rtlCol="0" anchor="t">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latin typeface="Arial"/>
                <a:cs typeface="Arial"/>
              </a:rPr>
              <a:t>2) Beam Loss Monitor (BLM) values are relatively high inside the ring. Try to optimize the </a:t>
            </a:r>
            <a:r>
              <a:rPr lang="en-US" sz="2000" dirty="0" err="1">
                <a:latin typeface="Arial"/>
                <a:cs typeface="Arial"/>
              </a:rPr>
              <a:t>betatron</a:t>
            </a:r>
            <a:r>
              <a:rPr lang="en-US" sz="2000" dirty="0">
                <a:latin typeface="Arial"/>
                <a:cs typeface="Arial"/>
              </a:rPr>
              <a:t> tunes throughout the PSB cycle.</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Set the </a:t>
            </a:r>
            <a:r>
              <a:rPr lang="en-US" sz="2000" dirty="0" err="1">
                <a:latin typeface="Arial"/>
                <a:cs typeface="Arial"/>
              </a:rPr>
              <a:t>betatron</a:t>
            </a:r>
            <a:r>
              <a:rPr lang="en-US" sz="2000" dirty="0">
                <a:latin typeface="Arial"/>
                <a:cs typeface="Arial"/>
              </a:rPr>
              <a:t> tunes constant at a resonance free region (e.g. </a:t>
            </a:r>
            <a:r>
              <a:rPr lang="en-US" sz="2000" dirty="0" err="1">
                <a:latin typeface="Arial"/>
                <a:cs typeface="Arial"/>
              </a:rPr>
              <a:t>Qx</a:t>
            </a:r>
            <a:r>
              <a:rPr lang="en-US" sz="2000" dirty="0">
                <a:latin typeface="Arial"/>
                <a:cs typeface="Arial"/>
              </a:rPr>
              <a:t>=4.17, </a:t>
            </a:r>
            <a:r>
              <a:rPr lang="en-US" sz="2000" dirty="0" err="1">
                <a:latin typeface="Arial"/>
                <a:cs typeface="Arial"/>
              </a:rPr>
              <a:t>Qy</a:t>
            </a:r>
            <a:r>
              <a:rPr lang="en-US" sz="2000" dirty="0">
                <a:latin typeface="Arial"/>
                <a:cs typeface="Arial"/>
              </a:rPr>
              <a:t>=4.23) using the tune application. </a:t>
            </a:r>
          </a:p>
          <a:p>
            <a:pPr marL="1828800" lvl="3" indent="-457200">
              <a:buFont typeface="Arial"/>
              <a:buChar char="•"/>
            </a:pPr>
            <a:r>
              <a:rPr lang="en-US" sz="2000" dirty="0">
                <a:latin typeface="Arial"/>
                <a:cs typeface="Arial"/>
              </a:rPr>
              <a:t>Measure the tunes using the Base-Band-Q (BBQ) system. How different is the measured from the set tune? Why do you think that is?</a:t>
            </a:r>
          </a:p>
          <a:p>
            <a:pPr marL="1828800" lvl="3" indent="-457200">
              <a:buFont typeface="Arial"/>
              <a:buChar char="•"/>
            </a:pPr>
            <a:r>
              <a:rPr lang="en-US" sz="2000" dirty="0">
                <a:latin typeface="Arial"/>
                <a:cs typeface="Arial"/>
              </a:rPr>
              <a:t>Correct the tune to the set value using the tune correction application. Verify your correction.</a:t>
            </a:r>
            <a:endParaRPr lang="en-US" sz="2000" dirty="0">
              <a:latin typeface="Arial" panose="020B0604020202020204" pitchFamily="34" charset="0"/>
              <a:cs typeface="Arial" panose="020B0604020202020204" pitchFamily="34" charset="0"/>
            </a:endParaRPr>
          </a:p>
          <a:p>
            <a:pPr marL="1828800" lvl="3" indent="-457200">
              <a:buFont typeface="Arial"/>
              <a:buChar char="•"/>
            </a:pPr>
            <a:endParaRPr lang="en-US" sz="2000" dirty="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1A822E14-A2D2-1E0F-B25C-1D77978E9CB4}"/>
                  </a:ext>
                </a:extLst>
              </p14:cNvPr>
              <p14:cNvContentPartPr/>
              <p14:nvPr/>
            </p14:nvContentPartPr>
            <p14:xfrm>
              <a:off x="6121685" y="4006921"/>
              <a:ext cx="8561" cy="8561"/>
            </p14:xfrm>
          </p:contentPart>
        </mc:Choice>
        <mc:Fallback>
          <p:pic>
            <p:nvPicPr>
              <p:cNvPr id="6" name="Ink 5">
                <a:extLst>
                  <a:ext uri="{FF2B5EF4-FFF2-40B4-BE49-F238E27FC236}">
                    <a16:creationId xmlns:a16="http://schemas.microsoft.com/office/drawing/2014/main" id="{1A822E14-A2D2-1E0F-B25C-1D77978E9CB4}"/>
                  </a:ext>
                </a:extLst>
              </p:cNvPr>
              <p:cNvPicPr/>
              <p:nvPr/>
            </p:nvPicPr>
            <p:blipFill>
              <a:blip r:embed="rId3"/>
              <a:stretch>
                <a:fillRect/>
              </a:stretch>
            </p:blipFill>
            <p:spPr>
              <a:xfrm>
                <a:off x="5693635" y="3578871"/>
                <a:ext cx="856100" cy="856100"/>
              </a:xfrm>
              <a:prstGeom prst="rect">
                <a:avLst/>
              </a:prstGeom>
            </p:spPr>
          </p:pic>
        </mc:Fallback>
      </mc:AlternateContent>
    </p:spTree>
    <p:extLst>
      <p:ext uri="{BB962C8B-B14F-4D97-AF65-F5344CB8AC3E}">
        <p14:creationId xmlns:p14="http://schemas.microsoft.com/office/powerpoint/2010/main" val="150932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24CD-AD39-4F49-C462-2245FCE2F957}"/>
              </a:ext>
            </a:extLst>
          </p:cNvPr>
          <p:cNvSpPr>
            <a:spLocks noGrp="1"/>
          </p:cNvSpPr>
          <p:nvPr>
            <p:ph type="title"/>
          </p:nvPr>
        </p:nvSpPr>
        <p:spPr/>
        <p:txBody>
          <a:bodyPr>
            <a:normAutofit fontScale="90000"/>
          </a:bodyPr>
          <a:lstStyle/>
          <a:p>
            <a:r>
              <a:rPr lang="en-US" dirty="0">
                <a:latin typeface="Arial"/>
                <a:cs typeface="Arial"/>
              </a:rPr>
              <a:t>Bunching and longitudinal parameters</a:t>
            </a:r>
          </a:p>
        </p:txBody>
      </p:sp>
      <p:sp>
        <p:nvSpPr>
          <p:cNvPr id="5" name="Slide Number Placeholder 4">
            <a:extLst>
              <a:ext uri="{FF2B5EF4-FFF2-40B4-BE49-F238E27FC236}">
                <a16:creationId xmlns:a16="http://schemas.microsoft.com/office/drawing/2014/main" id="{1503E069-5A14-E51E-DCA6-9E35DEC74D82}"/>
              </a:ext>
            </a:extLst>
          </p:cNvPr>
          <p:cNvSpPr>
            <a:spLocks noGrp="1"/>
          </p:cNvSpPr>
          <p:nvPr>
            <p:ph type="sldNum" sz="quarter" idx="12"/>
          </p:nvPr>
        </p:nvSpPr>
        <p:spPr/>
        <p:txBody>
          <a:bodyPr/>
          <a:lstStyle/>
          <a:p>
            <a:r>
              <a:rPr lang="el-GR" dirty="0"/>
              <a:t>3</a:t>
            </a:r>
          </a:p>
        </p:txBody>
      </p:sp>
      <p:sp>
        <p:nvSpPr>
          <p:cNvPr id="3" name="TextBox 2">
            <a:extLst>
              <a:ext uri="{FF2B5EF4-FFF2-40B4-BE49-F238E27FC236}">
                <a16:creationId xmlns:a16="http://schemas.microsoft.com/office/drawing/2014/main" id="{52D2CE0E-DDDA-D8CC-B4B7-05638AA607CA}"/>
              </a:ext>
            </a:extLst>
          </p:cNvPr>
          <p:cNvSpPr txBox="1"/>
          <p:nvPr/>
        </p:nvSpPr>
        <p:spPr>
          <a:xfrm>
            <a:off x="5226782" y="6581000"/>
            <a:ext cx="1734213" cy="276999"/>
          </a:xfrm>
          <a:prstGeom prst="rect">
            <a:avLst/>
          </a:prstGeom>
          <a:noFill/>
        </p:spPr>
        <p:txBody>
          <a:bodyPr wrap="square" rtlCol="0">
            <a:spAutoFit/>
          </a:bodyPr>
          <a:lstStyle/>
          <a:p>
            <a:pPr algn="ctr"/>
            <a:r>
              <a:rPr lang="en-US" sz="1200" dirty="0" err="1">
                <a:latin typeface="Arial" panose="020B0604020202020204" pitchFamily="34" charset="0"/>
                <a:cs typeface="Arial" panose="020B0604020202020204" pitchFamily="34" charset="0"/>
              </a:rPr>
              <a:t>tirsi.prebibaj@cern.ch</a:t>
            </a:r>
            <a:endParaRPr lang="el-GR"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240008-6374-A61B-A06F-922263D8C3E8}"/>
              </a:ext>
            </a:extLst>
          </p:cNvPr>
          <p:cNvSpPr txBox="1"/>
          <p:nvPr/>
        </p:nvSpPr>
        <p:spPr>
          <a:xfrm>
            <a:off x="-2" y="6597748"/>
            <a:ext cx="32013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ATSOA 2024</a:t>
            </a:r>
            <a:endParaRPr lang="el-GR"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A06881C-3CBF-78B0-3894-D3668D1DBD70}"/>
              </a:ext>
            </a:extLst>
          </p:cNvPr>
          <p:cNvSpPr txBox="1"/>
          <p:nvPr/>
        </p:nvSpPr>
        <p:spPr>
          <a:xfrm>
            <a:off x="160352" y="823116"/>
            <a:ext cx="11887717" cy="2862322"/>
          </a:xfrm>
          <a:prstGeom prst="rect">
            <a:avLst/>
          </a:prstGeom>
          <a:noFill/>
        </p:spPr>
        <p:txBody>
          <a:bodyPr wrap="square" lIns="91440" tIns="45720" rIns="91440" bIns="45720" rtlCol="0" anchor="t">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latin typeface="Arial"/>
                <a:cs typeface="Arial"/>
              </a:rPr>
              <a:t>3) The experiment requires a bunched beam instead of an </a:t>
            </a:r>
            <a:r>
              <a:rPr lang="en-US" sz="2000" dirty="0" err="1">
                <a:latin typeface="Arial"/>
                <a:cs typeface="Arial"/>
              </a:rPr>
              <a:t>unbunched</a:t>
            </a:r>
            <a:r>
              <a:rPr lang="en-US" sz="2000" dirty="0">
                <a:latin typeface="Arial"/>
                <a:cs typeface="Arial"/>
              </a:rPr>
              <a:t>, with the same beam </a:t>
            </a:r>
            <a:r>
              <a:rPr lang="en-US" sz="2000">
                <a:latin typeface="Arial"/>
                <a:cs typeface="Arial"/>
              </a:rPr>
              <a:t>characteristics and a horizontal emittance of ~1.3 mm </a:t>
            </a:r>
            <a:r>
              <a:rPr lang="en-US" sz="2000" dirty="0" err="1">
                <a:latin typeface="Arial"/>
                <a:cs typeface="Arial"/>
              </a:rPr>
              <a:t>mrad</a:t>
            </a:r>
            <a:r>
              <a:rPr lang="en-US" sz="2000" dirty="0">
                <a:latin typeface="Arial"/>
                <a:cs typeface="Arial"/>
              </a:rPr>
              <a:t>. </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Enable the RF cavities to capture the beam. </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Verify that the beam is bunched using the </a:t>
            </a:r>
            <a:r>
              <a:rPr lang="en-US" sz="2000" dirty="0" err="1">
                <a:latin typeface="Arial"/>
                <a:cs typeface="Arial"/>
              </a:rPr>
              <a:t>Tomoscope</a:t>
            </a:r>
            <a:r>
              <a:rPr lang="en-US" sz="2000" dirty="0">
                <a:latin typeface="Arial"/>
                <a:cs typeface="Arial"/>
              </a:rPr>
              <a:t> application and then, measure the longitudinal beam parameters (</a:t>
            </a:r>
            <a:r>
              <a:rPr lang="en-US" sz="2000" dirty="0" err="1">
                <a:latin typeface="Arial"/>
                <a:cs typeface="Arial"/>
              </a:rPr>
              <a:t>dp</a:t>
            </a:r>
            <a:r>
              <a:rPr lang="en-US" sz="2000" dirty="0">
                <a:latin typeface="Arial"/>
                <a:cs typeface="Arial"/>
              </a:rPr>
              <a:t>/p, energy spread, bunch length, bunching factor).</a:t>
            </a:r>
            <a:endParaRPr lang="en-US" sz="200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Measure the horizontal emittance near extraction of the PSB. Subtract the dispersive part by using the measured RMS momentum spread (</a:t>
            </a:r>
            <a:r>
              <a:rPr lang="en-US" sz="2000" err="1">
                <a:latin typeface="Arial"/>
                <a:cs typeface="Arial"/>
              </a:rPr>
              <a:t>dp</a:t>
            </a:r>
            <a:r>
              <a:rPr lang="en-US" sz="2000" dirty="0">
                <a:latin typeface="Arial"/>
                <a:cs typeface="Arial"/>
              </a:rPr>
              <a:t>/p).   </a:t>
            </a:r>
          </a:p>
          <a:p>
            <a:pPr marL="1828800" lvl="3" indent="-457200">
              <a:buFont typeface="Arial"/>
              <a:buChar char="•"/>
            </a:pPr>
            <a:r>
              <a:rPr lang="en-US" sz="2000" dirty="0">
                <a:latin typeface="Arial"/>
                <a:cs typeface="Arial"/>
              </a:rPr>
              <a:t>Is there a difference in the horizontal/vertical emittance when bunched and </a:t>
            </a:r>
            <a:r>
              <a:rPr lang="en-US" sz="2000" dirty="0" err="1">
                <a:latin typeface="Arial"/>
                <a:cs typeface="Arial"/>
              </a:rPr>
              <a:t>unbunched</a:t>
            </a:r>
            <a:r>
              <a:rPr lang="en-US" sz="2000" dirty="0">
                <a:latin typeface="Arial"/>
                <a:cs typeface="Arial"/>
              </a:rPr>
              <a:t> (assuming the same </a:t>
            </a:r>
            <a:r>
              <a:rPr lang="en-US" sz="2000" dirty="0" err="1">
                <a:latin typeface="Arial"/>
                <a:cs typeface="Arial"/>
              </a:rPr>
              <a:t>dp</a:t>
            </a:r>
            <a:r>
              <a:rPr lang="en-US" sz="2000" dirty="0">
                <a:latin typeface="Arial"/>
                <a:cs typeface="Arial"/>
              </a:rPr>
              <a:t>/p).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763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24CD-AD39-4F49-C462-2245FCE2F957}"/>
              </a:ext>
            </a:extLst>
          </p:cNvPr>
          <p:cNvSpPr>
            <a:spLocks noGrp="1"/>
          </p:cNvSpPr>
          <p:nvPr>
            <p:ph type="title"/>
          </p:nvPr>
        </p:nvSpPr>
        <p:spPr/>
        <p:txBody>
          <a:bodyPr>
            <a:normAutofit fontScale="90000"/>
          </a:bodyPr>
          <a:lstStyle/>
          <a:p>
            <a:r>
              <a:rPr lang="en-US" dirty="0">
                <a:latin typeface="Arial"/>
                <a:cs typeface="Arial"/>
              </a:rPr>
              <a:t>Resonance compensation</a:t>
            </a:r>
            <a:endParaRPr lang="en-US" dirty="0"/>
          </a:p>
        </p:txBody>
      </p:sp>
      <p:sp>
        <p:nvSpPr>
          <p:cNvPr id="5" name="Slide Number Placeholder 4">
            <a:extLst>
              <a:ext uri="{FF2B5EF4-FFF2-40B4-BE49-F238E27FC236}">
                <a16:creationId xmlns:a16="http://schemas.microsoft.com/office/drawing/2014/main" id="{1503E069-5A14-E51E-DCA6-9E35DEC74D82}"/>
              </a:ext>
            </a:extLst>
          </p:cNvPr>
          <p:cNvSpPr>
            <a:spLocks noGrp="1"/>
          </p:cNvSpPr>
          <p:nvPr>
            <p:ph type="sldNum" sz="quarter" idx="12"/>
          </p:nvPr>
        </p:nvSpPr>
        <p:spPr/>
        <p:txBody>
          <a:bodyPr/>
          <a:lstStyle/>
          <a:p>
            <a:r>
              <a:rPr lang="en-US" dirty="0">
                <a:latin typeface="LM Roman 10"/>
              </a:rPr>
              <a:t>4</a:t>
            </a:r>
            <a:endParaRPr lang="el-GR" dirty="0"/>
          </a:p>
        </p:txBody>
      </p:sp>
      <p:sp>
        <p:nvSpPr>
          <p:cNvPr id="3" name="TextBox 2">
            <a:extLst>
              <a:ext uri="{FF2B5EF4-FFF2-40B4-BE49-F238E27FC236}">
                <a16:creationId xmlns:a16="http://schemas.microsoft.com/office/drawing/2014/main" id="{52D2CE0E-DDDA-D8CC-B4B7-05638AA607CA}"/>
              </a:ext>
            </a:extLst>
          </p:cNvPr>
          <p:cNvSpPr txBox="1"/>
          <p:nvPr/>
        </p:nvSpPr>
        <p:spPr>
          <a:xfrm>
            <a:off x="5226782" y="6581000"/>
            <a:ext cx="1734213" cy="276999"/>
          </a:xfrm>
          <a:prstGeom prst="rect">
            <a:avLst/>
          </a:prstGeom>
          <a:noFill/>
        </p:spPr>
        <p:txBody>
          <a:bodyPr wrap="square" rtlCol="0">
            <a:spAutoFit/>
          </a:bodyPr>
          <a:lstStyle/>
          <a:p>
            <a:pPr algn="ctr"/>
            <a:r>
              <a:rPr lang="en-US" sz="1200" dirty="0" err="1">
                <a:latin typeface="Arial" panose="020B0604020202020204" pitchFamily="34" charset="0"/>
                <a:cs typeface="Arial" panose="020B0604020202020204" pitchFamily="34" charset="0"/>
              </a:rPr>
              <a:t>tirsi.prebibaj@cern.ch</a:t>
            </a:r>
            <a:endParaRPr lang="el-GR"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240008-6374-A61B-A06F-922263D8C3E8}"/>
              </a:ext>
            </a:extLst>
          </p:cNvPr>
          <p:cNvSpPr txBox="1"/>
          <p:nvPr/>
        </p:nvSpPr>
        <p:spPr>
          <a:xfrm>
            <a:off x="-2" y="6597748"/>
            <a:ext cx="32013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ATSOA 2024</a:t>
            </a:r>
            <a:endParaRPr lang="el-GR"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A06881C-3CBF-78B0-3894-D3668D1DBD70}"/>
              </a:ext>
            </a:extLst>
          </p:cNvPr>
          <p:cNvSpPr txBox="1"/>
          <p:nvPr/>
        </p:nvSpPr>
        <p:spPr>
          <a:xfrm>
            <a:off x="160352" y="823116"/>
            <a:ext cx="11887717" cy="4093428"/>
          </a:xfrm>
          <a:prstGeom prst="rect">
            <a:avLst/>
          </a:prstGeom>
          <a:noFill/>
        </p:spPr>
        <p:txBody>
          <a:bodyPr wrap="square" lIns="91440" tIns="45720" rIns="91440" bIns="45720" rtlCol="0" anchor="t">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latin typeface="Arial"/>
                <a:cs typeface="Arial"/>
              </a:rPr>
              <a:t>4) To accumulate the large space charge tune spread, and the interaction with the strongly excited integer resonance, the tune near injection needs to be moved at higher values and then dynamically ramped down to the resonance free region. This results in the crossing of higher order, relatively weaker (but not negligible), resonances. These need to be corrected using higher order multipole magnets. </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Program a very slow tune ramp to cross the resonance xx. Do you observe the losses? What kind of errors can excite such a resonance?</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Write a script with </a:t>
            </a:r>
            <a:r>
              <a:rPr lang="en-US" sz="2000" dirty="0" err="1">
                <a:latin typeface="Arial"/>
                <a:cs typeface="Arial"/>
              </a:rPr>
              <a:t>pyjapc</a:t>
            </a:r>
            <a:r>
              <a:rPr lang="en-US" sz="2000" dirty="0">
                <a:latin typeface="Arial"/>
                <a:cs typeface="Arial"/>
              </a:rPr>
              <a:t> to vary the strengths of the multipole correctors and monitor the losses. </a:t>
            </a:r>
          </a:p>
          <a:p>
            <a:pPr marL="1828800" lvl="3" indent="-457200">
              <a:buFont typeface="Arial"/>
              <a:buChar char="•"/>
            </a:pPr>
            <a:r>
              <a:rPr lang="en-US" sz="2000" dirty="0">
                <a:latin typeface="Arial"/>
                <a:cs typeface="Arial"/>
              </a:rPr>
              <a:t>Analyze the data to find the optimal configuration of the multipoles that compensates the resonance. </a:t>
            </a:r>
          </a:p>
          <a:p>
            <a:pPr marL="1828800" lvl="3" indent="-457200">
              <a:buFont typeface="Arial"/>
              <a:buChar char="•"/>
            </a:pPr>
            <a:r>
              <a:rPr lang="en-US" sz="2000" dirty="0">
                <a:latin typeface="Arial"/>
                <a:cs typeface="Arial"/>
              </a:rPr>
              <a:t>Apply the settings in the machine and verify that the transmission is much better. </a:t>
            </a:r>
          </a:p>
          <a:p>
            <a:pPr marL="1828800" lvl="3" indent="-457200">
              <a:buFont typeface="Arial"/>
              <a:buChar char="•"/>
            </a:pPr>
            <a:r>
              <a:rPr lang="en-US" sz="2000" dirty="0">
                <a:latin typeface="Arial"/>
                <a:cs typeface="Arial"/>
              </a:rPr>
              <a:t>Make the tune crossing faster? Do the losses disappear completely?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20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24CD-AD39-4F49-C462-2245FCE2F957}"/>
              </a:ext>
            </a:extLst>
          </p:cNvPr>
          <p:cNvSpPr>
            <a:spLocks noGrp="1"/>
          </p:cNvSpPr>
          <p:nvPr>
            <p:ph type="title"/>
          </p:nvPr>
        </p:nvSpPr>
        <p:spPr/>
        <p:txBody>
          <a:bodyPr>
            <a:normAutofit fontScale="90000"/>
          </a:bodyPr>
          <a:lstStyle/>
          <a:p>
            <a:r>
              <a:rPr lang="en-US" dirty="0">
                <a:latin typeface="Arial"/>
                <a:cs typeface="Arial"/>
              </a:rPr>
              <a:t>Chromaticity measurement</a:t>
            </a:r>
            <a:endParaRPr lang="en-US" dirty="0"/>
          </a:p>
        </p:txBody>
      </p:sp>
      <p:sp>
        <p:nvSpPr>
          <p:cNvPr id="5" name="Slide Number Placeholder 4">
            <a:extLst>
              <a:ext uri="{FF2B5EF4-FFF2-40B4-BE49-F238E27FC236}">
                <a16:creationId xmlns:a16="http://schemas.microsoft.com/office/drawing/2014/main" id="{1503E069-5A14-E51E-DCA6-9E35DEC74D82}"/>
              </a:ext>
            </a:extLst>
          </p:cNvPr>
          <p:cNvSpPr>
            <a:spLocks noGrp="1"/>
          </p:cNvSpPr>
          <p:nvPr>
            <p:ph type="sldNum" sz="quarter" idx="12"/>
          </p:nvPr>
        </p:nvSpPr>
        <p:spPr/>
        <p:txBody>
          <a:bodyPr/>
          <a:lstStyle/>
          <a:p>
            <a:r>
              <a:rPr lang="en-US" dirty="0">
                <a:latin typeface="LM Roman 10"/>
              </a:rPr>
              <a:t>5</a:t>
            </a:r>
            <a:endParaRPr lang="el-GR" dirty="0"/>
          </a:p>
        </p:txBody>
      </p:sp>
      <p:sp>
        <p:nvSpPr>
          <p:cNvPr id="3" name="TextBox 2">
            <a:extLst>
              <a:ext uri="{FF2B5EF4-FFF2-40B4-BE49-F238E27FC236}">
                <a16:creationId xmlns:a16="http://schemas.microsoft.com/office/drawing/2014/main" id="{52D2CE0E-DDDA-D8CC-B4B7-05638AA607CA}"/>
              </a:ext>
            </a:extLst>
          </p:cNvPr>
          <p:cNvSpPr txBox="1"/>
          <p:nvPr/>
        </p:nvSpPr>
        <p:spPr>
          <a:xfrm>
            <a:off x="5226782" y="6581000"/>
            <a:ext cx="1734213" cy="276999"/>
          </a:xfrm>
          <a:prstGeom prst="rect">
            <a:avLst/>
          </a:prstGeom>
          <a:noFill/>
        </p:spPr>
        <p:txBody>
          <a:bodyPr wrap="square" rtlCol="0">
            <a:spAutoFit/>
          </a:bodyPr>
          <a:lstStyle/>
          <a:p>
            <a:pPr algn="ctr"/>
            <a:r>
              <a:rPr lang="en-US" sz="1200" dirty="0" err="1">
                <a:latin typeface="Arial" panose="020B0604020202020204" pitchFamily="34" charset="0"/>
                <a:cs typeface="Arial" panose="020B0604020202020204" pitchFamily="34" charset="0"/>
              </a:rPr>
              <a:t>tirsi.prebibaj@cern.ch</a:t>
            </a:r>
            <a:endParaRPr lang="el-GR"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240008-6374-A61B-A06F-922263D8C3E8}"/>
              </a:ext>
            </a:extLst>
          </p:cNvPr>
          <p:cNvSpPr txBox="1"/>
          <p:nvPr/>
        </p:nvSpPr>
        <p:spPr>
          <a:xfrm>
            <a:off x="-2" y="6597748"/>
            <a:ext cx="32013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ATSOA 2024</a:t>
            </a:r>
            <a:endParaRPr lang="el-GR"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A06881C-3CBF-78B0-3894-D3668D1DBD70}"/>
              </a:ext>
            </a:extLst>
          </p:cNvPr>
          <p:cNvSpPr txBox="1"/>
          <p:nvPr/>
        </p:nvSpPr>
        <p:spPr>
          <a:xfrm>
            <a:off x="160352" y="823116"/>
            <a:ext cx="11887717" cy="1938992"/>
          </a:xfrm>
          <a:prstGeom prst="rect">
            <a:avLst/>
          </a:prstGeom>
          <a:noFill/>
        </p:spPr>
        <p:txBody>
          <a:bodyPr wrap="square" lIns="91440" tIns="45720" rIns="91440" bIns="45720" rtlCol="0" anchor="t">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latin typeface="Arial"/>
                <a:cs typeface="Arial"/>
              </a:rPr>
              <a:t>5) Correct the vertical chromaticity in the PSB. </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Measure the horizontal and vertical chromaticity in the PSB using the BBQ application.</a:t>
            </a:r>
          </a:p>
          <a:p>
            <a:pPr marL="1828800" lvl="3" indent="-457200">
              <a:buFont typeface="Arial"/>
              <a:buChar char="•"/>
            </a:pPr>
            <a:r>
              <a:rPr lang="en-US" sz="2000" dirty="0">
                <a:latin typeface="Arial"/>
                <a:cs typeface="Arial"/>
              </a:rPr>
              <a:t>Calculate the RMS chromatic tune spread using the </a:t>
            </a:r>
            <a:r>
              <a:rPr lang="en-US" sz="2000" dirty="0" err="1">
                <a:latin typeface="Arial"/>
                <a:cs typeface="Arial"/>
              </a:rPr>
              <a:t>dp</a:t>
            </a:r>
            <a:r>
              <a:rPr lang="en-US" sz="2000" dirty="0">
                <a:latin typeface="Arial"/>
                <a:cs typeface="Arial"/>
              </a:rPr>
              <a:t>/p measured previously.</a:t>
            </a:r>
          </a:p>
          <a:p>
            <a:pPr marL="1828800" lvl="3" indent="-457200">
              <a:buFont typeface="Arial"/>
              <a:buChar char="•"/>
            </a:pPr>
            <a:r>
              <a:rPr lang="en-US" sz="2000" dirty="0">
                <a:latin typeface="Arial"/>
                <a:cs typeface="Arial"/>
              </a:rPr>
              <a:t>Use the PSB simulation model in Xsuite to predict a correction of the vertical chromaticity. Apply this correction to the </a:t>
            </a:r>
            <a:r>
              <a:rPr lang="en-US" sz="2000" dirty="0" err="1">
                <a:latin typeface="Arial"/>
                <a:cs typeface="Arial"/>
              </a:rPr>
              <a:t>sextupoles</a:t>
            </a:r>
            <a:r>
              <a:rPr lang="en-US" sz="2000" dirty="0">
                <a:latin typeface="Arial"/>
                <a:cs typeface="Arial"/>
              </a:rPr>
              <a:t> of the PSB. </a:t>
            </a:r>
          </a:p>
          <a:p>
            <a:pPr marL="1828800" lvl="3" indent="-457200">
              <a:buFont typeface="Arial"/>
              <a:buChar char="•"/>
            </a:pPr>
            <a:r>
              <a:rPr lang="en-US" sz="2000" dirty="0">
                <a:latin typeface="Arial"/>
                <a:cs typeface="Arial"/>
              </a:rPr>
              <a:t>Verify that the chromaticity has been corrected using the BBQ application.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582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24CD-AD39-4F49-C462-2245FCE2F957}"/>
              </a:ext>
            </a:extLst>
          </p:cNvPr>
          <p:cNvSpPr>
            <a:spLocks noGrp="1"/>
          </p:cNvSpPr>
          <p:nvPr>
            <p:ph type="title"/>
          </p:nvPr>
        </p:nvSpPr>
        <p:spPr/>
        <p:txBody>
          <a:bodyPr>
            <a:normAutofit fontScale="90000"/>
          </a:bodyPr>
          <a:lstStyle/>
          <a:p>
            <a:r>
              <a:rPr lang="en-US" dirty="0">
                <a:latin typeface="Arial"/>
                <a:cs typeface="Arial"/>
              </a:rPr>
              <a:t>Beta-beating measurement</a:t>
            </a:r>
            <a:endParaRPr lang="en-US" dirty="0"/>
          </a:p>
        </p:txBody>
      </p:sp>
      <p:sp>
        <p:nvSpPr>
          <p:cNvPr id="5" name="Slide Number Placeholder 4">
            <a:extLst>
              <a:ext uri="{FF2B5EF4-FFF2-40B4-BE49-F238E27FC236}">
                <a16:creationId xmlns:a16="http://schemas.microsoft.com/office/drawing/2014/main" id="{1503E069-5A14-E51E-DCA6-9E35DEC74D82}"/>
              </a:ext>
            </a:extLst>
          </p:cNvPr>
          <p:cNvSpPr>
            <a:spLocks noGrp="1"/>
          </p:cNvSpPr>
          <p:nvPr>
            <p:ph type="sldNum" sz="quarter" idx="12"/>
          </p:nvPr>
        </p:nvSpPr>
        <p:spPr/>
        <p:txBody>
          <a:bodyPr/>
          <a:lstStyle/>
          <a:p>
            <a:r>
              <a:rPr lang="en-US" dirty="0">
                <a:latin typeface="LM Roman 10"/>
              </a:rPr>
              <a:t>6</a:t>
            </a:r>
            <a:endParaRPr lang="el-GR" dirty="0"/>
          </a:p>
        </p:txBody>
      </p:sp>
      <p:sp>
        <p:nvSpPr>
          <p:cNvPr id="3" name="TextBox 2">
            <a:extLst>
              <a:ext uri="{FF2B5EF4-FFF2-40B4-BE49-F238E27FC236}">
                <a16:creationId xmlns:a16="http://schemas.microsoft.com/office/drawing/2014/main" id="{52D2CE0E-DDDA-D8CC-B4B7-05638AA607CA}"/>
              </a:ext>
            </a:extLst>
          </p:cNvPr>
          <p:cNvSpPr txBox="1"/>
          <p:nvPr/>
        </p:nvSpPr>
        <p:spPr>
          <a:xfrm>
            <a:off x="5226782" y="6581000"/>
            <a:ext cx="1734213" cy="276999"/>
          </a:xfrm>
          <a:prstGeom prst="rect">
            <a:avLst/>
          </a:prstGeom>
          <a:noFill/>
        </p:spPr>
        <p:txBody>
          <a:bodyPr wrap="square" rtlCol="0">
            <a:spAutoFit/>
          </a:bodyPr>
          <a:lstStyle/>
          <a:p>
            <a:pPr algn="ctr"/>
            <a:r>
              <a:rPr lang="en-US" sz="1200" dirty="0" err="1">
                <a:latin typeface="Arial" panose="020B0604020202020204" pitchFamily="34" charset="0"/>
                <a:cs typeface="Arial" panose="020B0604020202020204" pitchFamily="34" charset="0"/>
              </a:rPr>
              <a:t>tirsi.prebibaj@cern.ch</a:t>
            </a:r>
            <a:endParaRPr lang="el-GR"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240008-6374-A61B-A06F-922263D8C3E8}"/>
              </a:ext>
            </a:extLst>
          </p:cNvPr>
          <p:cNvSpPr txBox="1"/>
          <p:nvPr/>
        </p:nvSpPr>
        <p:spPr>
          <a:xfrm>
            <a:off x="-2" y="6597748"/>
            <a:ext cx="32013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ATSOA 2024</a:t>
            </a:r>
            <a:endParaRPr lang="el-GR"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A06881C-3CBF-78B0-3894-D3668D1DBD70}"/>
              </a:ext>
            </a:extLst>
          </p:cNvPr>
          <p:cNvSpPr txBox="1"/>
          <p:nvPr/>
        </p:nvSpPr>
        <p:spPr>
          <a:xfrm>
            <a:off x="160352" y="823116"/>
            <a:ext cx="11887717" cy="400110"/>
          </a:xfrm>
          <a:prstGeom prst="rect">
            <a:avLst/>
          </a:prstGeom>
          <a:noFill/>
        </p:spPr>
        <p:txBody>
          <a:bodyPr wrap="square" lIns="91440" tIns="45720" rIns="91440" bIns="45720" rtlCol="0" anchor="t">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latin typeface="Arial"/>
                <a:cs typeface="Arial"/>
              </a:rPr>
              <a:t>6) Beta-beating measurement at injection. Beta-function measurement at QDE3?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380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thesis_colors">
      <a:dk1>
        <a:srgbClr val="000000"/>
      </a:dk1>
      <a:lt1>
        <a:srgbClr val="FFFFFF"/>
      </a:lt1>
      <a:dk2>
        <a:srgbClr val="000000"/>
      </a:dk2>
      <a:lt2>
        <a:srgbClr val="000000"/>
      </a:lt2>
      <a:accent1>
        <a:srgbClr val="FFFFFF"/>
      </a:accent1>
      <a:accent2>
        <a:srgbClr val="FFFF00"/>
      </a:accent2>
      <a:accent3>
        <a:srgbClr val="ED7D31"/>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48126</TotalTime>
  <Words>2202</Words>
  <Application>Microsoft Office PowerPoint</Application>
  <PresentationFormat>Widescreen</PresentationFormat>
  <Paragraphs>371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Beam preparation</vt:lpstr>
      <vt:lpstr>Tune measurement and correction</vt:lpstr>
      <vt:lpstr>Bunching and longitudinal parameters</vt:lpstr>
      <vt:lpstr>Resonance compensation</vt:lpstr>
      <vt:lpstr>Chromaticity measurement</vt:lpstr>
      <vt:lpstr>Beta-beating measurement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Injection Chicane Beta-Beating Correction for Enhancing the Brightness of the CERN PSB Beams</dc:title>
  <cp:lastModifiedBy>Tirsi Prebibaj</cp:lastModifiedBy>
  <cp:revision>1018</cp:revision>
  <dcterms:created xsi:type="dcterms:W3CDTF">2019-09-01T21:36:22Z</dcterms:created>
  <dcterms:modified xsi:type="dcterms:W3CDTF">2024-06-06T13:24:03Z</dcterms:modified>
</cp:coreProperties>
</file>