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2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5143500" cx="9144000"/>
  <p:notesSz cx="6858000" cy="9144000"/>
  <p:embeddedFontLst>
    <p:embeddedFont>
      <p:font typeface="Roboto"/>
      <p:regular r:id="rId21"/>
      <p:bold r:id="rId22"/>
      <p:italic r:id="rId23"/>
      <p:boldItalic r:id="rId24"/>
    </p:embeddedFont>
    <p:embeddedFont>
      <p:font typeface="Montserrat"/>
      <p:regular r:id="rId25"/>
      <p:bold r:id="rId26"/>
      <p:italic r:id="rId27"/>
      <p:boldItalic r:id="rId28"/>
    </p:embeddedFont>
    <p:embeddedFont>
      <p:font typeface="Fugaz One"/>
      <p:regular r:id="rId29"/>
    </p:embeddedFont>
    <p:embeddedFont>
      <p:font typeface="Montserrat ExtraBold"/>
      <p:bold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font" Target="fonts/Roboto-bold.fntdata"/><Relationship Id="rId21" Type="http://schemas.openxmlformats.org/officeDocument/2006/relationships/font" Target="fonts/Roboto-regular.fntdata"/><Relationship Id="rId24" Type="http://schemas.openxmlformats.org/officeDocument/2006/relationships/font" Target="fonts/Roboto-boldItalic.fntdata"/><Relationship Id="rId23" Type="http://schemas.openxmlformats.org/officeDocument/2006/relationships/font" Target="fonts/Roboto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Montserrat-bold.fntdata"/><Relationship Id="rId25" Type="http://schemas.openxmlformats.org/officeDocument/2006/relationships/font" Target="fonts/Montserrat-regular.fntdata"/><Relationship Id="rId28" Type="http://schemas.openxmlformats.org/officeDocument/2006/relationships/font" Target="fonts/Montserrat-boldItalic.fntdata"/><Relationship Id="rId27" Type="http://schemas.openxmlformats.org/officeDocument/2006/relationships/font" Target="fonts/Montserrat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FugazOne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MontserratExtraBold-boldItalic.fntdata"/><Relationship Id="rId30" Type="http://schemas.openxmlformats.org/officeDocument/2006/relationships/font" Target="fonts/MontserratExtraBold-bold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2" name="Shape 1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" name="Google Shape;1053;gf3e2c04584_0_2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4" name="Google Shape;1054;gf3e2c04584_0_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7" name="Shape 10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8" name="Google Shape;1058;gf3e2c04584_0_2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9" name="Google Shape;1059;gf3e2c04584_0_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2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gf3e2c04584_0_2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4" name="Google Shape;1064;gf3e2c04584_0_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0" name="Shape 10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Google Shape;1071;gaf64f63cf2_0_7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2" name="Google Shape;1072;gaf64f63cf2_0_7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9" name="Shape 1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" name="Google Shape;1280;gf3e2c0458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1" name="Google Shape;1281;gf3e2c0458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3" name="Shape 1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4" name="Google Shape;1294;gaec6687a03_0_1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5" name="Google Shape;1295;gaec6687a03_0_1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3" name="Shape 1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" name="Google Shape;1434;g7864083e9f_0_7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5" name="Google Shape;1435;g7864083e9f_0_7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aec6687a03_0_12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aec6687a03_0_1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7864083e9f_0_18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7864083e9f_0_18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gaf64f63cf2_0_17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3" name="Google Shape;603;gaf64f63cf2_0_17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6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gf3e2c04584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8" name="Google Shape;818;gf3e2c04584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1" name="Shape 1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Google Shape;1032;gf3e2c04584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3" name="Google Shape;1033;gf3e2c04584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7" name="Shape 1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" name="Google Shape;1038;gf3e2c04584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9" name="Google Shape;1039;gf3e2c0458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2" name="Shape 1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Google Shape;1043;gf3e2c04584_0_2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4" name="Google Shape;1044;gf3e2c04584_0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7" name="Shape 1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" name="Google Shape;1048;gf3e2c04584_0_2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9" name="Google Shape;1049;gf3e2c04584_0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slidesgo.com/" TargetMode="External"/><Relationship Id="rId3" Type="http://schemas.openxmlformats.org/officeDocument/2006/relationships/hyperlink" Target="https://www.flaticon.com/" TargetMode="External"/><Relationship Id="rId4" Type="http://schemas.openxmlformats.org/officeDocument/2006/relationships/hyperlink" Target="http://www.freepik.com/" TargetMode="Externa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flipH="1" rot="10800000">
            <a:off x="-1172300" y="-79"/>
            <a:ext cx="9730189" cy="5613605"/>
          </a:xfrm>
          <a:custGeom>
            <a:rect b="b" l="l" r="r" t="t"/>
            <a:pathLst>
              <a:path extrusionOk="0" h="38479" w="55014">
                <a:moveTo>
                  <a:pt x="0" y="1"/>
                </a:moveTo>
                <a:lnTo>
                  <a:pt x="0" y="38479"/>
                </a:lnTo>
                <a:lnTo>
                  <a:pt x="54155" y="38479"/>
                </a:lnTo>
                <a:lnTo>
                  <a:pt x="54267" y="37997"/>
                </a:lnTo>
                <a:lnTo>
                  <a:pt x="54371" y="37508"/>
                </a:lnTo>
                <a:lnTo>
                  <a:pt x="54476" y="37027"/>
                </a:lnTo>
                <a:lnTo>
                  <a:pt x="54564" y="36537"/>
                </a:lnTo>
                <a:lnTo>
                  <a:pt x="54652" y="36048"/>
                </a:lnTo>
                <a:lnTo>
                  <a:pt x="54724" y="35558"/>
                </a:lnTo>
                <a:lnTo>
                  <a:pt x="54797" y="35069"/>
                </a:lnTo>
                <a:lnTo>
                  <a:pt x="54853" y="34580"/>
                </a:lnTo>
                <a:lnTo>
                  <a:pt x="54901" y="34090"/>
                </a:lnTo>
                <a:lnTo>
                  <a:pt x="54941" y="33601"/>
                </a:lnTo>
                <a:lnTo>
                  <a:pt x="54973" y="33111"/>
                </a:lnTo>
                <a:lnTo>
                  <a:pt x="54997" y="32614"/>
                </a:lnTo>
                <a:lnTo>
                  <a:pt x="55013" y="32125"/>
                </a:lnTo>
                <a:lnTo>
                  <a:pt x="55013" y="31635"/>
                </a:lnTo>
                <a:lnTo>
                  <a:pt x="55005" y="31154"/>
                </a:lnTo>
                <a:lnTo>
                  <a:pt x="54989" y="30664"/>
                </a:lnTo>
                <a:lnTo>
                  <a:pt x="54965" y="30175"/>
                </a:lnTo>
                <a:lnTo>
                  <a:pt x="54925" y="29694"/>
                </a:lnTo>
                <a:lnTo>
                  <a:pt x="54877" y="29212"/>
                </a:lnTo>
                <a:lnTo>
                  <a:pt x="54813" y="28731"/>
                </a:lnTo>
                <a:lnTo>
                  <a:pt x="54740" y="28250"/>
                </a:lnTo>
                <a:lnTo>
                  <a:pt x="54660" y="27776"/>
                </a:lnTo>
                <a:lnTo>
                  <a:pt x="54564" y="27303"/>
                </a:lnTo>
                <a:lnTo>
                  <a:pt x="54460" y="26829"/>
                </a:lnTo>
                <a:lnTo>
                  <a:pt x="54339" y="26364"/>
                </a:lnTo>
                <a:lnTo>
                  <a:pt x="54203" y="25899"/>
                </a:lnTo>
                <a:lnTo>
                  <a:pt x="54058" y="25434"/>
                </a:lnTo>
                <a:lnTo>
                  <a:pt x="53906" y="24976"/>
                </a:lnTo>
                <a:lnTo>
                  <a:pt x="53737" y="24527"/>
                </a:lnTo>
                <a:lnTo>
                  <a:pt x="53553" y="24078"/>
                </a:lnTo>
                <a:lnTo>
                  <a:pt x="53352" y="23628"/>
                </a:lnTo>
                <a:lnTo>
                  <a:pt x="53144" y="23187"/>
                </a:lnTo>
                <a:lnTo>
                  <a:pt x="52903" y="22722"/>
                </a:lnTo>
                <a:lnTo>
                  <a:pt x="52646" y="22264"/>
                </a:lnTo>
                <a:lnTo>
                  <a:pt x="52374" y="21815"/>
                </a:lnTo>
                <a:lnTo>
                  <a:pt x="52093" y="21374"/>
                </a:lnTo>
                <a:lnTo>
                  <a:pt x="51788" y="20949"/>
                </a:lnTo>
                <a:lnTo>
                  <a:pt x="51475" y="20523"/>
                </a:lnTo>
                <a:lnTo>
                  <a:pt x="51154" y="20114"/>
                </a:lnTo>
                <a:lnTo>
                  <a:pt x="50809" y="19721"/>
                </a:lnTo>
                <a:lnTo>
                  <a:pt x="50464" y="19328"/>
                </a:lnTo>
                <a:lnTo>
                  <a:pt x="50095" y="18951"/>
                </a:lnTo>
                <a:lnTo>
                  <a:pt x="49718" y="18590"/>
                </a:lnTo>
                <a:lnTo>
                  <a:pt x="49333" y="18229"/>
                </a:lnTo>
                <a:lnTo>
                  <a:pt x="48940" y="17892"/>
                </a:lnTo>
                <a:lnTo>
                  <a:pt x="48531" y="17563"/>
                </a:lnTo>
                <a:lnTo>
                  <a:pt x="48113" y="17242"/>
                </a:lnTo>
                <a:lnTo>
                  <a:pt x="47688" y="16937"/>
                </a:lnTo>
                <a:lnTo>
                  <a:pt x="47247" y="16648"/>
                </a:lnTo>
                <a:lnTo>
                  <a:pt x="46806" y="16368"/>
                </a:lnTo>
                <a:lnTo>
                  <a:pt x="46356" y="16103"/>
                </a:lnTo>
                <a:lnTo>
                  <a:pt x="45891" y="15854"/>
                </a:lnTo>
                <a:lnTo>
                  <a:pt x="45426" y="15613"/>
                </a:lnTo>
                <a:lnTo>
                  <a:pt x="44952" y="15397"/>
                </a:lnTo>
                <a:lnTo>
                  <a:pt x="44471" y="15188"/>
                </a:lnTo>
                <a:lnTo>
                  <a:pt x="43982" y="14996"/>
                </a:lnTo>
                <a:lnTo>
                  <a:pt x="43484" y="14819"/>
                </a:lnTo>
                <a:lnTo>
                  <a:pt x="42987" y="14659"/>
                </a:lnTo>
                <a:lnTo>
                  <a:pt x="42489" y="14514"/>
                </a:lnTo>
                <a:lnTo>
                  <a:pt x="41976" y="14386"/>
                </a:lnTo>
                <a:lnTo>
                  <a:pt x="41462" y="14274"/>
                </a:lnTo>
                <a:lnTo>
                  <a:pt x="40949" y="14177"/>
                </a:lnTo>
                <a:lnTo>
                  <a:pt x="40436" y="14097"/>
                </a:lnTo>
                <a:lnTo>
                  <a:pt x="39914" y="14041"/>
                </a:lnTo>
                <a:lnTo>
                  <a:pt x="39617" y="14009"/>
                </a:lnTo>
                <a:lnTo>
                  <a:pt x="39320" y="13985"/>
                </a:lnTo>
                <a:lnTo>
                  <a:pt x="39023" y="13969"/>
                </a:lnTo>
                <a:lnTo>
                  <a:pt x="38727" y="13961"/>
                </a:lnTo>
                <a:lnTo>
                  <a:pt x="38430" y="13953"/>
                </a:lnTo>
                <a:lnTo>
                  <a:pt x="38133" y="13953"/>
                </a:lnTo>
                <a:lnTo>
                  <a:pt x="37539" y="13961"/>
                </a:lnTo>
                <a:lnTo>
                  <a:pt x="36954" y="13993"/>
                </a:lnTo>
                <a:lnTo>
                  <a:pt x="36368" y="14041"/>
                </a:lnTo>
                <a:lnTo>
                  <a:pt x="35782" y="14097"/>
                </a:lnTo>
                <a:lnTo>
                  <a:pt x="35197" y="14177"/>
                </a:lnTo>
                <a:lnTo>
                  <a:pt x="34611" y="14266"/>
                </a:lnTo>
                <a:lnTo>
                  <a:pt x="34033" y="14378"/>
                </a:lnTo>
                <a:lnTo>
                  <a:pt x="33456" y="14490"/>
                </a:lnTo>
                <a:lnTo>
                  <a:pt x="32870" y="14627"/>
                </a:lnTo>
                <a:lnTo>
                  <a:pt x="32292" y="14763"/>
                </a:lnTo>
                <a:lnTo>
                  <a:pt x="31715" y="14915"/>
                </a:lnTo>
                <a:lnTo>
                  <a:pt x="31145" y="15076"/>
                </a:lnTo>
                <a:lnTo>
                  <a:pt x="30567" y="15252"/>
                </a:lnTo>
                <a:lnTo>
                  <a:pt x="29990" y="15429"/>
                </a:lnTo>
                <a:lnTo>
                  <a:pt x="29420" y="15613"/>
                </a:lnTo>
                <a:lnTo>
                  <a:pt x="28850" y="15806"/>
                </a:lnTo>
                <a:lnTo>
                  <a:pt x="28273" y="15999"/>
                </a:lnTo>
                <a:lnTo>
                  <a:pt x="27134" y="16408"/>
                </a:lnTo>
                <a:lnTo>
                  <a:pt x="25994" y="16825"/>
                </a:lnTo>
                <a:lnTo>
                  <a:pt x="23724" y="17667"/>
                </a:lnTo>
                <a:lnTo>
                  <a:pt x="22585" y="18077"/>
                </a:lnTo>
                <a:lnTo>
                  <a:pt x="22015" y="18277"/>
                </a:lnTo>
                <a:lnTo>
                  <a:pt x="21453" y="18470"/>
                </a:lnTo>
                <a:lnTo>
                  <a:pt x="20667" y="18726"/>
                </a:lnTo>
                <a:lnTo>
                  <a:pt x="20266" y="18847"/>
                </a:lnTo>
                <a:lnTo>
                  <a:pt x="19873" y="18959"/>
                </a:lnTo>
                <a:lnTo>
                  <a:pt x="19472" y="19071"/>
                </a:lnTo>
                <a:lnTo>
                  <a:pt x="19071" y="19168"/>
                </a:lnTo>
                <a:lnTo>
                  <a:pt x="18661" y="19256"/>
                </a:lnTo>
                <a:lnTo>
                  <a:pt x="18260" y="19336"/>
                </a:lnTo>
                <a:lnTo>
                  <a:pt x="17851" y="19400"/>
                </a:lnTo>
                <a:lnTo>
                  <a:pt x="17442" y="19448"/>
                </a:lnTo>
                <a:lnTo>
                  <a:pt x="17041" y="19489"/>
                </a:lnTo>
                <a:lnTo>
                  <a:pt x="16632" y="19505"/>
                </a:lnTo>
                <a:lnTo>
                  <a:pt x="16222" y="19513"/>
                </a:lnTo>
                <a:lnTo>
                  <a:pt x="16022" y="19505"/>
                </a:lnTo>
                <a:lnTo>
                  <a:pt x="15813" y="19497"/>
                </a:lnTo>
                <a:lnTo>
                  <a:pt x="15613" y="19481"/>
                </a:lnTo>
                <a:lnTo>
                  <a:pt x="15412" y="19456"/>
                </a:lnTo>
                <a:lnTo>
                  <a:pt x="15204" y="19432"/>
                </a:lnTo>
                <a:lnTo>
                  <a:pt x="15003" y="19400"/>
                </a:lnTo>
                <a:lnTo>
                  <a:pt x="14682" y="19336"/>
                </a:lnTo>
                <a:lnTo>
                  <a:pt x="14361" y="19264"/>
                </a:lnTo>
                <a:lnTo>
                  <a:pt x="14056" y="19168"/>
                </a:lnTo>
                <a:lnTo>
                  <a:pt x="13743" y="19071"/>
                </a:lnTo>
                <a:lnTo>
                  <a:pt x="13446" y="18959"/>
                </a:lnTo>
                <a:lnTo>
                  <a:pt x="13150" y="18831"/>
                </a:lnTo>
                <a:lnTo>
                  <a:pt x="12861" y="18694"/>
                </a:lnTo>
                <a:lnTo>
                  <a:pt x="12572" y="18550"/>
                </a:lnTo>
                <a:lnTo>
                  <a:pt x="12291" y="18389"/>
                </a:lnTo>
                <a:lnTo>
                  <a:pt x="12018" y="18221"/>
                </a:lnTo>
                <a:lnTo>
                  <a:pt x="11746" y="18044"/>
                </a:lnTo>
                <a:lnTo>
                  <a:pt x="11481" y="17852"/>
                </a:lnTo>
                <a:lnTo>
                  <a:pt x="11224" y="17659"/>
                </a:lnTo>
                <a:lnTo>
                  <a:pt x="10967" y="17451"/>
                </a:lnTo>
                <a:lnTo>
                  <a:pt x="10719" y="17242"/>
                </a:lnTo>
                <a:lnTo>
                  <a:pt x="10478" y="17017"/>
                </a:lnTo>
                <a:lnTo>
                  <a:pt x="10237" y="16793"/>
                </a:lnTo>
                <a:lnTo>
                  <a:pt x="10005" y="16560"/>
                </a:lnTo>
                <a:lnTo>
                  <a:pt x="9780" y="16311"/>
                </a:lnTo>
                <a:lnTo>
                  <a:pt x="9555" y="16071"/>
                </a:lnTo>
                <a:lnTo>
                  <a:pt x="9339" y="15814"/>
                </a:lnTo>
                <a:lnTo>
                  <a:pt x="9130" y="15557"/>
                </a:lnTo>
                <a:lnTo>
                  <a:pt x="8922" y="15293"/>
                </a:lnTo>
                <a:lnTo>
                  <a:pt x="8721" y="15020"/>
                </a:lnTo>
                <a:lnTo>
                  <a:pt x="8528" y="14747"/>
                </a:lnTo>
                <a:lnTo>
                  <a:pt x="8336" y="14474"/>
                </a:lnTo>
                <a:lnTo>
                  <a:pt x="8159" y="14193"/>
                </a:lnTo>
                <a:lnTo>
                  <a:pt x="7975" y="13905"/>
                </a:lnTo>
                <a:lnTo>
                  <a:pt x="7806" y="13624"/>
                </a:lnTo>
                <a:lnTo>
                  <a:pt x="7638" y="13335"/>
                </a:lnTo>
                <a:lnTo>
                  <a:pt x="7477" y="13046"/>
                </a:lnTo>
                <a:lnTo>
                  <a:pt x="7325" y="12757"/>
                </a:lnTo>
                <a:lnTo>
                  <a:pt x="7028" y="12172"/>
                </a:lnTo>
                <a:lnTo>
                  <a:pt x="6739" y="11578"/>
                </a:lnTo>
                <a:lnTo>
                  <a:pt x="6467" y="10976"/>
                </a:lnTo>
                <a:lnTo>
                  <a:pt x="6202" y="10375"/>
                </a:lnTo>
                <a:lnTo>
                  <a:pt x="5945" y="9765"/>
                </a:lnTo>
                <a:lnTo>
                  <a:pt x="5688" y="9155"/>
                </a:lnTo>
                <a:lnTo>
                  <a:pt x="5183" y="7944"/>
                </a:lnTo>
                <a:lnTo>
                  <a:pt x="4926" y="7334"/>
                </a:lnTo>
                <a:lnTo>
                  <a:pt x="4669" y="6732"/>
                </a:lnTo>
                <a:lnTo>
                  <a:pt x="4405" y="6130"/>
                </a:lnTo>
                <a:lnTo>
                  <a:pt x="4124" y="5529"/>
                </a:lnTo>
                <a:lnTo>
                  <a:pt x="3835" y="4943"/>
                </a:lnTo>
                <a:lnTo>
                  <a:pt x="3530" y="4357"/>
                </a:lnTo>
                <a:lnTo>
                  <a:pt x="3378" y="4069"/>
                </a:lnTo>
                <a:lnTo>
                  <a:pt x="3209" y="3788"/>
                </a:lnTo>
                <a:lnTo>
                  <a:pt x="3049" y="3507"/>
                </a:lnTo>
                <a:lnTo>
                  <a:pt x="2872" y="3226"/>
                </a:lnTo>
                <a:lnTo>
                  <a:pt x="2728" y="2993"/>
                </a:lnTo>
                <a:lnTo>
                  <a:pt x="2583" y="2769"/>
                </a:lnTo>
                <a:lnTo>
                  <a:pt x="2431" y="2544"/>
                </a:lnTo>
                <a:lnTo>
                  <a:pt x="2271" y="2328"/>
                </a:lnTo>
                <a:lnTo>
                  <a:pt x="2102" y="2111"/>
                </a:lnTo>
                <a:lnTo>
                  <a:pt x="1934" y="1894"/>
                </a:lnTo>
                <a:lnTo>
                  <a:pt x="1765" y="1686"/>
                </a:lnTo>
                <a:lnTo>
                  <a:pt x="1581" y="1477"/>
                </a:lnTo>
                <a:lnTo>
                  <a:pt x="1404" y="1269"/>
                </a:lnTo>
                <a:lnTo>
                  <a:pt x="1212" y="1076"/>
                </a:lnTo>
                <a:lnTo>
                  <a:pt x="1019" y="883"/>
                </a:lnTo>
                <a:lnTo>
                  <a:pt x="826" y="691"/>
                </a:lnTo>
                <a:lnTo>
                  <a:pt x="626" y="506"/>
                </a:lnTo>
                <a:lnTo>
                  <a:pt x="417" y="330"/>
                </a:lnTo>
                <a:lnTo>
                  <a:pt x="209" y="161"/>
                </a:lnTo>
                <a:lnTo>
                  <a:pt x="0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-183372" y="-366800"/>
            <a:ext cx="10187626" cy="7872911"/>
          </a:xfrm>
          <a:custGeom>
            <a:rect b="b" l="l" r="r" t="t"/>
            <a:pathLst>
              <a:path extrusionOk="0" h="40027" w="51796">
                <a:moveTo>
                  <a:pt x="47504" y="0"/>
                </a:moveTo>
                <a:lnTo>
                  <a:pt x="47295" y="8"/>
                </a:lnTo>
                <a:lnTo>
                  <a:pt x="47078" y="24"/>
                </a:lnTo>
                <a:lnTo>
                  <a:pt x="46870" y="40"/>
                </a:lnTo>
                <a:lnTo>
                  <a:pt x="46661" y="64"/>
                </a:lnTo>
                <a:lnTo>
                  <a:pt x="46453" y="96"/>
                </a:lnTo>
                <a:lnTo>
                  <a:pt x="46244" y="128"/>
                </a:lnTo>
                <a:lnTo>
                  <a:pt x="46035" y="177"/>
                </a:lnTo>
                <a:lnTo>
                  <a:pt x="45835" y="225"/>
                </a:lnTo>
                <a:lnTo>
                  <a:pt x="45626" y="273"/>
                </a:lnTo>
                <a:lnTo>
                  <a:pt x="45426" y="337"/>
                </a:lnTo>
                <a:lnTo>
                  <a:pt x="45225" y="401"/>
                </a:lnTo>
                <a:lnTo>
                  <a:pt x="45025" y="473"/>
                </a:lnTo>
                <a:lnTo>
                  <a:pt x="44832" y="554"/>
                </a:lnTo>
                <a:lnTo>
                  <a:pt x="44639" y="634"/>
                </a:lnTo>
                <a:lnTo>
                  <a:pt x="44447" y="722"/>
                </a:lnTo>
                <a:lnTo>
                  <a:pt x="44262" y="818"/>
                </a:lnTo>
                <a:lnTo>
                  <a:pt x="44078" y="923"/>
                </a:lnTo>
                <a:lnTo>
                  <a:pt x="43893" y="1027"/>
                </a:lnTo>
                <a:lnTo>
                  <a:pt x="43717" y="1139"/>
                </a:lnTo>
                <a:lnTo>
                  <a:pt x="43540" y="1260"/>
                </a:lnTo>
                <a:lnTo>
                  <a:pt x="43364" y="1380"/>
                </a:lnTo>
                <a:lnTo>
                  <a:pt x="43131" y="1556"/>
                </a:lnTo>
                <a:lnTo>
                  <a:pt x="42906" y="1749"/>
                </a:lnTo>
                <a:lnTo>
                  <a:pt x="42698" y="1942"/>
                </a:lnTo>
                <a:lnTo>
                  <a:pt x="42497" y="2134"/>
                </a:lnTo>
                <a:lnTo>
                  <a:pt x="42305" y="2343"/>
                </a:lnTo>
                <a:lnTo>
                  <a:pt x="42128" y="2551"/>
                </a:lnTo>
                <a:lnTo>
                  <a:pt x="41968" y="2768"/>
                </a:lnTo>
                <a:lnTo>
                  <a:pt x="41815" y="2993"/>
                </a:lnTo>
                <a:lnTo>
                  <a:pt x="41671" y="3225"/>
                </a:lnTo>
                <a:lnTo>
                  <a:pt x="41551" y="3466"/>
                </a:lnTo>
                <a:lnTo>
                  <a:pt x="41438" y="3707"/>
                </a:lnTo>
                <a:lnTo>
                  <a:pt x="41334" y="3963"/>
                </a:lnTo>
                <a:lnTo>
                  <a:pt x="41254" y="4228"/>
                </a:lnTo>
                <a:lnTo>
                  <a:pt x="41182" y="4493"/>
                </a:lnTo>
                <a:lnTo>
                  <a:pt x="41125" y="4774"/>
                </a:lnTo>
                <a:lnTo>
                  <a:pt x="41077" y="5062"/>
                </a:lnTo>
                <a:lnTo>
                  <a:pt x="41053" y="5359"/>
                </a:lnTo>
                <a:lnTo>
                  <a:pt x="41037" y="5656"/>
                </a:lnTo>
                <a:lnTo>
                  <a:pt x="41037" y="5953"/>
                </a:lnTo>
                <a:lnTo>
                  <a:pt x="41045" y="6242"/>
                </a:lnTo>
                <a:lnTo>
                  <a:pt x="41077" y="6811"/>
                </a:lnTo>
                <a:lnTo>
                  <a:pt x="41085" y="7100"/>
                </a:lnTo>
                <a:lnTo>
                  <a:pt x="41085" y="7373"/>
                </a:lnTo>
                <a:lnTo>
                  <a:pt x="41077" y="7654"/>
                </a:lnTo>
                <a:lnTo>
                  <a:pt x="41061" y="7935"/>
                </a:lnTo>
                <a:lnTo>
                  <a:pt x="41045" y="8071"/>
                </a:lnTo>
                <a:lnTo>
                  <a:pt x="41021" y="8207"/>
                </a:lnTo>
                <a:lnTo>
                  <a:pt x="40997" y="8344"/>
                </a:lnTo>
                <a:lnTo>
                  <a:pt x="40957" y="8480"/>
                </a:lnTo>
                <a:lnTo>
                  <a:pt x="40925" y="8617"/>
                </a:lnTo>
                <a:lnTo>
                  <a:pt x="40877" y="8753"/>
                </a:lnTo>
                <a:lnTo>
                  <a:pt x="40821" y="8889"/>
                </a:lnTo>
                <a:lnTo>
                  <a:pt x="40756" y="9026"/>
                </a:lnTo>
                <a:lnTo>
                  <a:pt x="40692" y="9154"/>
                </a:lnTo>
                <a:lnTo>
                  <a:pt x="40612" y="9291"/>
                </a:lnTo>
                <a:lnTo>
                  <a:pt x="40524" y="9427"/>
                </a:lnTo>
                <a:lnTo>
                  <a:pt x="40427" y="9563"/>
                </a:lnTo>
                <a:lnTo>
                  <a:pt x="40283" y="9740"/>
                </a:lnTo>
                <a:lnTo>
                  <a:pt x="40123" y="9908"/>
                </a:lnTo>
                <a:lnTo>
                  <a:pt x="39962" y="10061"/>
                </a:lnTo>
                <a:lnTo>
                  <a:pt x="39786" y="10197"/>
                </a:lnTo>
                <a:lnTo>
                  <a:pt x="39609" y="10325"/>
                </a:lnTo>
                <a:lnTo>
                  <a:pt x="39425" y="10446"/>
                </a:lnTo>
                <a:lnTo>
                  <a:pt x="39232" y="10558"/>
                </a:lnTo>
                <a:lnTo>
                  <a:pt x="39031" y="10662"/>
                </a:lnTo>
                <a:lnTo>
                  <a:pt x="38831" y="10759"/>
                </a:lnTo>
                <a:lnTo>
                  <a:pt x="38622" y="10855"/>
                </a:lnTo>
                <a:lnTo>
                  <a:pt x="38213" y="11031"/>
                </a:lnTo>
                <a:lnTo>
                  <a:pt x="37788" y="11200"/>
                </a:lnTo>
                <a:lnTo>
                  <a:pt x="37371" y="11376"/>
                </a:lnTo>
                <a:lnTo>
                  <a:pt x="37058" y="11521"/>
                </a:lnTo>
                <a:lnTo>
                  <a:pt x="36737" y="11673"/>
                </a:lnTo>
                <a:lnTo>
                  <a:pt x="36432" y="11842"/>
                </a:lnTo>
                <a:lnTo>
                  <a:pt x="36127" y="12026"/>
                </a:lnTo>
                <a:lnTo>
                  <a:pt x="35838" y="12219"/>
                </a:lnTo>
                <a:lnTo>
                  <a:pt x="35549" y="12427"/>
                </a:lnTo>
                <a:lnTo>
                  <a:pt x="35277" y="12644"/>
                </a:lnTo>
                <a:lnTo>
                  <a:pt x="35012" y="12877"/>
                </a:lnTo>
                <a:lnTo>
                  <a:pt x="34884" y="12997"/>
                </a:lnTo>
                <a:lnTo>
                  <a:pt x="34763" y="13117"/>
                </a:lnTo>
                <a:lnTo>
                  <a:pt x="34643" y="13246"/>
                </a:lnTo>
                <a:lnTo>
                  <a:pt x="34531" y="13374"/>
                </a:lnTo>
                <a:lnTo>
                  <a:pt x="34418" y="13511"/>
                </a:lnTo>
                <a:lnTo>
                  <a:pt x="34314" y="13647"/>
                </a:lnTo>
                <a:lnTo>
                  <a:pt x="34210" y="13783"/>
                </a:lnTo>
                <a:lnTo>
                  <a:pt x="34113" y="13928"/>
                </a:lnTo>
                <a:lnTo>
                  <a:pt x="34017" y="14072"/>
                </a:lnTo>
                <a:lnTo>
                  <a:pt x="33937" y="14217"/>
                </a:lnTo>
                <a:lnTo>
                  <a:pt x="33849" y="14369"/>
                </a:lnTo>
                <a:lnTo>
                  <a:pt x="33776" y="14529"/>
                </a:lnTo>
                <a:lnTo>
                  <a:pt x="33704" y="14690"/>
                </a:lnTo>
                <a:lnTo>
                  <a:pt x="33640" y="14850"/>
                </a:lnTo>
                <a:lnTo>
                  <a:pt x="33584" y="15019"/>
                </a:lnTo>
                <a:lnTo>
                  <a:pt x="33528" y="15187"/>
                </a:lnTo>
                <a:lnTo>
                  <a:pt x="33464" y="15436"/>
                </a:lnTo>
                <a:lnTo>
                  <a:pt x="33407" y="15685"/>
                </a:lnTo>
                <a:lnTo>
                  <a:pt x="33367" y="15933"/>
                </a:lnTo>
                <a:lnTo>
                  <a:pt x="33335" y="16190"/>
                </a:lnTo>
                <a:lnTo>
                  <a:pt x="33311" y="16439"/>
                </a:lnTo>
                <a:lnTo>
                  <a:pt x="33287" y="16696"/>
                </a:lnTo>
                <a:lnTo>
                  <a:pt x="33247" y="17201"/>
                </a:lnTo>
                <a:lnTo>
                  <a:pt x="33199" y="17715"/>
                </a:lnTo>
                <a:lnTo>
                  <a:pt x="33167" y="17963"/>
                </a:lnTo>
                <a:lnTo>
                  <a:pt x="33135" y="18212"/>
                </a:lnTo>
                <a:lnTo>
                  <a:pt x="33086" y="18469"/>
                </a:lnTo>
                <a:lnTo>
                  <a:pt x="33030" y="18709"/>
                </a:lnTo>
                <a:lnTo>
                  <a:pt x="32958" y="18958"/>
                </a:lnTo>
                <a:lnTo>
                  <a:pt x="32870" y="19199"/>
                </a:lnTo>
                <a:lnTo>
                  <a:pt x="32782" y="19415"/>
                </a:lnTo>
                <a:lnTo>
                  <a:pt x="32685" y="19624"/>
                </a:lnTo>
                <a:lnTo>
                  <a:pt x="32581" y="19817"/>
                </a:lnTo>
                <a:lnTo>
                  <a:pt x="32469" y="20001"/>
                </a:lnTo>
                <a:lnTo>
                  <a:pt x="32356" y="20178"/>
                </a:lnTo>
                <a:lnTo>
                  <a:pt x="32236" y="20346"/>
                </a:lnTo>
                <a:lnTo>
                  <a:pt x="32108" y="20498"/>
                </a:lnTo>
                <a:lnTo>
                  <a:pt x="31979" y="20643"/>
                </a:lnTo>
                <a:lnTo>
                  <a:pt x="31835" y="20779"/>
                </a:lnTo>
                <a:lnTo>
                  <a:pt x="31698" y="20908"/>
                </a:lnTo>
                <a:lnTo>
                  <a:pt x="31546" y="21028"/>
                </a:lnTo>
                <a:lnTo>
                  <a:pt x="31394" y="21140"/>
                </a:lnTo>
                <a:lnTo>
                  <a:pt x="31233" y="21245"/>
                </a:lnTo>
                <a:lnTo>
                  <a:pt x="31073" y="21341"/>
                </a:lnTo>
                <a:lnTo>
                  <a:pt x="30904" y="21421"/>
                </a:lnTo>
                <a:lnTo>
                  <a:pt x="30736" y="21501"/>
                </a:lnTo>
                <a:lnTo>
                  <a:pt x="30559" y="21574"/>
                </a:lnTo>
                <a:lnTo>
                  <a:pt x="30375" y="21638"/>
                </a:lnTo>
                <a:lnTo>
                  <a:pt x="30190" y="21694"/>
                </a:lnTo>
                <a:lnTo>
                  <a:pt x="30006" y="21750"/>
                </a:lnTo>
                <a:lnTo>
                  <a:pt x="29813" y="21790"/>
                </a:lnTo>
                <a:lnTo>
                  <a:pt x="29621" y="21830"/>
                </a:lnTo>
                <a:lnTo>
                  <a:pt x="29420" y="21862"/>
                </a:lnTo>
                <a:lnTo>
                  <a:pt x="29219" y="21886"/>
                </a:lnTo>
                <a:lnTo>
                  <a:pt x="29019" y="21911"/>
                </a:lnTo>
                <a:lnTo>
                  <a:pt x="28810" y="21927"/>
                </a:lnTo>
                <a:lnTo>
                  <a:pt x="28602" y="21935"/>
                </a:lnTo>
                <a:lnTo>
                  <a:pt x="28385" y="21943"/>
                </a:lnTo>
                <a:lnTo>
                  <a:pt x="27960" y="21935"/>
                </a:lnTo>
                <a:lnTo>
                  <a:pt x="27519" y="21919"/>
                </a:lnTo>
                <a:lnTo>
                  <a:pt x="27061" y="21886"/>
                </a:lnTo>
                <a:lnTo>
                  <a:pt x="26604" y="21878"/>
                </a:lnTo>
                <a:lnTo>
                  <a:pt x="26163" y="21878"/>
                </a:lnTo>
                <a:lnTo>
                  <a:pt x="25713" y="21894"/>
                </a:lnTo>
                <a:lnTo>
                  <a:pt x="25280" y="21927"/>
                </a:lnTo>
                <a:lnTo>
                  <a:pt x="24847" y="21967"/>
                </a:lnTo>
                <a:lnTo>
                  <a:pt x="24422" y="22031"/>
                </a:lnTo>
                <a:lnTo>
                  <a:pt x="24205" y="22071"/>
                </a:lnTo>
                <a:lnTo>
                  <a:pt x="23997" y="22119"/>
                </a:lnTo>
                <a:lnTo>
                  <a:pt x="23788" y="22167"/>
                </a:lnTo>
                <a:lnTo>
                  <a:pt x="23579" y="22215"/>
                </a:lnTo>
                <a:lnTo>
                  <a:pt x="23371" y="22280"/>
                </a:lnTo>
                <a:lnTo>
                  <a:pt x="23170" y="22344"/>
                </a:lnTo>
                <a:lnTo>
                  <a:pt x="22962" y="22408"/>
                </a:lnTo>
                <a:lnTo>
                  <a:pt x="22761" y="22488"/>
                </a:lnTo>
                <a:lnTo>
                  <a:pt x="22560" y="22568"/>
                </a:lnTo>
                <a:lnTo>
                  <a:pt x="22360" y="22657"/>
                </a:lnTo>
                <a:lnTo>
                  <a:pt x="22167" y="22753"/>
                </a:lnTo>
                <a:lnTo>
                  <a:pt x="21967" y="22849"/>
                </a:lnTo>
                <a:lnTo>
                  <a:pt x="21774" y="22954"/>
                </a:lnTo>
                <a:lnTo>
                  <a:pt x="21582" y="23066"/>
                </a:lnTo>
                <a:lnTo>
                  <a:pt x="21389" y="23186"/>
                </a:lnTo>
                <a:lnTo>
                  <a:pt x="21197" y="23315"/>
                </a:lnTo>
                <a:lnTo>
                  <a:pt x="21004" y="23443"/>
                </a:lnTo>
                <a:lnTo>
                  <a:pt x="20819" y="23587"/>
                </a:lnTo>
                <a:lnTo>
                  <a:pt x="20587" y="23772"/>
                </a:lnTo>
                <a:lnTo>
                  <a:pt x="20362" y="23972"/>
                </a:lnTo>
                <a:lnTo>
                  <a:pt x="20137" y="24173"/>
                </a:lnTo>
                <a:lnTo>
                  <a:pt x="19929" y="24382"/>
                </a:lnTo>
                <a:lnTo>
                  <a:pt x="19720" y="24598"/>
                </a:lnTo>
                <a:lnTo>
                  <a:pt x="19512" y="24823"/>
                </a:lnTo>
                <a:lnTo>
                  <a:pt x="19119" y="25272"/>
                </a:lnTo>
                <a:lnTo>
                  <a:pt x="18725" y="25729"/>
                </a:lnTo>
                <a:lnTo>
                  <a:pt x="18324" y="26179"/>
                </a:lnTo>
                <a:lnTo>
                  <a:pt x="18124" y="26403"/>
                </a:lnTo>
                <a:lnTo>
                  <a:pt x="17915" y="26620"/>
                </a:lnTo>
                <a:lnTo>
                  <a:pt x="17707" y="26837"/>
                </a:lnTo>
                <a:lnTo>
                  <a:pt x="17490" y="27045"/>
                </a:lnTo>
                <a:lnTo>
                  <a:pt x="17313" y="27198"/>
                </a:lnTo>
                <a:lnTo>
                  <a:pt x="17137" y="27358"/>
                </a:lnTo>
                <a:lnTo>
                  <a:pt x="16952" y="27502"/>
                </a:lnTo>
                <a:lnTo>
                  <a:pt x="16768" y="27655"/>
                </a:lnTo>
                <a:lnTo>
                  <a:pt x="16575" y="27791"/>
                </a:lnTo>
                <a:lnTo>
                  <a:pt x="16383" y="27928"/>
                </a:lnTo>
                <a:lnTo>
                  <a:pt x="16182" y="28064"/>
                </a:lnTo>
                <a:lnTo>
                  <a:pt x="15982" y="28192"/>
                </a:lnTo>
                <a:lnTo>
                  <a:pt x="15781" y="28313"/>
                </a:lnTo>
                <a:lnTo>
                  <a:pt x="15580" y="28433"/>
                </a:lnTo>
                <a:lnTo>
                  <a:pt x="15372" y="28545"/>
                </a:lnTo>
                <a:lnTo>
                  <a:pt x="15163" y="28658"/>
                </a:lnTo>
                <a:lnTo>
                  <a:pt x="14947" y="28762"/>
                </a:lnTo>
                <a:lnTo>
                  <a:pt x="14730" y="28858"/>
                </a:lnTo>
                <a:lnTo>
                  <a:pt x="14513" y="28955"/>
                </a:lnTo>
                <a:lnTo>
                  <a:pt x="14297" y="29043"/>
                </a:lnTo>
                <a:lnTo>
                  <a:pt x="14072" y="29131"/>
                </a:lnTo>
                <a:lnTo>
                  <a:pt x="13848" y="29203"/>
                </a:lnTo>
                <a:lnTo>
                  <a:pt x="13623" y="29284"/>
                </a:lnTo>
                <a:lnTo>
                  <a:pt x="13398" y="29348"/>
                </a:lnTo>
                <a:lnTo>
                  <a:pt x="13174" y="29412"/>
                </a:lnTo>
                <a:lnTo>
                  <a:pt x="12941" y="29476"/>
                </a:lnTo>
                <a:lnTo>
                  <a:pt x="12708" y="29524"/>
                </a:lnTo>
                <a:lnTo>
                  <a:pt x="12476" y="29572"/>
                </a:lnTo>
                <a:lnTo>
                  <a:pt x="12243" y="29613"/>
                </a:lnTo>
                <a:lnTo>
                  <a:pt x="12010" y="29653"/>
                </a:lnTo>
                <a:lnTo>
                  <a:pt x="11778" y="29685"/>
                </a:lnTo>
                <a:lnTo>
                  <a:pt x="11537" y="29709"/>
                </a:lnTo>
                <a:lnTo>
                  <a:pt x="11304" y="29733"/>
                </a:lnTo>
                <a:lnTo>
                  <a:pt x="11072" y="29749"/>
                </a:lnTo>
                <a:lnTo>
                  <a:pt x="10831" y="29757"/>
                </a:lnTo>
                <a:lnTo>
                  <a:pt x="10590" y="29757"/>
                </a:lnTo>
                <a:lnTo>
                  <a:pt x="10213" y="29749"/>
                </a:lnTo>
                <a:lnTo>
                  <a:pt x="9828" y="29733"/>
                </a:lnTo>
                <a:lnTo>
                  <a:pt x="9443" y="29701"/>
                </a:lnTo>
                <a:lnTo>
                  <a:pt x="9066" y="29669"/>
                </a:lnTo>
                <a:lnTo>
                  <a:pt x="8681" y="29621"/>
                </a:lnTo>
                <a:lnTo>
                  <a:pt x="8296" y="29572"/>
                </a:lnTo>
                <a:lnTo>
                  <a:pt x="7534" y="29468"/>
                </a:lnTo>
                <a:lnTo>
                  <a:pt x="6771" y="29372"/>
                </a:lnTo>
                <a:lnTo>
                  <a:pt x="6386" y="29332"/>
                </a:lnTo>
                <a:lnTo>
                  <a:pt x="6009" y="29300"/>
                </a:lnTo>
                <a:lnTo>
                  <a:pt x="5624" y="29276"/>
                </a:lnTo>
                <a:lnTo>
                  <a:pt x="5247" y="29260"/>
                </a:lnTo>
                <a:lnTo>
                  <a:pt x="4862" y="29268"/>
                </a:lnTo>
                <a:lnTo>
                  <a:pt x="4477" y="29284"/>
                </a:lnTo>
                <a:lnTo>
                  <a:pt x="4381" y="29292"/>
                </a:lnTo>
                <a:lnTo>
                  <a:pt x="4284" y="29316"/>
                </a:lnTo>
                <a:lnTo>
                  <a:pt x="4188" y="29340"/>
                </a:lnTo>
                <a:lnTo>
                  <a:pt x="4092" y="29380"/>
                </a:lnTo>
                <a:lnTo>
                  <a:pt x="3995" y="29428"/>
                </a:lnTo>
                <a:lnTo>
                  <a:pt x="3899" y="29476"/>
                </a:lnTo>
                <a:lnTo>
                  <a:pt x="3803" y="29540"/>
                </a:lnTo>
                <a:lnTo>
                  <a:pt x="3707" y="29613"/>
                </a:lnTo>
                <a:lnTo>
                  <a:pt x="3610" y="29685"/>
                </a:lnTo>
                <a:lnTo>
                  <a:pt x="3514" y="29773"/>
                </a:lnTo>
                <a:lnTo>
                  <a:pt x="3418" y="29861"/>
                </a:lnTo>
                <a:lnTo>
                  <a:pt x="3322" y="29957"/>
                </a:lnTo>
                <a:lnTo>
                  <a:pt x="3137" y="30174"/>
                </a:lnTo>
                <a:lnTo>
                  <a:pt x="2944" y="30415"/>
                </a:lnTo>
                <a:lnTo>
                  <a:pt x="2760" y="30672"/>
                </a:lnTo>
                <a:lnTo>
                  <a:pt x="2575" y="30952"/>
                </a:lnTo>
                <a:lnTo>
                  <a:pt x="2399" y="31249"/>
                </a:lnTo>
                <a:lnTo>
                  <a:pt x="2222" y="31562"/>
                </a:lnTo>
                <a:lnTo>
                  <a:pt x="2046" y="31891"/>
                </a:lnTo>
                <a:lnTo>
                  <a:pt x="1877" y="32228"/>
                </a:lnTo>
                <a:lnTo>
                  <a:pt x="1709" y="32573"/>
                </a:lnTo>
                <a:lnTo>
                  <a:pt x="1548" y="32926"/>
                </a:lnTo>
                <a:lnTo>
                  <a:pt x="1396" y="33287"/>
                </a:lnTo>
                <a:lnTo>
                  <a:pt x="1252" y="33656"/>
                </a:lnTo>
                <a:lnTo>
                  <a:pt x="1107" y="34017"/>
                </a:lnTo>
                <a:lnTo>
                  <a:pt x="971" y="34386"/>
                </a:lnTo>
                <a:lnTo>
                  <a:pt x="842" y="34747"/>
                </a:lnTo>
                <a:lnTo>
                  <a:pt x="722" y="35108"/>
                </a:lnTo>
                <a:lnTo>
                  <a:pt x="610" y="35453"/>
                </a:lnTo>
                <a:lnTo>
                  <a:pt x="505" y="35798"/>
                </a:lnTo>
                <a:lnTo>
                  <a:pt x="401" y="36135"/>
                </a:lnTo>
                <a:lnTo>
                  <a:pt x="313" y="36456"/>
                </a:lnTo>
                <a:lnTo>
                  <a:pt x="241" y="36761"/>
                </a:lnTo>
                <a:lnTo>
                  <a:pt x="169" y="37050"/>
                </a:lnTo>
                <a:lnTo>
                  <a:pt x="112" y="37323"/>
                </a:lnTo>
                <a:lnTo>
                  <a:pt x="64" y="37571"/>
                </a:lnTo>
                <a:lnTo>
                  <a:pt x="24" y="37804"/>
                </a:lnTo>
                <a:lnTo>
                  <a:pt x="0" y="38004"/>
                </a:lnTo>
                <a:lnTo>
                  <a:pt x="51796" y="40026"/>
                </a:lnTo>
                <a:lnTo>
                  <a:pt x="51796" y="40026"/>
                </a:lnTo>
                <a:lnTo>
                  <a:pt x="49790" y="345"/>
                </a:lnTo>
                <a:lnTo>
                  <a:pt x="49582" y="281"/>
                </a:lnTo>
                <a:lnTo>
                  <a:pt x="49381" y="225"/>
                </a:lnTo>
                <a:lnTo>
                  <a:pt x="49180" y="177"/>
                </a:lnTo>
                <a:lnTo>
                  <a:pt x="48972" y="128"/>
                </a:lnTo>
                <a:lnTo>
                  <a:pt x="48763" y="96"/>
                </a:lnTo>
                <a:lnTo>
                  <a:pt x="48555" y="64"/>
                </a:lnTo>
                <a:lnTo>
                  <a:pt x="48346" y="40"/>
                </a:lnTo>
                <a:lnTo>
                  <a:pt x="48137" y="24"/>
                </a:lnTo>
                <a:lnTo>
                  <a:pt x="47929" y="8"/>
                </a:lnTo>
                <a:lnTo>
                  <a:pt x="4771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0" y="-366806"/>
            <a:ext cx="10385227" cy="8025614"/>
          </a:xfrm>
          <a:custGeom>
            <a:rect b="b" l="l" r="r" t="t"/>
            <a:pathLst>
              <a:path extrusionOk="0" h="40027" w="51796">
                <a:moveTo>
                  <a:pt x="47504" y="0"/>
                </a:moveTo>
                <a:lnTo>
                  <a:pt x="47295" y="8"/>
                </a:lnTo>
                <a:lnTo>
                  <a:pt x="47078" y="24"/>
                </a:lnTo>
                <a:lnTo>
                  <a:pt x="46870" y="40"/>
                </a:lnTo>
                <a:lnTo>
                  <a:pt x="46661" y="64"/>
                </a:lnTo>
                <a:lnTo>
                  <a:pt x="46453" y="96"/>
                </a:lnTo>
                <a:lnTo>
                  <a:pt x="46244" y="128"/>
                </a:lnTo>
                <a:lnTo>
                  <a:pt x="46035" y="177"/>
                </a:lnTo>
                <a:lnTo>
                  <a:pt x="45835" y="225"/>
                </a:lnTo>
                <a:lnTo>
                  <a:pt x="45626" y="273"/>
                </a:lnTo>
                <a:lnTo>
                  <a:pt x="45426" y="337"/>
                </a:lnTo>
                <a:lnTo>
                  <a:pt x="45225" y="401"/>
                </a:lnTo>
                <a:lnTo>
                  <a:pt x="45025" y="473"/>
                </a:lnTo>
                <a:lnTo>
                  <a:pt x="44832" y="554"/>
                </a:lnTo>
                <a:lnTo>
                  <a:pt x="44639" y="634"/>
                </a:lnTo>
                <a:lnTo>
                  <a:pt x="44447" y="722"/>
                </a:lnTo>
                <a:lnTo>
                  <a:pt x="44262" y="818"/>
                </a:lnTo>
                <a:lnTo>
                  <a:pt x="44078" y="923"/>
                </a:lnTo>
                <a:lnTo>
                  <a:pt x="43893" y="1027"/>
                </a:lnTo>
                <a:lnTo>
                  <a:pt x="43717" y="1139"/>
                </a:lnTo>
                <a:lnTo>
                  <a:pt x="43540" y="1260"/>
                </a:lnTo>
                <a:lnTo>
                  <a:pt x="43364" y="1380"/>
                </a:lnTo>
                <a:lnTo>
                  <a:pt x="43131" y="1556"/>
                </a:lnTo>
                <a:lnTo>
                  <a:pt x="42906" y="1749"/>
                </a:lnTo>
                <a:lnTo>
                  <a:pt x="42698" y="1942"/>
                </a:lnTo>
                <a:lnTo>
                  <a:pt x="42497" y="2134"/>
                </a:lnTo>
                <a:lnTo>
                  <a:pt x="42305" y="2343"/>
                </a:lnTo>
                <a:lnTo>
                  <a:pt x="42128" y="2551"/>
                </a:lnTo>
                <a:lnTo>
                  <a:pt x="41968" y="2768"/>
                </a:lnTo>
                <a:lnTo>
                  <a:pt x="41815" y="2993"/>
                </a:lnTo>
                <a:lnTo>
                  <a:pt x="41671" y="3225"/>
                </a:lnTo>
                <a:lnTo>
                  <a:pt x="41551" y="3466"/>
                </a:lnTo>
                <a:lnTo>
                  <a:pt x="41438" y="3707"/>
                </a:lnTo>
                <a:lnTo>
                  <a:pt x="41334" y="3963"/>
                </a:lnTo>
                <a:lnTo>
                  <a:pt x="41254" y="4228"/>
                </a:lnTo>
                <a:lnTo>
                  <a:pt x="41182" y="4493"/>
                </a:lnTo>
                <a:lnTo>
                  <a:pt x="41125" y="4774"/>
                </a:lnTo>
                <a:lnTo>
                  <a:pt x="41077" y="5062"/>
                </a:lnTo>
                <a:lnTo>
                  <a:pt x="41053" y="5359"/>
                </a:lnTo>
                <a:lnTo>
                  <a:pt x="41037" y="5656"/>
                </a:lnTo>
                <a:lnTo>
                  <a:pt x="41037" y="5953"/>
                </a:lnTo>
                <a:lnTo>
                  <a:pt x="41045" y="6242"/>
                </a:lnTo>
                <a:lnTo>
                  <a:pt x="41077" y="6811"/>
                </a:lnTo>
                <a:lnTo>
                  <a:pt x="41085" y="7100"/>
                </a:lnTo>
                <a:lnTo>
                  <a:pt x="41085" y="7373"/>
                </a:lnTo>
                <a:lnTo>
                  <a:pt x="41077" y="7654"/>
                </a:lnTo>
                <a:lnTo>
                  <a:pt x="41061" y="7935"/>
                </a:lnTo>
                <a:lnTo>
                  <a:pt x="41045" y="8071"/>
                </a:lnTo>
                <a:lnTo>
                  <a:pt x="41021" y="8207"/>
                </a:lnTo>
                <a:lnTo>
                  <a:pt x="40997" y="8344"/>
                </a:lnTo>
                <a:lnTo>
                  <a:pt x="40957" y="8480"/>
                </a:lnTo>
                <a:lnTo>
                  <a:pt x="40925" y="8617"/>
                </a:lnTo>
                <a:lnTo>
                  <a:pt x="40877" y="8753"/>
                </a:lnTo>
                <a:lnTo>
                  <a:pt x="40821" y="8889"/>
                </a:lnTo>
                <a:lnTo>
                  <a:pt x="40756" y="9026"/>
                </a:lnTo>
                <a:lnTo>
                  <a:pt x="40692" y="9154"/>
                </a:lnTo>
                <a:lnTo>
                  <a:pt x="40612" y="9291"/>
                </a:lnTo>
                <a:lnTo>
                  <a:pt x="40524" y="9427"/>
                </a:lnTo>
                <a:lnTo>
                  <a:pt x="40427" y="9563"/>
                </a:lnTo>
                <a:lnTo>
                  <a:pt x="40283" y="9740"/>
                </a:lnTo>
                <a:lnTo>
                  <a:pt x="40123" y="9908"/>
                </a:lnTo>
                <a:lnTo>
                  <a:pt x="39962" y="10061"/>
                </a:lnTo>
                <a:lnTo>
                  <a:pt x="39786" y="10197"/>
                </a:lnTo>
                <a:lnTo>
                  <a:pt x="39609" y="10325"/>
                </a:lnTo>
                <a:lnTo>
                  <a:pt x="39425" y="10446"/>
                </a:lnTo>
                <a:lnTo>
                  <a:pt x="39232" y="10558"/>
                </a:lnTo>
                <a:lnTo>
                  <a:pt x="39031" y="10662"/>
                </a:lnTo>
                <a:lnTo>
                  <a:pt x="38831" y="10759"/>
                </a:lnTo>
                <a:lnTo>
                  <a:pt x="38622" y="10855"/>
                </a:lnTo>
                <a:lnTo>
                  <a:pt x="38213" y="11031"/>
                </a:lnTo>
                <a:lnTo>
                  <a:pt x="37788" y="11200"/>
                </a:lnTo>
                <a:lnTo>
                  <a:pt x="37371" y="11376"/>
                </a:lnTo>
                <a:lnTo>
                  <a:pt x="37058" y="11521"/>
                </a:lnTo>
                <a:lnTo>
                  <a:pt x="36737" y="11673"/>
                </a:lnTo>
                <a:lnTo>
                  <a:pt x="36432" y="11842"/>
                </a:lnTo>
                <a:lnTo>
                  <a:pt x="36127" y="12026"/>
                </a:lnTo>
                <a:lnTo>
                  <a:pt x="35838" y="12219"/>
                </a:lnTo>
                <a:lnTo>
                  <a:pt x="35549" y="12427"/>
                </a:lnTo>
                <a:lnTo>
                  <a:pt x="35277" y="12644"/>
                </a:lnTo>
                <a:lnTo>
                  <a:pt x="35012" y="12877"/>
                </a:lnTo>
                <a:lnTo>
                  <a:pt x="34884" y="12997"/>
                </a:lnTo>
                <a:lnTo>
                  <a:pt x="34763" y="13117"/>
                </a:lnTo>
                <a:lnTo>
                  <a:pt x="34643" y="13246"/>
                </a:lnTo>
                <a:lnTo>
                  <a:pt x="34531" y="13374"/>
                </a:lnTo>
                <a:lnTo>
                  <a:pt x="34418" y="13511"/>
                </a:lnTo>
                <a:lnTo>
                  <a:pt x="34314" y="13647"/>
                </a:lnTo>
                <a:lnTo>
                  <a:pt x="34210" y="13783"/>
                </a:lnTo>
                <a:lnTo>
                  <a:pt x="34113" y="13928"/>
                </a:lnTo>
                <a:lnTo>
                  <a:pt x="34017" y="14072"/>
                </a:lnTo>
                <a:lnTo>
                  <a:pt x="33937" y="14217"/>
                </a:lnTo>
                <a:lnTo>
                  <a:pt x="33849" y="14369"/>
                </a:lnTo>
                <a:lnTo>
                  <a:pt x="33776" y="14529"/>
                </a:lnTo>
                <a:lnTo>
                  <a:pt x="33704" y="14690"/>
                </a:lnTo>
                <a:lnTo>
                  <a:pt x="33640" y="14850"/>
                </a:lnTo>
                <a:lnTo>
                  <a:pt x="33584" y="15019"/>
                </a:lnTo>
                <a:lnTo>
                  <a:pt x="33528" y="15187"/>
                </a:lnTo>
                <a:lnTo>
                  <a:pt x="33464" y="15436"/>
                </a:lnTo>
                <a:lnTo>
                  <a:pt x="33407" y="15685"/>
                </a:lnTo>
                <a:lnTo>
                  <a:pt x="33367" y="15933"/>
                </a:lnTo>
                <a:lnTo>
                  <a:pt x="33335" y="16190"/>
                </a:lnTo>
                <a:lnTo>
                  <a:pt x="33311" y="16439"/>
                </a:lnTo>
                <a:lnTo>
                  <a:pt x="33287" y="16696"/>
                </a:lnTo>
                <a:lnTo>
                  <a:pt x="33247" y="17201"/>
                </a:lnTo>
                <a:lnTo>
                  <a:pt x="33199" y="17715"/>
                </a:lnTo>
                <a:lnTo>
                  <a:pt x="33167" y="17963"/>
                </a:lnTo>
                <a:lnTo>
                  <a:pt x="33135" y="18212"/>
                </a:lnTo>
                <a:lnTo>
                  <a:pt x="33086" y="18469"/>
                </a:lnTo>
                <a:lnTo>
                  <a:pt x="33030" y="18709"/>
                </a:lnTo>
                <a:lnTo>
                  <a:pt x="32958" y="18958"/>
                </a:lnTo>
                <a:lnTo>
                  <a:pt x="32870" y="19199"/>
                </a:lnTo>
                <a:lnTo>
                  <a:pt x="32782" y="19415"/>
                </a:lnTo>
                <a:lnTo>
                  <a:pt x="32685" y="19624"/>
                </a:lnTo>
                <a:lnTo>
                  <a:pt x="32581" y="19817"/>
                </a:lnTo>
                <a:lnTo>
                  <a:pt x="32469" y="20001"/>
                </a:lnTo>
                <a:lnTo>
                  <a:pt x="32356" y="20178"/>
                </a:lnTo>
                <a:lnTo>
                  <a:pt x="32236" y="20346"/>
                </a:lnTo>
                <a:lnTo>
                  <a:pt x="32108" y="20498"/>
                </a:lnTo>
                <a:lnTo>
                  <a:pt x="31979" y="20643"/>
                </a:lnTo>
                <a:lnTo>
                  <a:pt x="31835" y="20779"/>
                </a:lnTo>
                <a:lnTo>
                  <a:pt x="31698" y="20908"/>
                </a:lnTo>
                <a:lnTo>
                  <a:pt x="31546" y="21028"/>
                </a:lnTo>
                <a:lnTo>
                  <a:pt x="31394" y="21140"/>
                </a:lnTo>
                <a:lnTo>
                  <a:pt x="31233" y="21245"/>
                </a:lnTo>
                <a:lnTo>
                  <a:pt x="31073" y="21341"/>
                </a:lnTo>
                <a:lnTo>
                  <a:pt x="30904" y="21421"/>
                </a:lnTo>
                <a:lnTo>
                  <a:pt x="30736" y="21501"/>
                </a:lnTo>
                <a:lnTo>
                  <a:pt x="30559" y="21574"/>
                </a:lnTo>
                <a:lnTo>
                  <a:pt x="30375" y="21638"/>
                </a:lnTo>
                <a:lnTo>
                  <a:pt x="30190" y="21694"/>
                </a:lnTo>
                <a:lnTo>
                  <a:pt x="30006" y="21750"/>
                </a:lnTo>
                <a:lnTo>
                  <a:pt x="29813" y="21790"/>
                </a:lnTo>
                <a:lnTo>
                  <a:pt x="29621" y="21830"/>
                </a:lnTo>
                <a:lnTo>
                  <a:pt x="29420" y="21862"/>
                </a:lnTo>
                <a:lnTo>
                  <a:pt x="29219" y="21886"/>
                </a:lnTo>
                <a:lnTo>
                  <a:pt x="29019" y="21911"/>
                </a:lnTo>
                <a:lnTo>
                  <a:pt x="28810" y="21927"/>
                </a:lnTo>
                <a:lnTo>
                  <a:pt x="28602" y="21935"/>
                </a:lnTo>
                <a:lnTo>
                  <a:pt x="28385" y="21943"/>
                </a:lnTo>
                <a:lnTo>
                  <a:pt x="27960" y="21935"/>
                </a:lnTo>
                <a:lnTo>
                  <a:pt x="27519" y="21919"/>
                </a:lnTo>
                <a:lnTo>
                  <a:pt x="27061" y="21886"/>
                </a:lnTo>
                <a:lnTo>
                  <a:pt x="26604" y="21878"/>
                </a:lnTo>
                <a:lnTo>
                  <a:pt x="26163" y="21878"/>
                </a:lnTo>
                <a:lnTo>
                  <a:pt x="25713" y="21894"/>
                </a:lnTo>
                <a:lnTo>
                  <a:pt x="25280" y="21927"/>
                </a:lnTo>
                <a:lnTo>
                  <a:pt x="24847" y="21967"/>
                </a:lnTo>
                <a:lnTo>
                  <a:pt x="24422" y="22031"/>
                </a:lnTo>
                <a:lnTo>
                  <a:pt x="24205" y="22071"/>
                </a:lnTo>
                <a:lnTo>
                  <a:pt x="23997" y="22119"/>
                </a:lnTo>
                <a:lnTo>
                  <a:pt x="23788" y="22167"/>
                </a:lnTo>
                <a:lnTo>
                  <a:pt x="23579" y="22215"/>
                </a:lnTo>
                <a:lnTo>
                  <a:pt x="23371" y="22280"/>
                </a:lnTo>
                <a:lnTo>
                  <a:pt x="23170" y="22344"/>
                </a:lnTo>
                <a:lnTo>
                  <a:pt x="22962" y="22408"/>
                </a:lnTo>
                <a:lnTo>
                  <a:pt x="22761" y="22488"/>
                </a:lnTo>
                <a:lnTo>
                  <a:pt x="22560" y="22568"/>
                </a:lnTo>
                <a:lnTo>
                  <a:pt x="22360" y="22657"/>
                </a:lnTo>
                <a:lnTo>
                  <a:pt x="22167" y="22753"/>
                </a:lnTo>
                <a:lnTo>
                  <a:pt x="21967" y="22849"/>
                </a:lnTo>
                <a:lnTo>
                  <a:pt x="21774" y="22954"/>
                </a:lnTo>
                <a:lnTo>
                  <a:pt x="21582" y="23066"/>
                </a:lnTo>
                <a:lnTo>
                  <a:pt x="21389" y="23186"/>
                </a:lnTo>
                <a:lnTo>
                  <a:pt x="21197" y="23315"/>
                </a:lnTo>
                <a:lnTo>
                  <a:pt x="21004" y="23443"/>
                </a:lnTo>
                <a:lnTo>
                  <a:pt x="20819" y="23587"/>
                </a:lnTo>
                <a:lnTo>
                  <a:pt x="20587" y="23772"/>
                </a:lnTo>
                <a:lnTo>
                  <a:pt x="20362" y="23972"/>
                </a:lnTo>
                <a:lnTo>
                  <a:pt x="20137" y="24173"/>
                </a:lnTo>
                <a:lnTo>
                  <a:pt x="19929" y="24382"/>
                </a:lnTo>
                <a:lnTo>
                  <a:pt x="19720" y="24598"/>
                </a:lnTo>
                <a:lnTo>
                  <a:pt x="19512" y="24823"/>
                </a:lnTo>
                <a:lnTo>
                  <a:pt x="19119" y="25272"/>
                </a:lnTo>
                <a:lnTo>
                  <a:pt x="18725" y="25729"/>
                </a:lnTo>
                <a:lnTo>
                  <a:pt x="18324" y="26179"/>
                </a:lnTo>
                <a:lnTo>
                  <a:pt x="18124" y="26403"/>
                </a:lnTo>
                <a:lnTo>
                  <a:pt x="17915" y="26620"/>
                </a:lnTo>
                <a:lnTo>
                  <a:pt x="17707" y="26837"/>
                </a:lnTo>
                <a:lnTo>
                  <a:pt x="17490" y="27045"/>
                </a:lnTo>
                <a:lnTo>
                  <a:pt x="17313" y="27198"/>
                </a:lnTo>
                <a:lnTo>
                  <a:pt x="17137" y="27358"/>
                </a:lnTo>
                <a:lnTo>
                  <a:pt x="16952" y="27502"/>
                </a:lnTo>
                <a:lnTo>
                  <a:pt x="16768" y="27655"/>
                </a:lnTo>
                <a:lnTo>
                  <a:pt x="16575" y="27791"/>
                </a:lnTo>
                <a:lnTo>
                  <a:pt x="16383" y="27928"/>
                </a:lnTo>
                <a:lnTo>
                  <a:pt x="16182" y="28064"/>
                </a:lnTo>
                <a:lnTo>
                  <a:pt x="15982" y="28192"/>
                </a:lnTo>
                <a:lnTo>
                  <a:pt x="15781" y="28313"/>
                </a:lnTo>
                <a:lnTo>
                  <a:pt x="15580" y="28433"/>
                </a:lnTo>
                <a:lnTo>
                  <a:pt x="15372" y="28545"/>
                </a:lnTo>
                <a:lnTo>
                  <a:pt x="15163" y="28658"/>
                </a:lnTo>
                <a:lnTo>
                  <a:pt x="14947" y="28762"/>
                </a:lnTo>
                <a:lnTo>
                  <a:pt x="14730" y="28858"/>
                </a:lnTo>
                <a:lnTo>
                  <a:pt x="14513" y="28955"/>
                </a:lnTo>
                <a:lnTo>
                  <a:pt x="14297" y="29043"/>
                </a:lnTo>
                <a:lnTo>
                  <a:pt x="14072" y="29131"/>
                </a:lnTo>
                <a:lnTo>
                  <a:pt x="13848" y="29203"/>
                </a:lnTo>
                <a:lnTo>
                  <a:pt x="13623" y="29284"/>
                </a:lnTo>
                <a:lnTo>
                  <a:pt x="13398" y="29348"/>
                </a:lnTo>
                <a:lnTo>
                  <a:pt x="13174" y="29412"/>
                </a:lnTo>
                <a:lnTo>
                  <a:pt x="12941" y="29476"/>
                </a:lnTo>
                <a:lnTo>
                  <a:pt x="12708" y="29524"/>
                </a:lnTo>
                <a:lnTo>
                  <a:pt x="12476" y="29572"/>
                </a:lnTo>
                <a:lnTo>
                  <a:pt x="12243" y="29613"/>
                </a:lnTo>
                <a:lnTo>
                  <a:pt x="12010" y="29653"/>
                </a:lnTo>
                <a:lnTo>
                  <a:pt x="11778" y="29685"/>
                </a:lnTo>
                <a:lnTo>
                  <a:pt x="11537" y="29709"/>
                </a:lnTo>
                <a:lnTo>
                  <a:pt x="11304" y="29733"/>
                </a:lnTo>
                <a:lnTo>
                  <a:pt x="11072" y="29749"/>
                </a:lnTo>
                <a:lnTo>
                  <a:pt x="10831" y="29757"/>
                </a:lnTo>
                <a:lnTo>
                  <a:pt x="10590" y="29757"/>
                </a:lnTo>
                <a:lnTo>
                  <a:pt x="10213" y="29749"/>
                </a:lnTo>
                <a:lnTo>
                  <a:pt x="9828" y="29733"/>
                </a:lnTo>
                <a:lnTo>
                  <a:pt x="9443" y="29701"/>
                </a:lnTo>
                <a:lnTo>
                  <a:pt x="9066" y="29669"/>
                </a:lnTo>
                <a:lnTo>
                  <a:pt x="8681" y="29621"/>
                </a:lnTo>
                <a:lnTo>
                  <a:pt x="8296" y="29572"/>
                </a:lnTo>
                <a:lnTo>
                  <a:pt x="7534" y="29468"/>
                </a:lnTo>
                <a:lnTo>
                  <a:pt x="6771" y="29372"/>
                </a:lnTo>
                <a:lnTo>
                  <a:pt x="6386" y="29332"/>
                </a:lnTo>
                <a:lnTo>
                  <a:pt x="6009" y="29300"/>
                </a:lnTo>
                <a:lnTo>
                  <a:pt x="5624" y="29276"/>
                </a:lnTo>
                <a:lnTo>
                  <a:pt x="5247" y="29260"/>
                </a:lnTo>
                <a:lnTo>
                  <a:pt x="4862" y="29268"/>
                </a:lnTo>
                <a:lnTo>
                  <a:pt x="4477" y="29284"/>
                </a:lnTo>
                <a:lnTo>
                  <a:pt x="4381" y="29292"/>
                </a:lnTo>
                <a:lnTo>
                  <a:pt x="4284" y="29316"/>
                </a:lnTo>
                <a:lnTo>
                  <a:pt x="4188" y="29340"/>
                </a:lnTo>
                <a:lnTo>
                  <a:pt x="4092" y="29380"/>
                </a:lnTo>
                <a:lnTo>
                  <a:pt x="3995" y="29428"/>
                </a:lnTo>
                <a:lnTo>
                  <a:pt x="3899" y="29476"/>
                </a:lnTo>
                <a:lnTo>
                  <a:pt x="3803" y="29540"/>
                </a:lnTo>
                <a:lnTo>
                  <a:pt x="3707" y="29613"/>
                </a:lnTo>
                <a:lnTo>
                  <a:pt x="3610" y="29685"/>
                </a:lnTo>
                <a:lnTo>
                  <a:pt x="3514" y="29773"/>
                </a:lnTo>
                <a:lnTo>
                  <a:pt x="3418" y="29861"/>
                </a:lnTo>
                <a:lnTo>
                  <a:pt x="3322" y="29957"/>
                </a:lnTo>
                <a:lnTo>
                  <a:pt x="3137" y="30174"/>
                </a:lnTo>
                <a:lnTo>
                  <a:pt x="2944" y="30415"/>
                </a:lnTo>
                <a:lnTo>
                  <a:pt x="2760" y="30672"/>
                </a:lnTo>
                <a:lnTo>
                  <a:pt x="2575" y="30952"/>
                </a:lnTo>
                <a:lnTo>
                  <a:pt x="2399" y="31249"/>
                </a:lnTo>
                <a:lnTo>
                  <a:pt x="2222" y="31562"/>
                </a:lnTo>
                <a:lnTo>
                  <a:pt x="2046" y="31891"/>
                </a:lnTo>
                <a:lnTo>
                  <a:pt x="1877" y="32228"/>
                </a:lnTo>
                <a:lnTo>
                  <a:pt x="1709" y="32573"/>
                </a:lnTo>
                <a:lnTo>
                  <a:pt x="1548" y="32926"/>
                </a:lnTo>
                <a:lnTo>
                  <a:pt x="1396" y="33287"/>
                </a:lnTo>
                <a:lnTo>
                  <a:pt x="1252" y="33656"/>
                </a:lnTo>
                <a:lnTo>
                  <a:pt x="1107" y="34017"/>
                </a:lnTo>
                <a:lnTo>
                  <a:pt x="971" y="34386"/>
                </a:lnTo>
                <a:lnTo>
                  <a:pt x="842" y="34747"/>
                </a:lnTo>
                <a:lnTo>
                  <a:pt x="722" y="35108"/>
                </a:lnTo>
                <a:lnTo>
                  <a:pt x="610" y="35453"/>
                </a:lnTo>
                <a:lnTo>
                  <a:pt x="505" y="35798"/>
                </a:lnTo>
                <a:lnTo>
                  <a:pt x="401" y="36135"/>
                </a:lnTo>
                <a:lnTo>
                  <a:pt x="313" y="36456"/>
                </a:lnTo>
                <a:lnTo>
                  <a:pt x="241" y="36761"/>
                </a:lnTo>
                <a:lnTo>
                  <a:pt x="169" y="37050"/>
                </a:lnTo>
                <a:lnTo>
                  <a:pt x="112" y="37323"/>
                </a:lnTo>
                <a:lnTo>
                  <a:pt x="64" y="37571"/>
                </a:lnTo>
                <a:lnTo>
                  <a:pt x="24" y="37804"/>
                </a:lnTo>
                <a:lnTo>
                  <a:pt x="0" y="38004"/>
                </a:lnTo>
                <a:lnTo>
                  <a:pt x="51796" y="40026"/>
                </a:lnTo>
                <a:lnTo>
                  <a:pt x="51796" y="40026"/>
                </a:lnTo>
                <a:lnTo>
                  <a:pt x="49790" y="345"/>
                </a:lnTo>
                <a:lnTo>
                  <a:pt x="49582" y="281"/>
                </a:lnTo>
                <a:lnTo>
                  <a:pt x="49381" y="225"/>
                </a:lnTo>
                <a:lnTo>
                  <a:pt x="49180" y="177"/>
                </a:lnTo>
                <a:lnTo>
                  <a:pt x="48972" y="128"/>
                </a:lnTo>
                <a:lnTo>
                  <a:pt x="48763" y="96"/>
                </a:lnTo>
                <a:lnTo>
                  <a:pt x="48555" y="64"/>
                </a:lnTo>
                <a:lnTo>
                  <a:pt x="48346" y="40"/>
                </a:lnTo>
                <a:lnTo>
                  <a:pt x="48137" y="24"/>
                </a:lnTo>
                <a:lnTo>
                  <a:pt x="47929" y="8"/>
                </a:lnTo>
                <a:lnTo>
                  <a:pt x="4771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713250" y="539500"/>
            <a:ext cx="5089800" cy="203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600">
                <a:latin typeface="Fugaz One"/>
                <a:ea typeface="Fugaz One"/>
                <a:cs typeface="Fugaz One"/>
                <a:sym typeface="Fugaz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713250" y="3679900"/>
            <a:ext cx="2408100" cy="9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 txBox="1"/>
          <p:nvPr>
            <p:ph hasCustomPrompt="1" type="title"/>
          </p:nvPr>
        </p:nvSpPr>
        <p:spPr>
          <a:xfrm>
            <a:off x="1581150" y="1106125"/>
            <a:ext cx="59817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8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3" name="Google Shape;53;p11"/>
          <p:cNvSpPr txBox="1"/>
          <p:nvPr>
            <p:ph idx="1" type="body"/>
          </p:nvPr>
        </p:nvSpPr>
        <p:spPr>
          <a:xfrm>
            <a:off x="3257550" y="3069625"/>
            <a:ext cx="26289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4" name="Google Shape;54;p11"/>
          <p:cNvSpPr/>
          <p:nvPr/>
        </p:nvSpPr>
        <p:spPr>
          <a:xfrm rot="-10612097">
            <a:off x="-2979210" y="-264712"/>
            <a:ext cx="5314565" cy="5672914"/>
          </a:xfrm>
          <a:custGeom>
            <a:rect b="b" l="l" r="r" t="t"/>
            <a:pathLst>
              <a:path extrusionOk="0" h="31234" w="29261">
                <a:moveTo>
                  <a:pt x="22296" y="0"/>
                </a:moveTo>
                <a:lnTo>
                  <a:pt x="5673" y="979"/>
                </a:lnTo>
                <a:lnTo>
                  <a:pt x="5184" y="1091"/>
                </a:lnTo>
                <a:lnTo>
                  <a:pt x="4694" y="1212"/>
                </a:lnTo>
                <a:lnTo>
                  <a:pt x="4453" y="1284"/>
                </a:lnTo>
                <a:lnTo>
                  <a:pt x="4213" y="1356"/>
                </a:lnTo>
                <a:lnTo>
                  <a:pt x="3980" y="1436"/>
                </a:lnTo>
                <a:lnTo>
                  <a:pt x="3739" y="1525"/>
                </a:lnTo>
                <a:lnTo>
                  <a:pt x="3507" y="1613"/>
                </a:lnTo>
                <a:lnTo>
                  <a:pt x="3282" y="1709"/>
                </a:lnTo>
                <a:lnTo>
                  <a:pt x="3049" y="1813"/>
                </a:lnTo>
                <a:lnTo>
                  <a:pt x="2833" y="1926"/>
                </a:lnTo>
                <a:lnTo>
                  <a:pt x="2608" y="2046"/>
                </a:lnTo>
                <a:lnTo>
                  <a:pt x="2400" y="2175"/>
                </a:lnTo>
                <a:lnTo>
                  <a:pt x="2183" y="2303"/>
                </a:lnTo>
                <a:lnTo>
                  <a:pt x="1982" y="2447"/>
                </a:lnTo>
                <a:lnTo>
                  <a:pt x="1782" y="2600"/>
                </a:lnTo>
                <a:lnTo>
                  <a:pt x="1589" y="2760"/>
                </a:lnTo>
                <a:lnTo>
                  <a:pt x="1405" y="2929"/>
                </a:lnTo>
                <a:lnTo>
                  <a:pt x="1228" y="3113"/>
                </a:lnTo>
                <a:lnTo>
                  <a:pt x="1060" y="3298"/>
                </a:lnTo>
                <a:lnTo>
                  <a:pt x="899" y="3490"/>
                </a:lnTo>
                <a:lnTo>
                  <a:pt x="747" y="3699"/>
                </a:lnTo>
                <a:lnTo>
                  <a:pt x="610" y="3907"/>
                </a:lnTo>
                <a:lnTo>
                  <a:pt x="490" y="4124"/>
                </a:lnTo>
                <a:lnTo>
                  <a:pt x="378" y="4341"/>
                </a:lnTo>
                <a:lnTo>
                  <a:pt x="274" y="4573"/>
                </a:lnTo>
                <a:lnTo>
                  <a:pt x="185" y="4798"/>
                </a:lnTo>
                <a:lnTo>
                  <a:pt x="121" y="5039"/>
                </a:lnTo>
                <a:lnTo>
                  <a:pt x="65" y="5279"/>
                </a:lnTo>
                <a:lnTo>
                  <a:pt x="25" y="5528"/>
                </a:lnTo>
                <a:lnTo>
                  <a:pt x="1" y="5777"/>
                </a:lnTo>
                <a:lnTo>
                  <a:pt x="1" y="5969"/>
                </a:lnTo>
                <a:lnTo>
                  <a:pt x="1" y="6162"/>
                </a:lnTo>
                <a:lnTo>
                  <a:pt x="17" y="6346"/>
                </a:lnTo>
                <a:lnTo>
                  <a:pt x="41" y="6531"/>
                </a:lnTo>
                <a:lnTo>
                  <a:pt x="81" y="6723"/>
                </a:lnTo>
                <a:lnTo>
                  <a:pt x="121" y="6900"/>
                </a:lnTo>
                <a:lnTo>
                  <a:pt x="169" y="7085"/>
                </a:lnTo>
                <a:lnTo>
                  <a:pt x="233" y="7261"/>
                </a:lnTo>
                <a:lnTo>
                  <a:pt x="298" y="7438"/>
                </a:lnTo>
                <a:lnTo>
                  <a:pt x="370" y="7614"/>
                </a:lnTo>
                <a:lnTo>
                  <a:pt x="458" y="7783"/>
                </a:lnTo>
                <a:lnTo>
                  <a:pt x="546" y="7951"/>
                </a:lnTo>
                <a:lnTo>
                  <a:pt x="635" y="8119"/>
                </a:lnTo>
                <a:lnTo>
                  <a:pt x="739" y="8280"/>
                </a:lnTo>
                <a:lnTo>
                  <a:pt x="843" y="8440"/>
                </a:lnTo>
                <a:lnTo>
                  <a:pt x="955" y="8601"/>
                </a:lnTo>
                <a:lnTo>
                  <a:pt x="1076" y="8761"/>
                </a:lnTo>
                <a:lnTo>
                  <a:pt x="1196" y="8914"/>
                </a:lnTo>
                <a:lnTo>
                  <a:pt x="1453" y="9219"/>
                </a:lnTo>
                <a:lnTo>
                  <a:pt x="1726" y="9507"/>
                </a:lnTo>
                <a:lnTo>
                  <a:pt x="2014" y="9796"/>
                </a:lnTo>
                <a:lnTo>
                  <a:pt x="2303" y="10069"/>
                </a:lnTo>
                <a:lnTo>
                  <a:pt x="2608" y="10334"/>
                </a:lnTo>
                <a:lnTo>
                  <a:pt x="2913" y="10583"/>
                </a:lnTo>
                <a:lnTo>
                  <a:pt x="3226" y="10831"/>
                </a:lnTo>
                <a:lnTo>
                  <a:pt x="3852" y="11313"/>
                </a:lnTo>
                <a:lnTo>
                  <a:pt x="4478" y="11802"/>
                </a:lnTo>
                <a:lnTo>
                  <a:pt x="4782" y="12051"/>
                </a:lnTo>
                <a:lnTo>
                  <a:pt x="5087" y="12307"/>
                </a:lnTo>
                <a:lnTo>
                  <a:pt x="5384" y="12572"/>
                </a:lnTo>
                <a:lnTo>
                  <a:pt x="5665" y="12845"/>
                </a:lnTo>
                <a:lnTo>
                  <a:pt x="5938" y="13126"/>
                </a:lnTo>
                <a:lnTo>
                  <a:pt x="6194" y="13415"/>
                </a:lnTo>
                <a:lnTo>
                  <a:pt x="6315" y="13559"/>
                </a:lnTo>
                <a:lnTo>
                  <a:pt x="6435" y="13711"/>
                </a:lnTo>
                <a:lnTo>
                  <a:pt x="6547" y="13872"/>
                </a:lnTo>
                <a:lnTo>
                  <a:pt x="6652" y="14024"/>
                </a:lnTo>
                <a:lnTo>
                  <a:pt x="6756" y="14185"/>
                </a:lnTo>
                <a:lnTo>
                  <a:pt x="6852" y="14353"/>
                </a:lnTo>
                <a:lnTo>
                  <a:pt x="6941" y="14514"/>
                </a:lnTo>
                <a:lnTo>
                  <a:pt x="7029" y="14690"/>
                </a:lnTo>
                <a:lnTo>
                  <a:pt x="7101" y="14859"/>
                </a:lnTo>
                <a:lnTo>
                  <a:pt x="7173" y="15043"/>
                </a:lnTo>
                <a:lnTo>
                  <a:pt x="7237" y="15220"/>
                </a:lnTo>
                <a:lnTo>
                  <a:pt x="7294" y="15412"/>
                </a:lnTo>
                <a:lnTo>
                  <a:pt x="7334" y="15549"/>
                </a:lnTo>
                <a:lnTo>
                  <a:pt x="7366" y="15693"/>
                </a:lnTo>
                <a:lnTo>
                  <a:pt x="7414" y="15982"/>
                </a:lnTo>
                <a:lnTo>
                  <a:pt x="7446" y="16271"/>
                </a:lnTo>
                <a:lnTo>
                  <a:pt x="7462" y="16552"/>
                </a:lnTo>
                <a:lnTo>
                  <a:pt x="7462" y="16840"/>
                </a:lnTo>
                <a:lnTo>
                  <a:pt x="7446" y="17129"/>
                </a:lnTo>
                <a:lnTo>
                  <a:pt x="7422" y="17410"/>
                </a:lnTo>
                <a:lnTo>
                  <a:pt x="7374" y="17699"/>
                </a:lnTo>
                <a:lnTo>
                  <a:pt x="7326" y="17988"/>
                </a:lnTo>
                <a:lnTo>
                  <a:pt x="7261" y="18268"/>
                </a:lnTo>
                <a:lnTo>
                  <a:pt x="7189" y="18557"/>
                </a:lnTo>
                <a:lnTo>
                  <a:pt x="7109" y="18846"/>
                </a:lnTo>
                <a:lnTo>
                  <a:pt x="7021" y="19127"/>
                </a:lnTo>
                <a:lnTo>
                  <a:pt x="6933" y="19416"/>
                </a:lnTo>
                <a:lnTo>
                  <a:pt x="6732" y="19993"/>
                </a:lnTo>
                <a:lnTo>
                  <a:pt x="6315" y="21141"/>
                </a:lnTo>
                <a:lnTo>
                  <a:pt x="6114" y="21718"/>
                </a:lnTo>
                <a:lnTo>
                  <a:pt x="6018" y="22007"/>
                </a:lnTo>
                <a:lnTo>
                  <a:pt x="5930" y="22304"/>
                </a:lnTo>
                <a:lnTo>
                  <a:pt x="5849" y="22593"/>
                </a:lnTo>
                <a:lnTo>
                  <a:pt x="5769" y="22890"/>
                </a:lnTo>
                <a:lnTo>
                  <a:pt x="5705" y="23178"/>
                </a:lnTo>
                <a:lnTo>
                  <a:pt x="5649" y="23475"/>
                </a:lnTo>
                <a:lnTo>
                  <a:pt x="5601" y="23764"/>
                </a:lnTo>
                <a:lnTo>
                  <a:pt x="5569" y="24061"/>
                </a:lnTo>
                <a:lnTo>
                  <a:pt x="5545" y="24358"/>
                </a:lnTo>
                <a:lnTo>
                  <a:pt x="5537" y="24655"/>
                </a:lnTo>
                <a:lnTo>
                  <a:pt x="5545" y="24903"/>
                </a:lnTo>
                <a:lnTo>
                  <a:pt x="5561" y="25144"/>
                </a:lnTo>
                <a:lnTo>
                  <a:pt x="5593" y="25393"/>
                </a:lnTo>
                <a:lnTo>
                  <a:pt x="5625" y="25625"/>
                </a:lnTo>
                <a:lnTo>
                  <a:pt x="5673" y="25866"/>
                </a:lnTo>
                <a:lnTo>
                  <a:pt x="5737" y="26099"/>
                </a:lnTo>
                <a:lnTo>
                  <a:pt x="5801" y="26331"/>
                </a:lnTo>
                <a:lnTo>
                  <a:pt x="5882" y="26564"/>
                </a:lnTo>
                <a:lnTo>
                  <a:pt x="5970" y="26789"/>
                </a:lnTo>
                <a:lnTo>
                  <a:pt x="6066" y="27013"/>
                </a:lnTo>
                <a:lnTo>
                  <a:pt x="6170" y="27238"/>
                </a:lnTo>
                <a:lnTo>
                  <a:pt x="6283" y="27455"/>
                </a:lnTo>
                <a:lnTo>
                  <a:pt x="6403" y="27663"/>
                </a:lnTo>
                <a:lnTo>
                  <a:pt x="6531" y="27872"/>
                </a:lnTo>
                <a:lnTo>
                  <a:pt x="6668" y="28072"/>
                </a:lnTo>
                <a:lnTo>
                  <a:pt x="6812" y="28273"/>
                </a:lnTo>
                <a:lnTo>
                  <a:pt x="6957" y="28466"/>
                </a:lnTo>
                <a:lnTo>
                  <a:pt x="7117" y="28658"/>
                </a:lnTo>
                <a:lnTo>
                  <a:pt x="7278" y="28843"/>
                </a:lnTo>
                <a:lnTo>
                  <a:pt x="7454" y="29019"/>
                </a:lnTo>
                <a:lnTo>
                  <a:pt x="7631" y="29196"/>
                </a:lnTo>
                <a:lnTo>
                  <a:pt x="7807" y="29356"/>
                </a:lnTo>
                <a:lnTo>
                  <a:pt x="8000" y="29517"/>
                </a:lnTo>
                <a:lnTo>
                  <a:pt x="8192" y="29677"/>
                </a:lnTo>
                <a:lnTo>
                  <a:pt x="8393" y="29821"/>
                </a:lnTo>
                <a:lnTo>
                  <a:pt x="8593" y="29966"/>
                </a:lnTo>
                <a:lnTo>
                  <a:pt x="8802" y="30094"/>
                </a:lnTo>
                <a:lnTo>
                  <a:pt x="9010" y="30223"/>
                </a:lnTo>
                <a:lnTo>
                  <a:pt x="9227" y="30343"/>
                </a:lnTo>
                <a:lnTo>
                  <a:pt x="9452" y="30455"/>
                </a:lnTo>
                <a:lnTo>
                  <a:pt x="9676" y="30560"/>
                </a:lnTo>
                <a:lnTo>
                  <a:pt x="9901" y="30656"/>
                </a:lnTo>
                <a:lnTo>
                  <a:pt x="10134" y="30744"/>
                </a:lnTo>
                <a:lnTo>
                  <a:pt x="10358" y="30816"/>
                </a:lnTo>
                <a:lnTo>
                  <a:pt x="10599" y="30896"/>
                </a:lnTo>
                <a:lnTo>
                  <a:pt x="10832" y="30961"/>
                </a:lnTo>
                <a:lnTo>
                  <a:pt x="11064" y="31017"/>
                </a:lnTo>
                <a:lnTo>
                  <a:pt x="11305" y="31065"/>
                </a:lnTo>
                <a:lnTo>
                  <a:pt x="11546" y="31113"/>
                </a:lnTo>
                <a:lnTo>
                  <a:pt x="11786" y="31145"/>
                </a:lnTo>
                <a:lnTo>
                  <a:pt x="12027" y="31177"/>
                </a:lnTo>
                <a:lnTo>
                  <a:pt x="12276" y="31201"/>
                </a:lnTo>
                <a:lnTo>
                  <a:pt x="12516" y="31217"/>
                </a:lnTo>
                <a:lnTo>
                  <a:pt x="12757" y="31233"/>
                </a:lnTo>
                <a:lnTo>
                  <a:pt x="13255" y="31233"/>
                </a:lnTo>
                <a:lnTo>
                  <a:pt x="13495" y="31225"/>
                </a:lnTo>
                <a:lnTo>
                  <a:pt x="13744" y="31209"/>
                </a:lnTo>
                <a:lnTo>
                  <a:pt x="13985" y="31185"/>
                </a:lnTo>
                <a:lnTo>
                  <a:pt x="14233" y="31161"/>
                </a:lnTo>
                <a:lnTo>
                  <a:pt x="14474" y="31129"/>
                </a:lnTo>
                <a:lnTo>
                  <a:pt x="14723" y="31089"/>
                </a:lnTo>
                <a:lnTo>
                  <a:pt x="14963" y="31049"/>
                </a:lnTo>
                <a:lnTo>
                  <a:pt x="15204" y="30993"/>
                </a:lnTo>
                <a:lnTo>
                  <a:pt x="15445" y="30945"/>
                </a:lnTo>
                <a:lnTo>
                  <a:pt x="15686" y="30880"/>
                </a:lnTo>
                <a:lnTo>
                  <a:pt x="15926" y="30816"/>
                </a:lnTo>
                <a:lnTo>
                  <a:pt x="16159" y="30744"/>
                </a:lnTo>
                <a:lnTo>
                  <a:pt x="16400" y="30664"/>
                </a:lnTo>
                <a:lnTo>
                  <a:pt x="16632" y="30584"/>
                </a:lnTo>
                <a:lnTo>
                  <a:pt x="16865" y="30503"/>
                </a:lnTo>
                <a:lnTo>
                  <a:pt x="17090" y="30407"/>
                </a:lnTo>
                <a:lnTo>
                  <a:pt x="17314" y="30311"/>
                </a:lnTo>
                <a:lnTo>
                  <a:pt x="17539" y="30215"/>
                </a:lnTo>
                <a:lnTo>
                  <a:pt x="17988" y="29998"/>
                </a:lnTo>
                <a:lnTo>
                  <a:pt x="18421" y="29773"/>
                </a:lnTo>
                <a:lnTo>
                  <a:pt x="18847" y="29525"/>
                </a:lnTo>
                <a:lnTo>
                  <a:pt x="19256" y="29268"/>
                </a:lnTo>
                <a:lnTo>
                  <a:pt x="19665" y="28995"/>
                </a:lnTo>
                <a:lnTo>
                  <a:pt x="20066" y="28706"/>
                </a:lnTo>
                <a:lnTo>
                  <a:pt x="20451" y="28409"/>
                </a:lnTo>
                <a:lnTo>
                  <a:pt x="20836" y="28096"/>
                </a:lnTo>
                <a:lnTo>
                  <a:pt x="21213" y="27776"/>
                </a:lnTo>
                <a:lnTo>
                  <a:pt x="21574" y="27447"/>
                </a:lnTo>
                <a:lnTo>
                  <a:pt x="21935" y="27110"/>
                </a:lnTo>
                <a:lnTo>
                  <a:pt x="22288" y="26765"/>
                </a:lnTo>
                <a:lnTo>
                  <a:pt x="22633" y="26412"/>
                </a:lnTo>
                <a:lnTo>
                  <a:pt x="22970" y="26051"/>
                </a:lnTo>
                <a:lnTo>
                  <a:pt x="23299" y="25682"/>
                </a:lnTo>
                <a:lnTo>
                  <a:pt x="23620" y="25313"/>
                </a:lnTo>
                <a:lnTo>
                  <a:pt x="23917" y="24960"/>
                </a:lnTo>
                <a:lnTo>
                  <a:pt x="24206" y="24599"/>
                </a:lnTo>
                <a:lnTo>
                  <a:pt x="24495" y="24237"/>
                </a:lnTo>
                <a:lnTo>
                  <a:pt x="24775" y="23868"/>
                </a:lnTo>
                <a:lnTo>
                  <a:pt x="25048" y="23499"/>
                </a:lnTo>
                <a:lnTo>
                  <a:pt x="25321" y="23122"/>
                </a:lnTo>
                <a:lnTo>
                  <a:pt x="25578" y="22737"/>
                </a:lnTo>
                <a:lnTo>
                  <a:pt x="25834" y="22352"/>
                </a:lnTo>
                <a:lnTo>
                  <a:pt x="26083" y="21959"/>
                </a:lnTo>
                <a:lnTo>
                  <a:pt x="26324" y="21566"/>
                </a:lnTo>
                <a:lnTo>
                  <a:pt x="26557" y="21165"/>
                </a:lnTo>
                <a:lnTo>
                  <a:pt x="26781" y="20764"/>
                </a:lnTo>
                <a:lnTo>
                  <a:pt x="26998" y="20354"/>
                </a:lnTo>
                <a:lnTo>
                  <a:pt x="27214" y="19945"/>
                </a:lnTo>
                <a:lnTo>
                  <a:pt x="27415" y="19528"/>
                </a:lnTo>
                <a:lnTo>
                  <a:pt x="27608" y="19111"/>
                </a:lnTo>
                <a:lnTo>
                  <a:pt x="27784" y="18694"/>
                </a:lnTo>
                <a:lnTo>
                  <a:pt x="27961" y="18268"/>
                </a:lnTo>
                <a:lnTo>
                  <a:pt x="28129" y="17835"/>
                </a:lnTo>
                <a:lnTo>
                  <a:pt x="28281" y="17410"/>
                </a:lnTo>
                <a:lnTo>
                  <a:pt x="28426" y="16969"/>
                </a:lnTo>
                <a:lnTo>
                  <a:pt x="28554" y="16535"/>
                </a:lnTo>
                <a:lnTo>
                  <a:pt x="28683" y="16094"/>
                </a:lnTo>
                <a:lnTo>
                  <a:pt x="28795" y="15653"/>
                </a:lnTo>
                <a:lnTo>
                  <a:pt x="28891" y="15204"/>
                </a:lnTo>
                <a:lnTo>
                  <a:pt x="28979" y="14762"/>
                </a:lnTo>
                <a:lnTo>
                  <a:pt x="29060" y="14313"/>
                </a:lnTo>
                <a:lnTo>
                  <a:pt x="29124" y="13856"/>
                </a:lnTo>
                <a:lnTo>
                  <a:pt x="29180" y="13407"/>
                </a:lnTo>
                <a:lnTo>
                  <a:pt x="29220" y="12949"/>
                </a:lnTo>
                <a:lnTo>
                  <a:pt x="29244" y="12492"/>
                </a:lnTo>
                <a:lnTo>
                  <a:pt x="29260" y="12035"/>
                </a:lnTo>
                <a:lnTo>
                  <a:pt x="29260" y="11569"/>
                </a:lnTo>
                <a:lnTo>
                  <a:pt x="29244" y="11112"/>
                </a:lnTo>
                <a:lnTo>
                  <a:pt x="29212" y="10647"/>
                </a:lnTo>
                <a:lnTo>
                  <a:pt x="29164" y="10189"/>
                </a:lnTo>
                <a:lnTo>
                  <a:pt x="29108" y="9732"/>
                </a:lnTo>
                <a:lnTo>
                  <a:pt x="29028" y="9275"/>
                </a:lnTo>
                <a:lnTo>
                  <a:pt x="28939" y="8817"/>
                </a:lnTo>
                <a:lnTo>
                  <a:pt x="28835" y="8368"/>
                </a:lnTo>
                <a:lnTo>
                  <a:pt x="28715" y="7919"/>
                </a:lnTo>
                <a:lnTo>
                  <a:pt x="28578" y="7478"/>
                </a:lnTo>
                <a:lnTo>
                  <a:pt x="28434" y="7036"/>
                </a:lnTo>
                <a:lnTo>
                  <a:pt x="28265" y="6603"/>
                </a:lnTo>
                <a:lnTo>
                  <a:pt x="28097" y="6178"/>
                </a:lnTo>
                <a:lnTo>
                  <a:pt x="27904" y="5753"/>
                </a:lnTo>
                <a:lnTo>
                  <a:pt x="27704" y="5344"/>
                </a:lnTo>
                <a:lnTo>
                  <a:pt x="27487" y="4934"/>
                </a:lnTo>
                <a:lnTo>
                  <a:pt x="27255" y="4533"/>
                </a:lnTo>
                <a:lnTo>
                  <a:pt x="27006" y="4148"/>
                </a:lnTo>
                <a:lnTo>
                  <a:pt x="26757" y="3771"/>
                </a:lnTo>
                <a:lnTo>
                  <a:pt x="26484" y="3402"/>
                </a:lnTo>
                <a:lnTo>
                  <a:pt x="26204" y="3041"/>
                </a:lnTo>
                <a:lnTo>
                  <a:pt x="25907" y="2696"/>
                </a:lnTo>
                <a:lnTo>
                  <a:pt x="25602" y="2367"/>
                </a:lnTo>
                <a:lnTo>
                  <a:pt x="25281" y="2038"/>
                </a:lnTo>
                <a:lnTo>
                  <a:pt x="24952" y="1733"/>
                </a:lnTo>
                <a:lnTo>
                  <a:pt x="24607" y="1436"/>
                </a:lnTo>
                <a:lnTo>
                  <a:pt x="24246" y="1164"/>
                </a:lnTo>
                <a:lnTo>
                  <a:pt x="24069" y="1027"/>
                </a:lnTo>
                <a:lnTo>
                  <a:pt x="23877" y="899"/>
                </a:lnTo>
                <a:lnTo>
                  <a:pt x="23692" y="771"/>
                </a:lnTo>
                <a:lnTo>
                  <a:pt x="23500" y="642"/>
                </a:lnTo>
                <a:lnTo>
                  <a:pt x="23307" y="530"/>
                </a:lnTo>
                <a:lnTo>
                  <a:pt x="23107" y="409"/>
                </a:lnTo>
                <a:lnTo>
                  <a:pt x="22914" y="305"/>
                </a:lnTo>
                <a:lnTo>
                  <a:pt x="22706" y="201"/>
                </a:lnTo>
                <a:lnTo>
                  <a:pt x="22505" y="97"/>
                </a:lnTo>
                <a:lnTo>
                  <a:pt x="22296" y="0"/>
                </a:lnTo>
                <a:close/>
              </a:path>
            </a:pathLst>
          </a:custGeom>
          <a:solidFill>
            <a:srgbClr val="FA7F51">
              <a:alpha val="474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1"/>
          <p:cNvSpPr/>
          <p:nvPr/>
        </p:nvSpPr>
        <p:spPr>
          <a:xfrm rot="196908">
            <a:off x="6875950" y="-264705"/>
            <a:ext cx="5314540" cy="5672886"/>
          </a:xfrm>
          <a:custGeom>
            <a:rect b="b" l="l" r="r" t="t"/>
            <a:pathLst>
              <a:path extrusionOk="0" h="31234" w="29261">
                <a:moveTo>
                  <a:pt x="22296" y="0"/>
                </a:moveTo>
                <a:lnTo>
                  <a:pt x="5673" y="979"/>
                </a:lnTo>
                <a:lnTo>
                  <a:pt x="5184" y="1091"/>
                </a:lnTo>
                <a:lnTo>
                  <a:pt x="4694" y="1212"/>
                </a:lnTo>
                <a:lnTo>
                  <a:pt x="4453" y="1284"/>
                </a:lnTo>
                <a:lnTo>
                  <a:pt x="4213" y="1356"/>
                </a:lnTo>
                <a:lnTo>
                  <a:pt x="3980" y="1436"/>
                </a:lnTo>
                <a:lnTo>
                  <a:pt x="3739" y="1525"/>
                </a:lnTo>
                <a:lnTo>
                  <a:pt x="3507" y="1613"/>
                </a:lnTo>
                <a:lnTo>
                  <a:pt x="3282" y="1709"/>
                </a:lnTo>
                <a:lnTo>
                  <a:pt x="3049" y="1813"/>
                </a:lnTo>
                <a:lnTo>
                  <a:pt x="2833" y="1926"/>
                </a:lnTo>
                <a:lnTo>
                  <a:pt x="2608" y="2046"/>
                </a:lnTo>
                <a:lnTo>
                  <a:pt x="2400" y="2175"/>
                </a:lnTo>
                <a:lnTo>
                  <a:pt x="2183" y="2303"/>
                </a:lnTo>
                <a:lnTo>
                  <a:pt x="1982" y="2447"/>
                </a:lnTo>
                <a:lnTo>
                  <a:pt x="1782" y="2600"/>
                </a:lnTo>
                <a:lnTo>
                  <a:pt x="1589" y="2760"/>
                </a:lnTo>
                <a:lnTo>
                  <a:pt x="1405" y="2929"/>
                </a:lnTo>
                <a:lnTo>
                  <a:pt x="1228" y="3113"/>
                </a:lnTo>
                <a:lnTo>
                  <a:pt x="1060" y="3298"/>
                </a:lnTo>
                <a:lnTo>
                  <a:pt x="899" y="3490"/>
                </a:lnTo>
                <a:lnTo>
                  <a:pt x="747" y="3699"/>
                </a:lnTo>
                <a:lnTo>
                  <a:pt x="610" y="3907"/>
                </a:lnTo>
                <a:lnTo>
                  <a:pt x="490" y="4124"/>
                </a:lnTo>
                <a:lnTo>
                  <a:pt x="378" y="4341"/>
                </a:lnTo>
                <a:lnTo>
                  <a:pt x="274" y="4573"/>
                </a:lnTo>
                <a:lnTo>
                  <a:pt x="185" y="4798"/>
                </a:lnTo>
                <a:lnTo>
                  <a:pt x="121" y="5039"/>
                </a:lnTo>
                <a:lnTo>
                  <a:pt x="65" y="5279"/>
                </a:lnTo>
                <a:lnTo>
                  <a:pt x="25" y="5528"/>
                </a:lnTo>
                <a:lnTo>
                  <a:pt x="1" y="5777"/>
                </a:lnTo>
                <a:lnTo>
                  <a:pt x="1" y="5969"/>
                </a:lnTo>
                <a:lnTo>
                  <a:pt x="1" y="6162"/>
                </a:lnTo>
                <a:lnTo>
                  <a:pt x="17" y="6346"/>
                </a:lnTo>
                <a:lnTo>
                  <a:pt x="41" y="6531"/>
                </a:lnTo>
                <a:lnTo>
                  <a:pt x="81" y="6723"/>
                </a:lnTo>
                <a:lnTo>
                  <a:pt x="121" y="6900"/>
                </a:lnTo>
                <a:lnTo>
                  <a:pt x="169" y="7085"/>
                </a:lnTo>
                <a:lnTo>
                  <a:pt x="233" y="7261"/>
                </a:lnTo>
                <a:lnTo>
                  <a:pt x="298" y="7438"/>
                </a:lnTo>
                <a:lnTo>
                  <a:pt x="370" y="7614"/>
                </a:lnTo>
                <a:lnTo>
                  <a:pt x="458" y="7783"/>
                </a:lnTo>
                <a:lnTo>
                  <a:pt x="546" y="7951"/>
                </a:lnTo>
                <a:lnTo>
                  <a:pt x="635" y="8119"/>
                </a:lnTo>
                <a:lnTo>
                  <a:pt x="739" y="8280"/>
                </a:lnTo>
                <a:lnTo>
                  <a:pt x="843" y="8440"/>
                </a:lnTo>
                <a:lnTo>
                  <a:pt x="955" y="8601"/>
                </a:lnTo>
                <a:lnTo>
                  <a:pt x="1076" y="8761"/>
                </a:lnTo>
                <a:lnTo>
                  <a:pt x="1196" y="8914"/>
                </a:lnTo>
                <a:lnTo>
                  <a:pt x="1453" y="9219"/>
                </a:lnTo>
                <a:lnTo>
                  <a:pt x="1726" y="9507"/>
                </a:lnTo>
                <a:lnTo>
                  <a:pt x="2014" y="9796"/>
                </a:lnTo>
                <a:lnTo>
                  <a:pt x="2303" y="10069"/>
                </a:lnTo>
                <a:lnTo>
                  <a:pt x="2608" y="10334"/>
                </a:lnTo>
                <a:lnTo>
                  <a:pt x="2913" y="10583"/>
                </a:lnTo>
                <a:lnTo>
                  <a:pt x="3226" y="10831"/>
                </a:lnTo>
                <a:lnTo>
                  <a:pt x="3852" y="11313"/>
                </a:lnTo>
                <a:lnTo>
                  <a:pt x="4478" y="11802"/>
                </a:lnTo>
                <a:lnTo>
                  <a:pt x="4782" y="12051"/>
                </a:lnTo>
                <a:lnTo>
                  <a:pt x="5087" y="12307"/>
                </a:lnTo>
                <a:lnTo>
                  <a:pt x="5384" y="12572"/>
                </a:lnTo>
                <a:lnTo>
                  <a:pt x="5665" y="12845"/>
                </a:lnTo>
                <a:lnTo>
                  <a:pt x="5938" y="13126"/>
                </a:lnTo>
                <a:lnTo>
                  <a:pt x="6194" y="13415"/>
                </a:lnTo>
                <a:lnTo>
                  <a:pt x="6315" y="13559"/>
                </a:lnTo>
                <a:lnTo>
                  <a:pt x="6435" y="13711"/>
                </a:lnTo>
                <a:lnTo>
                  <a:pt x="6547" y="13872"/>
                </a:lnTo>
                <a:lnTo>
                  <a:pt x="6652" y="14024"/>
                </a:lnTo>
                <a:lnTo>
                  <a:pt x="6756" y="14185"/>
                </a:lnTo>
                <a:lnTo>
                  <a:pt x="6852" y="14353"/>
                </a:lnTo>
                <a:lnTo>
                  <a:pt x="6941" y="14514"/>
                </a:lnTo>
                <a:lnTo>
                  <a:pt x="7029" y="14690"/>
                </a:lnTo>
                <a:lnTo>
                  <a:pt x="7101" y="14859"/>
                </a:lnTo>
                <a:lnTo>
                  <a:pt x="7173" y="15043"/>
                </a:lnTo>
                <a:lnTo>
                  <a:pt x="7237" y="15220"/>
                </a:lnTo>
                <a:lnTo>
                  <a:pt x="7294" y="15412"/>
                </a:lnTo>
                <a:lnTo>
                  <a:pt x="7334" y="15549"/>
                </a:lnTo>
                <a:lnTo>
                  <a:pt x="7366" y="15693"/>
                </a:lnTo>
                <a:lnTo>
                  <a:pt x="7414" y="15982"/>
                </a:lnTo>
                <a:lnTo>
                  <a:pt x="7446" y="16271"/>
                </a:lnTo>
                <a:lnTo>
                  <a:pt x="7462" y="16552"/>
                </a:lnTo>
                <a:lnTo>
                  <a:pt x="7462" y="16840"/>
                </a:lnTo>
                <a:lnTo>
                  <a:pt x="7446" y="17129"/>
                </a:lnTo>
                <a:lnTo>
                  <a:pt x="7422" y="17410"/>
                </a:lnTo>
                <a:lnTo>
                  <a:pt x="7374" y="17699"/>
                </a:lnTo>
                <a:lnTo>
                  <a:pt x="7326" y="17988"/>
                </a:lnTo>
                <a:lnTo>
                  <a:pt x="7261" y="18268"/>
                </a:lnTo>
                <a:lnTo>
                  <a:pt x="7189" y="18557"/>
                </a:lnTo>
                <a:lnTo>
                  <a:pt x="7109" y="18846"/>
                </a:lnTo>
                <a:lnTo>
                  <a:pt x="7021" y="19127"/>
                </a:lnTo>
                <a:lnTo>
                  <a:pt x="6933" y="19416"/>
                </a:lnTo>
                <a:lnTo>
                  <a:pt x="6732" y="19993"/>
                </a:lnTo>
                <a:lnTo>
                  <a:pt x="6315" y="21141"/>
                </a:lnTo>
                <a:lnTo>
                  <a:pt x="6114" y="21718"/>
                </a:lnTo>
                <a:lnTo>
                  <a:pt x="6018" y="22007"/>
                </a:lnTo>
                <a:lnTo>
                  <a:pt x="5930" y="22304"/>
                </a:lnTo>
                <a:lnTo>
                  <a:pt x="5849" y="22593"/>
                </a:lnTo>
                <a:lnTo>
                  <a:pt x="5769" y="22890"/>
                </a:lnTo>
                <a:lnTo>
                  <a:pt x="5705" y="23178"/>
                </a:lnTo>
                <a:lnTo>
                  <a:pt x="5649" y="23475"/>
                </a:lnTo>
                <a:lnTo>
                  <a:pt x="5601" y="23764"/>
                </a:lnTo>
                <a:lnTo>
                  <a:pt x="5569" y="24061"/>
                </a:lnTo>
                <a:lnTo>
                  <a:pt x="5545" y="24358"/>
                </a:lnTo>
                <a:lnTo>
                  <a:pt x="5537" y="24655"/>
                </a:lnTo>
                <a:lnTo>
                  <a:pt x="5545" y="24903"/>
                </a:lnTo>
                <a:lnTo>
                  <a:pt x="5561" y="25144"/>
                </a:lnTo>
                <a:lnTo>
                  <a:pt x="5593" y="25393"/>
                </a:lnTo>
                <a:lnTo>
                  <a:pt x="5625" y="25625"/>
                </a:lnTo>
                <a:lnTo>
                  <a:pt x="5673" y="25866"/>
                </a:lnTo>
                <a:lnTo>
                  <a:pt x="5737" y="26099"/>
                </a:lnTo>
                <a:lnTo>
                  <a:pt x="5801" y="26331"/>
                </a:lnTo>
                <a:lnTo>
                  <a:pt x="5882" y="26564"/>
                </a:lnTo>
                <a:lnTo>
                  <a:pt x="5970" y="26789"/>
                </a:lnTo>
                <a:lnTo>
                  <a:pt x="6066" y="27013"/>
                </a:lnTo>
                <a:lnTo>
                  <a:pt x="6170" y="27238"/>
                </a:lnTo>
                <a:lnTo>
                  <a:pt x="6283" y="27455"/>
                </a:lnTo>
                <a:lnTo>
                  <a:pt x="6403" y="27663"/>
                </a:lnTo>
                <a:lnTo>
                  <a:pt x="6531" y="27872"/>
                </a:lnTo>
                <a:lnTo>
                  <a:pt x="6668" y="28072"/>
                </a:lnTo>
                <a:lnTo>
                  <a:pt x="6812" y="28273"/>
                </a:lnTo>
                <a:lnTo>
                  <a:pt x="6957" y="28466"/>
                </a:lnTo>
                <a:lnTo>
                  <a:pt x="7117" y="28658"/>
                </a:lnTo>
                <a:lnTo>
                  <a:pt x="7278" y="28843"/>
                </a:lnTo>
                <a:lnTo>
                  <a:pt x="7454" y="29019"/>
                </a:lnTo>
                <a:lnTo>
                  <a:pt x="7631" y="29196"/>
                </a:lnTo>
                <a:lnTo>
                  <a:pt x="7807" y="29356"/>
                </a:lnTo>
                <a:lnTo>
                  <a:pt x="8000" y="29517"/>
                </a:lnTo>
                <a:lnTo>
                  <a:pt x="8192" y="29677"/>
                </a:lnTo>
                <a:lnTo>
                  <a:pt x="8393" y="29821"/>
                </a:lnTo>
                <a:lnTo>
                  <a:pt x="8593" y="29966"/>
                </a:lnTo>
                <a:lnTo>
                  <a:pt x="8802" y="30094"/>
                </a:lnTo>
                <a:lnTo>
                  <a:pt x="9010" y="30223"/>
                </a:lnTo>
                <a:lnTo>
                  <a:pt x="9227" y="30343"/>
                </a:lnTo>
                <a:lnTo>
                  <a:pt x="9452" y="30455"/>
                </a:lnTo>
                <a:lnTo>
                  <a:pt x="9676" y="30560"/>
                </a:lnTo>
                <a:lnTo>
                  <a:pt x="9901" y="30656"/>
                </a:lnTo>
                <a:lnTo>
                  <a:pt x="10134" y="30744"/>
                </a:lnTo>
                <a:lnTo>
                  <a:pt x="10358" y="30816"/>
                </a:lnTo>
                <a:lnTo>
                  <a:pt x="10599" y="30896"/>
                </a:lnTo>
                <a:lnTo>
                  <a:pt x="10832" y="30961"/>
                </a:lnTo>
                <a:lnTo>
                  <a:pt x="11064" y="31017"/>
                </a:lnTo>
                <a:lnTo>
                  <a:pt x="11305" y="31065"/>
                </a:lnTo>
                <a:lnTo>
                  <a:pt x="11546" y="31113"/>
                </a:lnTo>
                <a:lnTo>
                  <a:pt x="11786" y="31145"/>
                </a:lnTo>
                <a:lnTo>
                  <a:pt x="12027" y="31177"/>
                </a:lnTo>
                <a:lnTo>
                  <a:pt x="12276" y="31201"/>
                </a:lnTo>
                <a:lnTo>
                  <a:pt x="12516" y="31217"/>
                </a:lnTo>
                <a:lnTo>
                  <a:pt x="12757" y="31233"/>
                </a:lnTo>
                <a:lnTo>
                  <a:pt x="13255" y="31233"/>
                </a:lnTo>
                <a:lnTo>
                  <a:pt x="13495" y="31225"/>
                </a:lnTo>
                <a:lnTo>
                  <a:pt x="13744" y="31209"/>
                </a:lnTo>
                <a:lnTo>
                  <a:pt x="13985" y="31185"/>
                </a:lnTo>
                <a:lnTo>
                  <a:pt x="14233" y="31161"/>
                </a:lnTo>
                <a:lnTo>
                  <a:pt x="14474" y="31129"/>
                </a:lnTo>
                <a:lnTo>
                  <a:pt x="14723" y="31089"/>
                </a:lnTo>
                <a:lnTo>
                  <a:pt x="14963" y="31049"/>
                </a:lnTo>
                <a:lnTo>
                  <a:pt x="15204" y="30993"/>
                </a:lnTo>
                <a:lnTo>
                  <a:pt x="15445" y="30945"/>
                </a:lnTo>
                <a:lnTo>
                  <a:pt x="15686" y="30880"/>
                </a:lnTo>
                <a:lnTo>
                  <a:pt x="15926" y="30816"/>
                </a:lnTo>
                <a:lnTo>
                  <a:pt x="16159" y="30744"/>
                </a:lnTo>
                <a:lnTo>
                  <a:pt x="16400" y="30664"/>
                </a:lnTo>
                <a:lnTo>
                  <a:pt x="16632" y="30584"/>
                </a:lnTo>
                <a:lnTo>
                  <a:pt x="16865" y="30503"/>
                </a:lnTo>
                <a:lnTo>
                  <a:pt x="17090" y="30407"/>
                </a:lnTo>
                <a:lnTo>
                  <a:pt x="17314" y="30311"/>
                </a:lnTo>
                <a:lnTo>
                  <a:pt x="17539" y="30215"/>
                </a:lnTo>
                <a:lnTo>
                  <a:pt x="17988" y="29998"/>
                </a:lnTo>
                <a:lnTo>
                  <a:pt x="18421" y="29773"/>
                </a:lnTo>
                <a:lnTo>
                  <a:pt x="18847" y="29525"/>
                </a:lnTo>
                <a:lnTo>
                  <a:pt x="19256" y="29268"/>
                </a:lnTo>
                <a:lnTo>
                  <a:pt x="19665" y="28995"/>
                </a:lnTo>
                <a:lnTo>
                  <a:pt x="20066" y="28706"/>
                </a:lnTo>
                <a:lnTo>
                  <a:pt x="20451" y="28409"/>
                </a:lnTo>
                <a:lnTo>
                  <a:pt x="20836" y="28096"/>
                </a:lnTo>
                <a:lnTo>
                  <a:pt x="21213" y="27776"/>
                </a:lnTo>
                <a:lnTo>
                  <a:pt x="21574" y="27447"/>
                </a:lnTo>
                <a:lnTo>
                  <a:pt x="21935" y="27110"/>
                </a:lnTo>
                <a:lnTo>
                  <a:pt x="22288" y="26765"/>
                </a:lnTo>
                <a:lnTo>
                  <a:pt x="22633" y="26412"/>
                </a:lnTo>
                <a:lnTo>
                  <a:pt x="22970" y="26051"/>
                </a:lnTo>
                <a:lnTo>
                  <a:pt x="23299" y="25682"/>
                </a:lnTo>
                <a:lnTo>
                  <a:pt x="23620" y="25313"/>
                </a:lnTo>
                <a:lnTo>
                  <a:pt x="23917" y="24960"/>
                </a:lnTo>
                <a:lnTo>
                  <a:pt x="24206" y="24599"/>
                </a:lnTo>
                <a:lnTo>
                  <a:pt x="24495" y="24237"/>
                </a:lnTo>
                <a:lnTo>
                  <a:pt x="24775" y="23868"/>
                </a:lnTo>
                <a:lnTo>
                  <a:pt x="25048" y="23499"/>
                </a:lnTo>
                <a:lnTo>
                  <a:pt x="25321" y="23122"/>
                </a:lnTo>
                <a:lnTo>
                  <a:pt x="25578" y="22737"/>
                </a:lnTo>
                <a:lnTo>
                  <a:pt x="25834" y="22352"/>
                </a:lnTo>
                <a:lnTo>
                  <a:pt x="26083" y="21959"/>
                </a:lnTo>
                <a:lnTo>
                  <a:pt x="26324" y="21566"/>
                </a:lnTo>
                <a:lnTo>
                  <a:pt x="26557" y="21165"/>
                </a:lnTo>
                <a:lnTo>
                  <a:pt x="26781" y="20764"/>
                </a:lnTo>
                <a:lnTo>
                  <a:pt x="26998" y="20354"/>
                </a:lnTo>
                <a:lnTo>
                  <a:pt x="27214" y="19945"/>
                </a:lnTo>
                <a:lnTo>
                  <a:pt x="27415" y="19528"/>
                </a:lnTo>
                <a:lnTo>
                  <a:pt x="27608" y="19111"/>
                </a:lnTo>
                <a:lnTo>
                  <a:pt x="27784" y="18694"/>
                </a:lnTo>
                <a:lnTo>
                  <a:pt x="27961" y="18268"/>
                </a:lnTo>
                <a:lnTo>
                  <a:pt x="28129" y="17835"/>
                </a:lnTo>
                <a:lnTo>
                  <a:pt x="28281" y="17410"/>
                </a:lnTo>
                <a:lnTo>
                  <a:pt x="28426" y="16969"/>
                </a:lnTo>
                <a:lnTo>
                  <a:pt x="28554" y="16535"/>
                </a:lnTo>
                <a:lnTo>
                  <a:pt x="28683" y="16094"/>
                </a:lnTo>
                <a:lnTo>
                  <a:pt x="28795" y="15653"/>
                </a:lnTo>
                <a:lnTo>
                  <a:pt x="28891" y="15204"/>
                </a:lnTo>
                <a:lnTo>
                  <a:pt x="28979" y="14762"/>
                </a:lnTo>
                <a:lnTo>
                  <a:pt x="29060" y="14313"/>
                </a:lnTo>
                <a:lnTo>
                  <a:pt x="29124" y="13856"/>
                </a:lnTo>
                <a:lnTo>
                  <a:pt x="29180" y="13407"/>
                </a:lnTo>
                <a:lnTo>
                  <a:pt x="29220" y="12949"/>
                </a:lnTo>
                <a:lnTo>
                  <a:pt x="29244" y="12492"/>
                </a:lnTo>
                <a:lnTo>
                  <a:pt x="29260" y="12035"/>
                </a:lnTo>
                <a:lnTo>
                  <a:pt x="29260" y="11569"/>
                </a:lnTo>
                <a:lnTo>
                  <a:pt x="29244" y="11112"/>
                </a:lnTo>
                <a:lnTo>
                  <a:pt x="29212" y="10647"/>
                </a:lnTo>
                <a:lnTo>
                  <a:pt x="29164" y="10189"/>
                </a:lnTo>
                <a:lnTo>
                  <a:pt x="29108" y="9732"/>
                </a:lnTo>
                <a:lnTo>
                  <a:pt x="29028" y="9275"/>
                </a:lnTo>
                <a:lnTo>
                  <a:pt x="28939" y="8817"/>
                </a:lnTo>
                <a:lnTo>
                  <a:pt x="28835" y="8368"/>
                </a:lnTo>
                <a:lnTo>
                  <a:pt x="28715" y="7919"/>
                </a:lnTo>
                <a:lnTo>
                  <a:pt x="28578" y="7478"/>
                </a:lnTo>
                <a:lnTo>
                  <a:pt x="28434" y="7036"/>
                </a:lnTo>
                <a:lnTo>
                  <a:pt x="28265" y="6603"/>
                </a:lnTo>
                <a:lnTo>
                  <a:pt x="28097" y="6178"/>
                </a:lnTo>
                <a:lnTo>
                  <a:pt x="27904" y="5753"/>
                </a:lnTo>
                <a:lnTo>
                  <a:pt x="27704" y="5344"/>
                </a:lnTo>
                <a:lnTo>
                  <a:pt x="27487" y="4934"/>
                </a:lnTo>
                <a:lnTo>
                  <a:pt x="27255" y="4533"/>
                </a:lnTo>
                <a:lnTo>
                  <a:pt x="27006" y="4148"/>
                </a:lnTo>
                <a:lnTo>
                  <a:pt x="26757" y="3771"/>
                </a:lnTo>
                <a:lnTo>
                  <a:pt x="26484" y="3402"/>
                </a:lnTo>
                <a:lnTo>
                  <a:pt x="26204" y="3041"/>
                </a:lnTo>
                <a:lnTo>
                  <a:pt x="25907" y="2696"/>
                </a:lnTo>
                <a:lnTo>
                  <a:pt x="25602" y="2367"/>
                </a:lnTo>
                <a:lnTo>
                  <a:pt x="25281" y="2038"/>
                </a:lnTo>
                <a:lnTo>
                  <a:pt x="24952" y="1733"/>
                </a:lnTo>
                <a:lnTo>
                  <a:pt x="24607" y="1436"/>
                </a:lnTo>
                <a:lnTo>
                  <a:pt x="24246" y="1164"/>
                </a:lnTo>
                <a:lnTo>
                  <a:pt x="24069" y="1027"/>
                </a:lnTo>
                <a:lnTo>
                  <a:pt x="23877" y="899"/>
                </a:lnTo>
                <a:lnTo>
                  <a:pt x="23692" y="771"/>
                </a:lnTo>
                <a:lnTo>
                  <a:pt x="23500" y="642"/>
                </a:lnTo>
                <a:lnTo>
                  <a:pt x="23307" y="530"/>
                </a:lnTo>
                <a:lnTo>
                  <a:pt x="23107" y="409"/>
                </a:lnTo>
                <a:lnTo>
                  <a:pt x="22914" y="305"/>
                </a:lnTo>
                <a:lnTo>
                  <a:pt x="22706" y="201"/>
                </a:lnTo>
                <a:lnTo>
                  <a:pt x="22505" y="97"/>
                </a:lnTo>
                <a:lnTo>
                  <a:pt x="22296" y="0"/>
                </a:lnTo>
                <a:close/>
              </a:path>
            </a:pathLst>
          </a:custGeom>
          <a:solidFill>
            <a:srgbClr val="51CDFA">
              <a:alpha val="474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title"/>
          </p:nvPr>
        </p:nvSpPr>
        <p:spPr>
          <a:xfrm>
            <a:off x="616800" y="1958575"/>
            <a:ext cx="2699100" cy="35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729138" y="2312563"/>
            <a:ext cx="24744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3"/>
          <p:cNvSpPr txBox="1"/>
          <p:nvPr>
            <p:ph idx="2" type="title"/>
          </p:nvPr>
        </p:nvSpPr>
        <p:spPr>
          <a:xfrm>
            <a:off x="5832975" y="1958563"/>
            <a:ext cx="2699100" cy="35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13"/>
          <p:cNvSpPr txBox="1"/>
          <p:nvPr>
            <p:ph idx="3" type="subTitle"/>
          </p:nvPr>
        </p:nvSpPr>
        <p:spPr>
          <a:xfrm>
            <a:off x="5945313" y="2312563"/>
            <a:ext cx="24744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3"/>
          <p:cNvSpPr txBox="1"/>
          <p:nvPr>
            <p:ph idx="4" type="title"/>
          </p:nvPr>
        </p:nvSpPr>
        <p:spPr>
          <a:xfrm>
            <a:off x="616800" y="3616225"/>
            <a:ext cx="2699100" cy="35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3" name="Google Shape;63;p13"/>
          <p:cNvSpPr txBox="1"/>
          <p:nvPr>
            <p:ph idx="5" type="subTitle"/>
          </p:nvPr>
        </p:nvSpPr>
        <p:spPr>
          <a:xfrm>
            <a:off x="729138" y="3970225"/>
            <a:ext cx="24744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3"/>
          <p:cNvSpPr txBox="1"/>
          <p:nvPr>
            <p:ph idx="6" type="title"/>
          </p:nvPr>
        </p:nvSpPr>
        <p:spPr>
          <a:xfrm>
            <a:off x="5832975" y="3616225"/>
            <a:ext cx="2699100" cy="35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5" name="Google Shape;65;p13"/>
          <p:cNvSpPr txBox="1"/>
          <p:nvPr>
            <p:ph idx="7" type="subTitle"/>
          </p:nvPr>
        </p:nvSpPr>
        <p:spPr>
          <a:xfrm>
            <a:off x="5945313" y="3970225"/>
            <a:ext cx="24744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3"/>
          <p:cNvSpPr txBox="1"/>
          <p:nvPr>
            <p:ph hasCustomPrompt="1" idx="8" type="title"/>
          </p:nvPr>
        </p:nvSpPr>
        <p:spPr>
          <a:xfrm>
            <a:off x="1609500" y="1543575"/>
            <a:ext cx="713700" cy="35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7" name="Google Shape;67;p13"/>
          <p:cNvSpPr txBox="1"/>
          <p:nvPr>
            <p:ph hasCustomPrompt="1" idx="9" type="title"/>
          </p:nvPr>
        </p:nvSpPr>
        <p:spPr>
          <a:xfrm>
            <a:off x="1609500" y="3201652"/>
            <a:ext cx="713700" cy="35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>
                <a:solidFill>
                  <a:schemeClr val="accent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8" name="Google Shape;68;p13"/>
          <p:cNvSpPr txBox="1"/>
          <p:nvPr>
            <p:ph hasCustomPrompt="1" idx="13" type="title"/>
          </p:nvPr>
        </p:nvSpPr>
        <p:spPr>
          <a:xfrm>
            <a:off x="6825675" y="1543575"/>
            <a:ext cx="713700" cy="35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>
                <a:solidFill>
                  <a:schemeClr val="accent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9" name="Google Shape;69;p13"/>
          <p:cNvSpPr txBox="1"/>
          <p:nvPr>
            <p:ph hasCustomPrompt="1" idx="14" type="title"/>
          </p:nvPr>
        </p:nvSpPr>
        <p:spPr>
          <a:xfrm>
            <a:off x="6825675" y="3201652"/>
            <a:ext cx="713700" cy="35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0" name="Google Shape;70;p13"/>
          <p:cNvSpPr/>
          <p:nvPr/>
        </p:nvSpPr>
        <p:spPr>
          <a:xfrm>
            <a:off x="11296275" y="-16300"/>
            <a:ext cx="41125" cy="49675"/>
          </a:xfrm>
          <a:custGeom>
            <a:rect b="b" l="l" r="r" t="t"/>
            <a:pathLst>
              <a:path extrusionOk="0" h="1987" w="1645">
                <a:moveTo>
                  <a:pt x="822" y="1"/>
                </a:moveTo>
                <a:cubicBezTo>
                  <a:pt x="822" y="754"/>
                  <a:pt x="1" y="982"/>
                  <a:pt x="1" y="982"/>
                </a:cubicBezTo>
                <a:cubicBezTo>
                  <a:pt x="1" y="982"/>
                  <a:pt x="822" y="1233"/>
                  <a:pt x="822" y="1987"/>
                </a:cubicBezTo>
                <a:cubicBezTo>
                  <a:pt x="822" y="1233"/>
                  <a:pt x="1644" y="982"/>
                  <a:pt x="1644" y="982"/>
                </a:cubicBezTo>
                <a:cubicBezTo>
                  <a:pt x="1644" y="982"/>
                  <a:pt x="822" y="754"/>
                  <a:pt x="82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3"/>
          <p:cNvSpPr txBox="1"/>
          <p:nvPr>
            <p:ph idx="15" type="title"/>
          </p:nvPr>
        </p:nvSpPr>
        <p:spPr>
          <a:xfrm>
            <a:off x="729150" y="539500"/>
            <a:ext cx="7685700" cy="4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Google Shape;72;p13"/>
          <p:cNvSpPr/>
          <p:nvPr/>
        </p:nvSpPr>
        <p:spPr>
          <a:xfrm rot="5400000">
            <a:off x="-854455" y="142027"/>
            <a:ext cx="3044032" cy="2357628"/>
          </a:xfrm>
          <a:custGeom>
            <a:rect b="b" l="l" r="r" t="t"/>
            <a:pathLst>
              <a:path extrusionOk="0" h="34171" w="44118">
                <a:moveTo>
                  <a:pt x="72" y="1"/>
                </a:moveTo>
                <a:lnTo>
                  <a:pt x="0" y="34170"/>
                </a:lnTo>
                <a:lnTo>
                  <a:pt x="44118" y="34170"/>
                </a:lnTo>
                <a:lnTo>
                  <a:pt x="44118" y="33119"/>
                </a:lnTo>
                <a:lnTo>
                  <a:pt x="44110" y="33135"/>
                </a:lnTo>
                <a:lnTo>
                  <a:pt x="44094" y="33143"/>
                </a:lnTo>
                <a:lnTo>
                  <a:pt x="44070" y="33151"/>
                </a:lnTo>
                <a:lnTo>
                  <a:pt x="44038" y="33159"/>
                </a:lnTo>
                <a:lnTo>
                  <a:pt x="43941" y="33159"/>
                </a:lnTo>
                <a:lnTo>
                  <a:pt x="43821" y="33151"/>
                </a:lnTo>
                <a:lnTo>
                  <a:pt x="43677" y="33135"/>
                </a:lnTo>
                <a:lnTo>
                  <a:pt x="43516" y="33111"/>
                </a:lnTo>
                <a:lnTo>
                  <a:pt x="43155" y="33047"/>
                </a:lnTo>
                <a:lnTo>
                  <a:pt x="42786" y="32967"/>
                </a:lnTo>
                <a:lnTo>
                  <a:pt x="42457" y="32879"/>
                </a:lnTo>
                <a:lnTo>
                  <a:pt x="42192" y="32814"/>
                </a:lnTo>
                <a:lnTo>
                  <a:pt x="42056" y="32766"/>
                </a:lnTo>
                <a:lnTo>
                  <a:pt x="41936" y="32710"/>
                </a:lnTo>
                <a:lnTo>
                  <a:pt x="41823" y="32646"/>
                </a:lnTo>
                <a:lnTo>
                  <a:pt x="41703" y="32582"/>
                </a:lnTo>
                <a:lnTo>
                  <a:pt x="41599" y="32510"/>
                </a:lnTo>
                <a:lnTo>
                  <a:pt x="41382" y="32357"/>
                </a:lnTo>
                <a:lnTo>
                  <a:pt x="41182" y="32189"/>
                </a:lnTo>
                <a:lnTo>
                  <a:pt x="40997" y="32012"/>
                </a:lnTo>
                <a:lnTo>
                  <a:pt x="40812" y="31828"/>
                </a:lnTo>
                <a:lnTo>
                  <a:pt x="40636" y="31627"/>
                </a:lnTo>
                <a:lnTo>
                  <a:pt x="40476" y="31426"/>
                </a:lnTo>
                <a:lnTo>
                  <a:pt x="40275" y="31162"/>
                </a:lnTo>
                <a:lnTo>
                  <a:pt x="40074" y="30889"/>
                </a:lnTo>
                <a:lnTo>
                  <a:pt x="39882" y="30616"/>
                </a:lnTo>
                <a:lnTo>
                  <a:pt x="39697" y="30335"/>
                </a:lnTo>
                <a:lnTo>
                  <a:pt x="39328" y="29774"/>
                </a:lnTo>
                <a:lnTo>
                  <a:pt x="38967" y="29204"/>
                </a:lnTo>
                <a:lnTo>
                  <a:pt x="38638" y="28667"/>
                </a:lnTo>
                <a:lnTo>
                  <a:pt x="38301" y="28137"/>
                </a:lnTo>
                <a:lnTo>
                  <a:pt x="37956" y="27608"/>
                </a:lnTo>
                <a:lnTo>
                  <a:pt x="37603" y="27094"/>
                </a:lnTo>
                <a:lnTo>
                  <a:pt x="37419" y="26837"/>
                </a:lnTo>
                <a:lnTo>
                  <a:pt x="37234" y="26589"/>
                </a:lnTo>
                <a:lnTo>
                  <a:pt x="37042" y="26348"/>
                </a:lnTo>
                <a:lnTo>
                  <a:pt x="36841" y="26107"/>
                </a:lnTo>
                <a:lnTo>
                  <a:pt x="36641" y="25867"/>
                </a:lnTo>
                <a:lnTo>
                  <a:pt x="36424" y="25642"/>
                </a:lnTo>
                <a:lnTo>
                  <a:pt x="36207" y="25417"/>
                </a:lnTo>
                <a:lnTo>
                  <a:pt x="35983" y="25201"/>
                </a:lnTo>
                <a:lnTo>
                  <a:pt x="35814" y="25056"/>
                </a:lnTo>
                <a:lnTo>
                  <a:pt x="35638" y="24912"/>
                </a:lnTo>
                <a:lnTo>
                  <a:pt x="35461" y="24783"/>
                </a:lnTo>
                <a:lnTo>
                  <a:pt x="35285" y="24655"/>
                </a:lnTo>
                <a:lnTo>
                  <a:pt x="35100" y="24535"/>
                </a:lnTo>
                <a:lnTo>
                  <a:pt x="34916" y="24430"/>
                </a:lnTo>
                <a:lnTo>
                  <a:pt x="34723" y="24318"/>
                </a:lnTo>
                <a:lnTo>
                  <a:pt x="34531" y="24222"/>
                </a:lnTo>
                <a:lnTo>
                  <a:pt x="34330" y="24134"/>
                </a:lnTo>
                <a:lnTo>
                  <a:pt x="34129" y="24045"/>
                </a:lnTo>
                <a:lnTo>
                  <a:pt x="33929" y="23965"/>
                </a:lnTo>
                <a:lnTo>
                  <a:pt x="33728" y="23893"/>
                </a:lnTo>
                <a:lnTo>
                  <a:pt x="33520" y="23829"/>
                </a:lnTo>
                <a:lnTo>
                  <a:pt x="33311" y="23765"/>
                </a:lnTo>
                <a:lnTo>
                  <a:pt x="33102" y="23708"/>
                </a:lnTo>
                <a:lnTo>
                  <a:pt x="32886" y="23660"/>
                </a:lnTo>
                <a:lnTo>
                  <a:pt x="32677" y="23612"/>
                </a:lnTo>
                <a:lnTo>
                  <a:pt x="32461" y="23572"/>
                </a:lnTo>
                <a:lnTo>
                  <a:pt x="32244" y="23540"/>
                </a:lnTo>
                <a:lnTo>
                  <a:pt x="32027" y="23508"/>
                </a:lnTo>
                <a:lnTo>
                  <a:pt x="31594" y="23460"/>
                </a:lnTo>
                <a:lnTo>
                  <a:pt x="31153" y="23428"/>
                </a:lnTo>
                <a:lnTo>
                  <a:pt x="30712" y="23412"/>
                </a:lnTo>
                <a:lnTo>
                  <a:pt x="30270" y="23412"/>
                </a:lnTo>
                <a:lnTo>
                  <a:pt x="29837" y="23420"/>
                </a:lnTo>
                <a:lnTo>
                  <a:pt x="29404" y="23444"/>
                </a:lnTo>
                <a:lnTo>
                  <a:pt x="27815" y="23548"/>
                </a:lnTo>
                <a:lnTo>
                  <a:pt x="27422" y="23572"/>
                </a:lnTo>
                <a:lnTo>
                  <a:pt x="27029" y="23596"/>
                </a:lnTo>
                <a:lnTo>
                  <a:pt x="26628" y="23604"/>
                </a:lnTo>
                <a:lnTo>
                  <a:pt x="26235" y="23604"/>
                </a:lnTo>
                <a:lnTo>
                  <a:pt x="25842" y="23596"/>
                </a:lnTo>
                <a:lnTo>
                  <a:pt x="25449" y="23580"/>
                </a:lnTo>
                <a:lnTo>
                  <a:pt x="25056" y="23548"/>
                </a:lnTo>
                <a:lnTo>
                  <a:pt x="24670" y="23508"/>
                </a:lnTo>
                <a:lnTo>
                  <a:pt x="24285" y="23444"/>
                </a:lnTo>
                <a:lnTo>
                  <a:pt x="24093" y="23404"/>
                </a:lnTo>
                <a:lnTo>
                  <a:pt x="23908" y="23363"/>
                </a:lnTo>
                <a:lnTo>
                  <a:pt x="23716" y="23315"/>
                </a:lnTo>
                <a:lnTo>
                  <a:pt x="23531" y="23259"/>
                </a:lnTo>
                <a:lnTo>
                  <a:pt x="23347" y="23203"/>
                </a:lnTo>
                <a:lnTo>
                  <a:pt x="23154" y="23139"/>
                </a:lnTo>
                <a:lnTo>
                  <a:pt x="22833" y="23010"/>
                </a:lnTo>
                <a:lnTo>
                  <a:pt x="22520" y="22874"/>
                </a:lnTo>
                <a:lnTo>
                  <a:pt x="22207" y="22714"/>
                </a:lnTo>
                <a:lnTo>
                  <a:pt x="21911" y="22537"/>
                </a:lnTo>
                <a:lnTo>
                  <a:pt x="21622" y="22353"/>
                </a:lnTo>
                <a:lnTo>
                  <a:pt x="21341" y="22152"/>
                </a:lnTo>
                <a:lnTo>
                  <a:pt x="21068" y="21935"/>
                </a:lnTo>
                <a:lnTo>
                  <a:pt x="20803" y="21711"/>
                </a:lnTo>
                <a:lnTo>
                  <a:pt x="20555" y="21470"/>
                </a:lnTo>
                <a:lnTo>
                  <a:pt x="20314" y="21221"/>
                </a:lnTo>
                <a:lnTo>
                  <a:pt x="20081" y="20965"/>
                </a:lnTo>
                <a:lnTo>
                  <a:pt x="19857" y="20692"/>
                </a:lnTo>
                <a:lnTo>
                  <a:pt x="19648" y="20411"/>
                </a:lnTo>
                <a:lnTo>
                  <a:pt x="19456" y="20122"/>
                </a:lnTo>
                <a:lnTo>
                  <a:pt x="19271" y="19833"/>
                </a:lnTo>
                <a:lnTo>
                  <a:pt x="19094" y="19528"/>
                </a:lnTo>
                <a:lnTo>
                  <a:pt x="18958" y="19264"/>
                </a:lnTo>
                <a:lnTo>
                  <a:pt x="18830" y="18999"/>
                </a:lnTo>
                <a:lnTo>
                  <a:pt x="18717" y="18734"/>
                </a:lnTo>
                <a:lnTo>
                  <a:pt x="18605" y="18461"/>
                </a:lnTo>
                <a:lnTo>
                  <a:pt x="18517" y="18197"/>
                </a:lnTo>
                <a:lnTo>
                  <a:pt x="18429" y="17924"/>
                </a:lnTo>
                <a:lnTo>
                  <a:pt x="18348" y="17651"/>
                </a:lnTo>
                <a:lnTo>
                  <a:pt x="18276" y="17378"/>
                </a:lnTo>
                <a:lnTo>
                  <a:pt x="18220" y="17106"/>
                </a:lnTo>
                <a:lnTo>
                  <a:pt x="18164" y="16833"/>
                </a:lnTo>
                <a:lnTo>
                  <a:pt x="18116" y="16560"/>
                </a:lnTo>
                <a:lnTo>
                  <a:pt x="18068" y="16279"/>
                </a:lnTo>
                <a:lnTo>
                  <a:pt x="18035" y="16006"/>
                </a:lnTo>
                <a:lnTo>
                  <a:pt x="18003" y="15726"/>
                </a:lnTo>
                <a:lnTo>
                  <a:pt x="17947" y="15172"/>
                </a:lnTo>
                <a:lnTo>
                  <a:pt x="17907" y="14610"/>
                </a:lnTo>
                <a:lnTo>
                  <a:pt x="17875" y="14049"/>
                </a:lnTo>
                <a:lnTo>
                  <a:pt x="17827" y="12918"/>
                </a:lnTo>
                <a:lnTo>
                  <a:pt x="17795" y="12348"/>
                </a:lnTo>
                <a:lnTo>
                  <a:pt x="17755" y="11778"/>
                </a:lnTo>
                <a:lnTo>
                  <a:pt x="17707" y="11209"/>
                </a:lnTo>
                <a:lnTo>
                  <a:pt x="17674" y="10920"/>
                </a:lnTo>
                <a:lnTo>
                  <a:pt x="17642" y="10639"/>
                </a:lnTo>
                <a:lnTo>
                  <a:pt x="17578" y="10254"/>
                </a:lnTo>
                <a:lnTo>
                  <a:pt x="17498" y="9885"/>
                </a:lnTo>
                <a:lnTo>
                  <a:pt x="17402" y="9516"/>
                </a:lnTo>
                <a:lnTo>
                  <a:pt x="17289" y="9163"/>
                </a:lnTo>
                <a:lnTo>
                  <a:pt x="17153" y="8810"/>
                </a:lnTo>
                <a:lnTo>
                  <a:pt x="17009" y="8465"/>
                </a:lnTo>
                <a:lnTo>
                  <a:pt x="16848" y="8128"/>
                </a:lnTo>
                <a:lnTo>
                  <a:pt x="16672" y="7799"/>
                </a:lnTo>
                <a:lnTo>
                  <a:pt x="16479" y="7478"/>
                </a:lnTo>
                <a:lnTo>
                  <a:pt x="16270" y="7165"/>
                </a:lnTo>
                <a:lnTo>
                  <a:pt x="16046" y="6868"/>
                </a:lnTo>
                <a:lnTo>
                  <a:pt x="15813" y="6580"/>
                </a:lnTo>
                <a:lnTo>
                  <a:pt x="15572" y="6299"/>
                </a:lnTo>
                <a:lnTo>
                  <a:pt x="15316" y="6034"/>
                </a:lnTo>
                <a:lnTo>
                  <a:pt x="15043" y="5777"/>
                </a:lnTo>
                <a:lnTo>
                  <a:pt x="14762" y="5537"/>
                </a:lnTo>
                <a:lnTo>
                  <a:pt x="14473" y="5304"/>
                </a:lnTo>
                <a:lnTo>
                  <a:pt x="14168" y="5087"/>
                </a:lnTo>
                <a:lnTo>
                  <a:pt x="13856" y="4887"/>
                </a:lnTo>
                <a:lnTo>
                  <a:pt x="13535" y="4702"/>
                </a:lnTo>
                <a:lnTo>
                  <a:pt x="13206" y="4534"/>
                </a:lnTo>
                <a:lnTo>
                  <a:pt x="12869" y="4373"/>
                </a:lnTo>
                <a:lnTo>
                  <a:pt x="12524" y="4237"/>
                </a:lnTo>
                <a:lnTo>
                  <a:pt x="12179" y="4117"/>
                </a:lnTo>
                <a:lnTo>
                  <a:pt x="11818" y="4004"/>
                </a:lnTo>
                <a:lnTo>
                  <a:pt x="11449" y="3916"/>
                </a:lnTo>
                <a:lnTo>
                  <a:pt x="11080" y="3852"/>
                </a:lnTo>
                <a:lnTo>
                  <a:pt x="10895" y="3820"/>
                </a:lnTo>
                <a:lnTo>
                  <a:pt x="10711" y="3796"/>
                </a:lnTo>
                <a:lnTo>
                  <a:pt x="10518" y="3780"/>
                </a:lnTo>
                <a:lnTo>
                  <a:pt x="10325" y="3763"/>
                </a:lnTo>
                <a:lnTo>
                  <a:pt x="10133" y="3755"/>
                </a:lnTo>
                <a:lnTo>
                  <a:pt x="9748" y="3755"/>
                </a:lnTo>
                <a:lnTo>
                  <a:pt x="9555" y="3763"/>
                </a:lnTo>
                <a:lnTo>
                  <a:pt x="9363" y="3772"/>
                </a:lnTo>
                <a:lnTo>
                  <a:pt x="9162" y="3788"/>
                </a:lnTo>
                <a:lnTo>
                  <a:pt x="8889" y="3820"/>
                </a:lnTo>
                <a:lnTo>
                  <a:pt x="8625" y="3860"/>
                </a:lnTo>
                <a:lnTo>
                  <a:pt x="8352" y="3908"/>
                </a:lnTo>
                <a:lnTo>
                  <a:pt x="8087" y="3956"/>
                </a:lnTo>
                <a:lnTo>
                  <a:pt x="7550" y="4068"/>
                </a:lnTo>
                <a:lnTo>
                  <a:pt x="7020" y="4181"/>
                </a:lnTo>
                <a:lnTo>
                  <a:pt x="6483" y="4285"/>
                </a:lnTo>
                <a:lnTo>
                  <a:pt x="6218" y="4325"/>
                </a:lnTo>
                <a:lnTo>
                  <a:pt x="5945" y="4365"/>
                </a:lnTo>
                <a:lnTo>
                  <a:pt x="5680" y="4397"/>
                </a:lnTo>
                <a:lnTo>
                  <a:pt x="5407" y="4413"/>
                </a:lnTo>
                <a:lnTo>
                  <a:pt x="5143" y="4421"/>
                </a:lnTo>
                <a:lnTo>
                  <a:pt x="4870" y="4413"/>
                </a:lnTo>
                <a:lnTo>
                  <a:pt x="4645" y="4397"/>
                </a:lnTo>
                <a:lnTo>
                  <a:pt x="4429" y="4373"/>
                </a:lnTo>
                <a:lnTo>
                  <a:pt x="4212" y="4333"/>
                </a:lnTo>
                <a:lnTo>
                  <a:pt x="4003" y="4285"/>
                </a:lnTo>
                <a:lnTo>
                  <a:pt x="3795" y="4229"/>
                </a:lnTo>
                <a:lnTo>
                  <a:pt x="3586" y="4165"/>
                </a:lnTo>
                <a:lnTo>
                  <a:pt x="3386" y="4084"/>
                </a:lnTo>
                <a:lnTo>
                  <a:pt x="3185" y="4004"/>
                </a:lnTo>
                <a:lnTo>
                  <a:pt x="2985" y="3908"/>
                </a:lnTo>
                <a:lnTo>
                  <a:pt x="2792" y="3804"/>
                </a:lnTo>
                <a:lnTo>
                  <a:pt x="2607" y="3691"/>
                </a:lnTo>
                <a:lnTo>
                  <a:pt x="2423" y="3571"/>
                </a:lnTo>
                <a:lnTo>
                  <a:pt x="2246" y="3451"/>
                </a:lnTo>
                <a:lnTo>
                  <a:pt x="2070" y="3314"/>
                </a:lnTo>
                <a:lnTo>
                  <a:pt x="1901" y="3170"/>
                </a:lnTo>
                <a:lnTo>
                  <a:pt x="1741" y="3025"/>
                </a:lnTo>
                <a:lnTo>
                  <a:pt x="1581" y="2873"/>
                </a:lnTo>
                <a:lnTo>
                  <a:pt x="1436" y="2712"/>
                </a:lnTo>
                <a:lnTo>
                  <a:pt x="1292" y="2544"/>
                </a:lnTo>
                <a:lnTo>
                  <a:pt x="1147" y="2376"/>
                </a:lnTo>
                <a:lnTo>
                  <a:pt x="1019" y="2199"/>
                </a:lnTo>
                <a:lnTo>
                  <a:pt x="891" y="2015"/>
                </a:lnTo>
                <a:lnTo>
                  <a:pt x="778" y="1830"/>
                </a:lnTo>
                <a:lnTo>
                  <a:pt x="666" y="1637"/>
                </a:lnTo>
                <a:lnTo>
                  <a:pt x="562" y="1445"/>
                </a:lnTo>
                <a:lnTo>
                  <a:pt x="465" y="1252"/>
                </a:lnTo>
                <a:lnTo>
                  <a:pt x="377" y="1044"/>
                </a:lnTo>
                <a:lnTo>
                  <a:pt x="305" y="843"/>
                </a:lnTo>
                <a:lnTo>
                  <a:pt x="233" y="635"/>
                </a:lnTo>
                <a:lnTo>
                  <a:pt x="168" y="426"/>
                </a:lnTo>
                <a:lnTo>
                  <a:pt x="120" y="217"/>
                </a:lnTo>
                <a:lnTo>
                  <a:pt x="72" y="1"/>
                </a:lnTo>
                <a:close/>
              </a:path>
            </a:pathLst>
          </a:custGeom>
          <a:solidFill>
            <a:srgbClr val="51CDFA">
              <a:alpha val="474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3"/>
          <p:cNvSpPr/>
          <p:nvPr/>
        </p:nvSpPr>
        <p:spPr>
          <a:xfrm flipH="1" rot="-5400000">
            <a:off x="6954445" y="142027"/>
            <a:ext cx="3044032" cy="2357628"/>
          </a:xfrm>
          <a:custGeom>
            <a:rect b="b" l="l" r="r" t="t"/>
            <a:pathLst>
              <a:path extrusionOk="0" h="34171" w="44118">
                <a:moveTo>
                  <a:pt x="72" y="1"/>
                </a:moveTo>
                <a:lnTo>
                  <a:pt x="0" y="34170"/>
                </a:lnTo>
                <a:lnTo>
                  <a:pt x="44118" y="34170"/>
                </a:lnTo>
                <a:lnTo>
                  <a:pt x="44118" y="33119"/>
                </a:lnTo>
                <a:lnTo>
                  <a:pt x="44110" y="33135"/>
                </a:lnTo>
                <a:lnTo>
                  <a:pt x="44094" y="33143"/>
                </a:lnTo>
                <a:lnTo>
                  <a:pt x="44070" y="33151"/>
                </a:lnTo>
                <a:lnTo>
                  <a:pt x="44038" y="33159"/>
                </a:lnTo>
                <a:lnTo>
                  <a:pt x="43941" y="33159"/>
                </a:lnTo>
                <a:lnTo>
                  <a:pt x="43821" y="33151"/>
                </a:lnTo>
                <a:lnTo>
                  <a:pt x="43677" y="33135"/>
                </a:lnTo>
                <a:lnTo>
                  <a:pt x="43516" y="33111"/>
                </a:lnTo>
                <a:lnTo>
                  <a:pt x="43155" y="33047"/>
                </a:lnTo>
                <a:lnTo>
                  <a:pt x="42786" y="32967"/>
                </a:lnTo>
                <a:lnTo>
                  <a:pt x="42457" y="32879"/>
                </a:lnTo>
                <a:lnTo>
                  <a:pt x="42192" y="32814"/>
                </a:lnTo>
                <a:lnTo>
                  <a:pt x="42056" y="32766"/>
                </a:lnTo>
                <a:lnTo>
                  <a:pt x="41936" y="32710"/>
                </a:lnTo>
                <a:lnTo>
                  <a:pt x="41823" y="32646"/>
                </a:lnTo>
                <a:lnTo>
                  <a:pt x="41703" y="32582"/>
                </a:lnTo>
                <a:lnTo>
                  <a:pt x="41599" y="32510"/>
                </a:lnTo>
                <a:lnTo>
                  <a:pt x="41382" y="32357"/>
                </a:lnTo>
                <a:lnTo>
                  <a:pt x="41182" y="32189"/>
                </a:lnTo>
                <a:lnTo>
                  <a:pt x="40997" y="32012"/>
                </a:lnTo>
                <a:lnTo>
                  <a:pt x="40812" y="31828"/>
                </a:lnTo>
                <a:lnTo>
                  <a:pt x="40636" y="31627"/>
                </a:lnTo>
                <a:lnTo>
                  <a:pt x="40476" y="31426"/>
                </a:lnTo>
                <a:lnTo>
                  <a:pt x="40275" y="31162"/>
                </a:lnTo>
                <a:lnTo>
                  <a:pt x="40074" y="30889"/>
                </a:lnTo>
                <a:lnTo>
                  <a:pt x="39882" y="30616"/>
                </a:lnTo>
                <a:lnTo>
                  <a:pt x="39697" y="30335"/>
                </a:lnTo>
                <a:lnTo>
                  <a:pt x="39328" y="29774"/>
                </a:lnTo>
                <a:lnTo>
                  <a:pt x="38967" y="29204"/>
                </a:lnTo>
                <a:lnTo>
                  <a:pt x="38638" y="28667"/>
                </a:lnTo>
                <a:lnTo>
                  <a:pt x="38301" y="28137"/>
                </a:lnTo>
                <a:lnTo>
                  <a:pt x="37956" y="27608"/>
                </a:lnTo>
                <a:lnTo>
                  <a:pt x="37603" y="27094"/>
                </a:lnTo>
                <a:lnTo>
                  <a:pt x="37419" y="26837"/>
                </a:lnTo>
                <a:lnTo>
                  <a:pt x="37234" y="26589"/>
                </a:lnTo>
                <a:lnTo>
                  <a:pt x="37042" y="26348"/>
                </a:lnTo>
                <a:lnTo>
                  <a:pt x="36841" y="26107"/>
                </a:lnTo>
                <a:lnTo>
                  <a:pt x="36641" y="25867"/>
                </a:lnTo>
                <a:lnTo>
                  <a:pt x="36424" y="25642"/>
                </a:lnTo>
                <a:lnTo>
                  <a:pt x="36207" y="25417"/>
                </a:lnTo>
                <a:lnTo>
                  <a:pt x="35983" y="25201"/>
                </a:lnTo>
                <a:lnTo>
                  <a:pt x="35814" y="25056"/>
                </a:lnTo>
                <a:lnTo>
                  <a:pt x="35638" y="24912"/>
                </a:lnTo>
                <a:lnTo>
                  <a:pt x="35461" y="24783"/>
                </a:lnTo>
                <a:lnTo>
                  <a:pt x="35285" y="24655"/>
                </a:lnTo>
                <a:lnTo>
                  <a:pt x="35100" y="24535"/>
                </a:lnTo>
                <a:lnTo>
                  <a:pt x="34916" y="24430"/>
                </a:lnTo>
                <a:lnTo>
                  <a:pt x="34723" y="24318"/>
                </a:lnTo>
                <a:lnTo>
                  <a:pt x="34531" y="24222"/>
                </a:lnTo>
                <a:lnTo>
                  <a:pt x="34330" y="24134"/>
                </a:lnTo>
                <a:lnTo>
                  <a:pt x="34129" y="24045"/>
                </a:lnTo>
                <a:lnTo>
                  <a:pt x="33929" y="23965"/>
                </a:lnTo>
                <a:lnTo>
                  <a:pt x="33728" y="23893"/>
                </a:lnTo>
                <a:lnTo>
                  <a:pt x="33520" y="23829"/>
                </a:lnTo>
                <a:lnTo>
                  <a:pt x="33311" y="23765"/>
                </a:lnTo>
                <a:lnTo>
                  <a:pt x="33102" y="23708"/>
                </a:lnTo>
                <a:lnTo>
                  <a:pt x="32886" y="23660"/>
                </a:lnTo>
                <a:lnTo>
                  <a:pt x="32677" y="23612"/>
                </a:lnTo>
                <a:lnTo>
                  <a:pt x="32461" y="23572"/>
                </a:lnTo>
                <a:lnTo>
                  <a:pt x="32244" y="23540"/>
                </a:lnTo>
                <a:lnTo>
                  <a:pt x="32027" y="23508"/>
                </a:lnTo>
                <a:lnTo>
                  <a:pt x="31594" y="23460"/>
                </a:lnTo>
                <a:lnTo>
                  <a:pt x="31153" y="23428"/>
                </a:lnTo>
                <a:lnTo>
                  <a:pt x="30712" y="23412"/>
                </a:lnTo>
                <a:lnTo>
                  <a:pt x="30270" y="23412"/>
                </a:lnTo>
                <a:lnTo>
                  <a:pt x="29837" y="23420"/>
                </a:lnTo>
                <a:lnTo>
                  <a:pt x="29404" y="23444"/>
                </a:lnTo>
                <a:lnTo>
                  <a:pt x="27815" y="23548"/>
                </a:lnTo>
                <a:lnTo>
                  <a:pt x="27422" y="23572"/>
                </a:lnTo>
                <a:lnTo>
                  <a:pt x="27029" y="23596"/>
                </a:lnTo>
                <a:lnTo>
                  <a:pt x="26628" y="23604"/>
                </a:lnTo>
                <a:lnTo>
                  <a:pt x="26235" y="23604"/>
                </a:lnTo>
                <a:lnTo>
                  <a:pt x="25842" y="23596"/>
                </a:lnTo>
                <a:lnTo>
                  <a:pt x="25449" y="23580"/>
                </a:lnTo>
                <a:lnTo>
                  <a:pt x="25056" y="23548"/>
                </a:lnTo>
                <a:lnTo>
                  <a:pt x="24670" y="23508"/>
                </a:lnTo>
                <a:lnTo>
                  <a:pt x="24285" y="23444"/>
                </a:lnTo>
                <a:lnTo>
                  <a:pt x="24093" y="23404"/>
                </a:lnTo>
                <a:lnTo>
                  <a:pt x="23908" y="23363"/>
                </a:lnTo>
                <a:lnTo>
                  <a:pt x="23716" y="23315"/>
                </a:lnTo>
                <a:lnTo>
                  <a:pt x="23531" y="23259"/>
                </a:lnTo>
                <a:lnTo>
                  <a:pt x="23347" y="23203"/>
                </a:lnTo>
                <a:lnTo>
                  <a:pt x="23154" y="23139"/>
                </a:lnTo>
                <a:lnTo>
                  <a:pt x="22833" y="23010"/>
                </a:lnTo>
                <a:lnTo>
                  <a:pt x="22520" y="22874"/>
                </a:lnTo>
                <a:lnTo>
                  <a:pt x="22207" y="22714"/>
                </a:lnTo>
                <a:lnTo>
                  <a:pt x="21911" y="22537"/>
                </a:lnTo>
                <a:lnTo>
                  <a:pt x="21622" y="22353"/>
                </a:lnTo>
                <a:lnTo>
                  <a:pt x="21341" y="22152"/>
                </a:lnTo>
                <a:lnTo>
                  <a:pt x="21068" y="21935"/>
                </a:lnTo>
                <a:lnTo>
                  <a:pt x="20803" y="21711"/>
                </a:lnTo>
                <a:lnTo>
                  <a:pt x="20555" y="21470"/>
                </a:lnTo>
                <a:lnTo>
                  <a:pt x="20314" y="21221"/>
                </a:lnTo>
                <a:lnTo>
                  <a:pt x="20081" y="20965"/>
                </a:lnTo>
                <a:lnTo>
                  <a:pt x="19857" y="20692"/>
                </a:lnTo>
                <a:lnTo>
                  <a:pt x="19648" y="20411"/>
                </a:lnTo>
                <a:lnTo>
                  <a:pt x="19456" y="20122"/>
                </a:lnTo>
                <a:lnTo>
                  <a:pt x="19271" y="19833"/>
                </a:lnTo>
                <a:lnTo>
                  <a:pt x="19094" y="19528"/>
                </a:lnTo>
                <a:lnTo>
                  <a:pt x="18958" y="19264"/>
                </a:lnTo>
                <a:lnTo>
                  <a:pt x="18830" y="18999"/>
                </a:lnTo>
                <a:lnTo>
                  <a:pt x="18717" y="18734"/>
                </a:lnTo>
                <a:lnTo>
                  <a:pt x="18605" y="18461"/>
                </a:lnTo>
                <a:lnTo>
                  <a:pt x="18517" y="18197"/>
                </a:lnTo>
                <a:lnTo>
                  <a:pt x="18429" y="17924"/>
                </a:lnTo>
                <a:lnTo>
                  <a:pt x="18348" y="17651"/>
                </a:lnTo>
                <a:lnTo>
                  <a:pt x="18276" y="17378"/>
                </a:lnTo>
                <a:lnTo>
                  <a:pt x="18220" y="17106"/>
                </a:lnTo>
                <a:lnTo>
                  <a:pt x="18164" y="16833"/>
                </a:lnTo>
                <a:lnTo>
                  <a:pt x="18116" y="16560"/>
                </a:lnTo>
                <a:lnTo>
                  <a:pt x="18068" y="16279"/>
                </a:lnTo>
                <a:lnTo>
                  <a:pt x="18035" y="16006"/>
                </a:lnTo>
                <a:lnTo>
                  <a:pt x="18003" y="15726"/>
                </a:lnTo>
                <a:lnTo>
                  <a:pt x="17947" y="15172"/>
                </a:lnTo>
                <a:lnTo>
                  <a:pt x="17907" y="14610"/>
                </a:lnTo>
                <a:lnTo>
                  <a:pt x="17875" y="14049"/>
                </a:lnTo>
                <a:lnTo>
                  <a:pt x="17827" y="12918"/>
                </a:lnTo>
                <a:lnTo>
                  <a:pt x="17795" y="12348"/>
                </a:lnTo>
                <a:lnTo>
                  <a:pt x="17755" y="11778"/>
                </a:lnTo>
                <a:lnTo>
                  <a:pt x="17707" y="11209"/>
                </a:lnTo>
                <a:lnTo>
                  <a:pt x="17674" y="10920"/>
                </a:lnTo>
                <a:lnTo>
                  <a:pt x="17642" y="10639"/>
                </a:lnTo>
                <a:lnTo>
                  <a:pt x="17578" y="10254"/>
                </a:lnTo>
                <a:lnTo>
                  <a:pt x="17498" y="9885"/>
                </a:lnTo>
                <a:lnTo>
                  <a:pt x="17402" y="9516"/>
                </a:lnTo>
                <a:lnTo>
                  <a:pt x="17289" y="9163"/>
                </a:lnTo>
                <a:lnTo>
                  <a:pt x="17153" y="8810"/>
                </a:lnTo>
                <a:lnTo>
                  <a:pt x="17009" y="8465"/>
                </a:lnTo>
                <a:lnTo>
                  <a:pt x="16848" y="8128"/>
                </a:lnTo>
                <a:lnTo>
                  <a:pt x="16672" y="7799"/>
                </a:lnTo>
                <a:lnTo>
                  <a:pt x="16479" y="7478"/>
                </a:lnTo>
                <a:lnTo>
                  <a:pt x="16270" y="7165"/>
                </a:lnTo>
                <a:lnTo>
                  <a:pt x="16046" y="6868"/>
                </a:lnTo>
                <a:lnTo>
                  <a:pt x="15813" y="6580"/>
                </a:lnTo>
                <a:lnTo>
                  <a:pt x="15572" y="6299"/>
                </a:lnTo>
                <a:lnTo>
                  <a:pt x="15316" y="6034"/>
                </a:lnTo>
                <a:lnTo>
                  <a:pt x="15043" y="5777"/>
                </a:lnTo>
                <a:lnTo>
                  <a:pt x="14762" y="5537"/>
                </a:lnTo>
                <a:lnTo>
                  <a:pt x="14473" y="5304"/>
                </a:lnTo>
                <a:lnTo>
                  <a:pt x="14168" y="5087"/>
                </a:lnTo>
                <a:lnTo>
                  <a:pt x="13856" y="4887"/>
                </a:lnTo>
                <a:lnTo>
                  <a:pt x="13535" y="4702"/>
                </a:lnTo>
                <a:lnTo>
                  <a:pt x="13206" y="4534"/>
                </a:lnTo>
                <a:lnTo>
                  <a:pt x="12869" y="4373"/>
                </a:lnTo>
                <a:lnTo>
                  <a:pt x="12524" y="4237"/>
                </a:lnTo>
                <a:lnTo>
                  <a:pt x="12179" y="4117"/>
                </a:lnTo>
                <a:lnTo>
                  <a:pt x="11818" y="4004"/>
                </a:lnTo>
                <a:lnTo>
                  <a:pt x="11449" y="3916"/>
                </a:lnTo>
                <a:lnTo>
                  <a:pt x="11080" y="3852"/>
                </a:lnTo>
                <a:lnTo>
                  <a:pt x="10895" y="3820"/>
                </a:lnTo>
                <a:lnTo>
                  <a:pt x="10711" y="3796"/>
                </a:lnTo>
                <a:lnTo>
                  <a:pt x="10518" y="3780"/>
                </a:lnTo>
                <a:lnTo>
                  <a:pt x="10325" y="3763"/>
                </a:lnTo>
                <a:lnTo>
                  <a:pt x="10133" y="3755"/>
                </a:lnTo>
                <a:lnTo>
                  <a:pt x="9748" y="3755"/>
                </a:lnTo>
                <a:lnTo>
                  <a:pt x="9555" y="3763"/>
                </a:lnTo>
                <a:lnTo>
                  <a:pt x="9363" y="3772"/>
                </a:lnTo>
                <a:lnTo>
                  <a:pt x="9162" y="3788"/>
                </a:lnTo>
                <a:lnTo>
                  <a:pt x="8889" y="3820"/>
                </a:lnTo>
                <a:lnTo>
                  <a:pt x="8625" y="3860"/>
                </a:lnTo>
                <a:lnTo>
                  <a:pt x="8352" y="3908"/>
                </a:lnTo>
                <a:lnTo>
                  <a:pt x="8087" y="3956"/>
                </a:lnTo>
                <a:lnTo>
                  <a:pt x="7550" y="4068"/>
                </a:lnTo>
                <a:lnTo>
                  <a:pt x="7020" y="4181"/>
                </a:lnTo>
                <a:lnTo>
                  <a:pt x="6483" y="4285"/>
                </a:lnTo>
                <a:lnTo>
                  <a:pt x="6218" y="4325"/>
                </a:lnTo>
                <a:lnTo>
                  <a:pt x="5945" y="4365"/>
                </a:lnTo>
                <a:lnTo>
                  <a:pt x="5680" y="4397"/>
                </a:lnTo>
                <a:lnTo>
                  <a:pt x="5407" y="4413"/>
                </a:lnTo>
                <a:lnTo>
                  <a:pt x="5143" y="4421"/>
                </a:lnTo>
                <a:lnTo>
                  <a:pt x="4870" y="4413"/>
                </a:lnTo>
                <a:lnTo>
                  <a:pt x="4645" y="4397"/>
                </a:lnTo>
                <a:lnTo>
                  <a:pt x="4429" y="4373"/>
                </a:lnTo>
                <a:lnTo>
                  <a:pt x="4212" y="4333"/>
                </a:lnTo>
                <a:lnTo>
                  <a:pt x="4003" y="4285"/>
                </a:lnTo>
                <a:lnTo>
                  <a:pt x="3795" y="4229"/>
                </a:lnTo>
                <a:lnTo>
                  <a:pt x="3586" y="4165"/>
                </a:lnTo>
                <a:lnTo>
                  <a:pt x="3386" y="4084"/>
                </a:lnTo>
                <a:lnTo>
                  <a:pt x="3185" y="4004"/>
                </a:lnTo>
                <a:lnTo>
                  <a:pt x="2985" y="3908"/>
                </a:lnTo>
                <a:lnTo>
                  <a:pt x="2792" y="3804"/>
                </a:lnTo>
                <a:lnTo>
                  <a:pt x="2607" y="3691"/>
                </a:lnTo>
                <a:lnTo>
                  <a:pt x="2423" y="3571"/>
                </a:lnTo>
                <a:lnTo>
                  <a:pt x="2246" y="3451"/>
                </a:lnTo>
                <a:lnTo>
                  <a:pt x="2070" y="3314"/>
                </a:lnTo>
                <a:lnTo>
                  <a:pt x="1901" y="3170"/>
                </a:lnTo>
                <a:lnTo>
                  <a:pt x="1741" y="3025"/>
                </a:lnTo>
                <a:lnTo>
                  <a:pt x="1581" y="2873"/>
                </a:lnTo>
                <a:lnTo>
                  <a:pt x="1436" y="2712"/>
                </a:lnTo>
                <a:lnTo>
                  <a:pt x="1292" y="2544"/>
                </a:lnTo>
                <a:lnTo>
                  <a:pt x="1147" y="2376"/>
                </a:lnTo>
                <a:lnTo>
                  <a:pt x="1019" y="2199"/>
                </a:lnTo>
                <a:lnTo>
                  <a:pt x="891" y="2015"/>
                </a:lnTo>
                <a:lnTo>
                  <a:pt x="778" y="1830"/>
                </a:lnTo>
                <a:lnTo>
                  <a:pt x="666" y="1637"/>
                </a:lnTo>
                <a:lnTo>
                  <a:pt x="562" y="1445"/>
                </a:lnTo>
                <a:lnTo>
                  <a:pt x="465" y="1252"/>
                </a:lnTo>
                <a:lnTo>
                  <a:pt x="377" y="1044"/>
                </a:lnTo>
                <a:lnTo>
                  <a:pt x="305" y="843"/>
                </a:lnTo>
                <a:lnTo>
                  <a:pt x="233" y="635"/>
                </a:lnTo>
                <a:lnTo>
                  <a:pt x="168" y="426"/>
                </a:lnTo>
                <a:lnTo>
                  <a:pt x="120" y="217"/>
                </a:lnTo>
                <a:lnTo>
                  <a:pt x="72" y="1"/>
                </a:lnTo>
                <a:close/>
              </a:path>
            </a:pathLst>
          </a:custGeom>
          <a:solidFill>
            <a:srgbClr val="FA7F51">
              <a:alpha val="474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1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/>
          <p:nvPr>
            <p:ph type="title"/>
          </p:nvPr>
        </p:nvSpPr>
        <p:spPr>
          <a:xfrm>
            <a:off x="729150" y="539500"/>
            <a:ext cx="7685700" cy="4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6" name="Google Shape;76;p14"/>
          <p:cNvSpPr txBox="1"/>
          <p:nvPr>
            <p:ph idx="2" type="title"/>
          </p:nvPr>
        </p:nvSpPr>
        <p:spPr>
          <a:xfrm>
            <a:off x="1402050" y="1599900"/>
            <a:ext cx="2869800" cy="35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18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7" name="Google Shape;77;p14"/>
          <p:cNvSpPr txBox="1"/>
          <p:nvPr>
            <p:ph idx="1" type="subTitle"/>
          </p:nvPr>
        </p:nvSpPr>
        <p:spPr>
          <a:xfrm>
            <a:off x="1402225" y="1953900"/>
            <a:ext cx="2522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4"/>
          <p:cNvSpPr txBox="1"/>
          <p:nvPr>
            <p:ph idx="3" type="title"/>
          </p:nvPr>
        </p:nvSpPr>
        <p:spPr>
          <a:xfrm>
            <a:off x="1402050" y="2637350"/>
            <a:ext cx="2869800" cy="35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18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9" name="Google Shape;79;p14"/>
          <p:cNvSpPr txBox="1"/>
          <p:nvPr>
            <p:ph idx="4" type="subTitle"/>
          </p:nvPr>
        </p:nvSpPr>
        <p:spPr>
          <a:xfrm>
            <a:off x="1402225" y="2991350"/>
            <a:ext cx="2522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4"/>
          <p:cNvSpPr txBox="1"/>
          <p:nvPr>
            <p:ph idx="5" type="title"/>
          </p:nvPr>
        </p:nvSpPr>
        <p:spPr>
          <a:xfrm>
            <a:off x="1402050" y="3674800"/>
            <a:ext cx="2869800" cy="35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18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1" name="Google Shape;81;p14"/>
          <p:cNvSpPr txBox="1"/>
          <p:nvPr>
            <p:ph idx="6" type="subTitle"/>
          </p:nvPr>
        </p:nvSpPr>
        <p:spPr>
          <a:xfrm>
            <a:off x="1402225" y="4028800"/>
            <a:ext cx="2522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4"/>
          <p:cNvSpPr/>
          <p:nvPr/>
        </p:nvSpPr>
        <p:spPr>
          <a:xfrm>
            <a:off x="4161700" y="-59075"/>
            <a:ext cx="4982251" cy="5715479"/>
          </a:xfrm>
          <a:custGeom>
            <a:rect b="b" l="l" r="r" t="t"/>
            <a:pathLst>
              <a:path extrusionOk="0" h="64794" w="52518">
                <a:moveTo>
                  <a:pt x="47062" y="1"/>
                </a:moveTo>
                <a:lnTo>
                  <a:pt x="47078" y="305"/>
                </a:lnTo>
                <a:lnTo>
                  <a:pt x="47087" y="610"/>
                </a:lnTo>
                <a:lnTo>
                  <a:pt x="47087" y="907"/>
                </a:lnTo>
                <a:lnTo>
                  <a:pt x="47078" y="1204"/>
                </a:lnTo>
                <a:lnTo>
                  <a:pt x="47054" y="1485"/>
                </a:lnTo>
                <a:lnTo>
                  <a:pt x="47030" y="1774"/>
                </a:lnTo>
                <a:lnTo>
                  <a:pt x="46990" y="2046"/>
                </a:lnTo>
                <a:lnTo>
                  <a:pt x="46950" y="2319"/>
                </a:lnTo>
                <a:lnTo>
                  <a:pt x="46894" y="2592"/>
                </a:lnTo>
                <a:lnTo>
                  <a:pt x="46838" y="2857"/>
                </a:lnTo>
                <a:lnTo>
                  <a:pt x="46766" y="3113"/>
                </a:lnTo>
                <a:lnTo>
                  <a:pt x="46693" y="3370"/>
                </a:lnTo>
                <a:lnTo>
                  <a:pt x="46613" y="3619"/>
                </a:lnTo>
                <a:lnTo>
                  <a:pt x="46525" y="3868"/>
                </a:lnTo>
                <a:lnTo>
                  <a:pt x="46429" y="4108"/>
                </a:lnTo>
                <a:lnTo>
                  <a:pt x="46324" y="4341"/>
                </a:lnTo>
                <a:lnTo>
                  <a:pt x="46212" y="4582"/>
                </a:lnTo>
                <a:lnTo>
                  <a:pt x="46092" y="4806"/>
                </a:lnTo>
                <a:lnTo>
                  <a:pt x="45971" y="5031"/>
                </a:lnTo>
                <a:lnTo>
                  <a:pt x="45843" y="5256"/>
                </a:lnTo>
                <a:lnTo>
                  <a:pt x="45707" y="5472"/>
                </a:lnTo>
                <a:lnTo>
                  <a:pt x="45570" y="5689"/>
                </a:lnTo>
                <a:lnTo>
                  <a:pt x="45418" y="5897"/>
                </a:lnTo>
                <a:lnTo>
                  <a:pt x="45265" y="6106"/>
                </a:lnTo>
                <a:lnTo>
                  <a:pt x="45113" y="6315"/>
                </a:lnTo>
                <a:lnTo>
                  <a:pt x="44952" y="6515"/>
                </a:lnTo>
                <a:lnTo>
                  <a:pt x="44784" y="6708"/>
                </a:lnTo>
                <a:lnTo>
                  <a:pt x="44607" y="6908"/>
                </a:lnTo>
                <a:lnTo>
                  <a:pt x="44431" y="7101"/>
                </a:lnTo>
                <a:lnTo>
                  <a:pt x="44254" y="7285"/>
                </a:lnTo>
                <a:lnTo>
                  <a:pt x="44062" y="7470"/>
                </a:lnTo>
                <a:lnTo>
                  <a:pt x="43877" y="7654"/>
                </a:lnTo>
                <a:lnTo>
                  <a:pt x="43484" y="8007"/>
                </a:lnTo>
                <a:lnTo>
                  <a:pt x="43083" y="8352"/>
                </a:lnTo>
                <a:lnTo>
                  <a:pt x="42658" y="8689"/>
                </a:lnTo>
                <a:lnTo>
                  <a:pt x="42233" y="9018"/>
                </a:lnTo>
                <a:lnTo>
                  <a:pt x="41791" y="9339"/>
                </a:lnTo>
                <a:lnTo>
                  <a:pt x="41342" y="9652"/>
                </a:lnTo>
                <a:lnTo>
                  <a:pt x="40885" y="9949"/>
                </a:lnTo>
                <a:lnTo>
                  <a:pt x="40419" y="10246"/>
                </a:lnTo>
                <a:lnTo>
                  <a:pt x="39946" y="10535"/>
                </a:lnTo>
                <a:lnTo>
                  <a:pt x="39473" y="10823"/>
                </a:lnTo>
                <a:lnTo>
                  <a:pt x="38526" y="11377"/>
                </a:lnTo>
                <a:lnTo>
                  <a:pt x="37571" y="11915"/>
                </a:lnTo>
                <a:lnTo>
                  <a:pt x="36641" y="12444"/>
                </a:lnTo>
                <a:lnTo>
                  <a:pt x="36304" y="12637"/>
                </a:lnTo>
                <a:lnTo>
                  <a:pt x="35983" y="12829"/>
                </a:lnTo>
                <a:lnTo>
                  <a:pt x="35662" y="13038"/>
                </a:lnTo>
                <a:lnTo>
                  <a:pt x="35349" y="13254"/>
                </a:lnTo>
                <a:lnTo>
                  <a:pt x="35036" y="13471"/>
                </a:lnTo>
                <a:lnTo>
                  <a:pt x="34731" y="13696"/>
                </a:lnTo>
                <a:lnTo>
                  <a:pt x="34426" y="13928"/>
                </a:lnTo>
                <a:lnTo>
                  <a:pt x="34130" y="14169"/>
                </a:lnTo>
                <a:lnTo>
                  <a:pt x="33841" y="14410"/>
                </a:lnTo>
                <a:lnTo>
                  <a:pt x="33552" y="14658"/>
                </a:lnTo>
                <a:lnTo>
                  <a:pt x="33271" y="14915"/>
                </a:lnTo>
                <a:lnTo>
                  <a:pt x="32990" y="15180"/>
                </a:lnTo>
                <a:lnTo>
                  <a:pt x="32726" y="15445"/>
                </a:lnTo>
                <a:lnTo>
                  <a:pt x="32461" y="15717"/>
                </a:lnTo>
                <a:lnTo>
                  <a:pt x="32196" y="15998"/>
                </a:lnTo>
                <a:lnTo>
                  <a:pt x="31947" y="16279"/>
                </a:lnTo>
                <a:lnTo>
                  <a:pt x="31699" y="16568"/>
                </a:lnTo>
                <a:lnTo>
                  <a:pt x="31450" y="16857"/>
                </a:lnTo>
                <a:lnTo>
                  <a:pt x="31217" y="17154"/>
                </a:lnTo>
                <a:lnTo>
                  <a:pt x="30985" y="17458"/>
                </a:lnTo>
                <a:lnTo>
                  <a:pt x="30760" y="17763"/>
                </a:lnTo>
                <a:lnTo>
                  <a:pt x="30543" y="18076"/>
                </a:lnTo>
                <a:lnTo>
                  <a:pt x="30335" y="18397"/>
                </a:lnTo>
                <a:lnTo>
                  <a:pt x="30126" y="18718"/>
                </a:lnTo>
                <a:lnTo>
                  <a:pt x="29926" y="19039"/>
                </a:lnTo>
                <a:lnTo>
                  <a:pt x="29733" y="19368"/>
                </a:lnTo>
                <a:lnTo>
                  <a:pt x="29548" y="19697"/>
                </a:lnTo>
                <a:lnTo>
                  <a:pt x="29364" y="20034"/>
                </a:lnTo>
                <a:lnTo>
                  <a:pt x="29187" y="20371"/>
                </a:lnTo>
                <a:lnTo>
                  <a:pt x="29027" y="20716"/>
                </a:lnTo>
                <a:lnTo>
                  <a:pt x="28867" y="21061"/>
                </a:lnTo>
                <a:lnTo>
                  <a:pt x="28714" y="21406"/>
                </a:lnTo>
                <a:lnTo>
                  <a:pt x="28554" y="21791"/>
                </a:lnTo>
                <a:lnTo>
                  <a:pt x="28409" y="22184"/>
                </a:lnTo>
                <a:lnTo>
                  <a:pt x="28281" y="22569"/>
                </a:lnTo>
                <a:lnTo>
                  <a:pt x="28169" y="22962"/>
                </a:lnTo>
                <a:lnTo>
                  <a:pt x="28064" y="23355"/>
                </a:lnTo>
                <a:lnTo>
                  <a:pt x="27968" y="23748"/>
                </a:lnTo>
                <a:lnTo>
                  <a:pt x="27880" y="24141"/>
                </a:lnTo>
                <a:lnTo>
                  <a:pt x="27807" y="24543"/>
                </a:lnTo>
                <a:lnTo>
                  <a:pt x="27743" y="24936"/>
                </a:lnTo>
                <a:lnTo>
                  <a:pt x="27679" y="25337"/>
                </a:lnTo>
                <a:lnTo>
                  <a:pt x="27623" y="25738"/>
                </a:lnTo>
                <a:lnTo>
                  <a:pt x="27575" y="26139"/>
                </a:lnTo>
                <a:lnTo>
                  <a:pt x="27479" y="26941"/>
                </a:lnTo>
                <a:lnTo>
                  <a:pt x="27398" y="27744"/>
                </a:lnTo>
                <a:lnTo>
                  <a:pt x="27318" y="28546"/>
                </a:lnTo>
                <a:lnTo>
                  <a:pt x="27222" y="29340"/>
                </a:lnTo>
                <a:lnTo>
                  <a:pt x="27174" y="29741"/>
                </a:lnTo>
                <a:lnTo>
                  <a:pt x="27118" y="30143"/>
                </a:lnTo>
                <a:lnTo>
                  <a:pt x="27061" y="30536"/>
                </a:lnTo>
                <a:lnTo>
                  <a:pt x="26989" y="30929"/>
                </a:lnTo>
                <a:lnTo>
                  <a:pt x="26917" y="31322"/>
                </a:lnTo>
                <a:lnTo>
                  <a:pt x="26837" y="31715"/>
                </a:lnTo>
                <a:lnTo>
                  <a:pt x="26740" y="32108"/>
                </a:lnTo>
                <a:lnTo>
                  <a:pt x="26636" y="32501"/>
                </a:lnTo>
                <a:lnTo>
                  <a:pt x="26524" y="32886"/>
                </a:lnTo>
                <a:lnTo>
                  <a:pt x="26395" y="33272"/>
                </a:lnTo>
                <a:lnTo>
                  <a:pt x="26259" y="33657"/>
                </a:lnTo>
                <a:lnTo>
                  <a:pt x="26107" y="34034"/>
                </a:lnTo>
                <a:lnTo>
                  <a:pt x="26010" y="34242"/>
                </a:lnTo>
                <a:lnTo>
                  <a:pt x="25914" y="34451"/>
                </a:lnTo>
                <a:lnTo>
                  <a:pt x="25810" y="34651"/>
                </a:lnTo>
                <a:lnTo>
                  <a:pt x="25697" y="34852"/>
                </a:lnTo>
                <a:lnTo>
                  <a:pt x="25585" y="35045"/>
                </a:lnTo>
                <a:lnTo>
                  <a:pt x="25465" y="35229"/>
                </a:lnTo>
                <a:lnTo>
                  <a:pt x="25344" y="35414"/>
                </a:lnTo>
                <a:lnTo>
                  <a:pt x="25216" y="35590"/>
                </a:lnTo>
                <a:lnTo>
                  <a:pt x="25080" y="35759"/>
                </a:lnTo>
                <a:lnTo>
                  <a:pt x="24943" y="35927"/>
                </a:lnTo>
                <a:lnTo>
                  <a:pt x="24807" y="36096"/>
                </a:lnTo>
                <a:lnTo>
                  <a:pt x="24663" y="36256"/>
                </a:lnTo>
                <a:lnTo>
                  <a:pt x="24510" y="36408"/>
                </a:lnTo>
                <a:lnTo>
                  <a:pt x="24358" y="36561"/>
                </a:lnTo>
                <a:lnTo>
                  <a:pt x="24205" y="36705"/>
                </a:lnTo>
                <a:lnTo>
                  <a:pt x="24045" y="36850"/>
                </a:lnTo>
                <a:lnTo>
                  <a:pt x="23884" y="36986"/>
                </a:lnTo>
                <a:lnTo>
                  <a:pt x="23716" y="37123"/>
                </a:lnTo>
                <a:lnTo>
                  <a:pt x="23547" y="37259"/>
                </a:lnTo>
                <a:lnTo>
                  <a:pt x="23371" y="37379"/>
                </a:lnTo>
                <a:lnTo>
                  <a:pt x="23018" y="37628"/>
                </a:lnTo>
                <a:lnTo>
                  <a:pt x="22657" y="37861"/>
                </a:lnTo>
                <a:lnTo>
                  <a:pt x="22280" y="38077"/>
                </a:lnTo>
                <a:lnTo>
                  <a:pt x="21887" y="38286"/>
                </a:lnTo>
                <a:lnTo>
                  <a:pt x="21493" y="38478"/>
                </a:lnTo>
                <a:lnTo>
                  <a:pt x="21092" y="38663"/>
                </a:lnTo>
                <a:lnTo>
                  <a:pt x="20683" y="38831"/>
                </a:lnTo>
                <a:lnTo>
                  <a:pt x="20266" y="38992"/>
                </a:lnTo>
                <a:lnTo>
                  <a:pt x="19849" y="39152"/>
                </a:lnTo>
                <a:lnTo>
                  <a:pt x="19424" y="39297"/>
                </a:lnTo>
                <a:lnTo>
                  <a:pt x="18998" y="39433"/>
                </a:lnTo>
                <a:lnTo>
                  <a:pt x="18565" y="39570"/>
                </a:lnTo>
                <a:lnTo>
                  <a:pt x="18132" y="39690"/>
                </a:lnTo>
                <a:lnTo>
                  <a:pt x="17699" y="39810"/>
                </a:lnTo>
                <a:lnTo>
                  <a:pt x="16832" y="40043"/>
                </a:lnTo>
                <a:lnTo>
                  <a:pt x="15974" y="40251"/>
                </a:lnTo>
                <a:lnTo>
                  <a:pt x="15131" y="40460"/>
                </a:lnTo>
                <a:lnTo>
                  <a:pt x="14313" y="40669"/>
                </a:lnTo>
                <a:lnTo>
                  <a:pt x="13471" y="40885"/>
                </a:lnTo>
                <a:lnTo>
                  <a:pt x="12636" y="41110"/>
                </a:lnTo>
                <a:lnTo>
                  <a:pt x="12227" y="41230"/>
                </a:lnTo>
                <a:lnTo>
                  <a:pt x="11810" y="41359"/>
                </a:lnTo>
                <a:lnTo>
                  <a:pt x="11401" y="41487"/>
                </a:lnTo>
                <a:lnTo>
                  <a:pt x="11000" y="41623"/>
                </a:lnTo>
                <a:lnTo>
                  <a:pt x="10598" y="41760"/>
                </a:lnTo>
                <a:lnTo>
                  <a:pt x="10197" y="41904"/>
                </a:lnTo>
                <a:lnTo>
                  <a:pt x="9804" y="42057"/>
                </a:lnTo>
                <a:lnTo>
                  <a:pt x="9411" y="42209"/>
                </a:lnTo>
                <a:lnTo>
                  <a:pt x="9026" y="42378"/>
                </a:lnTo>
                <a:lnTo>
                  <a:pt x="8641" y="42546"/>
                </a:lnTo>
                <a:lnTo>
                  <a:pt x="8264" y="42731"/>
                </a:lnTo>
                <a:lnTo>
                  <a:pt x="7895" y="42915"/>
                </a:lnTo>
                <a:lnTo>
                  <a:pt x="7526" y="43108"/>
                </a:lnTo>
                <a:lnTo>
                  <a:pt x="7165" y="43316"/>
                </a:lnTo>
                <a:lnTo>
                  <a:pt x="6812" y="43533"/>
                </a:lnTo>
                <a:lnTo>
                  <a:pt x="6459" y="43749"/>
                </a:lnTo>
                <a:lnTo>
                  <a:pt x="6114" y="43990"/>
                </a:lnTo>
                <a:lnTo>
                  <a:pt x="5777" y="44231"/>
                </a:lnTo>
                <a:lnTo>
                  <a:pt x="5448" y="44488"/>
                </a:lnTo>
                <a:lnTo>
                  <a:pt x="5127" y="44752"/>
                </a:lnTo>
                <a:lnTo>
                  <a:pt x="4814" y="45033"/>
                </a:lnTo>
                <a:lnTo>
                  <a:pt x="4501" y="45322"/>
                </a:lnTo>
                <a:lnTo>
                  <a:pt x="4204" y="45619"/>
                </a:lnTo>
                <a:lnTo>
                  <a:pt x="3907" y="45940"/>
                </a:lnTo>
                <a:lnTo>
                  <a:pt x="3626" y="46269"/>
                </a:lnTo>
                <a:lnTo>
                  <a:pt x="3346" y="46606"/>
                </a:lnTo>
                <a:lnTo>
                  <a:pt x="3081" y="46967"/>
                </a:lnTo>
                <a:lnTo>
                  <a:pt x="2824" y="47336"/>
                </a:lnTo>
                <a:lnTo>
                  <a:pt x="2672" y="47568"/>
                </a:lnTo>
                <a:lnTo>
                  <a:pt x="2519" y="47809"/>
                </a:lnTo>
                <a:lnTo>
                  <a:pt x="2375" y="48050"/>
                </a:lnTo>
                <a:lnTo>
                  <a:pt x="2230" y="48290"/>
                </a:lnTo>
                <a:lnTo>
                  <a:pt x="2094" y="48539"/>
                </a:lnTo>
                <a:lnTo>
                  <a:pt x="1958" y="48788"/>
                </a:lnTo>
                <a:lnTo>
                  <a:pt x="1829" y="49045"/>
                </a:lnTo>
                <a:lnTo>
                  <a:pt x="1701" y="49301"/>
                </a:lnTo>
                <a:lnTo>
                  <a:pt x="1581" y="49558"/>
                </a:lnTo>
                <a:lnTo>
                  <a:pt x="1460" y="49823"/>
                </a:lnTo>
                <a:lnTo>
                  <a:pt x="1348" y="50088"/>
                </a:lnTo>
                <a:lnTo>
                  <a:pt x="1244" y="50352"/>
                </a:lnTo>
                <a:lnTo>
                  <a:pt x="1139" y="50625"/>
                </a:lnTo>
                <a:lnTo>
                  <a:pt x="1035" y="50898"/>
                </a:lnTo>
                <a:lnTo>
                  <a:pt x="939" y="51171"/>
                </a:lnTo>
                <a:lnTo>
                  <a:pt x="851" y="51443"/>
                </a:lnTo>
                <a:lnTo>
                  <a:pt x="682" y="52005"/>
                </a:lnTo>
                <a:lnTo>
                  <a:pt x="602" y="52286"/>
                </a:lnTo>
                <a:lnTo>
                  <a:pt x="530" y="52567"/>
                </a:lnTo>
                <a:lnTo>
                  <a:pt x="457" y="52855"/>
                </a:lnTo>
                <a:lnTo>
                  <a:pt x="393" y="53136"/>
                </a:lnTo>
                <a:lnTo>
                  <a:pt x="337" y="53425"/>
                </a:lnTo>
                <a:lnTo>
                  <a:pt x="281" y="53714"/>
                </a:lnTo>
                <a:lnTo>
                  <a:pt x="225" y="54003"/>
                </a:lnTo>
                <a:lnTo>
                  <a:pt x="185" y="54292"/>
                </a:lnTo>
                <a:lnTo>
                  <a:pt x="145" y="54588"/>
                </a:lnTo>
                <a:lnTo>
                  <a:pt x="104" y="54877"/>
                </a:lnTo>
                <a:lnTo>
                  <a:pt x="72" y="55166"/>
                </a:lnTo>
                <a:lnTo>
                  <a:pt x="48" y="55463"/>
                </a:lnTo>
                <a:lnTo>
                  <a:pt x="32" y="55752"/>
                </a:lnTo>
                <a:lnTo>
                  <a:pt x="16" y="56049"/>
                </a:lnTo>
                <a:lnTo>
                  <a:pt x="0" y="56337"/>
                </a:lnTo>
                <a:lnTo>
                  <a:pt x="0" y="56634"/>
                </a:lnTo>
                <a:lnTo>
                  <a:pt x="0" y="56923"/>
                </a:lnTo>
                <a:lnTo>
                  <a:pt x="0" y="57220"/>
                </a:lnTo>
                <a:lnTo>
                  <a:pt x="8" y="57509"/>
                </a:lnTo>
                <a:lnTo>
                  <a:pt x="24" y="57798"/>
                </a:lnTo>
                <a:lnTo>
                  <a:pt x="48" y="58094"/>
                </a:lnTo>
                <a:lnTo>
                  <a:pt x="72" y="58383"/>
                </a:lnTo>
                <a:lnTo>
                  <a:pt x="104" y="58672"/>
                </a:lnTo>
                <a:lnTo>
                  <a:pt x="145" y="58961"/>
                </a:lnTo>
                <a:lnTo>
                  <a:pt x="185" y="59242"/>
                </a:lnTo>
                <a:lnTo>
                  <a:pt x="233" y="59530"/>
                </a:lnTo>
                <a:lnTo>
                  <a:pt x="289" y="59811"/>
                </a:lnTo>
                <a:lnTo>
                  <a:pt x="345" y="60092"/>
                </a:lnTo>
                <a:lnTo>
                  <a:pt x="409" y="60373"/>
                </a:lnTo>
                <a:lnTo>
                  <a:pt x="482" y="60654"/>
                </a:lnTo>
                <a:lnTo>
                  <a:pt x="554" y="60934"/>
                </a:lnTo>
                <a:lnTo>
                  <a:pt x="634" y="61207"/>
                </a:lnTo>
                <a:lnTo>
                  <a:pt x="722" y="61480"/>
                </a:lnTo>
                <a:lnTo>
                  <a:pt x="818" y="61753"/>
                </a:lnTo>
                <a:lnTo>
                  <a:pt x="915" y="62026"/>
                </a:lnTo>
                <a:lnTo>
                  <a:pt x="1019" y="62290"/>
                </a:lnTo>
                <a:lnTo>
                  <a:pt x="1131" y="62555"/>
                </a:lnTo>
                <a:lnTo>
                  <a:pt x="1244" y="62812"/>
                </a:lnTo>
                <a:lnTo>
                  <a:pt x="1372" y="63069"/>
                </a:lnTo>
                <a:lnTo>
                  <a:pt x="1500" y="63325"/>
                </a:lnTo>
                <a:lnTo>
                  <a:pt x="1637" y="63582"/>
                </a:lnTo>
                <a:lnTo>
                  <a:pt x="1773" y="63831"/>
                </a:lnTo>
                <a:lnTo>
                  <a:pt x="1926" y="64079"/>
                </a:lnTo>
                <a:lnTo>
                  <a:pt x="2078" y="64320"/>
                </a:lnTo>
                <a:lnTo>
                  <a:pt x="2239" y="64561"/>
                </a:lnTo>
                <a:lnTo>
                  <a:pt x="2399" y="64793"/>
                </a:lnTo>
                <a:lnTo>
                  <a:pt x="52518" y="64753"/>
                </a:lnTo>
                <a:lnTo>
                  <a:pt x="52518" y="1"/>
                </a:lnTo>
                <a:close/>
              </a:path>
            </a:pathLst>
          </a:custGeom>
          <a:solidFill>
            <a:srgbClr val="51CDFA">
              <a:alpha val="474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2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>
            <p:ph type="title"/>
          </p:nvPr>
        </p:nvSpPr>
        <p:spPr>
          <a:xfrm>
            <a:off x="613138" y="1958563"/>
            <a:ext cx="2474400" cy="35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5" name="Google Shape;85;p15"/>
          <p:cNvSpPr txBox="1"/>
          <p:nvPr>
            <p:ph idx="1" type="subTitle"/>
          </p:nvPr>
        </p:nvSpPr>
        <p:spPr>
          <a:xfrm>
            <a:off x="729125" y="2312575"/>
            <a:ext cx="2242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5"/>
          <p:cNvSpPr txBox="1"/>
          <p:nvPr>
            <p:ph idx="2" type="title"/>
          </p:nvPr>
        </p:nvSpPr>
        <p:spPr>
          <a:xfrm>
            <a:off x="6070638" y="1958575"/>
            <a:ext cx="2474400" cy="35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7" name="Google Shape;87;p15"/>
          <p:cNvSpPr txBox="1"/>
          <p:nvPr>
            <p:ph idx="3" type="subTitle"/>
          </p:nvPr>
        </p:nvSpPr>
        <p:spPr>
          <a:xfrm>
            <a:off x="6186575" y="2312575"/>
            <a:ext cx="2242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5"/>
          <p:cNvSpPr txBox="1"/>
          <p:nvPr>
            <p:ph idx="4" type="title"/>
          </p:nvPr>
        </p:nvSpPr>
        <p:spPr>
          <a:xfrm>
            <a:off x="613138" y="3616225"/>
            <a:ext cx="2474400" cy="35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9" name="Google Shape;89;p15"/>
          <p:cNvSpPr txBox="1"/>
          <p:nvPr>
            <p:ph idx="5" type="subTitle"/>
          </p:nvPr>
        </p:nvSpPr>
        <p:spPr>
          <a:xfrm>
            <a:off x="729125" y="3970228"/>
            <a:ext cx="2242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5"/>
          <p:cNvSpPr txBox="1"/>
          <p:nvPr>
            <p:ph idx="6" type="title"/>
          </p:nvPr>
        </p:nvSpPr>
        <p:spPr>
          <a:xfrm>
            <a:off x="6070638" y="3616225"/>
            <a:ext cx="2474400" cy="35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1" name="Google Shape;91;p15"/>
          <p:cNvSpPr txBox="1"/>
          <p:nvPr>
            <p:ph idx="7" type="subTitle"/>
          </p:nvPr>
        </p:nvSpPr>
        <p:spPr>
          <a:xfrm>
            <a:off x="6186575" y="3970228"/>
            <a:ext cx="2242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5"/>
          <p:cNvSpPr txBox="1"/>
          <p:nvPr>
            <p:ph idx="8" type="title"/>
          </p:nvPr>
        </p:nvSpPr>
        <p:spPr>
          <a:xfrm>
            <a:off x="729150" y="539500"/>
            <a:ext cx="7685700" cy="4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3" name="Google Shape;93;p15"/>
          <p:cNvSpPr/>
          <p:nvPr/>
        </p:nvSpPr>
        <p:spPr>
          <a:xfrm rot="-5400000">
            <a:off x="3090859" y="1677475"/>
            <a:ext cx="3705730" cy="4231504"/>
          </a:xfrm>
          <a:custGeom>
            <a:rect b="b" l="l" r="r" t="t"/>
            <a:pathLst>
              <a:path extrusionOk="0" h="46486" w="40710">
                <a:moveTo>
                  <a:pt x="7639" y="1"/>
                </a:moveTo>
                <a:lnTo>
                  <a:pt x="7398" y="9"/>
                </a:lnTo>
                <a:lnTo>
                  <a:pt x="7157" y="25"/>
                </a:lnTo>
                <a:lnTo>
                  <a:pt x="6925" y="49"/>
                </a:lnTo>
                <a:lnTo>
                  <a:pt x="6684" y="89"/>
                </a:lnTo>
                <a:lnTo>
                  <a:pt x="6451" y="129"/>
                </a:lnTo>
                <a:lnTo>
                  <a:pt x="6211" y="177"/>
                </a:lnTo>
                <a:lnTo>
                  <a:pt x="5978" y="233"/>
                </a:lnTo>
                <a:lnTo>
                  <a:pt x="5753" y="298"/>
                </a:lnTo>
                <a:lnTo>
                  <a:pt x="5521" y="370"/>
                </a:lnTo>
                <a:lnTo>
                  <a:pt x="5296" y="450"/>
                </a:lnTo>
                <a:lnTo>
                  <a:pt x="5079" y="538"/>
                </a:lnTo>
                <a:lnTo>
                  <a:pt x="4863" y="634"/>
                </a:lnTo>
                <a:lnTo>
                  <a:pt x="4646" y="739"/>
                </a:lnTo>
                <a:lnTo>
                  <a:pt x="4438" y="843"/>
                </a:lnTo>
                <a:lnTo>
                  <a:pt x="4237" y="963"/>
                </a:lnTo>
                <a:lnTo>
                  <a:pt x="4044" y="1092"/>
                </a:lnTo>
                <a:lnTo>
                  <a:pt x="3852" y="1220"/>
                </a:lnTo>
                <a:lnTo>
                  <a:pt x="3667" y="1365"/>
                </a:lnTo>
                <a:lnTo>
                  <a:pt x="3499" y="1517"/>
                </a:lnTo>
                <a:lnTo>
                  <a:pt x="3330" y="1669"/>
                </a:lnTo>
                <a:lnTo>
                  <a:pt x="3170" y="1830"/>
                </a:lnTo>
                <a:lnTo>
                  <a:pt x="3017" y="1998"/>
                </a:lnTo>
                <a:lnTo>
                  <a:pt x="2873" y="2183"/>
                </a:lnTo>
                <a:lnTo>
                  <a:pt x="2737" y="2367"/>
                </a:lnTo>
                <a:lnTo>
                  <a:pt x="2616" y="2552"/>
                </a:lnTo>
                <a:lnTo>
                  <a:pt x="2496" y="2753"/>
                </a:lnTo>
                <a:lnTo>
                  <a:pt x="2400" y="2961"/>
                </a:lnTo>
                <a:lnTo>
                  <a:pt x="2303" y="3170"/>
                </a:lnTo>
                <a:lnTo>
                  <a:pt x="2223" y="3394"/>
                </a:lnTo>
                <a:lnTo>
                  <a:pt x="1" y="46389"/>
                </a:lnTo>
                <a:lnTo>
                  <a:pt x="338" y="46429"/>
                </a:lnTo>
                <a:lnTo>
                  <a:pt x="675" y="46461"/>
                </a:lnTo>
                <a:lnTo>
                  <a:pt x="1012" y="46477"/>
                </a:lnTo>
                <a:lnTo>
                  <a:pt x="1357" y="46485"/>
                </a:lnTo>
                <a:lnTo>
                  <a:pt x="1694" y="46485"/>
                </a:lnTo>
                <a:lnTo>
                  <a:pt x="2031" y="46469"/>
                </a:lnTo>
                <a:lnTo>
                  <a:pt x="2376" y="46445"/>
                </a:lnTo>
                <a:lnTo>
                  <a:pt x="2713" y="46413"/>
                </a:lnTo>
                <a:lnTo>
                  <a:pt x="3050" y="46365"/>
                </a:lnTo>
                <a:lnTo>
                  <a:pt x="3378" y="46301"/>
                </a:lnTo>
                <a:lnTo>
                  <a:pt x="3715" y="46237"/>
                </a:lnTo>
                <a:lnTo>
                  <a:pt x="4044" y="46156"/>
                </a:lnTo>
                <a:lnTo>
                  <a:pt x="4373" y="46068"/>
                </a:lnTo>
                <a:lnTo>
                  <a:pt x="4694" y="45964"/>
                </a:lnTo>
                <a:lnTo>
                  <a:pt x="5023" y="45852"/>
                </a:lnTo>
                <a:lnTo>
                  <a:pt x="5336" y="45731"/>
                </a:lnTo>
                <a:lnTo>
                  <a:pt x="5649" y="45603"/>
                </a:lnTo>
                <a:lnTo>
                  <a:pt x="5962" y="45466"/>
                </a:lnTo>
                <a:lnTo>
                  <a:pt x="6267" y="45314"/>
                </a:lnTo>
                <a:lnTo>
                  <a:pt x="6572" y="45154"/>
                </a:lnTo>
                <a:lnTo>
                  <a:pt x="6860" y="44985"/>
                </a:lnTo>
                <a:lnTo>
                  <a:pt x="7157" y="44809"/>
                </a:lnTo>
                <a:lnTo>
                  <a:pt x="7438" y="44616"/>
                </a:lnTo>
                <a:lnTo>
                  <a:pt x="7719" y="44423"/>
                </a:lnTo>
                <a:lnTo>
                  <a:pt x="7984" y="44223"/>
                </a:lnTo>
                <a:lnTo>
                  <a:pt x="8248" y="44006"/>
                </a:lnTo>
                <a:lnTo>
                  <a:pt x="8505" y="43782"/>
                </a:lnTo>
                <a:lnTo>
                  <a:pt x="8754" y="43549"/>
                </a:lnTo>
                <a:lnTo>
                  <a:pt x="9003" y="43316"/>
                </a:lnTo>
                <a:lnTo>
                  <a:pt x="9235" y="43068"/>
                </a:lnTo>
                <a:lnTo>
                  <a:pt x="9460" y="42811"/>
                </a:lnTo>
                <a:lnTo>
                  <a:pt x="9676" y="42546"/>
                </a:lnTo>
                <a:lnTo>
                  <a:pt x="9877" y="42281"/>
                </a:lnTo>
                <a:lnTo>
                  <a:pt x="10078" y="42001"/>
                </a:lnTo>
                <a:lnTo>
                  <a:pt x="10262" y="41720"/>
                </a:lnTo>
                <a:lnTo>
                  <a:pt x="10439" y="41423"/>
                </a:lnTo>
                <a:lnTo>
                  <a:pt x="10607" y="41134"/>
                </a:lnTo>
                <a:lnTo>
                  <a:pt x="10768" y="40829"/>
                </a:lnTo>
                <a:lnTo>
                  <a:pt x="10912" y="40524"/>
                </a:lnTo>
                <a:lnTo>
                  <a:pt x="11048" y="40211"/>
                </a:lnTo>
                <a:lnTo>
                  <a:pt x="11177" y="39899"/>
                </a:lnTo>
                <a:lnTo>
                  <a:pt x="11297" y="39578"/>
                </a:lnTo>
                <a:lnTo>
                  <a:pt x="11401" y="39257"/>
                </a:lnTo>
                <a:lnTo>
                  <a:pt x="11498" y="38928"/>
                </a:lnTo>
                <a:lnTo>
                  <a:pt x="11586" y="38599"/>
                </a:lnTo>
                <a:lnTo>
                  <a:pt x="11658" y="38270"/>
                </a:lnTo>
                <a:lnTo>
                  <a:pt x="11722" y="37933"/>
                </a:lnTo>
                <a:lnTo>
                  <a:pt x="11778" y="37596"/>
                </a:lnTo>
                <a:lnTo>
                  <a:pt x="11827" y="37259"/>
                </a:lnTo>
                <a:lnTo>
                  <a:pt x="11859" y="36922"/>
                </a:lnTo>
                <a:lnTo>
                  <a:pt x="11883" y="36585"/>
                </a:lnTo>
                <a:lnTo>
                  <a:pt x="11891" y="36240"/>
                </a:lnTo>
                <a:lnTo>
                  <a:pt x="11891" y="35903"/>
                </a:lnTo>
                <a:lnTo>
                  <a:pt x="11883" y="35566"/>
                </a:lnTo>
                <a:lnTo>
                  <a:pt x="11867" y="35221"/>
                </a:lnTo>
                <a:lnTo>
                  <a:pt x="11835" y="34884"/>
                </a:lnTo>
                <a:lnTo>
                  <a:pt x="11795" y="34547"/>
                </a:lnTo>
                <a:lnTo>
                  <a:pt x="11738" y="34210"/>
                </a:lnTo>
                <a:lnTo>
                  <a:pt x="11674" y="33881"/>
                </a:lnTo>
                <a:lnTo>
                  <a:pt x="11602" y="33544"/>
                </a:lnTo>
                <a:lnTo>
                  <a:pt x="11514" y="33215"/>
                </a:lnTo>
                <a:lnTo>
                  <a:pt x="11417" y="32895"/>
                </a:lnTo>
                <a:lnTo>
                  <a:pt x="11305" y="32574"/>
                </a:lnTo>
                <a:lnTo>
                  <a:pt x="11193" y="32253"/>
                </a:lnTo>
                <a:lnTo>
                  <a:pt x="11064" y="31956"/>
                </a:lnTo>
                <a:lnTo>
                  <a:pt x="10936" y="31659"/>
                </a:lnTo>
                <a:lnTo>
                  <a:pt x="10800" y="31362"/>
                </a:lnTo>
                <a:lnTo>
                  <a:pt x="10655" y="31073"/>
                </a:lnTo>
                <a:lnTo>
                  <a:pt x="10358" y="30496"/>
                </a:lnTo>
                <a:lnTo>
                  <a:pt x="10054" y="29926"/>
                </a:lnTo>
                <a:lnTo>
                  <a:pt x="9765" y="29348"/>
                </a:lnTo>
                <a:lnTo>
                  <a:pt x="9620" y="29060"/>
                </a:lnTo>
                <a:lnTo>
                  <a:pt x="9484" y="28763"/>
                </a:lnTo>
                <a:lnTo>
                  <a:pt x="9356" y="28466"/>
                </a:lnTo>
                <a:lnTo>
                  <a:pt x="9235" y="28169"/>
                </a:lnTo>
                <a:lnTo>
                  <a:pt x="9123" y="27872"/>
                </a:lnTo>
                <a:lnTo>
                  <a:pt x="9027" y="27559"/>
                </a:lnTo>
                <a:lnTo>
                  <a:pt x="8938" y="27246"/>
                </a:lnTo>
                <a:lnTo>
                  <a:pt x="8874" y="26926"/>
                </a:lnTo>
                <a:lnTo>
                  <a:pt x="8818" y="26597"/>
                </a:lnTo>
                <a:lnTo>
                  <a:pt x="8794" y="26268"/>
                </a:lnTo>
                <a:lnTo>
                  <a:pt x="8778" y="26107"/>
                </a:lnTo>
                <a:lnTo>
                  <a:pt x="8778" y="25939"/>
                </a:lnTo>
                <a:lnTo>
                  <a:pt x="8778" y="25770"/>
                </a:lnTo>
                <a:lnTo>
                  <a:pt x="8786" y="25610"/>
                </a:lnTo>
                <a:lnTo>
                  <a:pt x="8794" y="25441"/>
                </a:lnTo>
                <a:lnTo>
                  <a:pt x="8810" y="25281"/>
                </a:lnTo>
                <a:lnTo>
                  <a:pt x="8834" y="25120"/>
                </a:lnTo>
                <a:lnTo>
                  <a:pt x="8866" y="24960"/>
                </a:lnTo>
                <a:lnTo>
                  <a:pt x="8898" y="24799"/>
                </a:lnTo>
                <a:lnTo>
                  <a:pt x="8938" y="24647"/>
                </a:lnTo>
                <a:lnTo>
                  <a:pt x="8978" y="24495"/>
                </a:lnTo>
                <a:lnTo>
                  <a:pt x="9035" y="24342"/>
                </a:lnTo>
                <a:lnTo>
                  <a:pt x="9091" y="24198"/>
                </a:lnTo>
                <a:lnTo>
                  <a:pt x="9147" y="24053"/>
                </a:lnTo>
                <a:lnTo>
                  <a:pt x="9219" y="23909"/>
                </a:lnTo>
                <a:lnTo>
                  <a:pt x="9291" y="23773"/>
                </a:lnTo>
                <a:lnTo>
                  <a:pt x="9372" y="23644"/>
                </a:lnTo>
                <a:lnTo>
                  <a:pt x="9460" y="23516"/>
                </a:lnTo>
                <a:lnTo>
                  <a:pt x="9556" y="23387"/>
                </a:lnTo>
                <a:lnTo>
                  <a:pt x="9660" y="23267"/>
                </a:lnTo>
                <a:lnTo>
                  <a:pt x="9765" y="23155"/>
                </a:lnTo>
                <a:lnTo>
                  <a:pt x="9877" y="23050"/>
                </a:lnTo>
                <a:lnTo>
                  <a:pt x="9997" y="22946"/>
                </a:lnTo>
                <a:lnTo>
                  <a:pt x="10126" y="22850"/>
                </a:lnTo>
                <a:lnTo>
                  <a:pt x="10278" y="22746"/>
                </a:lnTo>
                <a:lnTo>
                  <a:pt x="10439" y="22657"/>
                </a:lnTo>
                <a:lnTo>
                  <a:pt x="10599" y="22577"/>
                </a:lnTo>
                <a:lnTo>
                  <a:pt x="10760" y="22513"/>
                </a:lnTo>
                <a:lnTo>
                  <a:pt x="10928" y="22449"/>
                </a:lnTo>
                <a:lnTo>
                  <a:pt x="11097" y="22401"/>
                </a:lnTo>
                <a:lnTo>
                  <a:pt x="11273" y="22369"/>
                </a:lnTo>
                <a:lnTo>
                  <a:pt x="11450" y="22336"/>
                </a:lnTo>
                <a:lnTo>
                  <a:pt x="11618" y="22320"/>
                </a:lnTo>
                <a:lnTo>
                  <a:pt x="11803" y="22312"/>
                </a:lnTo>
                <a:lnTo>
                  <a:pt x="11979" y="22312"/>
                </a:lnTo>
                <a:lnTo>
                  <a:pt x="12156" y="22320"/>
                </a:lnTo>
                <a:lnTo>
                  <a:pt x="12340" y="22344"/>
                </a:lnTo>
                <a:lnTo>
                  <a:pt x="12517" y="22369"/>
                </a:lnTo>
                <a:lnTo>
                  <a:pt x="12701" y="22401"/>
                </a:lnTo>
                <a:lnTo>
                  <a:pt x="12878" y="22449"/>
                </a:lnTo>
                <a:lnTo>
                  <a:pt x="13054" y="22497"/>
                </a:lnTo>
                <a:lnTo>
                  <a:pt x="13231" y="22553"/>
                </a:lnTo>
                <a:lnTo>
                  <a:pt x="13415" y="22617"/>
                </a:lnTo>
                <a:lnTo>
                  <a:pt x="13584" y="22689"/>
                </a:lnTo>
                <a:lnTo>
                  <a:pt x="13760" y="22762"/>
                </a:lnTo>
                <a:lnTo>
                  <a:pt x="13929" y="22842"/>
                </a:lnTo>
                <a:lnTo>
                  <a:pt x="14097" y="22938"/>
                </a:lnTo>
                <a:lnTo>
                  <a:pt x="14266" y="23026"/>
                </a:lnTo>
                <a:lnTo>
                  <a:pt x="14426" y="23131"/>
                </a:lnTo>
                <a:lnTo>
                  <a:pt x="14586" y="23235"/>
                </a:lnTo>
                <a:lnTo>
                  <a:pt x="14747" y="23347"/>
                </a:lnTo>
                <a:lnTo>
                  <a:pt x="14899" y="23460"/>
                </a:lnTo>
                <a:lnTo>
                  <a:pt x="15044" y="23580"/>
                </a:lnTo>
                <a:lnTo>
                  <a:pt x="15188" y="23700"/>
                </a:lnTo>
                <a:lnTo>
                  <a:pt x="15325" y="23829"/>
                </a:lnTo>
                <a:lnTo>
                  <a:pt x="15453" y="23957"/>
                </a:lnTo>
                <a:lnTo>
                  <a:pt x="15710" y="24230"/>
                </a:lnTo>
                <a:lnTo>
                  <a:pt x="15950" y="24511"/>
                </a:lnTo>
                <a:lnTo>
                  <a:pt x="16183" y="24799"/>
                </a:lnTo>
                <a:lnTo>
                  <a:pt x="16408" y="25088"/>
                </a:lnTo>
                <a:lnTo>
                  <a:pt x="16616" y="25393"/>
                </a:lnTo>
                <a:lnTo>
                  <a:pt x="16833" y="25698"/>
                </a:lnTo>
                <a:lnTo>
                  <a:pt x="17242" y="26316"/>
                </a:lnTo>
                <a:lnTo>
                  <a:pt x="17643" y="26942"/>
                </a:lnTo>
                <a:lnTo>
                  <a:pt x="17852" y="27246"/>
                </a:lnTo>
                <a:lnTo>
                  <a:pt x="18060" y="27559"/>
                </a:lnTo>
                <a:lnTo>
                  <a:pt x="18277" y="27856"/>
                </a:lnTo>
                <a:lnTo>
                  <a:pt x="18494" y="28153"/>
                </a:lnTo>
                <a:lnTo>
                  <a:pt x="18726" y="28450"/>
                </a:lnTo>
                <a:lnTo>
                  <a:pt x="18967" y="28731"/>
                </a:lnTo>
                <a:lnTo>
                  <a:pt x="19127" y="28915"/>
                </a:lnTo>
                <a:lnTo>
                  <a:pt x="19296" y="29084"/>
                </a:lnTo>
                <a:lnTo>
                  <a:pt x="19464" y="29260"/>
                </a:lnTo>
                <a:lnTo>
                  <a:pt x="19641" y="29429"/>
                </a:lnTo>
                <a:lnTo>
                  <a:pt x="19825" y="29589"/>
                </a:lnTo>
                <a:lnTo>
                  <a:pt x="20010" y="29742"/>
                </a:lnTo>
                <a:lnTo>
                  <a:pt x="20203" y="29894"/>
                </a:lnTo>
                <a:lnTo>
                  <a:pt x="20395" y="30046"/>
                </a:lnTo>
                <a:lnTo>
                  <a:pt x="20596" y="30183"/>
                </a:lnTo>
                <a:lnTo>
                  <a:pt x="20796" y="30319"/>
                </a:lnTo>
                <a:lnTo>
                  <a:pt x="21005" y="30456"/>
                </a:lnTo>
                <a:lnTo>
                  <a:pt x="21213" y="30576"/>
                </a:lnTo>
                <a:lnTo>
                  <a:pt x="21422" y="30696"/>
                </a:lnTo>
                <a:lnTo>
                  <a:pt x="21639" y="30809"/>
                </a:lnTo>
                <a:lnTo>
                  <a:pt x="21855" y="30921"/>
                </a:lnTo>
                <a:lnTo>
                  <a:pt x="22080" y="31017"/>
                </a:lnTo>
                <a:lnTo>
                  <a:pt x="22305" y="31113"/>
                </a:lnTo>
                <a:lnTo>
                  <a:pt x="22529" y="31202"/>
                </a:lnTo>
                <a:lnTo>
                  <a:pt x="22754" y="31282"/>
                </a:lnTo>
                <a:lnTo>
                  <a:pt x="22986" y="31362"/>
                </a:lnTo>
                <a:lnTo>
                  <a:pt x="23219" y="31426"/>
                </a:lnTo>
                <a:lnTo>
                  <a:pt x="23452" y="31491"/>
                </a:lnTo>
                <a:lnTo>
                  <a:pt x="23684" y="31547"/>
                </a:lnTo>
                <a:lnTo>
                  <a:pt x="23925" y="31595"/>
                </a:lnTo>
                <a:lnTo>
                  <a:pt x="24166" y="31635"/>
                </a:lnTo>
                <a:lnTo>
                  <a:pt x="24398" y="31667"/>
                </a:lnTo>
                <a:lnTo>
                  <a:pt x="24639" y="31691"/>
                </a:lnTo>
                <a:lnTo>
                  <a:pt x="24880" y="31707"/>
                </a:lnTo>
                <a:lnTo>
                  <a:pt x="25121" y="31715"/>
                </a:lnTo>
                <a:lnTo>
                  <a:pt x="25369" y="31723"/>
                </a:lnTo>
                <a:lnTo>
                  <a:pt x="25610" y="31715"/>
                </a:lnTo>
                <a:lnTo>
                  <a:pt x="25851" y="31699"/>
                </a:lnTo>
                <a:lnTo>
                  <a:pt x="26091" y="31683"/>
                </a:lnTo>
                <a:lnTo>
                  <a:pt x="26332" y="31651"/>
                </a:lnTo>
                <a:lnTo>
                  <a:pt x="26573" y="31611"/>
                </a:lnTo>
                <a:lnTo>
                  <a:pt x="26813" y="31563"/>
                </a:lnTo>
                <a:lnTo>
                  <a:pt x="27046" y="31507"/>
                </a:lnTo>
                <a:lnTo>
                  <a:pt x="27287" y="31442"/>
                </a:lnTo>
                <a:lnTo>
                  <a:pt x="27519" y="31370"/>
                </a:lnTo>
                <a:lnTo>
                  <a:pt x="27744" y="31290"/>
                </a:lnTo>
                <a:lnTo>
                  <a:pt x="27977" y="31202"/>
                </a:lnTo>
                <a:lnTo>
                  <a:pt x="28201" y="31113"/>
                </a:lnTo>
                <a:lnTo>
                  <a:pt x="28418" y="31009"/>
                </a:lnTo>
                <a:lnTo>
                  <a:pt x="28635" y="30897"/>
                </a:lnTo>
                <a:lnTo>
                  <a:pt x="28851" y="30785"/>
                </a:lnTo>
                <a:lnTo>
                  <a:pt x="29060" y="30656"/>
                </a:lnTo>
                <a:lnTo>
                  <a:pt x="29268" y="30528"/>
                </a:lnTo>
                <a:lnTo>
                  <a:pt x="29469" y="30391"/>
                </a:lnTo>
                <a:lnTo>
                  <a:pt x="29662" y="30247"/>
                </a:lnTo>
                <a:lnTo>
                  <a:pt x="29854" y="30103"/>
                </a:lnTo>
                <a:lnTo>
                  <a:pt x="30039" y="29942"/>
                </a:lnTo>
                <a:lnTo>
                  <a:pt x="30215" y="29782"/>
                </a:lnTo>
                <a:lnTo>
                  <a:pt x="30392" y="29613"/>
                </a:lnTo>
                <a:lnTo>
                  <a:pt x="30560" y="29437"/>
                </a:lnTo>
                <a:lnTo>
                  <a:pt x="30721" y="29260"/>
                </a:lnTo>
                <a:lnTo>
                  <a:pt x="30873" y="29076"/>
                </a:lnTo>
                <a:lnTo>
                  <a:pt x="31017" y="28883"/>
                </a:lnTo>
                <a:lnTo>
                  <a:pt x="31162" y="28683"/>
                </a:lnTo>
                <a:lnTo>
                  <a:pt x="31290" y="28482"/>
                </a:lnTo>
                <a:lnTo>
                  <a:pt x="31419" y="28281"/>
                </a:lnTo>
                <a:lnTo>
                  <a:pt x="31531" y="28065"/>
                </a:lnTo>
                <a:lnTo>
                  <a:pt x="31635" y="27848"/>
                </a:lnTo>
                <a:lnTo>
                  <a:pt x="31739" y="27632"/>
                </a:lnTo>
                <a:lnTo>
                  <a:pt x="31828" y="27407"/>
                </a:lnTo>
                <a:lnTo>
                  <a:pt x="31900" y="27214"/>
                </a:lnTo>
                <a:lnTo>
                  <a:pt x="31956" y="27030"/>
                </a:lnTo>
                <a:lnTo>
                  <a:pt x="32012" y="26837"/>
                </a:lnTo>
                <a:lnTo>
                  <a:pt x="32068" y="26645"/>
                </a:lnTo>
                <a:lnTo>
                  <a:pt x="32108" y="26452"/>
                </a:lnTo>
                <a:lnTo>
                  <a:pt x="32149" y="26252"/>
                </a:lnTo>
                <a:lnTo>
                  <a:pt x="32189" y="26059"/>
                </a:lnTo>
                <a:lnTo>
                  <a:pt x="32221" y="25858"/>
                </a:lnTo>
                <a:lnTo>
                  <a:pt x="32269" y="25457"/>
                </a:lnTo>
                <a:lnTo>
                  <a:pt x="32301" y="25056"/>
                </a:lnTo>
                <a:lnTo>
                  <a:pt x="32317" y="24655"/>
                </a:lnTo>
                <a:lnTo>
                  <a:pt x="32325" y="24246"/>
                </a:lnTo>
                <a:lnTo>
                  <a:pt x="32317" y="23837"/>
                </a:lnTo>
                <a:lnTo>
                  <a:pt x="32301" y="23420"/>
                </a:lnTo>
                <a:lnTo>
                  <a:pt x="32277" y="23010"/>
                </a:lnTo>
                <a:lnTo>
                  <a:pt x="32253" y="22593"/>
                </a:lnTo>
                <a:lnTo>
                  <a:pt x="32189" y="21759"/>
                </a:lnTo>
                <a:lnTo>
                  <a:pt x="32125" y="20932"/>
                </a:lnTo>
                <a:lnTo>
                  <a:pt x="32092" y="20523"/>
                </a:lnTo>
                <a:lnTo>
                  <a:pt x="32068" y="20114"/>
                </a:lnTo>
                <a:lnTo>
                  <a:pt x="32044" y="19705"/>
                </a:lnTo>
                <a:lnTo>
                  <a:pt x="32036" y="19296"/>
                </a:lnTo>
                <a:lnTo>
                  <a:pt x="32036" y="18895"/>
                </a:lnTo>
                <a:lnTo>
                  <a:pt x="32044" y="18501"/>
                </a:lnTo>
                <a:lnTo>
                  <a:pt x="32068" y="18108"/>
                </a:lnTo>
                <a:lnTo>
                  <a:pt x="32108" y="17723"/>
                </a:lnTo>
                <a:lnTo>
                  <a:pt x="32157" y="17338"/>
                </a:lnTo>
                <a:lnTo>
                  <a:pt x="32197" y="17154"/>
                </a:lnTo>
                <a:lnTo>
                  <a:pt x="32237" y="16961"/>
                </a:lnTo>
                <a:lnTo>
                  <a:pt x="32277" y="16777"/>
                </a:lnTo>
                <a:lnTo>
                  <a:pt x="32325" y="16592"/>
                </a:lnTo>
                <a:lnTo>
                  <a:pt x="32381" y="16407"/>
                </a:lnTo>
                <a:lnTo>
                  <a:pt x="32445" y="16231"/>
                </a:lnTo>
                <a:lnTo>
                  <a:pt x="32510" y="16054"/>
                </a:lnTo>
                <a:lnTo>
                  <a:pt x="32582" y="15878"/>
                </a:lnTo>
                <a:lnTo>
                  <a:pt x="32662" y="15701"/>
                </a:lnTo>
                <a:lnTo>
                  <a:pt x="32742" y="15525"/>
                </a:lnTo>
                <a:lnTo>
                  <a:pt x="32839" y="15356"/>
                </a:lnTo>
                <a:lnTo>
                  <a:pt x="32935" y="15188"/>
                </a:lnTo>
                <a:lnTo>
                  <a:pt x="33039" y="15020"/>
                </a:lnTo>
                <a:lnTo>
                  <a:pt x="33159" y="14859"/>
                </a:lnTo>
                <a:lnTo>
                  <a:pt x="33248" y="14731"/>
                </a:lnTo>
                <a:lnTo>
                  <a:pt x="33352" y="14602"/>
                </a:lnTo>
                <a:lnTo>
                  <a:pt x="33561" y="14362"/>
                </a:lnTo>
                <a:lnTo>
                  <a:pt x="33785" y="14129"/>
                </a:lnTo>
                <a:lnTo>
                  <a:pt x="34018" y="13904"/>
                </a:lnTo>
                <a:lnTo>
                  <a:pt x="34267" y="13696"/>
                </a:lnTo>
                <a:lnTo>
                  <a:pt x="34523" y="13495"/>
                </a:lnTo>
                <a:lnTo>
                  <a:pt x="34788" y="13295"/>
                </a:lnTo>
                <a:lnTo>
                  <a:pt x="35061" y="13102"/>
                </a:lnTo>
                <a:lnTo>
                  <a:pt x="35334" y="12918"/>
                </a:lnTo>
                <a:lnTo>
                  <a:pt x="35614" y="12741"/>
                </a:lnTo>
                <a:lnTo>
                  <a:pt x="36192" y="12388"/>
                </a:lnTo>
                <a:lnTo>
                  <a:pt x="36770" y="12051"/>
                </a:lnTo>
                <a:lnTo>
                  <a:pt x="37347" y="11706"/>
                </a:lnTo>
                <a:lnTo>
                  <a:pt x="37628" y="11538"/>
                </a:lnTo>
                <a:lnTo>
                  <a:pt x="37909" y="11361"/>
                </a:lnTo>
                <a:lnTo>
                  <a:pt x="38182" y="11185"/>
                </a:lnTo>
                <a:lnTo>
                  <a:pt x="38447" y="11000"/>
                </a:lnTo>
                <a:lnTo>
                  <a:pt x="38703" y="10816"/>
                </a:lnTo>
                <a:lnTo>
                  <a:pt x="38952" y="10615"/>
                </a:lnTo>
                <a:lnTo>
                  <a:pt x="39185" y="10414"/>
                </a:lnTo>
                <a:lnTo>
                  <a:pt x="39409" y="10206"/>
                </a:lnTo>
                <a:lnTo>
                  <a:pt x="39618" y="9989"/>
                </a:lnTo>
                <a:lnTo>
                  <a:pt x="39818" y="9765"/>
                </a:lnTo>
                <a:lnTo>
                  <a:pt x="39907" y="9644"/>
                </a:lnTo>
                <a:lnTo>
                  <a:pt x="39995" y="9524"/>
                </a:lnTo>
                <a:lnTo>
                  <a:pt x="40083" y="9404"/>
                </a:lnTo>
                <a:lnTo>
                  <a:pt x="40163" y="9275"/>
                </a:lnTo>
                <a:lnTo>
                  <a:pt x="40236" y="9147"/>
                </a:lnTo>
                <a:lnTo>
                  <a:pt x="40308" y="9010"/>
                </a:lnTo>
                <a:lnTo>
                  <a:pt x="40372" y="8874"/>
                </a:lnTo>
                <a:lnTo>
                  <a:pt x="40428" y="8738"/>
                </a:lnTo>
                <a:lnTo>
                  <a:pt x="40484" y="8593"/>
                </a:lnTo>
                <a:lnTo>
                  <a:pt x="40541" y="8449"/>
                </a:lnTo>
                <a:lnTo>
                  <a:pt x="40581" y="8296"/>
                </a:lnTo>
                <a:lnTo>
                  <a:pt x="40621" y="8144"/>
                </a:lnTo>
                <a:lnTo>
                  <a:pt x="40669" y="7919"/>
                </a:lnTo>
                <a:lnTo>
                  <a:pt x="40693" y="7695"/>
                </a:lnTo>
                <a:lnTo>
                  <a:pt x="40709" y="7470"/>
                </a:lnTo>
                <a:lnTo>
                  <a:pt x="40709" y="7245"/>
                </a:lnTo>
                <a:lnTo>
                  <a:pt x="40693" y="7021"/>
                </a:lnTo>
                <a:lnTo>
                  <a:pt x="40669" y="6804"/>
                </a:lnTo>
                <a:lnTo>
                  <a:pt x="40629" y="6587"/>
                </a:lnTo>
                <a:lnTo>
                  <a:pt x="40573" y="6371"/>
                </a:lnTo>
                <a:lnTo>
                  <a:pt x="40508" y="6162"/>
                </a:lnTo>
                <a:lnTo>
                  <a:pt x="40428" y="5954"/>
                </a:lnTo>
                <a:lnTo>
                  <a:pt x="40340" y="5745"/>
                </a:lnTo>
                <a:lnTo>
                  <a:pt x="40244" y="5544"/>
                </a:lnTo>
                <a:lnTo>
                  <a:pt x="40131" y="5344"/>
                </a:lnTo>
                <a:lnTo>
                  <a:pt x="40011" y="5151"/>
                </a:lnTo>
                <a:lnTo>
                  <a:pt x="39883" y="4967"/>
                </a:lnTo>
                <a:lnTo>
                  <a:pt x="39738" y="4782"/>
                </a:lnTo>
                <a:lnTo>
                  <a:pt x="39594" y="4606"/>
                </a:lnTo>
                <a:lnTo>
                  <a:pt x="39441" y="4429"/>
                </a:lnTo>
                <a:lnTo>
                  <a:pt x="39273" y="4269"/>
                </a:lnTo>
                <a:lnTo>
                  <a:pt x="39104" y="4108"/>
                </a:lnTo>
                <a:lnTo>
                  <a:pt x="38928" y="3956"/>
                </a:lnTo>
                <a:lnTo>
                  <a:pt x="38743" y="3804"/>
                </a:lnTo>
                <a:lnTo>
                  <a:pt x="38551" y="3667"/>
                </a:lnTo>
                <a:lnTo>
                  <a:pt x="38358" y="3539"/>
                </a:lnTo>
                <a:lnTo>
                  <a:pt x="38158" y="3410"/>
                </a:lnTo>
                <a:lnTo>
                  <a:pt x="37949" y="3298"/>
                </a:lnTo>
                <a:lnTo>
                  <a:pt x="37741" y="3186"/>
                </a:lnTo>
                <a:lnTo>
                  <a:pt x="37524" y="3089"/>
                </a:lnTo>
                <a:lnTo>
                  <a:pt x="37307" y="3001"/>
                </a:lnTo>
                <a:lnTo>
                  <a:pt x="37091" y="2921"/>
                </a:lnTo>
                <a:lnTo>
                  <a:pt x="36866" y="2857"/>
                </a:lnTo>
                <a:lnTo>
                  <a:pt x="36641" y="2793"/>
                </a:lnTo>
                <a:lnTo>
                  <a:pt x="36417" y="2745"/>
                </a:lnTo>
                <a:lnTo>
                  <a:pt x="36192" y="2704"/>
                </a:lnTo>
                <a:lnTo>
                  <a:pt x="35968" y="2664"/>
                </a:lnTo>
                <a:lnTo>
                  <a:pt x="35743" y="2640"/>
                </a:lnTo>
                <a:lnTo>
                  <a:pt x="35518" y="2616"/>
                </a:lnTo>
                <a:lnTo>
                  <a:pt x="35286" y="2600"/>
                </a:lnTo>
                <a:lnTo>
                  <a:pt x="35061" y="2592"/>
                </a:lnTo>
                <a:lnTo>
                  <a:pt x="34828" y="2592"/>
                </a:lnTo>
                <a:lnTo>
                  <a:pt x="34604" y="2600"/>
                </a:lnTo>
                <a:lnTo>
                  <a:pt x="34379" y="2608"/>
                </a:lnTo>
                <a:lnTo>
                  <a:pt x="34146" y="2624"/>
                </a:lnTo>
                <a:lnTo>
                  <a:pt x="33922" y="2640"/>
                </a:lnTo>
                <a:lnTo>
                  <a:pt x="33689" y="2664"/>
                </a:lnTo>
                <a:lnTo>
                  <a:pt x="33464" y="2696"/>
                </a:lnTo>
                <a:lnTo>
                  <a:pt x="33007" y="2769"/>
                </a:lnTo>
                <a:lnTo>
                  <a:pt x="32550" y="2857"/>
                </a:lnTo>
                <a:lnTo>
                  <a:pt x="32100" y="2961"/>
                </a:lnTo>
                <a:lnTo>
                  <a:pt x="31643" y="3081"/>
                </a:lnTo>
                <a:lnTo>
                  <a:pt x="31194" y="3210"/>
                </a:lnTo>
                <a:lnTo>
                  <a:pt x="30745" y="3346"/>
                </a:lnTo>
                <a:lnTo>
                  <a:pt x="30303" y="3491"/>
                </a:lnTo>
                <a:lnTo>
                  <a:pt x="29862" y="3643"/>
                </a:lnTo>
                <a:lnTo>
                  <a:pt x="29429" y="3796"/>
                </a:lnTo>
                <a:lnTo>
                  <a:pt x="28554" y="4116"/>
                </a:lnTo>
                <a:lnTo>
                  <a:pt x="27680" y="4429"/>
                </a:lnTo>
                <a:lnTo>
                  <a:pt x="27239" y="4582"/>
                </a:lnTo>
                <a:lnTo>
                  <a:pt x="26789" y="4726"/>
                </a:lnTo>
                <a:lnTo>
                  <a:pt x="26348" y="4863"/>
                </a:lnTo>
                <a:lnTo>
                  <a:pt x="25899" y="4991"/>
                </a:lnTo>
                <a:lnTo>
                  <a:pt x="25458" y="5103"/>
                </a:lnTo>
                <a:lnTo>
                  <a:pt x="25008" y="5208"/>
                </a:lnTo>
                <a:lnTo>
                  <a:pt x="24551" y="5296"/>
                </a:lnTo>
                <a:lnTo>
                  <a:pt x="24102" y="5368"/>
                </a:lnTo>
                <a:lnTo>
                  <a:pt x="23877" y="5392"/>
                </a:lnTo>
                <a:lnTo>
                  <a:pt x="23644" y="5416"/>
                </a:lnTo>
                <a:lnTo>
                  <a:pt x="23420" y="5440"/>
                </a:lnTo>
                <a:lnTo>
                  <a:pt x="23187" y="5448"/>
                </a:lnTo>
                <a:lnTo>
                  <a:pt x="22962" y="5456"/>
                </a:lnTo>
                <a:lnTo>
                  <a:pt x="22505" y="5456"/>
                </a:lnTo>
                <a:lnTo>
                  <a:pt x="22272" y="5448"/>
                </a:lnTo>
                <a:lnTo>
                  <a:pt x="22040" y="5432"/>
                </a:lnTo>
                <a:lnTo>
                  <a:pt x="21807" y="5408"/>
                </a:lnTo>
                <a:lnTo>
                  <a:pt x="21574" y="5376"/>
                </a:lnTo>
                <a:lnTo>
                  <a:pt x="21342" y="5344"/>
                </a:lnTo>
                <a:lnTo>
                  <a:pt x="21109" y="5304"/>
                </a:lnTo>
                <a:lnTo>
                  <a:pt x="20884" y="5256"/>
                </a:lnTo>
                <a:lnTo>
                  <a:pt x="20660" y="5200"/>
                </a:lnTo>
                <a:lnTo>
                  <a:pt x="20427" y="5143"/>
                </a:lnTo>
                <a:lnTo>
                  <a:pt x="20203" y="5087"/>
                </a:lnTo>
                <a:lnTo>
                  <a:pt x="19978" y="5015"/>
                </a:lnTo>
                <a:lnTo>
                  <a:pt x="19537" y="4871"/>
                </a:lnTo>
                <a:lnTo>
                  <a:pt x="19095" y="4710"/>
                </a:lnTo>
                <a:lnTo>
                  <a:pt x="18662" y="4534"/>
                </a:lnTo>
                <a:lnTo>
                  <a:pt x="18229" y="4341"/>
                </a:lnTo>
                <a:lnTo>
                  <a:pt x="17796" y="4140"/>
                </a:lnTo>
                <a:lnTo>
                  <a:pt x="17370" y="3932"/>
                </a:lnTo>
                <a:lnTo>
                  <a:pt x="16953" y="3707"/>
                </a:lnTo>
                <a:lnTo>
                  <a:pt x="16536" y="3483"/>
                </a:lnTo>
                <a:lnTo>
                  <a:pt x="16119" y="3258"/>
                </a:lnTo>
                <a:lnTo>
                  <a:pt x="15292" y="2785"/>
                </a:lnTo>
                <a:lnTo>
                  <a:pt x="14474" y="2319"/>
                </a:lnTo>
                <a:lnTo>
                  <a:pt x="14057" y="2087"/>
                </a:lnTo>
                <a:lnTo>
                  <a:pt x="13640" y="1862"/>
                </a:lnTo>
                <a:lnTo>
                  <a:pt x="13223" y="1637"/>
                </a:lnTo>
                <a:lnTo>
                  <a:pt x="12797" y="1421"/>
                </a:lnTo>
                <a:lnTo>
                  <a:pt x="12372" y="1212"/>
                </a:lnTo>
                <a:lnTo>
                  <a:pt x="11939" y="1020"/>
                </a:lnTo>
                <a:lnTo>
                  <a:pt x="11506" y="835"/>
                </a:lnTo>
                <a:lnTo>
                  <a:pt x="11072" y="667"/>
                </a:lnTo>
                <a:lnTo>
                  <a:pt x="10631" y="514"/>
                </a:lnTo>
                <a:lnTo>
                  <a:pt x="10182" y="370"/>
                </a:lnTo>
                <a:lnTo>
                  <a:pt x="9957" y="314"/>
                </a:lnTo>
                <a:lnTo>
                  <a:pt x="9733" y="257"/>
                </a:lnTo>
                <a:lnTo>
                  <a:pt x="9508" y="201"/>
                </a:lnTo>
                <a:lnTo>
                  <a:pt x="9275" y="153"/>
                </a:lnTo>
                <a:lnTo>
                  <a:pt x="9043" y="113"/>
                </a:lnTo>
                <a:lnTo>
                  <a:pt x="8818" y="81"/>
                </a:lnTo>
                <a:lnTo>
                  <a:pt x="8585" y="49"/>
                </a:lnTo>
                <a:lnTo>
                  <a:pt x="8345" y="25"/>
                </a:lnTo>
                <a:lnTo>
                  <a:pt x="8112" y="9"/>
                </a:lnTo>
                <a:lnTo>
                  <a:pt x="7879" y="1"/>
                </a:lnTo>
                <a:close/>
              </a:path>
            </a:pathLst>
          </a:custGeom>
          <a:solidFill>
            <a:srgbClr val="51CDFA">
              <a:alpha val="474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2_1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/>
          <p:nvPr>
            <p:ph type="title"/>
          </p:nvPr>
        </p:nvSpPr>
        <p:spPr>
          <a:xfrm>
            <a:off x="729150" y="539500"/>
            <a:ext cx="7685700" cy="4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16"/>
          <p:cNvSpPr txBox="1"/>
          <p:nvPr>
            <p:ph idx="2" type="title"/>
          </p:nvPr>
        </p:nvSpPr>
        <p:spPr>
          <a:xfrm>
            <a:off x="713200" y="1958575"/>
            <a:ext cx="2192700" cy="35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7" name="Google Shape;97;p16"/>
          <p:cNvSpPr txBox="1"/>
          <p:nvPr>
            <p:ph idx="1" type="subTitle"/>
          </p:nvPr>
        </p:nvSpPr>
        <p:spPr>
          <a:xfrm>
            <a:off x="713250" y="2312575"/>
            <a:ext cx="21927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6"/>
          <p:cNvSpPr txBox="1"/>
          <p:nvPr>
            <p:ph idx="3" type="title"/>
          </p:nvPr>
        </p:nvSpPr>
        <p:spPr>
          <a:xfrm>
            <a:off x="6238050" y="1958575"/>
            <a:ext cx="2192700" cy="35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9" name="Google Shape;99;p16"/>
          <p:cNvSpPr txBox="1"/>
          <p:nvPr>
            <p:ph idx="4" type="subTitle"/>
          </p:nvPr>
        </p:nvSpPr>
        <p:spPr>
          <a:xfrm>
            <a:off x="6238038" y="2312575"/>
            <a:ext cx="21927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6"/>
          <p:cNvSpPr txBox="1"/>
          <p:nvPr>
            <p:ph idx="5" type="title"/>
          </p:nvPr>
        </p:nvSpPr>
        <p:spPr>
          <a:xfrm>
            <a:off x="713200" y="3616227"/>
            <a:ext cx="2192700" cy="35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1" name="Google Shape;101;p16"/>
          <p:cNvSpPr txBox="1"/>
          <p:nvPr>
            <p:ph idx="6" type="subTitle"/>
          </p:nvPr>
        </p:nvSpPr>
        <p:spPr>
          <a:xfrm>
            <a:off x="713250" y="3970228"/>
            <a:ext cx="21927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6"/>
          <p:cNvSpPr txBox="1"/>
          <p:nvPr>
            <p:ph idx="7" type="title"/>
          </p:nvPr>
        </p:nvSpPr>
        <p:spPr>
          <a:xfrm>
            <a:off x="6238050" y="3616225"/>
            <a:ext cx="2192700" cy="35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3" name="Google Shape;103;p16"/>
          <p:cNvSpPr txBox="1"/>
          <p:nvPr>
            <p:ph idx="8" type="subTitle"/>
          </p:nvPr>
        </p:nvSpPr>
        <p:spPr>
          <a:xfrm>
            <a:off x="6238038" y="3970228"/>
            <a:ext cx="21927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6"/>
          <p:cNvSpPr txBox="1"/>
          <p:nvPr>
            <p:ph idx="9" type="title"/>
          </p:nvPr>
        </p:nvSpPr>
        <p:spPr>
          <a:xfrm>
            <a:off x="3475650" y="1958575"/>
            <a:ext cx="2192700" cy="35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5" name="Google Shape;105;p16"/>
          <p:cNvSpPr txBox="1"/>
          <p:nvPr>
            <p:ph idx="13" type="subTitle"/>
          </p:nvPr>
        </p:nvSpPr>
        <p:spPr>
          <a:xfrm>
            <a:off x="3475638" y="2312575"/>
            <a:ext cx="21927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6"/>
          <p:cNvSpPr txBox="1"/>
          <p:nvPr>
            <p:ph idx="14" type="title"/>
          </p:nvPr>
        </p:nvSpPr>
        <p:spPr>
          <a:xfrm>
            <a:off x="3475650" y="3616225"/>
            <a:ext cx="2192700" cy="35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7" name="Google Shape;107;p16"/>
          <p:cNvSpPr txBox="1"/>
          <p:nvPr>
            <p:ph idx="15" type="subTitle"/>
          </p:nvPr>
        </p:nvSpPr>
        <p:spPr>
          <a:xfrm>
            <a:off x="3475638" y="3970228"/>
            <a:ext cx="21927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6"/>
          <p:cNvSpPr/>
          <p:nvPr/>
        </p:nvSpPr>
        <p:spPr>
          <a:xfrm>
            <a:off x="-850662" y="3032960"/>
            <a:ext cx="3159621" cy="2447242"/>
          </a:xfrm>
          <a:custGeom>
            <a:rect b="b" l="l" r="r" t="t"/>
            <a:pathLst>
              <a:path extrusionOk="0" h="34171" w="44118">
                <a:moveTo>
                  <a:pt x="72" y="1"/>
                </a:moveTo>
                <a:lnTo>
                  <a:pt x="0" y="34170"/>
                </a:lnTo>
                <a:lnTo>
                  <a:pt x="44118" y="34170"/>
                </a:lnTo>
                <a:lnTo>
                  <a:pt x="44118" y="33119"/>
                </a:lnTo>
                <a:lnTo>
                  <a:pt x="44110" y="33135"/>
                </a:lnTo>
                <a:lnTo>
                  <a:pt x="44094" y="33143"/>
                </a:lnTo>
                <a:lnTo>
                  <a:pt x="44070" y="33151"/>
                </a:lnTo>
                <a:lnTo>
                  <a:pt x="44038" y="33159"/>
                </a:lnTo>
                <a:lnTo>
                  <a:pt x="43941" y="33159"/>
                </a:lnTo>
                <a:lnTo>
                  <a:pt x="43821" y="33151"/>
                </a:lnTo>
                <a:lnTo>
                  <a:pt x="43677" y="33135"/>
                </a:lnTo>
                <a:lnTo>
                  <a:pt x="43516" y="33111"/>
                </a:lnTo>
                <a:lnTo>
                  <a:pt x="43155" y="33047"/>
                </a:lnTo>
                <a:lnTo>
                  <a:pt x="42786" y="32967"/>
                </a:lnTo>
                <a:lnTo>
                  <a:pt x="42457" y="32879"/>
                </a:lnTo>
                <a:lnTo>
                  <a:pt x="42192" y="32814"/>
                </a:lnTo>
                <a:lnTo>
                  <a:pt x="42056" y="32766"/>
                </a:lnTo>
                <a:lnTo>
                  <a:pt x="41936" y="32710"/>
                </a:lnTo>
                <a:lnTo>
                  <a:pt x="41823" y="32646"/>
                </a:lnTo>
                <a:lnTo>
                  <a:pt x="41703" y="32582"/>
                </a:lnTo>
                <a:lnTo>
                  <a:pt x="41599" y="32510"/>
                </a:lnTo>
                <a:lnTo>
                  <a:pt x="41382" y="32357"/>
                </a:lnTo>
                <a:lnTo>
                  <a:pt x="41182" y="32189"/>
                </a:lnTo>
                <a:lnTo>
                  <a:pt x="40997" y="32012"/>
                </a:lnTo>
                <a:lnTo>
                  <a:pt x="40812" y="31828"/>
                </a:lnTo>
                <a:lnTo>
                  <a:pt x="40636" y="31627"/>
                </a:lnTo>
                <a:lnTo>
                  <a:pt x="40476" y="31426"/>
                </a:lnTo>
                <a:lnTo>
                  <a:pt x="40275" y="31162"/>
                </a:lnTo>
                <a:lnTo>
                  <a:pt x="40074" y="30889"/>
                </a:lnTo>
                <a:lnTo>
                  <a:pt x="39882" y="30616"/>
                </a:lnTo>
                <a:lnTo>
                  <a:pt x="39697" y="30335"/>
                </a:lnTo>
                <a:lnTo>
                  <a:pt x="39328" y="29774"/>
                </a:lnTo>
                <a:lnTo>
                  <a:pt x="38967" y="29204"/>
                </a:lnTo>
                <a:lnTo>
                  <a:pt x="38638" y="28667"/>
                </a:lnTo>
                <a:lnTo>
                  <a:pt x="38301" y="28137"/>
                </a:lnTo>
                <a:lnTo>
                  <a:pt x="37956" y="27608"/>
                </a:lnTo>
                <a:lnTo>
                  <a:pt x="37603" y="27094"/>
                </a:lnTo>
                <a:lnTo>
                  <a:pt x="37419" y="26837"/>
                </a:lnTo>
                <a:lnTo>
                  <a:pt x="37234" y="26589"/>
                </a:lnTo>
                <a:lnTo>
                  <a:pt x="37042" y="26348"/>
                </a:lnTo>
                <a:lnTo>
                  <a:pt x="36841" y="26107"/>
                </a:lnTo>
                <a:lnTo>
                  <a:pt x="36641" y="25867"/>
                </a:lnTo>
                <a:lnTo>
                  <a:pt x="36424" y="25642"/>
                </a:lnTo>
                <a:lnTo>
                  <a:pt x="36207" y="25417"/>
                </a:lnTo>
                <a:lnTo>
                  <a:pt x="35983" y="25201"/>
                </a:lnTo>
                <a:lnTo>
                  <a:pt x="35814" y="25056"/>
                </a:lnTo>
                <a:lnTo>
                  <a:pt x="35638" y="24912"/>
                </a:lnTo>
                <a:lnTo>
                  <a:pt x="35461" y="24783"/>
                </a:lnTo>
                <a:lnTo>
                  <a:pt x="35285" y="24655"/>
                </a:lnTo>
                <a:lnTo>
                  <a:pt x="35100" y="24535"/>
                </a:lnTo>
                <a:lnTo>
                  <a:pt x="34916" y="24430"/>
                </a:lnTo>
                <a:lnTo>
                  <a:pt x="34723" y="24318"/>
                </a:lnTo>
                <a:lnTo>
                  <a:pt x="34531" y="24222"/>
                </a:lnTo>
                <a:lnTo>
                  <a:pt x="34330" y="24134"/>
                </a:lnTo>
                <a:lnTo>
                  <a:pt x="34129" y="24045"/>
                </a:lnTo>
                <a:lnTo>
                  <a:pt x="33929" y="23965"/>
                </a:lnTo>
                <a:lnTo>
                  <a:pt x="33728" y="23893"/>
                </a:lnTo>
                <a:lnTo>
                  <a:pt x="33520" y="23829"/>
                </a:lnTo>
                <a:lnTo>
                  <a:pt x="33311" y="23765"/>
                </a:lnTo>
                <a:lnTo>
                  <a:pt x="33102" y="23708"/>
                </a:lnTo>
                <a:lnTo>
                  <a:pt x="32886" y="23660"/>
                </a:lnTo>
                <a:lnTo>
                  <a:pt x="32677" y="23612"/>
                </a:lnTo>
                <a:lnTo>
                  <a:pt x="32461" y="23572"/>
                </a:lnTo>
                <a:lnTo>
                  <a:pt x="32244" y="23540"/>
                </a:lnTo>
                <a:lnTo>
                  <a:pt x="32027" y="23508"/>
                </a:lnTo>
                <a:lnTo>
                  <a:pt x="31594" y="23460"/>
                </a:lnTo>
                <a:lnTo>
                  <a:pt x="31153" y="23428"/>
                </a:lnTo>
                <a:lnTo>
                  <a:pt x="30712" y="23412"/>
                </a:lnTo>
                <a:lnTo>
                  <a:pt x="30270" y="23412"/>
                </a:lnTo>
                <a:lnTo>
                  <a:pt x="29837" y="23420"/>
                </a:lnTo>
                <a:lnTo>
                  <a:pt x="29404" y="23444"/>
                </a:lnTo>
                <a:lnTo>
                  <a:pt x="27815" y="23548"/>
                </a:lnTo>
                <a:lnTo>
                  <a:pt x="27422" y="23572"/>
                </a:lnTo>
                <a:lnTo>
                  <a:pt x="27029" y="23596"/>
                </a:lnTo>
                <a:lnTo>
                  <a:pt x="26628" y="23604"/>
                </a:lnTo>
                <a:lnTo>
                  <a:pt x="26235" y="23604"/>
                </a:lnTo>
                <a:lnTo>
                  <a:pt x="25842" y="23596"/>
                </a:lnTo>
                <a:lnTo>
                  <a:pt x="25449" y="23580"/>
                </a:lnTo>
                <a:lnTo>
                  <a:pt x="25056" y="23548"/>
                </a:lnTo>
                <a:lnTo>
                  <a:pt x="24670" y="23508"/>
                </a:lnTo>
                <a:lnTo>
                  <a:pt x="24285" y="23444"/>
                </a:lnTo>
                <a:lnTo>
                  <a:pt x="24093" y="23404"/>
                </a:lnTo>
                <a:lnTo>
                  <a:pt x="23908" y="23363"/>
                </a:lnTo>
                <a:lnTo>
                  <a:pt x="23716" y="23315"/>
                </a:lnTo>
                <a:lnTo>
                  <a:pt x="23531" y="23259"/>
                </a:lnTo>
                <a:lnTo>
                  <a:pt x="23347" y="23203"/>
                </a:lnTo>
                <a:lnTo>
                  <a:pt x="23154" y="23139"/>
                </a:lnTo>
                <a:lnTo>
                  <a:pt x="22833" y="23010"/>
                </a:lnTo>
                <a:lnTo>
                  <a:pt x="22520" y="22874"/>
                </a:lnTo>
                <a:lnTo>
                  <a:pt x="22207" y="22714"/>
                </a:lnTo>
                <a:lnTo>
                  <a:pt x="21911" y="22537"/>
                </a:lnTo>
                <a:lnTo>
                  <a:pt x="21622" y="22353"/>
                </a:lnTo>
                <a:lnTo>
                  <a:pt x="21341" y="22152"/>
                </a:lnTo>
                <a:lnTo>
                  <a:pt x="21068" y="21935"/>
                </a:lnTo>
                <a:lnTo>
                  <a:pt x="20803" y="21711"/>
                </a:lnTo>
                <a:lnTo>
                  <a:pt x="20555" y="21470"/>
                </a:lnTo>
                <a:lnTo>
                  <a:pt x="20314" y="21221"/>
                </a:lnTo>
                <a:lnTo>
                  <a:pt x="20081" y="20965"/>
                </a:lnTo>
                <a:lnTo>
                  <a:pt x="19857" y="20692"/>
                </a:lnTo>
                <a:lnTo>
                  <a:pt x="19648" y="20411"/>
                </a:lnTo>
                <a:lnTo>
                  <a:pt x="19456" y="20122"/>
                </a:lnTo>
                <a:lnTo>
                  <a:pt x="19271" y="19833"/>
                </a:lnTo>
                <a:lnTo>
                  <a:pt x="19094" y="19528"/>
                </a:lnTo>
                <a:lnTo>
                  <a:pt x="18958" y="19264"/>
                </a:lnTo>
                <a:lnTo>
                  <a:pt x="18830" y="18999"/>
                </a:lnTo>
                <a:lnTo>
                  <a:pt x="18717" y="18734"/>
                </a:lnTo>
                <a:lnTo>
                  <a:pt x="18605" y="18461"/>
                </a:lnTo>
                <a:lnTo>
                  <a:pt x="18517" y="18197"/>
                </a:lnTo>
                <a:lnTo>
                  <a:pt x="18429" y="17924"/>
                </a:lnTo>
                <a:lnTo>
                  <a:pt x="18348" y="17651"/>
                </a:lnTo>
                <a:lnTo>
                  <a:pt x="18276" y="17378"/>
                </a:lnTo>
                <a:lnTo>
                  <a:pt x="18220" y="17106"/>
                </a:lnTo>
                <a:lnTo>
                  <a:pt x="18164" y="16833"/>
                </a:lnTo>
                <a:lnTo>
                  <a:pt x="18116" y="16560"/>
                </a:lnTo>
                <a:lnTo>
                  <a:pt x="18068" y="16279"/>
                </a:lnTo>
                <a:lnTo>
                  <a:pt x="18035" y="16006"/>
                </a:lnTo>
                <a:lnTo>
                  <a:pt x="18003" y="15726"/>
                </a:lnTo>
                <a:lnTo>
                  <a:pt x="17947" y="15172"/>
                </a:lnTo>
                <a:lnTo>
                  <a:pt x="17907" y="14610"/>
                </a:lnTo>
                <a:lnTo>
                  <a:pt x="17875" y="14049"/>
                </a:lnTo>
                <a:lnTo>
                  <a:pt x="17827" y="12918"/>
                </a:lnTo>
                <a:lnTo>
                  <a:pt x="17795" y="12348"/>
                </a:lnTo>
                <a:lnTo>
                  <a:pt x="17755" y="11778"/>
                </a:lnTo>
                <a:lnTo>
                  <a:pt x="17707" y="11209"/>
                </a:lnTo>
                <a:lnTo>
                  <a:pt x="17674" y="10920"/>
                </a:lnTo>
                <a:lnTo>
                  <a:pt x="17642" y="10639"/>
                </a:lnTo>
                <a:lnTo>
                  <a:pt x="17578" y="10254"/>
                </a:lnTo>
                <a:lnTo>
                  <a:pt x="17498" y="9885"/>
                </a:lnTo>
                <a:lnTo>
                  <a:pt x="17402" y="9516"/>
                </a:lnTo>
                <a:lnTo>
                  <a:pt x="17289" y="9163"/>
                </a:lnTo>
                <a:lnTo>
                  <a:pt x="17153" y="8810"/>
                </a:lnTo>
                <a:lnTo>
                  <a:pt x="17009" y="8465"/>
                </a:lnTo>
                <a:lnTo>
                  <a:pt x="16848" y="8128"/>
                </a:lnTo>
                <a:lnTo>
                  <a:pt x="16672" y="7799"/>
                </a:lnTo>
                <a:lnTo>
                  <a:pt x="16479" y="7478"/>
                </a:lnTo>
                <a:lnTo>
                  <a:pt x="16270" y="7165"/>
                </a:lnTo>
                <a:lnTo>
                  <a:pt x="16046" y="6868"/>
                </a:lnTo>
                <a:lnTo>
                  <a:pt x="15813" y="6580"/>
                </a:lnTo>
                <a:lnTo>
                  <a:pt x="15572" y="6299"/>
                </a:lnTo>
                <a:lnTo>
                  <a:pt x="15316" y="6034"/>
                </a:lnTo>
                <a:lnTo>
                  <a:pt x="15043" y="5777"/>
                </a:lnTo>
                <a:lnTo>
                  <a:pt x="14762" y="5537"/>
                </a:lnTo>
                <a:lnTo>
                  <a:pt x="14473" y="5304"/>
                </a:lnTo>
                <a:lnTo>
                  <a:pt x="14168" y="5087"/>
                </a:lnTo>
                <a:lnTo>
                  <a:pt x="13856" y="4887"/>
                </a:lnTo>
                <a:lnTo>
                  <a:pt x="13535" y="4702"/>
                </a:lnTo>
                <a:lnTo>
                  <a:pt x="13206" y="4534"/>
                </a:lnTo>
                <a:lnTo>
                  <a:pt x="12869" y="4373"/>
                </a:lnTo>
                <a:lnTo>
                  <a:pt x="12524" y="4237"/>
                </a:lnTo>
                <a:lnTo>
                  <a:pt x="12179" y="4117"/>
                </a:lnTo>
                <a:lnTo>
                  <a:pt x="11818" y="4004"/>
                </a:lnTo>
                <a:lnTo>
                  <a:pt x="11449" y="3916"/>
                </a:lnTo>
                <a:lnTo>
                  <a:pt x="11080" y="3852"/>
                </a:lnTo>
                <a:lnTo>
                  <a:pt x="10895" y="3820"/>
                </a:lnTo>
                <a:lnTo>
                  <a:pt x="10711" y="3796"/>
                </a:lnTo>
                <a:lnTo>
                  <a:pt x="10518" y="3780"/>
                </a:lnTo>
                <a:lnTo>
                  <a:pt x="10325" y="3763"/>
                </a:lnTo>
                <a:lnTo>
                  <a:pt x="10133" y="3755"/>
                </a:lnTo>
                <a:lnTo>
                  <a:pt x="9748" y="3755"/>
                </a:lnTo>
                <a:lnTo>
                  <a:pt x="9555" y="3763"/>
                </a:lnTo>
                <a:lnTo>
                  <a:pt x="9363" y="3772"/>
                </a:lnTo>
                <a:lnTo>
                  <a:pt x="9162" y="3788"/>
                </a:lnTo>
                <a:lnTo>
                  <a:pt x="8889" y="3820"/>
                </a:lnTo>
                <a:lnTo>
                  <a:pt x="8625" y="3860"/>
                </a:lnTo>
                <a:lnTo>
                  <a:pt x="8352" y="3908"/>
                </a:lnTo>
                <a:lnTo>
                  <a:pt x="8087" y="3956"/>
                </a:lnTo>
                <a:lnTo>
                  <a:pt x="7550" y="4068"/>
                </a:lnTo>
                <a:lnTo>
                  <a:pt x="7020" y="4181"/>
                </a:lnTo>
                <a:lnTo>
                  <a:pt x="6483" y="4285"/>
                </a:lnTo>
                <a:lnTo>
                  <a:pt x="6218" y="4325"/>
                </a:lnTo>
                <a:lnTo>
                  <a:pt x="5945" y="4365"/>
                </a:lnTo>
                <a:lnTo>
                  <a:pt x="5680" y="4397"/>
                </a:lnTo>
                <a:lnTo>
                  <a:pt x="5407" y="4413"/>
                </a:lnTo>
                <a:lnTo>
                  <a:pt x="5143" y="4421"/>
                </a:lnTo>
                <a:lnTo>
                  <a:pt x="4870" y="4413"/>
                </a:lnTo>
                <a:lnTo>
                  <a:pt x="4645" y="4397"/>
                </a:lnTo>
                <a:lnTo>
                  <a:pt x="4429" y="4373"/>
                </a:lnTo>
                <a:lnTo>
                  <a:pt x="4212" y="4333"/>
                </a:lnTo>
                <a:lnTo>
                  <a:pt x="4003" y="4285"/>
                </a:lnTo>
                <a:lnTo>
                  <a:pt x="3795" y="4229"/>
                </a:lnTo>
                <a:lnTo>
                  <a:pt x="3586" y="4165"/>
                </a:lnTo>
                <a:lnTo>
                  <a:pt x="3386" y="4084"/>
                </a:lnTo>
                <a:lnTo>
                  <a:pt x="3185" y="4004"/>
                </a:lnTo>
                <a:lnTo>
                  <a:pt x="2985" y="3908"/>
                </a:lnTo>
                <a:lnTo>
                  <a:pt x="2792" y="3804"/>
                </a:lnTo>
                <a:lnTo>
                  <a:pt x="2607" y="3691"/>
                </a:lnTo>
                <a:lnTo>
                  <a:pt x="2423" y="3571"/>
                </a:lnTo>
                <a:lnTo>
                  <a:pt x="2246" y="3451"/>
                </a:lnTo>
                <a:lnTo>
                  <a:pt x="2070" y="3314"/>
                </a:lnTo>
                <a:lnTo>
                  <a:pt x="1901" y="3170"/>
                </a:lnTo>
                <a:lnTo>
                  <a:pt x="1741" y="3025"/>
                </a:lnTo>
                <a:lnTo>
                  <a:pt x="1581" y="2873"/>
                </a:lnTo>
                <a:lnTo>
                  <a:pt x="1436" y="2712"/>
                </a:lnTo>
                <a:lnTo>
                  <a:pt x="1292" y="2544"/>
                </a:lnTo>
                <a:lnTo>
                  <a:pt x="1147" y="2376"/>
                </a:lnTo>
                <a:lnTo>
                  <a:pt x="1019" y="2199"/>
                </a:lnTo>
                <a:lnTo>
                  <a:pt x="891" y="2015"/>
                </a:lnTo>
                <a:lnTo>
                  <a:pt x="778" y="1830"/>
                </a:lnTo>
                <a:lnTo>
                  <a:pt x="666" y="1637"/>
                </a:lnTo>
                <a:lnTo>
                  <a:pt x="562" y="1445"/>
                </a:lnTo>
                <a:lnTo>
                  <a:pt x="465" y="1252"/>
                </a:lnTo>
                <a:lnTo>
                  <a:pt x="377" y="1044"/>
                </a:lnTo>
                <a:lnTo>
                  <a:pt x="305" y="843"/>
                </a:lnTo>
                <a:lnTo>
                  <a:pt x="233" y="635"/>
                </a:lnTo>
                <a:lnTo>
                  <a:pt x="168" y="426"/>
                </a:lnTo>
                <a:lnTo>
                  <a:pt x="120" y="217"/>
                </a:lnTo>
                <a:lnTo>
                  <a:pt x="72" y="1"/>
                </a:lnTo>
                <a:close/>
              </a:path>
            </a:pathLst>
          </a:custGeom>
          <a:solidFill>
            <a:srgbClr val="FA7F51">
              <a:alpha val="474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6"/>
          <p:cNvSpPr/>
          <p:nvPr/>
        </p:nvSpPr>
        <p:spPr>
          <a:xfrm rot="-1753144">
            <a:off x="7599174" y="-1372340"/>
            <a:ext cx="2963115" cy="3162910"/>
          </a:xfrm>
          <a:custGeom>
            <a:rect b="b" l="l" r="r" t="t"/>
            <a:pathLst>
              <a:path extrusionOk="0" h="31234" w="29261">
                <a:moveTo>
                  <a:pt x="22296" y="0"/>
                </a:moveTo>
                <a:lnTo>
                  <a:pt x="5673" y="979"/>
                </a:lnTo>
                <a:lnTo>
                  <a:pt x="5184" y="1091"/>
                </a:lnTo>
                <a:lnTo>
                  <a:pt x="4694" y="1212"/>
                </a:lnTo>
                <a:lnTo>
                  <a:pt x="4453" y="1284"/>
                </a:lnTo>
                <a:lnTo>
                  <a:pt x="4213" y="1356"/>
                </a:lnTo>
                <a:lnTo>
                  <a:pt x="3980" y="1436"/>
                </a:lnTo>
                <a:lnTo>
                  <a:pt x="3739" y="1525"/>
                </a:lnTo>
                <a:lnTo>
                  <a:pt x="3507" y="1613"/>
                </a:lnTo>
                <a:lnTo>
                  <a:pt x="3282" y="1709"/>
                </a:lnTo>
                <a:lnTo>
                  <a:pt x="3049" y="1813"/>
                </a:lnTo>
                <a:lnTo>
                  <a:pt x="2833" y="1926"/>
                </a:lnTo>
                <a:lnTo>
                  <a:pt x="2608" y="2046"/>
                </a:lnTo>
                <a:lnTo>
                  <a:pt x="2400" y="2175"/>
                </a:lnTo>
                <a:lnTo>
                  <a:pt x="2183" y="2303"/>
                </a:lnTo>
                <a:lnTo>
                  <a:pt x="1982" y="2447"/>
                </a:lnTo>
                <a:lnTo>
                  <a:pt x="1782" y="2600"/>
                </a:lnTo>
                <a:lnTo>
                  <a:pt x="1589" y="2760"/>
                </a:lnTo>
                <a:lnTo>
                  <a:pt x="1405" y="2929"/>
                </a:lnTo>
                <a:lnTo>
                  <a:pt x="1228" y="3113"/>
                </a:lnTo>
                <a:lnTo>
                  <a:pt x="1060" y="3298"/>
                </a:lnTo>
                <a:lnTo>
                  <a:pt x="899" y="3490"/>
                </a:lnTo>
                <a:lnTo>
                  <a:pt x="747" y="3699"/>
                </a:lnTo>
                <a:lnTo>
                  <a:pt x="610" y="3907"/>
                </a:lnTo>
                <a:lnTo>
                  <a:pt x="490" y="4124"/>
                </a:lnTo>
                <a:lnTo>
                  <a:pt x="378" y="4341"/>
                </a:lnTo>
                <a:lnTo>
                  <a:pt x="274" y="4573"/>
                </a:lnTo>
                <a:lnTo>
                  <a:pt x="185" y="4798"/>
                </a:lnTo>
                <a:lnTo>
                  <a:pt x="121" y="5039"/>
                </a:lnTo>
                <a:lnTo>
                  <a:pt x="65" y="5279"/>
                </a:lnTo>
                <a:lnTo>
                  <a:pt x="25" y="5528"/>
                </a:lnTo>
                <a:lnTo>
                  <a:pt x="1" y="5777"/>
                </a:lnTo>
                <a:lnTo>
                  <a:pt x="1" y="5969"/>
                </a:lnTo>
                <a:lnTo>
                  <a:pt x="1" y="6162"/>
                </a:lnTo>
                <a:lnTo>
                  <a:pt x="17" y="6346"/>
                </a:lnTo>
                <a:lnTo>
                  <a:pt x="41" y="6531"/>
                </a:lnTo>
                <a:lnTo>
                  <a:pt x="81" y="6723"/>
                </a:lnTo>
                <a:lnTo>
                  <a:pt x="121" y="6900"/>
                </a:lnTo>
                <a:lnTo>
                  <a:pt x="169" y="7085"/>
                </a:lnTo>
                <a:lnTo>
                  <a:pt x="233" y="7261"/>
                </a:lnTo>
                <a:lnTo>
                  <a:pt x="298" y="7438"/>
                </a:lnTo>
                <a:lnTo>
                  <a:pt x="370" y="7614"/>
                </a:lnTo>
                <a:lnTo>
                  <a:pt x="458" y="7783"/>
                </a:lnTo>
                <a:lnTo>
                  <a:pt x="546" y="7951"/>
                </a:lnTo>
                <a:lnTo>
                  <a:pt x="635" y="8119"/>
                </a:lnTo>
                <a:lnTo>
                  <a:pt x="739" y="8280"/>
                </a:lnTo>
                <a:lnTo>
                  <a:pt x="843" y="8440"/>
                </a:lnTo>
                <a:lnTo>
                  <a:pt x="955" y="8601"/>
                </a:lnTo>
                <a:lnTo>
                  <a:pt x="1076" y="8761"/>
                </a:lnTo>
                <a:lnTo>
                  <a:pt x="1196" y="8914"/>
                </a:lnTo>
                <a:lnTo>
                  <a:pt x="1453" y="9219"/>
                </a:lnTo>
                <a:lnTo>
                  <a:pt x="1726" y="9507"/>
                </a:lnTo>
                <a:lnTo>
                  <a:pt x="2014" y="9796"/>
                </a:lnTo>
                <a:lnTo>
                  <a:pt x="2303" y="10069"/>
                </a:lnTo>
                <a:lnTo>
                  <a:pt x="2608" y="10334"/>
                </a:lnTo>
                <a:lnTo>
                  <a:pt x="2913" y="10583"/>
                </a:lnTo>
                <a:lnTo>
                  <a:pt x="3226" y="10831"/>
                </a:lnTo>
                <a:lnTo>
                  <a:pt x="3852" y="11313"/>
                </a:lnTo>
                <a:lnTo>
                  <a:pt x="4478" y="11802"/>
                </a:lnTo>
                <a:lnTo>
                  <a:pt x="4782" y="12051"/>
                </a:lnTo>
                <a:lnTo>
                  <a:pt x="5087" y="12307"/>
                </a:lnTo>
                <a:lnTo>
                  <a:pt x="5384" y="12572"/>
                </a:lnTo>
                <a:lnTo>
                  <a:pt x="5665" y="12845"/>
                </a:lnTo>
                <a:lnTo>
                  <a:pt x="5938" y="13126"/>
                </a:lnTo>
                <a:lnTo>
                  <a:pt x="6194" y="13415"/>
                </a:lnTo>
                <a:lnTo>
                  <a:pt x="6315" y="13559"/>
                </a:lnTo>
                <a:lnTo>
                  <a:pt x="6435" y="13711"/>
                </a:lnTo>
                <a:lnTo>
                  <a:pt x="6547" y="13872"/>
                </a:lnTo>
                <a:lnTo>
                  <a:pt x="6652" y="14024"/>
                </a:lnTo>
                <a:lnTo>
                  <a:pt x="6756" y="14185"/>
                </a:lnTo>
                <a:lnTo>
                  <a:pt x="6852" y="14353"/>
                </a:lnTo>
                <a:lnTo>
                  <a:pt x="6941" y="14514"/>
                </a:lnTo>
                <a:lnTo>
                  <a:pt x="7029" y="14690"/>
                </a:lnTo>
                <a:lnTo>
                  <a:pt x="7101" y="14859"/>
                </a:lnTo>
                <a:lnTo>
                  <a:pt x="7173" y="15043"/>
                </a:lnTo>
                <a:lnTo>
                  <a:pt x="7237" y="15220"/>
                </a:lnTo>
                <a:lnTo>
                  <a:pt x="7294" y="15412"/>
                </a:lnTo>
                <a:lnTo>
                  <a:pt x="7334" y="15549"/>
                </a:lnTo>
                <a:lnTo>
                  <a:pt x="7366" y="15693"/>
                </a:lnTo>
                <a:lnTo>
                  <a:pt x="7414" y="15982"/>
                </a:lnTo>
                <a:lnTo>
                  <a:pt x="7446" y="16271"/>
                </a:lnTo>
                <a:lnTo>
                  <a:pt x="7462" y="16552"/>
                </a:lnTo>
                <a:lnTo>
                  <a:pt x="7462" y="16840"/>
                </a:lnTo>
                <a:lnTo>
                  <a:pt x="7446" y="17129"/>
                </a:lnTo>
                <a:lnTo>
                  <a:pt x="7422" y="17410"/>
                </a:lnTo>
                <a:lnTo>
                  <a:pt x="7374" y="17699"/>
                </a:lnTo>
                <a:lnTo>
                  <a:pt x="7326" y="17988"/>
                </a:lnTo>
                <a:lnTo>
                  <a:pt x="7261" y="18268"/>
                </a:lnTo>
                <a:lnTo>
                  <a:pt x="7189" y="18557"/>
                </a:lnTo>
                <a:lnTo>
                  <a:pt x="7109" y="18846"/>
                </a:lnTo>
                <a:lnTo>
                  <a:pt x="7021" y="19127"/>
                </a:lnTo>
                <a:lnTo>
                  <a:pt x="6933" y="19416"/>
                </a:lnTo>
                <a:lnTo>
                  <a:pt x="6732" y="19993"/>
                </a:lnTo>
                <a:lnTo>
                  <a:pt x="6315" y="21141"/>
                </a:lnTo>
                <a:lnTo>
                  <a:pt x="6114" y="21718"/>
                </a:lnTo>
                <a:lnTo>
                  <a:pt x="6018" y="22007"/>
                </a:lnTo>
                <a:lnTo>
                  <a:pt x="5930" y="22304"/>
                </a:lnTo>
                <a:lnTo>
                  <a:pt x="5849" y="22593"/>
                </a:lnTo>
                <a:lnTo>
                  <a:pt x="5769" y="22890"/>
                </a:lnTo>
                <a:lnTo>
                  <a:pt x="5705" y="23178"/>
                </a:lnTo>
                <a:lnTo>
                  <a:pt x="5649" y="23475"/>
                </a:lnTo>
                <a:lnTo>
                  <a:pt x="5601" y="23764"/>
                </a:lnTo>
                <a:lnTo>
                  <a:pt x="5569" y="24061"/>
                </a:lnTo>
                <a:lnTo>
                  <a:pt x="5545" y="24358"/>
                </a:lnTo>
                <a:lnTo>
                  <a:pt x="5537" y="24655"/>
                </a:lnTo>
                <a:lnTo>
                  <a:pt x="5545" y="24903"/>
                </a:lnTo>
                <a:lnTo>
                  <a:pt x="5561" y="25144"/>
                </a:lnTo>
                <a:lnTo>
                  <a:pt x="5593" y="25393"/>
                </a:lnTo>
                <a:lnTo>
                  <a:pt x="5625" y="25625"/>
                </a:lnTo>
                <a:lnTo>
                  <a:pt x="5673" y="25866"/>
                </a:lnTo>
                <a:lnTo>
                  <a:pt x="5737" y="26099"/>
                </a:lnTo>
                <a:lnTo>
                  <a:pt x="5801" y="26331"/>
                </a:lnTo>
                <a:lnTo>
                  <a:pt x="5882" y="26564"/>
                </a:lnTo>
                <a:lnTo>
                  <a:pt x="5970" y="26789"/>
                </a:lnTo>
                <a:lnTo>
                  <a:pt x="6066" y="27013"/>
                </a:lnTo>
                <a:lnTo>
                  <a:pt x="6170" y="27238"/>
                </a:lnTo>
                <a:lnTo>
                  <a:pt x="6283" y="27455"/>
                </a:lnTo>
                <a:lnTo>
                  <a:pt x="6403" y="27663"/>
                </a:lnTo>
                <a:lnTo>
                  <a:pt x="6531" y="27872"/>
                </a:lnTo>
                <a:lnTo>
                  <a:pt x="6668" y="28072"/>
                </a:lnTo>
                <a:lnTo>
                  <a:pt x="6812" y="28273"/>
                </a:lnTo>
                <a:lnTo>
                  <a:pt x="6957" y="28466"/>
                </a:lnTo>
                <a:lnTo>
                  <a:pt x="7117" y="28658"/>
                </a:lnTo>
                <a:lnTo>
                  <a:pt x="7278" y="28843"/>
                </a:lnTo>
                <a:lnTo>
                  <a:pt x="7454" y="29019"/>
                </a:lnTo>
                <a:lnTo>
                  <a:pt x="7631" y="29196"/>
                </a:lnTo>
                <a:lnTo>
                  <a:pt x="7807" y="29356"/>
                </a:lnTo>
                <a:lnTo>
                  <a:pt x="8000" y="29517"/>
                </a:lnTo>
                <a:lnTo>
                  <a:pt x="8192" y="29677"/>
                </a:lnTo>
                <a:lnTo>
                  <a:pt x="8393" y="29821"/>
                </a:lnTo>
                <a:lnTo>
                  <a:pt x="8593" y="29966"/>
                </a:lnTo>
                <a:lnTo>
                  <a:pt x="8802" y="30094"/>
                </a:lnTo>
                <a:lnTo>
                  <a:pt x="9010" y="30223"/>
                </a:lnTo>
                <a:lnTo>
                  <a:pt x="9227" y="30343"/>
                </a:lnTo>
                <a:lnTo>
                  <a:pt x="9452" y="30455"/>
                </a:lnTo>
                <a:lnTo>
                  <a:pt x="9676" y="30560"/>
                </a:lnTo>
                <a:lnTo>
                  <a:pt x="9901" y="30656"/>
                </a:lnTo>
                <a:lnTo>
                  <a:pt x="10134" y="30744"/>
                </a:lnTo>
                <a:lnTo>
                  <a:pt x="10358" y="30816"/>
                </a:lnTo>
                <a:lnTo>
                  <a:pt x="10599" y="30896"/>
                </a:lnTo>
                <a:lnTo>
                  <a:pt x="10832" y="30961"/>
                </a:lnTo>
                <a:lnTo>
                  <a:pt x="11064" y="31017"/>
                </a:lnTo>
                <a:lnTo>
                  <a:pt x="11305" y="31065"/>
                </a:lnTo>
                <a:lnTo>
                  <a:pt x="11546" y="31113"/>
                </a:lnTo>
                <a:lnTo>
                  <a:pt x="11786" y="31145"/>
                </a:lnTo>
                <a:lnTo>
                  <a:pt x="12027" y="31177"/>
                </a:lnTo>
                <a:lnTo>
                  <a:pt x="12276" y="31201"/>
                </a:lnTo>
                <a:lnTo>
                  <a:pt x="12516" y="31217"/>
                </a:lnTo>
                <a:lnTo>
                  <a:pt x="12757" y="31233"/>
                </a:lnTo>
                <a:lnTo>
                  <a:pt x="13255" y="31233"/>
                </a:lnTo>
                <a:lnTo>
                  <a:pt x="13495" y="31225"/>
                </a:lnTo>
                <a:lnTo>
                  <a:pt x="13744" y="31209"/>
                </a:lnTo>
                <a:lnTo>
                  <a:pt x="13985" y="31185"/>
                </a:lnTo>
                <a:lnTo>
                  <a:pt x="14233" y="31161"/>
                </a:lnTo>
                <a:lnTo>
                  <a:pt x="14474" y="31129"/>
                </a:lnTo>
                <a:lnTo>
                  <a:pt x="14723" y="31089"/>
                </a:lnTo>
                <a:lnTo>
                  <a:pt x="14963" y="31049"/>
                </a:lnTo>
                <a:lnTo>
                  <a:pt x="15204" y="30993"/>
                </a:lnTo>
                <a:lnTo>
                  <a:pt x="15445" y="30945"/>
                </a:lnTo>
                <a:lnTo>
                  <a:pt x="15686" y="30880"/>
                </a:lnTo>
                <a:lnTo>
                  <a:pt x="15926" y="30816"/>
                </a:lnTo>
                <a:lnTo>
                  <a:pt x="16159" y="30744"/>
                </a:lnTo>
                <a:lnTo>
                  <a:pt x="16400" y="30664"/>
                </a:lnTo>
                <a:lnTo>
                  <a:pt x="16632" y="30584"/>
                </a:lnTo>
                <a:lnTo>
                  <a:pt x="16865" y="30503"/>
                </a:lnTo>
                <a:lnTo>
                  <a:pt x="17090" y="30407"/>
                </a:lnTo>
                <a:lnTo>
                  <a:pt x="17314" y="30311"/>
                </a:lnTo>
                <a:lnTo>
                  <a:pt x="17539" y="30215"/>
                </a:lnTo>
                <a:lnTo>
                  <a:pt x="17988" y="29998"/>
                </a:lnTo>
                <a:lnTo>
                  <a:pt x="18421" y="29773"/>
                </a:lnTo>
                <a:lnTo>
                  <a:pt x="18847" y="29525"/>
                </a:lnTo>
                <a:lnTo>
                  <a:pt x="19256" y="29268"/>
                </a:lnTo>
                <a:lnTo>
                  <a:pt x="19665" y="28995"/>
                </a:lnTo>
                <a:lnTo>
                  <a:pt x="20066" y="28706"/>
                </a:lnTo>
                <a:lnTo>
                  <a:pt x="20451" y="28409"/>
                </a:lnTo>
                <a:lnTo>
                  <a:pt x="20836" y="28096"/>
                </a:lnTo>
                <a:lnTo>
                  <a:pt x="21213" y="27776"/>
                </a:lnTo>
                <a:lnTo>
                  <a:pt x="21574" y="27447"/>
                </a:lnTo>
                <a:lnTo>
                  <a:pt x="21935" y="27110"/>
                </a:lnTo>
                <a:lnTo>
                  <a:pt x="22288" y="26765"/>
                </a:lnTo>
                <a:lnTo>
                  <a:pt x="22633" y="26412"/>
                </a:lnTo>
                <a:lnTo>
                  <a:pt x="22970" y="26051"/>
                </a:lnTo>
                <a:lnTo>
                  <a:pt x="23299" y="25682"/>
                </a:lnTo>
                <a:lnTo>
                  <a:pt x="23620" y="25313"/>
                </a:lnTo>
                <a:lnTo>
                  <a:pt x="23917" y="24960"/>
                </a:lnTo>
                <a:lnTo>
                  <a:pt x="24206" y="24599"/>
                </a:lnTo>
                <a:lnTo>
                  <a:pt x="24495" y="24237"/>
                </a:lnTo>
                <a:lnTo>
                  <a:pt x="24775" y="23868"/>
                </a:lnTo>
                <a:lnTo>
                  <a:pt x="25048" y="23499"/>
                </a:lnTo>
                <a:lnTo>
                  <a:pt x="25321" y="23122"/>
                </a:lnTo>
                <a:lnTo>
                  <a:pt x="25578" y="22737"/>
                </a:lnTo>
                <a:lnTo>
                  <a:pt x="25834" y="22352"/>
                </a:lnTo>
                <a:lnTo>
                  <a:pt x="26083" y="21959"/>
                </a:lnTo>
                <a:lnTo>
                  <a:pt x="26324" y="21566"/>
                </a:lnTo>
                <a:lnTo>
                  <a:pt x="26557" y="21165"/>
                </a:lnTo>
                <a:lnTo>
                  <a:pt x="26781" y="20764"/>
                </a:lnTo>
                <a:lnTo>
                  <a:pt x="26998" y="20354"/>
                </a:lnTo>
                <a:lnTo>
                  <a:pt x="27214" y="19945"/>
                </a:lnTo>
                <a:lnTo>
                  <a:pt x="27415" y="19528"/>
                </a:lnTo>
                <a:lnTo>
                  <a:pt x="27608" y="19111"/>
                </a:lnTo>
                <a:lnTo>
                  <a:pt x="27784" y="18694"/>
                </a:lnTo>
                <a:lnTo>
                  <a:pt x="27961" y="18268"/>
                </a:lnTo>
                <a:lnTo>
                  <a:pt x="28129" y="17835"/>
                </a:lnTo>
                <a:lnTo>
                  <a:pt x="28281" y="17410"/>
                </a:lnTo>
                <a:lnTo>
                  <a:pt x="28426" y="16969"/>
                </a:lnTo>
                <a:lnTo>
                  <a:pt x="28554" y="16535"/>
                </a:lnTo>
                <a:lnTo>
                  <a:pt x="28683" y="16094"/>
                </a:lnTo>
                <a:lnTo>
                  <a:pt x="28795" y="15653"/>
                </a:lnTo>
                <a:lnTo>
                  <a:pt x="28891" y="15204"/>
                </a:lnTo>
                <a:lnTo>
                  <a:pt x="28979" y="14762"/>
                </a:lnTo>
                <a:lnTo>
                  <a:pt x="29060" y="14313"/>
                </a:lnTo>
                <a:lnTo>
                  <a:pt x="29124" y="13856"/>
                </a:lnTo>
                <a:lnTo>
                  <a:pt x="29180" y="13407"/>
                </a:lnTo>
                <a:lnTo>
                  <a:pt x="29220" y="12949"/>
                </a:lnTo>
                <a:lnTo>
                  <a:pt x="29244" y="12492"/>
                </a:lnTo>
                <a:lnTo>
                  <a:pt x="29260" y="12035"/>
                </a:lnTo>
                <a:lnTo>
                  <a:pt x="29260" y="11569"/>
                </a:lnTo>
                <a:lnTo>
                  <a:pt x="29244" y="11112"/>
                </a:lnTo>
                <a:lnTo>
                  <a:pt x="29212" y="10647"/>
                </a:lnTo>
                <a:lnTo>
                  <a:pt x="29164" y="10189"/>
                </a:lnTo>
                <a:lnTo>
                  <a:pt x="29108" y="9732"/>
                </a:lnTo>
                <a:lnTo>
                  <a:pt x="29028" y="9275"/>
                </a:lnTo>
                <a:lnTo>
                  <a:pt x="28939" y="8817"/>
                </a:lnTo>
                <a:lnTo>
                  <a:pt x="28835" y="8368"/>
                </a:lnTo>
                <a:lnTo>
                  <a:pt x="28715" y="7919"/>
                </a:lnTo>
                <a:lnTo>
                  <a:pt x="28578" y="7478"/>
                </a:lnTo>
                <a:lnTo>
                  <a:pt x="28434" y="7036"/>
                </a:lnTo>
                <a:lnTo>
                  <a:pt x="28265" y="6603"/>
                </a:lnTo>
                <a:lnTo>
                  <a:pt x="28097" y="6178"/>
                </a:lnTo>
                <a:lnTo>
                  <a:pt x="27904" y="5753"/>
                </a:lnTo>
                <a:lnTo>
                  <a:pt x="27704" y="5344"/>
                </a:lnTo>
                <a:lnTo>
                  <a:pt x="27487" y="4934"/>
                </a:lnTo>
                <a:lnTo>
                  <a:pt x="27255" y="4533"/>
                </a:lnTo>
                <a:lnTo>
                  <a:pt x="27006" y="4148"/>
                </a:lnTo>
                <a:lnTo>
                  <a:pt x="26757" y="3771"/>
                </a:lnTo>
                <a:lnTo>
                  <a:pt x="26484" y="3402"/>
                </a:lnTo>
                <a:lnTo>
                  <a:pt x="26204" y="3041"/>
                </a:lnTo>
                <a:lnTo>
                  <a:pt x="25907" y="2696"/>
                </a:lnTo>
                <a:lnTo>
                  <a:pt x="25602" y="2367"/>
                </a:lnTo>
                <a:lnTo>
                  <a:pt x="25281" y="2038"/>
                </a:lnTo>
                <a:lnTo>
                  <a:pt x="24952" y="1733"/>
                </a:lnTo>
                <a:lnTo>
                  <a:pt x="24607" y="1436"/>
                </a:lnTo>
                <a:lnTo>
                  <a:pt x="24246" y="1164"/>
                </a:lnTo>
                <a:lnTo>
                  <a:pt x="24069" y="1027"/>
                </a:lnTo>
                <a:lnTo>
                  <a:pt x="23877" y="899"/>
                </a:lnTo>
                <a:lnTo>
                  <a:pt x="23692" y="771"/>
                </a:lnTo>
                <a:lnTo>
                  <a:pt x="23500" y="642"/>
                </a:lnTo>
                <a:lnTo>
                  <a:pt x="23307" y="530"/>
                </a:lnTo>
                <a:lnTo>
                  <a:pt x="23107" y="409"/>
                </a:lnTo>
                <a:lnTo>
                  <a:pt x="22914" y="305"/>
                </a:lnTo>
                <a:lnTo>
                  <a:pt x="22706" y="201"/>
                </a:lnTo>
                <a:lnTo>
                  <a:pt x="22505" y="97"/>
                </a:lnTo>
                <a:lnTo>
                  <a:pt x="22296" y="0"/>
                </a:lnTo>
                <a:close/>
              </a:path>
            </a:pathLst>
          </a:custGeom>
          <a:solidFill>
            <a:srgbClr val="51CDFA">
              <a:alpha val="474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4947100" y="539500"/>
            <a:ext cx="3071700" cy="4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1_4_1_1_1_1_1">
    <p:bg>
      <p:bgPr>
        <a:solidFill>
          <a:schemeClr val="lt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 txBox="1"/>
          <p:nvPr>
            <p:ph type="title"/>
          </p:nvPr>
        </p:nvSpPr>
        <p:spPr>
          <a:xfrm>
            <a:off x="709625" y="1200150"/>
            <a:ext cx="3852600" cy="13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14" name="Google Shape;114;p18"/>
          <p:cNvSpPr txBox="1"/>
          <p:nvPr>
            <p:ph idx="1" type="subTitle"/>
          </p:nvPr>
        </p:nvSpPr>
        <p:spPr>
          <a:xfrm>
            <a:off x="713225" y="3668200"/>
            <a:ext cx="3076200" cy="93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1_4_1_1_1_1_1_1">
    <p:bg>
      <p:bgPr>
        <a:solidFill>
          <a:schemeClr val="lt1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9"/>
          <p:cNvSpPr txBox="1"/>
          <p:nvPr>
            <p:ph idx="1" type="subTitle"/>
          </p:nvPr>
        </p:nvSpPr>
        <p:spPr>
          <a:xfrm>
            <a:off x="713225" y="1079575"/>
            <a:ext cx="3586500" cy="352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Roboto Medium"/>
              <a:buChar char="●"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Font typeface="Roboto Medium"/>
              <a:buChar char="○"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Roboto Medium"/>
              <a:buChar char="■"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Roboto Medium"/>
              <a:buChar char="●"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Roboto Medium"/>
              <a:buChar char="○"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Roboto Medium"/>
              <a:buChar char="■"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Roboto Medium"/>
              <a:buChar char="●"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Roboto Medium"/>
              <a:buChar char="○"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Roboto Medium"/>
              <a:buChar char="■"/>
              <a:defRPr/>
            </a:lvl9pPr>
          </a:lstStyle>
          <a:p/>
        </p:txBody>
      </p:sp>
      <p:sp>
        <p:nvSpPr>
          <p:cNvPr id="117" name="Google Shape;117;p19"/>
          <p:cNvSpPr txBox="1"/>
          <p:nvPr>
            <p:ph type="title"/>
          </p:nvPr>
        </p:nvSpPr>
        <p:spPr>
          <a:xfrm>
            <a:off x="729150" y="539500"/>
            <a:ext cx="7685700" cy="4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8" name="Google Shape;118;p19"/>
          <p:cNvSpPr txBox="1"/>
          <p:nvPr>
            <p:ph idx="2" type="subTitle"/>
          </p:nvPr>
        </p:nvSpPr>
        <p:spPr>
          <a:xfrm>
            <a:off x="4844275" y="1079575"/>
            <a:ext cx="3586500" cy="352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Roboto Medium"/>
              <a:buChar char="●"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Font typeface="Roboto Medium"/>
              <a:buChar char="○"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Roboto Medium"/>
              <a:buChar char="■"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Roboto Medium"/>
              <a:buChar char="●"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Roboto Medium"/>
              <a:buChar char="○"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Roboto Medium"/>
              <a:buChar char="■"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Roboto Medium"/>
              <a:buChar char="●"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Roboto Medium"/>
              <a:buChar char="○"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Roboto Medium"/>
              <a:buChar char="■"/>
              <a:defRPr/>
            </a:lvl9pPr>
          </a:lstStyle>
          <a:p/>
        </p:txBody>
      </p:sp>
      <p:sp>
        <p:nvSpPr>
          <p:cNvPr id="119" name="Google Shape;119;p19"/>
          <p:cNvSpPr/>
          <p:nvPr/>
        </p:nvSpPr>
        <p:spPr>
          <a:xfrm flipH="1">
            <a:off x="6469611" y="2709013"/>
            <a:ext cx="3334438" cy="2582730"/>
          </a:xfrm>
          <a:custGeom>
            <a:rect b="b" l="l" r="r" t="t"/>
            <a:pathLst>
              <a:path extrusionOk="0" h="34171" w="44118">
                <a:moveTo>
                  <a:pt x="72" y="1"/>
                </a:moveTo>
                <a:lnTo>
                  <a:pt x="0" y="34170"/>
                </a:lnTo>
                <a:lnTo>
                  <a:pt x="44118" y="34170"/>
                </a:lnTo>
                <a:lnTo>
                  <a:pt x="44118" y="33119"/>
                </a:lnTo>
                <a:lnTo>
                  <a:pt x="44110" y="33135"/>
                </a:lnTo>
                <a:lnTo>
                  <a:pt x="44094" y="33143"/>
                </a:lnTo>
                <a:lnTo>
                  <a:pt x="44070" y="33151"/>
                </a:lnTo>
                <a:lnTo>
                  <a:pt x="44038" y="33159"/>
                </a:lnTo>
                <a:lnTo>
                  <a:pt x="43941" y="33159"/>
                </a:lnTo>
                <a:lnTo>
                  <a:pt x="43821" y="33151"/>
                </a:lnTo>
                <a:lnTo>
                  <a:pt x="43677" y="33135"/>
                </a:lnTo>
                <a:lnTo>
                  <a:pt x="43516" y="33111"/>
                </a:lnTo>
                <a:lnTo>
                  <a:pt x="43155" y="33047"/>
                </a:lnTo>
                <a:lnTo>
                  <a:pt x="42786" y="32967"/>
                </a:lnTo>
                <a:lnTo>
                  <a:pt x="42457" y="32879"/>
                </a:lnTo>
                <a:lnTo>
                  <a:pt x="42192" y="32814"/>
                </a:lnTo>
                <a:lnTo>
                  <a:pt x="42056" y="32766"/>
                </a:lnTo>
                <a:lnTo>
                  <a:pt x="41936" y="32710"/>
                </a:lnTo>
                <a:lnTo>
                  <a:pt x="41823" y="32646"/>
                </a:lnTo>
                <a:lnTo>
                  <a:pt x="41703" y="32582"/>
                </a:lnTo>
                <a:lnTo>
                  <a:pt x="41599" y="32510"/>
                </a:lnTo>
                <a:lnTo>
                  <a:pt x="41382" y="32357"/>
                </a:lnTo>
                <a:lnTo>
                  <a:pt x="41182" y="32189"/>
                </a:lnTo>
                <a:lnTo>
                  <a:pt x="40997" y="32012"/>
                </a:lnTo>
                <a:lnTo>
                  <a:pt x="40812" y="31828"/>
                </a:lnTo>
                <a:lnTo>
                  <a:pt x="40636" y="31627"/>
                </a:lnTo>
                <a:lnTo>
                  <a:pt x="40476" y="31426"/>
                </a:lnTo>
                <a:lnTo>
                  <a:pt x="40275" y="31162"/>
                </a:lnTo>
                <a:lnTo>
                  <a:pt x="40074" y="30889"/>
                </a:lnTo>
                <a:lnTo>
                  <a:pt x="39882" y="30616"/>
                </a:lnTo>
                <a:lnTo>
                  <a:pt x="39697" y="30335"/>
                </a:lnTo>
                <a:lnTo>
                  <a:pt x="39328" y="29774"/>
                </a:lnTo>
                <a:lnTo>
                  <a:pt x="38967" y="29204"/>
                </a:lnTo>
                <a:lnTo>
                  <a:pt x="38638" y="28667"/>
                </a:lnTo>
                <a:lnTo>
                  <a:pt x="38301" y="28137"/>
                </a:lnTo>
                <a:lnTo>
                  <a:pt x="37956" y="27608"/>
                </a:lnTo>
                <a:lnTo>
                  <a:pt x="37603" y="27094"/>
                </a:lnTo>
                <a:lnTo>
                  <a:pt x="37419" y="26837"/>
                </a:lnTo>
                <a:lnTo>
                  <a:pt x="37234" y="26589"/>
                </a:lnTo>
                <a:lnTo>
                  <a:pt x="37042" y="26348"/>
                </a:lnTo>
                <a:lnTo>
                  <a:pt x="36841" y="26107"/>
                </a:lnTo>
                <a:lnTo>
                  <a:pt x="36641" y="25867"/>
                </a:lnTo>
                <a:lnTo>
                  <a:pt x="36424" y="25642"/>
                </a:lnTo>
                <a:lnTo>
                  <a:pt x="36207" y="25417"/>
                </a:lnTo>
                <a:lnTo>
                  <a:pt x="35983" y="25201"/>
                </a:lnTo>
                <a:lnTo>
                  <a:pt x="35814" y="25056"/>
                </a:lnTo>
                <a:lnTo>
                  <a:pt x="35638" y="24912"/>
                </a:lnTo>
                <a:lnTo>
                  <a:pt x="35461" y="24783"/>
                </a:lnTo>
                <a:lnTo>
                  <a:pt x="35285" y="24655"/>
                </a:lnTo>
                <a:lnTo>
                  <a:pt x="35100" y="24535"/>
                </a:lnTo>
                <a:lnTo>
                  <a:pt x="34916" y="24430"/>
                </a:lnTo>
                <a:lnTo>
                  <a:pt x="34723" y="24318"/>
                </a:lnTo>
                <a:lnTo>
                  <a:pt x="34531" y="24222"/>
                </a:lnTo>
                <a:lnTo>
                  <a:pt x="34330" y="24134"/>
                </a:lnTo>
                <a:lnTo>
                  <a:pt x="34129" y="24045"/>
                </a:lnTo>
                <a:lnTo>
                  <a:pt x="33929" y="23965"/>
                </a:lnTo>
                <a:lnTo>
                  <a:pt x="33728" y="23893"/>
                </a:lnTo>
                <a:lnTo>
                  <a:pt x="33520" y="23829"/>
                </a:lnTo>
                <a:lnTo>
                  <a:pt x="33311" y="23765"/>
                </a:lnTo>
                <a:lnTo>
                  <a:pt x="33102" y="23708"/>
                </a:lnTo>
                <a:lnTo>
                  <a:pt x="32886" y="23660"/>
                </a:lnTo>
                <a:lnTo>
                  <a:pt x="32677" y="23612"/>
                </a:lnTo>
                <a:lnTo>
                  <a:pt x="32461" y="23572"/>
                </a:lnTo>
                <a:lnTo>
                  <a:pt x="32244" y="23540"/>
                </a:lnTo>
                <a:lnTo>
                  <a:pt x="32027" y="23508"/>
                </a:lnTo>
                <a:lnTo>
                  <a:pt x="31594" y="23460"/>
                </a:lnTo>
                <a:lnTo>
                  <a:pt x="31153" y="23428"/>
                </a:lnTo>
                <a:lnTo>
                  <a:pt x="30712" y="23412"/>
                </a:lnTo>
                <a:lnTo>
                  <a:pt x="30270" y="23412"/>
                </a:lnTo>
                <a:lnTo>
                  <a:pt x="29837" y="23420"/>
                </a:lnTo>
                <a:lnTo>
                  <a:pt x="29404" y="23444"/>
                </a:lnTo>
                <a:lnTo>
                  <a:pt x="27815" y="23548"/>
                </a:lnTo>
                <a:lnTo>
                  <a:pt x="27422" y="23572"/>
                </a:lnTo>
                <a:lnTo>
                  <a:pt x="27029" y="23596"/>
                </a:lnTo>
                <a:lnTo>
                  <a:pt x="26628" y="23604"/>
                </a:lnTo>
                <a:lnTo>
                  <a:pt x="26235" y="23604"/>
                </a:lnTo>
                <a:lnTo>
                  <a:pt x="25842" y="23596"/>
                </a:lnTo>
                <a:lnTo>
                  <a:pt x="25449" y="23580"/>
                </a:lnTo>
                <a:lnTo>
                  <a:pt x="25056" y="23548"/>
                </a:lnTo>
                <a:lnTo>
                  <a:pt x="24670" y="23508"/>
                </a:lnTo>
                <a:lnTo>
                  <a:pt x="24285" y="23444"/>
                </a:lnTo>
                <a:lnTo>
                  <a:pt x="24093" y="23404"/>
                </a:lnTo>
                <a:lnTo>
                  <a:pt x="23908" y="23363"/>
                </a:lnTo>
                <a:lnTo>
                  <a:pt x="23716" y="23315"/>
                </a:lnTo>
                <a:lnTo>
                  <a:pt x="23531" y="23259"/>
                </a:lnTo>
                <a:lnTo>
                  <a:pt x="23347" y="23203"/>
                </a:lnTo>
                <a:lnTo>
                  <a:pt x="23154" y="23139"/>
                </a:lnTo>
                <a:lnTo>
                  <a:pt x="22833" y="23010"/>
                </a:lnTo>
                <a:lnTo>
                  <a:pt x="22520" y="22874"/>
                </a:lnTo>
                <a:lnTo>
                  <a:pt x="22207" y="22714"/>
                </a:lnTo>
                <a:lnTo>
                  <a:pt x="21911" y="22537"/>
                </a:lnTo>
                <a:lnTo>
                  <a:pt x="21622" y="22353"/>
                </a:lnTo>
                <a:lnTo>
                  <a:pt x="21341" y="22152"/>
                </a:lnTo>
                <a:lnTo>
                  <a:pt x="21068" y="21935"/>
                </a:lnTo>
                <a:lnTo>
                  <a:pt x="20803" y="21711"/>
                </a:lnTo>
                <a:lnTo>
                  <a:pt x="20555" y="21470"/>
                </a:lnTo>
                <a:lnTo>
                  <a:pt x="20314" y="21221"/>
                </a:lnTo>
                <a:lnTo>
                  <a:pt x="20081" y="20965"/>
                </a:lnTo>
                <a:lnTo>
                  <a:pt x="19857" y="20692"/>
                </a:lnTo>
                <a:lnTo>
                  <a:pt x="19648" y="20411"/>
                </a:lnTo>
                <a:lnTo>
                  <a:pt x="19456" y="20122"/>
                </a:lnTo>
                <a:lnTo>
                  <a:pt x="19271" y="19833"/>
                </a:lnTo>
                <a:lnTo>
                  <a:pt x="19094" y="19528"/>
                </a:lnTo>
                <a:lnTo>
                  <a:pt x="18958" y="19264"/>
                </a:lnTo>
                <a:lnTo>
                  <a:pt x="18830" y="18999"/>
                </a:lnTo>
                <a:lnTo>
                  <a:pt x="18717" y="18734"/>
                </a:lnTo>
                <a:lnTo>
                  <a:pt x="18605" y="18461"/>
                </a:lnTo>
                <a:lnTo>
                  <a:pt x="18517" y="18197"/>
                </a:lnTo>
                <a:lnTo>
                  <a:pt x="18429" y="17924"/>
                </a:lnTo>
                <a:lnTo>
                  <a:pt x="18348" y="17651"/>
                </a:lnTo>
                <a:lnTo>
                  <a:pt x="18276" y="17378"/>
                </a:lnTo>
                <a:lnTo>
                  <a:pt x="18220" y="17106"/>
                </a:lnTo>
                <a:lnTo>
                  <a:pt x="18164" y="16833"/>
                </a:lnTo>
                <a:lnTo>
                  <a:pt x="18116" y="16560"/>
                </a:lnTo>
                <a:lnTo>
                  <a:pt x="18068" y="16279"/>
                </a:lnTo>
                <a:lnTo>
                  <a:pt x="18035" y="16006"/>
                </a:lnTo>
                <a:lnTo>
                  <a:pt x="18003" y="15726"/>
                </a:lnTo>
                <a:lnTo>
                  <a:pt x="17947" y="15172"/>
                </a:lnTo>
                <a:lnTo>
                  <a:pt x="17907" y="14610"/>
                </a:lnTo>
                <a:lnTo>
                  <a:pt x="17875" y="14049"/>
                </a:lnTo>
                <a:lnTo>
                  <a:pt x="17827" y="12918"/>
                </a:lnTo>
                <a:lnTo>
                  <a:pt x="17795" y="12348"/>
                </a:lnTo>
                <a:lnTo>
                  <a:pt x="17755" y="11778"/>
                </a:lnTo>
                <a:lnTo>
                  <a:pt x="17707" y="11209"/>
                </a:lnTo>
                <a:lnTo>
                  <a:pt x="17674" y="10920"/>
                </a:lnTo>
                <a:lnTo>
                  <a:pt x="17642" y="10639"/>
                </a:lnTo>
                <a:lnTo>
                  <a:pt x="17578" y="10254"/>
                </a:lnTo>
                <a:lnTo>
                  <a:pt x="17498" y="9885"/>
                </a:lnTo>
                <a:lnTo>
                  <a:pt x="17402" y="9516"/>
                </a:lnTo>
                <a:lnTo>
                  <a:pt x="17289" y="9163"/>
                </a:lnTo>
                <a:lnTo>
                  <a:pt x="17153" y="8810"/>
                </a:lnTo>
                <a:lnTo>
                  <a:pt x="17009" y="8465"/>
                </a:lnTo>
                <a:lnTo>
                  <a:pt x="16848" y="8128"/>
                </a:lnTo>
                <a:lnTo>
                  <a:pt x="16672" y="7799"/>
                </a:lnTo>
                <a:lnTo>
                  <a:pt x="16479" y="7478"/>
                </a:lnTo>
                <a:lnTo>
                  <a:pt x="16270" y="7165"/>
                </a:lnTo>
                <a:lnTo>
                  <a:pt x="16046" y="6868"/>
                </a:lnTo>
                <a:lnTo>
                  <a:pt x="15813" y="6580"/>
                </a:lnTo>
                <a:lnTo>
                  <a:pt x="15572" y="6299"/>
                </a:lnTo>
                <a:lnTo>
                  <a:pt x="15316" y="6034"/>
                </a:lnTo>
                <a:lnTo>
                  <a:pt x="15043" y="5777"/>
                </a:lnTo>
                <a:lnTo>
                  <a:pt x="14762" y="5537"/>
                </a:lnTo>
                <a:lnTo>
                  <a:pt x="14473" y="5304"/>
                </a:lnTo>
                <a:lnTo>
                  <a:pt x="14168" y="5087"/>
                </a:lnTo>
                <a:lnTo>
                  <a:pt x="13856" y="4887"/>
                </a:lnTo>
                <a:lnTo>
                  <a:pt x="13535" y="4702"/>
                </a:lnTo>
                <a:lnTo>
                  <a:pt x="13206" y="4534"/>
                </a:lnTo>
                <a:lnTo>
                  <a:pt x="12869" y="4373"/>
                </a:lnTo>
                <a:lnTo>
                  <a:pt x="12524" y="4237"/>
                </a:lnTo>
                <a:lnTo>
                  <a:pt x="12179" y="4117"/>
                </a:lnTo>
                <a:lnTo>
                  <a:pt x="11818" y="4004"/>
                </a:lnTo>
                <a:lnTo>
                  <a:pt x="11449" y="3916"/>
                </a:lnTo>
                <a:lnTo>
                  <a:pt x="11080" y="3852"/>
                </a:lnTo>
                <a:lnTo>
                  <a:pt x="10895" y="3820"/>
                </a:lnTo>
                <a:lnTo>
                  <a:pt x="10711" y="3796"/>
                </a:lnTo>
                <a:lnTo>
                  <a:pt x="10518" y="3780"/>
                </a:lnTo>
                <a:lnTo>
                  <a:pt x="10325" y="3763"/>
                </a:lnTo>
                <a:lnTo>
                  <a:pt x="10133" y="3755"/>
                </a:lnTo>
                <a:lnTo>
                  <a:pt x="9748" y="3755"/>
                </a:lnTo>
                <a:lnTo>
                  <a:pt x="9555" y="3763"/>
                </a:lnTo>
                <a:lnTo>
                  <a:pt x="9363" y="3772"/>
                </a:lnTo>
                <a:lnTo>
                  <a:pt x="9162" y="3788"/>
                </a:lnTo>
                <a:lnTo>
                  <a:pt x="8889" y="3820"/>
                </a:lnTo>
                <a:lnTo>
                  <a:pt x="8625" y="3860"/>
                </a:lnTo>
                <a:lnTo>
                  <a:pt x="8352" y="3908"/>
                </a:lnTo>
                <a:lnTo>
                  <a:pt x="8087" y="3956"/>
                </a:lnTo>
                <a:lnTo>
                  <a:pt x="7550" y="4068"/>
                </a:lnTo>
                <a:lnTo>
                  <a:pt x="7020" y="4181"/>
                </a:lnTo>
                <a:lnTo>
                  <a:pt x="6483" y="4285"/>
                </a:lnTo>
                <a:lnTo>
                  <a:pt x="6218" y="4325"/>
                </a:lnTo>
                <a:lnTo>
                  <a:pt x="5945" y="4365"/>
                </a:lnTo>
                <a:lnTo>
                  <a:pt x="5680" y="4397"/>
                </a:lnTo>
                <a:lnTo>
                  <a:pt x="5407" y="4413"/>
                </a:lnTo>
                <a:lnTo>
                  <a:pt x="5143" y="4421"/>
                </a:lnTo>
                <a:lnTo>
                  <a:pt x="4870" y="4413"/>
                </a:lnTo>
                <a:lnTo>
                  <a:pt x="4645" y="4397"/>
                </a:lnTo>
                <a:lnTo>
                  <a:pt x="4429" y="4373"/>
                </a:lnTo>
                <a:lnTo>
                  <a:pt x="4212" y="4333"/>
                </a:lnTo>
                <a:lnTo>
                  <a:pt x="4003" y="4285"/>
                </a:lnTo>
                <a:lnTo>
                  <a:pt x="3795" y="4229"/>
                </a:lnTo>
                <a:lnTo>
                  <a:pt x="3586" y="4165"/>
                </a:lnTo>
                <a:lnTo>
                  <a:pt x="3386" y="4084"/>
                </a:lnTo>
                <a:lnTo>
                  <a:pt x="3185" y="4004"/>
                </a:lnTo>
                <a:lnTo>
                  <a:pt x="2985" y="3908"/>
                </a:lnTo>
                <a:lnTo>
                  <a:pt x="2792" y="3804"/>
                </a:lnTo>
                <a:lnTo>
                  <a:pt x="2607" y="3691"/>
                </a:lnTo>
                <a:lnTo>
                  <a:pt x="2423" y="3571"/>
                </a:lnTo>
                <a:lnTo>
                  <a:pt x="2246" y="3451"/>
                </a:lnTo>
                <a:lnTo>
                  <a:pt x="2070" y="3314"/>
                </a:lnTo>
                <a:lnTo>
                  <a:pt x="1901" y="3170"/>
                </a:lnTo>
                <a:lnTo>
                  <a:pt x="1741" y="3025"/>
                </a:lnTo>
                <a:lnTo>
                  <a:pt x="1581" y="2873"/>
                </a:lnTo>
                <a:lnTo>
                  <a:pt x="1436" y="2712"/>
                </a:lnTo>
                <a:lnTo>
                  <a:pt x="1292" y="2544"/>
                </a:lnTo>
                <a:lnTo>
                  <a:pt x="1147" y="2376"/>
                </a:lnTo>
                <a:lnTo>
                  <a:pt x="1019" y="2199"/>
                </a:lnTo>
                <a:lnTo>
                  <a:pt x="891" y="2015"/>
                </a:lnTo>
                <a:lnTo>
                  <a:pt x="778" y="1830"/>
                </a:lnTo>
                <a:lnTo>
                  <a:pt x="666" y="1637"/>
                </a:lnTo>
                <a:lnTo>
                  <a:pt x="562" y="1445"/>
                </a:lnTo>
                <a:lnTo>
                  <a:pt x="465" y="1252"/>
                </a:lnTo>
                <a:lnTo>
                  <a:pt x="377" y="1044"/>
                </a:lnTo>
                <a:lnTo>
                  <a:pt x="305" y="843"/>
                </a:lnTo>
                <a:lnTo>
                  <a:pt x="233" y="635"/>
                </a:lnTo>
                <a:lnTo>
                  <a:pt x="168" y="426"/>
                </a:lnTo>
                <a:lnTo>
                  <a:pt x="120" y="217"/>
                </a:lnTo>
                <a:lnTo>
                  <a:pt x="72" y="1"/>
                </a:lnTo>
                <a:close/>
              </a:path>
            </a:pathLst>
          </a:custGeom>
          <a:solidFill>
            <a:srgbClr val="FA7F51">
              <a:alpha val="474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9"/>
          <p:cNvSpPr/>
          <p:nvPr/>
        </p:nvSpPr>
        <p:spPr>
          <a:xfrm flipH="1" rot="1608571">
            <a:off x="-1205428" y="-870831"/>
            <a:ext cx="2392324" cy="2553632"/>
          </a:xfrm>
          <a:custGeom>
            <a:rect b="b" l="l" r="r" t="t"/>
            <a:pathLst>
              <a:path extrusionOk="0" h="31234" w="29261">
                <a:moveTo>
                  <a:pt x="22296" y="0"/>
                </a:moveTo>
                <a:lnTo>
                  <a:pt x="5673" y="979"/>
                </a:lnTo>
                <a:lnTo>
                  <a:pt x="5184" y="1091"/>
                </a:lnTo>
                <a:lnTo>
                  <a:pt x="4694" y="1212"/>
                </a:lnTo>
                <a:lnTo>
                  <a:pt x="4453" y="1284"/>
                </a:lnTo>
                <a:lnTo>
                  <a:pt x="4213" y="1356"/>
                </a:lnTo>
                <a:lnTo>
                  <a:pt x="3980" y="1436"/>
                </a:lnTo>
                <a:lnTo>
                  <a:pt x="3739" y="1525"/>
                </a:lnTo>
                <a:lnTo>
                  <a:pt x="3507" y="1613"/>
                </a:lnTo>
                <a:lnTo>
                  <a:pt x="3282" y="1709"/>
                </a:lnTo>
                <a:lnTo>
                  <a:pt x="3049" y="1813"/>
                </a:lnTo>
                <a:lnTo>
                  <a:pt x="2833" y="1926"/>
                </a:lnTo>
                <a:lnTo>
                  <a:pt x="2608" y="2046"/>
                </a:lnTo>
                <a:lnTo>
                  <a:pt x="2400" y="2175"/>
                </a:lnTo>
                <a:lnTo>
                  <a:pt x="2183" y="2303"/>
                </a:lnTo>
                <a:lnTo>
                  <a:pt x="1982" y="2447"/>
                </a:lnTo>
                <a:lnTo>
                  <a:pt x="1782" y="2600"/>
                </a:lnTo>
                <a:lnTo>
                  <a:pt x="1589" y="2760"/>
                </a:lnTo>
                <a:lnTo>
                  <a:pt x="1405" y="2929"/>
                </a:lnTo>
                <a:lnTo>
                  <a:pt x="1228" y="3113"/>
                </a:lnTo>
                <a:lnTo>
                  <a:pt x="1060" y="3298"/>
                </a:lnTo>
                <a:lnTo>
                  <a:pt x="899" y="3490"/>
                </a:lnTo>
                <a:lnTo>
                  <a:pt x="747" y="3699"/>
                </a:lnTo>
                <a:lnTo>
                  <a:pt x="610" y="3907"/>
                </a:lnTo>
                <a:lnTo>
                  <a:pt x="490" y="4124"/>
                </a:lnTo>
                <a:lnTo>
                  <a:pt x="378" y="4341"/>
                </a:lnTo>
                <a:lnTo>
                  <a:pt x="274" y="4573"/>
                </a:lnTo>
                <a:lnTo>
                  <a:pt x="185" y="4798"/>
                </a:lnTo>
                <a:lnTo>
                  <a:pt x="121" y="5039"/>
                </a:lnTo>
                <a:lnTo>
                  <a:pt x="65" y="5279"/>
                </a:lnTo>
                <a:lnTo>
                  <a:pt x="25" y="5528"/>
                </a:lnTo>
                <a:lnTo>
                  <a:pt x="1" y="5777"/>
                </a:lnTo>
                <a:lnTo>
                  <a:pt x="1" y="5969"/>
                </a:lnTo>
                <a:lnTo>
                  <a:pt x="1" y="6162"/>
                </a:lnTo>
                <a:lnTo>
                  <a:pt x="17" y="6346"/>
                </a:lnTo>
                <a:lnTo>
                  <a:pt x="41" y="6531"/>
                </a:lnTo>
                <a:lnTo>
                  <a:pt x="81" y="6723"/>
                </a:lnTo>
                <a:lnTo>
                  <a:pt x="121" y="6900"/>
                </a:lnTo>
                <a:lnTo>
                  <a:pt x="169" y="7085"/>
                </a:lnTo>
                <a:lnTo>
                  <a:pt x="233" y="7261"/>
                </a:lnTo>
                <a:lnTo>
                  <a:pt x="298" y="7438"/>
                </a:lnTo>
                <a:lnTo>
                  <a:pt x="370" y="7614"/>
                </a:lnTo>
                <a:lnTo>
                  <a:pt x="458" y="7783"/>
                </a:lnTo>
                <a:lnTo>
                  <a:pt x="546" y="7951"/>
                </a:lnTo>
                <a:lnTo>
                  <a:pt x="635" y="8119"/>
                </a:lnTo>
                <a:lnTo>
                  <a:pt x="739" y="8280"/>
                </a:lnTo>
                <a:lnTo>
                  <a:pt x="843" y="8440"/>
                </a:lnTo>
                <a:lnTo>
                  <a:pt x="955" y="8601"/>
                </a:lnTo>
                <a:lnTo>
                  <a:pt x="1076" y="8761"/>
                </a:lnTo>
                <a:lnTo>
                  <a:pt x="1196" y="8914"/>
                </a:lnTo>
                <a:lnTo>
                  <a:pt x="1453" y="9219"/>
                </a:lnTo>
                <a:lnTo>
                  <a:pt x="1726" y="9507"/>
                </a:lnTo>
                <a:lnTo>
                  <a:pt x="2014" y="9796"/>
                </a:lnTo>
                <a:lnTo>
                  <a:pt x="2303" y="10069"/>
                </a:lnTo>
                <a:lnTo>
                  <a:pt x="2608" y="10334"/>
                </a:lnTo>
                <a:lnTo>
                  <a:pt x="2913" y="10583"/>
                </a:lnTo>
                <a:lnTo>
                  <a:pt x="3226" y="10831"/>
                </a:lnTo>
                <a:lnTo>
                  <a:pt x="3852" y="11313"/>
                </a:lnTo>
                <a:lnTo>
                  <a:pt x="4478" y="11802"/>
                </a:lnTo>
                <a:lnTo>
                  <a:pt x="4782" y="12051"/>
                </a:lnTo>
                <a:lnTo>
                  <a:pt x="5087" y="12307"/>
                </a:lnTo>
                <a:lnTo>
                  <a:pt x="5384" y="12572"/>
                </a:lnTo>
                <a:lnTo>
                  <a:pt x="5665" y="12845"/>
                </a:lnTo>
                <a:lnTo>
                  <a:pt x="5938" y="13126"/>
                </a:lnTo>
                <a:lnTo>
                  <a:pt x="6194" y="13415"/>
                </a:lnTo>
                <a:lnTo>
                  <a:pt x="6315" y="13559"/>
                </a:lnTo>
                <a:lnTo>
                  <a:pt x="6435" y="13711"/>
                </a:lnTo>
                <a:lnTo>
                  <a:pt x="6547" y="13872"/>
                </a:lnTo>
                <a:lnTo>
                  <a:pt x="6652" y="14024"/>
                </a:lnTo>
                <a:lnTo>
                  <a:pt x="6756" y="14185"/>
                </a:lnTo>
                <a:lnTo>
                  <a:pt x="6852" y="14353"/>
                </a:lnTo>
                <a:lnTo>
                  <a:pt x="6941" y="14514"/>
                </a:lnTo>
                <a:lnTo>
                  <a:pt x="7029" y="14690"/>
                </a:lnTo>
                <a:lnTo>
                  <a:pt x="7101" y="14859"/>
                </a:lnTo>
                <a:lnTo>
                  <a:pt x="7173" y="15043"/>
                </a:lnTo>
                <a:lnTo>
                  <a:pt x="7237" y="15220"/>
                </a:lnTo>
                <a:lnTo>
                  <a:pt x="7294" y="15412"/>
                </a:lnTo>
                <a:lnTo>
                  <a:pt x="7334" y="15549"/>
                </a:lnTo>
                <a:lnTo>
                  <a:pt x="7366" y="15693"/>
                </a:lnTo>
                <a:lnTo>
                  <a:pt x="7414" y="15982"/>
                </a:lnTo>
                <a:lnTo>
                  <a:pt x="7446" y="16271"/>
                </a:lnTo>
                <a:lnTo>
                  <a:pt x="7462" y="16552"/>
                </a:lnTo>
                <a:lnTo>
                  <a:pt x="7462" y="16840"/>
                </a:lnTo>
                <a:lnTo>
                  <a:pt x="7446" y="17129"/>
                </a:lnTo>
                <a:lnTo>
                  <a:pt x="7422" y="17410"/>
                </a:lnTo>
                <a:lnTo>
                  <a:pt x="7374" y="17699"/>
                </a:lnTo>
                <a:lnTo>
                  <a:pt x="7326" y="17988"/>
                </a:lnTo>
                <a:lnTo>
                  <a:pt x="7261" y="18268"/>
                </a:lnTo>
                <a:lnTo>
                  <a:pt x="7189" y="18557"/>
                </a:lnTo>
                <a:lnTo>
                  <a:pt x="7109" y="18846"/>
                </a:lnTo>
                <a:lnTo>
                  <a:pt x="7021" y="19127"/>
                </a:lnTo>
                <a:lnTo>
                  <a:pt x="6933" y="19416"/>
                </a:lnTo>
                <a:lnTo>
                  <a:pt x="6732" y="19993"/>
                </a:lnTo>
                <a:lnTo>
                  <a:pt x="6315" y="21141"/>
                </a:lnTo>
                <a:lnTo>
                  <a:pt x="6114" y="21718"/>
                </a:lnTo>
                <a:lnTo>
                  <a:pt x="6018" y="22007"/>
                </a:lnTo>
                <a:lnTo>
                  <a:pt x="5930" y="22304"/>
                </a:lnTo>
                <a:lnTo>
                  <a:pt x="5849" y="22593"/>
                </a:lnTo>
                <a:lnTo>
                  <a:pt x="5769" y="22890"/>
                </a:lnTo>
                <a:lnTo>
                  <a:pt x="5705" y="23178"/>
                </a:lnTo>
                <a:lnTo>
                  <a:pt x="5649" y="23475"/>
                </a:lnTo>
                <a:lnTo>
                  <a:pt x="5601" y="23764"/>
                </a:lnTo>
                <a:lnTo>
                  <a:pt x="5569" y="24061"/>
                </a:lnTo>
                <a:lnTo>
                  <a:pt x="5545" y="24358"/>
                </a:lnTo>
                <a:lnTo>
                  <a:pt x="5537" y="24655"/>
                </a:lnTo>
                <a:lnTo>
                  <a:pt x="5545" y="24903"/>
                </a:lnTo>
                <a:lnTo>
                  <a:pt x="5561" y="25144"/>
                </a:lnTo>
                <a:lnTo>
                  <a:pt x="5593" y="25393"/>
                </a:lnTo>
                <a:lnTo>
                  <a:pt x="5625" y="25625"/>
                </a:lnTo>
                <a:lnTo>
                  <a:pt x="5673" y="25866"/>
                </a:lnTo>
                <a:lnTo>
                  <a:pt x="5737" y="26099"/>
                </a:lnTo>
                <a:lnTo>
                  <a:pt x="5801" y="26331"/>
                </a:lnTo>
                <a:lnTo>
                  <a:pt x="5882" y="26564"/>
                </a:lnTo>
                <a:lnTo>
                  <a:pt x="5970" y="26789"/>
                </a:lnTo>
                <a:lnTo>
                  <a:pt x="6066" y="27013"/>
                </a:lnTo>
                <a:lnTo>
                  <a:pt x="6170" y="27238"/>
                </a:lnTo>
                <a:lnTo>
                  <a:pt x="6283" y="27455"/>
                </a:lnTo>
                <a:lnTo>
                  <a:pt x="6403" y="27663"/>
                </a:lnTo>
                <a:lnTo>
                  <a:pt x="6531" y="27872"/>
                </a:lnTo>
                <a:lnTo>
                  <a:pt x="6668" y="28072"/>
                </a:lnTo>
                <a:lnTo>
                  <a:pt x="6812" y="28273"/>
                </a:lnTo>
                <a:lnTo>
                  <a:pt x="6957" y="28466"/>
                </a:lnTo>
                <a:lnTo>
                  <a:pt x="7117" y="28658"/>
                </a:lnTo>
                <a:lnTo>
                  <a:pt x="7278" y="28843"/>
                </a:lnTo>
                <a:lnTo>
                  <a:pt x="7454" y="29019"/>
                </a:lnTo>
                <a:lnTo>
                  <a:pt x="7631" y="29196"/>
                </a:lnTo>
                <a:lnTo>
                  <a:pt x="7807" y="29356"/>
                </a:lnTo>
                <a:lnTo>
                  <a:pt x="8000" y="29517"/>
                </a:lnTo>
                <a:lnTo>
                  <a:pt x="8192" y="29677"/>
                </a:lnTo>
                <a:lnTo>
                  <a:pt x="8393" y="29821"/>
                </a:lnTo>
                <a:lnTo>
                  <a:pt x="8593" y="29966"/>
                </a:lnTo>
                <a:lnTo>
                  <a:pt x="8802" y="30094"/>
                </a:lnTo>
                <a:lnTo>
                  <a:pt x="9010" y="30223"/>
                </a:lnTo>
                <a:lnTo>
                  <a:pt x="9227" y="30343"/>
                </a:lnTo>
                <a:lnTo>
                  <a:pt x="9452" y="30455"/>
                </a:lnTo>
                <a:lnTo>
                  <a:pt x="9676" y="30560"/>
                </a:lnTo>
                <a:lnTo>
                  <a:pt x="9901" y="30656"/>
                </a:lnTo>
                <a:lnTo>
                  <a:pt x="10134" y="30744"/>
                </a:lnTo>
                <a:lnTo>
                  <a:pt x="10358" y="30816"/>
                </a:lnTo>
                <a:lnTo>
                  <a:pt x="10599" y="30896"/>
                </a:lnTo>
                <a:lnTo>
                  <a:pt x="10832" y="30961"/>
                </a:lnTo>
                <a:lnTo>
                  <a:pt x="11064" y="31017"/>
                </a:lnTo>
                <a:lnTo>
                  <a:pt x="11305" y="31065"/>
                </a:lnTo>
                <a:lnTo>
                  <a:pt x="11546" y="31113"/>
                </a:lnTo>
                <a:lnTo>
                  <a:pt x="11786" y="31145"/>
                </a:lnTo>
                <a:lnTo>
                  <a:pt x="12027" y="31177"/>
                </a:lnTo>
                <a:lnTo>
                  <a:pt x="12276" y="31201"/>
                </a:lnTo>
                <a:lnTo>
                  <a:pt x="12516" y="31217"/>
                </a:lnTo>
                <a:lnTo>
                  <a:pt x="12757" y="31233"/>
                </a:lnTo>
                <a:lnTo>
                  <a:pt x="13255" y="31233"/>
                </a:lnTo>
                <a:lnTo>
                  <a:pt x="13495" y="31225"/>
                </a:lnTo>
                <a:lnTo>
                  <a:pt x="13744" y="31209"/>
                </a:lnTo>
                <a:lnTo>
                  <a:pt x="13985" y="31185"/>
                </a:lnTo>
                <a:lnTo>
                  <a:pt x="14233" y="31161"/>
                </a:lnTo>
                <a:lnTo>
                  <a:pt x="14474" y="31129"/>
                </a:lnTo>
                <a:lnTo>
                  <a:pt x="14723" y="31089"/>
                </a:lnTo>
                <a:lnTo>
                  <a:pt x="14963" y="31049"/>
                </a:lnTo>
                <a:lnTo>
                  <a:pt x="15204" y="30993"/>
                </a:lnTo>
                <a:lnTo>
                  <a:pt x="15445" y="30945"/>
                </a:lnTo>
                <a:lnTo>
                  <a:pt x="15686" y="30880"/>
                </a:lnTo>
                <a:lnTo>
                  <a:pt x="15926" y="30816"/>
                </a:lnTo>
                <a:lnTo>
                  <a:pt x="16159" y="30744"/>
                </a:lnTo>
                <a:lnTo>
                  <a:pt x="16400" y="30664"/>
                </a:lnTo>
                <a:lnTo>
                  <a:pt x="16632" y="30584"/>
                </a:lnTo>
                <a:lnTo>
                  <a:pt x="16865" y="30503"/>
                </a:lnTo>
                <a:lnTo>
                  <a:pt x="17090" y="30407"/>
                </a:lnTo>
                <a:lnTo>
                  <a:pt x="17314" y="30311"/>
                </a:lnTo>
                <a:lnTo>
                  <a:pt x="17539" y="30215"/>
                </a:lnTo>
                <a:lnTo>
                  <a:pt x="17988" y="29998"/>
                </a:lnTo>
                <a:lnTo>
                  <a:pt x="18421" y="29773"/>
                </a:lnTo>
                <a:lnTo>
                  <a:pt x="18847" y="29525"/>
                </a:lnTo>
                <a:lnTo>
                  <a:pt x="19256" y="29268"/>
                </a:lnTo>
                <a:lnTo>
                  <a:pt x="19665" y="28995"/>
                </a:lnTo>
                <a:lnTo>
                  <a:pt x="20066" y="28706"/>
                </a:lnTo>
                <a:lnTo>
                  <a:pt x="20451" y="28409"/>
                </a:lnTo>
                <a:lnTo>
                  <a:pt x="20836" y="28096"/>
                </a:lnTo>
                <a:lnTo>
                  <a:pt x="21213" y="27776"/>
                </a:lnTo>
                <a:lnTo>
                  <a:pt x="21574" y="27447"/>
                </a:lnTo>
                <a:lnTo>
                  <a:pt x="21935" y="27110"/>
                </a:lnTo>
                <a:lnTo>
                  <a:pt x="22288" y="26765"/>
                </a:lnTo>
                <a:lnTo>
                  <a:pt x="22633" y="26412"/>
                </a:lnTo>
                <a:lnTo>
                  <a:pt x="22970" y="26051"/>
                </a:lnTo>
                <a:lnTo>
                  <a:pt x="23299" y="25682"/>
                </a:lnTo>
                <a:lnTo>
                  <a:pt x="23620" y="25313"/>
                </a:lnTo>
                <a:lnTo>
                  <a:pt x="23917" y="24960"/>
                </a:lnTo>
                <a:lnTo>
                  <a:pt x="24206" y="24599"/>
                </a:lnTo>
                <a:lnTo>
                  <a:pt x="24495" y="24237"/>
                </a:lnTo>
                <a:lnTo>
                  <a:pt x="24775" y="23868"/>
                </a:lnTo>
                <a:lnTo>
                  <a:pt x="25048" y="23499"/>
                </a:lnTo>
                <a:lnTo>
                  <a:pt x="25321" y="23122"/>
                </a:lnTo>
                <a:lnTo>
                  <a:pt x="25578" y="22737"/>
                </a:lnTo>
                <a:lnTo>
                  <a:pt x="25834" y="22352"/>
                </a:lnTo>
                <a:lnTo>
                  <a:pt x="26083" y="21959"/>
                </a:lnTo>
                <a:lnTo>
                  <a:pt x="26324" y="21566"/>
                </a:lnTo>
                <a:lnTo>
                  <a:pt x="26557" y="21165"/>
                </a:lnTo>
                <a:lnTo>
                  <a:pt x="26781" y="20764"/>
                </a:lnTo>
                <a:lnTo>
                  <a:pt x="26998" y="20354"/>
                </a:lnTo>
                <a:lnTo>
                  <a:pt x="27214" y="19945"/>
                </a:lnTo>
                <a:lnTo>
                  <a:pt x="27415" y="19528"/>
                </a:lnTo>
                <a:lnTo>
                  <a:pt x="27608" y="19111"/>
                </a:lnTo>
                <a:lnTo>
                  <a:pt x="27784" y="18694"/>
                </a:lnTo>
                <a:lnTo>
                  <a:pt x="27961" y="18268"/>
                </a:lnTo>
                <a:lnTo>
                  <a:pt x="28129" y="17835"/>
                </a:lnTo>
                <a:lnTo>
                  <a:pt x="28281" y="17410"/>
                </a:lnTo>
                <a:lnTo>
                  <a:pt x="28426" y="16969"/>
                </a:lnTo>
                <a:lnTo>
                  <a:pt x="28554" y="16535"/>
                </a:lnTo>
                <a:lnTo>
                  <a:pt x="28683" y="16094"/>
                </a:lnTo>
                <a:lnTo>
                  <a:pt x="28795" y="15653"/>
                </a:lnTo>
                <a:lnTo>
                  <a:pt x="28891" y="15204"/>
                </a:lnTo>
                <a:lnTo>
                  <a:pt x="28979" y="14762"/>
                </a:lnTo>
                <a:lnTo>
                  <a:pt x="29060" y="14313"/>
                </a:lnTo>
                <a:lnTo>
                  <a:pt x="29124" y="13856"/>
                </a:lnTo>
                <a:lnTo>
                  <a:pt x="29180" y="13407"/>
                </a:lnTo>
                <a:lnTo>
                  <a:pt x="29220" y="12949"/>
                </a:lnTo>
                <a:lnTo>
                  <a:pt x="29244" y="12492"/>
                </a:lnTo>
                <a:lnTo>
                  <a:pt x="29260" y="12035"/>
                </a:lnTo>
                <a:lnTo>
                  <a:pt x="29260" y="11569"/>
                </a:lnTo>
                <a:lnTo>
                  <a:pt x="29244" y="11112"/>
                </a:lnTo>
                <a:lnTo>
                  <a:pt x="29212" y="10647"/>
                </a:lnTo>
                <a:lnTo>
                  <a:pt x="29164" y="10189"/>
                </a:lnTo>
                <a:lnTo>
                  <a:pt x="29108" y="9732"/>
                </a:lnTo>
                <a:lnTo>
                  <a:pt x="29028" y="9275"/>
                </a:lnTo>
                <a:lnTo>
                  <a:pt x="28939" y="8817"/>
                </a:lnTo>
                <a:lnTo>
                  <a:pt x="28835" y="8368"/>
                </a:lnTo>
                <a:lnTo>
                  <a:pt x="28715" y="7919"/>
                </a:lnTo>
                <a:lnTo>
                  <a:pt x="28578" y="7478"/>
                </a:lnTo>
                <a:lnTo>
                  <a:pt x="28434" y="7036"/>
                </a:lnTo>
                <a:lnTo>
                  <a:pt x="28265" y="6603"/>
                </a:lnTo>
                <a:lnTo>
                  <a:pt x="28097" y="6178"/>
                </a:lnTo>
                <a:lnTo>
                  <a:pt x="27904" y="5753"/>
                </a:lnTo>
                <a:lnTo>
                  <a:pt x="27704" y="5344"/>
                </a:lnTo>
                <a:lnTo>
                  <a:pt x="27487" y="4934"/>
                </a:lnTo>
                <a:lnTo>
                  <a:pt x="27255" y="4533"/>
                </a:lnTo>
                <a:lnTo>
                  <a:pt x="27006" y="4148"/>
                </a:lnTo>
                <a:lnTo>
                  <a:pt x="26757" y="3771"/>
                </a:lnTo>
                <a:lnTo>
                  <a:pt x="26484" y="3402"/>
                </a:lnTo>
                <a:lnTo>
                  <a:pt x="26204" y="3041"/>
                </a:lnTo>
                <a:lnTo>
                  <a:pt x="25907" y="2696"/>
                </a:lnTo>
                <a:lnTo>
                  <a:pt x="25602" y="2367"/>
                </a:lnTo>
                <a:lnTo>
                  <a:pt x="25281" y="2038"/>
                </a:lnTo>
                <a:lnTo>
                  <a:pt x="24952" y="1733"/>
                </a:lnTo>
                <a:lnTo>
                  <a:pt x="24607" y="1436"/>
                </a:lnTo>
                <a:lnTo>
                  <a:pt x="24246" y="1164"/>
                </a:lnTo>
                <a:lnTo>
                  <a:pt x="24069" y="1027"/>
                </a:lnTo>
                <a:lnTo>
                  <a:pt x="23877" y="899"/>
                </a:lnTo>
                <a:lnTo>
                  <a:pt x="23692" y="771"/>
                </a:lnTo>
                <a:lnTo>
                  <a:pt x="23500" y="642"/>
                </a:lnTo>
                <a:lnTo>
                  <a:pt x="23307" y="530"/>
                </a:lnTo>
                <a:lnTo>
                  <a:pt x="23107" y="409"/>
                </a:lnTo>
                <a:lnTo>
                  <a:pt x="22914" y="305"/>
                </a:lnTo>
                <a:lnTo>
                  <a:pt x="22706" y="201"/>
                </a:lnTo>
                <a:lnTo>
                  <a:pt x="22505" y="97"/>
                </a:lnTo>
                <a:lnTo>
                  <a:pt x="22296" y="0"/>
                </a:lnTo>
                <a:close/>
              </a:path>
            </a:pathLst>
          </a:custGeom>
          <a:solidFill>
            <a:srgbClr val="51CDFA">
              <a:alpha val="474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1_4_1_1_1_2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0"/>
          <p:cNvSpPr txBox="1"/>
          <p:nvPr>
            <p:ph hasCustomPrompt="1" type="title"/>
          </p:nvPr>
        </p:nvSpPr>
        <p:spPr>
          <a:xfrm>
            <a:off x="2012132" y="820675"/>
            <a:ext cx="5119800" cy="75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Font typeface="Montserrat ExtraBold"/>
              <a:buNone/>
              <a:defRPr sz="4800"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Font typeface="Montserrat ExtraBold"/>
              <a:buNone/>
              <a:defRPr sz="4800"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Font typeface="Montserrat ExtraBold"/>
              <a:buNone/>
              <a:defRPr sz="4800"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Font typeface="Montserrat ExtraBold"/>
              <a:buNone/>
              <a:defRPr sz="4800"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Font typeface="Montserrat ExtraBold"/>
              <a:buNone/>
              <a:defRPr sz="4800"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Font typeface="Montserrat ExtraBold"/>
              <a:buNone/>
              <a:defRPr sz="4800"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Font typeface="Montserrat ExtraBold"/>
              <a:buNone/>
              <a:defRPr sz="4800"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Font typeface="Montserrat ExtraBold"/>
              <a:buNone/>
              <a:defRPr sz="4800"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t>xx%</a:t>
            </a:r>
          </a:p>
        </p:txBody>
      </p:sp>
      <p:sp>
        <p:nvSpPr>
          <p:cNvPr id="123" name="Google Shape;123;p20"/>
          <p:cNvSpPr txBox="1"/>
          <p:nvPr>
            <p:ph idx="1" type="subTitle"/>
          </p:nvPr>
        </p:nvSpPr>
        <p:spPr>
          <a:xfrm>
            <a:off x="2012000" y="1572472"/>
            <a:ext cx="5119800" cy="3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24" name="Google Shape;124;p20"/>
          <p:cNvSpPr txBox="1"/>
          <p:nvPr>
            <p:ph hasCustomPrompt="1" idx="2" type="title"/>
          </p:nvPr>
        </p:nvSpPr>
        <p:spPr>
          <a:xfrm>
            <a:off x="2012132" y="2048416"/>
            <a:ext cx="5119800" cy="75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Font typeface="Montserrat ExtraBold"/>
              <a:buNone/>
              <a:defRPr sz="4800"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Font typeface="Montserrat ExtraBold"/>
              <a:buNone/>
              <a:defRPr sz="4800"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Font typeface="Montserrat ExtraBold"/>
              <a:buNone/>
              <a:defRPr sz="4800"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Font typeface="Montserrat ExtraBold"/>
              <a:buNone/>
              <a:defRPr sz="4800"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Font typeface="Montserrat ExtraBold"/>
              <a:buNone/>
              <a:defRPr sz="4800"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Font typeface="Montserrat ExtraBold"/>
              <a:buNone/>
              <a:defRPr sz="4800"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Font typeface="Montserrat ExtraBold"/>
              <a:buNone/>
              <a:defRPr sz="4800"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Font typeface="Montserrat ExtraBold"/>
              <a:buNone/>
              <a:defRPr sz="4800"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t>xx%</a:t>
            </a:r>
          </a:p>
        </p:txBody>
      </p:sp>
      <p:sp>
        <p:nvSpPr>
          <p:cNvPr id="125" name="Google Shape;125;p20"/>
          <p:cNvSpPr txBox="1"/>
          <p:nvPr>
            <p:ph idx="3" type="subTitle"/>
          </p:nvPr>
        </p:nvSpPr>
        <p:spPr>
          <a:xfrm>
            <a:off x="2012000" y="2799023"/>
            <a:ext cx="5119800" cy="3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26" name="Google Shape;126;p20"/>
          <p:cNvSpPr txBox="1"/>
          <p:nvPr>
            <p:ph hasCustomPrompt="1" idx="4" type="title"/>
          </p:nvPr>
        </p:nvSpPr>
        <p:spPr>
          <a:xfrm>
            <a:off x="2012042" y="3241031"/>
            <a:ext cx="5119800" cy="75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Font typeface="Montserrat ExtraBold"/>
              <a:buNone/>
              <a:defRPr sz="4800"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Font typeface="Montserrat ExtraBold"/>
              <a:buNone/>
              <a:defRPr sz="4800"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Font typeface="Montserrat ExtraBold"/>
              <a:buNone/>
              <a:defRPr sz="4800"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Font typeface="Montserrat ExtraBold"/>
              <a:buNone/>
              <a:defRPr sz="4800"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Font typeface="Montserrat ExtraBold"/>
              <a:buNone/>
              <a:defRPr sz="4800"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Font typeface="Montserrat ExtraBold"/>
              <a:buNone/>
              <a:defRPr sz="4800"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Font typeface="Montserrat ExtraBold"/>
              <a:buNone/>
              <a:defRPr sz="4800"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Font typeface="Montserrat ExtraBold"/>
              <a:buNone/>
              <a:defRPr sz="4800"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t>xx%</a:t>
            </a:r>
          </a:p>
        </p:txBody>
      </p:sp>
      <p:sp>
        <p:nvSpPr>
          <p:cNvPr id="127" name="Google Shape;127;p20"/>
          <p:cNvSpPr txBox="1"/>
          <p:nvPr>
            <p:ph idx="5" type="subTitle"/>
          </p:nvPr>
        </p:nvSpPr>
        <p:spPr>
          <a:xfrm>
            <a:off x="2012000" y="3992825"/>
            <a:ext cx="5119800" cy="3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28" name="Google Shape;128;p20"/>
          <p:cNvSpPr/>
          <p:nvPr/>
        </p:nvSpPr>
        <p:spPr>
          <a:xfrm rot="6352719">
            <a:off x="-2700182" y="2091146"/>
            <a:ext cx="5800889" cy="2784867"/>
          </a:xfrm>
          <a:custGeom>
            <a:rect b="b" l="l" r="r" t="t"/>
            <a:pathLst>
              <a:path extrusionOk="0" h="34596" w="55431">
                <a:moveTo>
                  <a:pt x="29982" y="0"/>
                </a:moveTo>
                <a:lnTo>
                  <a:pt x="29733" y="17"/>
                </a:lnTo>
                <a:lnTo>
                  <a:pt x="29485" y="41"/>
                </a:lnTo>
                <a:lnTo>
                  <a:pt x="29236" y="81"/>
                </a:lnTo>
                <a:lnTo>
                  <a:pt x="28995" y="129"/>
                </a:lnTo>
                <a:lnTo>
                  <a:pt x="28755" y="193"/>
                </a:lnTo>
                <a:lnTo>
                  <a:pt x="28514" y="265"/>
                </a:lnTo>
                <a:lnTo>
                  <a:pt x="28281" y="353"/>
                </a:lnTo>
                <a:lnTo>
                  <a:pt x="28057" y="450"/>
                </a:lnTo>
                <a:lnTo>
                  <a:pt x="27832" y="562"/>
                </a:lnTo>
                <a:lnTo>
                  <a:pt x="27615" y="682"/>
                </a:lnTo>
                <a:lnTo>
                  <a:pt x="27399" y="827"/>
                </a:lnTo>
                <a:lnTo>
                  <a:pt x="27190" y="979"/>
                </a:lnTo>
                <a:lnTo>
                  <a:pt x="26998" y="1140"/>
                </a:lnTo>
                <a:lnTo>
                  <a:pt x="26821" y="1308"/>
                </a:lnTo>
                <a:lnTo>
                  <a:pt x="26645" y="1485"/>
                </a:lnTo>
                <a:lnTo>
                  <a:pt x="26484" y="1669"/>
                </a:lnTo>
                <a:lnTo>
                  <a:pt x="26340" y="1854"/>
                </a:lnTo>
                <a:lnTo>
                  <a:pt x="26195" y="2054"/>
                </a:lnTo>
                <a:lnTo>
                  <a:pt x="26067" y="2255"/>
                </a:lnTo>
                <a:lnTo>
                  <a:pt x="25947" y="2464"/>
                </a:lnTo>
                <a:lnTo>
                  <a:pt x="25834" y="2680"/>
                </a:lnTo>
                <a:lnTo>
                  <a:pt x="25730" y="2905"/>
                </a:lnTo>
                <a:lnTo>
                  <a:pt x="25634" y="3129"/>
                </a:lnTo>
                <a:lnTo>
                  <a:pt x="25545" y="3362"/>
                </a:lnTo>
                <a:lnTo>
                  <a:pt x="25465" y="3595"/>
                </a:lnTo>
                <a:lnTo>
                  <a:pt x="25393" y="3835"/>
                </a:lnTo>
                <a:lnTo>
                  <a:pt x="25329" y="4076"/>
                </a:lnTo>
                <a:lnTo>
                  <a:pt x="25265" y="4325"/>
                </a:lnTo>
                <a:lnTo>
                  <a:pt x="25217" y="4574"/>
                </a:lnTo>
                <a:lnTo>
                  <a:pt x="25168" y="4822"/>
                </a:lnTo>
                <a:lnTo>
                  <a:pt x="25128" y="5079"/>
                </a:lnTo>
                <a:lnTo>
                  <a:pt x="25096" y="5336"/>
                </a:lnTo>
                <a:lnTo>
                  <a:pt x="25064" y="5592"/>
                </a:lnTo>
                <a:lnTo>
                  <a:pt x="25040" y="5849"/>
                </a:lnTo>
                <a:lnTo>
                  <a:pt x="25000" y="6371"/>
                </a:lnTo>
                <a:lnTo>
                  <a:pt x="24984" y="6892"/>
                </a:lnTo>
                <a:lnTo>
                  <a:pt x="24976" y="7414"/>
                </a:lnTo>
                <a:lnTo>
                  <a:pt x="24976" y="7927"/>
                </a:lnTo>
                <a:lnTo>
                  <a:pt x="24984" y="8441"/>
                </a:lnTo>
                <a:lnTo>
                  <a:pt x="25000" y="8946"/>
                </a:lnTo>
                <a:lnTo>
                  <a:pt x="25008" y="9459"/>
                </a:lnTo>
                <a:lnTo>
                  <a:pt x="25008" y="9981"/>
                </a:lnTo>
                <a:lnTo>
                  <a:pt x="24992" y="10502"/>
                </a:lnTo>
                <a:lnTo>
                  <a:pt x="24968" y="11024"/>
                </a:lnTo>
                <a:lnTo>
                  <a:pt x="24928" y="11537"/>
                </a:lnTo>
                <a:lnTo>
                  <a:pt x="24904" y="11794"/>
                </a:lnTo>
                <a:lnTo>
                  <a:pt x="24872" y="12051"/>
                </a:lnTo>
                <a:lnTo>
                  <a:pt x="24839" y="12308"/>
                </a:lnTo>
                <a:lnTo>
                  <a:pt x="24791" y="12556"/>
                </a:lnTo>
                <a:lnTo>
                  <a:pt x="24743" y="12805"/>
                </a:lnTo>
                <a:lnTo>
                  <a:pt x="24687" y="13054"/>
                </a:lnTo>
                <a:lnTo>
                  <a:pt x="24631" y="13294"/>
                </a:lnTo>
                <a:lnTo>
                  <a:pt x="24559" y="13535"/>
                </a:lnTo>
                <a:lnTo>
                  <a:pt x="24486" y="13768"/>
                </a:lnTo>
                <a:lnTo>
                  <a:pt x="24398" y="14000"/>
                </a:lnTo>
                <a:lnTo>
                  <a:pt x="24310" y="14225"/>
                </a:lnTo>
                <a:lnTo>
                  <a:pt x="24206" y="14450"/>
                </a:lnTo>
                <a:lnTo>
                  <a:pt x="24101" y="14666"/>
                </a:lnTo>
                <a:lnTo>
                  <a:pt x="23981" y="14875"/>
                </a:lnTo>
                <a:lnTo>
                  <a:pt x="23853" y="15084"/>
                </a:lnTo>
                <a:lnTo>
                  <a:pt x="23716" y="15284"/>
                </a:lnTo>
                <a:lnTo>
                  <a:pt x="23572" y="15477"/>
                </a:lnTo>
                <a:lnTo>
                  <a:pt x="23411" y="15669"/>
                </a:lnTo>
                <a:lnTo>
                  <a:pt x="23243" y="15854"/>
                </a:lnTo>
                <a:lnTo>
                  <a:pt x="23058" y="16022"/>
                </a:lnTo>
                <a:lnTo>
                  <a:pt x="22874" y="16191"/>
                </a:lnTo>
                <a:lnTo>
                  <a:pt x="22673" y="16351"/>
                </a:lnTo>
                <a:lnTo>
                  <a:pt x="22465" y="16496"/>
                </a:lnTo>
                <a:lnTo>
                  <a:pt x="22256" y="16624"/>
                </a:lnTo>
                <a:lnTo>
                  <a:pt x="22039" y="16744"/>
                </a:lnTo>
                <a:lnTo>
                  <a:pt x="21815" y="16857"/>
                </a:lnTo>
                <a:lnTo>
                  <a:pt x="21590" y="16961"/>
                </a:lnTo>
                <a:lnTo>
                  <a:pt x="21358" y="17049"/>
                </a:lnTo>
                <a:lnTo>
                  <a:pt x="21125" y="17129"/>
                </a:lnTo>
                <a:lnTo>
                  <a:pt x="20884" y="17194"/>
                </a:lnTo>
                <a:lnTo>
                  <a:pt x="20643" y="17258"/>
                </a:lnTo>
                <a:lnTo>
                  <a:pt x="20395" y="17306"/>
                </a:lnTo>
                <a:lnTo>
                  <a:pt x="20146" y="17346"/>
                </a:lnTo>
                <a:lnTo>
                  <a:pt x="19897" y="17378"/>
                </a:lnTo>
                <a:lnTo>
                  <a:pt x="19641" y="17402"/>
                </a:lnTo>
                <a:lnTo>
                  <a:pt x="19384" y="17418"/>
                </a:lnTo>
                <a:lnTo>
                  <a:pt x="19127" y="17426"/>
                </a:lnTo>
                <a:lnTo>
                  <a:pt x="18870" y="17426"/>
                </a:lnTo>
                <a:lnTo>
                  <a:pt x="18606" y="17418"/>
                </a:lnTo>
                <a:lnTo>
                  <a:pt x="18341" y="17410"/>
                </a:lnTo>
                <a:lnTo>
                  <a:pt x="18084" y="17386"/>
                </a:lnTo>
                <a:lnTo>
                  <a:pt x="17819" y="17362"/>
                </a:lnTo>
                <a:lnTo>
                  <a:pt x="17555" y="17330"/>
                </a:lnTo>
                <a:lnTo>
                  <a:pt x="17298" y="17290"/>
                </a:lnTo>
                <a:lnTo>
                  <a:pt x="17033" y="17250"/>
                </a:lnTo>
                <a:lnTo>
                  <a:pt x="16776" y="17202"/>
                </a:lnTo>
                <a:lnTo>
                  <a:pt x="16512" y="17145"/>
                </a:lnTo>
                <a:lnTo>
                  <a:pt x="16255" y="17089"/>
                </a:lnTo>
                <a:lnTo>
                  <a:pt x="15750" y="16961"/>
                </a:lnTo>
                <a:lnTo>
                  <a:pt x="15252" y="16816"/>
                </a:lnTo>
                <a:lnTo>
                  <a:pt x="14763" y="16664"/>
                </a:lnTo>
                <a:lnTo>
                  <a:pt x="14265" y="16504"/>
                </a:lnTo>
                <a:lnTo>
                  <a:pt x="13278" y="16167"/>
                </a:lnTo>
                <a:lnTo>
                  <a:pt x="12781" y="16006"/>
                </a:lnTo>
                <a:lnTo>
                  <a:pt x="12292" y="15846"/>
                </a:lnTo>
                <a:lnTo>
                  <a:pt x="11794" y="15693"/>
                </a:lnTo>
                <a:lnTo>
                  <a:pt x="11297" y="15557"/>
                </a:lnTo>
                <a:lnTo>
                  <a:pt x="10799" y="15429"/>
                </a:lnTo>
                <a:lnTo>
                  <a:pt x="10294" y="15316"/>
                </a:lnTo>
                <a:lnTo>
                  <a:pt x="10045" y="15268"/>
                </a:lnTo>
                <a:lnTo>
                  <a:pt x="9797" y="15228"/>
                </a:lnTo>
                <a:lnTo>
                  <a:pt x="9548" y="15188"/>
                </a:lnTo>
                <a:lnTo>
                  <a:pt x="9291" y="15156"/>
                </a:lnTo>
                <a:lnTo>
                  <a:pt x="9042" y="15132"/>
                </a:lnTo>
                <a:lnTo>
                  <a:pt x="8786" y="15108"/>
                </a:lnTo>
                <a:lnTo>
                  <a:pt x="8537" y="15100"/>
                </a:lnTo>
                <a:lnTo>
                  <a:pt x="8280" y="15092"/>
                </a:lnTo>
                <a:lnTo>
                  <a:pt x="8031" y="15100"/>
                </a:lnTo>
                <a:lnTo>
                  <a:pt x="7775" y="15108"/>
                </a:lnTo>
                <a:lnTo>
                  <a:pt x="7518" y="15132"/>
                </a:lnTo>
                <a:lnTo>
                  <a:pt x="7269" y="15156"/>
                </a:lnTo>
                <a:lnTo>
                  <a:pt x="7085" y="15188"/>
                </a:lnTo>
                <a:lnTo>
                  <a:pt x="6900" y="15220"/>
                </a:lnTo>
                <a:lnTo>
                  <a:pt x="6724" y="15252"/>
                </a:lnTo>
                <a:lnTo>
                  <a:pt x="6547" y="15292"/>
                </a:lnTo>
                <a:lnTo>
                  <a:pt x="6194" y="15388"/>
                </a:lnTo>
                <a:lnTo>
                  <a:pt x="5849" y="15501"/>
                </a:lnTo>
                <a:lnTo>
                  <a:pt x="5512" y="15629"/>
                </a:lnTo>
                <a:lnTo>
                  <a:pt x="5183" y="15782"/>
                </a:lnTo>
                <a:lnTo>
                  <a:pt x="4862" y="15942"/>
                </a:lnTo>
                <a:lnTo>
                  <a:pt x="4550" y="16118"/>
                </a:lnTo>
                <a:lnTo>
                  <a:pt x="4245" y="16311"/>
                </a:lnTo>
                <a:lnTo>
                  <a:pt x="3948" y="16520"/>
                </a:lnTo>
                <a:lnTo>
                  <a:pt x="3659" y="16736"/>
                </a:lnTo>
                <a:lnTo>
                  <a:pt x="3378" y="16969"/>
                </a:lnTo>
                <a:lnTo>
                  <a:pt x="3113" y="17218"/>
                </a:lnTo>
                <a:lnTo>
                  <a:pt x="2849" y="17474"/>
                </a:lnTo>
                <a:lnTo>
                  <a:pt x="2600" y="17747"/>
                </a:lnTo>
                <a:lnTo>
                  <a:pt x="2359" y="18020"/>
                </a:lnTo>
                <a:lnTo>
                  <a:pt x="2127" y="18309"/>
                </a:lnTo>
                <a:lnTo>
                  <a:pt x="1910" y="18614"/>
                </a:lnTo>
                <a:lnTo>
                  <a:pt x="1701" y="18918"/>
                </a:lnTo>
                <a:lnTo>
                  <a:pt x="1501" y="19231"/>
                </a:lnTo>
                <a:lnTo>
                  <a:pt x="1308" y="19552"/>
                </a:lnTo>
                <a:lnTo>
                  <a:pt x="1140" y="19889"/>
                </a:lnTo>
                <a:lnTo>
                  <a:pt x="971" y="20226"/>
                </a:lnTo>
                <a:lnTo>
                  <a:pt x="819" y="20563"/>
                </a:lnTo>
                <a:lnTo>
                  <a:pt x="683" y="20916"/>
                </a:lnTo>
                <a:lnTo>
                  <a:pt x="554" y="21261"/>
                </a:lnTo>
                <a:lnTo>
                  <a:pt x="442" y="21622"/>
                </a:lnTo>
                <a:lnTo>
                  <a:pt x="338" y="21983"/>
                </a:lnTo>
                <a:lnTo>
                  <a:pt x="249" y="22344"/>
                </a:lnTo>
                <a:lnTo>
                  <a:pt x="177" y="22705"/>
                </a:lnTo>
                <a:lnTo>
                  <a:pt x="113" y="23074"/>
                </a:lnTo>
                <a:lnTo>
                  <a:pt x="65" y="23443"/>
                </a:lnTo>
                <a:lnTo>
                  <a:pt x="33" y="23812"/>
                </a:lnTo>
                <a:lnTo>
                  <a:pt x="9" y="24173"/>
                </a:lnTo>
                <a:lnTo>
                  <a:pt x="1" y="24543"/>
                </a:lnTo>
                <a:lnTo>
                  <a:pt x="1" y="24912"/>
                </a:lnTo>
                <a:lnTo>
                  <a:pt x="9" y="25273"/>
                </a:lnTo>
                <a:lnTo>
                  <a:pt x="33" y="25642"/>
                </a:lnTo>
                <a:lnTo>
                  <a:pt x="65" y="26003"/>
                </a:lnTo>
                <a:lnTo>
                  <a:pt x="105" y="26372"/>
                </a:lnTo>
                <a:lnTo>
                  <a:pt x="153" y="26733"/>
                </a:lnTo>
                <a:lnTo>
                  <a:pt x="209" y="27094"/>
                </a:lnTo>
                <a:lnTo>
                  <a:pt x="281" y="27455"/>
                </a:lnTo>
                <a:lnTo>
                  <a:pt x="354" y="27808"/>
                </a:lnTo>
                <a:lnTo>
                  <a:pt x="442" y="28169"/>
                </a:lnTo>
                <a:lnTo>
                  <a:pt x="530" y="28522"/>
                </a:lnTo>
                <a:lnTo>
                  <a:pt x="634" y="28883"/>
                </a:lnTo>
                <a:lnTo>
                  <a:pt x="747" y="29236"/>
                </a:lnTo>
                <a:lnTo>
                  <a:pt x="859" y="29589"/>
                </a:lnTo>
                <a:lnTo>
                  <a:pt x="979" y="29934"/>
                </a:lnTo>
                <a:lnTo>
                  <a:pt x="1108" y="30287"/>
                </a:lnTo>
                <a:lnTo>
                  <a:pt x="1244" y="30632"/>
                </a:lnTo>
                <a:lnTo>
                  <a:pt x="1389" y="30977"/>
                </a:lnTo>
                <a:lnTo>
                  <a:pt x="1541" y="31314"/>
                </a:lnTo>
                <a:lnTo>
                  <a:pt x="1693" y="31659"/>
                </a:lnTo>
                <a:lnTo>
                  <a:pt x="1854" y="31996"/>
                </a:lnTo>
                <a:lnTo>
                  <a:pt x="2014" y="32325"/>
                </a:lnTo>
                <a:lnTo>
                  <a:pt x="2191" y="32662"/>
                </a:lnTo>
                <a:lnTo>
                  <a:pt x="2359" y="32991"/>
                </a:lnTo>
                <a:lnTo>
                  <a:pt x="2544" y="33320"/>
                </a:lnTo>
                <a:lnTo>
                  <a:pt x="2728" y="33640"/>
                </a:lnTo>
                <a:lnTo>
                  <a:pt x="2913" y="33961"/>
                </a:lnTo>
                <a:lnTo>
                  <a:pt x="3298" y="34595"/>
                </a:lnTo>
                <a:lnTo>
                  <a:pt x="55431" y="30151"/>
                </a:lnTo>
                <a:lnTo>
                  <a:pt x="55254" y="21349"/>
                </a:lnTo>
                <a:lnTo>
                  <a:pt x="55302" y="20924"/>
                </a:lnTo>
                <a:lnTo>
                  <a:pt x="55351" y="20499"/>
                </a:lnTo>
                <a:lnTo>
                  <a:pt x="55383" y="20066"/>
                </a:lnTo>
                <a:lnTo>
                  <a:pt x="55415" y="19624"/>
                </a:lnTo>
                <a:lnTo>
                  <a:pt x="55423" y="19191"/>
                </a:lnTo>
                <a:lnTo>
                  <a:pt x="55423" y="18758"/>
                </a:lnTo>
                <a:lnTo>
                  <a:pt x="55415" y="18541"/>
                </a:lnTo>
                <a:lnTo>
                  <a:pt x="55407" y="18325"/>
                </a:lnTo>
                <a:lnTo>
                  <a:pt x="55391" y="18116"/>
                </a:lnTo>
                <a:lnTo>
                  <a:pt x="55367" y="17908"/>
                </a:lnTo>
                <a:lnTo>
                  <a:pt x="55342" y="17699"/>
                </a:lnTo>
                <a:lnTo>
                  <a:pt x="55310" y="17490"/>
                </a:lnTo>
                <a:lnTo>
                  <a:pt x="55270" y="17282"/>
                </a:lnTo>
                <a:lnTo>
                  <a:pt x="55222" y="17081"/>
                </a:lnTo>
                <a:lnTo>
                  <a:pt x="55166" y="16881"/>
                </a:lnTo>
                <a:lnTo>
                  <a:pt x="55110" y="16688"/>
                </a:lnTo>
                <a:lnTo>
                  <a:pt x="55046" y="16496"/>
                </a:lnTo>
                <a:lnTo>
                  <a:pt x="54965" y="16311"/>
                </a:lnTo>
                <a:lnTo>
                  <a:pt x="54885" y="16127"/>
                </a:lnTo>
                <a:lnTo>
                  <a:pt x="54797" y="15942"/>
                </a:lnTo>
                <a:lnTo>
                  <a:pt x="54693" y="15773"/>
                </a:lnTo>
                <a:lnTo>
                  <a:pt x="54588" y="15605"/>
                </a:lnTo>
                <a:lnTo>
                  <a:pt x="54468" y="15437"/>
                </a:lnTo>
                <a:lnTo>
                  <a:pt x="54340" y="15276"/>
                </a:lnTo>
                <a:lnTo>
                  <a:pt x="54203" y="15124"/>
                </a:lnTo>
                <a:lnTo>
                  <a:pt x="54051" y="14971"/>
                </a:lnTo>
                <a:lnTo>
                  <a:pt x="53858" y="14803"/>
                </a:lnTo>
                <a:lnTo>
                  <a:pt x="53658" y="14650"/>
                </a:lnTo>
                <a:lnTo>
                  <a:pt x="53449" y="14506"/>
                </a:lnTo>
                <a:lnTo>
                  <a:pt x="53240" y="14378"/>
                </a:lnTo>
                <a:lnTo>
                  <a:pt x="53016" y="14265"/>
                </a:lnTo>
                <a:lnTo>
                  <a:pt x="52791" y="14169"/>
                </a:lnTo>
                <a:lnTo>
                  <a:pt x="52559" y="14081"/>
                </a:lnTo>
                <a:lnTo>
                  <a:pt x="52326" y="14008"/>
                </a:lnTo>
                <a:lnTo>
                  <a:pt x="52085" y="13936"/>
                </a:lnTo>
                <a:lnTo>
                  <a:pt x="51836" y="13880"/>
                </a:lnTo>
                <a:lnTo>
                  <a:pt x="51588" y="13832"/>
                </a:lnTo>
                <a:lnTo>
                  <a:pt x="51339" y="13792"/>
                </a:lnTo>
                <a:lnTo>
                  <a:pt x="51082" y="13760"/>
                </a:lnTo>
                <a:lnTo>
                  <a:pt x="50818" y="13736"/>
                </a:lnTo>
                <a:lnTo>
                  <a:pt x="50561" y="13712"/>
                </a:lnTo>
                <a:lnTo>
                  <a:pt x="50296" y="13696"/>
                </a:lnTo>
                <a:lnTo>
                  <a:pt x="49759" y="13672"/>
                </a:lnTo>
                <a:lnTo>
                  <a:pt x="49221" y="13655"/>
                </a:lnTo>
                <a:lnTo>
                  <a:pt x="48675" y="13639"/>
                </a:lnTo>
                <a:lnTo>
                  <a:pt x="48130" y="13623"/>
                </a:lnTo>
                <a:lnTo>
                  <a:pt x="47592" y="13591"/>
                </a:lnTo>
                <a:lnTo>
                  <a:pt x="47328" y="13567"/>
                </a:lnTo>
                <a:lnTo>
                  <a:pt x="47055" y="13543"/>
                </a:lnTo>
                <a:lnTo>
                  <a:pt x="46798" y="13511"/>
                </a:lnTo>
                <a:lnTo>
                  <a:pt x="46533" y="13463"/>
                </a:lnTo>
                <a:lnTo>
                  <a:pt x="46277" y="13415"/>
                </a:lnTo>
                <a:lnTo>
                  <a:pt x="46020" y="13359"/>
                </a:lnTo>
                <a:lnTo>
                  <a:pt x="45771" y="13294"/>
                </a:lnTo>
                <a:lnTo>
                  <a:pt x="45522" y="13222"/>
                </a:lnTo>
                <a:lnTo>
                  <a:pt x="45282" y="13134"/>
                </a:lnTo>
                <a:lnTo>
                  <a:pt x="45049" y="13046"/>
                </a:lnTo>
                <a:lnTo>
                  <a:pt x="44816" y="12949"/>
                </a:lnTo>
                <a:lnTo>
                  <a:pt x="44584" y="12837"/>
                </a:lnTo>
                <a:lnTo>
                  <a:pt x="44359" y="12725"/>
                </a:lnTo>
                <a:lnTo>
                  <a:pt x="44143" y="12604"/>
                </a:lnTo>
                <a:lnTo>
                  <a:pt x="43926" y="12468"/>
                </a:lnTo>
                <a:lnTo>
                  <a:pt x="43709" y="12332"/>
                </a:lnTo>
                <a:lnTo>
                  <a:pt x="43501" y="12195"/>
                </a:lnTo>
                <a:lnTo>
                  <a:pt x="43292" y="12043"/>
                </a:lnTo>
                <a:lnTo>
                  <a:pt x="43084" y="11890"/>
                </a:lnTo>
                <a:lnTo>
                  <a:pt x="42891" y="11730"/>
                </a:lnTo>
                <a:lnTo>
                  <a:pt x="42690" y="11561"/>
                </a:lnTo>
                <a:lnTo>
                  <a:pt x="42498" y="11393"/>
                </a:lnTo>
                <a:lnTo>
                  <a:pt x="42305" y="11216"/>
                </a:lnTo>
                <a:lnTo>
                  <a:pt x="42121" y="11032"/>
                </a:lnTo>
                <a:lnTo>
                  <a:pt x="41936" y="10847"/>
                </a:lnTo>
                <a:lnTo>
                  <a:pt x="41760" y="10663"/>
                </a:lnTo>
                <a:lnTo>
                  <a:pt x="41407" y="10278"/>
                </a:lnTo>
                <a:lnTo>
                  <a:pt x="41070" y="9877"/>
                </a:lnTo>
                <a:lnTo>
                  <a:pt x="40741" y="9468"/>
                </a:lnTo>
                <a:lnTo>
                  <a:pt x="40428" y="9050"/>
                </a:lnTo>
                <a:lnTo>
                  <a:pt x="40123" y="8625"/>
                </a:lnTo>
                <a:lnTo>
                  <a:pt x="39826" y="8200"/>
                </a:lnTo>
                <a:lnTo>
                  <a:pt x="39537" y="7767"/>
                </a:lnTo>
                <a:lnTo>
                  <a:pt x="39257" y="7333"/>
                </a:lnTo>
                <a:lnTo>
                  <a:pt x="38695" y="6459"/>
                </a:lnTo>
                <a:lnTo>
                  <a:pt x="38125" y="5592"/>
                </a:lnTo>
                <a:lnTo>
                  <a:pt x="37837" y="5159"/>
                </a:lnTo>
                <a:lnTo>
                  <a:pt x="37548" y="4734"/>
                </a:lnTo>
                <a:lnTo>
                  <a:pt x="37243" y="4317"/>
                </a:lnTo>
                <a:lnTo>
                  <a:pt x="36930" y="3908"/>
                </a:lnTo>
                <a:lnTo>
                  <a:pt x="36609" y="3506"/>
                </a:lnTo>
                <a:lnTo>
                  <a:pt x="36280" y="3113"/>
                </a:lnTo>
                <a:lnTo>
                  <a:pt x="36104" y="2929"/>
                </a:lnTo>
                <a:lnTo>
                  <a:pt x="35935" y="2736"/>
                </a:lnTo>
                <a:lnTo>
                  <a:pt x="35759" y="2552"/>
                </a:lnTo>
                <a:lnTo>
                  <a:pt x="35574" y="2375"/>
                </a:lnTo>
                <a:lnTo>
                  <a:pt x="35390" y="2199"/>
                </a:lnTo>
                <a:lnTo>
                  <a:pt x="35197" y="2022"/>
                </a:lnTo>
                <a:lnTo>
                  <a:pt x="35004" y="1862"/>
                </a:lnTo>
                <a:lnTo>
                  <a:pt x="34804" y="1693"/>
                </a:lnTo>
                <a:lnTo>
                  <a:pt x="34595" y="1533"/>
                </a:lnTo>
                <a:lnTo>
                  <a:pt x="34387" y="1380"/>
                </a:lnTo>
                <a:lnTo>
                  <a:pt x="34170" y="1236"/>
                </a:lnTo>
                <a:lnTo>
                  <a:pt x="33945" y="1100"/>
                </a:lnTo>
                <a:lnTo>
                  <a:pt x="33721" y="971"/>
                </a:lnTo>
                <a:lnTo>
                  <a:pt x="33488" y="843"/>
                </a:lnTo>
                <a:lnTo>
                  <a:pt x="33255" y="731"/>
                </a:lnTo>
                <a:lnTo>
                  <a:pt x="33015" y="618"/>
                </a:lnTo>
                <a:lnTo>
                  <a:pt x="32766" y="514"/>
                </a:lnTo>
                <a:lnTo>
                  <a:pt x="32525" y="426"/>
                </a:lnTo>
                <a:lnTo>
                  <a:pt x="32277" y="337"/>
                </a:lnTo>
                <a:lnTo>
                  <a:pt x="32020" y="265"/>
                </a:lnTo>
                <a:lnTo>
                  <a:pt x="31771" y="193"/>
                </a:lnTo>
                <a:lnTo>
                  <a:pt x="31514" y="137"/>
                </a:lnTo>
                <a:lnTo>
                  <a:pt x="31258" y="89"/>
                </a:lnTo>
                <a:lnTo>
                  <a:pt x="31001" y="57"/>
                </a:lnTo>
                <a:lnTo>
                  <a:pt x="30752" y="25"/>
                </a:lnTo>
                <a:lnTo>
                  <a:pt x="30496" y="9"/>
                </a:lnTo>
                <a:lnTo>
                  <a:pt x="30239" y="0"/>
                </a:lnTo>
                <a:close/>
              </a:path>
            </a:pathLst>
          </a:custGeom>
          <a:solidFill>
            <a:srgbClr val="FA7F51">
              <a:alpha val="474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20"/>
          <p:cNvSpPr/>
          <p:nvPr/>
        </p:nvSpPr>
        <p:spPr>
          <a:xfrm rot="-5257164">
            <a:off x="6713273" y="-631766"/>
            <a:ext cx="5951150" cy="4122294"/>
          </a:xfrm>
          <a:custGeom>
            <a:rect b="b" l="l" r="r" t="t"/>
            <a:pathLst>
              <a:path extrusionOk="0" h="55102" w="79548">
                <a:moveTo>
                  <a:pt x="35469" y="1"/>
                </a:moveTo>
                <a:lnTo>
                  <a:pt x="35116" y="9"/>
                </a:lnTo>
                <a:lnTo>
                  <a:pt x="34755" y="41"/>
                </a:lnTo>
                <a:lnTo>
                  <a:pt x="34394" y="81"/>
                </a:lnTo>
                <a:lnTo>
                  <a:pt x="34065" y="137"/>
                </a:lnTo>
                <a:lnTo>
                  <a:pt x="33745" y="209"/>
                </a:lnTo>
                <a:lnTo>
                  <a:pt x="33432" y="290"/>
                </a:lnTo>
                <a:lnTo>
                  <a:pt x="33127" y="394"/>
                </a:lnTo>
                <a:lnTo>
                  <a:pt x="32822" y="498"/>
                </a:lnTo>
                <a:lnTo>
                  <a:pt x="32525" y="619"/>
                </a:lnTo>
                <a:lnTo>
                  <a:pt x="32228" y="755"/>
                </a:lnTo>
                <a:lnTo>
                  <a:pt x="31939" y="899"/>
                </a:lnTo>
                <a:lnTo>
                  <a:pt x="31659" y="1060"/>
                </a:lnTo>
                <a:lnTo>
                  <a:pt x="31378" y="1220"/>
                </a:lnTo>
                <a:lnTo>
                  <a:pt x="31105" y="1397"/>
                </a:lnTo>
                <a:lnTo>
                  <a:pt x="30832" y="1581"/>
                </a:lnTo>
                <a:lnTo>
                  <a:pt x="30567" y="1774"/>
                </a:lnTo>
                <a:lnTo>
                  <a:pt x="30311" y="1974"/>
                </a:lnTo>
                <a:lnTo>
                  <a:pt x="30054" y="2183"/>
                </a:lnTo>
                <a:lnTo>
                  <a:pt x="29805" y="2400"/>
                </a:lnTo>
                <a:lnTo>
                  <a:pt x="29557" y="2624"/>
                </a:lnTo>
                <a:lnTo>
                  <a:pt x="29316" y="2857"/>
                </a:lnTo>
                <a:lnTo>
                  <a:pt x="29075" y="3090"/>
                </a:lnTo>
                <a:lnTo>
                  <a:pt x="28843" y="3338"/>
                </a:lnTo>
                <a:lnTo>
                  <a:pt x="28610" y="3579"/>
                </a:lnTo>
                <a:lnTo>
                  <a:pt x="28377" y="3836"/>
                </a:lnTo>
                <a:lnTo>
                  <a:pt x="28153" y="4084"/>
                </a:lnTo>
                <a:lnTo>
                  <a:pt x="27936" y="4349"/>
                </a:lnTo>
                <a:lnTo>
                  <a:pt x="27503" y="4871"/>
                </a:lnTo>
                <a:lnTo>
                  <a:pt x="27086" y="5408"/>
                </a:lnTo>
                <a:lnTo>
                  <a:pt x="26684" y="5946"/>
                </a:lnTo>
                <a:lnTo>
                  <a:pt x="26283" y="6483"/>
                </a:lnTo>
                <a:lnTo>
                  <a:pt x="25497" y="7566"/>
                </a:lnTo>
                <a:lnTo>
                  <a:pt x="25096" y="8104"/>
                </a:lnTo>
                <a:lnTo>
                  <a:pt x="24687" y="8649"/>
                </a:lnTo>
                <a:lnTo>
                  <a:pt x="24269" y="9179"/>
                </a:lnTo>
                <a:lnTo>
                  <a:pt x="23836" y="9692"/>
                </a:lnTo>
                <a:lnTo>
                  <a:pt x="23620" y="9949"/>
                </a:lnTo>
                <a:lnTo>
                  <a:pt x="23395" y="10198"/>
                </a:lnTo>
                <a:lnTo>
                  <a:pt x="23170" y="10447"/>
                </a:lnTo>
                <a:lnTo>
                  <a:pt x="22938" y="10687"/>
                </a:lnTo>
                <a:lnTo>
                  <a:pt x="22705" y="10920"/>
                </a:lnTo>
                <a:lnTo>
                  <a:pt x="22464" y="11153"/>
                </a:lnTo>
                <a:lnTo>
                  <a:pt x="22224" y="11377"/>
                </a:lnTo>
                <a:lnTo>
                  <a:pt x="21975" y="11594"/>
                </a:lnTo>
                <a:lnTo>
                  <a:pt x="21726" y="11802"/>
                </a:lnTo>
                <a:lnTo>
                  <a:pt x="21469" y="12003"/>
                </a:lnTo>
                <a:lnTo>
                  <a:pt x="21205" y="12204"/>
                </a:lnTo>
                <a:lnTo>
                  <a:pt x="20940" y="12388"/>
                </a:lnTo>
                <a:lnTo>
                  <a:pt x="20667" y="12565"/>
                </a:lnTo>
                <a:lnTo>
                  <a:pt x="20394" y="12733"/>
                </a:lnTo>
                <a:lnTo>
                  <a:pt x="20106" y="12894"/>
                </a:lnTo>
                <a:lnTo>
                  <a:pt x="19817" y="13038"/>
                </a:lnTo>
                <a:lnTo>
                  <a:pt x="19528" y="13174"/>
                </a:lnTo>
                <a:lnTo>
                  <a:pt x="19223" y="13303"/>
                </a:lnTo>
                <a:lnTo>
                  <a:pt x="18918" y="13415"/>
                </a:lnTo>
                <a:lnTo>
                  <a:pt x="18605" y="13519"/>
                </a:lnTo>
                <a:lnTo>
                  <a:pt x="18252" y="13616"/>
                </a:lnTo>
                <a:lnTo>
                  <a:pt x="17891" y="13704"/>
                </a:lnTo>
                <a:lnTo>
                  <a:pt x="17530" y="13768"/>
                </a:lnTo>
                <a:lnTo>
                  <a:pt x="17177" y="13824"/>
                </a:lnTo>
                <a:lnTo>
                  <a:pt x="16816" y="13864"/>
                </a:lnTo>
                <a:lnTo>
                  <a:pt x="16447" y="13888"/>
                </a:lnTo>
                <a:lnTo>
                  <a:pt x="16086" y="13904"/>
                </a:lnTo>
                <a:lnTo>
                  <a:pt x="15717" y="13912"/>
                </a:lnTo>
                <a:lnTo>
                  <a:pt x="15356" y="13912"/>
                </a:lnTo>
                <a:lnTo>
                  <a:pt x="14987" y="13896"/>
                </a:lnTo>
                <a:lnTo>
                  <a:pt x="14618" y="13880"/>
                </a:lnTo>
                <a:lnTo>
                  <a:pt x="14249" y="13856"/>
                </a:lnTo>
                <a:lnTo>
                  <a:pt x="13503" y="13792"/>
                </a:lnTo>
                <a:lnTo>
                  <a:pt x="12757" y="13720"/>
                </a:lnTo>
                <a:lnTo>
                  <a:pt x="12019" y="13640"/>
                </a:lnTo>
                <a:lnTo>
                  <a:pt x="11272" y="13567"/>
                </a:lnTo>
                <a:lnTo>
                  <a:pt x="10526" y="13511"/>
                </a:lnTo>
                <a:lnTo>
                  <a:pt x="10157" y="13487"/>
                </a:lnTo>
                <a:lnTo>
                  <a:pt x="9788" y="13471"/>
                </a:lnTo>
                <a:lnTo>
                  <a:pt x="9419" y="13463"/>
                </a:lnTo>
                <a:lnTo>
                  <a:pt x="9050" y="13455"/>
                </a:lnTo>
                <a:lnTo>
                  <a:pt x="8681" y="13463"/>
                </a:lnTo>
                <a:lnTo>
                  <a:pt x="8312" y="13487"/>
                </a:lnTo>
                <a:lnTo>
                  <a:pt x="7943" y="13511"/>
                </a:lnTo>
                <a:lnTo>
                  <a:pt x="7582" y="13559"/>
                </a:lnTo>
                <a:lnTo>
                  <a:pt x="7221" y="13616"/>
                </a:lnTo>
                <a:lnTo>
                  <a:pt x="6852" y="13680"/>
                </a:lnTo>
                <a:lnTo>
                  <a:pt x="6643" y="13728"/>
                </a:lnTo>
                <a:lnTo>
                  <a:pt x="6435" y="13784"/>
                </a:lnTo>
                <a:lnTo>
                  <a:pt x="6234" y="13848"/>
                </a:lnTo>
                <a:lnTo>
                  <a:pt x="6033" y="13912"/>
                </a:lnTo>
                <a:lnTo>
                  <a:pt x="5825" y="13985"/>
                </a:lnTo>
                <a:lnTo>
                  <a:pt x="5632" y="14057"/>
                </a:lnTo>
                <a:lnTo>
                  <a:pt x="5432" y="14137"/>
                </a:lnTo>
                <a:lnTo>
                  <a:pt x="5239" y="14225"/>
                </a:lnTo>
                <a:lnTo>
                  <a:pt x="5047" y="14314"/>
                </a:lnTo>
                <a:lnTo>
                  <a:pt x="4854" y="14410"/>
                </a:lnTo>
                <a:lnTo>
                  <a:pt x="4670" y="14514"/>
                </a:lnTo>
                <a:lnTo>
                  <a:pt x="4485" y="14618"/>
                </a:lnTo>
                <a:lnTo>
                  <a:pt x="4309" y="14731"/>
                </a:lnTo>
                <a:lnTo>
                  <a:pt x="4124" y="14843"/>
                </a:lnTo>
                <a:lnTo>
                  <a:pt x="3956" y="14963"/>
                </a:lnTo>
                <a:lnTo>
                  <a:pt x="3779" y="15092"/>
                </a:lnTo>
                <a:lnTo>
                  <a:pt x="3611" y="15220"/>
                </a:lnTo>
                <a:lnTo>
                  <a:pt x="3442" y="15349"/>
                </a:lnTo>
                <a:lnTo>
                  <a:pt x="3282" y="15485"/>
                </a:lnTo>
                <a:lnTo>
                  <a:pt x="3121" y="15629"/>
                </a:lnTo>
                <a:lnTo>
                  <a:pt x="2961" y="15774"/>
                </a:lnTo>
                <a:lnTo>
                  <a:pt x="2808" y="15918"/>
                </a:lnTo>
                <a:lnTo>
                  <a:pt x="2656" y="16071"/>
                </a:lnTo>
                <a:lnTo>
                  <a:pt x="2511" y="16231"/>
                </a:lnTo>
                <a:lnTo>
                  <a:pt x="2367" y="16384"/>
                </a:lnTo>
                <a:lnTo>
                  <a:pt x="2223" y="16552"/>
                </a:lnTo>
                <a:lnTo>
                  <a:pt x="2086" y="16712"/>
                </a:lnTo>
                <a:lnTo>
                  <a:pt x="1958" y="16881"/>
                </a:lnTo>
                <a:lnTo>
                  <a:pt x="1701" y="17226"/>
                </a:lnTo>
                <a:lnTo>
                  <a:pt x="1460" y="17579"/>
                </a:lnTo>
                <a:lnTo>
                  <a:pt x="1236" y="17948"/>
                </a:lnTo>
                <a:lnTo>
                  <a:pt x="1035" y="18325"/>
                </a:lnTo>
                <a:lnTo>
                  <a:pt x="939" y="18518"/>
                </a:lnTo>
                <a:lnTo>
                  <a:pt x="843" y="18710"/>
                </a:lnTo>
                <a:lnTo>
                  <a:pt x="754" y="18903"/>
                </a:lnTo>
                <a:lnTo>
                  <a:pt x="674" y="19103"/>
                </a:lnTo>
                <a:lnTo>
                  <a:pt x="594" y="19304"/>
                </a:lnTo>
                <a:lnTo>
                  <a:pt x="522" y="19504"/>
                </a:lnTo>
                <a:lnTo>
                  <a:pt x="449" y="19705"/>
                </a:lnTo>
                <a:lnTo>
                  <a:pt x="385" y="19906"/>
                </a:lnTo>
                <a:lnTo>
                  <a:pt x="321" y="20114"/>
                </a:lnTo>
                <a:lnTo>
                  <a:pt x="265" y="20315"/>
                </a:lnTo>
                <a:lnTo>
                  <a:pt x="217" y="20523"/>
                </a:lnTo>
                <a:lnTo>
                  <a:pt x="177" y="20732"/>
                </a:lnTo>
                <a:lnTo>
                  <a:pt x="137" y="20941"/>
                </a:lnTo>
                <a:lnTo>
                  <a:pt x="96" y="21149"/>
                </a:lnTo>
                <a:lnTo>
                  <a:pt x="72" y="21358"/>
                </a:lnTo>
                <a:lnTo>
                  <a:pt x="48" y="21574"/>
                </a:lnTo>
                <a:lnTo>
                  <a:pt x="24" y="21783"/>
                </a:lnTo>
                <a:lnTo>
                  <a:pt x="8" y="22000"/>
                </a:lnTo>
                <a:lnTo>
                  <a:pt x="0" y="22208"/>
                </a:lnTo>
                <a:lnTo>
                  <a:pt x="0" y="22425"/>
                </a:lnTo>
                <a:lnTo>
                  <a:pt x="0" y="22633"/>
                </a:lnTo>
                <a:lnTo>
                  <a:pt x="16" y="22850"/>
                </a:lnTo>
                <a:lnTo>
                  <a:pt x="24" y="23059"/>
                </a:lnTo>
                <a:lnTo>
                  <a:pt x="48" y="23267"/>
                </a:lnTo>
                <a:lnTo>
                  <a:pt x="72" y="23484"/>
                </a:lnTo>
                <a:lnTo>
                  <a:pt x="105" y="23692"/>
                </a:lnTo>
                <a:lnTo>
                  <a:pt x="145" y="23909"/>
                </a:lnTo>
                <a:lnTo>
                  <a:pt x="185" y="24118"/>
                </a:lnTo>
                <a:lnTo>
                  <a:pt x="32790" y="55102"/>
                </a:lnTo>
                <a:lnTo>
                  <a:pt x="79547" y="17282"/>
                </a:lnTo>
                <a:lnTo>
                  <a:pt x="79290" y="16953"/>
                </a:lnTo>
                <a:lnTo>
                  <a:pt x="79026" y="16616"/>
                </a:lnTo>
                <a:lnTo>
                  <a:pt x="78769" y="16295"/>
                </a:lnTo>
                <a:lnTo>
                  <a:pt x="78496" y="15974"/>
                </a:lnTo>
                <a:lnTo>
                  <a:pt x="78223" y="15653"/>
                </a:lnTo>
                <a:lnTo>
                  <a:pt x="77951" y="15333"/>
                </a:lnTo>
                <a:lnTo>
                  <a:pt x="77670" y="15020"/>
                </a:lnTo>
                <a:lnTo>
                  <a:pt x="77381" y="14715"/>
                </a:lnTo>
                <a:lnTo>
                  <a:pt x="77100" y="14410"/>
                </a:lnTo>
                <a:lnTo>
                  <a:pt x="76803" y="14105"/>
                </a:lnTo>
                <a:lnTo>
                  <a:pt x="76507" y="13808"/>
                </a:lnTo>
                <a:lnTo>
                  <a:pt x="76210" y="13519"/>
                </a:lnTo>
                <a:lnTo>
                  <a:pt x="75905" y="13222"/>
                </a:lnTo>
                <a:lnTo>
                  <a:pt x="75600" y="12942"/>
                </a:lnTo>
                <a:lnTo>
                  <a:pt x="75287" y="12661"/>
                </a:lnTo>
                <a:lnTo>
                  <a:pt x="74974" y="12380"/>
                </a:lnTo>
                <a:lnTo>
                  <a:pt x="74653" y="12099"/>
                </a:lnTo>
                <a:lnTo>
                  <a:pt x="74324" y="11827"/>
                </a:lnTo>
                <a:lnTo>
                  <a:pt x="73987" y="11554"/>
                </a:lnTo>
                <a:lnTo>
                  <a:pt x="73642" y="11297"/>
                </a:lnTo>
                <a:lnTo>
                  <a:pt x="73297" y="11040"/>
                </a:lnTo>
                <a:lnTo>
                  <a:pt x="72944" y="10792"/>
                </a:lnTo>
                <a:lnTo>
                  <a:pt x="72583" y="10559"/>
                </a:lnTo>
                <a:lnTo>
                  <a:pt x="72222" y="10334"/>
                </a:lnTo>
                <a:lnTo>
                  <a:pt x="71845" y="10126"/>
                </a:lnTo>
                <a:lnTo>
                  <a:pt x="71468" y="9925"/>
                </a:lnTo>
                <a:lnTo>
                  <a:pt x="71083" y="9749"/>
                </a:lnTo>
                <a:lnTo>
                  <a:pt x="70698" y="9580"/>
                </a:lnTo>
                <a:lnTo>
                  <a:pt x="70297" y="9428"/>
                </a:lnTo>
                <a:lnTo>
                  <a:pt x="70096" y="9363"/>
                </a:lnTo>
                <a:lnTo>
                  <a:pt x="69896" y="9299"/>
                </a:lnTo>
                <a:lnTo>
                  <a:pt x="69687" y="9243"/>
                </a:lnTo>
                <a:lnTo>
                  <a:pt x="69487" y="9187"/>
                </a:lnTo>
                <a:lnTo>
                  <a:pt x="69278" y="9139"/>
                </a:lnTo>
                <a:lnTo>
                  <a:pt x="69069" y="9099"/>
                </a:lnTo>
                <a:lnTo>
                  <a:pt x="68837" y="9059"/>
                </a:lnTo>
                <a:lnTo>
                  <a:pt x="68604" y="9027"/>
                </a:lnTo>
                <a:lnTo>
                  <a:pt x="68379" y="8994"/>
                </a:lnTo>
                <a:lnTo>
                  <a:pt x="68147" y="8978"/>
                </a:lnTo>
                <a:lnTo>
                  <a:pt x="67914" y="8962"/>
                </a:lnTo>
                <a:lnTo>
                  <a:pt x="67689" y="8954"/>
                </a:lnTo>
                <a:lnTo>
                  <a:pt x="67457" y="8946"/>
                </a:lnTo>
                <a:lnTo>
                  <a:pt x="67224" y="8954"/>
                </a:lnTo>
                <a:lnTo>
                  <a:pt x="66991" y="8954"/>
                </a:lnTo>
                <a:lnTo>
                  <a:pt x="66767" y="8970"/>
                </a:lnTo>
                <a:lnTo>
                  <a:pt x="66309" y="9010"/>
                </a:lnTo>
                <a:lnTo>
                  <a:pt x="65844" y="9059"/>
                </a:lnTo>
                <a:lnTo>
                  <a:pt x="65387" y="9131"/>
                </a:lnTo>
                <a:lnTo>
                  <a:pt x="64930" y="9219"/>
                </a:lnTo>
                <a:lnTo>
                  <a:pt x="64472" y="9315"/>
                </a:lnTo>
                <a:lnTo>
                  <a:pt x="64007" y="9420"/>
                </a:lnTo>
                <a:lnTo>
                  <a:pt x="63550" y="9540"/>
                </a:lnTo>
                <a:lnTo>
                  <a:pt x="63092" y="9660"/>
                </a:lnTo>
                <a:lnTo>
                  <a:pt x="62635" y="9797"/>
                </a:lnTo>
                <a:lnTo>
                  <a:pt x="61712" y="10061"/>
                </a:lnTo>
                <a:lnTo>
                  <a:pt x="60798" y="10334"/>
                </a:lnTo>
                <a:lnTo>
                  <a:pt x="59875" y="10599"/>
                </a:lnTo>
                <a:lnTo>
                  <a:pt x="59418" y="10727"/>
                </a:lnTo>
                <a:lnTo>
                  <a:pt x="58960" y="10840"/>
                </a:lnTo>
                <a:lnTo>
                  <a:pt x="58495" y="10944"/>
                </a:lnTo>
                <a:lnTo>
                  <a:pt x="58038" y="11040"/>
                </a:lnTo>
                <a:lnTo>
                  <a:pt x="57573" y="11120"/>
                </a:lnTo>
                <a:lnTo>
                  <a:pt x="57115" y="11193"/>
                </a:lnTo>
                <a:lnTo>
                  <a:pt x="56650" y="11241"/>
                </a:lnTo>
                <a:lnTo>
                  <a:pt x="56185" y="11281"/>
                </a:lnTo>
                <a:lnTo>
                  <a:pt x="55960" y="11289"/>
                </a:lnTo>
                <a:lnTo>
                  <a:pt x="55727" y="11297"/>
                </a:lnTo>
                <a:lnTo>
                  <a:pt x="55495" y="11297"/>
                </a:lnTo>
                <a:lnTo>
                  <a:pt x="55262" y="11289"/>
                </a:lnTo>
                <a:lnTo>
                  <a:pt x="55029" y="11281"/>
                </a:lnTo>
                <a:lnTo>
                  <a:pt x="54797" y="11265"/>
                </a:lnTo>
                <a:lnTo>
                  <a:pt x="54564" y="11241"/>
                </a:lnTo>
                <a:lnTo>
                  <a:pt x="54331" y="11209"/>
                </a:lnTo>
                <a:lnTo>
                  <a:pt x="53970" y="11153"/>
                </a:lnTo>
                <a:lnTo>
                  <a:pt x="53617" y="11080"/>
                </a:lnTo>
                <a:lnTo>
                  <a:pt x="53264" y="10992"/>
                </a:lnTo>
                <a:lnTo>
                  <a:pt x="52919" y="10896"/>
                </a:lnTo>
                <a:lnTo>
                  <a:pt x="52574" y="10784"/>
                </a:lnTo>
                <a:lnTo>
                  <a:pt x="52237" y="10655"/>
                </a:lnTo>
                <a:lnTo>
                  <a:pt x="51908" y="10519"/>
                </a:lnTo>
                <a:lnTo>
                  <a:pt x="51579" y="10374"/>
                </a:lnTo>
                <a:lnTo>
                  <a:pt x="51258" y="10214"/>
                </a:lnTo>
                <a:lnTo>
                  <a:pt x="50938" y="10045"/>
                </a:lnTo>
                <a:lnTo>
                  <a:pt x="50625" y="9869"/>
                </a:lnTo>
                <a:lnTo>
                  <a:pt x="50312" y="9684"/>
                </a:lnTo>
                <a:lnTo>
                  <a:pt x="50007" y="9492"/>
                </a:lnTo>
                <a:lnTo>
                  <a:pt x="49702" y="9283"/>
                </a:lnTo>
                <a:lnTo>
                  <a:pt x="49405" y="9075"/>
                </a:lnTo>
                <a:lnTo>
                  <a:pt x="49108" y="8858"/>
                </a:lnTo>
                <a:lnTo>
                  <a:pt x="48812" y="8633"/>
                </a:lnTo>
                <a:lnTo>
                  <a:pt x="48523" y="8409"/>
                </a:lnTo>
                <a:lnTo>
                  <a:pt x="48234" y="8168"/>
                </a:lnTo>
                <a:lnTo>
                  <a:pt x="47945" y="7935"/>
                </a:lnTo>
                <a:lnTo>
                  <a:pt x="47383" y="7438"/>
                </a:lnTo>
                <a:lnTo>
                  <a:pt x="46822" y="6941"/>
                </a:lnTo>
                <a:lnTo>
                  <a:pt x="46276" y="6427"/>
                </a:lnTo>
                <a:lnTo>
                  <a:pt x="45739" y="5906"/>
                </a:lnTo>
                <a:lnTo>
                  <a:pt x="44664" y="4879"/>
                </a:lnTo>
                <a:lnTo>
                  <a:pt x="44126" y="4373"/>
                </a:lnTo>
                <a:lnTo>
                  <a:pt x="43573" y="3876"/>
                </a:lnTo>
                <a:lnTo>
                  <a:pt x="43284" y="3627"/>
                </a:lnTo>
                <a:lnTo>
                  <a:pt x="42995" y="3386"/>
                </a:lnTo>
                <a:lnTo>
                  <a:pt x="42706" y="3146"/>
                </a:lnTo>
                <a:lnTo>
                  <a:pt x="42409" y="2905"/>
                </a:lnTo>
                <a:lnTo>
                  <a:pt x="42112" y="2672"/>
                </a:lnTo>
                <a:lnTo>
                  <a:pt x="41808" y="2448"/>
                </a:lnTo>
                <a:lnTo>
                  <a:pt x="41503" y="2231"/>
                </a:lnTo>
                <a:lnTo>
                  <a:pt x="41190" y="2023"/>
                </a:lnTo>
                <a:lnTo>
                  <a:pt x="40877" y="1814"/>
                </a:lnTo>
                <a:lnTo>
                  <a:pt x="40564" y="1613"/>
                </a:lnTo>
                <a:lnTo>
                  <a:pt x="40243" y="1429"/>
                </a:lnTo>
                <a:lnTo>
                  <a:pt x="39922" y="1244"/>
                </a:lnTo>
                <a:lnTo>
                  <a:pt x="39593" y="1076"/>
                </a:lnTo>
                <a:lnTo>
                  <a:pt x="39264" y="915"/>
                </a:lnTo>
                <a:lnTo>
                  <a:pt x="38935" y="771"/>
                </a:lnTo>
                <a:lnTo>
                  <a:pt x="38598" y="627"/>
                </a:lnTo>
                <a:lnTo>
                  <a:pt x="38261" y="506"/>
                </a:lnTo>
                <a:lnTo>
                  <a:pt x="37924" y="394"/>
                </a:lnTo>
                <a:lnTo>
                  <a:pt x="37579" y="290"/>
                </a:lnTo>
                <a:lnTo>
                  <a:pt x="37234" y="209"/>
                </a:lnTo>
                <a:lnTo>
                  <a:pt x="36889" y="137"/>
                </a:lnTo>
                <a:lnTo>
                  <a:pt x="36536" y="73"/>
                </a:lnTo>
                <a:lnTo>
                  <a:pt x="36183" y="33"/>
                </a:lnTo>
                <a:lnTo>
                  <a:pt x="35830" y="9"/>
                </a:lnTo>
                <a:lnTo>
                  <a:pt x="35469" y="1"/>
                </a:lnTo>
                <a:close/>
              </a:path>
            </a:pathLst>
          </a:custGeom>
          <a:solidFill>
            <a:srgbClr val="51CDFA">
              <a:alpha val="474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ctrTitle"/>
          </p:nvPr>
        </p:nvSpPr>
        <p:spPr>
          <a:xfrm>
            <a:off x="729150" y="1212950"/>
            <a:ext cx="4947900" cy="137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600"/>
              <a:buNone/>
              <a:defRPr sz="4200">
                <a:latin typeface="Fugaz One"/>
                <a:ea typeface="Fugaz One"/>
                <a:cs typeface="Fugaz One"/>
                <a:sym typeface="Fugaz O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16" name="Google Shape;16;p3"/>
          <p:cNvSpPr txBox="1"/>
          <p:nvPr>
            <p:ph idx="1" type="subTitle"/>
          </p:nvPr>
        </p:nvSpPr>
        <p:spPr>
          <a:xfrm>
            <a:off x="713250" y="2592350"/>
            <a:ext cx="2868300" cy="9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7" name="Google Shape;17;p3"/>
          <p:cNvSpPr/>
          <p:nvPr/>
        </p:nvSpPr>
        <p:spPr>
          <a:xfrm>
            <a:off x="4069427" y="-59075"/>
            <a:ext cx="5246023" cy="5715479"/>
          </a:xfrm>
          <a:custGeom>
            <a:rect b="b" l="l" r="r" t="t"/>
            <a:pathLst>
              <a:path extrusionOk="0" h="64794" w="52518">
                <a:moveTo>
                  <a:pt x="47062" y="1"/>
                </a:moveTo>
                <a:lnTo>
                  <a:pt x="47078" y="305"/>
                </a:lnTo>
                <a:lnTo>
                  <a:pt x="47087" y="610"/>
                </a:lnTo>
                <a:lnTo>
                  <a:pt x="47087" y="907"/>
                </a:lnTo>
                <a:lnTo>
                  <a:pt x="47078" y="1204"/>
                </a:lnTo>
                <a:lnTo>
                  <a:pt x="47054" y="1485"/>
                </a:lnTo>
                <a:lnTo>
                  <a:pt x="47030" y="1774"/>
                </a:lnTo>
                <a:lnTo>
                  <a:pt x="46990" y="2046"/>
                </a:lnTo>
                <a:lnTo>
                  <a:pt x="46950" y="2319"/>
                </a:lnTo>
                <a:lnTo>
                  <a:pt x="46894" y="2592"/>
                </a:lnTo>
                <a:lnTo>
                  <a:pt x="46838" y="2857"/>
                </a:lnTo>
                <a:lnTo>
                  <a:pt x="46766" y="3113"/>
                </a:lnTo>
                <a:lnTo>
                  <a:pt x="46693" y="3370"/>
                </a:lnTo>
                <a:lnTo>
                  <a:pt x="46613" y="3619"/>
                </a:lnTo>
                <a:lnTo>
                  <a:pt x="46525" y="3868"/>
                </a:lnTo>
                <a:lnTo>
                  <a:pt x="46429" y="4108"/>
                </a:lnTo>
                <a:lnTo>
                  <a:pt x="46324" y="4341"/>
                </a:lnTo>
                <a:lnTo>
                  <a:pt x="46212" y="4582"/>
                </a:lnTo>
                <a:lnTo>
                  <a:pt x="46092" y="4806"/>
                </a:lnTo>
                <a:lnTo>
                  <a:pt x="45971" y="5031"/>
                </a:lnTo>
                <a:lnTo>
                  <a:pt x="45843" y="5256"/>
                </a:lnTo>
                <a:lnTo>
                  <a:pt x="45707" y="5472"/>
                </a:lnTo>
                <a:lnTo>
                  <a:pt x="45570" y="5689"/>
                </a:lnTo>
                <a:lnTo>
                  <a:pt x="45418" y="5897"/>
                </a:lnTo>
                <a:lnTo>
                  <a:pt x="45265" y="6106"/>
                </a:lnTo>
                <a:lnTo>
                  <a:pt x="45113" y="6315"/>
                </a:lnTo>
                <a:lnTo>
                  <a:pt x="44952" y="6515"/>
                </a:lnTo>
                <a:lnTo>
                  <a:pt x="44784" y="6708"/>
                </a:lnTo>
                <a:lnTo>
                  <a:pt x="44607" y="6908"/>
                </a:lnTo>
                <a:lnTo>
                  <a:pt x="44431" y="7101"/>
                </a:lnTo>
                <a:lnTo>
                  <a:pt x="44254" y="7285"/>
                </a:lnTo>
                <a:lnTo>
                  <a:pt x="44062" y="7470"/>
                </a:lnTo>
                <a:lnTo>
                  <a:pt x="43877" y="7654"/>
                </a:lnTo>
                <a:lnTo>
                  <a:pt x="43484" y="8007"/>
                </a:lnTo>
                <a:lnTo>
                  <a:pt x="43083" y="8352"/>
                </a:lnTo>
                <a:lnTo>
                  <a:pt x="42658" y="8689"/>
                </a:lnTo>
                <a:lnTo>
                  <a:pt x="42233" y="9018"/>
                </a:lnTo>
                <a:lnTo>
                  <a:pt x="41791" y="9339"/>
                </a:lnTo>
                <a:lnTo>
                  <a:pt x="41342" y="9652"/>
                </a:lnTo>
                <a:lnTo>
                  <a:pt x="40885" y="9949"/>
                </a:lnTo>
                <a:lnTo>
                  <a:pt x="40419" y="10246"/>
                </a:lnTo>
                <a:lnTo>
                  <a:pt x="39946" y="10535"/>
                </a:lnTo>
                <a:lnTo>
                  <a:pt x="39473" y="10823"/>
                </a:lnTo>
                <a:lnTo>
                  <a:pt x="38526" y="11377"/>
                </a:lnTo>
                <a:lnTo>
                  <a:pt x="37571" y="11915"/>
                </a:lnTo>
                <a:lnTo>
                  <a:pt x="36641" y="12444"/>
                </a:lnTo>
                <a:lnTo>
                  <a:pt x="36304" y="12637"/>
                </a:lnTo>
                <a:lnTo>
                  <a:pt x="35983" y="12829"/>
                </a:lnTo>
                <a:lnTo>
                  <a:pt x="35662" y="13038"/>
                </a:lnTo>
                <a:lnTo>
                  <a:pt x="35349" y="13254"/>
                </a:lnTo>
                <a:lnTo>
                  <a:pt x="35036" y="13471"/>
                </a:lnTo>
                <a:lnTo>
                  <a:pt x="34731" y="13696"/>
                </a:lnTo>
                <a:lnTo>
                  <a:pt x="34426" y="13928"/>
                </a:lnTo>
                <a:lnTo>
                  <a:pt x="34130" y="14169"/>
                </a:lnTo>
                <a:lnTo>
                  <a:pt x="33841" y="14410"/>
                </a:lnTo>
                <a:lnTo>
                  <a:pt x="33552" y="14658"/>
                </a:lnTo>
                <a:lnTo>
                  <a:pt x="33271" y="14915"/>
                </a:lnTo>
                <a:lnTo>
                  <a:pt x="32990" y="15180"/>
                </a:lnTo>
                <a:lnTo>
                  <a:pt x="32726" y="15445"/>
                </a:lnTo>
                <a:lnTo>
                  <a:pt x="32461" y="15717"/>
                </a:lnTo>
                <a:lnTo>
                  <a:pt x="32196" y="15998"/>
                </a:lnTo>
                <a:lnTo>
                  <a:pt x="31947" y="16279"/>
                </a:lnTo>
                <a:lnTo>
                  <a:pt x="31699" y="16568"/>
                </a:lnTo>
                <a:lnTo>
                  <a:pt x="31450" y="16857"/>
                </a:lnTo>
                <a:lnTo>
                  <a:pt x="31217" y="17154"/>
                </a:lnTo>
                <a:lnTo>
                  <a:pt x="30985" y="17458"/>
                </a:lnTo>
                <a:lnTo>
                  <a:pt x="30760" y="17763"/>
                </a:lnTo>
                <a:lnTo>
                  <a:pt x="30543" y="18076"/>
                </a:lnTo>
                <a:lnTo>
                  <a:pt x="30335" y="18397"/>
                </a:lnTo>
                <a:lnTo>
                  <a:pt x="30126" y="18718"/>
                </a:lnTo>
                <a:lnTo>
                  <a:pt x="29926" y="19039"/>
                </a:lnTo>
                <a:lnTo>
                  <a:pt x="29733" y="19368"/>
                </a:lnTo>
                <a:lnTo>
                  <a:pt x="29548" y="19697"/>
                </a:lnTo>
                <a:lnTo>
                  <a:pt x="29364" y="20034"/>
                </a:lnTo>
                <a:lnTo>
                  <a:pt x="29187" y="20371"/>
                </a:lnTo>
                <a:lnTo>
                  <a:pt x="29027" y="20716"/>
                </a:lnTo>
                <a:lnTo>
                  <a:pt x="28867" y="21061"/>
                </a:lnTo>
                <a:lnTo>
                  <a:pt x="28714" y="21406"/>
                </a:lnTo>
                <a:lnTo>
                  <a:pt x="28554" y="21791"/>
                </a:lnTo>
                <a:lnTo>
                  <a:pt x="28409" y="22184"/>
                </a:lnTo>
                <a:lnTo>
                  <a:pt x="28281" y="22569"/>
                </a:lnTo>
                <a:lnTo>
                  <a:pt x="28169" y="22962"/>
                </a:lnTo>
                <a:lnTo>
                  <a:pt x="28064" y="23355"/>
                </a:lnTo>
                <a:lnTo>
                  <a:pt x="27968" y="23748"/>
                </a:lnTo>
                <a:lnTo>
                  <a:pt x="27880" y="24141"/>
                </a:lnTo>
                <a:lnTo>
                  <a:pt x="27807" y="24543"/>
                </a:lnTo>
                <a:lnTo>
                  <a:pt x="27743" y="24936"/>
                </a:lnTo>
                <a:lnTo>
                  <a:pt x="27679" y="25337"/>
                </a:lnTo>
                <a:lnTo>
                  <a:pt x="27623" y="25738"/>
                </a:lnTo>
                <a:lnTo>
                  <a:pt x="27575" y="26139"/>
                </a:lnTo>
                <a:lnTo>
                  <a:pt x="27479" y="26941"/>
                </a:lnTo>
                <a:lnTo>
                  <a:pt x="27398" y="27744"/>
                </a:lnTo>
                <a:lnTo>
                  <a:pt x="27318" y="28546"/>
                </a:lnTo>
                <a:lnTo>
                  <a:pt x="27222" y="29340"/>
                </a:lnTo>
                <a:lnTo>
                  <a:pt x="27174" y="29741"/>
                </a:lnTo>
                <a:lnTo>
                  <a:pt x="27118" y="30143"/>
                </a:lnTo>
                <a:lnTo>
                  <a:pt x="27061" y="30536"/>
                </a:lnTo>
                <a:lnTo>
                  <a:pt x="26989" y="30929"/>
                </a:lnTo>
                <a:lnTo>
                  <a:pt x="26917" y="31322"/>
                </a:lnTo>
                <a:lnTo>
                  <a:pt x="26837" y="31715"/>
                </a:lnTo>
                <a:lnTo>
                  <a:pt x="26740" y="32108"/>
                </a:lnTo>
                <a:lnTo>
                  <a:pt x="26636" y="32501"/>
                </a:lnTo>
                <a:lnTo>
                  <a:pt x="26524" y="32886"/>
                </a:lnTo>
                <a:lnTo>
                  <a:pt x="26395" y="33272"/>
                </a:lnTo>
                <a:lnTo>
                  <a:pt x="26259" y="33657"/>
                </a:lnTo>
                <a:lnTo>
                  <a:pt x="26107" y="34034"/>
                </a:lnTo>
                <a:lnTo>
                  <a:pt x="26010" y="34242"/>
                </a:lnTo>
                <a:lnTo>
                  <a:pt x="25914" y="34451"/>
                </a:lnTo>
                <a:lnTo>
                  <a:pt x="25810" y="34651"/>
                </a:lnTo>
                <a:lnTo>
                  <a:pt x="25697" y="34852"/>
                </a:lnTo>
                <a:lnTo>
                  <a:pt x="25585" y="35045"/>
                </a:lnTo>
                <a:lnTo>
                  <a:pt x="25465" y="35229"/>
                </a:lnTo>
                <a:lnTo>
                  <a:pt x="25344" y="35414"/>
                </a:lnTo>
                <a:lnTo>
                  <a:pt x="25216" y="35590"/>
                </a:lnTo>
                <a:lnTo>
                  <a:pt x="25080" y="35759"/>
                </a:lnTo>
                <a:lnTo>
                  <a:pt x="24943" y="35927"/>
                </a:lnTo>
                <a:lnTo>
                  <a:pt x="24807" y="36096"/>
                </a:lnTo>
                <a:lnTo>
                  <a:pt x="24663" y="36256"/>
                </a:lnTo>
                <a:lnTo>
                  <a:pt x="24510" y="36408"/>
                </a:lnTo>
                <a:lnTo>
                  <a:pt x="24358" y="36561"/>
                </a:lnTo>
                <a:lnTo>
                  <a:pt x="24205" y="36705"/>
                </a:lnTo>
                <a:lnTo>
                  <a:pt x="24045" y="36850"/>
                </a:lnTo>
                <a:lnTo>
                  <a:pt x="23884" y="36986"/>
                </a:lnTo>
                <a:lnTo>
                  <a:pt x="23716" y="37123"/>
                </a:lnTo>
                <a:lnTo>
                  <a:pt x="23547" y="37259"/>
                </a:lnTo>
                <a:lnTo>
                  <a:pt x="23371" y="37379"/>
                </a:lnTo>
                <a:lnTo>
                  <a:pt x="23018" y="37628"/>
                </a:lnTo>
                <a:lnTo>
                  <a:pt x="22657" y="37861"/>
                </a:lnTo>
                <a:lnTo>
                  <a:pt x="22280" y="38077"/>
                </a:lnTo>
                <a:lnTo>
                  <a:pt x="21887" y="38286"/>
                </a:lnTo>
                <a:lnTo>
                  <a:pt x="21493" y="38478"/>
                </a:lnTo>
                <a:lnTo>
                  <a:pt x="21092" y="38663"/>
                </a:lnTo>
                <a:lnTo>
                  <a:pt x="20683" y="38831"/>
                </a:lnTo>
                <a:lnTo>
                  <a:pt x="20266" y="38992"/>
                </a:lnTo>
                <a:lnTo>
                  <a:pt x="19849" y="39152"/>
                </a:lnTo>
                <a:lnTo>
                  <a:pt x="19424" y="39297"/>
                </a:lnTo>
                <a:lnTo>
                  <a:pt x="18998" y="39433"/>
                </a:lnTo>
                <a:lnTo>
                  <a:pt x="18565" y="39570"/>
                </a:lnTo>
                <a:lnTo>
                  <a:pt x="18132" y="39690"/>
                </a:lnTo>
                <a:lnTo>
                  <a:pt x="17699" y="39810"/>
                </a:lnTo>
                <a:lnTo>
                  <a:pt x="16832" y="40043"/>
                </a:lnTo>
                <a:lnTo>
                  <a:pt x="15974" y="40251"/>
                </a:lnTo>
                <a:lnTo>
                  <a:pt x="15131" y="40460"/>
                </a:lnTo>
                <a:lnTo>
                  <a:pt x="14313" y="40669"/>
                </a:lnTo>
                <a:lnTo>
                  <a:pt x="13471" y="40885"/>
                </a:lnTo>
                <a:lnTo>
                  <a:pt x="12636" y="41110"/>
                </a:lnTo>
                <a:lnTo>
                  <a:pt x="12227" y="41230"/>
                </a:lnTo>
                <a:lnTo>
                  <a:pt x="11810" y="41359"/>
                </a:lnTo>
                <a:lnTo>
                  <a:pt x="11401" y="41487"/>
                </a:lnTo>
                <a:lnTo>
                  <a:pt x="11000" y="41623"/>
                </a:lnTo>
                <a:lnTo>
                  <a:pt x="10598" y="41760"/>
                </a:lnTo>
                <a:lnTo>
                  <a:pt x="10197" y="41904"/>
                </a:lnTo>
                <a:lnTo>
                  <a:pt x="9804" y="42057"/>
                </a:lnTo>
                <a:lnTo>
                  <a:pt x="9411" y="42209"/>
                </a:lnTo>
                <a:lnTo>
                  <a:pt x="9026" y="42378"/>
                </a:lnTo>
                <a:lnTo>
                  <a:pt x="8641" y="42546"/>
                </a:lnTo>
                <a:lnTo>
                  <a:pt x="8264" y="42731"/>
                </a:lnTo>
                <a:lnTo>
                  <a:pt x="7895" y="42915"/>
                </a:lnTo>
                <a:lnTo>
                  <a:pt x="7526" y="43108"/>
                </a:lnTo>
                <a:lnTo>
                  <a:pt x="7165" y="43316"/>
                </a:lnTo>
                <a:lnTo>
                  <a:pt x="6812" y="43533"/>
                </a:lnTo>
                <a:lnTo>
                  <a:pt x="6459" y="43749"/>
                </a:lnTo>
                <a:lnTo>
                  <a:pt x="6114" y="43990"/>
                </a:lnTo>
                <a:lnTo>
                  <a:pt x="5777" y="44231"/>
                </a:lnTo>
                <a:lnTo>
                  <a:pt x="5448" y="44488"/>
                </a:lnTo>
                <a:lnTo>
                  <a:pt x="5127" y="44752"/>
                </a:lnTo>
                <a:lnTo>
                  <a:pt x="4814" y="45033"/>
                </a:lnTo>
                <a:lnTo>
                  <a:pt x="4501" y="45322"/>
                </a:lnTo>
                <a:lnTo>
                  <a:pt x="4204" y="45619"/>
                </a:lnTo>
                <a:lnTo>
                  <a:pt x="3907" y="45940"/>
                </a:lnTo>
                <a:lnTo>
                  <a:pt x="3626" y="46269"/>
                </a:lnTo>
                <a:lnTo>
                  <a:pt x="3346" y="46606"/>
                </a:lnTo>
                <a:lnTo>
                  <a:pt x="3081" y="46967"/>
                </a:lnTo>
                <a:lnTo>
                  <a:pt x="2824" y="47336"/>
                </a:lnTo>
                <a:lnTo>
                  <a:pt x="2672" y="47568"/>
                </a:lnTo>
                <a:lnTo>
                  <a:pt x="2519" y="47809"/>
                </a:lnTo>
                <a:lnTo>
                  <a:pt x="2375" y="48050"/>
                </a:lnTo>
                <a:lnTo>
                  <a:pt x="2230" y="48290"/>
                </a:lnTo>
                <a:lnTo>
                  <a:pt x="2094" y="48539"/>
                </a:lnTo>
                <a:lnTo>
                  <a:pt x="1958" y="48788"/>
                </a:lnTo>
                <a:lnTo>
                  <a:pt x="1829" y="49045"/>
                </a:lnTo>
                <a:lnTo>
                  <a:pt x="1701" y="49301"/>
                </a:lnTo>
                <a:lnTo>
                  <a:pt x="1581" y="49558"/>
                </a:lnTo>
                <a:lnTo>
                  <a:pt x="1460" y="49823"/>
                </a:lnTo>
                <a:lnTo>
                  <a:pt x="1348" y="50088"/>
                </a:lnTo>
                <a:lnTo>
                  <a:pt x="1244" y="50352"/>
                </a:lnTo>
                <a:lnTo>
                  <a:pt x="1139" y="50625"/>
                </a:lnTo>
                <a:lnTo>
                  <a:pt x="1035" y="50898"/>
                </a:lnTo>
                <a:lnTo>
                  <a:pt x="939" y="51171"/>
                </a:lnTo>
                <a:lnTo>
                  <a:pt x="851" y="51443"/>
                </a:lnTo>
                <a:lnTo>
                  <a:pt x="682" y="52005"/>
                </a:lnTo>
                <a:lnTo>
                  <a:pt x="602" y="52286"/>
                </a:lnTo>
                <a:lnTo>
                  <a:pt x="530" y="52567"/>
                </a:lnTo>
                <a:lnTo>
                  <a:pt x="457" y="52855"/>
                </a:lnTo>
                <a:lnTo>
                  <a:pt x="393" y="53136"/>
                </a:lnTo>
                <a:lnTo>
                  <a:pt x="337" y="53425"/>
                </a:lnTo>
                <a:lnTo>
                  <a:pt x="281" y="53714"/>
                </a:lnTo>
                <a:lnTo>
                  <a:pt x="225" y="54003"/>
                </a:lnTo>
                <a:lnTo>
                  <a:pt x="185" y="54292"/>
                </a:lnTo>
                <a:lnTo>
                  <a:pt x="145" y="54588"/>
                </a:lnTo>
                <a:lnTo>
                  <a:pt x="104" y="54877"/>
                </a:lnTo>
                <a:lnTo>
                  <a:pt x="72" y="55166"/>
                </a:lnTo>
                <a:lnTo>
                  <a:pt x="48" y="55463"/>
                </a:lnTo>
                <a:lnTo>
                  <a:pt x="32" y="55752"/>
                </a:lnTo>
                <a:lnTo>
                  <a:pt x="16" y="56049"/>
                </a:lnTo>
                <a:lnTo>
                  <a:pt x="0" y="56337"/>
                </a:lnTo>
                <a:lnTo>
                  <a:pt x="0" y="56634"/>
                </a:lnTo>
                <a:lnTo>
                  <a:pt x="0" y="56923"/>
                </a:lnTo>
                <a:lnTo>
                  <a:pt x="0" y="57220"/>
                </a:lnTo>
                <a:lnTo>
                  <a:pt x="8" y="57509"/>
                </a:lnTo>
                <a:lnTo>
                  <a:pt x="24" y="57798"/>
                </a:lnTo>
                <a:lnTo>
                  <a:pt x="48" y="58094"/>
                </a:lnTo>
                <a:lnTo>
                  <a:pt x="72" y="58383"/>
                </a:lnTo>
                <a:lnTo>
                  <a:pt x="104" y="58672"/>
                </a:lnTo>
                <a:lnTo>
                  <a:pt x="145" y="58961"/>
                </a:lnTo>
                <a:lnTo>
                  <a:pt x="185" y="59242"/>
                </a:lnTo>
                <a:lnTo>
                  <a:pt x="233" y="59530"/>
                </a:lnTo>
                <a:lnTo>
                  <a:pt x="289" y="59811"/>
                </a:lnTo>
                <a:lnTo>
                  <a:pt x="345" y="60092"/>
                </a:lnTo>
                <a:lnTo>
                  <a:pt x="409" y="60373"/>
                </a:lnTo>
                <a:lnTo>
                  <a:pt x="482" y="60654"/>
                </a:lnTo>
                <a:lnTo>
                  <a:pt x="554" y="60934"/>
                </a:lnTo>
                <a:lnTo>
                  <a:pt x="634" y="61207"/>
                </a:lnTo>
                <a:lnTo>
                  <a:pt x="722" y="61480"/>
                </a:lnTo>
                <a:lnTo>
                  <a:pt x="818" y="61753"/>
                </a:lnTo>
                <a:lnTo>
                  <a:pt x="915" y="62026"/>
                </a:lnTo>
                <a:lnTo>
                  <a:pt x="1019" y="62290"/>
                </a:lnTo>
                <a:lnTo>
                  <a:pt x="1131" y="62555"/>
                </a:lnTo>
                <a:lnTo>
                  <a:pt x="1244" y="62812"/>
                </a:lnTo>
                <a:lnTo>
                  <a:pt x="1372" y="63069"/>
                </a:lnTo>
                <a:lnTo>
                  <a:pt x="1500" y="63325"/>
                </a:lnTo>
                <a:lnTo>
                  <a:pt x="1637" y="63582"/>
                </a:lnTo>
                <a:lnTo>
                  <a:pt x="1773" y="63831"/>
                </a:lnTo>
                <a:lnTo>
                  <a:pt x="1926" y="64079"/>
                </a:lnTo>
                <a:lnTo>
                  <a:pt x="2078" y="64320"/>
                </a:lnTo>
                <a:lnTo>
                  <a:pt x="2239" y="64561"/>
                </a:lnTo>
                <a:lnTo>
                  <a:pt x="2399" y="64793"/>
                </a:lnTo>
                <a:lnTo>
                  <a:pt x="52518" y="64753"/>
                </a:lnTo>
                <a:lnTo>
                  <a:pt x="52518" y="1"/>
                </a:lnTo>
                <a:close/>
              </a:path>
            </a:pathLst>
          </a:custGeom>
          <a:solidFill>
            <a:srgbClr val="51CDFA">
              <a:alpha val="474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3"/>
          <p:cNvSpPr txBox="1"/>
          <p:nvPr>
            <p:ph hasCustomPrompt="1" idx="2" type="title"/>
          </p:nvPr>
        </p:nvSpPr>
        <p:spPr>
          <a:xfrm>
            <a:off x="729150" y="539500"/>
            <a:ext cx="1061400" cy="56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1" sz="42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MAIN_POINT_1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1"/>
          <p:cNvSpPr txBox="1"/>
          <p:nvPr>
            <p:ph idx="1" type="subTitle"/>
          </p:nvPr>
        </p:nvSpPr>
        <p:spPr>
          <a:xfrm>
            <a:off x="2638025" y="3374136"/>
            <a:ext cx="3858900" cy="87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Montserrat ExtraBold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21"/>
          <p:cNvSpPr txBox="1"/>
          <p:nvPr>
            <p:ph type="title"/>
          </p:nvPr>
        </p:nvSpPr>
        <p:spPr>
          <a:xfrm>
            <a:off x="2255975" y="1340325"/>
            <a:ext cx="4647000" cy="194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33" name="Google Shape;133;p21"/>
          <p:cNvSpPr/>
          <p:nvPr/>
        </p:nvSpPr>
        <p:spPr>
          <a:xfrm rot="10800000">
            <a:off x="-877544" y="-1377736"/>
            <a:ext cx="6252943" cy="4832160"/>
          </a:xfrm>
          <a:custGeom>
            <a:rect b="b" l="l" r="r" t="t"/>
            <a:pathLst>
              <a:path extrusionOk="0" h="40027" w="51796">
                <a:moveTo>
                  <a:pt x="47504" y="0"/>
                </a:moveTo>
                <a:lnTo>
                  <a:pt x="47295" y="8"/>
                </a:lnTo>
                <a:lnTo>
                  <a:pt x="47078" y="24"/>
                </a:lnTo>
                <a:lnTo>
                  <a:pt x="46870" y="40"/>
                </a:lnTo>
                <a:lnTo>
                  <a:pt x="46661" y="64"/>
                </a:lnTo>
                <a:lnTo>
                  <a:pt x="46453" y="96"/>
                </a:lnTo>
                <a:lnTo>
                  <a:pt x="46244" y="128"/>
                </a:lnTo>
                <a:lnTo>
                  <a:pt x="46035" y="177"/>
                </a:lnTo>
                <a:lnTo>
                  <a:pt x="45835" y="225"/>
                </a:lnTo>
                <a:lnTo>
                  <a:pt x="45626" y="273"/>
                </a:lnTo>
                <a:lnTo>
                  <a:pt x="45426" y="337"/>
                </a:lnTo>
                <a:lnTo>
                  <a:pt x="45225" y="401"/>
                </a:lnTo>
                <a:lnTo>
                  <a:pt x="45025" y="473"/>
                </a:lnTo>
                <a:lnTo>
                  <a:pt x="44832" y="554"/>
                </a:lnTo>
                <a:lnTo>
                  <a:pt x="44639" y="634"/>
                </a:lnTo>
                <a:lnTo>
                  <a:pt x="44447" y="722"/>
                </a:lnTo>
                <a:lnTo>
                  <a:pt x="44262" y="818"/>
                </a:lnTo>
                <a:lnTo>
                  <a:pt x="44078" y="923"/>
                </a:lnTo>
                <a:lnTo>
                  <a:pt x="43893" y="1027"/>
                </a:lnTo>
                <a:lnTo>
                  <a:pt x="43717" y="1139"/>
                </a:lnTo>
                <a:lnTo>
                  <a:pt x="43540" y="1260"/>
                </a:lnTo>
                <a:lnTo>
                  <a:pt x="43364" y="1380"/>
                </a:lnTo>
                <a:lnTo>
                  <a:pt x="43131" y="1556"/>
                </a:lnTo>
                <a:lnTo>
                  <a:pt x="42906" y="1749"/>
                </a:lnTo>
                <a:lnTo>
                  <a:pt x="42698" y="1942"/>
                </a:lnTo>
                <a:lnTo>
                  <a:pt x="42497" y="2134"/>
                </a:lnTo>
                <a:lnTo>
                  <a:pt x="42305" y="2343"/>
                </a:lnTo>
                <a:lnTo>
                  <a:pt x="42128" y="2551"/>
                </a:lnTo>
                <a:lnTo>
                  <a:pt x="41968" y="2768"/>
                </a:lnTo>
                <a:lnTo>
                  <a:pt x="41815" y="2993"/>
                </a:lnTo>
                <a:lnTo>
                  <a:pt x="41671" y="3225"/>
                </a:lnTo>
                <a:lnTo>
                  <a:pt x="41551" y="3466"/>
                </a:lnTo>
                <a:lnTo>
                  <a:pt x="41438" y="3707"/>
                </a:lnTo>
                <a:lnTo>
                  <a:pt x="41334" y="3963"/>
                </a:lnTo>
                <a:lnTo>
                  <a:pt x="41254" y="4228"/>
                </a:lnTo>
                <a:lnTo>
                  <a:pt x="41182" y="4493"/>
                </a:lnTo>
                <a:lnTo>
                  <a:pt x="41125" y="4774"/>
                </a:lnTo>
                <a:lnTo>
                  <a:pt x="41077" y="5062"/>
                </a:lnTo>
                <a:lnTo>
                  <a:pt x="41053" y="5359"/>
                </a:lnTo>
                <a:lnTo>
                  <a:pt x="41037" y="5656"/>
                </a:lnTo>
                <a:lnTo>
                  <a:pt x="41037" y="5953"/>
                </a:lnTo>
                <a:lnTo>
                  <a:pt x="41045" y="6242"/>
                </a:lnTo>
                <a:lnTo>
                  <a:pt x="41077" y="6811"/>
                </a:lnTo>
                <a:lnTo>
                  <a:pt x="41085" y="7100"/>
                </a:lnTo>
                <a:lnTo>
                  <a:pt x="41085" y="7373"/>
                </a:lnTo>
                <a:lnTo>
                  <a:pt x="41077" y="7654"/>
                </a:lnTo>
                <a:lnTo>
                  <a:pt x="41061" y="7935"/>
                </a:lnTo>
                <a:lnTo>
                  <a:pt x="41045" y="8071"/>
                </a:lnTo>
                <a:lnTo>
                  <a:pt x="41021" y="8207"/>
                </a:lnTo>
                <a:lnTo>
                  <a:pt x="40997" y="8344"/>
                </a:lnTo>
                <a:lnTo>
                  <a:pt x="40957" y="8480"/>
                </a:lnTo>
                <a:lnTo>
                  <a:pt x="40925" y="8617"/>
                </a:lnTo>
                <a:lnTo>
                  <a:pt x="40877" y="8753"/>
                </a:lnTo>
                <a:lnTo>
                  <a:pt x="40821" y="8889"/>
                </a:lnTo>
                <a:lnTo>
                  <a:pt x="40756" y="9026"/>
                </a:lnTo>
                <a:lnTo>
                  <a:pt x="40692" y="9154"/>
                </a:lnTo>
                <a:lnTo>
                  <a:pt x="40612" y="9291"/>
                </a:lnTo>
                <a:lnTo>
                  <a:pt x="40524" y="9427"/>
                </a:lnTo>
                <a:lnTo>
                  <a:pt x="40427" y="9563"/>
                </a:lnTo>
                <a:lnTo>
                  <a:pt x="40283" y="9740"/>
                </a:lnTo>
                <a:lnTo>
                  <a:pt x="40123" y="9908"/>
                </a:lnTo>
                <a:lnTo>
                  <a:pt x="39962" y="10061"/>
                </a:lnTo>
                <a:lnTo>
                  <a:pt x="39786" y="10197"/>
                </a:lnTo>
                <a:lnTo>
                  <a:pt x="39609" y="10325"/>
                </a:lnTo>
                <a:lnTo>
                  <a:pt x="39425" y="10446"/>
                </a:lnTo>
                <a:lnTo>
                  <a:pt x="39232" y="10558"/>
                </a:lnTo>
                <a:lnTo>
                  <a:pt x="39031" y="10662"/>
                </a:lnTo>
                <a:lnTo>
                  <a:pt x="38831" y="10759"/>
                </a:lnTo>
                <a:lnTo>
                  <a:pt x="38622" y="10855"/>
                </a:lnTo>
                <a:lnTo>
                  <a:pt x="38213" y="11031"/>
                </a:lnTo>
                <a:lnTo>
                  <a:pt x="37788" y="11200"/>
                </a:lnTo>
                <a:lnTo>
                  <a:pt x="37371" y="11376"/>
                </a:lnTo>
                <a:lnTo>
                  <a:pt x="37058" y="11521"/>
                </a:lnTo>
                <a:lnTo>
                  <a:pt x="36737" y="11673"/>
                </a:lnTo>
                <a:lnTo>
                  <a:pt x="36432" y="11842"/>
                </a:lnTo>
                <a:lnTo>
                  <a:pt x="36127" y="12026"/>
                </a:lnTo>
                <a:lnTo>
                  <a:pt x="35838" y="12219"/>
                </a:lnTo>
                <a:lnTo>
                  <a:pt x="35549" y="12427"/>
                </a:lnTo>
                <a:lnTo>
                  <a:pt x="35277" y="12644"/>
                </a:lnTo>
                <a:lnTo>
                  <a:pt x="35012" y="12877"/>
                </a:lnTo>
                <a:lnTo>
                  <a:pt x="34884" y="12997"/>
                </a:lnTo>
                <a:lnTo>
                  <a:pt x="34763" y="13117"/>
                </a:lnTo>
                <a:lnTo>
                  <a:pt x="34643" y="13246"/>
                </a:lnTo>
                <a:lnTo>
                  <a:pt x="34531" y="13374"/>
                </a:lnTo>
                <a:lnTo>
                  <a:pt x="34418" y="13511"/>
                </a:lnTo>
                <a:lnTo>
                  <a:pt x="34314" y="13647"/>
                </a:lnTo>
                <a:lnTo>
                  <a:pt x="34210" y="13783"/>
                </a:lnTo>
                <a:lnTo>
                  <a:pt x="34113" y="13928"/>
                </a:lnTo>
                <a:lnTo>
                  <a:pt x="34017" y="14072"/>
                </a:lnTo>
                <a:lnTo>
                  <a:pt x="33937" y="14217"/>
                </a:lnTo>
                <a:lnTo>
                  <a:pt x="33849" y="14369"/>
                </a:lnTo>
                <a:lnTo>
                  <a:pt x="33776" y="14529"/>
                </a:lnTo>
                <a:lnTo>
                  <a:pt x="33704" y="14690"/>
                </a:lnTo>
                <a:lnTo>
                  <a:pt x="33640" y="14850"/>
                </a:lnTo>
                <a:lnTo>
                  <a:pt x="33584" y="15019"/>
                </a:lnTo>
                <a:lnTo>
                  <a:pt x="33528" y="15187"/>
                </a:lnTo>
                <a:lnTo>
                  <a:pt x="33464" y="15436"/>
                </a:lnTo>
                <a:lnTo>
                  <a:pt x="33407" y="15685"/>
                </a:lnTo>
                <a:lnTo>
                  <a:pt x="33367" y="15933"/>
                </a:lnTo>
                <a:lnTo>
                  <a:pt x="33335" y="16190"/>
                </a:lnTo>
                <a:lnTo>
                  <a:pt x="33311" y="16439"/>
                </a:lnTo>
                <a:lnTo>
                  <a:pt x="33287" y="16696"/>
                </a:lnTo>
                <a:lnTo>
                  <a:pt x="33247" y="17201"/>
                </a:lnTo>
                <a:lnTo>
                  <a:pt x="33199" y="17715"/>
                </a:lnTo>
                <a:lnTo>
                  <a:pt x="33167" y="17963"/>
                </a:lnTo>
                <a:lnTo>
                  <a:pt x="33135" y="18212"/>
                </a:lnTo>
                <a:lnTo>
                  <a:pt x="33086" y="18469"/>
                </a:lnTo>
                <a:lnTo>
                  <a:pt x="33030" y="18709"/>
                </a:lnTo>
                <a:lnTo>
                  <a:pt x="32958" y="18958"/>
                </a:lnTo>
                <a:lnTo>
                  <a:pt x="32870" y="19199"/>
                </a:lnTo>
                <a:lnTo>
                  <a:pt x="32782" y="19415"/>
                </a:lnTo>
                <a:lnTo>
                  <a:pt x="32685" y="19624"/>
                </a:lnTo>
                <a:lnTo>
                  <a:pt x="32581" y="19817"/>
                </a:lnTo>
                <a:lnTo>
                  <a:pt x="32469" y="20001"/>
                </a:lnTo>
                <a:lnTo>
                  <a:pt x="32356" y="20178"/>
                </a:lnTo>
                <a:lnTo>
                  <a:pt x="32236" y="20346"/>
                </a:lnTo>
                <a:lnTo>
                  <a:pt x="32108" y="20498"/>
                </a:lnTo>
                <a:lnTo>
                  <a:pt x="31979" y="20643"/>
                </a:lnTo>
                <a:lnTo>
                  <a:pt x="31835" y="20779"/>
                </a:lnTo>
                <a:lnTo>
                  <a:pt x="31698" y="20908"/>
                </a:lnTo>
                <a:lnTo>
                  <a:pt x="31546" y="21028"/>
                </a:lnTo>
                <a:lnTo>
                  <a:pt x="31394" y="21140"/>
                </a:lnTo>
                <a:lnTo>
                  <a:pt x="31233" y="21245"/>
                </a:lnTo>
                <a:lnTo>
                  <a:pt x="31073" y="21341"/>
                </a:lnTo>
                <a:lnTo>
                  <a:pt x="30904" y="21421"/>
                </a:lnTo>
                <a:lnTo>
                  <a:pt x="30736" y="21501"/>
                </a:lnTo>
                <a:lnTo>
                  <a:pt x="30559" y="21574"/>
                </a:lnTo>
                <a:lnTo>
                  <a:pt x="30375" y="21638"/>
                </a:lnTo>
                <a:lnTo>
                  <a:pt x="30190" y="21694"/>
                </a:lnTo>
                <a:lnTo>
                  <a:pt x="30006" y="21750"/>
                </a:lnTo>
                <a:lnTo>
                  <a:pt x="29813" y="21790"/>
                </a:lnTo>
                <a:lnTo>
                  <a:pt x="29621" y="21830"/>
                </a:lnTo>
                <a:lnTo>
                  <a:pt x="29420" y="21862"/>
                </a:lnTo>
                <a:lnTo>
                  <a:pt x="29219" y="21886"/>
                </a:lnTo>
                <a:lnTo>
                  <a:pt x="29019" y="21911"/>
                </a:lnTo>
                <a:lnTo>
                  <a:pt x="28810" y="21927"/>
                </a:lnTo>
                <a:lnTo>
                  <a:pt x="28602" y="21935"/>
                </a:lnTo>
                <a:lnTo>
                  <a:pt x="28385" y="21943"/>
                </a:lnTo>
                <a:lnTo>
                  <a:pt x="27960" y="21935"/>
                </a:lnTo>
                <a:lnTo>
                  <a:pt x="27519" y="21919"/>
                </a:lnTo>
                <a:lnTo>
                  <a:pt x="27061" y="21886"/>
                </a:lnTo>
                <a:lnTo>
                  <a:pt x="26604" y="21878"/>
                </a:lnTo>
                <a:lnTo>
                  <a:pt x="26163" y="21878"/>
                </a:lnTo>
                <a:lnTo>
                  <a:pt x="25713" y="21894"/>
                </a:lnTo>
                <a:lnTo>
                  <a:pt x="25280" y="21927"/>
                </a:lnTo>
                <a:lnTo>
                  <a:pt x="24847" y="21967"/>
                </a:lnTo>
                <a:lnTo>
                  <a:pt x="24422" y="22031"/>
                </a:lnTo>
                <a:lnTo>
                  <a:pt x="24205" y="22071"/>
                </a:lnTo>
                <a:lnTo>
                  <a:pt x="23997" y="22119"/>
                </a:lnTo>
                <a:lnTo>
                  <a:pt x="23788" y="22167"/>
                </a:lnTo>
                <a:lnTo>
                  <a:pt x="23579" y="22215"/>
                </a:lnTo>
                <a:lnTo>
                  <a:pt x="23371" y="22280"/>
                </a:lnTo>
                <a:lnTo>
                  <a:pt x="23170" y="22344"/>
                </a:lnTo>
                <a:lnTo>
                  <a:pt x="22962" y="22408"/>
                </a:lnTo>
                <a:lnTo>
                  <a:pt x="22761" y="22488"/>
                </a:lnTo>
                <a:lnTo>
                  <a:pt x="22560" y="22568"/>
                </a:lnTo>
                <a:lnTo>
                  <a:pt x="22360" y="22657"/>
                </a:lnTo>
                <a:lnTo>
                  <a:pt x="22167" y="22753"/>
                </a:lnTo>
                <a:lnTo>
                  <a:pt x="21967" y="22849"/>
                </a:lnTo>
                <a:lnTo>
                  <a:pt x="21774" y="22954"/>
                </a:lnTo>
                <a:lnTo>
                  <a:pt x="21582" y="23066"/>
                </a:lnTo>
                <a:lnTo>
                  <a:pt x="21389" y="23186"/>
                </a:lnTo>
                <a:lnTo>
                  <a:pt x="21197" y="23315"/>
                </a:lnTo>
                <a:lnTo>
                  <a:pt x="21004" y="23443"/>
                </a:lnTo>
                <a:lnTo>
                  <a:pt x="20819" y="23587"/>
                </a:lnTo>
                <a:lnTo>
                  <a:pt x="20587" y="23772"/>
                </a:lnTo>
                <a:lnTo>
                  <a:pt x="20362" y="23972"/>
                </a:lnTo>
                <a:lnTo>
                  <a:pt x="20137" y="24173"/>
                </a:lnTo>
                <a:lnTo>
                  <a:pt x="19929" y="24382"/>
                </a:lnTo>
                <a:lnTo>
                  <a:pt x="19720" y="24598"/>
                </a:lnTo>
                <a:lnTo>
                  <a:pt x="19512" y="24823"/>
                </a:lnTo>
                <a:lnTo>
                  <a:pt x="19119" y="25272"/>
                </a:lnTo>
                <a:lnTo>
                  <a:pt x="18725" y="25729"/>
                </a:lnTo>
                <a:lnTo>
                  <a:pt x="18324" y="26179"/>
                </a:lnTo>
                <a:lnTo>
                  <a:pt x="18124" y="26403"/>
                </a:lnTo>
                <a:lnTo>
                  <a:pt x="17915" y="26620"/>
                </a:lnTo>
                <a:lnTo>
                  <a:pt x="17707" y="26837"/>
                </a:lnTo>
                <a:lnTo>
                  <a:pt x="17490" y="27045"/>
                </a:lnTo>
                <a:lnTo>
                  <a:pt x="17313" y="27198"/>
                </a:lnTo>
                <a:lnTo>
                  <a:pt x="17137" y="27358"/>
                </a:lnTo>
                <a:lnTo>
                  <a:pt x="16952" y="27502"/>
                </a:lnTo>
                <a:lnTo>
                  <a:pt x="16768" y="27655"/>
                </a:lnTo>
                <a:lnTo>
                  <a:pt x="16575" y="27791"/>
                </a:lnTo>
                <a:lnTo>
                  <a:pt x="16383" y="27928"/>
                </a:lnTo>
                <a:lnTo>
                  <a:pt x="16182" y="28064"/>
                </a:lnTo>
                <a:lnTo>
                  <a:pt x="15982" y="28192"/>
                </a:lnTo>
                <a:lnTo>
                  <a:pt x="15781" y="28313"/>
                </a:lnTo>
                <a:lnTo>
                  <a:pt x="15580" y="28433"/>
                </a:lnTo>
                <a:lnTo>
                  <a:pt x="15372" y="28545"/>
                </a:lnTo>
                <a:lnTo>
                  <a:pt x="15163" y="28658"/>
                </a:lnTo>
                <a:lnTo>
                  <a:pt x="14947" y="28762"/>
                </a:lnTo>
                <a:lnTo>
                  <a:pt x="14730" y="28858"/>
                </a:lnTo>
                <a:lnTo>
                  <a:pt x="14513" y="28955"/>
                </a:lnTo>
                <a:lnTo>
                  <a:pt x="14297" y="29043"/>
                </a:lnTo>
                <a:lnTo>
                  <a:pt x="14072" y="29131"/>
                </a:lnTo>
                <a:lnTo>
                  <a:pt x="13848" y="29203"/>
                </a:lnTo>
                <a:lnTo>
                  <a:pt x="13623" y="29284"/>
                </a:lnTo>
                <a:lnTo>
                  <a:pt x="13398" y="29348"/>
                </a:lnTo>
                <a:lnTo>
                  <a:pt x="13174" y="29412"/>
                </a:lnTo>
                <a:lnTo>
                  <a:pt x="12941" y="29476"/>
                </a:lnTo>
                <a:lnTo>
                  <a:pt x="12708" y="29524"/>
                </a:lnTo>
                <a:lnTo>
                  <a:pt x="12476" y="29572"/>
                </a:lnTo>
                <a:lnTo>
                  <a:pt x="12243" y="29613"/>
                </a:lnTo>
                <a:lnTo>
                  <a:pt x="12010" y="29653"/>
                </a:lnTo>
                <a:lnTo>
                  <a:pt x="11778" y="29685"/>
                </a:lnTo>
                <a:lnTo>
                  <a:pt x="11537" y="29709"/>
                </a:lnTo>
                <a:lnTo>
                  <a:pt x="11304" y="29733"/>
                </a:lnTo>
                <a:lnTo>
                  <a:pt x="11072" y="29749"/>
                </a:lnTo>
                <a:lnTo>
                  <a:pt x="10831" y="29757"/>
                </a:lnTo>
                <a:lnTo>
                  <a:pt x="10590" y="29757"/>
                </a:lnTo>
                <a:lnTo>
                  <a:pt x="10213" y="29749"/>
                </a:lnTo>
                <a:lnTo>
                  <a:pt x="9828" y="29733"/>
                </a:lnTo>
                <a:lnTo>
                  <a:pt x="9443" y="29701"/>
                </a:lnTo>
                <a:lnTo>
                  <a:pt x="9066" y="29669"/>
                </a:lnTo>
                <a:lnTo>
                  <a:pt x="8681" y="29621"/>
                </a:lnTo>
                <a:lnTo>
                  <a:pt x="8296" y="29572"/>
                </a:lnTo>
                <a:lnTo>
                  <a:pt x="7534" y="29468"/>
                </a:lnTo>
                <a:lnTo>
                  <a:pt x="6771" y="29372"/>
                </a:lnTo>
                <a:lnTo>
                  <a:pt x="6386" y="29332"/>
                </a:lnTo>
                <a:lnTo>
                  <a:pt x="6009" y="29300"/>
                </a:lnTo>
                <a:lnTo>
                  <a:pt x="5624" y="29276"/>
                </a:lnTo>
                <a:lnTo>
                  <a:pt x="5247" y="29260"/>
                </a:lnTo>
                <a:lnTo>
                  <a:pt x="4862" y="29268"/>
                </a:lnTo>
                <a:lnTo>
                  <a:pt x="4477" y="29284"/>
                </a:lnTo>
                <a:lnTo>
                  <a:pt x="4381" y="29292"/>
                </a:lnTo>
                <a:lnTo>
                  <a:pt x="4284" y="29316"/>
                </a:lnTo>
                <a:lnTo>
                  <a:pt x="4188" y="29340"/>
                </a:lnTo>
                <a:lnTo>
                  <a:pt x="4092" y="29380"/>
                </a:lnTo>
                <a:lnTo>
                  <a:pt x="3995" y="29428"/>
                </a:lnTo>
                <a:lnTo>
                  <a:pt x="3899" y="29476"/>
                </a:lnTo>
                <a:lnTo>
                  <a:pt x="3803" y="29540"/>
                </a:lnTo>
                <a:lnTo>
                  <a:pt x="3707" y="29613"/>
                </a:lnTo>
                <a:lnTo>
                  <a:pt x="3610" y="29685"/>
                </a:lnTo>
                <a:lnTo>
                  <a:pt x="3514" y="29773"/>
                </a:lnTo>
                <a:lnTo>
                  <a:pt x="3418" y="29861"/>
                </a:lnTo>
                <a:lnTo>
                  <a:pt x="3322" y="29957"/>
                </a:lnTo>
                <a:lnTo>
                  <a:pt x="3137" y="30174"/>
                </a:lnTo>
                <a:lnTo>
                  <a:pt x="2944" y="30415"/>
                </a:lnTo>
                <a:lnTo>
                  <a:pt x="2760" y="30672"/>
                </a:lnTo>
                <a:lnTo>
                  <a:pt x="2575" y="30952"/>
                </a:lnTo>
                <a:lnTo>
                  <a:pt x="2399" y="31249"/>
                </a:lnTo>
                <a:lnTo>
                  <a:pt x="2222" y="31562"/>
                </a:lnTo>
                <a:lnTo>
                  <a:pt x="2046" y="31891"/>
                </a:lnTo>
                <a:lnTo>
                  <a:pt x="1877" y="32228"/>
                </a:lnTo>
                <a:lnTo>
                  <a:pt x="1709" y="32573"/>
                </a:lnTo>
                <a:lnTo>
                  <a:pt x="1548" y="32926"/>
                </a:lnTo>
                <a:lnTo>
                  <a:pt x="1396" y="33287"/>
                </a:lnTo>
                <a:lnTo>
                  <a:pt x="1252" y="33656"/>
                </a:lnTo>
                <a:lnTo>
                  <a:pt x="1107" y="34017"/>
                </a:lnTo>
                <a:lnTo>
                  <a:pt x="971" y="34386"/>
                </a:lnTo>
                <a:lnTo>
                  <a:pt x="842" y="34747"/>
                </a:lnTo>
                <a:lnTo>
                  <a:pt x="722" y="35108"/>
                </a:lnTo>
                <a:lnTo>
                  <a:pt x="610" y="35453"/>
                </a:lnTo>
                <a:lnTo>
                  <a:pt x="505" y="35798"/>
                </a:lnTo>
                <a:lnTo>
                  <a:pt x="401" y="36135"/>
                </a:lnTo>
                <a:lnTo>
                  <a:pt x="313" y="36456"/>
                </a:lnTo>
                <a:lnTo>
                  <a:pt x="241" y="36761"/>
                </a:lnTo>
                <a:lnTo>
                  <a:pt x="169" y="37050"/>
                </a:lnTo>
                <a:lnTo>
                  <a:pt x="112" y="37323"/>
                </a:lnTo>
                <a:lnTo>
                  <a:pt x="64" y="37571"/>
                </a:lnTo>
                <a:lnTo>
                  <a:pt x="24" y="37804"/>
                </a:lnTo>
                <a:lnTo>
                  <a:pt x="0" y="38004"/>
                </a:lnTo>
                <a:lnTo>
                  <a:pt x="51796" y="40026"/>
                </a:lnTo>
                <a:lnTo>
                  <a:pt x="51796" y="40026"/>
                </a:lnTo>
                <a:lnTo>
                  <a:pt x="49790" y="345"/>
                </a:lnTo>
                <a:lnTo>
                  <a:pt x="49582" y="281"/>
                </a:lnTo>
                <a:lnTo>
                  <a:pt x="49381" y="225"/>
                </a:lnTo>
                <a:lnTo>
                  <a:pt x="49180" y="177"/>
                </a:lnTo>
                <a:lnTo>
                  <a:pt x="48972" y="128"/>
                </a:lnTo>
                <a:lnTo>
                  <a:pt x="48763" y="96"/>
                </a:lnTo>
                <a:lnTo>
                  <a:pt x="48555" y="64"/>
                </a:lnTo>
                <a:lnTo>
                  <a:pt x="48346" y="40"/>
                </a:lnTo>
                <a:lnTo>
                  <a:pt x="48137" y="24"/>
                </a:lnTo>
                <a:lnTo>
                  <a:pt x="47929" y="8"/>
                </a:lnTo>
                <a:lnTo>
                  <a:pt x="47712" y="0"/>
                </a:lnTo>
                <a:close/>
              </a:path>
            </a:pathLst>
          </a:custGeom>
          <a:solidFill>
            <a:srgbClr val="51CDFA">
              <a:alpha val="474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1"/>
          <p:cNvSpPr/>
          <p:nvPr/>
        </p:nvSpPr>
        <p:spPr>
          <a:xfrm rot="-247795">
            <a:off x="3140634" y="1142696"/>
            <a:ext cx="6909789" cy="5339758"/>
          </a:xfrm>
          <a:custGeom>
            <a:rect b="b" l="l" r="r" t="t"/>
            <a:pathLst>
              <a:path extrusionOk="0" h="40027" w="51796">
                <a:moveTo>
                  <a:pt x="47504" y="0"/>
                </a:moveTo>
                <a:lnTo>
                  <a:pt x="47295" y="8"/>
                </a:lnTo>
                <a:lnTo>
                  <a:pt x="47078" y="24"/>
                </a:lnTo>
                <a:lnTo>
                  <a:pt x="46870" y="40"/>
                </a:lnTo>
                <a:lnTo>
                  <a:pt x="46661" y="64"/>
                </a:lnTo>
                <a:lnTo>
                  <a:pt x="46453" y="96"/>
                </a:lnTo>
                <a:lnTo>
                  <a:pt x="46244" y="128"/>
                </a:lnTo>
                <a:lnTo>
                  <a:pt x="46035" y="177"/>
                </a:lnTo>
                <a:lnTo>
                  <a:pt x="45835" y="225"/>
                </a:lnTo>
                <a:lnTo>
                  <a:pt x="45626" y="273"/>
                </a:lnTo>
                <a:lnTo>
                  <a:pt x="45426" y="337"/>
                </a:lnTo>
                <a:lnTo>
                  <a:pt x="45225" y="401"/>
                </a:lnTo>
                <a:lnTo>
                  <a:pt x="45025" y="473"/>
                </a:lnTo>
                <a:lnTo>
                  <a:pt x="44832" y="554"/>
                </a:lnTo>
                <a:lnTo>
                  <a:pt x="44639" y="634"/>
                </a:lnTo>
                <a:lnTo>
                  <a:pt x="44447" y="722"/>
                </a:lnTo>
                <a:lnTo>
                  <a:pt x="44262" y="818"/>
                </a:lnTo>
                <a:lnTo>
                  <a:pt x="44078" y="923"/>
                </a:lnTo>
                <a:lnTo>
                  <a:pt x="43893" y="1027"/>
                </a:lnTo>
                <a:lnTo>
                  <a:pt x="43717" y="1139"/>
                </a:lnTo>
                <a:lnTo>
                  <a:pt x="43540" y="1260"/>
                </a:lnTo>
                <a:lnTo>
                  <a:pt x="43364" y="1380"/>
                </a:lnTo>
                <a:lnTo>
                  <a:pt x="43131" y="1556"/>
                </a:lnTo>
                <a:lnTo>
                  <a:pt x="42906" y="1749"/>
                </a:lnTo>
                <a:lnTo>
                  <a:pt x="42698" y="1942"/>
                </a:lnTo>
                <a:lnTo>
                  <a:pt x="42497" y="2134"/>
                </a:lnTo>
                <a:lnTo>
                  <a:pt x="42305" y="2343"/>
                </a:lnTo>
                <a:lnTo>
                  <a:pt x="42128" y="2551"/>
                </a:lnTo>
                <a:lnTo>
                  <a:pt x="41968" y="2768"/>
                </a:lnTo>
                <a:lnTo>
                  <a:pt x="41815" y="2993"/>
                </a:lnTo>
                <a:lnTo>
                  <a:pt x="41671" y="3225"/>
                </a:lnTo>
                <a:lnTo>
                  <a:pt x="41551" y="3466"/>
                </a:lnTo>
                <a:lnTo>
                  <a:pt x="41438" y="3707"/>
                </a:lnTo>
                <a:lnTo>
                  <a:pt x="41334" y="3963"/>
                </a:lnTo>
                <a:lnTo>
                  <a:pt x="41254" y="4228"/>
                </a:lnTo>
                <a:lnTo>
                  <a:pt x="41182" y="4493"/>
                </a:lnTo>
                <a:lnTo>
                  <a:pt x="41125" y="4774"/>
                </a:lnTo>
                <a:lnTo>
                  <a:pt x="41077" y="5062"/>
                </a:lnTo>
                <a:lnTo>
                  <a:pt x="41053" y="5359"/>
                </a:lnTo>
                <a:lnTo>
                  <a:pt x="41037" y="5656"/>
                </a:lnTo>
                <a:lnTo>
                  <a:pt x="41037" y="5953"/>
                </a:lnTo>
                <a:lnTo>
                  <a:pt x="41045" y="6242"/>
                </a:lnTo>
                <a:lnTo>
                  <a:pt x="41077" y="6811"/>
                </a:lnTo>
                <a:lnTo>
                  <a:pt x="41085" y="7100"/>
                </a:lnTo>
                <a:lnTo>
                  <a:pt x="41085" y="7373"/>
                </a:lnTo>
                <a:lnTo>
                  <a:pt x="41077" y="7654"/>
                </a:lnTo>
                <a:lnTo>
                  <a:pt x="41061" y="7935"/>
                </a:lnTo>
                <a:lnTo>
                  <a:pt x="41045" y="8071"/>
                </a:lnTo>
                <a:lnTo>
                  <a:pt x="41021" y="8207"/>
                </a:lnTo>
                <a:lnTo>
                  <a:pt x="40997" y="8344"/>
                </a:lnTo>
                <a:lnTo>
                  <a:pt x="40957" y="8480"/>
                </a:lnTo>
                <a:lnTo>
                  <a:pt x="40925" y="8617"/>
                </a:lnTo>
                <a:lnTo>
                  <a:pt x="40877" y="8753"/>
                </a:lnTo>
                <a:lnTo>
                  <a:pt x="40821" y="8889"/>
                </a:lnTo>
                <a:lnTo>
                  <a:pt x="40756" y="9026"/>
                </a:lnTo>
                <a:lnTo>
                  <a:pt x="40692" y="9154"/>
                </a:lnTo>
                <a:lnTo>
                  <a:pt x="40612" y="9291"/>
                </a:lnTo>
                <a:lnTo>
                  <a:pt x="40524" y="9427"/>
                </a:lnTo>
                <a:lnTo>
                  <a:pt x="40427" y="9563"/>
                </a:lnTo>
                <a:lnTo>
                  <a:pt x="40283" y="9740"/>
                </a:lnTo>
                <a:lnTo>
                  <a:pt x="40123" y="9908"/>
                </a:lnTo>
                <a:lnTo>
                  <a:pt x="39962" y="10061"/>
                </a:lnTo>
                <a:lnTo>
                  <a:pt x="39786" y="10197"/>
                </a:lnTo>
                <a:lnTo>
                  <a:pt x="39609" y="10325"/>
                </a:lnTo>
                <a:lnTo>
                  <a:pt x="39425" y="10446"/>
                </a:lnTo>
                <a:lnTo>
                  <a:pt x="39232" y="10558"/>
                </a:lnTo>
                <a:lnTo>
                  <a:pt x="39031" y="10662"/>
                </a:lnTo>
                <a:lnTo>
                  <a:pt x="38831" y="10759"/>
                </a:lnTo>
                <a:lnTo>
                  <a:pt x="38622" y="10855"/>
                </a:lnTo>
                <a:lnTo>
                  <a:pt x="38213" y="11031"/>
                </a:lnTo>
                <a:lnTo>
                  <a:pt x="37788" y="11200"/>
                </a:lnTo>
                <a:lnTo>
                  <a:pt x="37371" y="11376"/>
                </a:lnTo>
                <a:lnTo>
                  <a:pt x="37058" y="11521"/>
                </a:lnTo>
                <a:lnTo>
                  <a:pt x="36737" y="11673"/>
                </a:lnTo>
                <a:lnTo>
                  <a:pt x="36432" y="11842"/>
                </a:lnTo>
                <a:lnTo>
                  <a:pt x="36127" y="12026"/>
                </a:lnTo>
                <a:lnTo>
                  <a:pt x="35838" y="12219"/>
                </a:lnTo>
                <a:lnTo>
                  <a:pt x="35549" y="12427"/>
                </a:lnTo>
                <a:lnTo>
                  <a:pt x="35277" y="12644"/>
                </a:lnTo>
                <a:lnTo>
                  <a:pt x="35012" y="12877"/>
                </a:lnTo>
                <a:lnTo>
                  <a:pt x="34884" y="12997"/>
                </a:lnTo>
                <a:lnTo>
                  <a:pt x="34763" y="13117"/>
                </a:lnTo>
                <a:lnTo>
                  <a:pt x="34643" y="13246"/>
                </a:lnTo>
                <a:lnTo>
                  <a:pt x="34531" y="13374"/>
                </a:lnTo>
                <a:lnTo>
                  <a:pt x="34418" y="13511"/>
                </a:lnTo>
                <a:lnTo>
                  <a:pt x="34314" y="13647"/>
                </a:lnTo>
                <a:lnTo>
                  <a:pt x="34210" y="13783"/>
                </a:lnTo>
                <a:lnTo>
                  <a:pt x="34113" y="13928"/>
                </a:lnTo>
                <a:lnTo>
                  <a:pt x="34017" y="14072"/>
                </a:lnTo>
                <a:lnTo>
                  <a:pt x="33937" y="14217"/>
                </a:lnTo>
                <a:lnTo>
                  <a:pt x="33849" y="14369"/>
                </a:lnTo>
                <a:lnTo>
                  <a:pt x="33776" y="14529"/>
                </a:lnTo>
                <a:lnTo>
                  <a:pt x="33704" y="14690"/>
                </a:lnTo>
                <a:lnTo>
                  <a:pt x="33640" y="14850"/>
                </a:lnTo>
                <a:lnTo>
                  <a:pt x="33584" y="15019"/>
                </a:lnTo>
                <a:lnTo>
                  <a:pt x="33528" y="15187"/>
                </a:lnTo>
                <a:lnTo>
                  <a:pt x="33464" y="15436"/>
                </a:lnTo>
                <a:lnTo>
                  <a:pt x="33407" y="15685"/>
                </a:lnTo>
                <a:lnTo>
                  <a:pt x="33367" y="15933"/>
                </a:lnTo>
                <a:lnTo>
                  <a:pt x="33335" y="16190"/>
                </a:lnTo>
                <a:lnTo>
                  <a:pt x="33311" y="16439"/>
                </a:lnTo>
                <a:lnTo>
                  <a:pt x="33287" y="16696"/>
                </a:lnTo>
                <a:lnTo>
                  <a:pt x="33247" y="17201"/>
                </a:lnTo>
                <a:lnTo>
                  <a:pt x="33199" y="17715"/>
                </a:lnTo>
                <a:lnTo>
                  <a:pt x="33167" y="17963"/>
                </a:lnTo>
                <a:lnTo>
                  <a:pt x="33135" y="18212"/>
                </a:lnTo>
                <a:lnTo>
                  <a:pt x="33086" y="18469"/>
                </a:lnTo>
                <a:lnTo>
                  <a:pt x="33030" y="18709"/>
                </a:lnTo>
                <a:lnTo>
                  <a:pt x="32958" y="18958"/>
                </a:lnTo>
                <a:lnTo>
                  <a:pt x="32870" y="19199"/>
                </a:lnTo>
                <a:lnTo>
                  <a:pt x="32782" y="19415"/>
                </a:lnTo>
                <a:lnTo>
                  <a:pt x="32685" y="19624"/>
                </a:lnTo>
                <a:lnTo>
                  <a:pt x="32581" y="19817"/>
                </a:lnTo>
                <a:lnTo>
                  <a:pt x="32469" y="20001"/>
                </a:lnTo>
                <a:lnTo>
                  <a:pt x="32356" y="20178"/>
                </a:lnTo>
                <a:lnTo>
                  <a:pt x="32236" y="20346"/>
                </a:lnTo>
                <a:lnTo>
                  <a:pt x="32108" y="20498"/>
                </a:lnTo>
                <a:lnTo>
                  <a:pt x="31979" y="20643"/>
                </a:lnTo>
                <a:lnTo>
                  <a:pt x="31835" y="20779"/>
                </a:lnTo>
                <a:lnTo>
                  <a:pt x="31698" y="20908"/>
                </a:lnTo>
                <a:lnTo>
                  <a:pt x="31546" y="21028"/>
                </a:lnTo>
                <a:lnTo>
                  <a:pt x="31394" y="21140"/>
                </a:lnTo>
                <a:lnTo>
                  <a:pt x="31233" y="21245"/>
                </a:lnTo>
                <a:lnTo>
                  <a:pt x="31073" y="21341"/>
                </a:lnTo>
                <a:lnTo>
                  <a:pt x="30904" y="21421"/>
                </a:lnTo>
                <a:lnTo>
                  <a:pt x="30736" y="21501"/>
                </a:lnTo>
                <a:lnTo>
                  <a:pt x="30559" y="21574"/>
                </a:lnTo>
                <a:lnTo>
                  <a:pt x="30375" y="21638"/>
                </a:lnTo>
                <a:lnTo>
                  <a:pt x="30190" y="21694"/>
                </a:lnTo>
                <a:lnTo>
                  <a:pt x="30006" y="21750"/>
                </a:lnTo>
                <a:lnTo>
                  <a:pt x="29813" y="21790"/>
                </a:lnTo>
                <a:lnTo>
                  <a:pt x="29621" y="21830"/>
                </a:lnTo>
                <a:lnTo>
                  <a:pt x="29420" y="21862"/>
                </a:lnTo>
                <a:lnTo>
                  <a:pt x="29219" y="21886"/>
                </a:lnTo>
                <a:lnTo>
                  <a:pt x="29019" y="21911"/>
                </a:lnTo>
                <a:lnTo>
                  <a:pt x="28810" y="21927"/>
                </a:lnTo>
                <a:lnTo>
                  <a:pt x="28602" y="21935"/>
                </a:lnTo>
                <a:lnTo>
                  <a:pt x="28385" y="21943"/>
                </a:lnTo>
                <a:lnTo>
                  <a:pt x="27960" y="21935"/>
                </a:lnTo>
                <a:lnTo>
                  <a:pt x="27519" y="21919"/>
                </a:lnTo>
                <a:lnTo>
                  <a:pt x="27061" y="21886"/>
                </a:lnTo>
                <a:lnTo>
                  <a:pt x="26604" y="21878"/>
                </a:lnTo>
                <a:lnTo>
                  <a:pt x="26163" y="21878"/>
                </a:lnTo>
                <a:lnTo>
                  <a:pt x="25713" y="21894"/>
                </a:lnTo>
                <a:lnTo>
                  <a:pt x="25280" y="21927"/>
                </a:lnTo>
                <a:lnTo>
                  <a:pt x="24847" y="21967"/>
                </a:lnTo>
                <a:lnTo>
                  <a:pt x="24422" y="22031"/>
                </a:lnTo>
                <a:lnTo>
                  <a:pt x="24205" y="22071"/>
                </a:lnTo>
                <a:lnTo>
                  <a:pt x="23997" y="22119"/>
                </a:lnTo>
                <a:lnTo>
                  <a:pt x="23788" y="22167"/>
                </a:lnTo>
                <a:lnTo>
                  <a:pt x="23579" y="22215"/>
                </a:lnTo>
                <a:lnTo>
                  <a:pt x="23371" y="22280"/>
                </a:lnTo>
                <a:lnTo>
                  <a:pt x="23170" y="22344"/>
                </a:lnTo>
                <a:lnTo>
                  <a:pt x="22962" y="22408"/>
                </a:lnTo>
                <a:lnTo>
                  <a:pt x="22761" y="22488"/>
                </a:lnTo>
                <a:lnTo>
                  <a:pt x="22560" y="22568"/>
                </a:lnTo>
                <a:lnTo>
                  <a:pt x="22360" y="22657"/>
                </a:lnTo>
                <a:lnTo>
                  <a:pt x="22167" y="22753"/>
                </a:lnTo>
                <a:lnTo>
                  <a:pt x="21967" y="22849"/>
                </a:lnTo>
                <a:lnTo>
                  <a:pt x="21774" y="22954"/>
                </a:lnTo>
                <a:lnTo>
                  <a:pt x="21582" y="23066"/>
                </a:lnTo>
                <a:lnTo>
                  <a:pt x="21389" y="23186"/>
                </a:lnTo>
                <a:lnTo>
                  <a:pt x="21197" y="23315"/>
                </a:lnTo>
                <a:lnTo>
                  <a:pt x="21004" y="23443"/>
                </a:lnTo>
                <a:lnTo>
                  <a:pt x="20819" y="23587"/>
                </a:lnTo>
                <a:lnTo>
                  <a:pt x="20587" y="23772"/>
                </a:lnTo>
                <a:lnTo>
                  <a:pt x="20362" y="23972"/>
                </a:lnTo>
                <a:lnTo>
                  <a:pt x="20137" y="24173"/>
                </a:lnTo>
                <a:lnTo>
                  <a:pt x="19929" y="24382"/>
                </a:lnTo>
                <a:lnTo>
                  <a:pt x="19720" y="24598"/>
                </a:lnTo>
                <a:lnTo>
                  <a:pt x="19512" y="24823"/>
                </a:lnTo>
                <a:lnTo>
                  <a:pt x="19119" y="25272"/>
                </a:lnTo>
                <a:lnTo>
                  <a:pt x="18725" y="25729"/>
                </a:lnTo>
                <a:lnTo>
                  <a:pt x="18324" y="26179"/>
                </a:lnTo>
                <a:lnTo>
                  <a:pt x="18124" y="26403"/>
                </a:lnTo>
                <a:lnTo>
                  <a:pt x="17915" y="26620"/>
                </a:lnTo>
                <a:lnTo>
                  <a:pt x="17707" y="26837"/>
                </a:lnTo>
                <a:lnTo>
                  <a:pt x="17490" y="27045"/>
                </a:lnTo>
                <a:lnTo>
                  <a:pt x="17313" y="27198"/>
                </a:lnTo>
                <a:lnTo>
                  <a:pt x="17137" y="27358"/>
                </a:lnTo>
                <a:lnTo>
                  <a:pt x="16952" y="27502"/>
                </a:lnTo>
                <a:lnTo>
                  <a:pt x="16768" y="27655"/>
                </a:lnTo>
                <a:lnTo>
                  <a:pt x="16575" y="27791"/>
                </a:lnTo>
                <a:lnTo>
                  <a:pt x="16383" y="27928"/>
                </a:lnTo>
                <a:lnTo>
                  <a:pt x="16182" y="28064"/>
                </a:lnTo>
                <a:lnTo>
                  <a:pt x="15982" y="28192"/>
                </a:lnTo>
                <a:lnTo>
                  <a:pt x="15781" y="28313"/>
                </a:lnTo>
                <a:lnTo>
                  <a:pt x="15580" y="28433"/>
                </a:lnTo>
                <a:lnTo>
                  <a:pt x="15372" y="28545"/>
                </a:lnTo>
                <a:lnTo>
                  <a:pt x="15163" y="28658"/>
                </a:lnTo>
                <a:lnTo>
                  <a:pt x="14947" y="28762"/>
                </a:lnTo>
                <a:lnTo>
                  <a:pt x="14730" y="28858"/>
                </a:lnTo>
                <a:lnTo>
                  <a:pt x="14513" y="28955"/>
                </a:lnTo>
                <a:lnTo>
                  <a:pt x="14297" y="29043"/>
                </a:lnTo>
                <a:lnTo>
                  <a:pt x="14072" y="29131"/>
                </a:lnTo>
                <a:lnTo>
                  <a:pt x="13848" y="29203"/>
                </a:lnTo>
                <a:lnTo>
                  <a:pt x="13623" y="29284"/>
                </a:lnTo>
                <a:lnTo>
                  <a:pt x="13398" y="29348"/>
                </a:lnTo>
                <a:lnTo>
                  <a:pt x="13174" y="29412"/>
                </a:lnTo>
                <a:lnTo>
                  <a:pt x="12941" y="29476"/>
                </a:lnTo>
                <a:lnTo>
                  <a:pt x="12708" y="29524"/>
                </a:lnTo>
                <a:lnTo>
                  <a:pt x="12476" y="29572"/>
                </a:lnTo>
                <a:lnTo>
                  <a:pt x="12243" y="29613"/>
                </a:lnTo>
                <a:lnTo>
                  <a:pt x="12010" y="29653"/>
                </a:lnTo>
                <a:lnTo>
                  <a:pt x="11778" y="29685"/>
                </a:lnTo>
                <a:lnTo>
                  <a:pt x="11537" y="29709"/>
                </a:lnTo>
                <a:lnTo>
                  <a:pt x="11304" y="29733"/>
                </a:lnTo>
                <a:lnTo>
                  <a:pt x="11072" y="29749"/>
                </a:lnTo>
                <a:lnTo>
                  <a:pt x="10831" y="29757"/>
                </a:lnTo>
                <a:lnTo>
                  <a:pt x="10590" y="29757"/>
                </a:lnTo>
                <a:lnTo>
                  <a:pt x="10213" y="29749"/>
                </a:lnTo>
                <a:lnTo>
                  <a:pt x="9828" y="29733"/>
                </a:lnTo>
                <a:lnTo>
                  <a:pt x="9443" y="29701"/>
                </a:lnTo>
                <a:lnTo>
                  <a:pt x="9066" y="29669"/>
                </a:lnTo>
                <a:lnTo>
                  <a:pt x="8681" y="29621"/>
                </a:lnTo>
                <a:lnTo>
                  <a:pt x="8296" y="29572"/>
                </a:lnTo>
                <a:lnTo>
                  <a:pt x="7534" y="29468"/>
                </a:lnTo>
                <a:lnTo>
                  <a:pt x="6771" y="29372"/>
                </a:lnTo>
                <a:lnTo>
                  <a:pt x="6386" y="29332"/>
                </a:lnTo>
                <a:lnTo>
                  <a:pt x="6009" y="29300"/>
                </a:lnTo>
                <a:lnTo>
                  <a:pt x="5624" y="29276"/>
                </a:lnTo>
                <a:lnTo>
                  <a:pt x="5247" y="29260"/>
                </a:lnTo>
                <a:lnTo>
                  <a:pt x="4862" y="29268"/>
                </a:lnTo>
                <a:lnTo>
                  <a:pt x="4477" y="29284"/>
                </a:lnTo>
                <a:lnTo>
                  <a:pt x="4381" y="29292"/>
                </a:lnTo>
                <a:lnTo>
                  <a:pt x="4284" y="29316"/>
                </a:lnTo>
                <a:lnTo>
                  <a:pt x="4188" y="29340"/>
                </a:lnTo>
                <a:lnTo>
                  <a:pt x="4092" y="29380"/>
                </a:lnTo>
                <a:lnTo>
                  <a:pt x="3995" y="29428"/>
                </a:lnTo>
                <a:lnTo>
                  <a:pt x="3899" y="29476"/>
                </a:lnTo>
                <a:lnTo>
                  <a:pt x="3803" y="29540"/>
                </a:lnTo>
                <a:lnTo>
                  <a:pt x="3707" y="29613"/>
                </a:lnTo>
                <a:lnTo>
                  <a:pt x="3610" y="29685"/>
                </a:lnTo>
                <a:lnTo>
                  <a:pt x="3514" y="29773"/>
                </a:lnTo>
                <a:lnTo>
                  <a:pt x="3418" y="29861"/>
                </a:lnTo>
                <a:lnTo>
                  <a:pt x="3322" y="29957"/>
                </a:lnTo>
                <a:lnTo>
                  <a:pt x="3137" y="30174"/>
                </a:lnTo>
                <a:lnTo>
                  <a:pt x="2944" y="30415"/>
                </a:lnTo>
                <a:lnTo>
                  <a:pt x="2760" y="30672"/>
                </a:lnTo>
                <a:lnTo>
                  <a:pt x="2575" y="30952"/>
                </a:lnTo>
                <a:lnTo>
                  <a:pt x="2399" y="31249"/>
                </a:lnTo>
                <a:lnTo>
                  <a:pt x="2222" y="31562"/>
                </a:lnTo>
                <a:lnTo>
                  <a:pt x="2046" y="31891"/>
                </a:lnTo>
                <a:lnTo>
                  <a:pt x="1877" y="32228"/>
                </a:lnTo>
                <a:lnTo>
                  <a:pt x="1709" y="32573"/>
                </a:lnTo>
                <a:lnTo>
                  <a:pt x="1548" y="32926"/>
                </a:lnTo>
                <a:lnTo>
                  <a:pt x="1396" y="33287"/>
                </a:lnTo>
                <a:lnTo>
                  <a:pt x="1252" y="33656"/>
                </a:lnTo>
                <a:lnTo>
                  <a:pt x="1107" y="34017"/>
                </a:lnTo>
                <a:lnTo>
                  <a:pt x="971" y="34386"/>
                </a:lnTo>
                <a:lnTo>
                  <a:pt x="842" y="34747"/>
                </a:lnTo>
                <a:lnTo>
                  <a:pt x="722" y="35108"/>
                </a:lnTo>
                <a:lnTo>
                  <a:pt x="610" y="35453"/>
                </a:lnTo>
                <a:lnTo>
                  <a:pt x="505" y="35798"/>
                </a:lnTo>
                <a:lnTo>
                  <a:pt x="401" y="36135"/>
                </a:lnTo>
                <a:lnTo>
                  <a:pt x="313" y="36456"/>
                </a:lnTo>
                <a:lnTo>
                  <a:pt x="241" y="36761"/>
                </a:lnTo>
                <a:lnTo>
                  <a:pt x="169" y="37050"/>
                </a:lnTo>
                <a:lnTo>
                  <a:pt x="112" y="37323"/>
                </a:lnTo>
                <a:lnTo>
                  <a:pt x="64" y="37571"/>
                </a:lnTo>
                <a:lnTo>
                  <a:pt x="24" y="37804"/>
                </a:lnTo>
                <a:lnTo>
                  <a:pt x="0" y="38004"/>
                </a:lnTo>
                <a:lnTo>
                  <a:pt x="51796" y="40026"/>
                </a:lnTo>
                <a:lnTo>
                  <a:pt x="51796" y="40026"/>
                </a:lnTo>
                <a:lnTo>
                  <a:pt x="49790" y="345"/>
                </a:lnTo>
                <a:lnTo>
                  <a:pt x="49582" y="281"/>
                </a:lnTo>
                <a:lnTo>
                  <a:pt x="49381" y="225"/>
                </a:lnTo>
                <a:lnTo>
                  <a:pt x="49180" y="177"/>
                </a:lnTo>
                <a:lnTo>
                  <a:pt x="48972" y="128"/>
                </a:lnTo>
                <a:lnTo>
                  <a:pt x="48763" y="96"/>
                </a:lnTo>
                <a:lnTo>
                  <a:pt x="48555" y="64"/>
                </a:lnTo>
                <a:lnTo>
                  <a:pt x="48346" y="40"/>
                </a:lnTo>
                <a:lnTo>
                  <a:pt x="48137" y="24"/>
                </a:lnTo>
                <a:lnTo>
                  <a:pt x="47929" y="8"/>
                </a:lnTo>
                <a:lnTo>
                  <a:pt x="47712" y="0"/>
                </a:lnTo>
                <a:close/>
              </a:path>
            </a:pathLst>
          </a:custGeom>
          <a:solidFill>
            <a:srgbClr val="FA7F51">
              <a:alpha val="474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7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2"/>
          <p:cNvSpPr txBox="1"/>
          <p:nvPr>
            <p:ph type="title"/>
          </p:nvPr>
        </p:nvSpPr>
        <p:spPr>
          <a:xfrm>
            <a:off x="720400" y="707100"/>
            <a:ext cx="3858900" cy="68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Font typeface="Montserrat ExtraBold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Font typeface="Montserrat ExtraBold"/>
              <a:buNone/>
              <a:defRPr sz="3600"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Font typeface="Montserrat ExtraBold"/>
              <a:buNone/>
              <a:defRPr sz="3600"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Font typeface="Montserrat ExtraBold"/>
              <a:buNone/>
              <a:defRPr sz="3600"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Font typeface="Montserrat ExtraBold"/>
              <a:buNone/>
              <a:defRPr sz="3600"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Font typeface="Montserrat ExtraBold"/>
              <a:buNone/>
              <a:defRPr sz="3600"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Font typeface="Montserrat ExtraBold"/>
              <a:buNone/>
              <a:defRPr sz="3600"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Font typeface="Montserrat ExtraBold"/>
              <a:buNone/>
              <a:defRPr sz="3600"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Font typeface="Montserrat ExtraBold"/>
              <a:buNone/>
              <a:defRPr sz="3600"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/>
        </p:txBody>
      </p:sp>
      <p:sp>
        <p:nvSpPr>
          <p:cNvPr id="137" name="Google Shape;137;p22"/>
          <p:cNvSpPr txBox="1"/>
          <p:nvPr>
            <p:ph idx="1" type="subTitle"/>
          </p:nvPr>
        </p:nvSpPr>
        <p:spPr>
          <a:xfrm>
            <a:off x="720400" y="1480950"/>
            <a:ext cx="2633100" cy="109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22"/>
          <p:cNvSpPr txBox="1"/>
          <p:nvPr/>
        </p:nvSpPr>
        <p:spPr>
          <a:xfrm>
            <a:off x="720400" y="3357050"/>
            <a:ext cx="3000000" cy="9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This presentation template was created by </a:t>
            </a:r>
            <a:r>
              <a:rPr b="1" lang="en" sz="1100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including icons by</a:t>
            </a:r>
            <a:r>
              <a:rPr b="1"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lang="en" sz="1100">
                <a:solidFill>
                  <a:schemeClr val="hlink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/>
              </a:rPr>
              <a:t>Flaticon</a:t>
            </a: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and infographics &amp; images by </a:t>
            </a:r>
            <a:r>
              <a:rPr b="1" lang="en" sz="1100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b="1" lang="en" sz="1100">
                <a:latin typeface="Roboto"/>
                <a:ea typeface="Roboto"/>
                <a:cs typeface="Roboto"/>
                <a:sym typeface="Roboto"/>
              </a:rPr>
              <a:t>.</a:t>
            </a:r>
            <a:endParaRPr b="1"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9" name="Google Shape;139;p22"/>
          <p:cNvSpPr/>
          <p:nvPr/>
        </p:nvSpPr>
        <p:spPr>
          <a:xfrm>
            <a:off x="4161700" y="-59075"/>
            <a:ext cx="4982251" cy="5715479"/>
          </a:xfrm>
          <a:custGeom>
            <a:rect b="b" l="l" r="r" t="t"/>
            <a:pathLst>
              <a:path extrusionOk="0" h="64794" w="52518">
                <a:moveTo>
                  <a:pt x="47062" y="1"/>
                </a:moveTo>
                <a:lnTo>
                  <a:pt x="47078" y="305"/>
                </a:lnTo>
                <a:lnTo>
                  <a:pt x="47087" y="610"/>
                </a:lnTo>
                <a:lnTo>
                  <a:pt x="47087" y="907"/>
                </a:lnTo>
                <a:lnTo>
                  <a:pt x="47078" y="1204"/>
                </a:lnTo>
                <a:lnTo>
                  <a:pt x="47054" y="1485"/>
                </a:lnTo>
                <a:lnTo>
                  <a:pt x="47030" y="1774"/>
                </a:lnTo>
                <a:lnTo>
                  <a:pt x="46990" y="2046"/>
                </a:lnTo>
                <a:lnTo>
                  <a:pt x="46950" y="2319"/>
                </a:lnTo>
                <a:lnTo>
                  <a:pt x="46894" y="2592"/>
                </a:lnTo>
                <a:lnTo>
                  <a:pt x="46838" y="2857"/>
                </a:lnTo>
                <a:lnTo>
                  <a:pt x="46766" y="3113"/>
                </a:lnTo>
                <a:lnTo>
                  <a:pt x="46693" y="3370"/>
                </a:lnTo>
                <a:lnTo>
                  <a:pt x="46613" y="3619"/>
                </a:lnTo>
                <a:lnTo>
                  <a:pt x="46525" y="3868"/>
                </a:lnTo>
                <a:lnTo>
                  <a:pt x="46429" y="4108"/>
                </a:lnTo>
                <a:lnTo>
                  <a:pt x="46324" y="4341"/>
                </a:lnTo>
                <a:lnTo>
                  <a:pt x="46212" y="4582"/>
                </a:lnTo>
                <a:lnTo>
                  <a:pt x="46092" y="4806"/>
                </a:lnTo>
                <a:lnTo>
                  <a:pt x="45971" y="5031"/>
                </a:lnTo>
                <a:lnTo>
                  <a:pt x="45843" y="5256"/>
                </a:lnTo>
                <a:lnTo>
                  <a:pt x="45707" y="5472"/>
                </a:lnTo>
                <a:lnTo>
                  <a:pt x="45570" y="5689"/>
                </a:lnTo>
                <a:lnTo>
                  <a:pt x="45418" y="5897"/>
                </a:lnTo>
                <a:lnTo>
                  <a:pt x="45265" y="6106"/>
                </a:lnTo>
                <a:lnTo>
                  <a:pt x="45113" y="6315"/>
                </a:lnTo>
                <a:lnTo>
                  <a:pt x="44952" y="6515"/>
                </a:lnTo>
                <a:lnTo>
                  <a:pt x="44784" y="6708"/>
                </a:lnTo>
                <a:lnTo>
                  <a:pt x="44607" y="6908"/>
                </a:lnTo>
                <a:lnTo>
                  <a:pt x="44431" y="7101"/>
                </a:lnTo>
                <a:lnTo>
                  <a:pt x="44254" y="7285"/>
                </a:lnTo>
                <a:lnTo>
                  <a:pt x="44062" y="7470"/>
                </a:lnTo>
                <a:lnTo>
                  <a:pt x="43877" y="7654"/>
                </a:lnTo>
                <a:lnTo>
                  <a:pt x="43484" y="8007"/>
                </a:lnTo>
                <a:lnTo>
                  <a:pt x="43083" y="8352"/>
                </a:lnTo>
                <a:lnTo>
                  <a:pt x="42658" y="8689"/>
                </a:lnTo>
                <a:lnTo>
                  <a:pt x="42233" y="9018"/>
                </a:lnTo>
                <a:lnTo>
                  <a:pt x="41791" y="9339"/>
                </a:lnTo>
                <a:lnTo>
                  <a:pt x="41342" y="9652"/>
                </a:lnTo>
                <a:lnTo>
                  <a:pt x="40885" y="9949"/>
                </a:lnTo>
                <a:lnTo>
                  <a:pt x="40419" y="10246"/>
                </a:lnTo>
                <a:lnTo>
                  <a:pt x="39946" y="10535"/>
                </a:lnTo>
                <a:lnTo>
                  <a:pt x="39473" y="10823"/>
                </a:lnTo>
                <a:lnTo>
                  <a:pt x="38526" y="11377"/>
                </a:lnTo>
                <a:lnTo>
                  <a:pt x="37571" y="11915"/>
                </a:lnTo>
                <a:lnTo>
                  <a:pt x="36641" y="12444"/>
                </a:lnTo>
                <a:lnTo>
                  <a:pt x="36304" y="12637"/>
                </a:lnTo>
                <a:lnTo>
                  <a:pt x="35983" y="12829"/>
                </a:lnTo>
                <a:lnTo>
                  <a:pt x="35662" y="13038"/>
                </a:lnTo>
                <a:lnTo>
                  <a:pt x="35349" y="13254"/>
                </a:lnTo>
                <a:lnTo>
                  <a:pt x="35036" y="13471"/>
                </a:lnTo>
                <a:lnTo>
                  <a:pt x="34731" y="13696"/>
                </a:lnTo>
                <a:lnTo>
                  <a:pt x="34426" y="13928"/>
                </a:lnTo>
                <a:lnTo>
                  <a:pt x="34130" y="14169"/>
                </a:lnTo>
                <a:lnTo>
                  <a:pt x="33841" y="14410"/>
                </a:lnTo>
                <a:lnTo>
                  <a:pt x="33552" y="14658"/>
                </a:lnTo>
                <a:lnTo>
                  <a:pt x="33271" y="14915"/>
                </a:lnTo>
                <a:lnTo>
                  <a:pt x="32990" y="15180"/>
                </a:lnTo>
                <a:lnTo>
                  <a:pt x="32726" y="15445"/>
                </a:lnTo>
                <a:lnTo>
                  <a:pt x="32461" y="15717"/>
                </a:lnTo>
                <a:lnTo>
                  <a:pt x="32196" y="15998"/>
                </a:lnTo>
                <a:lnTo>
                  <a:pt x="31947" y="16279"/>
                </a:lnTo>
                <a:lnTo>
                  <a:pt x="31699" y="16568"/>
                </a:lnTo>
                <a:lnTo>
                  <a:pt x="31450" y="16857"/>
                </a:lnTo>
                <a:lnTo>
                  <a:pt x="31217" y="17154"/>
                </a:lnTo>
                <a:lnTo>
                  <a:pt x="30985" y="17458"/>
                </a:lnTo>
                <a:lnTo>
                  <a:pt x="30760" y="17763"/>
                </a:lnTo>
                <a:lnTo>
                  <a:pt x="30543" y="18076"/>
                </a:lnTo>
                <a:lnTo>
                  <a:pt x="30335" y="18397"/>
                </a:lnTo>
                <a:lnTo>
                  <a:pt x="30126" y="18718"/>
                </a:lnTo>
                <a:lnTo>
                  <a:pt x="29926" y="19039"/>
                </a:lnTo>
                <a:lnTo>
                  <a:pt x="29733" y="19368"/>
                </a:lnTo>
                <a:lnTo>
                  <a:pt x="29548" y="19697"/>
                </a:lnTo>
                <a:lnTo>
                  <a:pt x="29364" y="20034"/>
                </a:lnTo>
                <a:lnTo>
                  <a:pt x="29187" y="20371"/>
                </a:lnTo>
                <a:lnTo>
                  <a:pt x="29027" y="20716"/>
                </a:lnTo>
                <a:lnTo>
                  <a:pt x="28867" y="21061"/>
                </a:lnTo>
                <a:lnTo>
                  <a:pt x="28714" y="21406"/>
                </a:lnTo>
                <a:lnTo>
                  <a:pt x="28554" y="21791"/>
                </a:lnTo>
                <a:lnTo>
                  <a:pt x="28409" y="22184"/>
                </a:lnTo>
                <a:lnTo>
                  <a:pt x="28281" y="22569"/>
                </a:lnTo>
                <a:lnTo>
                  <a:pt x="28169" y="22962"/>
                </a:lnTo>
                <a:lnTo>
                  <a:pt x="28064" y="23355"/>
                </a:lnTo>
                <a:lnTo>
                  <a:pt x="27968" y="23748"/>
                </a:lnTo>
                <a:lnTo>
                  <a:pt x="27880" y="24141"/>
                </a:lnTo>
                <a:lnTo>
                  <a:pt x="27807" y="24543"/>
                </a:lnTo>
                <a:lnTo>
                  <a:pt x="27743" y="24936"/>
                </a:lnTo>
                <a:lnTo>
                  <a:pt x="27679" y="25337"/>
                </a:lnTo>
                <a:lnTo>
                  <a:pt x="27623" y="25738"/>
                </a:lnTo>
                <a:lnTo>
                  <a:pt x="27575" y="26139"/>
                </a:lnTo>
                <a:lnTo>
                  <a:pt x="27479" y="26941"/>
                </a:lnTo>
                <a:lnTo>
                  <a:pt x="27398" y="27744"/>
                </a:lnTo>
                <a:lnTo>
                  <a:pt x="27318" y="28546"/>
                </a:lnTo>
                <a:lnTo>
                  <a:pt x="27222" y="29340"/>
                </a:lnTo>
                <a:lnTo>
                  <a:pt x="27174" y="29741"/>
                </a:lnTo>
                <a:lnTo>
                  <a:pt x="27118" y="30143"/>
                </a:lnTo>
                <a:lnTo>
                  <a:pt x="27061" y="30536"/>
                </a:lnTo>
                <a:lnTo>
                  <a:pt x="26989" y="30929"/>
                </a:lnTo>
                <a:lnTo>
                  <a:pt x="26917" y="31322"/>
                </a:lnTo>
                <a:lnTo>
                  <a:pt x="26837" y="31715"/>
                </a:lnTo>
                <a:lnTo>
                  <a:pt x="26740" y="32108"/>
                </a:lnTo>
                <a:lnTo>
                  <a:pt x="26636" y="32501"/>
                </a:lnTo>
                <a:lnTo>
                  <a:pt x="26524" y="32886"/>
                </a:lnTo>
                <a:lnTo>
                  <a:pt x="26395" y="33272"/>
                </a:lnTo>
                <a:lnTo>
                  <a:pt x="26259" y="33657"/>
                </a:lnTo>
                <a:lnTo>
                  <a:pt x="26107" y="34034"/>
                </a:lnTo>
                <a:lnTo>
                  <a:pt x="26010" y="34242"/>
                </a:lnTo>
                <a:lnTo>
                  <a:pt x="25914" y="34451"/>
                </a:lnTo>
                <a:lnTo>
                  <a:pt x="25810" y="34651"/>
                </a:lnTo>
                <a:lnTo>
                  <a:pt x="25697" y="34852"/>
                </a:lnTo>
                <a:lnTo>
                  <a:pt x="25585" y="35045"/>
                </a:lnTo>
                <a:lnTo>
                  <a:pt x="25465" y="35229"/>
                </a:lnTo>
                <a:lnTo>
                  <a:pt x="25344" y="35414"/>
                </a:lnTo>
                <a:lnTo>
                  <a:pt x="25216" y="35590"/>
                </a:lnTo>
                <a:lnTo>
                  <a:pt x="25080" y="35759"/>
                </a:lnTo>
                <a:lnTo>
                  <a:pt x="24943" y="35927"/>
                </a:lnTo>
                <a:lnTo>
                  <a:pt x="24807" y="36096"/>
                </a:lnTo>
                <a:lnTo>
                  <a:pt x="24663" y="36256"/>
                </a:lnTo>
                <a:lnTo>
                  <a:pt x="24510" y="36408"/>
                </a:lnTo>
                <a:lnTo>
                  <a:pt x="24358" y="36561"/>
                </a:lnTo>
                <a:lnTo>
                  <a:pt x="24205" y="36705"/>
                </a:lnTo>
                <a:lnTo>
                  <a:pt x="24045" y="36850"/>
                </a:lnTo>
                <a:lnTo>
                  <a:pt x="23884" y="36986"/>
                </a:lnTo>
                <a:lnTo>
                  <a:pt x="23716" y="37123"/>
                </a:lnTo>
                <a:lnTo>
                  <a:pt x="23547" y="37259"/>
                </a:lnTo>
                <a:lnTo>
                  <a:pt x="23371" y="37379"/>
                </a:lnTo>
                <a:lnTo>
                  <a:pt x="23018" y="37628"/>
                </a:lnTo>
                <a:lnTo>
                  <a:pt x="22657" y="37861"/>
                </a:lnTo>
                <a:lnTo>
                  <a:pt x="22280" y="38077"/>
                </a:lnTo>
                <a:lnTo>
                  <a:pt x="21887" y="38286"/>
                </a:lnTo>
                <a:lnTo>
                  <a:pt x="21493" y="38478"/>
                </a:lnTo>
                <a:lnTo>
                  <a:pt x="21092" y="38663"/>
                </a:lnTo>
                <a:lnTo>
                  <a:pt x="20683" y="38831"/>
                </a:lnTo>
                <a:lnTo>
                  <a:pt x="20266" y="38992"/>
                </a:lnTo>
                <a:lnTo>
                  <a:pt x="19849" y="39152"/>
                </a:lnTo>
                <a:lnTo>
                  <a:pt x="19424" y="39297"/>
                </a:lnTo>
                <a:lnTo>
                  <a:pt x="18998" y="39433"/>
                </a:lnTo>
                <a:lnTo>
                  <a:pt x="18565" y="39570"/>
                </a:lnTo>
                <a:lnTo>
                  <a:pt x="18132" y="39690"/>
                </a:lnTo>
                <a:lnTo>
                  <a:pt x="17699" y="39810"/>
                </a:lnTo>
                <a:lnTo>
                  <a:pt x="16832" y="40043"/>
                </a:lnTo>
                <a:lnTo>
                  <a:pt x="15974" y="40251"/>
                </a:lnTo>
                <a:lnTo>
                  <a:pt x="15131" y="40460"/>
                </a:lnTo>
                <a:lnTo>
                  <a:pt x="14313" y="40669"/>
                </a:lnTo>
                <a:lnTo>
                  <a:pt x="13471" y="40885"/>
                </a:lnTo>
                <a:lnTo>
                  <a:pt x="12636" y="41110"/>
                </a:lnTo>
                <a:lnTo>
                  <a:pt x="12227" y="41230"/>
                </a:lnTo>
                <a:lnTo>
                  <a:pt x="11810" y="41359"/>
                </a:lnTo>
                <a:lnTo>
                  <a:pt x="11401" y="41487"/>
                </a:lnTo>
                <a:lnTo>
                  <a:pt x="11000" y="41623"/>
                </a:lnTo>
                <a:lnTo>
                  <a:pt x="10598" y="41760"/>
                </a:lnTo>
                <a:lnTo>
                  <a:pt x="10197" y="41904"/>
                </a:lnTo>
                <a:lnTo>
                  <a:pt x="9804" y="42057"/>
                </a:lnTo>
                <a:lnTo>
                  <a:pt x="9411" y="42209"/>
                </a:lnTo>
                <a:lnTo>
                  <a:pt x="9026" y="42378"/>
                </a:lnTo>
                <a:lnTo>
                  <a:pt x="8641" y="42546"/>
                </a:lnTo>
                <a:lnTo>
                  <a:pt x="8264" y="42731"/>
                </a:lnTo>
                <a:lnTo>
                  <a:pt x="7895" y="42915"/>
                </a:lnTo>
                <a:lnTo>
                  <a:pt x="7526" y="43108"/>
                </a:lnTo>
                <a:lnTo>
                  <a:pt x="7165" y="43316"/>
                </a:lnTo>
                <a:lnTo>
                  <a:pt x="6812" y="43533"/>
                </a:lnTo>
                <a:lnTo>
                  <a:pt x="6459" y="43749"/>
                </a:lnTo>
                <a:lnTo>
                  <a:pt x="6114" y="43990"/>
                </a:lnTo>
                <a:lnTo>
                  <a:pt x="5777" y="44231"/>
                </a:lnTo>
                <a:lnTo>
                  <a:pt x="5448" y="44488"/>
                </a:lnTo>
                <a:lnTo>
                  <a:pt x="5127" y="44752"/>
                </a:lnTo>
                <a:lnTo>
                  <a:pt x="4814" y="45033"/>
                </a:lnTo>
                <a:lnTo>
                  <a:pt x="4501" y="45322"/>
                </a:lnTo>
                <a:lnTo>
                  <a:pt x="4204" y="45619"/>
                </a:lnTo>
                <a:lnTo>
                  <a:pt x="3907" y="45940"/>
                </a:lnTo>
                <a:lnTo>
                  <a:pt x="3626" y="46269"/>
                </a:lnTo>
                <a:lnTo>
                  <a:pt x="3346" y="46606"/>
                </a:lnTo>
                <a:lnTo>
                  <a:pt x="3081" y="46967"/>
                </a:lnTo>
                <a:lnTo>
                  <a:pt x="2824" y="47336"/>
                </a:lnTo>
                <a:lnTo>
                  <a:pt x="2672" y="47568"/>
                </a:lnTo>
                <a:lnTo>
                  <a:pt x="2519" y="47809"/>
                </a:lnTo>
                <a:lnTo>
                  <a:pt x="2375" y="48050"/>
                </a:lnTo>
                <a:lnTo>
                  <a:pt x="2230" y="48290"/>
                </a:lnTo>
                <a:lnTo>
                  <a:pt x="2094" y="48539"/>
                </a:lnTo>
                <a:lnTo>
                  <a:pt x="1958" y="48788"/>
                </a:lnTo>
                <a:lnTo>
                  <a:pt x="1829" y="49045"/>
                </a:lnTo>
                <a:lnTo>
                  <a:pt x="1701" y="49301"/>
                </a:lnTo>
                <a:lnTo>
                  <a:pt x="1581" y="49558"/>
                </a:lnTo>
                <a:lnTo>
                  <a:pt x="1460" y="49823"/>
                </a:lnTo>
                <a:lnTo>
                  <a:pt x="1348" y="50088"/>
                </a:lnTo>
                <a:lnTo>
                  <a:pt x="1244" y="50352"/>
                </a:lnTo>
                <a:lnTo>
                  <a:pt x="1139" y="50625"/>
                </a:lnTo>
                <a:lnTo>
                  <a:pt x="1035" y="50898"/>
                </a:lnTo>
                <a:lnTo>
                  <a:pt x="939" y="51171"/>
                </a:lnTo>
                <a:lnTo>
                  <a:pt x="851" y="51443"/>
                </a:lnTo>
                <a:lnTo>
                  <a:pt x="682" y="52005"/>
                </a:lnTo>
                <a:lnTo>
                  <a:pt x="602" y="52286"/>
                </a:lnTo>
                <a:lnTo>
                  <a:pt x="530" y="52567"/>
                </a:lnTo>
                <a:lnTo>
                  <a:pt x="457" y="52855"/>
                </a:lnTo>
                <a:lnTo>
                  <a:pt x="393" y="53136"/>
                </a:lnTo>
                <a:lnTo>
                  <a:pt x="337" y="53425"/>
                </a:lnTo>
                <a:lnTo>
                  <a:pt x="281" y="53714"/>
                </a:lnTo>
                <a:lnTo>
                  <a:pt x="225" y="54003"/>
                </a:lnTo>
                <a:lnTo>
                  <a:pt x="185" y="54292"/>
                </a:lnTo>
                <a:lnTo>
                  <a:pt x="145" y="54588"/>
                </a:lnTo>
                <a:lnTo>
                  <a:pt x="104" y="54877"/>
                </a:lnTo>
                <a:lnTo>
                  <a:pt x="72" y="55166"/>
                </a:lnTo>
                <a:lnTo>
                  <a:pt x="48" y="55463"/>
                </a:lnTo>
                <a:lnTo>
                  <a:pt x="32" y="55752"/>
                </a:lnTo>
                <a:lnTo>
                  <a:pt x="16" y="56049"/>
                </a:lnTo>
                <a:lnTo>
                  <a:pt x="0" y="56337"/>
                </a:lnTo>
                <a:lnTo>
                  <a:pt x="0" y="56634"/>
                </a:lnTo>
                <a:lnTo>
                  <a:pt x="0" y="56923"/>
                </a:lnTo>
                <a:lnTo>
                  <a:pt x="0" y="57220"/>
                </a:lnTo>
                <a:lnTo>
                  <a:pt x="8" y="57509"/>
                </a:lnTo>
                <a:lnTo>
                  <a:pt x="24" y="57798"/>
                </a:lnTo>
                <a:lnTo>
                  <a:pt x="48" y="58094"/>
                </a:lnTo>
                <a:lnTo>
                  <a:pt x="72" y="58383"/>
                </a:lnTo>
                <a:lnTo>
                  <a:pt x="104" y="58672"/>
                </a:lnTo>
                <a:lnTo>
                  <a:pt x="145" y="58961"/>
                </a:lnTo>
                <a:lnTo>
                  <a:pt x="185" y="59242"/>
                </a:lnTo>
                <a:lnTo>
                  <a:pt x="233" y="59530"/>
                </a:lnTo>
                <a:lnTo>
                  <a:pt x="289" y="59811"/>
                </a:lnTo>
                <a:lnTo>
                  <a:pt x="345" y="60092"/>
                </a:lnTo>
                <a:lnTo>
                  <a:pt x="409" y="60373"/>
                </a:lnTo>
                <a:lnTo>
                  <a:pt x="482" y="60654"/>
                </a:lnTo>
                <a:lnTo>
                  <a:pt x="554" y="60934"/>
                </a:lnTo>
                <a:lnTo>
                  <a:pt x="634" y="61207"/>
                </a:lnTo>
                <a:lnTo>
                  <a:pt x="722" y="61480"/>
                </a:lnTo>
                <a:lnTo>
                  <a:pt x="818" y="61753"/>
                </a:lnTo>
                <a:lnTo>
                  <a:pt x="915" y="62026"/>
                </a:lnTo>
                <a:lnTo>
                  <a:pt x="1019" y="62290"/>
                </a:lnTo>
                <a:lnTo>
                  <a:pt x="1131" y="62555"/>
                </a:lnTo>
                <a:lnTo>
                  <a:pt x="1244" y="62812"/>
                </a:lnTo>
                <a:lnTo>
                  <a:pt x="1372" y="63069"/>
                </a:lnTo>
                <a:lnTo>
                  <a:pt x="1500" y="63325"/>
                </a:lnTo>
                <a:lnTo>
                  <a:pt x="1637" y="63582"/>
                </a:lnTo>
                <a:lnTo>
                  <a:pt x="1773" y="63831"/>
                </a:lnTo>
                <a:lnTo>
                  <a:pt x="1926" y="64079"/>
                </a:lnTo>
                <a:lnTo>
                  <a:pt x="2078" y="64320"/>
                </a:lnTo>
                <a:lnTo>
                  <a:pt x="2239" y="64561"/>
                </a:lnTo>
                <a:lnTo>
                  <a:pt x="2399" y="64793"/>
                </a:lnTo>
                <a:lnTo>
                  <a:pt x="52518" y="64753"/>
                </a:lnTo>
                <a:lnTo>
                  <a:pt x="52518" y="1"/>
                </a:lnTo>
                <a:close/>
              </a:path>
            </a:pathLst>
          </a:custGeom>
          <a:solidFill>
            <a:srgbClr val="FA7F51">
              <a:alpha val="474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8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3"/>
          <p:cNvSpPr/>
          <p:nvPr/>
        </p:nvSpPr>
        <p:spPr>
          <a:xfrm rot="-5400000">
            <a:off x="-1126483" y="-869260"/>
            <a:ext cx="6088893" cy="6828677"/>
          </a:xfrm>
          <a:custGeom>
            <a:rect b="b" l="l" r="r" t="t"/>
            <a:pathLst>
              <a:path extrusionOk="0" h="46486" w="40710">
                <a:moveTo>
                  <a:pt x="7639" y="1"/>
                </a:moveTo>
                <a:lnTo>
                  <a:pt x="7398" y="9"/>
                </a:lnTo>
                <a:lnTo>
                  <a:pt x="7157" y="25"/>
                </a:lnTo>
                <a:lnTo>
                  <a:pt x="6925" y="49"/>
                </a:lnTo>
                <a:lnTo>
                  <a:pt x="6684" y="89"/>
                </a:lnTo>
                <a:lnTo>
                  <a:pt x="6451" y="129"/>
                </a:lnTo>
                <a:lnTo>
                  <a:pt x="6211" y="177"/>
                </a:lnTo>
                <a:lnTo>
                  <a:pt x="5978" y="233"/>
                </a:lnTo>
                <a:lnTo>
                  <a:pt x="5753" y="298"/>
                </a:lnTo>
                <a:lnTo>
                  <a:pt x="5521" y="370"/>
                </a:lnTo>
                <a:lnTo>
                  <a:pt x="5296" y="450"/>
                </a:lnTo>
                <a:lnTo>
                  <a:pt x="5079" y="538"/>
                </a:lnTo>
                <a:lnTo>
                  <a:pt x="4863" y="634"/>
                </a:lnTo>
                <a:lnTo>
                  <a:pt x="4646" y="739"/>
                </a:lnTo>
                <a:lnTo>
                  <a:pt x="4438" y="843"/>
                </a:lnTo>
                <a:lnTo>
                  <a:pt x="4237" y="963"/>
                </a:lnTo>
                <a:lnTo>
                  <a:pt x="4044" y="1092"/>
                </a:lnTo>
                <a:lnTo>
                  <a:pt x="3852" y="1220"/>
                </a:lnTo>
                <a:lnTo>
                  <a:pt x="3667" y="1365"/>
                </a:lnTo>
                <a:lnTo>
                  <a:pt x="3499" y="1517"/>
                </a:lnTo>
                <a:lnTo>
                  <a:pt x="3330" y="1669"/>
                </a:lnTo>
                <a:lnTo>
                  <a:pt x="3170" y="1830"/>
                </a:lnTo>
                <a:lnTo>
                  <a:pt x="3017" y="1998"/>
                </a:lnTo>
                <a:lnTo>
                  <a:pt x="2873" y="2183"/>
                </a:lnTo>
                <a:lnTo>
                  <a:pt x="2737" y="2367"/>
                </a:lnTo>
                <a:lnTo>
                  <a:pt x="2616" y="2552"/>
                </a:lnTo>
                <a:lnTo>
                  <a:pt x="2496" y="2753"/>
                </a:lnTo>
                <a:lnTo>
                  <a:pt x="2400" y="2961"/>
                </a:lnTo>
                <a:lnTo>
                  <a:pt x="2303" y="3170"/>
                </a:lnTo>
                <a:lnTo>
                  <a:pt x="2223" y="3394"/>
                </a:lnTo>
                <a:lnTo>
                  <a:pt x="1" y="46389"/>
                </a:lnTo>
                <a:lnTo>
                  <a:pt x="338" y="46429"/>
                </a:lnTo>
                <a:lnTo>
                  <a:pt x="675" y="46461"/>
                </a:lnTo>
                <a:lnTo>
                  <a:pt x="1012" y="46477"/>
                </a:lnTo>
                <a:lnTo>
                  <a:pt x="1357" y="46485"/>
                </a:lnTo>
                <a:lnTo>
                  <a:pt x="1694" y="46485"/>
                </a:lnTo>
                <a:lnTo>
                  <a:pt x="2031" y="46469"/>
                </a:lnTo>
                <a:lnTo>
                  <a:pt x="2376" y="46445"/>
                </a:lnTo>
                <a:lnTo>
                  <a:pt x="2713" y="46413"/>
                </a:lnTo>
                <a:lnTo>
                  <a:pt x="3050" y="46365"/>
                </a:lnTo>
                <a:lnTo>
                  <a:pt x="3378" y="46301"/>
                </a:lnTo>
                <a:lnTo>
                  <a:pt x="3715" y="46237"/>
                </a:lnTo>
                <a:lnTo>
                  <a:pt x="4044" y="46156"/>
                </a:lnTo>
                <a:lnTo>
                  <a:pt x="4373" y="46068"/>
                </a:lnTo>
                <a:lnTo>
                  <a:pt x="4694" y="45964"/>
                </a:lnTo>
                <a:lnTo>
                  <a:pt x="5023" y="45852"/>
                </a:lnTo>
                <a:lnTo>
                  <a:pt x="5336" y="45731"/>
                </a:lnTo>
                <a:lnTo>
                  <a:pt x="5649" y="45603"/>
                </a:lnTo>
                <a:lnTo>
                  <a:pt x="5962" y="45466"/>
                </a:lnTo>
                <a:lnTo>
                  <a:pt x="6267" y="45314"/>
                </a:lnTo>
                <a:lnTo>
                  <a:pt x="6572" y="45154"/>
                </a:lnTo>
                <a:lnTo>
                  <a:pt x="6860" y="44985"/>
                </a:lnTo>
                <a:lnTo>
                  <a:pt x="7157" y="44809"/>
                </a:lnTo>
                <a:lnTo>
                  <a:pt x="7438" y="44616"/>
                </a:lnTo>
                <a:lnTo>
                  <a:pt x="7719" y="44423"/>
                </a:lnTo>
                <a:lnTo>
                  <a:pt x="7984" y="44223"/>
                </a:lnTo>
                <a:lnTo>
                  <a:pt x="8248" y="44006"/>
                </a:lnTo>
                <a:lnTo>
                  <a:pt x="8505" y="43782"/>
                </a:lnTo>
                <a:lnTo>
                  <a:pt x="8754" y="43549"/>
                </a:lnTo>
                <a:lnTo>
                  <a:pt x="9003" y="43316"/>
                </a:lnTo>
                <a:lnTo>
                  <a:pt x="9235" y="43068"/>
                </a:lnTo>
                <a:lnTo>
                  <a:pt x="9460" y="42811"/>
                </a:lnTo>
                <a:lnTo>
                  <a:pt x="9676" y="42546"/>
                </a:lnTo>
                <a:lnTo>
                  <a:pt x="9877" y="42281"/>
                </a:lnTo>
                <a:lnTo>
                  <a:pt x="10078" y="42001"/>
                </a:lnTo>
                <a:lnTo>
                  <a:pt x="10262" y="41720"/>
                </a:lnTo>
                <a:lnTo>
                  <a:pt x="10439" y="41423"/>
                </a:lnTo>
                <a:lnTo>
                  <a:pt x="10607" y="41134"/>
                </a:lnTo>
                <a:lnTo>
                  <a:pt x="10768" y="40829"/>
                </a:lnTo>
                <a:lnTo>
                  <a:pt x="10912" y="40524"/>
                </a:lnTo>
                <a:lnTo>
                  <a:pt x="11048" y="40211"/>
                </a:lnTo>
                <a:lnTo>
                  <a:pt x="11177" y="39899"/>
                </a:lnTo>
                <a:lnTo>
                  <a:pt x="11297" y="39578"/>
                </a:lnTo>
                <a:lnTo>
                  <a:pt x="11401" y="39257"/>
                </a:lnTo>
                <a:lnTo>
                  <a:pt x="11498" y="38928"/>
                </a:lnTo>
                <a:lnTo>
                  <a:pt x="11586" y="38599"/>
                </a:lnTo>
                <a:lnTo>
                  <a:pt x="11658" y="38270"/>
                </a:lnTo>
                <a:lnTo>
                  <a:pt x="11722" y="37933"/>
                </a:lnTo>
                <a:lnTo>
                  <a:pt x="11778" y="37596"/>
                </a:lnTo>
                <a:lnTo>
                  <a:pt x="11827" y="37259"/>
                </a:lnTo>
                <a:lnTo>
                  <a:pt x="11859" y="36922"/>
                </a:lnTo>
                <a:lnTo>
                  <a:pt x="11883" y="36585"/>
                </a:lnTo>
                <a:lnTo>
                  <a:pt x="11891" y="36240"/>
                </a:lnTo>
                <a:lnTo>
                  <a:pt x="11891" y="35903"/>
                </a:lnTo>
                <a:lnTo>
                  <a:pt x="11883" y="35566"/>
                </a:lnTo>
                <a:lnTo>
                  <a:pt x="11867" y="35221"/>
                </a:lnTo>
                <a:lnTo>
                  <a:pt x="11835" y="34884"/>
                </a:lnTo>
                <a:lnTo>
                  <a:pt x="11795" y="34547"/>
                </a:lnTo>
                <a:lnTo>
                  <a:pt x="11738" y="34210"/>
                </a:lnTo>
                <a:lnTo>
                  <a:pt x="11674" y="33881"/>
                </a:lnTo>
                <a:lnTo>
                  <a:pt x="11602" y="33544"/>
                </a:lnTo>
                <a:lnTo>
                  <a:pt x="11514" y="33215"/>
                </a:lnTo>
                <a:lnTo>
                  <a:pt x="11417" y="32895"/>
                </a:lnTo>
                <a:lnTo>
                  <a:pt x="11305" y="32574"/>
                </a:lnTo>
                <a:lnTo>
                  <a:pt x="11193" y="32253"/>
                </a:lnTo>
                <a:lnTo>
                  <a:pt x="11064" y="31956"/>
                </a:lnTo>
                <a:lnTo>
                  <a:pt x="10936" y="31659"/>
                </a:lnTo>
                <a:lnTo>
                  <a:pt x="10800" y="31362"/>
                </a:lnTo>
                <a:lnTo>
                  <a:pt x="10655" y="31073"/>
                </a:lnTo>
                <a:lnTo>
                  <a:pt x="10358" y="30496"/>
                </a:lnTo>
                <a:lnTo>
                  <a:pt x="10054" y="29926"/>
                </a:lnTo>
                <a:lnTo>
                  <a:pt x="9765" y="29348"/>
                </a:lnTo>
                <a:lnTo>
                  <a:pt x="9620" y="29060"/>
                </a:lnTo>
                <a:lnTo>
                  <a:pt x="9484" y="28763"/>
                </a:lnTo>
                <a:lnTo>
                  <a:pt x="9356" y="28466"/>
                </a:lnTo>
                <a:lnTo>
                  <a:pt x="9235" y="28169"/>
                </a:lnTo>
                <a:lnTo>
                  <a:pt x="9123" y="27872"/>
                </a:lnTo>
                <a:lnTo>
                  <a:pt x="9027" y="27559"/>
                </a:lnTo>
                <a:lnTo>
                  <a:pt x="8938" y="27246"/>
                </a:lnTo>
                <a:lnTo>
                  <a:pt x="8874" y="26926"/>
                </a:lnTo>
                <a:lnTo>
                  <a:pt x="8818" y="26597"/>
                </a:lnTo>
                <a:lnTo>
                  <a:pt x="8794" y="26268"/>
                </a:lnTo>
                <a:lnTo>
                  <a:pt x="8778" y="26107"/>
                </a:lnTo>
                <a:lnTo>
                  <a:pt x="8778" y="25939"/>
                </a:lnTo>
                <a:lnTo>
                  <a:pt x="8778" y="25770"/>
                </a:lnTo>
                <a:lnTo>
                  <a:pt x="8786" y="25610"/>
                </a:lnTo>
                <a:lnTo>
                  <a:pt x="8794" y="25441"/>
                </a:lnTo>
                <a:lnTo>
                  <a:pt x="8810" y="25281"/>
                </a:lnTo>
                <a:lnTo>
                  <a:pt x="8834" y="25120"/>
                </a:lnTo>
                <a:lnTo>
                  <a:pt x="8866" y="24960"/>
                </a:lnTo>
                <a:lnTo>
                  <a:pt x="8898" y="24799"/>
                </a:lnTo>
                <a:lnTo>
                  <a:pt x="8938" y="24647"/>
                </a:lnTo>
                <a:lnTo>
                  <a:pt x="8978" y="24495"/>
                </a:lnTo>
                <a:lnTo>
                  <a:pt x="9035" y="24342"/>
                </a:lnTo>
                <a:lnTo>
                  <a:pt x="9091" y="24198"/>
                </a:lnTo>
                <a:lnTo>
                  <a:pt x="9147" y="24053"/>
                </a:lnTo>
                <a:lnTo>
                  <a:pt x="9219" y="23909"/>
                </a:lnTo>
                <a:lnTo>
                  <a:pt x="9291" y="23773"/>
                </a:lnTo>
                <a:lnTo>
                  <a:pt x="9372" y="23644"/>
                </a:lnTo>
                <a:lnTo>
                  <a:pt x="9460" y="23516"/>
                </a:lnTo>
                <a:lnTo>
                  <a:pt x="9556" y="23387"/>
                </a:lnTo>
                <a:lnTo>
                  <a:pt x="9660" y="23267"/>
                </a:lnTo>
                <a:lnTo>
                  <a:pt x="9765" y="23155"/>
                </a:lnTo>
                <a:lnTo>
                  <a:pt x="9877" y="23050"/>
                </a:lnTo>
                <a:lnTo>
                  <a:pt x="9997" y="22946"/>
                </a:lnTo>
                <a:lnTo>
                  <a:pt x="10126" y="22850"/>
                </a:lnTo>
                <a:lnTo>
                  <a:pt x="10278" y="22746"/>
                </a:lnTo>
                <a:lnTo>
                  <a:pt x="10439" y="22657"/>
                </a:lnTo>
                <a:lnTo>
                  <a:pt x="10599" y="22577"/>
                </a:lnTo>
                <a:lnTo>
                  <a:pt x="10760" y="22513"/>
                </a:lnTo>
                <a:lnTo>
                  <a:pt x="10928" y="22449"/>
                </a:lnTo>
                <a:lnTo>
                  <a:pt x="11097" y="22401"/>
                </a:lnTo>
                <a:lnTo>
                  <a:pt x="11273" y="22369"/>
                </a:lnTo>
                <a:lnTo>
                  <a:pt x="11450" y="22336"/>
                </a:lnTo>
                <a:lnTo>
                  <a:pt x="11618" y="22320"/>
                </a:lnTo>
                <a:lnTo>
                  <a:pt x="11803" y="22312"/>
                </a:lnTo>
                <a:lnTo>
                  <a:pt x="11979" y="22312"/>
                </a:lnTo>
                <a:lnTo>
                  <a:pt x="12156" y="22320"/>
                </a:lnTo>
                <a:lnTo>
                  <a:pt x="12340" y="22344"/>
                </a:lnTo>
                <a:lnTo>
                  <a:pt x="12517" y="22369"/>
                </a:lnTo>
                <a:lnTo>
                  <a:pt x="12701" y="22401"/>
                </a:lnTo>
                <a:lnTo>
                  <a:pt x="12878" y="22449"/>
                </a:lnTo>
                <a:lnTo>
                  <a:pt x="13054" y="22497"/>
                </a:lnTo>
                <a:lnTo>
                  <a:pt x="13231" y="22553"/>
                </a:lnTo>
                <a:lnTo>
                  <a:pt x="13415" y="22617"/>
                </a:lnTo>
                <a:lnTo>
                  <a:pt x="13584" y="22689"/>
                </a:lnTo>
                <a:lnTo>
                  <a:pt x="13760" y="22762"/>
                </a:lnTo>
                <a:lnTo>
                  <a:pt x="13929" y="22842"/>
                </a:lnTo>
                <a:lnTo>
                  <a:pt x="14097" y="22938"/>
                </a:lnTo>
                <a:lnTo>
                  <a:pt x="14266" y="23026"/>
                </a:lnTo>
                <a:lnTo>
                  <a:pt x="14426" y="23131"/>
                </a:lnTo>
                <a:lnTo>
                  <a:pt x="14586" y="23235"/>
                </a:lnTo>
                <a:lnTo>
                  <a:pt x="14747" y="23347"/>
                </a:lnTo>
                <a:lnTo>
                  <a:pt x="14899" y="23460"/>
                </a:lnTo>
                <a:lnTo>
                  <a:pt x="15044" y="23580"/>
                </a:lnTo>
                <a:lnTo>
                  <a:pt x="15188" y="23700"/>
                </a:lnTo>
                <a:lnTo>
                  <a:pt x="15325" y="23829"/>
                </a:lnTo>
                <a:lnTo>
                  <a:pt x="15453" y="23957"/>
                </a:lnTo>
                <a:lnTo>
                  <a:pt x="15710" y="24230"/>
                </a:lnTo>
                <a:lnTo>
                  <a:pt x="15950" y="24511"/>
                </a:lnTo>
                <a:lnTo>
                  <a:pt x="16183" y="24799"/>
                </a:lnTo>
                <a:lnTo>
                  <a:pt x="16408" y="25088"/>
                </a:lnTo>
                <a:lnTo>
                  <a:pt x="16616" y="25393"/>
                </a:lnTo>
                <a:lnTo>
                  <a:pt x="16833" y="25698"/>
                </a:lnTo>
                <a:lnTo>
                  <a:pt x="17242" y="26316"/>
                </a:lnTo>
                <a:lnTo>
                  <a:pt x="17643" y="26942"/>
                </a:lnTo>
                <a:lnTo>
                  <a:pt x="17852" y="27246"/>
                </a:lnTo>
                <a:lnTo>
                  <a:pt x="18060" y="27559"/>
                </a:lnTo>
                <a:lnTo>
                  <a:pt x="18277" y="27856"/>
                </a:lnTo>
                <a:lnTo>
                  <a:pt x="18494" y="28153"/>
                </a:lnTo>
                <a:lnTo>
                  <a:pt x="18726" y="28450"/>
                </a:lnTo>
                <a:lnTo>
                  <a:pt x="18967" y="28731"/>
                </a:lnTo>
                <a:lnTo>
                  <a:pt x="19127" y="28915"/>
                </a:lnTo>
                <a:lnTo>
                  <a:pt x="19296" y="29084"/>
                </a:lnTo>
                <a:lnTo>
                  <a:pt x="19464" y="29260"/>
                </a:lnTo>
                <a:lnTo>
                  <a:pt x="19641" y="29429"/>
                </a:lnTo>
                <a:lnTo>
                  <a:pt x="19825" y="29589"/>
                </a:lnTo>
                <a:lnTo>
                  <a:pt x="20010" y="29742"/>
                </a:lnTo>
                <a:lnTo>
                  <a:pt x="20203" y="29894"/>
                </a:lnTo>
                <a:lnTo>
                  <a:pt x="20395" y="30046"/>
                </a:lnTo>
                <a:lnTo>
                  <a:pt x="20596" y="30183"/>
                </a:lnTo>
                <a:lnTo>
                  <a:pt x="20796" y="30319"/>
                </a:lnTo>
                <a:lnTo>
                  <a:pt x="21005" y="30456"/>
                </a:lnTo>
                <a:lnTo>
                  <a:pt x="21213" y="30576"/>
                </a:lnTo>
                <a:lnTo>
                  <a:pt x="21422" y="30696"/>
                </a:lnTo>
                <a:lnTo>
                  <a:pt x="21639" y="30809"/>
                </a:lnTo>
                <a:lnTo>
                  <a:pt x="21855" y="30921"/>
                </a:lnTo>
                <a:lnTo>
                  <a:pt x="22080" y="31017"/>
                </a:lnTo>
                <a:lnTo>
                  <a:pt x="22305" y="31113"/>
                </a:lnTo>
                <a:lnTo>
                  <a:pt x="22529" y="31202"/>
                </a:lnTo>
                <a:lnTo>
                  <a:pt x="22754" y="31282"/>
                </a:lnTo>
                <a:lnTo>
                  <a:pt x="22986" y="31362"/>
                </a:lnTo>
                <a:lnTo>
                  <a:pt x="23219" y="31426"/>
                </a:lnTo>
                <a:lnTo>
                  <a:pt x="23452" y="31491"/>
                </a:lnTo>
                <a:lnTo>
                  <a:pt x="23684" y="31547"/>
                </a:lnTo>
                <a:lnTo>
                  <a:pt x="23925" y="31595"/>
                </a:lnTo>
                <a:lnTo>
                  <a:pt x="24166" y="31635"/>
                </a:lnTo>
                <a:lnTo>
                  <a:pt x="24398" y="31667"/>
                </a:lnTo>
                <a:lnTo>
                  <a:pt x="24639" y="31691"/>
                </a:lnTo>
                <a:lnTo>
                  <a:pt x="24880" y="31707"/>
                </a:lnTo>
                <a:lnTo>
                  <a:pt x="25121" y="31715"/>
                </a:lnTo>
                <a:lnTo>
                  <a:pt x="25369" y="31723"/>
                </a:lnTo>
                <a:lnTo>
                  <a:pt x="25610" y="31715"/>
                </a:lnTo>
                <a:lnTo>
                  <a:pt x="25851" y="31699"/>
                </a:lnTo>
                <a:lnTo>
                  <a:pt x="26091" y="31683"/>
                </a:lnTo>
                <a:lnTo>
                  <a:pt x="26332" y="31651"/>
                </a:lnTo>
                <a:lnTo>
                  <a:pt x="26573" y="31611"/>
                </a:lnTo>
                <a:lnTo>
                  <a:pt x="26813" y="31563"/>
                </a:lnTo>
                <a:lnTo>
                  <a:pt x="27046" y="31507"/>
                </a:lnTo>
                <a:lnTo>
                  <a:pt x="27287" y="31442"/>
                </a:lnTo>
                <a:lnTo>
                  <a:pt x="27519" y="31370"/>
                </a:lnTo>
                <a:lnTo>
                  <a:pt x="27744" y="31290"/>
                </a:lnTo>
                <a:lnTo>
                  <a:pt x="27977" y="31202"/>
                </a:lnTo>
                <a:lnTo>
                  <a:pt x="28201" y="31113"/>
                </a:lnTo>
                <a:lnTo>
                  <a:pt x="28418" y="31009"/>
                </a:lnTo>
                <a:lnTo>
                  <a:pt x="28635" y="30897"/>
                </a:lnTo>
                <a:lnTo>
                  <a:pt x="28851" y="30785"/>
                </a:lnTo>
                <a:lnTo>
                  <a:pt x="29060" y="30656"/>
                </a:lnTo>
                <a:lnTo>
                  <a:pt x="29268" y="30528"/>
                </a:lnTo>
                <a:lnTo>
                  <a:pt x="29469" y="30391"/>
                </a:lnTo>
                <a:lnTo>
                  <a:pt x="29662" y="30247"/>
                </a:lnTo>
                <a:lnTo>
                  <a:pt x="29854" y="30103"/>
                </a:lnTo>
                <a:lnTo>
                  <a:pt x="30039" y="29942"/>
                </a:lnTo>
                <a:lnTo>
                  <a:pt x="30215" y="29782"/>
                </a:lnTo>
                <a:lnTo>
                  <a:pt x="30392" y="29613"/>
                </a:lnTo>
                <a:lnTo>
                  <a:pt x="30560" y="29437"/>
                </a:lnTo>
                <a:lnTo>
                  <a:pt x="30721" y="29260"/>
                </a:lnTo>
                <a:lnTo>
                  <a:pt x="30873" y="29076"/>
                </a:lnTo>
                <a:lnTo>
                  <a:pt x="31017" y="28883"/>
                </a:lnTo>
                <a:lnTo>
                  <a:pt x="31162" y="28683"/>
                </a:lnTo>
                <a:lnTo>
                  <a:pt x="31290" y="28482"/>
                </a:lnTo>
                <a:lnTo>
                  <a:pt x="31419" y="28281"/>
                </a:lnTo>
                <a:lnTo>
                  <a:pt x="31531" y="28065"/>
                </a:lnTo>
                <a:lnTo>
                  <a:pt x="31635" y="27848"/>
                </a:lnTo>
                <a:lnTo>
                  <a:pt x="31739" y="27632"/>
                </a:lnTo>
                <a:lnTo>
                  <a:pt x="31828" y="27407"/>
                </a:lnTo>
                <a:lnTo>
                  <a:pt x="31900" y="27214"/>
                </a:lnTo>
                <a:lnTo>
                  <a:pt x="31956" y="27030"/>
                </a:lnTo>
                <a:lnTo>
                  <a:pt x="32012" y="26837"/>
                </a:lnTo>
                <a:lnTo>
                  <a:pt x="32068" y="26645"/>
                </a:lnTo>
                <a:lnTo>
                  <a:pt x="32108" y="26452"/>
                </a:lnTo>
                <a:lnTo>
                  <a:pt x="32149" y="26252"/>
                </a:lnTo>
                <a:lnTo>
                  <a:pt x="32189" y="26059"/>
                </a:lnTo>
                <a:lnTo>
                  <a:pt x="32221" y="25858"/>
                </a:lnTo>
                <a:lnTo>
                  <a:pt x="32269" y="25457"/>
                </a:lnTo>
                <a:lnTo>
                  <a:pt x="32301" y="25056"/>
                </a:lnTo>
                <a:lnTo>
                  <a:pt x="32317" y="24655"/>
                </a:lnTo>
                <a:lnTo>
                  <a:pt x="32325" y="24246"/>
                </a:lnTo>
                <a:lnTo>
                  <a:pt x="32317" y="23837"/>
                </a:lnTo>
                <a:lnTo>
                  <a:pt x="32301" y="23420"/>
                </a:lnTo>
                <a:lnTo>
                  <a:pt x="32277" y="23010"/>
                </a:lnTo>
                <a:lnTo>
                  <a:pt x="32253" y="22593"/>
                </a:lnTo>
                <a:lnTo>
                  <a:pt x="32189" y="21759"/>
                </a:lnTo>
                <a:lnTo>
                  <a:pt x="32125" y="20932"/>
                </a:lnTo>
                <a:lnTo>
                  <a:pt x="32092" y="20523"/>
                </a:lnTo>
                <a:lnTo>
                  <a:pt x="32068" y="20114"/>
                </a:lnTo>
                <a:lnTo>
                  <a:pt x="32044" y="19705"/>
                </a:lnTo>
                <a:lnTo>
                  <a:pt x="32036" y="19296"/>
                </a:lnTo>
                <a:lnTo>
                  <a:pt x="32036" y="18895"/>
                </a:lnTo>
                <a:lnTo>
                  <a:pt x="32044" y="18501"/>
                </a:lnTo>
                <a:lnTo>
                  <a:pt x="32068" y="18108"/>
                </a:lnTo>
                <a:lnTo>
                  <a:pt x="32108" y="17723"/>
                </a:lnTo>
                <a:lnTo>
                  <a:pt x="32157" y="17338"/>
                </a:lnTo>
                <a:lnTo>
                  <a:pt x="32197" y="17154"/>
                </a:lnTo>
                <a:lnTo>
                  <a:pt x="32237" y="16961"/>
                </a:lnTo>
                <a:lnTo>
                  <a:pt x="32277" y="16777"/>
                </a:lnTo>
                <a:lnTo>
                  <a:pt x="32325" y="16592"/>
                </a:lnTo>
                <a:lnTo>
                  <a:pt x="32381" y="16407"/>
                </a:lnTo>
                <a:lnTo>
                  <a:pt x="32445" y="16231"/>
                </a:lnTo>
                <a:lnTo>
                  <a:pt x="32510" y="16054"/>
                </a:lnTo>
                <a:lnTo>
                  <a:pt x="32582" y="15878"/>
                </a:lnTo>
                <a:lnTo>
                  <a:pt x="32662" y="15701"/>
                </a:lnTo>
                <a:lnTo>
                  <a:pt x="32742" y="15525"/>
                </a:lnTo>
                <a:lnTo>
                  <a:pt x="32839" y="15356"/>
                </a:lnTo>
                <a:lnTo>
                  <a:pt x="32935" y="15188"/>
                </a:lnTo>
                <a:lnTo>
                  <a:pt x="33039" y="15020"/>
                </a:lnTo>
                <a:lnTo>
                  <a:pt x="33159" y="14859"/>
                </a:lnTo>
                <a:lnTo>
                  <a:pt x="33248" y="14731"/>
                </a:lnTo>
                <a:lnTo>
                  <a:pt x="33352" y="14602"/>
                </a:lnTo>
                <a:lnTo>
                  <a:pt x="33561" y="14362"/>
                </a:lnTo>
                <a:lnTo>
                  <a:pt x="33785" y="14129"/>
                </a:lnTo>
                <a:lnTo>
                  <a:pt x="34018" y="13904"/>
                </a:lnTo>
                <a:lnTo>
                  <a:pt x="34267" y="13696"/>
                </a:lnTo>
                <a:lnTo>
                  <a:pt x="34523" y="13495"/>
                </a:lnTo>
                <a:lnTo>
                  <a:pt x="34788" y="13295"/>
                </a:lnTo>
                <a:lnTo>
                  <a:pt x="35061" y="13102"/>
                </a:lnTo>
                <a:lnTo>
                  <a:pt x="35334" y="12918"/>
                </a:lnTo>
                <a:lnTo>
                  <a:pt x="35614" y="12741"/>
                </a:lnTo>
                <a:lnTo>
                  <a:pt x="36192" y="12388"/>
                </a:lnTo>
                <a:lnTo>
                  <a:pt x="36770" y="12051"/>
                </a:lnTo>
                <a:lnTo>
                  <a:pt x="37347" y="11706"/>
                </a:lnTo>
                <a:lnTo>
                  <a:pt x="37628" y="11538"/>
                </a:lnTo>
                <a:lnTo>
                  <a:pt x="37909" y="11361"/>
                </a:lnTo>
                <a:lnTo>
                  <a:pt x="38182" y="11185"/>
                </a:lnTo>
                <a:lnTo>
                  <a:pt x="38447" y="11000"/>
                </a:lnTo>
                <a:lnTo>
                  <a:pt x="38703" y="10816"/>
                </a:lnTo>
                <a:lnTo>
                  <a:pt x="38952" y="10615"/>
                </a:lnTo>
                <a:lnTo>
                  <a:pt x="39185" y="10414"/>
                </a:lnTo>
                <a:lnTo>
                  <a:pt x="39409" y="10206"/>
                </a:lnTo>
                <a:lnTo>
                  <a:pt x="39618" y="9989"/>
                </a:lnTo>
                <a:lnTo>
                  <a:pt x="39818" y="9765"/>
                </a:lnTo>
                <a:lnTo>
                  <a:pt x="39907" y="9644"/>
                </a:lnTo>
                <a:lnTo>
                  <a:pt x="39995" y="9524"/>
                </a:lnTo>
                <a:lnTo>
                  <a:pt x="40083" y="9404"/>
                </a:lnTo>
                <a:lnTo>
                  <a:pt x="40163" y="9275"/>
                </a:lnTo>
                <a:lnTo>
                  <a:pt x="40236" y="9147"/>
                </a:lnTo>
                <a:lnTo>
                  <a:pt x="40308" y="9010"/>
                </a:lnTo>
                <a:lnTo>
                  <a:pt x="40372" y="8874"/>
                </a:lnTo>
                <a:lnTo>
                  <a:pt x="40428" y="8738"/>
                </a:lnTo>
                <a:lnTo>
                  <a:pt x="40484" y="8593"/>
                </a:lnTo>
                <a:lnTo>
                  <a:pt x="40541" y="8449"/>
                </a:lnTo>
                <a:lnTo>
                  <a:pt x="40581" y="8296"/>
                </a:lnTo>
                <a:lnTo>
                  <a:pt x="40621" y="8144"/>
                </a:lnTo>
                <a:lnTo>
                  <a:pt x="40669" y="7919"/>
                </a:lnTo>
                <a:lnTo>
                  <a:pt x="40693" y="7695"/>
                </a:lnTo>
                <a:lnTo>
                  <a:pt x="40709" y="7470"/>
                </a:lnTo>
                <a:lnTo>
                  <a:pt x="40709" y="7245"/>
                </a:lnTo>
                <a:lnTo>
                  <a:pt x="40693" y="7021"/>
                </a:lnTo>
                <a:lnTo>
                  <a:pt x="40669" y="6804"/>
                </a:lnTo>
                <a:lnTo>
                  <a:pt x="40629" y="6587"/>
                </a:lnTo>
                <a:lnTo>
                  <a:pt x="40573" y="6371"/>
                </a:lnTo>
                <a:lnTo>
                  <a:pt x="40508" y="6162"/>
                </a:lnTo>
                <a:lnTo>
                  <a:pt x="40428" y="5954"/>
                </a:lnTo>
                <a:lnTo>
                  <a:pt x="40340" y="5745"/>
                </a:lnTo>
                <a:lnTo>
                  <a:pt x="40244" y="5544"/>
                </a:lnTo>
                <a:lnTo>
                  <a:pt x="40131" y="5344"/>
                </a:lnTo>
                <a:lnTo>
                  <a:pt x="40011" y="5151"/>
                </a:lnTo>
                <a:lnTo>
                  <a:pt x="39883" y="4967"/>
                </a:lnTo>
                <a:lnTo>
                  <a:pt x="39738" y="4782"/>
                </a:lnTo>
                <a:lnTo>
                  <a:pt x="39594" y="4606"/>
                </a:lnTo>
                <a:lnTo>
                  <a:pt x="39441" y="4429"/>
                </a:lnTo>
                <a:lnTo>
                  <a:pt x="39273" y="4269"/>
                </a:lnTo>
                <a:lnTo>
                  <a:pt x="39104" y="4108"/>
                </a:lnTo>
                <a:lnTo>
                  <a:pt x="38928" y="3956"/>
                </a:lnTo>
                <a:lnTo>
                  <a:pt x="38743" y="3804"/>
                </a:lnTo>
                <a:lnTo>
                  <a:pt x="38551" y="3667"/>
                </a:lnTo>
                <a:lnTo>
                  <a:pt x="38358" y="3539"/>
                </a:lnTo>
                <a:lnTo>
                  <a:pt x="38158" y="3410"/>
                </a:lnTo>
                <a:lnTo>
                  <a:pt x="37949" y="3298"/>
                </a:lnTo>
                <a:lnTo>
                  <a:pt x="37741" y="3186"/>
                </a:lnTo>
                <a:lnTo>
                  <a:pt x="37524" y="3089"/>
                </a:lnTo>
                <a:lnTo>
                  <a:pt x="37307" y="3001"/>
                </a:lnTo>
                <a:lnTo>
                  <a:pt x="37091" y="2921"/>
                </a:lnTo>
                <a:lnTo>
                  <a:pt x="36866" y="2857"/>
                </a:lnTo>
                <a:lnTo>
                  <a:pt x="36641" y="2793"/>
                </a:lnTo>
                <a:lnTo>
                  <a:pt x="36417" y="2745"/>
                </a:lnTo>
                <a:lnTo>
                  <a:pt x="36192" y="2704"/>
                </a:lnTo>
                <a:lnTo>
                  <a:pt x="35968" y="2664"/>
                </a:lnTo>
                <a:lnTo>
                  <a:pt x="35743" y="2640"/>
                </a:lnTo>
                <a:lnTo>
                  <a:pt x="35518" y="2616"/>
                </a:lnTo>
                <a:lnTo>
                  <a:pt x="35286" y="2600"/>
                </a:lnTo>
                <a:lnTo>
                  <a:pt x="35061" y="2592"/>
                </a:lnTo>
                <a:lnTo>
                  <a:pt x="34828" y="2592"/>
                </a:lnTo>
                <a:lnTo>
                  <a:pt x="34604" y="2600"/>
                </a:lnTo>
                <a:lnTo>
                  <a:pt x="34379" y="2608"/>
                </a:lnTo>
                <a:lnTo>
                  <a:pt x="34146" y="2624"/>
                </a:lnTo>
                <a:lnTo>
                  <a:pt x="33922" y="2640"/>
                </a:lnTo>
                <a:lnTo>
                  <a:pt x="33689" y="2664"/>
                </a:lnTo>
                <a:lnTo>
                  <a:pt x="33464" y="2696"/>
                </a:lnTo>
                <a:lnTo>
                  <a:pt x="33007" y="2769"/>
                </a:lnTo>
                <a:lnTo>
                  <a:pt x="32550" y="2857"/>
                </a:lnTo>
                <a:lnTo>
                  <a:pt x="32100" y="2961"/>
                </a:lnTo>
                <a:lnTo>
                  <a:pt x="31643" y="3081"/>
                </a:lnTo>
                <a:lnTo>
                  <a:pt x="31194" y="3210"/>
                </a:lnTo>
                <a:lnTo>
                  <a:pt x="30745" y="3346"/>
                </a:lnTo>
                <a:lnTo>
                  <a:pt x="30303" y="3491"/>
                </a:lnTo>
                <a:lnTo>
                  <a:pt x="29862" y="3643"/>
                </a:lnTo>
                <a:lnTo>
                  <a:pt x="29429" y="3796"/>
                </a:lnTo>
                <a:lnTo>
                  <a:pt x="28554" y="4116"/>
                </a:lnTo>
                <a:lnTo>
                  <a:pt x="27680" y="4429"/>
                </a:lnTo>
                <a:lnTo>
                  <a:pt x="27239" y="4582"/>
                </a:lnTo>
                <a:lnTo>
                  <a:pt x="26789" y="4726"/>
                </a:lnTo>
                <a:lnTo>
                  <a:pt x="26348" y="4863"/>
                </a:lnTo>
                <a:lnTo>
                  <a:pt x="25899" y="4991"/>
                </a:lnTo>
                <a:lnTo>
                  <a:pt x="25458" y="5103"/>
                </a:lnTo>
                <a:lnTo>
                  <a:pt x="25008" y="5208"/>
                </a:lnTo>
                <a:lnTo>
                  <a:pt x="24551" y="5296"/>
                </a:lnTo>
                <a:lnTo>
                  <a:pt x="24102" y="5368"/>
                </a:lnTo>
                <a:lnTo>
                  <a:pt x="23877" y="5392"/>
                </a:lnTo>
                <a:lnTo>
                  <a:pt x="23644" y="5416"/>
                </a:lnTo>
                <a:lnTo>
                  <a:pt x="23420" y="5440"/>
                </a:lnTo>
                <a:lnTo>
                  <a:pt x="23187" y="5448"/>
                </a:lnTo>
                <a:lnTo>
                  <a:pt x="22962" y="5456"/>
                </a:lnTo>
                <a:lnTo>
                  <a:pt x="22505" y="5456"/>
                </a:lnTo>
                <a:lnTo>
                  <a:pt x="22272" y="5448"/>
                </a:lnTo>
                <a:lnTo>
                  <a:pt x="22040" y="5432"/>
                </a:lnTo>
                <a:lnTo>
                  <a:pt x="21807" y="5408"/>
                </a:lnTo>
                <a:lnTo>
                  <a:pt x="21574" y="5376"/>
                </a:lnTo>
                <a:lnTo>
                  <a:pt x="21342" y="5344"/>
                </a:lnTo>
                <a:lnTo>
                  <a:pt x="21109" y="5304"/>
                </a:lnTo>
                <a:lnTo>
                  <a:pt x="20884" y="5256"/>
                </a:lnTo>
                <a:lnTo>
                  <a:pt x="20660" y="5200"/>
                </a:lnTo>
                <a:lnTo>
                  <a:pt x="20427" y="5143"/>
                </a:lnTo>
                <a:lnTo>
                  <a:pt x="20203" y="5087"/>
                </a:lnTo>
                <a:lnTo>
                  <a:pt x="19978" y="5015"/>
                </a:lnTo>
                <a:lnTo>
                  <a:pt x="19537" y="4871"/>
                </a:lnTo>
                <a:lnTo>
                  <a:pt x="19095" y="4710"/>
                </a:lnTo>
                <a:lnTo>
                  <a:pt x="18662" y="4534"/>
                </a:lnTo>
                <a:lnTo>
                  <a:pt x="18229" y="4341"/>
                </a:lnTo>
                <a:lnTo>
                  <a:pt x="17796" y="4140"/>
                </a:lnTo>
                <a:lnTo>
                  <a:pt x="17370" y="3932"/>
                </a:lnTo>
                <a:lnTo>
                  <a:pt x="16953" y="3707"/>
                </a:lnTo>
                <a:lnTo>
                  <a:pt x="16536" y="3483"/>
                </a:lnTo>
                <a:lnTo>
                  <a:pt x="16119" y="3258"/>
                </a:lnTo>
                <a:lnTo>
                  <a:pt x="15292" y="2785"/>
                </a:lnTo>
                <a:lnTo>
                  <a:pt x="14474" y="2319"/>
                </a:lnTo>
                <a:lnTo>
                  <a:pt x="14057" y="2087"/>
                </a:lnTo>
                <a:lnTo>
                  <a:pt x="13640" y="1862"/>
                </a:lnTo>
                <a:lnTo>
                  <a:pt x="13223" y="1637"/>
                </a:lnTo>
                <a:lnTo>
                  <a:pt x="12797" y="1421"/>
                </a:lnTo>
                <a:lnTo>
                  <a:pt x="12372" y="1212"/>
                </a:lnTo>
                <a:lnTo>
                  <a:pt x="11939" y="1020"/>
                </a:lnTo>
                <a:lnTo>
                  <a:pt x="11506" y="835"/>
                </a:lnTo>
                <a:lnTo>
                  <a:pt x="11072" y="667"/>
                </a:lnTo>
                <a:lnTo>
                  <a:pt x="10631" y="514"/>
                </a:lnTo>
                <a:lnTo>
                  <a:pt x="10182" y="370"/>
                </a:lnTo>
                <a:lnTo>
                  <a:pt x="9957" y="314"/>
                </a:lnTo>
                <a:lnTo>
                  <a:pt x="9733" y="257"/>
                </a:lnTo>
                <a:lnTo>
                  <a:pt x="9508" y="201"/>
                </a:lnTo>
                <a:lnTo>
                  <a:pt x="9275" y="153"/>
                </a:lnTo>
                <a:lnTo>
                  <a:pt x="9043" y="113"/>
                </a:lnTo>
                <a:lnTo>
                  <a:pt x="8818" y="81"/>
                </a:lnTo>
                <a:lnTo>
                  <a:pt x="8585" y="49"/>
                </a:lnTo>
                <a:lnTo>
                  <a:pt x="8345" y="25"/>
                </a:lnTo>
                <a:lnTo>
                  <a:pt x="8112" y="9"/>
                </a:lnTo>
                <a:lnTo>
                  <a:pt x="7879" y="1"/>
                </a:lnTo>
                <a:close/>
              </a:path>
            </a:pathLst>
          </a:custGeom>
          <a:solidFill>
            <a:srgbClr val="51CDFA">
              <a:alpha val="474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3"/>
          <p:cNvSpPr/>
          <p:nvPr/>
        </p:nvSpPr>
        <p:spPr>
          <a:xfrm flipH="1" rot="10800000">
            <a:off x="4752250" y="-59099"/>
            <a:ext cx="4558562" cy="5229524"/>
          </a:xfrm>
          <a:custGeom>
            <a:rect b="b" l="l" r="r" t="t"/>
            <a:pathLst>
              <a:path extrusionOk="0" h="64794" w="52518">
                <a:moveTo>
                  <a:pt x="47062" y="1"/>
                </a:moveTo>
                <a:lnTo>
                  <a:pt x="47078" y="305"/>
                </a:lnTo>
                <a:lnTo>
                  <a:pt x="47087" y="610"/>
                </a:lnTo>
                <a:lnTo>
                  <a:pt x="47087" y="907"/>
                </a:lnTo>
                <a:lnTo>
                  <a:pt x="47078" y="1204"/>
                </a:lnTo>
                <a:lnTo>
                  <a:pt x="47054" y="1485"/>
                </a:lnTo>
                <a:lnTo>
                  <a:pt x="47030" y="1774"/>
                </a:lnTo>
                <a:lnTo>
                  <a:pt x="46990" y="2046"/>
                </a:lnTo>
                <a:lnTo>
                  <a:pt x="46950" y="2319"/>
                </a:lnTo>
                <a:lnTo>
                  <a:pt x="46894" y="2592"/>
                </a:lnTo>
                <a:lnTo>
                  <a:pt x="46838" y="2857"/>
                </a:lnTo>
                <a:lnTo>
                  <a:pt x="46766" y="3113"/>
                </a:lnTo>
                <a:lnTo>
                  <a:pt x="46693" y="3370"/>
                </a:lnTo>
                <a:lnTo>
                  <a:pt x="46613" y="3619"/>
                </a:lnTo>
                <a:lnTo>
                  <a:pt x="46525" y="3868"/>
                </a:lnTo>
                <a:lnTo>
                  <a:pt x="46429" y="4108"/>
                </a:lnTo>
                <a:lnTo>
                  <a:pt x="46324" y="4341"/>
                </a:lnTo>
                <a:lnTo>
                  <a:pt x="46212" y="4582"/>
                </a:lnTo>
                <a:lnTo>
                  <a:pt x="46092" y="4806"/>
                </a:lnTo>
                <a:lnTo>
                  <a:pt x="45971" y="5031"/>
                </a:lnTo>
                <a:lnTo>
                  <a:pt x="45843" y="5256"/>
                </a:lnTo>
                <a:lnTo>
                  <a:pt x="45707" y="5472"/>
                </a:lnTo>
                <a:lnTo>
                  <a:pt x="45570" y="5689"/>
                </a:lnTo>
                <a:lnTo>
                  <a:pt x="45418" y="5897"/>
                </a:lnTo>
                <a:lnTo>
                  <a:pt x="45265" y="6106"/>
                </a:lnTo>
                <a:lnTo>
                  <a:pt x="45113" y="6315"/>
                </a:lnTo>
                <a:lnTo>
                  <a:pt x="44952" y="6515"/>
                </a:lnTo>
                <a:lnTo>
                  <a:pt x="44784" y="6708"/>
                </a:lnTo>
                <a:lnTo>
                  <a:pt x="44607" y="6908"/>
                </a:lnTo>
                <a:lnTo>
                  <a:pt x="44431" y="7101"/>
                </a:lnTo>
                <a:lnTo>
                  <a:pt x="44254" y="7285"/>
                </a:lnTo>
                <a:lnTo>
                  <a:pt x="44062" y="7470"/>
                </a:lnTo>
                <a:lnTo>
                  <a:pt x="43877" y="7654"/>
                </a:lnTo>
                <a:lnTo>
                  <a:pt x="43484" y="8007"/>
                </a:lnTo>
                <a:lnTo>
                  <a:pt x="43083" y="8352"/>
                </a:lnTo>
                <a:lnTo>
                  <a:pt x="42658" y="8689"/>
                </a:lnTo>
                <a:lnTo>
                  <a:pt x="42233" y="9018"/>
                </a:lnTo>
                <a:lnTo>
                  <a:pt x="41791" y="9339"/>
                </a:lnTo>
                <a:lnTo>
                  <a:pt x="41342" y="9652"/>
                </a:lnTo>
                <a:lnTo>
                  <a:pt x="40885" y="9949"/>
                </a:lnTo>
                <a:lnTo>
                  <a:pt x="40419" y="10246"/>
                </a:lnTo>
                <a:lnTo>
                  <a:pt x="39946" y="10535"/>
                </a:lnTo>
                <a:lnTo>
                  <a:pt x="39473" y="10823"/>
                </a:lnTo>
                <a:lnTo>
                  <a:pt x="38526" y="11377"/>
                </a:lnTo>
                <a:lnTo>
                  <a:pt x="37571" y="11915"/>
                </a:lnTo>
                <a:lnTo>
                  <a:pt x="36641" y="12444"/>
                </a:lnTo>
                <a:lnTo>
                  <a:pt x="36304" y="12637"/>
                </a:lnTo>
                <a:lnTo>
                  <a:pt x="35983" y="12829"/>
                </a:lnTo>
                <a:lnTo>
                  <a:pt x="35662" y="13038"/>
                </a:lnTo>
                <a:lnTo>
                  <a:pt x="35349" y="13254"/>
                </a:lnTo>
                <a:lnTo>
                  <a:pt x="35036" y="13471"/>
                </a:lnTo>
                <a:lnTo>
                  <a:pt x="34731" y="13696"/>
                </a:lnTo>
                <a:lnTo>
                  <a:pt x="34426" y="13928"/>
                </a:lnTo>
                <a:lnTo>
                  <a:pt x="34130" y="14169"/>
                </a:lnTo>
                <a:lnTo>
                  <a:pt x="33841" y="14410"/>
                </a:lnTo>
                <a:lnTo>
                  <a:pt x="33552" y="14658"/>
                </a:lnTo>
                <a:lnTo>
                  <a:pt x="33271" y="14915"/>
                </a:lnTo>
                <a:lnTo>
                  <a:pt x="32990" y="15180"/>
                </a:lnTo>
                <a:lnTo>
                  <a:pt x="32726" y="15445"/>
                </a:lnTo>
                <a:lnTo>
                  <a:pt x="32461" y="15717"/>
                </a:lnTo>
                <a:lnTo>
                  <a:pt x="32196" y="15998"/>
                </a:lnTo>
                <a:lnTo>
                  <a:pt x="31947" y="16279"/>
                </a:lnTo>
                <a:lnTo>
                  <a:pt x="31699" y="16568"/>
                </a:lnTo>
                <a:lnTo>
                  <a:pt x="31450" y="16857"/>
                </a:lnTo>
                <a:lnTo>
                  <a:pt x="31217" y="17154"/>
                </a:lnTo>
                <a:lnTo>
                  <a:pt x="30985" y="17458"/>
                </a:lnTo>
                <a:lnTo>
                  <a:pt x="30760" y="17763"/>
                </a:lnTo>
                <a:lnTo>
                  <a:pt x="30543" y="18076"/>
                </a:lnTo>
                <a:lnTo>
                  <a:pt x="30335" y="18397"/>
                </a:lnTo>
                <a:lnTo>
                  <a:pt x="30126" y="18718"/>
                </a:lnTo>
                <a:lnTo>
                  <a:pt x="29926" y="19039"/>
                </a:lnTo>
                <a:lnTo>
                  <a:pt x="29733" y="19368"/>
                </a:lnTo>
                <a:lnTo>
                  <a:pt x="29548" y="19697"/>
                </a:lnTo>
                <a:lnTo>
                  <a:pt x="29364" y="20034"/>
                </a:lnTo>
                <a:lnTo>
                  <a:pt x="29187" y="20371"/>
                </a:lnTo>
                <a:lnTo>
                  <a:pt x="29027" y="20716"/>
                </a:lnTo>
                <a:lnTo>
                  <a:pt x="28867" y="21061"/>
                </a:lnTo>
                <a:lnTo>
                  <a:pt x="28714" y="21406"/>
                </a:lnTo>
                <a:lnTo>
                  <a:pt x="28554" y="21791"/>
                </a:lnTo>
                <a:lnTo>
                  <a:pt x="28409" y="22184"/>
                </a:lnTo>
                <a:lnTo>
                  <a:pt x="28281" y="22569"/>
                </a:lnTo>
                <a:lnTo>
                  <a:pt x="28169" y="22962"/>
                </a:lnTo>
                <a:lnTo>
                  <a:pt x="28064" y="23355"/>
                </a:lnTo>
                <a:lnTo>
                  <a:pt x="27968" y="23748"/>
                </a:lnTo>
                <a:lnTo>
                  <a:pt x="27880" y="24141"/>
                </a:lnTo>
                <a:lnTo>
                  <a:pt x="27807" y="24543"/>
                </a:lnTo>
                <a:lnTo>
                  <a:pt x="27743" y="24936"/>
                </a:lnTo>
                <a:lnTo>
                  <a:pt x="27679" y="25337"/>
                </a:lnTo>
                <a:lnTo>
                  <a:pt x="27623" y="25738"/>
                </a:lnTo>
                <a:lnTo>
                  <a:pt x="27575" y="26139"/>
                </a:lnTo>
                <a:lnTo>
                  <a:pt x="27479" y="26941"/>
                </a:lnTo>
                <a:lnTo>
                  <a:pt x="27398" y="27744"/>
                </a:lnTo>
                <a:lnTo>
                  <a:pt x="27318" y="28546"/>
                </a:lnTo>
                <a:lnTo>
                  <a:pt x="27222" y="29340"/>
                </a:lnTo>
                <a:lnTo>
                  <a:pt x="27174" y="29741"/>
                </a:lnTo>
                <a:lnTo>
                  <a:pt x="27118" y="30143"/>
                </a:lnTo>
                <a:lnTo>
                  <a:pt x="27061" y="30536"/>
                </a:lnTo>
                <a:lnTo>
                  <a:pt x="26989" y="30929"/>
                </a:lnTo>
                <a:lnTo>
                  <a:pt x="26917" y="31322"/>
                </a:lnTo>
                <a:lnTo>
                  <a:pt x="26837" y="31715"/>
                </a:lnTo>
                <a:lnTo>
                  <a:pt x="26740" y="32108"/>
                </a:lnTo>
                <a:lnTo>
                  <a:pt x="26636" y="32501"/>
                </a:lnTo>
                <a:lnTo>
                  <a:pt x="26524" y="32886"/>
                </a:lnTo>
                <a:lnTo>
                  <a:pt x="26395" y="33272"/>
                </a:lnTo>
                <a:lnTo>
                  <a:pt x="26259" y="33657"/>
                </a:lnTo>
                <a:lnTo>
                  <a:pt x="26107" y="34034"/>
                </a:lnTo>
                <a:lnTo>
                  <a:pt x="26010" y="34242"/>
                </a:lnTo>
                <a:lnTo>
                  <a:pt x="25914" y="34451"/>
                </a:lnTo>
                <a:lnTo>
                  <a:pt x="25810" y="34651"/>
                </a:lnTo>
                <a:lnTo>
                  <a:pt x="25697" y="34852"/>
                </a:lnTo>
                <a:lnTo>
                  <a:pt x="25585" y="35045"/>
                </a:lnTo>
                <a:lnTo>
                  <a:pt x="25465" y="35229"/>
                </a:lnTo>
                <a:lnTo>
                  <a:pt x="25344" y="35414"/>
                </a:lnTo>
                <a:lnTo>
                  <a:pt x="25216" y="35590"/>
                </a:lnTo>
                <a:lnTo>
                  <a:pt x="25080" y="35759"/>
                </a:lnTo>
                <a:lnTo>
                  <a:pt x="24943" y="35927"/>
                </a:lnTo>
                <a:lnTo>
                  <a:pt x="24807" y="36096"/>
                </a:lnTo>
                <a:lnTo>
                  <a:pt x="24663" y="36256"/>
                </a:lnTo>
                <a:lnTo>
                  <a:pt x="24510" y="36408"/>
                </a:lnTo>
                <a:lnTo>
                  <a:pt x="24358" y="36561"/>
                </a:lnTo>
                <a:lnTo>
                  <a:pt x="24205" y="36705"/>
                </a:lnTo>
                <a:lnTo>
                  <a:pt x="24045" y="36850"/>
                </a:lnTo>
                <a:lnTo>
                  <a:pt x="23884" y="36986"/>
                </a:lnTo>
                <a:lnTo>
                  <a:pt x="23716" y="37123"/>
                </a:lnTo>
                <a:lnTo>
                  <a:pt x="23547" y="37259"/>
                </a:lnTo>
                <a:lnTo>
                  <a:pt x="23371" y="37379"/>
                </a:lnTo>
                <a:lnTo>
                  <a:pt x="23018" y="37628"/>
                </a:lnTo>
                <a:lnTo>
                  <a:pt x="22657" y="37861"/>
                </a:lnTo>
                <a:lnTo>
                  <a:pt x="22280" y="38077"/>
                </a:lnTo>
                <a:lnTo>
                  <a:pt x="21887" y="38286"/>
                </a:lnTo>
                <a:lnTo>
                  <a:pt x="21493" y="38478"/>
                </a:lnTo>
                <a:lnTo>
                  <a:pt x="21092" y="38663"/>
                </a:lnTo>
                <a:lnTo>
                  <a:pt x="20683" y="38831"/>
                </a:lnTo>
                <a:lnTo>
                  <a:pt x="20266" y="38992"/>
                </a:lnTo>
                <a:lnTo>
                  <a:pt x="19849" y="39152"/>
                </a:lnTo>
                <a:lnTo>
                  <a:pt x="19424" y="39297"/>
                </a:lnTo>
                <a:lnTo>
                  <a:pt x="18998" y="39433"/>
                </a:lnTo>
                <a:lnTo>
                  <a:pt x="18565" y="39570"/>
                </a:lnTo>
                <a:lnTo>
                  <a:pt x="18132" y="39690"/>
                </a:lnTo>
                <a:lnTo>
                  <a:pt x="17699" y="39810"/>
                </a:lnTo>
                <a:lnTo>
                  <a:pt x="16832" y="40043"/>
                </a:lnTo>
                <a:lnTo>
                  <a:pt x="15974" y="40251"/>
                </a:lnTo>
                <a:lnTo>
                  <a:pt x="15131" y="40460"/>
                </a:lnTo>
                <a:lnTo>
                  <a:pt x="14313" y="40669"/>
                </a:lnTo>
                <a:lnTo>
                  <a:pt x="13471" y="40885"/>
                </a:lnTo>
                <a:lnTo>
                  <a:pt x="12636" y="41110"/>
                </a:lnTo>
                <a:lnTo>
                  <a:pt x="12227" y="41230"/>
                </a:lnTo>
                <a:lnTo>
                  <a:pt x="11810" y="41359"/>
                </a:lnTo>
                <a:lnTo>
                  <a:pt x="11401" y="41487"/>
                </a:lnTo>
                <a:lnTo>
                  <a:pt x="11000" y="41623"/>
                </a:lnTo>
                <a:lnTo>
                  <a:pt x="10598" y="41760"/>
                </a:lnTo>
                <a:lnTo>
                  <a:pt x="10197" y="41904"/>
                </a:lnTo>
                <a:lnTo>
                  <a:pt x="9804" y="42057"/>
                </a:lnTo>
                <a:lnTo>
                  <a:pt x="9411" y="42209"/>
                </a:lnTo>
                <a:lnTo>
                  <a:pt x="9026" y="42378"/>
                </a:lnTo>
                <a:lnTo>
                  <a:pt x="8641" y="42546"/>
                </a:lnTo>
                <a:lnTo>
                  <a:pt x="8264" y="42731"/>
                </a:lnTo>
                <a:lnTo>
                  <a:pt x="7895" y="42915"/>
                </a:lnTo>
                <a:lnTo>
                  <a:pt x="7526" y="43108"/>
                </a:lnTo>
                <a:lnTo>
                  <a:pt x="7165" y="43316"/>
                </a:lnTo>
                <a:lnTo>
                  <a:pt x="6812" y="43533"/>
                </a:lnTo>
                <a:lnTo>
                  <a:pt x="6459" y="43749"/>
                </a:lnTo>
                <a:lnTo>
                  <a:pt x="6114" y="43990"/>
                </a:lnTo>
                <a:lnTo>
                  <a:pt x="5777" y="44231"/>
                </a:lnTo>
                <a:lnTo>
                  <a:pt x="5448" y="44488"/>
                </a:lnTo>
                <a:lnTo>
                  <a:pt x="5127" y="44752"/>
                </a:lnTo>
                <a:lnTo>
                  <a:pt x="4814" y="45033"/>
                </a:lnTo>
                <a:lnTo>
                  <a:pt x="4501" y="45322"/>
                </a:lnTo>
                <a:lnTo>
                  <a:pt x="4204" y="45619"/>
                </a:lnTo>
                <a:lnTo>
                  <a:pt x="3907" y="45940"/>
                </a:lnTo>
                <a:lnTo>
                  <a:pt x="3626" y="46269"/>
                </a:lnTo>
                <a:lnTo>
                  <a:pt x="3346" y="46606"/>
                </a:lnTo>
                <a:lnTo>
                  <a:pt x="3081" y="46967"/>
                </a:lnTo>
                <a:lnTo>
                  <a:pt x="2824" y="47336"/>
                </a:lnTo>
                <a:lnTo>
                  <a:pt x="2672" y="47568"/>
                </a:lnTo>
                <a:lnTo>
                  <a:pt x="2519" y="47809"/>
                </a:lnTo>
                <a:lnTo>
                  <a:pt x="2375" y="48050"/>
                </a:lnTo>
                <a:lnTo>
                  <a:pt x="2230" y="48290"/>
                </a:lnTo>
                <a:lnTo>
                  <a:pt x="2094" y="48539"/>
                </a:lnTo>
                <a:lnTo>
                  <a:pt x="1958" y="48788"/>
                </a:lnTo>
                <a:lnTo>
                  <a:pt x="1829" y="49045"/>
                </a:lnTo>
                <a:lnTo>
                  <a:pt x="1701" y="49301"/>
                </a:lnTo>
                <a:lnTo>
                  <a:pt x="1581" y="49558"/>
                </a:lnTo>
                <a:lnTo>
                  <a:pt x="1460" y="49823"/>
                </a:lnTo>
                <a:lnTo>
                  <a:pt x="1348" y="50088"/>
                </a:lnTo>
                <a:lnTo>
                  <a:pt x="1244" y="50352"/>
                </a:lnTo>
                <a:lnTo>
                  <a:pt x="1139" y="50625"/>
                </a:lnTo>
                <a:lnTo>
                  <a:pt x="1035" y="50898"/>
                </a:lnTo>
                <a:lnTo>
                  <a:pt x="939" y="51171"/>
                </a:lnTo>
                <a:lnTo>
                  <a:pt x="851" y="51443"/>
                </a:lnTo>
                <a:lnTo>
                  <a:pt x="682" y="52005"/>
                </a:lnTo>
                <a:lnTo>
                  <a:pt x="602" y="52286"/>
                </a:lnTo>
                <a:lnTo>
                  <a:pt x="530" y="52567"/>
                </a:lnTo>
                <a:lnTo>
                  <a:pt x="457" y="52855"/>
                </a:lnTo>
                <a:lnTo>
                  <a:pt x="393" y="53136"/>
                </a:lnTo>
                <a:lnTo>
                  <a:pt x="337" y="53425"/>
                </a:lnTo>
                <a:lnTo>
                  <a:pt x="281" y="53714"/>
                </a:lnTo>
                <a:lnTo>
                  <a:pt x="225" y="54003"/>
                </a:lnTo>
                <a:lnTo>
                  <a:pt x="185" y="54292"/>
                </a:lnTo>
                <a:lnTo>
                  <a:pt x="145" y="54588"/>
                </a:lnTo>
                <a:lnTo>
                  <a:pt x="104" y="54877"/>
                </a:lnTo>
                <a:lnTo>
                  <a:pt x="72" y="55166"/>
                </a:lnTo>
                <a:lnTo>
                  <a:pt x="48" y="55463"/>
                </a:lnTo>
                <a:lnTo>
                  <a:pt x="32" y="55752"/>
                </a:lnTo>
                <a:lnTo>
                  <a:pt x="16" y="56049"/>
                </a:lnTo>
                <a:lnTo>
                  <a:pt x="0" y="56337"/>
                </a:lnTo>
                <a:lnTo>
                  <a:pt x="0" y="56634"/>
                </a:lnTo>
                <a:lnTo>
                  <a:pt x="0" y="56923"/>
                </a:lnTo>
                <a:lnTo>
                  <a:pt x="0" y="57220"/>
                </a:lnTo>
                <a:lnTo>
                  <a:pt x="8" y="57509"/>
                </a:lnTo>
                <a:lnTo>
                  <a:pt x="24" y="57798"/>
                </a:lnTo>
                <a:lnTo>
                  <a:pt x="48" y="58094"/>
                </a:lnTo>
                <a:lnTo>
                  <a:pt x="72" y="58383"/>
                </a:lnTo>
                <a:lnTo>
                  <a:pt x="104" y="58672"/>
                </a:lnTo>
                <a:lnTo>
                  <a:pt x="145" y="58961"/>
                </a:lnTo>
                <a:lnTo>
                  <a:pt x="185" y="59242"/>
                </a:lnTo>
                <a:lnTo>
                  <a:pt x="233" y="59530"/>
                </a:lnTo>
                <a:lnTo>
                  <a:pt x="289" y="59811"/>
                </a:lnTo>
                <a:lnTo>
                  <a:pt x="345" y="60092"/>
                </a:lnTo>
                <a:lnTo>
                  <a:pt x="409" y="60373"/>
                </a:lnTo>
                <a:lnTo>
                  <a:pt x="482" y="60654"/>
                </a:lnTo>
                <a:lnTo>
                  <a:pt x="554" y="60934"/>
                </a:lnTo>
                <a:lnTo>
                  <a:pt x="634" y="61207"/>
                </a:lnTo>
                <a:lnTo>
                  <a:pt x="722" y="61480"/>
                </a:lnTo>
                <a:lnTo>
                  <a:pt x="818" y="61753"/>
                </a:lnTo>
                <a:lnTo>
                  <a:pt x="915" y="62026"/>
                </a:lnTo>
                <a:lnTo>
                  <a:pt x="1019" y="62290"/>
                </a:lnTo>
                <a:lnTo>
                  <a:pt x="1131" y="62555"/>
                </a:lnTo>
                <a:lnTo>
                  <a:pt x="1244" y="62812"/>
                </a:lnTo>
                <a:lnTo>
                  <a:pt x="1372" y="63069"/>
                </a:lnTo>
                <a:lnTo>
                  <a:pt x="1500" y="63325"/>
                </a:lnTo>
                <a:lnTo>
                  <a:pt x="1637" y="63582"/>
                </a:lnTo>
                <a:lnTo>
                  <a:pt x="1773" y="63831"/>
                </a:lnTo>
                <a:lnTo>
                  <a:pt x="1926" y="64079"/>
                </a:lnTo>
                <a:lnTo>
                  <a:pt x="2078" y="64320"/>
                </a:lnTo>
                <a:lnTo>
                  <a:pt x="2239" y="64561"/>
                </a:lnTo>
                <a:lnTo>
                  <a:pt x="2399" y="64793"/>
                </a:lnTo>
                <a:lnTo>
                  <a:pt x="52518" y="64753"/>
                </a:lnTo>
                <a:lnTo>
                  <a:pt x="52518" y="1"/>
                </a:lnTo>
                <a:close/>
              </a:path>
            </a:pathLst>
          </a:custGeom>
          <a:solidFill>
            <a:srgbClr val="FA7F51">
              <a:alpha val="474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8_1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/>
          <p:nvPr/>
        </p:nvSpPr>
        <p:spPr>
          <a:xfrm rot="5197560">
            <a:off x="4791149" y="-1021477"/>
            <a:ext cx="6088863" cy="6828659"/>
          </a:xfrm>
          <a:custGeom>
            <a:rect b="b" l="l" r="r" t="t"/>
            <a:pathLst>
              <a:path extrusionOk="0" h="46486" w="40710">
                <a:moveTo>
                  <a:pt x="7639" y="1"/>
                </a:moveTo>
                <a:lnTo>
                  <a:pt x="7398" y="9"/>
                </a:lnTo>
                <a:lnTo>
                  <a:pt x="7157" y="25"/>
                </a:lnTo>
                <a:lnTo>
                  <a:pt x="6925" y="49"/>
                </a:lnTo>
                <a:lnTo>
                  <a:pt x="6684" y="89"/>
                </a:lnTo>
                <a:lnTo>
                  <a:pt x="6451" y="129"/>
                </a:lnTo>
                <a:lnTo>
                  <a:pt x="6211" y="177"/>
                </a:lnTo>
                <a:lnTo>
                  <a:pt x="5978" y="233"/>
                </a:lnTo>
                <a:lnTo>
                  <a:pt x="5753" y="298"/>
                </a:lnTo>
                <a:lnTo>
                  <a:pt x="5521" y="370"/>
                </a:lnTo>
                <a:lnTo>
                  <a:pt x="5296" y="450"/>
                </a:lnTo>
                <a:lnTo>
                  <a:pt x="5079" y="538"/>
                </a:lnTo>
                <a:lnTo>
                  <a:pt x="4863" y="634"/>
                </a:lnTo>
                <a:lnTo>
                  <a:pt x="4646" y="739"/>
                </a:lnTo>
                <a:lnTo>
                  <a:pt x="4438" y="843"/>
                </a:lnTo>
                <a:lnTo>
                  <a:pt x="4237" y="963"/>
                </a:lnTo>
                <a:lnTo>
                  <a:pt x="4044" y="1092"/>
                </a:lnTo>
                <a:lnTo>
                  <a:pt x="3852" y="1220"/>
                </a:lnTo>
                <a:lnTo>
                  <a:pt x="3667" y="1365"/>
                </a:lnTo>
                <a:lnTo>
                  <a:pt x="3499" y="1517"/>
                </a:lnTo>
                <a:lnTo>
                  <a:pt x="3330" y="1669"/>
                </a:lnTo>
                <a:lnTo>
                  <a:pt x="3170" y="1830"/>
                </a:lnTo>
                <a:lnTo>
                  <a:pt x="3017" y="1998"/>
                </a:lnTo>
                <a:lnTo>
                  <a:pt x="2873" y="2183"/>
                </a:lnTo>
                <a:lnTo>
                  <a:pt x="2737" y="2367"/>
                </a:lnTo>
                <a:lnTo>
                  <a:pt x="2616" y="2552"/>
                </a:lnTo>
                <a:lnTo>
                  <a:pt x="2496" y="2753"/>
                </a:lnTo>
                <a:lnTo>
                  <a:pt x="2400" y="2961"/>
                </a:lnTo>
                <a:lnTo>
                  <a:pt x="2303" y="3170"/>
                </a:lnTo>
                <a:lnTo>
                  <a:pt x="2223" y="3394"/>
                </a:lnTo>
                <a:lnTo>
                  <a:pt x="1" y="46389"/>
                </a:lnTo>
                <a:lnTo>
                  <a:pt x="338" y="46429"/>
                </a:lnTo>
                <a:lnTo>
                  <a:pt x="675" y="46461"/>
                </a:lnTo>
                <a:lnTo>
                  <a:pt x="1012" y="46477"/>
                </a:lnTo>
                <a:lnTo>
                  <a:pt x="1357" y="46485"/>
                </a:lnTo>
                <a:lnTo>
                  <a:pt x="1694" y="46485"/>
                </a:lnTo>
                <a:lnTo>
                  <a:pt x="2031" y="46469"/>
                </a:lnTo>
                <a:lnTo>
                  <a:pt x="2376" y="46445"/>
                </a:lnTo>
                <a:lnTo>
                  <a:pt x="2713" y="46413"/>
                </a:lnTo>
                <a:lnTo>
                  <a:pt x="3050" y="46365"/>
                </a:lnTo>
                <a:lnTo>
                  <a:pt x="3378" y="46301"/>
                </a:lnTo>
                <a:lnTo>
                  <a:pt x="3715" y="46237"/>
                </a:lnTo>
                <a:lnTo>
                  <a:pt x="4044" y="46156"/>
                </a:lnTo>
                <a:lnTo>
                  <a:pt x="4373" y="46068"/>
                </a:lnTo>
                <a:lnTo>
                  <a:pt x="4694" y="45964"/>
                </a:lnTo>
                <a:lnTo>
                  <a:pt x="5023" y="45852"/>
                </a:lnTo>
                <a:lnTo>
                  <a:pt x="5336" y="45731"/>
                </a:lnTo>
                <a:lnTo>
                  <a:pt x="5649" y="45603"/>
                </a:lnTo>
                <a:lnTo>
                  <a:pt x="5962" y="45466"/>
                </a:lnTo>
                <a:lnTo>
                  <a:pt x="6267" y="45314"/>
                </a:lnTo>
                <a:lnTo>
                  <a:pt x="6572" y="45154"/>
                </a:lnTo>
                <a:lnTo>
                  <a:pt x="6860" y="44985"/>
                </a:lnTo>
                <a:lnTo>
                  <a:pt x="7157" y="44809"/>
                </a:lnTo>
                <a:lnTo>
                  <a:pt x="7438" y="44616"/>
                </a:lnTo>
                <a:lnTo>
                  <a:pt x="7719" y="44423"/>
                </a:lnTo>
                <a:lnTo>
                  <a:pt x="7984" y="44223"/>
                </a:lnTo>
                <a:lnTo>
                  <a:pt x="8248" y="44006"/>
                </a:lnTo>
                <a:lnTo>
                  <a:pt x="8505" y="43782"/>
                </a:lnTo>
                <a:lnTo>
                  <a:pt x="8754" y="43549"/>
                </a:lnTo>
                <a:lnTo>
                  <a:pt x="9003" y="43316"/>
                </a:lnTo>
                <a:lnTo>
                  <a:pt x="9235" y="43068"/>
                </a:lnTo>
                <a:lnTo>
                  <a:pt x="9460" y="42811"/>
                </a:lnTo>
                <a:lnTo>
                  <a:pt x="9676" y="42546"/>
                </a:lnTo>
                <a:lnTo>
                  <a:pt x="9877" y="42281"/>
                </a:lnTo>
                <a:lnTo>
                  <a:pt x="10078" y="42001"/>
                </a:lnTo>
                <a:lnTo>
                  <a:pt x="10262" y="41720"/>
                </a:lnTo>
                <a:lnTo>
                  <a:pt x="10439" y="41423"/>
                </a:lnTo>
                <a:lnTo>
                  <a:pt x="10607" y="41134"/>
                </a:lnTo>
                <a:lnTo>
                  <a:pt x="10768" y="40829"/>
                </a:lnTo>
                <a:lnTo>
                  <a:pt x="10912" y="40524"/>
                </a:lnTo>
                <a:lnTo>
                  <a:pt x="11048" y="40211"/>
                </a:lnTo>
                <a:lnTo>
                  <a:pt x="11177" y="39899"/>
                </a:lnTo>
                <a:lnTo>
                  <a:pt x="11297" y="39578"/>
                </a:lnTo>
                <a:lnTo>
                  <a:pt x="11401" y="39257"/>
                </a:lnTo>
                <a:lnTo>
                  <a:pt x="11498" y="38928"/>
                </a:lnTo>
                <a:lnTo>
                  <a:pt x="11586" y="38599"/>
                </a:lnTo>
                <a:lnTo>
                  <a:pt x="11658" y="38270"/>
                </a:lnTo>
                <a:lnTo>
                  <a:pt x="11722" y="37933"/>
                </a:lnTo>
                <a:lnTo>
                  <a:pt x="11778" y="37596"/>
                </a:lnTo>
                <a:lnTo>
                  <a:pt x="11827" y="37259"/>
                </a:lnTo>
                <a:lnTo>
                  <a:pt x="11859" y="36922"/>
                </a:lnTo>
                <a:lnTo>
                  <a:pt x="11883" y="36585"/>
                </a:lnTo>
                <a:lnTo>
                  <a:pt x="11891" y="36240"/>
                </a:lnTo>
                <a:lnTo>
                  <a:pt x="11891" y="35903"/>
                </a:lnTo>
                <a:lnTo>
                  <a:pt x="11883" y="35566"/>
                </a:lnTo>
                <a:lnTo>
                  <a:pt x="11867" y="35221"/>
                </a:lnTo>
                <a:lnTo>
                  <a:pt x="11835" y="34884"/>
                </a:lnTo>
                <a:lnTo>
                  <a:pt x="11795" y="34547"/>
                </a:lnTo>
                <a:lnTo>
                  <a:pt x="11738" y="34210"/>
                </a:lnTo>
                <a:lnTo>
                  <a:pt x="11674" y="33881"/>
                </a:lnTo>
                <a:lnTo>
                  <a:pt x="11602" y="33544"/>
                </a:lnTo>
                <a:lnTo>
                  <a:pt x="11514" y="33215"/>
                </a:lnTo>
                <a:lnTo>
                  <a:pt x="11417" y="32895"/>
                </a:lnTo>
                <a:lnTo>
                  <a:pt x="11305" y="32574"/>
                </a:lnTo>
                <a:lnTo>
                  <a:pt x="11193" y="32253"/>
                </a:lnTo>
                <a:lnTo>
                  <a:pt x="11064" y="31956"/>
                </a:lnTo>
                <a:lnTo>
                  <a:pt x="10936" y="31659"/>
                </a:lnTo>
                <a:lnTo>
                  <a:pt x="10800" y="31362"/>
                </a:lnTo>
                <a:lnTo>
                  <a:pt x="10655" y="31073"/>
                </a:lnTo>
                <a:lnTo>
                  <a:pt x="10358" y="30496"/>
                </a:lnTo>
                <a:lnTo>
                  <a:pt x="10054" y="29926"/>
                </a:lnTo>
                <a:lnTo>
                  <a:pt x="9765" y="29348"/>
                </a:lnTo>
                <a:lnTo>
                  <a:pt x="9620" y="29060"/>
                </a:lnTo>
                <a:lnTo>
                  <a:pt x="9484" y="28763"/>
                </a:lnTo>
                <a:lnTo>
                  <a:pt x="9356" y="28466"/>
                </a:lnTo>
                <a:lnTo>
                  <a:pt x="9235" y="28169"/>
                </a:lnTo>
                <a:lnTo>
                  <a:pt x="9123" y="27872"/>
                </a:lnTo>
                <a:lnTo>
                  <a:pt x="9027" y="27559"/>
                </a:lnTo>
                <a:lnTo>
                  <a:pt x="8938" y="27246"/>
                </a:lnTo>
                <a:lnTo>
                  <a:pt x="8874" y="26926"/>
                </a:lnTo>
                <a:lnTo>
                  <a:pt x="8818" y="26597"/>
                </a:lnTo>
                <a:lnTo>
                  <a:pt x="8794" y="26268"/>
                </a:lnTo>
                <a:lnTo>
                  <a:pt x="8778" y="26107"/>
                </a:lnTo>
                <a:lnTo>
                  <a:pt x="8778" y="25939"/>
                </a:lnTo>
                <a:lnTo>
                  <a:pt x="8778" y="25770"/>
                </a:lnTo>
                <a:lnTo>
                  <a:pt x="8786" y="25610"/>
                </a:lnTo>
                <a:lnTo>
                  <a:pt x="8794" y="25441"/>
                </a:lnTo>
                <a:lnTo>
                  <a:pt x="8810" y="25281"/>
                </a:lnTo>
                <a:lnTo>
                  <a:pt x="8834" y="25120"/>
                </a:lnTo>
                <a:lnTo>
                  <a:pt x="8866" y="24960"/>
                </a:lnTo>
                <a:lnTo>
                  <a:pt x="8898" y="24799"/>
                </a:lnTo>
                <a:lnTo>
                  <a:pt x="8938" y="24647"/>
                </a:lnTo>
                <a:lnTo>
                  <a:pt x="8978" y="24495"/>
                </a:lnTo>
                <a:lnTo>
                  <a:pt x="9035" y="24342"/>
                </a:lnTo>
                <a:lnTo>
                  <a:pt x="9091" y="24198"/>
                </a:lnTo>
                <a:lnTo>
                  <a:pt x="9147" y="24053"/>
                </a:lnTo>
                <a:lnTo>
                  <a:pt x="9219" y="23909"/>
                </a:lnTo>
                <a:lnTo>
                  <a:pt x="9291" y="23773"/>
                </a:lnTo>
                <a:lnTo>
                  <a:pt x="9372" y="23644"/>
                </a:lnTo>
                <a:lnTo>
                  <a:pt x="9460" y="23516"/>
                </a:lnTo>
                <a:lnTo>
                  <a:pt x="9556" y="23387"/>
                </a:lnTo>
                <a:lnTo>
                  <a:pt x="9660" y="23267"/>
                </a:lnTo>
                <a:lnTo>
                  <a:pt x="9765" y="23155"/>
                </a:lnTo>
                <a:lnTo>
                  <a:pt x="9877" y="23050"/>
                </a:lnTo>
                <a:lnTo>
                  <a:pt x="9997" y="22946"/>
                </a:lnTo>
                <a:lnTo>
                  <a:pt x="10126" y="22850"/>
                </a:lnTo>
                <a:lnTo>
                  <a:pt x="10278" y="22746"/>
                </a:lnTo>
                <a:lnTo>
                  <a:pt x="10439" y="22657"/>
                </a:lnTo>
                <a:lnTo>
                  <a:pt x="10599" y="22577"/>
                </a:lnTo>
                <a:lnTo>
                  <a:pt x="10760" y="22513"/>
                </a:lnTo>
                <a:lnTo>
                  <a:pt x="10928" y="22449"/>
                </a:lnTo>
                <a:lnTo>
                  <a:pt x="11097" y="22401"/>
                </a:lnTo>
                <a:lnTo>
                  <a:pt x="11273" y="22369"/>
                </a:lnTo>
                <a:lnTo>
                  <a:pt x="11450" y="22336"/>
                </a:lnTo>
                <a:lnTo>
                  <a:pt x="11618" y="22320"/>
                </a:lnTo>
                <a:lnTo>
                  <a:pt x="11803" y="22312"/>
                </a:lnTo>
                <a:lnTo>
                  <a:pt x="11979" y="22312"/>
                </a:lnTo>
                <a:lnTo>
                  <a:pt x="12156" y="22320"/>
                </a:lnTo>
                <a:lnTo>
                  <a:pt x="12340" y="22344"/>
                </a:lnTo>
                <a:lnTo>
                  <a:pt x="12517" y="22369"/>
                </a:lnTo>
                <a:lnTo>
                  <a:pt x="12701" y="22401"/>
                </a:lnTo>
                <a:lnTo>
                  <a:pt x="12878" y="22449"/>
                </a:lnTo>
                <a:lnTo>
                  <a:pt x="13054" y="22497"/>
                </a:lnTo>
                <a:lnTo>
                  <a:pt x="13231" y="22553"/>
                </a:lnTo>
                <a:lnTo>
                  <a:pt x="13415" y="22617"/>
                </a:lnTo>
                <a:lnTo>
                  <a:pt x="13584" y="22689"/>
                </a:lnTo>
                <a:lnTo>
                  <a:pt x="13760" y="22762"/>
                </a:lnTo>
                <a:lnTo>
                  <a:pt x="13929" y="22842"/>
                </a:lnTo>
                <a:lnTo>
                  <a:pt x="14097" y="22938"/>
                </a:lnTo>
                <a:lnTo>
                  <a:pt x="14266" y="23026"/>
                </a:lnTo>
                <a:lnTo>
                  <a:pt x="14426" y="23131"/>
                </a:lnTo>
                <a:lnTo>
                  <a:pt x="14586" y="23235"/>
                </a:lnTo>
                <a:lnTo>
                  <a:pt x="14747" y="23347"/>
                </a:lnTo>
                <a:lnTo>
                  <a:pt x="14899" y="23460"/>
                </a:lnTo>
                <a:lnTo>
                  <a:pt x="15044" y="23580"/>
                </a:lnTo>
                <a:lnTo>
                  <a:pt x="15188" y="23700"/>
                </a:lnTo>
                <a:lnTo>
                  <a:pt x="15325" y="23829"/>
                </a:lnTo>
                <a:lnTo>
                  <a:pt x="15453" y="23957"/>
                </a:lnTo>
                <a:lnTo>
                  <a:pt x="15710" y="24230"/>
                </a:lnTo>
                <a:lnTo>
                  <a:pt x="15950" y="24511"/>
                </a:lnTo>
                <a:lnTo>
                  <a:pt x="16183" y="24799"/>
                </a:lnTo>
                <a:lnTo>
                  <a:pt x="16408" y="25088"/>
                </a:lnTo>
                <a:lnTo>
                  <a:pt x="16616" y="25393"/>
                </a:lnTo>
                <a:lnTo>
                  <a:pt x="16833" y="25698"/>
                </a:lnTo>
                <a:lnTo>
                  <a:pt x="17242" y="26316"/>
                </a:lnTo>
                <a:lnTo>
                  <a:pt x="17643" y="26942"/>
                </a:lnTo>
                <a:lnTo>
                  <a:pt x="17852" y="27246"/>
                </a:lnTo>
                <a:lnTo>
                  <a:pt x="18060" y="27559"/>
                </a:lnTo>
                <a:lnTo>
                  <a:pt x="18277" y="27856"/>
                </a:lnTo>
                <a:lnTo>
                  <a:pt x="18494" y="28153"/>
                </a:lnTo>
                <a:lnTo>
                  <a:pt x="18726" y="28450"/>
                </a:lnTo>
                <a:lnTo>
                  <a:pt x="18967" y="28731"/>
                </a:lnTo>
                <a:lnTo>
                  <a:pt x="19127" y="28915"/>
                </a:lnTo>
                <a:lnTo>
                  <a:pt x="19296" y="29084"/>
                </a:lnTo>
                <a:lnTo>
                  <a:pt x="19464" y="29260"/>
                </a:lnTo>
                <a:lnTo>
                  <a:pt x="19641" y="29429"/>
                </a:lnTo>
                <a:lnTo>
                  <a:pt x="19825" y="29589"/>
                </a:lnTo>
                <a:lnTo>
                  <a:pt x="20010" y="29742"/>
                </a:lnTo>
                <a:lnTo>
                  <a:pt x="20203" y="29894"/>
                </a:lnTo>
                <a:lnTo>
                  <a:pt x="20395" y="30046"/>
                </a:lnTo>
                <a:lnTo>
                  <a:pt x="20596" y="30183"/>
                </a:lnTo>
                <a:lnTo>
                  <a:pt x="20796" y="30319"/>
                </a:lnTo>
                <a:lnTo>
                  <a:pt x="21005" y="30456"/>
                </a:lnTo>
                <a:lnTo>
                  <a:pt x="21213" y="30576"/>
                </a:lnTo>
                <a:lnTo>
                  <a:pt x="21422" y="30696"/>
                </a:lnTo>
                <a:lnTo>
                  <a:pt x="21639" y="30809"/>
                </a:lnTo>
                <a:lnTo>
                  <a:pt x="21855" y="30921"/>
                </a:lnTo>
                <a:lnTo>
                  <a:pt x="22080" y="31017"/>
                </a:lnTo>
                <a:lnTo>
                  <a:pt x="22305" y="31113"/>
                </a:lnTo>
                <a:lnTo>
                  <a:pt x="22529" y="31202"/>
                </a:lnTo>
                <a:lnTo>
                  <a:pt x="22754" y="31282"/>
                </a:lnTo>
                <a:lnTo>
                  <a:pt x="22986" y="31362"/>
                </a:lnTo>
                <a:lnTo>
                  <a:pt x="23219" y="31426"/>
                </a:lnTo>
                <a:lnTo>
                  <a:pt x="23452" y="31491"/>
                </a:lnTo>
                <a:lnTo>
                  <a:pt x="23684" y="31547"/>
                </a:lnTo>
                <a:lnTo>
                  <a:pt x="23925" y="31595"/>
                </a:lnTo>
                <a:lnTo>
                  <a:pt x="24166" y="31635"/>
                </a:lnTo>
                <a:lnTo>
                  <a:pt x="24398" y="31667"/>
                </a:lnTo>
                <a:lnTo>
                  <a:pt x="24639" y="31691"/>
                </a:lnTo>
                <a:lnTo>
                  <a:pt x="24880" y="31707"/>
                </a:lnTo>
                <a:lnTo>
                  <a:pt x="25121" y="31715"/>
                </a:lnTo>
                <a:lnTo>
                  <a:pt x="25369" y="31723"/>
                </a:lnTo>
                <a:lnTo>
                  <a:pt x="25610" y="31715"/>
                </a:lnTo>
                <a:lnTo>
                  <a:pt x="25851" y="31699"/>
                </a:lnTo>
                <a:lnTo>
                  <a:pt x="26091" y="31683"/>
                </a:lnTo>
                <a:lnTo>
                  <a:pt x="26332" y="31651"/>
                </a:lnTo>
                <a:lnTo>
                  <a:pt x="26573" y="31611"/>
                </a:lnTo>
                <a:lnTo>
                  <a:pt x="26813" y="31563"/>
                </a:lnTo>
                <a:lnTo>
                  <a:pt x="27046" y="31507"/>
                </a:lnTo>
                <a:lnTo>
                  <a:pt x="27287" y="31442"/>
                </a:lnTo>
                <a:lnTo>
                  <a:pt x="27519" y="31370"/>
                </a:lnTo>
                <a:lnTo>
                  <a:pt x="27744" y="31290"/>
                </a:lnTo>
                <a:lnTo>
                  <a:pt x="27977" y="31202"/>
                </a:lnTo>
                <a:lnTo>
                  <a:pt x="28201" y="31113"/>
                </a:lnTo>
                <a:lnTo>
                  <a:pt x="28418" y="31009"/>
                </a:lnTo>
                <a:lnTo>
                  <a:pt x="28635" y="30897"/>
                </a:lnTo>
                <a:lnTo>
                  <a:pt x="28851" y="30785"/>
                </a:lnTo>
                <a:lnTo>
                  <a:pt x="29060" y="30656"/>
                </a:lnTo>
                <a:lnTo>
                  <a:pt x="29268" y="30528"/>
                </a:lnTo>
                <a:lnTo>
                  <a:pt x="29469" y="30391"/>
                </a:lnTo>
                <a:lnTo>
                  <a:pt x="29662" y="30247"/>
                </a:lnTo>
                <a:lnTo>
                  <a:pt x="29854" y="30103"/>
                </a:lnTo>
                <a:lnTo>
                  <a:pt x="30039" y="29942"/>
                </a:lnTo>
                <a:lnTo>
                  <a:pt x="30215" y="29782"/>
                </a:lnTo>
                <a:lnTo>
                  <a:pt x="30392" y="29613"/>
                </a:lnTo>
                <a:lnTo>
                  <a:pt x="30560" y="29437"/>
                </a:lnTo>
                <a:lnTo>
                  <a:pt x="30721" y="29260"/>
                </a:lnTo>
                <a:lnTo>
                  <a:pt x="30873" y="29076"/>
                </a:lnTo>
                <a:lnTo>
                  <a:pt x="31017" y="28883"/>
                </a:lnTo>
                <a:lnTo>
                  <a:pt x="31162" y="28683"/>
                </a:lnTo>
                <a:lnTo>
                  <a:pt x="31290" y="28482"/>
                </a:lnTo>
                <a:lnTo>
                  <a:pt x="31419" y="28281"/>
                </a:lnTo>
                <a:lnTo>
                  <a:pt x="31531" y="28065"/>
                </a:lnTo>
                <a:lnTo>
                  <a:pt x="31635" y="27848"/>
                </a:lnTo>
                <a:lnTo>
                  <a:pt x="31739" y="27632"/>
                </a:lnTo>
                <a:lnTo>
                  <a:pt x="31828" y="27407"/>
                </a:lnTo>
                <a:lnTo>
                  <a:pt x="31900" y="27214"/>
                </a:lnTo>
                <a:lnTo>
                  <a:pt x="31956" y="27030"/>
                </a:lnTo>
                <a:lnTo>
                  <a:pt x="32012" y="26837"/>
                </a:lnTo>
                <a:lnTo>
                  <a:pt x="32068" y="26645"/>
                </a:lnTo>
                <a:lnTo>
                  <a:pt x="32108" y="26452"/>
                </a:lnTo>
                <a:lnTo>
                  <a:pt x="32149" y="26252"/>
                </a:lnTo>
                <a:lnTo>
                  <a:pt x="32189" y="26059"/>
                </a:lnTo>
                <a:lnTo>
                  <a:pt x="32221" y="25858"/>
                </a:lnTo>
                <a:lnTo>
                  <a:pt x="32269" y="25457"/>
                </a:lnTo>
                <a:lnTo>
                  <a:pt x="32301" y="25056"/>
                </a:lnTo>
                <a:lnTo>
                  <a:pt x="32317" y="24655"/>
                </a:lnTo>
                <a:lnTo>
                  <a:pt x="32325" y="24246"/>
                </a:lnTo>
                <a:lnTo>
                  <a:pt x="32317" y="23837"/>
                </a:lnTo>
                <a:lnTo>
                  <a:pt x="32301" y="23420"/>
                </a:lnTo>
                <a:lnTo>
                  <a:pt x="32277" y="23010"/>
                </a:lnTo>
                <a:lnTo>
                  <a:pt x="32253" y="22593"/>
                </a:lnTo>
                <a:lnTo>
                  <a:pt x="32189" y="21759"/>
                </a:lnTo>
                <a:lnTo>
                  <a:pt x="32125" y="20932"/>
                </a:lnTo>
                <a:lnTo>
                  <a:pt x="32092" y="20523"/>
                </a:lnTo>
                <a:lnTo>
                  <a:pt x="32068" y="20114"/>
                </a:lnTo>
                <a:lnTo>
                  <a:pt x="32044" y="19705"/>
                </a:lnTo>
                <a:lnTo>
                  <a:pt x="32036" y="19296"/>
                </a:lnTo>
                <a:lnTo>
                  <a:pt x="32036" y="18895"/>
                </a:lnTo>
                <a:lnTo>
                  <a:pt x="32044" y="18501"/>
                </a:lnTo>
                <a:lnTo>
                  <a:pt x="32068" y="18108"/>
                </a:lnTo>
                <a:lnTo>
                  <a:pt x="32108" y="17723"/>
                </a:lnTo>
                <a:lnTo>
                  <a:pt x="32157" y="17338"/>
                </a:lnTo>
                <a:lnTo>
                  <a:pt x="32197" y="17154"/>
                </a:lnTo>
                <a:lnTo>
                  <a:pt x="32237" y="16961"/>
                </a:lnTo>
                <a:lnTo>
                  <a:pt x="32277" y="16777"/>
                </a:lnTo>
                <a:lnTo>
                  <a:pt x="32325" y="16592"/>
                </a:lnTo>
                <a:lnTo>
                  <a:pt x="32381" y="16407"/>
                </a:lnTo>
                <a:lnTo>
                  <a:pt x="32445" y="16231"/>
                </a:lnTo>
                <a:lnTo>
                  <a:pt x="32510" y="16054"/>
                </a:lnTo>
                <a:lnTo>
                  <a:pt x="32582" y="15878"/>
                </a:lnTo>
                <a:lnTo>
                  <a:pt x="32662" y="15701"/>
                </a:lnTo>
                <a:lnTo>
                  <a:pt x="32742" y="15525"/>
                </a:lnTo>
                <a:lnTo>
                  <a:pt x="32839" y="15356"/>
                </a:lnTo>
                <a:lnTo>
                  <a:pt x="32935" y="15188"/>
                </a:lnTo>
                <a:lnTo>
                  <a:pt x="33039" y="15020"/>
                </a:lnTo>
                <a:lnTo>
                  <a:pt x="33159" y="14859"/>
                </a:lnTo>
                <a:lnTo>
                  <a:pt x="33248" y="14731"/>
                </a:lnTo>
                <a:lnTo>
                  <a:pt x="33352" y="14602"/>
                </a:lnTo>
                <a:lnTo>
                  <a:pt x="33561" y="14362"/>
                </a:lnTo>
                <a:lnTo>
                  <a:pt x="33785" y="14129"/>
                </a:lnTo>
                <a:lnTo>
                  <a:pt x="34018" y="13904"/>
                </a:lnTo>
                <a:lnTo>
                  <a:pt x="34267" y="13696"/>
                </a:lnTo>
                <a:lnTo>
                  <a:pt x="34523" y="13495"/>
                </a:lnTo>
                <a:lnTo>
                  <a:pt x="34788" y="13295"/>
                </a:lnTo>
                <a:lnTo>
                  <a:pt x="35061" y="13102"/>
                </a:lnTo>
                <a:lnTo>
                  <a:pt x="35334" y="12918"/>
                </a:lnTo>
                <a:lnTo>
                  <a:pt x="35614" y="12741"/>
                </a:lnTo>
                <a:lnTo>
                  <a:pt x="36192" y="12388"/>
                </a:lnTo>
                <a:lnTo>
                  <a:pt x="36770" y="12051"/>
                </a:lnTo>
                <a:lnTo>
                  <a:pt x="37347" y="11706"/>
                </a:lnTo>
                <a:lnTo>
                  <a:pt x="37628" y="11538"/>
                </a:lnTo>
                <a:lnTo>
                  <a:pt x="37909" y="11361"/>
                </a:lnTo>
                <a:lnTo>
                  <a:pt x="38182" y="11185"/>
                </a:lnTo>
                <a:lnTo>
                  <a:pt x="38447" y="11000"/>
                </a:lnTo>
                <a:lnTo>
                  <a:pt x="38703" y="10816"/>
                </a:lnTo>
                <a:lnTo>
                  <a:pt x="38952" y="10615"/>
                </a:lnTo>
                <a:lnTo>
                  <a:pt x="39185" y="10414"/>
                </a:lnTo>
                <a:lnTo>
                  <a:pt x="39409" y="10206"/>
                </a:lnTo>
                <a:lnTo>
                  <a:pt x="39618" y="9989"/>
                </a:lnTo>
                <a:lnTo>
                  <a:pt x="39818" y="9765"/>
                </a:lnTo>
                <a:lnTo>
                  <a:pt x="39907" y="9644"/>
                </a:lnTo>
                <a:lnTo>
                  <a:pt x="39995" y="9524"/>
                </a:lnTo>
                <a:lnTo>
                  <a:pt x="40083" y="9404"/>
                </a:lnTo>
                <a:lnTo>
                  <a:pt x="40163" y="9275"/>
                </a:lnTo>
                <a:lnTo>
                  <a:pt x="40236" y="9147"/>
                </a:lnTo>
                <a:lnTo>
                  <a:pt x="40308" y="9010"/>
                </a:lnTo>
                <a:lnTo>
                  <a:pt x="40372" y="8874"/>
                </a:lnTo>
                <a:lnTo>
                  <a:pt x="40428" y="8738"/>
                </a:lnTo>
                <a:lnTo>
                  <a:pt x="40484" y="8593"/>
                </a:lnTo>
                <a:lnTo>
                  <a:pt x="40541" y="8449"/>
                </a:lnTo>
                <a:lnTo>
                  <a:pt x="40581" y="8296"/>
                </a:lnTo>
                <a:lnTo>
                  <a:pt x="40621" y="8144"/>
                </a:lnTo>
                <a:lnTo>
                  <a:pt x="40669" y="7919"/>
                </a:lnTo>
                <a:lnTo>
                  <a:pt x="40693" y="7695"/>
                </a:lnTo>
                <a:lnTo>
                  <a:pt x="40709" y="7470"/>
                </a:lnTo>
                <a:lnTo>
                  <a:pt x="40709" y="7245"/>
                </a:lnTo>
                <a:lnTo>
                  <a:pt x="40693" y="7021"/>
                </a:lnTo>
                <a:lnTo>
                  <a:pt x="40669" y="6804"/>
                </a:lnTo>
                <a:lnTo>
                  <a:pt x="40629" y="6587"/>
                </a:lnTo>
                <a:lnTo>
                  <a:pt x="40573" y="6371"/>
                </a:lnTo>
                <a:lnTo>
                  <a:pt x="40508" y="6162"/>
                </a:lnTo>
                <a:lnTo>
                  <a:pt x="40428" y="5954"/>
                </a:lnTo>
                <a:lnTo>
                  <a:pt x="40340" y="5745"/>
                </a:lnTo>
                <a:lnTo>
                  <a:pt x="40244" y="5544"/>
                </a:lnTo>
                <a:lnTo>
                  <a:pt x="40131" y="5344"/>
                </a:lnTo>
                <a:lnTo>
                  <a:pt x="40011" y="5151"/>
                </a:lnTo>
                <a:lnTo>
                  <a:pt x="39883" y="4967"/>
                </a:lnTo>
                <a:lnTo>
                  <a:pt x="39738" y="4782"/>
                </a:lnTo>
                <a:lnTo>
                  <a:pt x="39594" y="4606"/>
                </a:lnTo>
                <a:lnTo>
                  <a:pt x="39441" y="4429"/>
                </a:lnTo>
                <a:lnTo>
                  <a:pt x="39273" y="4269"/>
                </a:lnTo>
                <a:lnTo>
                  <a:pt x="39104" y="4108"/>
                </a:lnTo>
                <a:lnTo>
                  <a:pt x="38928" y="3956"/>
                </a:lnTo>
                <a:lnTo>
                  <a:pt x="38743" y="3804"/>
                </a:lnTo>
                <a:lnTo>
                  <a:pt x="38551" y="3667"/>
                </a:lnTo>
                <a:lnTo>
                  <a:pt x="38358" y="3539"/>
                </a:lnTo>
                <a:lnTo>
                  <a:pt x="38158" y="3410"/>
                </a:lnTo>
                <a:lnTo>
                  <a:pt x="37949" y="3298"/>
                </a:lnTo>
                <a:lnTo>
                  <a:pt x="37741" y="3186"/>
                </a:lnTo>
                <a:lnTo>
                  <a:pt x="37524" y="3089"/>
                </a:lnTo>
                <a:lnTo>
                  <a:pt x="37307" y="3001"/>
                </a:lnTo>
                <a:lnTo>
                  <a:pt x="37091" y="2921"/>
                </a:lnTo>
                <a:lnTo>
                  <a:pt x="36866" y="2857"/>
                </a:lnTo>
                <a:lnTo>
                  <a:pt x="36641" y="2793"/>
                </a:lnTo>
                <a:lnTo>
                  <a:pt x="36417" y="2745"/>
                </a:lnTo>
                <a:lnTo>
                  <a:pt x="36192" y="2704"/>
                </a:lnTo>
                <a:lnTo>
                  <a:pt x="35968" y="2664"/>
                </a:lnTo>
                <a:lnTo>
                  <a:pt x="35743" y="2640"/>
                </a:lnTo>
                <a:lnTo>
                  <a:pt x="35518" y="2616"/>
                </a:lnTo>
                <a:lnTo>
                  <a:pt x="35286" y="2600"/>
                </a:lnTo>
                <a:lnTo>
                  <a:pt x="35061" y="2592"/>
                </a:lnTo>
                <a:lnTo>
                  <a:pt x="34828" y="2592"/>
                </a:lnTo>
                <a:lnTo>
                  <a:pt x="34604" y="2600"/>
                </a:lnTo>
                <a:lnTo>
                  <a:pt x="34379" y="2608"/>
                </a:lnTo>
                <a:lnTo>
                  <a:pt x="34146" y="2624"/>
                </a:lnTo>
                <a:lnTo>
                  <a:pt x="33922" y="2640"/>
                </a:lnTo>
                <a:lnTo>
                  <a:pt x="33689" y="2664"/>
                </a:lnTo>
                <a:lnTo>
                  <a:pt x="33464" y="2696"/>
                </a:lnTo>
                <a:lnTo>
                  <a:pt x="33007" y="2769"/>
                </a:lnTo>
                <a:lnTo>
                  <a:pt x="32550" y="2857"/>
                </a:lnTo>
                <a:lnTo>
                  <a:pt x="32100" y="2961"/>
                </a:lnTo>
                <a:lnTo>
                  <a:pt x="31643" y="3081"/>
                </a:lnTo>
                <a:lnTo>
                  <a:pt x="31194" y="3210"/>
                </a:lnTo>
                <a:lnTo>
                  <a:pt x="30745" y="3346"/>
                </a:lnTo>
                <a:lnTo>
                  <a:pt x="30303" y="3491"/>
                </a:lnTo>
                <a:lnTo>
                  <a:pt x="29862" y="3643"/>
                </a:lnTo>
                <a:lnTo>
                  <a:pt x="29429" y="3796"/>
                </a:lnTo>
                <a:lnTo>
                  <a:pt x="28554" y="4116"/>
                </a:lnTo>
                <a:lnTo>
                  <a:pt x="27680" y="4429"/>
                </a:lnTo>
                <a:lnTo>
                  <a:pt x="27239" y="4582"/>
                </a:lnTo>
                <a:lnTo>
                  <a:pt x="26789" y="4726"/>
                </a:lnTo>
                <a:lnTo>
                  <a:pt x="26348" y="4863"/>
                </a:lnTo>
                <a:lnTo>
                  <a:pt x="25899" y="4991"/>
                </a:lnTo>
                <a:lnTo>
                  <a:pt x="25458" y="5103"/>
                </a:lnTo>
                <a:lnTo>
                  <a:pt x="25008" y="5208"/>
                </a:lnTo>
                <a:lnTo>
                  <a:pt x="24551" y="5296"/>
                </a:lnTo>
                <a:lnTo>
                  <a:pt x="24102" y="5368"/>
                </a:lnTo>
                <a:lnTo>
                  <a:pt x="23877" y="5392"/>
                </a:lnTo>
                <a:lnTo>
                  <a:pt x="23644" y="5416"/>
                </a:lnTo>
                <a:lnTo>
                  <a:pt x="23420" y="5440"/>
                </a:lnTo>
                <a:lnTo>
                  <a:pt x="23187" y="5448"/>
                </a:lnTo>
                <a:lnTo>
                  <a:pt x="22962" y="5456"/>
                </a:lnTo>
                <a:lnTo>
                  <a:pt x="22505" y="5456"/>
                </a:lnTo>
                <a:lnTo>
                  <a:pt x="22272" y="5448"/>
                </a:lnTo>
                <a:lnTo>
                  <a:pt x="22040" y="5432"/>
                </a:lnTo>
                <a:lnTo>
                  <a:pt x="21807" y="5408"/>
                </a:lnTo>
                <a:lnTo>
                  <a:pt x="21574" y="5376"/>
                </a:lnTo>
                <a:lnTo>
                  <a:pt x="21342" y="5344"/>
                </a:lnTo>
                <a:lnTo>
                  <a:pt x="21109" y="5304"/>
                </a:lnTo>
                <a:lnTo>
                  <a:pt x="20884" y="5256"/>
                </a:lnTo>
                <a:lnTo>
                  <a:pt x="20660" y="5200"/>
                </a:lnTo>
                <a:lnTo>
                  <a:pt x="20427" y="5143"/>
                </a:lnTo>
                <a:lnTo>
                  <a:pt x="20203" y="5087"/>
                </a:lnTo>
                <a:lnTo>
                  <a:pt x="19978" y="5015"/>
                </a:lnTo>
                <a:lnTo>
                  <a:pt x="19537" y="4871"/>
                </a:lnTo>
                <a:lnTo>
                  <a:pt x="19095" y="4710"/>
                </a:lnTo>
                <a:lnTo>
                  <a:pt x="18662" y="4534"/>
                </a:lnTo>
                <a:lnTo>
                  <a:pt x="18229" y="4341"/>
                </a:lnTo>
                <a:lnTo>
                  <a:pt x="17796" y="4140"/>
                </a:lnTo>
                <a:lnTo>
                  <a:pt x="17370" y="3932"/>
                </a:lnTo>
                <a:lnTo>
                  <a:pt x="16953" y="3707"/>
                </a:lnTo>
                <a:lnTo>
                  <a:pt x="16536" y="3483"/>
                </a:lnTo>
                <a:lnTo>
                  <a:pt x="16119" y="3258"/>
                </a:lnTo>
                <a:lnTo>
                  <a:pt x="15292" y="2785"/>
                </a:lnTo>
                <a:lnTo>
                  <a:pt x="14474" y="2319"/>
                </a:lnTo>
                <a:lnTo>
                  <a:pt x="14057" y="2087"/>
                </a:lnTo>
                <a:lnTo>
                  <a:pt x="13640" y="1862"/>
                </a:lnTo>
                <a:lnTo>
                  <a:pt x="13223" y="1637"/>
                </a:lnTo>
                <a:lnTo>
                  <a:pt x="12797" y="1421"/>
                </a:lnTo>
                <a:lnTo>
                  <a:pt x="12372" y="1212"/>
                </a:lnTo>
                <a:lnTo>
                  <a:pt x="11939" y="1020"/>
                </a:lnTo>
                <a:lnTo>
                  <a:pt x="11506" y="835"/>
                </a:lnTo>
                <a:lnTo>
                  <a:pt x="11072" y="667"/>
                </a:lnTo>
                <a:lnTo>
                  <a:pt x="10631" y="514"/>
                </a:lnTo>
                <a:lnTo>
                  <a:pt x="10182" y="370"/>
                </a:lnTo>
                <a:lnTo>
                  <a:pt x="9957" y="314"/>
                </a:lnTo>
                <a:lnTo>
                  <a:pt x="9733" y="257"/>
                </a:lnTo>
                <a:lnTo>
                  <a:pt x="9508" y="201"/>
                </a:lnTo>
                <a:lnTo>
                  <a:pt x="9275" y="153"/>
                </a:lnTo>
                <a:lnTo>
                  <a:pt x="9043" y="113"/>
                </a:lnTo>
                <a:lnTo>
                  <a:pt x="8818" y="81"/>
                </a:lnTo>
                <a:lnTo>
                  <a:pt x="8585" y="49"/>
                </a:lnTo>
                <a:lnTo>
                  <a:pt x="8345" y="25"/>
                </a:lnTo>
                <a:lnTo>
                  <a:pt x="8112" y="9"/>
                </a:lnTo>
                <a:lnTo>
                  <a:pt x="7879" y="1"/>
                </a:lnTo>
                <a:close/>
              </a:path>
            </a:pathLst>
          </a:custGeom>
          <a:solidFill>
            <a:srgbClr val="51CDFA">
              <a:alpha val="474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4"/>
          <p:cNvSpPr/>
          <p:nvPr/>
        </p:nvSpPr>
        <p:spPr>
          <a:xfrm flipH="1">
            <a:off x="-310570" y="219025"/>
            <a:ext cx="4558562" cy="5229524"/>
          </a:xfrm>
          <a:custGeom>
            <a:rect b="b" l="l" r="r" t="t"/>
            <a:pathLst>
              <a:path extrusionOk="0" h="64794" w="52518">
                <a:moveTo>
                  <a:pt x="47062" y="1"/>
                </a:moveTo>
                <a:lnTo>
                  <a:pt x="47078" y="305"/>
                </a:lnTo>
                <a:lnTo>
                  <a:pt x="47087" y="610"/>
                </a:lnTo>
                <a:lnTo>
                  <a:pt x="47087" y="907"/>
                </a:lnTo>
                <a:lnTo>
                  <a:pt x="47078" y="1204"/>
                </a:lnTo>
                <a:lnTo>
                  <a:pt x="47054" y="1485"/>
                </a:lnTo>
                <a:lnTo>
                  <a:pt x="47030" y="1774"/>
                </a:lnTo>
                <a:lnTo>
                  <a:pt x="46990" y="2046"/>
                </a:lnTo>
                <a:lnTo>
                  <a:pt x="46950" y="2319"/>
                </a:lnTo>
                <a:lnTo>
                  <a:pt x="46894" y="2592"/>
                </a:lnTo>
                <a:lnTo>
                  <a:pt x="46838" y="2857"/>
                </a:lnTo>
                <a:lnTo>
                  <a:pt x="46766" y="3113"/>
                </a:lnTo>
                <a:lnTo>
                  <a:pt x="46693" y="3370"/>
                </a:lnTo>
                <a:lnTo>
                  <a:pt x="46613" y="3619"/>
                </a:lnTo>
                <a:lnTo>
                  <a:pt x="46525" y="3868"/>
                </a:lnTo>
                <a:lnTo>
                  <a:pt x="46429" y="4108"/>
                </a:lnTo>
                <a:lnTo>
                  <a:pt x="46324" y="4341"/>
                </a:lnTo>
                <a:lnTo>
                  <a:pt x="46212" y="4582"/>
                </a:lnTo>
                <a:lnTo>
                  <a:pt x="46092" y="4806"/>
                </a:lnTo>
                <a:lnTo>
                  <a:pt x="45971" y="5031"/>
                </a:lnTo>
                <a:lnTo>
                  <a:pt x="45843" y="5256"/>
                </a:lnTo>
                <a:lnTo>
                  <a:pt x="45707" y="5472"/>
                </a:lnTo>
                <a:lnTo>
                  <a:pt x="45570" y="5689"/>
                </a:lnTo>
                <a:lnTo>
                  <a:pt x="45418" y="5897"/>
                </a:lnTo>
                <a:lnTo>
                  <a:pt x="45265" y="6106"/>
                </a:lnTo>
                <a:lnTo>
                  <a:pt x="45113" y="6315"/>
                </a:lnTo>
                <a:lnTo>
                  <a:pt x="44952" y="6515"/>
                </a:lnTo>
                <a:lnTo>
                  <a:pt x="44784" y="6708"/>
                </a:lnTo>
                <a:lnTo>
                  <a:pt x="44607" y="6908"/>
                </a:lnTo>
                <a:lnTo>
                  <a:pt x="44431" y="7101"/>
                </a:lnTo>
                <a:lnTo>
                  <a:pt x="44254" y="7285"/>
                </a:lnTo>
                <a:lnTo>
                  <a:pt x="44062" y="7470"/>
                </a:lnTo>
                <a:lnTo>
                  <a:pt x="43877" y="7654"/>
                </a:lnTo>
                <a:lnTo>
                  <a:pt x="43484" y="8007"/>
                </a:lnTo>
                <a:lnTo>
                  <a:pt x="43083" y="8352"/>
                </a:lnTo>
                <a:lnTo>
                  <a:pt x="42658" y="8689"/>
                </a:lnTo>
                <a:lnTo>
                  <a:pt x="42233" y="9018"/>
                </a:lnTo>
                <a:lnTo>
                  <a:pt x="41791" y="9339"/>
                </a:lnTo>
                <a:lnTo>
                  <a:pt x="41342" y="9652"/>
                </a:lnTo>
                <a:lnTo>
                  <a:pt x="40885" y="9949"/>
                </a:lnTo>
                <a:lnTo>
                  <a:pt x="40419" y="10246"/>
                </a:lnTo>
                <a:lnTo>
                  <a:pt x="39946" y="10535"/>
                </a:lnTo>
                <a:lnTo>
                  <a:pt x="39473" y="10823"/>
                </a:lnTo>
                <a:lnTo>
                  <a:pt x="38526" y="11377"/>
                </a:lnTo>
                <a:lnTo>
                  <a:pt x="37571" y="11915"/>
                </a:lnTo>
                <a:lnTo>
                  <a:pt x="36641" y="12444"/>
                </a:lnTo>
                <a:lnTo>
                  <a:pt x="36304" y="12637"/>
                </a:lnTo>
                <a:lnTo>
                  <a:pt x="35983" y="12829"/>
                </a:lnTo>
                <a:lnTo>
                  <a:pt x="35662" y="13038"/>
                </a:lnTo>
                <a:lnTo>
                  <a:pt x="35349" y="13254"/>
                </a:lnTo>
                <a:lnTo>
                  <a:pt x="35036" y="13471"/>
                </a:lnTo>
                <a:lnTo>
                  <a:pt x="34731" y="13696"/>
                </a:lnTo>
                <a:lnTo>
                  <a:pt x="34426" y="13928"/>
                </a:lnTo>
                <a:lnTo>
                  <a:pt x="34130" y="14169"/>
                </a:lnTo>
                <a:lnTo>
                  <a:pt x="33841" y="14410"/>
                </a:lnTo>
                <a:lnTo>
                  <a:pt x="33552" y="14658"/>
                </a:lnTo>
                <a:lnTo>
                  <a:pt x="33271" y="14915"/>
                </a:lnTo>
                <a:lnTo>
                  <a:pt x="32990" y="15180"/>
                </a:lnTo>
                <a:lnTo>
                  <a:pt x="32726" y="15445"/>
                </a:lnTo>
                <a:lnTo>
                  <a:pt x="32461" y="15717"/>
                </a:lnTo>
                <a:lnTo>
                  <a:pt x="32196" y="15998"/>
                </a:lnTo>
                <a:lnTo>
                  <a:pt x="31947" y="16279"/>
                </a:lnTo>
                <a:lnTo>
                  <a:pt x="31699" y="16568"/>
                </a:lnTo>
                <a:lnTo>
                  <a:pt x="31450" y="16857"/>
                </a:lnTo>
                <a:lnTo>
                  <a:pt x="31217" y="17154"/>
                </a:lnTo>
                <a:lnTo>
                  <a:pt x="30985" y="17458"/>
                </a:lnTo>
                <a:lnTo>
                  <a:pt x="30760" y="17763"/>
                </a:lnTo>
                <a:lnTo>
                  <a:pt x="30543" y="18076"/>
                </a:lnTo>
                <a:lnTo>
                  <a:pt x="30335" y="18397"/>
                </a:lnTo>
                <a:lnTo>
                  <a:pt x="30126" y="18718"/>
                </a:lnTo>
                <a:lnTo>
                  <a:pt x="29926" y="19039"/>
                </a:lnTo>
                <a:lnTo>
                  <a:pt x="29733" y="19368"/>
                </a:lnTo>
                <a:lnTo>
                  <a:pt x="29548" y="19697"/>
                </a:lnTo>
                <a:lnTo>
                  <a:pt x="29364" y="20034"/>
                </a:lnTo>
                <a:lnTo>
                  <a:pt x="29187" y="20371"/>
                </a:lnTo>
                <a:lnTo>
                  <a:pt x="29027" y="20716"/>
                </a:lnTo>
                <a:lnTo>
                  <a:pt x="28867" y="21061"/>
                </a:lnTo>
                <a:lnTo>
                  <a:pt x="28714" y="21406"/>
                </a:lnTo>
                <a:lnTo>
                  <a:pt x="28554" y="21791"/>
                </a:lnTo>
                <a:lnTo>
                  <a:pt x="28409" y="22184"/>
                </a:lnTo>
                <a:lnTo>
                  <a:pt x="28281" y="22569"/>
                </a:lnTo>
                <a:lnTo>
                  <a:pt x="28169" y="22962"/>
                </a:lnTo>
                <a:lnTo>
                  <a:pt x="28064" y="23355"/>
                </a:lnTo>
                <a:lnTo>
                  <a:pt x="27968" y="23748"/>
                </a:lnTo>
                <a:lnTo>
                  <a:pt x="27880" y="24141"/>
                </a:lnTo>
                <a:lnTo>
                  <a:pt x="27807" y="24543"/>
                </a:lnTo>
                <a:lnTo>
                  <a:pt x="27743" y="24936"/>
                </a:lnTo>
                <a:lnTo>
                  <a:pt x="27679" y="25337"/>
                </a:lnTo>
                <a:lnTo>
                  <a:pt x="27623" y="25738"/>
                </a:lnTo>
                <a:lnTo>
                  <a:pt x="27575" y="26139"/>
                </a:lnTo>
                <a:lnTo>
                  <a:pt x="27479" y="26941"/>
                </a:lnTo>
                <a:lnTo>
                  <a:pt x="27398" y="27744"/>
                </a:lnTo>
                <a:lnTo>
                  <a:pt x="27318" y="28546"/>
                </a:lnTo>
                <a:lnTo>
                  <a:pt x="27222" y="29340"/>
                </a:lnTo>
                <a:lnTo>
                  <a:pt x="27174" y="29741"/>
                </a:lnTo>
                <a:lnTo>
                  <a:pt x="27118" y="30143"/>
                </a:lnTo>
                <a:lnTo>
                  <a:pt x="27061" y="30536"/>
                </a:lnTo>
                <a:lnTo>
                  <a:pt x="26989" y="30929"/>
                </a:lnTo>
                <a:lnTo>
                  <a:pt x="26917" y="31322"/>
                </a:lnTo>
                <a:lnTo>
                  <a:pt x="26837" y="31715"/>
                </a:lnTo>
                <a:lnTo>
                  <a:pt x="26740" y="32108"/>
                </a:lnTo>
                <a:lnTo>
                  <a:pt x="26636" y="32501"/>
                </a:lnTo>
                <a:lnTo>
                  <a:pt x="26524" y="32886"/>
                </a:lnTo>
                <a:lnTo>
                  <a:pt x="26395" y="33272"/>
                </a:lnTo>
                <a:lnTo>
                  <a:pt x="26259" y="33657"/>
                </a:lnTo>
                <a:lnTo>
                  <a:pt x="26107" y="34034"/>
                </a:lnTo>
                <a:lnTo>
                  <a:pt x="26010" y="34242"/>
                </a:lnTo>
                <a:lnTo>
                  <a:pt x="25914" y="34451"/>
                </a:lnTo>
                <a:lnTo>
                  <a:pt x="25810" y="34651"/>
                </a:lnTo>
                <a:lnTo>
                  <a:pt x="25697" y="34852"/>
                </a:lnTo>
                <a:lnTo>
                  <a:pt x="25585" y="35045"/>
                </a:lnTo>
                <a:lnTo>
                  <a:pt x="25465" y="35229"/>
                </a:lnTo>
                <a:lnTo>
                  <a:pt x="25344" y="35414"/>
                </a:lnTo>
                <a:lnTo>
                  <a:pt x="25216" y="35590"/>
                </a:lnTo>
                <a:lnTo>
                  <a:pt x="25080" y="35759"/>
                </a:lnTo>
                <a:lnTo>
                  <a:pt x="24943" y="35927"/>
                </a:lnTo>
                <a:lnTo>
                  <a:pt x="24807" y="36096"/>
                </a:lnTo>
                <a:lnTo>
                  <a:pt x="24663" y="36256"/>
                </a:lnTo>
                <a:lnTo>
                  <a:pt x="24510" y="36408"/>
                </a:lnTo>
                <a:lnTo>
                  <a:pt x="24358" y="36561"/>
                </a:lnTo>
                <a:lnTo>
                  <a:pt x="24205" y="36705"/>
                </a:lnTo>
                <a:lnTo>
                  <a:pt x="24045" y="36850"/>
                </a:lnTo>
                <a:lnTo>
                  <a:pt x="23884" y="36986"/>
                </a:lnTo>
                <a:lnTo>
                  <a:pt x="23716" y="37123"/>
                </a:lnTo>
                <a:lnTo>
                  <a:pt x="23547" y="37259"/>
                </a:lnTo>
                <a:lnTo>
                  <a:pt x="23371" y="37379"/>
                </a:lnTo>
                <a:lnTo>
                  <a:pt x="23018" y="37628"/>
                </a:lnTo>
                <a:lnTo>
                  <a:pt x="22657" y="37861"/>
                </a:lnTo>
                <a:lnTo>
                  <a:pt x="22280" y="38077"/>
                </a:lnTo>
                <a:lnTo>
                  <a:pt x="21887" y="38286"/>
                </a:lnTo>
                <a:lnTo>
                  <a:pt x="21493" y="38478"/>
                </a:lnTo>
                <a:lnTo>
                  <a:pt x="21092" y="38663"/>
                </a:lnTo>
                <a:lnTo>
                  <a:pt x="20683" y="38831"/>
                </a:lnTo>
                <a:lnTo>
                  <a:pt x="20266" y="38992"/>
                </a:lnTo>
                <a:lnTo>
                  <a:pt x="19849" y="39152"/>
                </a:lnTo>
                <a:lnTo>
                  <a:pt x="19424" y="39297"/>
                </a:lnTo>
                <a:lnTo>
                  <a:pt x="18998" y="39433"/>
                </a:lnTo>
                <a:lnTo>
                  <a:pt x="18565" y="39570"/>
                </a:lnTo>
                <a:lnTo>
                  <a:pt x="18132" y="39690"/>
                </a:lnTo>
                <a:lnTo>
                  <a:pt x="17699" y="39810"/>
                </a:lnTo>
                <a:lnTo>
                  <a:pt x="16832" y="40043"/>
                </a:lnTo>
                <a:lnTo>
                  <a:pt x="15974" y="40251"/>
                </a:lnTo>
                <a:lnTo>
                  <a:pt x="15131" y="40460"/>
                </a:lnTo>
                <a:lnTo>
                  <a:pt x="14313" y="40669"/>
                </a:lnTo>
                <a:lnTo>
                  <a:pt x="13471" y="40885"/>
                </a:lnTo>
                <a:lnTo>
                  <a:pt x="12636" y="41110"/>
                </a:lnTo>
                <a:lnTo>
                  <a:pt x="12227" y="41230"/>
                </a:lnTo>
                <a:lnTo>
                  <a:pt x="11810" y="41359"/>
                </a:lnTo>
                <a:lnTo>
                  <a:pt x="11401" y="41487"/>
                </a:lnTo>
                <a:lnTo>
                  <a:pt x="11000" y="41623"/>
                </a:lnTo>
                <a:lnTo>
                  <a:pt x="10598" y="41760"/>
                </a:lnTo>
                <a:lnTo>
                  <a:pt x="10197" y="41904"/>
                </a:lnTo>
                <a:lnTo>
                  <a:pt x="9804" y="42057"/>
                </a:lnTo>
                <a:lnTo>
                  <a:pt x="9411" y="42209"/>
                </a:lnTo>
                <a:lnTo>
                  <a:pt x="9026" y="42378"/>
                </a:lnTo>
                <a:lnTo>
                  <a:pt x="8641" y="42546"/>
                </a:lnTo>
                <a:lnTo>
                  <a:pt x="8264" y="42731"/>
                </a:lnTo>
                <a:lnTo>
                  <a:pt x="7895" y="42915"/>
                </a:lnTo>
                <a:lnTo>
                  <a:pt x="7526" y="43108"/>
                </a:lnTo>
                <a:lnTo>
                  <a:pt x="7165" y="43316"/>
                </a:lnTo>
                <a:lnTo>
                  <a:pt x="6812" y="43533"/>
                </a:lnTo>
                <a:lnTo>
                  <a:pt x="6459" y="43749"/>
                </a:lnTo>
                <a:lnTo>
                  <a:pt x="6114" y="43990"/>
                </a:lnTo>
                <a:lnTo>
                  <a:pt x="5777" y="44231"/>
                </a:lnTo>
                <a:lnTo>
                  <a:pt x="5448" y="44488"/>
                </a:lnTo>
                <a:lnTo>
                  <a:pt x="5127" y="44752"/>
                </a:lnTo>
                <a:lnTo>
                  <a:pt x="4814" y="45033"/>
                </a:lnTo>
                <a:lnTo>
                  <a:pt x="4501" y="45322"/>
                </a:lnTo>
                <a:lnTo>
                  <a:pt x="4204" y="45619"/>
                </a:lnTo>
                <a:lnTo>
                  <a:pt x="3907" y="45940"/>
                </a:lnTo>
                <a:lnTo>
                  <a:pt x="3626" y="46269"/>
                </a:lnTo>
                <a:lnTo>
                  <a:pt x="3346" y="46606"/>
                </a:lnTo>
                <a:lnTo>
                  <a:pt x="3081" y="46967"/>
                </a:lnTo>
                <a:lnTo>
                  <a:pt x="2824" y="47336"/>
                </a:lnTo>
                <a:lnTo>
                  <a:pt x="2672" y="47568"/>
                </a:lnTo>
                <a:lnTo>
                  <a:pt x="2519" y="47809"/>
                </a:lnTo>
                <a:lnTo>
                  <a:pt x="2375" y="48050"/>
                </a:lnTo>
                <a:lnTo>
                  <a:pt x="2230" y="48290"/>
                </a:lnTo>
                <a:lnTo>
                  <a:pt x="2094" y="48539"/>
                </a:lnTo>
                <a:lnTo>
                  <a:pt x="1958" y="48788"/>
                </a:lnTo>
                <a:lnTo>
                  <a:pt x="1829" y="49045"/>
                </a:lnTo>
                <a:lnTo>
                  <a:pt x="1701" y="49301"/>
                </a:lnTo>
                <a:lnTo>
                  <a:pt x="1581" y="49558"/>
                </a:lnTo>
                <a:lnTo>
                  <a:pt x="1460" y="49823"/>
                </a:lnTo>
                <a:lnTo>
                  <a:pt x="1348" y="50088"/>
                </a:lnTo>
                <a:lnTo>
                  <a:pt x="1244" y="50352"/>
                </a:lnTo>
                <a:lnTo>
                  <a:pt x="1139" y="50625"/>
                </a:lnTo>
                <a:lnTo>
                  <a:pt x="1035" y="50898"/>
                </a:lnTo>
                <a:lnTo>
                  <a:pt x="939" y="51171"/>
                </a:lnTo>
                <a:lnTo>
                  <a:pt x="851" y="51443"/>
                </a:lnTo>
                <a:lnTo>
                  <a:pt x="682" y="52005"/>
                </a:lnTo>
                <a:lnTo>
                  <a:pt x="602" y="52286"/>
                </a:lnTo>
                <a:lnTo>
                  <a:pt x="530" y="52567"/>
                </a:lnTo>
                <a:lnTo>
                  <a:pt x="457" y="52855"/>
                </a:lnTo>
                <a:lnTo>
                  <a:pt x="393" y="53136"/>
                </a:lnTo>
                <a:lnTo>
                  <a:pt x="337" y="53425"/>
                </a:lnTo>
                <a:lnTo>
                  <a:pt x="281" y="53714"/>
                </a:lnTo>
                <a:lnTo>
                  <a:pt x="225" y="54003"/>
                </a:lnTo>
                <a:lnTo>
                  <a:pt x="185" y="54292"/>
                </a:lnTo>
                <a:lnTo>
                  <a:pt x="145" y="54588"/>
                </a:lnTo>
                <a:lnTo>
                  <a:pt x="104" y="54877"/>
                </a:lnTo>
                <a:lnTo>
                  <a:pt x="72" y="55166"/>
                </a:lnTo>
                <a:lnTo>
                  <a:pt x="48" y="55463"/>
                </a:lnTo>
                <a:lnTo>
                  <a:pt x="32" y="55752"/>
                </a:lnTo>
                <a:lnTo>
                  <a:pt x="16" y="56049"/>
                </a:lnTo>
                <a:lnTo>
                  <a:pt x="0" y="56337"/>
                </a:lnTo>
                <a:lnTo>
                  <a:pt x="0" y="56634"/>
                </a:lnTo>
                <a:lnTo>
                  <a:pt x="0" y="56923"/>
                </a:lnTo>
                <a:lnTo>
                  <a:pt x="0" y="57220"/>
                </a:lnTo>
                <a:lnTo>
                  <a:pt x="8" y="57509"/>
                </a:lnTo>
                <a:lnTo>
                  <a:pt x="24" y="57798"/>
                </a:lnTo>
                <a:lnTo>
                  <a:pt x="48" y="58094"/>
                </a:lnTo>
                <a:lnTo>
                  <a:pt x="72" y="58383"/>
                </a:lnTo>
                <a:lnTo>
                  <a:pt x="104" y="58672"/>
                </a:lnTo>
                <a:lnTo>
                  <a:pt x="145" y="58961"/>
                </a:lnTo>
                <a:lnTo>
                  <a:pt x="185" y="59242"/>
                </a:lnTo>
                <a:lnTo>
                  <a:pt x="233" y="59530"/>
                </a:lnTo>
                <a:lnTo>
                  <a:pt x="289" y="59811"/>
                </a:lnTo>
                <a:lnTo>
                  <a:pt x="345" y="60092"/>
                </a:lnTo>
                <a:lnTo>
                  <a:pt x="409" y="60373"/>
                </a:lnTo>
                <a:lnTo>
                  <a:pt x="482" y="60654"/>
                </a:lnTo>
                <a:lnTo>
                  <a:pt x="554" y="60934"/>
                </a:lnTo>
                <a:lnTo>
                  <a:pt x="634" y="61207"/>
                </a:lnTo>
                <a:lnTo>
                  <a:pt x="722" y="61480"/>
                </a:lnTo>
                <a:lnTo>
                  <a:pt x="818" y="61753"/>
                </a:lnTo>
                <a:lnTo>
                  <a:pt x="915" y="62026"/>
                </a:lnTo>
                <a:lnTo>
                  <a:pt x="1019" y="62290"/>
                </a:lnTo>
                <a:lnTo>
                  <a:pt x="1131" y="62555"/>
                </a:lnTo>
                <a:lnTo>
                  <a:pt x="1244" y="62812"/>
                </a:lnTo>
                <a:lnTo>
                  <a:pt x="1372" y="63069"/>
                </a:lnTo>
                <a:lnTo>
                  <a:pt x="1500" y="63325"/>
                </a:lnTo>
                <a:lnTo>
                  <a:pt x="1637" y="63582"/>
                </a:lnTo>
                <a:lnTo>
                  <a:pt x="1773" y="63831"/>
                </a:lnTo>
                <a:lnTo>
                  <a:pt x="1926" y="64079"/>
                </a:lnTo>
                <a:lnTo>
                  <a:pt x="2078" y="64320"/>
                </a:lnTo>
                <a:lnTo>
                  <a:pt x="2239" y="64561"/>
                </a:lnTo>
                <a:lnTo>
                  <a:pt x="2399" y="64793"/>
                </a:lnTo>
                <a:lnTo>
                  <a:pt x="52518" y="64753"/>
                </a:lnTo>
                <a:lnTo>
                  <a:pt x="52518" y="1"/>
                </a:lnTo>
                <a:close/>
              </a:path>
            </a:pathLst>
          </a:custGeom>
          <a:solidFill>
            <a:srgbClr val="FA7F51">
              <a:alpha val="474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8_1_1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/>
          <p:nvPr/>
        </p:nvSpPr>
        <p:spPr>
          <a:xfrm rot="10800000">
            <a:off x="-550314" y="-1037715"/>
            <a:ext cx="7556389" cy="5839439"/>
          </a:xfrm>
          <a:custGeom>
            <a:rect b="b" l="l" r="r" t="t"/>
            <a:pathLst>
              <a:path extrusionOk="0" h="40027" w="51796">
                <a:moveTo>
                  <a:pt x="47504" y="0"/>
                </a:moveTo>
                <a:lnTo>
                  <a:pt x="47295" y="8"/>
                </a:lnTo>
                <a:lnTo>
                  <a:pt x="47078" y="24"/>
                </a:lnTo>
                <a:lnTo>
                  <a:pt x="46870" y="40"/>
                </a:lnTo>
                <a:lnTo>
                  <a:pt x="46661" y="64"/>
                </a:lnTo>
                <a:lnTo>
                  <a:pt x="46453" y="96"/>
                </a:lnTo>
                <a:lnTo>
                  <a:pt x="46244" y="128"/>
                </a:lnTo>
                <a:lnTo>
                  <a:pt x="46035" y="177"/>
                </a:lnTo>
                <a:lnTo>
                  <a:pt x="45835" y="225"/>
                </a:lnTo>
                <a:lnTo>
                  <a:pt x="45626" y="273"/>
                </a:lnTo>
                <a:lnTo>
                  <a:pt x="45426" y="337"/>
                </a:lnTo>
                <a:lnTo>
                  <a:pt x="45225" y="401"/>
                </a:lnTo>
                <a:lnTo>
                  <a:pt x="45025" y="473"/>
                </a:lnTo>
                <a:lnTo>
                  <a:pt x="44832" y="554"/>
                </a:lnTo>
                <a:lnTo>
                  <a:pt x="44639" y="634"/>
                </a:lnTo>
                <a:lnTo>
                  <a:pt x="44447" y="722"/>
                </a:lnTo>
                <a:lnTo>
                  <a:pt x="44262" y="818"/>
                </a:lnTo>
                <a:lnTo>
                  <a:pt x="44078" y="923"/>
                </a:lnTo>
                <a:lnTo>
                  <a:pt x="43893" y="1027"/>
                </a:lnTo>
                <a:lnTo>
                  <a:pt x="43717" y="1139"/>
                </a:lnTo>
                <a:lnTo>
                  <a:pt x="43540" y="1260"/>
                </a:lnTo>
                <a:lnTo>
                  <a:pt x="43364" y="1380"/>
                </a:lnTo>
                <a:lnTo>
                  <a:pt x="43131" y="1556"/>
                </a:lnTo>
                <a:lnTo>
                  <a:pt x="42906" y="1749"/>
                </a:lnTo>
                <a:lnTo>
                  <a:pt x="42698" y="1942"/>
                </a:lnTo>
                <a:lnTo>
                  <a:pt x="42497" y="2134"/>
                </a:lnTo>
                <a:lnTo>
                  <a:pt x="42305" y="2343"/>
                </a:lnTo>
                <a:lnTo>
                  <a:pt x="42128" y="2551"/>
                </a:lnTo>
                <a:lnTo>
                  <a:pt x="41968" y="2768"/>
                </a:lnTo>
                <a:lnTo>
                  <a:pt x="41815" y="2993"/>
                </a:lnTo>
                <a:lnTo>
                  <a:pt x="41671" y="3225"/>
                </a:lnTo>
                <a:lnTo>
                  <a:pt x="41551" y="3466"/>
                </a:lnTo>
                <a:lnTo>
                  <a:pt x="41438" y="3707"/>
                </a:lnTo>
                <a:lnTo>
                  <a:pt x="41334" y="3963"/>
                </a:lnTo>
                <a:lnTo>
                  <a:pt x="41254" y="4228"/>
                </a:lnTo>
                <a:lnTo>
                  <a:pt x="41182" y="4493"/>
                </a:lnTo>
                <a:lnTo>
                  <a:pt x="41125" y="4774"/>
                </a:lnTo>
                <a:lnTo>
                  <a:pt x="41077" y="5062"/>
                </a:lnTo>
                <a:lnTo>
                  <a:pt x="41053" y="5359"/>
                </a:lnTo>
                <a:lnTo>
                  <a:pt x="41037" y="5656"/>
                </a:lnTo>
                <a:lnTo>
                  <a:pt x="41037" y="5953"/>
                </a:lnTo>
                <a:lnTo>
                  <a:pt x="41045" y="6242"/>
                </a:lnTo>
                <a:lnTo>
                  <a:pt x="41077" y="6811"/>
                </a:lnTo>
                <a:lnTo>
                  <a:pt x="41085" y="7100"/>
                </a:lnTo>
                <a:lnTo>
                  <a:pt x="41085" y="7373"/>
                </a:lnTo>
                <a:lnTo>
                  <a:pt x="41077" y="7654"/>
                </a:lnTo>
                <a:lnTo>
                  <a:pt x="41061" y="7935"/>
                </a:lnTo>
                <a:lnTo>
                  <a:pt x="41045" y="8071"/>
                </a:lnTo>
                <a:lnTo>
                  <a:pt x="41021" y="8207"/>
                </a:lnTo>
                <a:lnTo>
                  <a:pt x="40997" y="8344"/>
                </a:lnTo>
                <a:lnTo>
                  <a:pt x="40957" y="8480"/>
                </a:lnTo>
                <a:lnTo>
                  <a:pt x="40925" y="8617"/>
                </a:lnTo>
                <a:lnTo>
                  <a:pt x="40877" y="8753"/>
                </a:lnTo>
                <a:lnTo>
                  <a:pt x="40821" y="8889"/>
                </a:lnTo>
                <a:lnTo>
                  <a:pt x="40756" y="9026"/>
                </a:lnTo>
                <a:lnTo>
                  <a:pt x="40692" y="9154"/>
                </a:lnTo>
                <a:lnTo>
                  <a:pt x="40612" y="9291"/>
                </a:lnTo>
                <a:lnTo>
                  <a:pt x="40524" y="9427"/>
                </a:lnTo>
                <a:lnTo>
                  <a:pt x="40427" y="9563"/>
                </a:lnTo>
                <a:lnTo>
                  <a:pt x="40283" y="9740"/>
                </a:lnTo>
                <a:lnTo>
                  <a:pt x="40123" y="9908"/>
                </a:lnTo>
                <a:lnTo>
                  <a:pt x="39962" y="10061"/>
                </a:lnTo>
                <a:lnTo>
                  <a:pt x="39786" y="10197"/>
                </a:lnTo>
                <a:lnTo>
                  <a:pt x="39609" y="10325"/>
                </a:lnTo>
                <a:lnTo>
                  <a:pt x="39425" y="10446"/>
                </a:lnTo>
                <a:lnTo>
                  <a:pt x="39232" y="10558"/>
                </a:lnTo>
                <a:lnTo>
                  <a:pt x="39031" y="10662"/>
                </a:lnTo>
                <a:lnTo>
                  <a:pt x="38831" y="10759"/>
                </a:lnTo>
                <a:lnTo>
                  <a:pt x="38622" y="10855"/>
                </a:lnTo>
                <a:lnTo>
                  <a:pt x="38213" y="11031"/>
                </a:lnTo>
                <a:lnTo>
                  <a:pt x="37788" y="11200"/>
                </a:lnTo>
                <a:lnTo>
                  <a:pt x="37371" y="11376"/>
                </a:lnTo>
                <a:lnTo>
                  <a:pt x="37058" y="11521"/>
                </a:lnTo>
                <a:lnTo>
                  <a:pt x="36737" y="11673"/>
                </a:lnTo>
                <a:lnTo>
                  <a:pt x="36432" y="11842"/>
                </a:lnTo>
                <a:lnTo>
                  <a:pt x="36127" y="12026"/>
                </a:lnTo>
                <a:lnTo>
                  <a:pt x="35838" y="12219"/>
                </a:lnTo>
                <a:lnTo>
                  <a:pt x="35549" y="12427"/>
                </a:lnTo>
                <a:lnTo>
                  <a:pt x="35277" y="12644"/>
                </a:lnTo>
                <a:lnTo>
                  <a:pt x="35012" y="12877"/>
                </a:lnTo>
                <a:lnTo>
                  <a:pt x="34884" y="12997"/>
                </a:lnTo>
                <a:lnTo>
                  <a:pt x="34763" y="13117"/>
                </a:lnTo>
                <a:lnTo>
                  <a:pt x="34643" y="13246"/>
                </a:lnTo>
                <a:lnTo>
                  <a:pt x="34531" y="13374"/>
                </a:lnTo>
                <a:lnTo>
                  <a:pt x="34418" y="13511"/>
                </a:lnTo>
                <a:lnTo>
                  <a:pt x="34314" y="13647"/>
                </a:lnTo>
                <a:lnTo>
                  <a:pt x="34210" y="13783"/>
                </a:lnTo>
                <a:lnTo>
                  <a:pt x="34113" y="13928"/>
                </a:lnTo>
                <a:lnTo>
                  <a:pt x="34017" y="14072"/>
                </a:lnTo>
                <a:lnTo>
                  <a:pt x="33937" y="14217"/>
                </a:lnTo>
                <a:lnTo>
                  <a:pt x="33849" y="14369"/>
                </a:lnTo>
                <a:lnTo>
                  <a:pt x="33776" y="14529"/>
                </a:lnTo>
                <a:lnTo>
                  <a:pt x="33704" y="14690"/>
                </a:lnTo>
                <a:lnTo>
                  <a:pt x="33640" y="14850"/>
                </a:lnTo>
                <a:lnTo>
                  <a:pt x="33584" y="15019"/>
                </a:lnTo>
                <a:lnTo>
                  <a:pt x="33528" y="15187"/>
                </a:lnTo>
                <a:lnTo>
                  <a:pt x="33464" y="15436"/>
                </a:lnTo>
                <a:lnTo>
                  <a:pt x="33407" y="15685"/>
                </a:lnTo>
                <a:lnTo>
                  <a:pt x="33367" y="15933"/>
                </a:lnTo>
                <a:lnTo>
                  <a:pt x="33335" y="16190"/>
                </a:lnTo>
                <a:lnTo>
                  <a:pt x="33311" y="16439"/>
                </a:lnTo>
                <a:lnTo>
                  <a:pt x="33287" y="16696"/>
                </a:lnTo>
                <a:lnTo>
                  <a:pt x="33247" y="17201"/>
                </a:lnTo>
                <a:lnTo>
                  <a:pt x="33199" y="17715"/>
                </a:lnTo>
                <a:lnTo>
                  <a:pt x="33167" y="17963"/>
                </a:lnTo>
                <a:lnTo>
                  <a:pt x="33135" y="18212"/>
                </a:lnTo>
                <a:lnTo>
                  <a:pt x="33086" y="18469"/>
                </a:lnTo>
                <a:lnTo>
                  <a:pt x="33030" y="18709"/>
                </a:lnTo>
                <a:lnTo>
                  <a:pt x="32958" y="18958"/>
                </a:lnTo>
                <a:lnTo>
                  <a:pt x="32870" y="19199"/>
                </a:lnTo>
                <a:lnTo>
                  <a:pt x="32782" y="19415"/>
                </a:lnTo>
                <a:lnTo>
                  <a:pt x="32685" y="19624"/>
                </a:lnTo>
                <a:lnTo>
                  <a:pt x="32581" y="19817"/>
                </a:lnTo>
                <a:lnTo>
                  <a:pt x="32469" y="20001"/>
                </a:lnTo>
                <a:lnTo>
                  <a:pt x="32356" y="20178"/>
                </a:lnTo>
                <a:lnTo>
                  <a:pt x="32236" y="20346"/>
                </a:lnTo>
                <a:lnTo>
                  <a:pt x="32108" y="20498"/>
                </a:lnTo>
                <a:lnTo>
                  <a:pt x="31979" y="20643"/>
                </a:lnTo>
                <a:lnTo>
                  <a:pt x="31835" y="20779"/>
                </a:lnTo>
                <a:lnTo>
                  <a:pt x="31698" y="20908"/>
                </a:lnTo>
                <a:lnTo>
                  <a:pt x="31546" y="21028"/>
                </a:lnTo>
                <a:lnTo>
                  <a:pt x="31394" y="21140"/>
                </a:lnTo>
                <a:lnTo>
                  <a:pt x="31233" y="21245"/>
                </a:lnTo>
                <a:lnTo>
                  <a:pt x="31073" y="21341"/>
                </a:lnTo>
                <a:lnTo>
                  <a:pt x="30904" y="21421"/>
                </a:lnTo>
                <a:lnTo>
                  <a:pt x="30736" y="21501"/>
                </a:lnTo>
                <a:lnTo>
                  <a:pt x="30559" y="21574"/>
                </a:lnTo>
                <a:lnTo>
                  <a:pt x="30375" y="21638"/>
                </a:lnTo>
                <a:lnTo>
                  <a:pt x="30190" y="21694"/>
                </a:lnTo>
                <a:lnTo>
                  <a:pt x="30006" y="21750"/>
                </a:lnTo>
                <a:lnTo>
                  <a:pt x="29813" y="21790"/>
                </a:lnTo>
                <a:lnTo>
                  <a:pt x="29621" y="21830"/>
                </a:lnTo>
                <a:lnTo>
                  <a:pt x="29420" y="21862"/>
                </a:lnTo>
                <a:lnTo>
                  <a:pt x="29219" y="21886"/>
                </a:lnTo>
                <a:lnTo>
                  <a:pt x="29019" y="21911"/>
                </a:lnTo>
                <a:lnTo>
                  <a:pt x="28810" y="21927"/>
                </a:lnTo>
                <a:lnTo>
                  <a:pt x="28602" y="21935"/>
                </a:lnTo>
                <a:lnTo>
                  <a:pt x="28385" y="21943"/>
                </a:lnTo>
                <a:lnTo>
                  <a:pt x="27960" y="21935"/>
                </a:lnTo>
                <a:lnTo>
                  <a:pt x="27519" y="21919"/>
                </a:lnTo>
                <a:lnTo>
                  <a:pt x="27061" y="21886"/>
                </a:lnTo>
                <a:lnTo>
                  <a:pt x="26604" y="21878"/>
                </a:lnTo>
                <a:lnTo>
                  <a:pt x="26163" y="21878"/>
                </a:lnTo>
                <a:lnTo>
                  <a:pt x="25713" y="21894"/>
                </a:lnTo>
                <a:lnTo>
                  <a:pt x="25280" y="21927"/>
                </a:lnTo>
                <a:lnTo>
                  <a:pt x="24847" y="21967"/>
                </a:lnTo>
                <a:lnTo>
                  <a:pt x="24422" y="22031"/>
                </a:lnTo>
                <a:lnTo>
                  <a:pt x="24205" y="22071"/>
                </a:lnTo>
                <a:lnTo>
                  <a:pt x="23997" y="22119"/>
                </a:lnTo>
                <a:lnTo>
                  <a:pt x="23788" y="22167"/>
                </a:lnTo>
                <a:lnTo>
                  <a:pt x="23579" y="22215"/>
                </a:lnTo>
                <a:lnTo>
                  <a:pt x="23371" y="22280"/>
                </a:lnTo>
                <a:lnTo>
                  <a:pt x="23170" y="22344"/>
                </a:lnTo>
                <a:lnTo>
                  <a:pt x="22962" y="22408"/>
                </a:lnTo>
                <a:lnTo>
                  <a:pt x="22761" y="22488"/>
                </a:lnTo>
                <a:lnTo>
                  <a:pt x="22560" y="22568"/>
                </a:lnTo>
                <a:lnTo>
                  <a:pt x="22360" y="22657"/>
                </a:lnTo>
                <a:lnTo>
                  <a:pt x="22167" y="22753"/>
                </a:lnTo>
                <a:lnTo>
                  <a:pt x="21967" y="22849"/>
                </a:lnTo>
                <a:lnTo>
                  <a:pt x="21774" y="22954"/>
                </a:lnTo>
                <a:lnTo>
                  <a:pt x="21582" y="23066"/>
                </a:lnTo>
                <a:lnTo>
                  <a:pt x="21389" y="23186"/>
                </a:lnTo>
                <a:lnTo>
                  <a:pt x="21197" y="23315"/>
                </a:lnTo>
                <a:lnTo>
                  <a:pt x="21004" y="23443"/>
                </a:lnTo>
                <a:lnTo>
                  <a:pt x="20819" y="23587"/>
                </a:lnTo>
                <a:lnTo>
                  <a:pt x="20587" y="23772"/>
                </a:lnTo>
                <a:lnTo>
                  <a:pt x="20362" y="23972"/>
                </a:lnTo>
                <a:lnTo>
                  <a:pt x="20137" y="24173"/>
                </a:lnTo>
                <a:lnTo>
                  <a:pt x="19929" y="24382"/>
                </a:lnTo>
                <a:lnTo>
                  <a:pt x="19720" y="24598"/>
                </a:lnTo>
                <a:lnTo>
                  <a:pt x="19512" y="24823"/>
                </a:lnTo>
                <a:lnTo>
                  <a:pt x="19119" y="25272"/>
                </a:lnTo>
                <a:lnTo>
                  <a:pt x="18725" y="25729"/>
                </a:lnTo>
                <a:lnTo>
                  <a:pt x="18324" y="26179"/>
                </a:lnTo>
                <a:lnTo>
                  <a:pt x="18124" y="26403"/>
                </a:lnTo>
                <a:lnTo>
                  <a:pt x="17915" y="26620"/>
                </a:lnTo>
                <a:lnTo>
                  <a:pt x="17707" y="26837"/>
                </a:lnTo>
                <a:lnTo>
                  <a:pt x="17490" y="27045"/>
                </a:lnTo>
                <a:lnTo>
                  <a:pt x="17313" y="27198"/>
                </a:lnTo>
                <a:lnTo>
                  <a:pt x="17137" y="27358"/>
                </a:lnTo>
                <a:lnTo>
                  <a:pt x="16952" y="27502"/>
                </a:lnTo>
                <a:lnTo>
                  <a:pt x="16768" y="27655"/>
                </a:lnTo>
                <a:lnTo>
                  <a:pt x="16575" y="27791"/>
                </a:lnTo>
                <a:lnTo>
                  <a:pt x="16383" y="27928"/>
                </a:lnTo>
                <a:lnTo>
                  <a:pt x="16182" y="28064"/>
                </a:lnTo>
                <a:lnTo>
                  <a:pt x="15982" y="28192"/>
                </a:lnTo>
                <a:lnTo>
                  <a:pt x="15781" y="28313"/>
                </a:lnTo>
                <a:lnTo>
                  <a:pt x="15580" y="28433"/>
                </a:lnTo>
                <a:lnTo>
                  <a:pt x="15372" y="28545"/>
                </a:lnTo>
                <a:lnTo>
                  <a:pt x="15163" y="28658"/>
                </a:lnTo>
                <a:lnTo>
                  <a:pt x="14947" y="28762"/>
                </a:lnTo>
                <a:lnTo>
                  <a:pt x="14730" y="28858"/>
                </a:lnTo>
                <a:lnTo>
                  <a:pt x="14513" y="28955"/>
                </a:lnTo>
                <a:lnTo>
                  <a:pt x="14297" y="29043"/>
                </a:lnTo>
                <a:lnTo>
                  <a:pt x="14072" y="29131"/>
                </a:lnTo>
                <a:lnTo>
                  <a:pt x="13848" y="29203"/>
                </a:lnTo>
                <a:lnTo>
                  <a:pt x="13623" y="29284"/>
                </a:lnTo>
                <a:lnTo>
                  <a:pt x="13398" y="29348"/>
                </a:lnTo>
                <a:lnTo>
                  <a:pt x="13174" y="29412"/>
                </a:lnTo>
                <a:lnTo>
                  <a:pt x="12941" y="29476"/>
                </a:lnTo>
                <a:lnTo>
                  <a:pt x="12708" y="29524"/>
                </a:lnTo>
                <a:lnTo>
                  <a:pt x="12476" y="29572"/>
                </a:lnTo>
                <a:lnTo>
                  <a:pt x="12243" y="29613"/>
                </a:lnTo>
                <a:lnTo>
                  <a:pt x="12010" y="29653"/>
                </a:lnTo>
                <a:lnTo>
                  <a:pt x="11778" y="29685"/>
                </a:lnTo>
                <a:lnTo>
                  <a:pt x="11537" y="29709"/>
                </a:lnTo>
                <a:lnTo>
                  <a:pt x="11304" y="29733"/>
                </a:lnTo>
                <a:lnTo>
                  <a:pt x="11072" y="29749"/>
                </a:lnTo>
                <a:lnTo>
                  <a:pt x="10831" y="29757"/>
                </a:lnTo>
                <a:lnTo>
                  <a:pt x="10590" y="29757"/>
                </a:lnTo>
                <a:lnTo>
                  <a:pt x="10213" y="29749"/>
                </a:lnTo>
                <a:lnTo>
                  <a:pt x="9828" y="29733"/>
                </a:lnTo>
                <a:lnTo>
                  <a:pt x="9443" y="29701"/>
                </a:lnTo>
                <a:lnTo>
                  <a:pt x="9066" y="29669"/>
                </a:lnTo>
                <a:lnTo>
                  <a:pt x="8681" y="29621"/>
                </a:lnTo>
                <a:lnTo>
                  <a:pt x="8296" y="29572"/>
                </a:lnTo>
                <a:lnTo>
                  <a:pt x="7534" y="29468"/>
                </a:lnTo>
                <a:lnTo>
                  <a:pt x="6771" y="29372"/>
                </a:lnTo>
                <a:lnTo>
                  <a:pt x="6386" y="29332"/>
                </a:lnTo>
                <a:lnTo>
                  <a:pt x="6009" y="29300"/>
                </a:lnTo>
                <a:lnTo>
                  <a:pt x="5624" y="29276"/>
                </a:lnTo>
                <a:lnTo>
                  <a:pt x="5247" y="29260"/>
                </a:lnTo>
                <a:lnTo>
                  <a:pt x="4862" y="29268"/>
                </a:lnTo>
                <a:lnTo>
                  <a:pt x="4477" y="29284"/>
                </a:lnTo>
                <a:lnTo>
                  <a:pt x="4381" y="29292"/>
                </a:lnTo>
                <a:lnTo>
                  <a:pt x="4284" y="29316"/>
                </a:lnTo>
                <a:lnTo>
                  <a:pt x="4188" y="29340"/>
                </a:lnTo>
                <a:lnTo>
                  <a:pt x="4092" y="29380"/>
                </a:lnTo>
                <a:lnTo>
                  <a:pt x="3995" y="29428"/>
                </a:lnTo>
                <a:lnTo>
                  <a:pt x="3899" y="29476"/>
                </a:lnTo>
                <a:lnTo>
                  <a:pt x="3803" y="29540"/>
                </a:lnTo>
                <a:lnTo>
                  <a:pt x="3707" y="29613"/>
                </a:lnTo>
                <a:lnTo>
                  <a:pt x="3610" y="29685"/>
                </a:lnTo>
                <a:lnTo>
                  <a:pt x="3514" y="29773"/>
                </a:lnTo>
                <a:lnTo>
                  <a:pt x="3418" y="29861"/>
                </a:lnTo>
                <a:lnTo>
                  <a:pt x="3322" y="29957"/>
                </a:lnTo>
                <a:lnTo>
                  <a:pt x="3137" y="30174"/>
                </a:lnTo>
                <a:lnTo>
                  <a:pt x="2944" y="30415"/>
                </a:lnTo>
                <a:lnTo>
                  <a:pt x="2760" y="30672"/>
                </a:lnTo>
                <a:lnTo>
                  <a:pt x="2575" y="30952"/>
                </a:lnTo>
                <a:lnTo>
                  <a:pt x="2399" y="31249"/>
                </a:lnTo>
                <a:lnTo>
                  <a:pt x="2222" y="31562"/>
                </a:lnTo>
                <a:lnTo>
                  <a:pt x="2046" y="31891"/>
                </a:lnTo>
                <a:lnTo>
                  <a:pt x="1877" y="32228"/>
                </a:lnTo>
                <a:lnTo>
                  <a:pt x="1709" y="32573"/>
                </a:lnTo>
                <a:lnTo>
                  <a:pt x="1548" y="32926"/>
                </a:lnTo>
                <a:lnTo>
                  <a:pt x="1396" y="33287"/>
                </a:lnTo>
                <a:lnTo>
                  <a:pt x="1252" y="33656"/>
                </a:lnTo>
                <a:lnTo>
                  <a:pt x="1107" y="34017"/>
                </a:lnTo>
                <a:lnTo>
                  <a:pt x="971" y="34386"/>
                </a:lnTo>
                <a:lnTo>
                  <a:pt x="842" y="34747"/>
                </a:lnTo>
                <a:lnTo>
                  <a:pt x="722" y="35108"/>
                </a:lnTo>
                <a:lnTo>
                  <a:pt x="610" y="35453"/>
                </a:lnTo>
                <a:lnTo>
                  <a:pt x="505" y="35798"/>
                </a:lnTo>
                <a:lnTo>
                  <a:pt x="401" y="36135"/>
                </a:lnTo>
                <a:lnTo>
                  <a:pt x="313" y="36456"/>
                </a:lnTo>
                <a:lnTo>
                  <a:pt x="241" y="36761"/>
                </a:lnTo>
                <a:lnTo>
                  <a:pt x="169" y="37050"/>
                </a:lnTo>
                <a:lnTo>
                  <a:pt x="112" y="37323"/>
                </a:lnTo>
                <a:lnTo>
                  <a:pt x="64" y="37571"/>
                </a:lnTo>
                <a:lnTo>
                  <a:pt x="24" y="37804"/>
                </a:lnTo>
                <a:lnTo>
                  <a:pt x="0" y="38004"/>
                </a:lnTo>
                <a:lnTo>
                  <a:pt x="51796" y="40026"/>
                </a:lnTo>
                <a:lnTo>
                  <a:pt x="51796" y="40026"/>
                </a:lnTo>
                <a:lnTo>
                  <a:pt x="49790" y="345"/>
                </a:lnTo>
                <a:lnTo>
                  <a:pt x="49582" y="281"/>
                </a:lnTo>
                <a:lnTo>
                  <a:pt x="49381" y="225"/>
                </a:lnTo>
                <a:lnTo>
                  <a:pt x="49180" y="177"/>
                </a:lnTo>
                <a:lnTo>
                  <a:pt x="48972" y="128"/>
                </a:lnTo>
                <a:lnTo>
                  <a:pt x="48763" y="96"/>
                </a:lnTo>
                <a:lnTo>
                  <a:pt x="48555" y="64"/>
                </a:lnTo>
                <a:lnTo>
                  <a:pt x="48346" y="40"/>
                </a:lnTo>
                <a:lnTo>
                  <a:pt x="48137" y="24"/>
                </a:lnTo>
                <a:lnTo>
                  <a:pt x="47929" y="8"/>
                </a:lnTo>
                <a:lnTo>
                  <a:pt x="47712" y="0"/>
                </a:lnTo>
                <a:close/>
              </a:path>
            </a:pathLst>
          </a:custGeom>
          <a:solidFill>
            <a:srgbClr val="51CDFA">
              <a:alpha val="474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5"/>
          <p:cNvSpPr/>
          <p:nvPr/>
        </p:nvSpPr>
        <p:spPr>
          <a:xfrm rot="-128829">
            <a:off x="1294649" y="-526725"/>
            <a:ext cx="8357066" cy="6458188"/>
          </a:xfrm>
          <a:custGeom>
            <a:rect b="b" l="l" r="r" t="t"/>
            <a:pathLst>
              <a:path extrusionOk="0" h="40027" w="51796">
                <a:moveTo>
                  <a:pt x="47504" y="0"/>
                </a:moveTo>
                <a:lnTo>
                  <a:pt x="47295" y="8"/>
                </a:lnTo>
                <a:lnTo>
                  <a:pt x="47078" y="24"/>
                </a:lnTo>
                <a:lnTo>
                  <a:pt x="46870" y="40"/>
                </a:lnTo>
                <a:lnTo>
                  <a:pt x="46661" y="64"/>
                </a:lnTo>
                <a:lnTo>
                  <a:pt x="46453" y="96"/>
                </a:lnTo>
                <a:lnTo>
                  <a:pt x="46244" y="128"/>
                </a:lnTo>
                <a:lnTo>
                  <a:pt x="46035" y="177"/>
                </a:lnTo>
                <a:lnTo>
                  <a:pt x="45835" y="225"/>
                </a:lnTo>
                <a:lnTo>
                  <a:pt x="45626" y="273"/>
                </a:lnTo>
                <a:lnTo>
                  <a:pt x="45426" y="337"/>
                </a:lnTo>
                <a:lnTo>
                  <a:pt x="45225" y="401"/>
                </a:lnTo>
                <a:lnTo>
                  <a:pt x="45025" y="473"/>
                </a:lnTo>
                <a:lnTo>
                  <a:pt x="44832" y="554"/>
                </a:lnTo>
                <a:lnTo>
                  <a:pt x="44639" y="634"/>
                </a:lnTo>
                <a:lnTo>
                  <a:pt x="44447" y="722"/>
                </a:lnTo>
                <a:lnTo>
                  <a:pt x="44262" y="818"/>
                </a:lnTo>
                <a:lnTo>
                  <a:pt x="44078" y="923"/>
                </a:lnTo>
                <a:lnTo>
                  <a:pt x="43893" y="1027"/>
                </a:lnTo>
                <a:lnTo>
                  <a:pt x="43717" y="1139"/>
                </a:lnTo>
                <a:lnTo>
                  <a:pt x="43540" y="1260"/>
                </a:lnTo>
                <a:lnTo>
                  <a:pt x="43364" y="1380"/>
                </a:lnTo>
                <a:lnTo>
                  <a:pt x="43131" y="1556"/>
                </a:lnTo>
                <a:lnTo>
                  <a:pt x="42906" y="1749"/>
                </a:lnTo>
                <a:lnTo>
                  <a:pt x="42698" y="1942"/>
                </a:lnTo>
                <a:lnTo>
                  <a:pt x="42497" y="2134"/>
                </a:lnTo>
                <a:lnTo>
                  <a:pt x="42305" y="2343"/>
                </a:lnTo>
                <a:lnTo>
                  <a:pt x="42128" y="2551"/>
                </a:lnTo>
                <a:lnTo>
                  <a:pt x="41968" y="2768"/>
                </a:lnTo>
                <a:lnTo>
                  <a:pt x="41815" y="2993"/>
                </a:lnTo>
                <a:lnTo>
                  <a:pt x="41671" y="3225"/>
                </a:lnTo>
                <a:lnTo>
                  <a:pt x="41551" y="3466"/>
                </a:lnTo>
                <a:lnTo>
                  <a:pt x="41438" y="3707"/>
                </a:lnTo>
                <a:lnTo>
                  <a:pt x="41334" y="3963"/>
                </a:lnTo>
                <a:lnTo>
                  <a:pt x="41254" y="4228"/>
                </a:lnTo>
                <a:lnTo>
                  <a:pt x="41182" y="4493"/>
                </a:lnTo>
                <a:lnTo>
                  <a:pt x="41125" y="4774"/>
                </a:lnTo>
                <a:lnTo>
                  <a:pt x="41077" y="5062"/>
                </a:lnTo>
                <a:lnTo>
                  <a:pt x="41053" y="5359"/>
                </a:lnTo>
                <a:lnTo>
                  <a:pt x="41037" y="5656"/>
                </a:lnTo>
                <a:lnTo>
                  <a:pt x="41037" y="5953"/>
                </a:lnTo>
                <a:lnTo>
                  <a:pt x="41045" y="6242"/>
                </a:lnTo>
                <a:lnTo>
                  <a:pt x="41077" y="6811"/>
                </a:lnTo>
                <a:lnTo>
                  <a:pt x="41085" y="7100"/>
                </a:lnTo>
                <a:lnTo>
                  <a:pt x="41085" y="7373"/>
                </a:lnTo>
                <a:lnTo>
                  <a:pt x="41077" y="7654"/>
                </a:lnTo>
                <a:lnTo>
                  <a:pt x="41061" y="7935"/>
                </a:lnTo>
                <a:lnTo>
                  <a:pt x="41045" y="8071"/>
                </a:lnTo>
                <a:lnTo>
                  <a:pt x="41021" y="8207"/>
                </a:lnTo>
                <a:lnTo>
                  <a:pt x="40997" y="8344"/>
                </a:lnTo>
                <a:lnTo>
                  <a:pt x="40957" y="8480"/>
                </a:lnTo>
                <a:lnTo>
                  <a:pt x="40925" y="8617"/>
                </a:lnTo>
                <a:lnTo>
                  <a:pt x="40877" y="8753"/>
                </a:lnTo>
                <a:lnTo>
                  <a:pt x="40821" y="8889"/>
                </a:lnTo>
                <a:lnTo>
                  <a:pt x="40756" y="9026"/>
                </a:lnTo>
                <a:lnTo>
                  <a:pt x="40692" y="9154"/>
                </a:lnTo>
                <a:lnTo>
                  <a:pt x="40612" y="9291"/>
                </a:lnTo>
                <a:lnTo>
                  <a:pt x="40524" y="9427"/>
                </a:lnTo>
                <a:lnTo>
                  <a:pt x="40427" y="9563"/>
                </a:lnTo>
                <a:lnTo>
                  <a:pt x="40283" y="9740"/>
                </a:lnTo>
                <a:lnTo>
                  <a:pt x="40123" y="9908"/>
                </a:lnTo>
                <a:lnTo>
                  <a:pt x="39962" y="10061"/>
                </a:lnTo>
                <a:lnTo>
                  <a:pt x="39786" y="10197"/>
                </a:lnTo>
                <a:lnTo>
                  <a:pt x="39609" y="10325"/>
                </a:lnTo>
                <a:lnTo>
                  <a:pt x="39425" y="10446"/>
                </a:lnTo>
                <a:lnTo>
                  <a:pt x="39232" y="10558"/>
                </a:lnTo>
                <a:lnTo>
                  <a:pt x="39031" y="10662"/>
                </a:lnTo>
                <a:lnTo>
                  <a:pt x="38831" y="10759"/>
                </a:lnTo>
                <a:lnTo>
                  <a:pt x="38622" y="10855"/>
                </a:lnTo>
                <a:lnTo>
                  <a:pt x="38213" y="11031"/>
                </a:lnTo>
                <a:lnTo>
                  <a:pt x="37788" y="11200"/>
                </a:lnTo>
                <a:lnTo>
                  <a:pt x="37371" y="11376"/>
                </a:lnTo>
                <a:lnTo>
                  <a:pt x="37058" y="11521"/>
                </a:lnTo>
                <a:lnTo>
                  <a:pt x="36737" y="11673"/>
                </a:lnTo>
                <a:lnTo>
                  <a:pt x="36432" y="11842"/>
                </a:lnTo>
                <a:lnTo>
                  <a:pt x="36127" y="12026"/>
                </a:lnTo>
                <a:lnTo>
                  <a:pt x="35838" y="12219"/>
                </a:lnTo>
                <a:lnTo>
                  <a:pt x="35549" y="12427"/>
                </a:lnTo>
                <a:lnTo>
                  <a:pt x="35277" y="12644"/>
                </a:lnTo>
                <a:lnTo>
                  <a:pt x="35012" y="12877"/>
                </a:lnTo>
                <a:lnTo>
                  <a:pt x="34884" y="12997"/>
                </a:lnTo>
                <a:lnTo>
                  <a:pt x="34763" y="13117"/>
                </a:lnTo>
                <a:lnTo>
                  <a:pt x="34643" y="13246"/>
                </a:lnTo>
                <a:lnTo>
                  <a:pt x="34531" y="13374"/>
                </a:lnTo>
                <a:lnTo>
                  <a:pt x="34418" y="13511"/>
                </a:lnTo>
                <a:lnTo>
                  <a:pt x="34314" y="13647"/>
                </a:lnTo>
                <a:lnTo>
                  <a:pt x="34210" y="13783"/>
                </a:lnTo>
                <a:lnTo>
                  <a:pt x="34113" y="13928"/>
                </a:lnTo>
                <a:lnTo>
                  <a:pt x="34017" y="14072"/>
                </a:lnTo>
                <a:lnTo>
                  <a:pt x="33937" y="14217"/>
                </a:lnTo>
                <a:lnTo>
                  <a:pt x="33849" y="14369"/>
                </a:lnTo>
                <a:lnTo>
                  <a:pt x="33776" y="14529"/>
                </a:lnTo>
                <a:lnTo>
                  <a:pt x="33704" y="14690"/>
                </a:lnTo>
                <a:lnTo>
                  <a:pt x="33640" y="14850"/>
                </a:lnTo>
                <a:lnTo>
                  <a:pt x="33584" y="15019"/>
                </a:lnTo>
                <a:lnTo>
                  <a:pt x="33528" y="15187"/>
                </a:lnTo>
                <a:lnTo>
                  <a:pt x="33464" y="15436"/>
                </a:lnTo>
                <a:lnTo>
                  <a:pt x="33407" y="15685"/>
                </a:lnTo>
                <a:lnTo>
                  <a:pt x="33367" y="15933"/>
                </a:lnTo>
                <a:lnTo>
                  <a:pt x="33335" y="16190"/>
                </a:lnTo>
                <a:lnTo>
                  <a:pt x="33311" y="16439"/>
                </a:lnTo>
                <a:lnTo>
                  <a:pt x="33287" y="16696"/>
                </a:lnTo>
                <a:lnTo>
                  <a:pt x="33247" y="17201"/>
                </a:lnTo>
                <a:lnTo>
                  <a:pt x="33199" y="17715"/>
                </a:lnTo>
                <a:lnTo>
                  <a:pt x="33167" y="17963"/>
                </a:lnTo>
                <a:lnTo>
                  <a:pt x="33135" y="18212"/>
                </a:lnTo>
                <a:lnTo>
                  <a:pt x="33086" y="18469"/>
                </a:lnTo>
                <a:lnTo>
                  <a:pt x="33030" y="18709"/>
                </a:lnTo>
                <a:lnTo>
                  <a:pt x="32958" y="18958"/>
                </a:lnTo>
                <a:lnTo>
                  <a:pt x="32870" y="19199"/>
                </a:lnTo>
                <a:lnTo>
                  <a:pt x="32782" y="19415"/>
                </a:lnTo>
                <a:lnTo>
                  <a:pt x="32685" y="19624"/>
                </a:lnTo>
                <a:lnTo>
                  <a:pt x="32581" y="19817"/>
                </a:lnTo>
                <a:lnTo>
                  <a:pt x="32469" y="20001"/>
                </a:lnTo>
                <a:lnTo>
                  <a:pt x="32356" y="20178"/>
                </a:lnTo>
                <a:lnTo>
                  <a:pt x="32236" y="20346"/>
                </a:lnTo>
                <a:lnTo>
                  <a:pt x="32108" y="20498"/>
                </a:lnTo>
                <a:lnTo>
                  <a:pt x="31979" y="20643"/>
                </a:lnTo>
                <a:lnTo>
                  <a:pt x="31835" y="20779"/>
                </a:lnTo>
                <a:lnTo>
                  <a:pt x="31698" y="20908"/>
                </a:lnTo>
                <a:lnTo>
                  <a:pt x="31546" y="21028"/>
                </a:lnTo>
                <a:lnTo>
                  <a:pt x="31394" y="21140"/>
                </a:lnTo>
                <a:lnTo>
                  <a:pt x="31233" y="21245"/>
                </a:lnTo>
                <a:lnTo>
                  <a:pt x="31073" y="21341"/>
                </a:lnTo>
                <a:lnTo>
                  <a:pt x="30904" y="21421"/>
                </a:lnTo>
                <a:lnTo>
                  <a:pt x="30736" y="21501"/>
                </a:lnTo>
                <a:lnTo>
                  <a:pt x="30559" y="21574"/>
                </a:lnTo>
                <a:lnTo>
                  <a:pt x="30375" y="21638"/>
                </a:lnTo>
                <a:lnTo>
                  <a:pt x="30190" y="21694"/>
                </a:lnTo>
                <a:lnTo>
                  <a:pt x="30006" y="21750"/>
                </a:lnTo>
                <a:lnTo>
                  <a:pt x="29813" y="21790"/>
                </a:lnTo>
                <a:lnTo>
                  <a:pt x="29621" y="21830"/>
                </a:lnTo>
                <a:lnTo>
                  <a:pt x="29420" y="21862"/>
                </a:lnTo>
                <a:lnTo>
                  <a:pt x="29219" y="21886"/>
                </a:lnTo>
                <a:lnTo>
                  <a:pt x="29019" y="21911"/>
                </a:lnTo>
                <a:lnTo>
                  <a:pt x="28810" y="21927"/>
                </a:lnTo>
                <a:lnTo>
                  <a:pt x="28602" y="21935"/>
                </a:lnTo>
                <a:lnTo>
                  <a:pt x="28385" y="21943"/>
                </a:lnTo>
                <a:lnTo>
                  <a:pt x="27960" y="21935"/>
                </a:lnTo>
                <a:lnTo>
                  <a:pt x="27519" y="21919"/>
                </a:lnTo>
                <a:lnTo>
                  <a:pt x="27061" y="21886"/>
                </a:lnTo>
                <a:lnTo>
                  <a:pt x="26604" y="21878"/>
                </a:lnTo>
                <a:lnTo>
                  <a:pt x="26163" y="21878"/>
                </a:lnTo>
                <a:lnTo>
                  <a:pt x="25713" y="21894"/>
                </a:lnTo>
                <a:lnTo>
                  <a:pt x="25280" y="21927"/>
                </a:lnTo>
                <a:lnTo>
                  <a:pt x="24847" y="21967"/>
                </a:lnTo>
                <a:lnTo>
                  <a:pt x="24422" y="22031"/>
                </a:lnTo>
                <a:lnTo>
                  <a:pt x="24205" y="22071"/>
                </a:lnTo>
                <a:lnTo>
                  <a:pt x="23997" y="22119"/>
                </a:lnTo>
                <a:lnTo>
                  <a:pt x="23788" y="22167"/>
                </a:lnTo>
                <a:lnTo>
                  <a:pt x="23579" y="22215"/>
                </a:lnTo>
                <a:lnTo>
                  <a:pt x="23371" y="22280"/>
                </a:lnTo>
                <a:lnTo>
                  <a:pt x="23170" y="22344"/>
                </a:lnTo>
                <a:lnTo>
                  <a:pt x="22962" y="22408"/>
                </a:lnTo>
                <a:lnTo>
                  <a:pt x="22761" y="22488"/>
                </a:lnTo>
                <a:lnTo>
                  <a:pt x="22560" y="22568"/>
                </a:lnTo>
                <a:lnTo>
                  <a:pt x="22360" y="22657"/>
                </a:lnTo>
                <a:lnTo>
                  <a:pt x="22167" y="22753"/>
                </a:lnTo>
                <a:lnTo>
                  <a:pt x="21967" y="22849"/>
                </a:lnTo>
                <a:lnTo>
                  <a:pt x="21774" y="22954"/>
                </a:lnTo>
                <a:lnTo>
                  <a:pt x="21582" y="23066"/>
                </a:lnTo>
                <a:lnTo>
                  <a:pt x="21389" y="23186"/>
                </a:lnTo>
                <a:lnTo>
                  <a:pt x="21197" y="23315"/>
                </a:lnTo>
                <a:lnTo>
                  <a:pt x="21004" y="23443"/>
                </a:lnTo>
                <a:lnTo>
                  <a:pt x="20819" y="23587"/>
                </a:lnTo>
                <a:lnTo>
                  <a:pt x="20587" y="23772"/>
                </a:lnTo>
                <a:lnTo>
                  <a:pt x="20362" y="23972"/>
                </a:lnTo>
                <a:lnTo>
                  <a:pt x="20137" y="24173"/>
                </a:lnTo>
                <a:lnTo>
                  <a:pt x="19929" y="24382"/>
                </a:lnTo>
                <a:lnTo>
                  <a:pt x="19720" y="24598"/>
                </a:lnTo>
                <a:lnTo>
                  <a:pt x="19512" y="24823"/>
                </a:lnTo>
                <a:lnTo>
                  <a:pt x="19119" y="25272"/>
                </a:lnTo>
                <a:lnTo>
                  <a:pt x="18725" y="25729"/>
                </a:lnTo>
                <a:lnTo>
                  <a:pt x="18324" y="26179"/>
                </a:lnTo>
                <a:lnTo>
                  <a:pt x="18124" y="26403"/>
                </a:lnTo>
                <a:lnTo>
                  <a:pt x="17915" y="26620"/>
                </a:lnTo>
                <a:lnTo>
                  <a:pt x="17707" y="26837"/>
                </a:lnTo>
                <a:lnTo>
                  <a:pt x="17490" y="27045"/>
                </a:lnTo>
                <a:lnTo>
                  <a:pt x="17313" y="27198"/>
                </a:lnTo>
                <a:lnTo>
                  <a:pt x="17137" y="27358"/>
                </a:lnTo>
                <a:lnTo>
                  <a:pt x="16952" y="27502"/>
                </a:lnTo>
                <a:lnTo>
                  <a:pt x="16768" y="27655"/>
                </a:lnTo>
                <a:lnTo>
                  <a:pt x="16575" y="27791"/>
                </a:lnTo>
                <a:lnTo>
                  <a:pt x="16383" y="27928"/>
                </a:lnTo>
                <a:lnTo>
                  <a:pt x="16182" y="28064"/>
                </a:lnTo>
                <a:lnTo>
                  <a:pt x="15982" y="28192"/>
                </a:lnTo>
                <a:lnTo>
                  <a:pt x="15781" y="28313"/>
                </a:lnTo>
                <a:lnTo>
                  <a:pt x="15580" y="28433"/>
                </a:lnTo>
                <a:lnTo>
                  <a:pt x="15372" y="28545"/>
                </a:lnTo>
                <a:lnTo>
                  <a:pt x="15163" y="28658"/>
                </a:lnTo>
                <a:lnTo>
                  <a:pt x="14947" y="28762"/>
                </a:lnTo>
                <a:lnTo>
                  <a:pt x="14730" y="28858"/>
                </a:lnTo>
                <a:lnTo>
                  <a:pt x="14513" y="28955"/>
                </a:lnTo>
                <a:lnTo>
                  <a:pt x="14297" y="29043"/>
                </a:lnTo>
                <a:lnTo>
                  <a:pt x="14072" y="29131"/>
                </a:lnTo>
                <a:lnTo>
                  <a:pt x="13848" y="29203"/>
                </a:lnTo>
                <a:lnTo>
                  <a:pt x="13623" y="29284"/>
                </a:lnTo>
                <a:lnTo>
                  <a:pt x="13398" y="29348"/>
                </a:lnTo>
                <a:lnTo>
                  <a:pt x="13174" y="29412"/>
                </a:lnTo>
                <a:lnTo>
                  <a:pt x="12941" y="29476"/>
                </a:lnTo>
                <a:lnTo>
                  <a:pt x="12708" y="29524"/>
                </a:lnTo>
                <a:lnTo>
                  <a:pt x="12476" y="29572"/>
                </a:lnTo>
                <a:lnTo>
                  <a:pt x="12243" y="29613"/>
                </a:lnTo>
                <a:lnTo>
                  <a:pt x="12010" y="29653"/>
                </a:lnTo>
                <a:lnTo>
                  <a:pt x="11778" y="29685"/>
                </a:lnTo>
                <a:lnTo>
                  <a:pt x="11537" y="29709"/>
                </a:lnTo>
                <a:lnTo>
                  <a:pt x="11304" y="29733"/>
                </a:lnTo>
                <a:lnTo>
                  <a:pt x="11072" y="29749"/>
                </a:lnTo>
                <a:lnTo>
                  <a:pt x="10831" y="29757"/>
                </a:lnTo>
                <a:lnTo>
                  <a:pt x="10590" y="29757"/>
                </a:lnTo>
                <a:lnTo>
                  <a:pt x="10213" y="29749"/>
                </a:lnTo>
                <a:lnTo>
                  <a:pt x="9828" y="29733"/>
                </a:lnTo>
                <a:lnTo>
                  <a:pt x="9443" y="29701"/>
                </a:lnTo>
                <a:lnTo>
                  <a:pt x="9066" y="29669"/>
                </a:lnTo>
                <a:lnTo>
                  <a:pt x="8681" y="29621"/>
                </a:lnTo>
                <a:lnTo>
                  <a:pt x="8296" y="29572"/>
                </a:lnTo>
                <a:lnTo>
                  <a:pt x="7534" y="29468"/>
                </a:lnTo>
                <a:lnTo>
                  <a:pt x="6771" y="29372"/>
                </a:lnTo>
                <a:lnTo>
                  <a:pt x="6386" y="29332"/>
                </a:lnTo>
                <a:lnTo>
                  <a:pt x="6009" y="29300"/>
                </a:lnTo>
                <a:lnTo>
                  <a:pt x="5624" y="29276"/>
                </a:lnTo>
                <a:lnTo>
                  <a:pt x="5247" y="29260"/>
                </a:lnTo>
                <a:lnTo>
                  <a:pt x="4862" y="29268"/>
                </a:lnTo>
                <a:lnTo>
                  <a:pt x="4477" y="29284"/>
                </a:lnTo>
                <a:lnTo>
                  <a:pt x="4381" y="29292"/>
                </a:lnTo>
                <a:lnTo>
                  <a:pt x="4284" y="29316"/>
                </a:lnTo>
                <a:lnTo>
                  <a:pt x="4188" y="29340"/>
                </a:lnTo>
                <a:lnTo>
                  <a:pt x="4092" y="29380"/>
                </a:lnTo>
                <a:lnTo>
                  <a:pt x="3995" y="29428"/>
                </a:lnTo>
                <a:lnTo>
                  <a:pt x="3899" y="29476"/>
                </a:lnTo>
                <a:lnTo>
                  <a:pt x="3803" y="29540"/>
                </a:lnTo>
                <a:lnTo>
                  <a:pt x="3707" y="29613"/>
                </a:lnTo>
                <a:lnTo>
                  <a:pt x="3610" y="29685"/>
                </a:lnTo>
                <a:lnTo>
                  <a:pt x="3514" y="29773"/>
                </a:lnTo>
                <a:lnTo>
                  <a:pt x="3418" y="29861"/>
                </a:lnTo>
                <a:lnTo>
                  <a:pt x="3322" y="29957"/>
                </a:lnTo>
                <a:lnTo>
                  <a:pt x="3137" y="30174"/>
                </a:lnTo>
                <a:lnTo>
                  <a:pt x="2944" y="30415"/>
                </a:lnTo>
                <a:lnTo>
                  <a:pt x="2760" y="30672"/>
                </a:lnTo>
                <a:lnTo>
                  <a:pt x="2575" y="30952"/>
                </a:lnTo>
                <a:lnTo>
                  <a:pt x="2399" y="31249"/>
                </a:lnTo>
                <a:lnTo>
                  <a:pt x="2222" y="31562"/>
                </a:lnTo>
                <a:lnTo>
                  <a:pt x="2046" y="31891"/>
                </a:lnTo>
                <a:lnTo>
                  <a:pt x="1877" y="32228"/>
                </a:lnTo>
                <a:lnTo>
                  <a:pt x="1709" y="32573"/>
                </a:lnTo>
                <a:lnTo>
                  <a:pt x="1548" y="32926"/>
                </a:lnTo>
                <a:lnTo>
                  <a:pt x="1396" y="33287"/>
                </a:lnTo>
                <a:lnTo>
                  <a:pt x="1252" y="33656"/>
                </a:lnTo>
                <a:lnTo>
                  <a:pt x="1107" y="34017"/>
                </a:lnTo>
                <a:lnTo>
                  <a:pt x="971" y="34386"/>
                </a:lnTo>
                <a:lnTo>
                  <a:pt x="842" y="34747"/>
                </a:lnTo>
                <a:lnTo>
                  <a:pt x="722" y="35108"/>
                </a:lnTo>
                <a:lnTo>
                  <a:pt x="610" y="35453"/>
                </a:lnTo>
                <a:lnTo>
                  <a:pt x="505" y="35798"/>
                </a:lnTo>
                <a:lnTo>
                  <a:pt x="401" y="36135"/>
                </a:lnTo>
                <a:lnTo>
                  <a:pt x="313" y="36456"/>
                </a:lnTo>
                <a:lnTo>
                  <a:pt x="241" y="36761"/>
                </a:lnTo>
                <a:lnTo>
                  <a:pt x="169" y="37050"/>
                </a:lnTo>
                <a:lnTo>
                  <a:pt x="112" y="37323"/>
                </a:lnTo>
                <a:lnTo>
                  <a:pt x="64" y="37571"/>
                </a:lnTo>
                <a:lnTo>
                  <a:pt x="24" y="37804"/>
                </a:lnTo>
                <a:lnTo>
                  <a:pt x="0" y="38004"/>
                </a:lnTo>
                <a:lnTo>
                  <a:pt x="51796" y="40026"/>
                </a:lnTo>
                <a:lnTo>
                  <a:pt x="51796" y="40026"/>
                </a:lnTo>
                <a:lnTo>
                  <a:pt x="49790" y="345"/>
                </a:lnTo>
                <a:lnTo>
                  <a:pt x="49582" y="281"/>
                </a:lnTo>
                <a:lnTo>
                  <a:pt x="49381" y="225"/>
                </a:lnTo>
                <a:lnTo>
                  <a:pt x="49180" y="177"/>
                </a:lnTo>
                <a:lnTo>
                  <a:pt x="48972" y="128"/>
                </a:lnTo>
                <a:lnTo>
                  <a:pt x="48763" y="96"/>
                </a:lnTo>
                <a:lnTo>
                  <a:pt x="48555" y="64"/>
                </a:lnTo>
                <a:lnTo>
                  <a:pt x="48346" y="40"/>
                </a:lnTo>
                <a:lnTo>
                  <a:pt x="48137" y="24"/>
                </a:lnTo>
                <a:lnTo>
                  <a:pt x="47929" y="8"/>
                </a:lnTo>
                <a:lnTo>
                  <a:pt x="47712" y="0"/>
                </a:lnTo>
                <a:close/>
              </a:path>
            </a:pathLst>
          </a:custGeom>
          <a:solidFill>
            <a:srgbClr val="FA7F51">
              <a:alpha val="474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729150" y="539500"/>
            <a:ext cx="7685700" cy="4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729150" y="1097775"/>
            <a:ext cx="7701600" cy="36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100"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/>
          <p:nvPr/>
        </p:nvSpPr>
        <p:spPr>
          <a:xfrm flipH="1" rot="10800000">
            <a:off x="0" y="-61"/>
            <a:ext cx="1550295" cy="1084434"/>
          </a:xfrm>
          <a:custGeom>
            <a:rect b="b" l="l" r="r" t="t"/>
            <a:pathLst>
              <a:path extrusionOk="0" h="38479" w="55014">
                <a:moveTo>
                  <a:pt x="0" y="1"/>
                </a:moveTo>
                <a:lnTo>
                  <a:pt x="0" y="38479"/>
                </a:lnTo>
                <a:lnTo>
                  <a:pt x="54155" y="38479"/>
                </a:lnTo>
                <a:lnTo>
                  <a:pt x="54267" y="37997"/>
                </a:lnTo>
                <a:lnTo>
                  <a:pt x="54371" y="37508"/>
                </a:lnTo>
                <a:lnTo>
                  <a:pt x="54476" y="37027"/>
                </a:lnTo>
                <a:lnTo>
                  <a:pt x="54564" y="36537"/>
                </a:lnTo>
                <a:lnTo>
                  <a:pt x="54652" y="36048"/>
                </a:lnTo>
                <a:lnTo>
                  <a:pt x="54724" y="35558"/>
                </a:lnTo>
                <a:lnTo>
                  <a:pt x="54797" y="35069"/>
                </a:lnTo>
                <a:lnTo>
                  <a:pt x="54853" y="34580"/>
                </a:lnTo>
                <a:lnTo>
                  <a:pt x="54901" y="34090"/>
                </a:lnTo>
                <a:lnTo>
                  <a:pt x="54941" y="33601"/>
                </a:lnTo>
                <a:lnTo>
                  <a:pt x="54973" y="33111"/>
                </a:lnTo>
                <a:lnTo>
                  <a:pt x="54997" y="32614"/>
                </a:lnTo>
                <a:lnTo>
                  <a:pt x="55013" y="32125"/>
                </a:lnTo>
                <a:lnTo>
                  <a:pt x="55013" y="31635"/>
                </a:lnTo>
                <a:lnTo>
                  <a:pt x="55005" y="31154"/>
                </a:lnTo>
                <a:lnTo>
                  <a:pt x="54989" y="30664"/>
                </a:lnTo>
                <a:lnTo>
                  <a:pt x="54965" y="30175"/>
                </a:lnTo>
                <a:lnTo>
                  <a:pt x="54925" y="29694"/>
                </a:lnTo>
                <a:lnTo>
                  <a:pt x="54877" y="29212"/>
                </a:lnTo>
                <a:lnTo>
                  <a:pt x="54813" y="28731"/>
                </a:lnTo>
                <a:lnTo>
                  <a:pt x="54740" y="28250"/>
                </a:lnTo>
                <a:lnTo>
                  <a:pt x="54660" y="27776"/>
                </a:lnTo>
                <a:lnTo>
                  <a:pt x="54564" y="27303"/>
                </a:lnTo>
                <a:lnTo>
                  <a:pt x="54460" y="26829"/>
                </a:lnTo>
                <a:lnTo>
                  <a:pt x="54339" y="26364"/>
                </a:lnTo>
                <a:lnTo>
                  <a:pt x="54203" y="25899"/>
                </a:lnTo>
                <a:lnTo>
                  <a:pt x="54058" y="25434"/>
                </a:lnTo>
                <a:lnTo>
                  <a:pt x="53906" y="24976"/>
                </a:lnTo>
                <a:lnTo>
                  <a:pt x="53737" y="24527"/>
                </a:lnTo>
                <a:lnTo>
                  <a:pt x="53553" y="24078"/>
                </a:lnTo>
                <a:lnTo>
                  <a:pt x="53352" y="23628"/>
                </a:lnTo>
                <a:lnTo>
                  <a:pt x="53144" y="23187"/>
                </a:lnTo>
                <a:lnTo>
                  <a:pt x="52903" y="22722"/>
                </a:lnTo>
                <a:lnTo>
                  <a:pt x="52646" y="22264"/>
                </a:lnTo>
                <a:lnTo>
                  <a:pt x="52374" y="21815"/>
                </a:lnTo>
                <a:lnTo>
                  <a:pt x="52093" y="21374"/>
                </a:lnTo>
                <a:lnTo>
                  <a:pt x="51788" y="20949"/>
                </a:lnTo>
                <a:lnTo>
                  <a:pt x="51475" y="20523"/>
                </a:lnTo>
                <a:lnTo>
                  <a:pt x="51154" y="20114"/>
                </a:lnTo>
                <a:lnTo>
                  <a:pt x="50809" y="19721"/>
                </a:lnTo>
                <a:lnTo>
                  <a:pt x="50464" y="19328"/>
                </a:lnTo>
                <a:lnTo>
                  <a:pt x="50095" y="18951"/>
                </a:lnTo>
                <a:lnTo>
                  <a:pt x="49718" y="18590"/>
                </a:lnTo>
                <a:lnTo>
                  <a:pt x="49333" y="18229"/>
                </a:lnTo>
                <a:lnTo>
                  <a:pt x="48940" y="17892"/>
                </a:lnTo>
                <a:lnTo>
                  <a:pt x="48531" y="17563"/>
                </a:lnTo>
                <a:lnTo>
                  <a:pt x="48113" y="17242"/>
                </a:lnTo>
                <a:lnTo>
                  <a:pt x="47688" y="16937"/>
                </a:lnTo>
                <a:lnTo>
                  <a:pt x="47247" y="16648"/>
                </a:lnTo>
                <a:lnTo>
                  <a:pt x="46806" y="16368"/>
                </a:lnTo>
                <a:lnTo>
                  <a:pt x="46356" y="16103"/>
                </a:lnTo>
                <a:lnTo>
                  <a:pt x="45891" y="15854"/>
                </a:lnTo>
                <a:lnTo>
                  <a:pt x="45426" y="15613"/>
                </a:lnTo>
                <a:lnTo>
                  <a:pt x="44952" y="15397"/>
                </a:lnTo>
                <a:lnTo>
                  <a:pt x="44471" y="15188"/>
                </a:lnTo>
                <a:lnTo>
                  <a:pt x="43982" y="14996"/>
                </a:lnTo>
                <a:lnTo>
                  <a:pt x="43484" y="14819"/>
                </a:lnTo>
                <a:lnTo>
                  <a:pt x="42987" y="14659"/>
                </a:lnTo>
                <a:lnTo>
                  <a:pt x="42489" y="14514"/>
                </a:lnTo>
                <a:lnTo>
                  <a:pt x="41976" y="14386"/>
                </a:lnTo>
                <a:lnTo>
                  <a:pt x="41462" y="14274"/>
                </a:lnTo>
                <a:lnTo>
                  <a:pt x="40949" y="14177"/>
                </a:lnTo>
                <a:lnTo>
                  <a:pt x="40436" y="14097"/>
                </a:lnTo>
                <a:lnTo>
                  <a:pt x="39914" y="14041"/>
                </a:lnTo>
                <a:lnTo>
                  <a:pt x="39617" y="14009"/>
                </a:lnTo>
                <a:lnTo>
                  <a:pt x="39320" y="13985"/>
                </a:lnTo>
                <a:lnTo>
                  <a:pt x="39023" y="13969"/>
                </a:lnTo>
                <a:lnTo>
                  <a:pt x="38727" y="13961"/>
                </a:lnTo>
                <a:lnTo>
                  <a:pt x="38430" y="13953"/>
                </a:lnTo>
                <a:lnTo>
                  <a:pt x="38133" y="13953"/>
                </a:lnTo>
                <a:lnTo>
                  <a:pt x="37539" y="13961"/>
                </a:lnTo>
                <a:lnTo>
                  <a:pt x="36954" y="13993"/>
                </a:lnTo>
                <a:lnTo>
                  <a:pt x="36368" y="14041"/>
                </a:lnTo>
                <a:lnTo>
                  <a:pt x="35782" y="14097"/>
                </a:lnTo>
                <a:lnTo>
                  <a:pt x="35197" y="14177"/>
                </a:lnTo>
                <a:lnTo>
                  <a:pt x="34611" y="14266"/>
                </a:lnTo>
                <a:lnTo>
                  <a:pt x="34033" y="14378"/>
                </a:lnTo>
                <a:lnTo>
                  <a:pt x="33456" y="14490"/>
                </a:lnTo>
                <a:lnTo>
                  <a:pt x="32870" y="14627"/>
                </a:lnTo>
                <a:lnTo>
                  <a:pt x="32292" y="14763"/>
                </a:lnTo>
                <a:lnTo>
                  <a:pt x="31715" y="14915"/>
                </a:lnTo>
                <a:lnTo>
                  <a:pt x="31145" y="15076"/>
                </a:lnTo>
                <a:lnTo>
                  <a:pt x="30567" y="15252"/>
                </a:lnTo>
                <a:lnTo>
                  <a:pt x="29990" y="15429"/>
                </a:lnTo>
                <a:lnTo>
                  <a:pt x="29420" y="15613"/>
                </a:lnTo>
                <a:lnTo>
                  <a:pt x="28850" y="15806"/>
                </a:lnTo>
                <a:lnTo>
                  <a:pt x="28273" y="15999"/>
                </a:lnTo>
                <a:lnTo>
                  <a:pt x="27134" y="16408"/>
                </a:lnTo>
                <a:lnTo>
                  <a:pt x="25994" y="16825"/>
                </a:lnTo>
                <a:lnTo>
                  <a:pt x="23724" y="17667"/>
                </a:lnTo>
                <a:lnTo>
                  <a:pt x="22585" y="18077"/>
                </a:lnTo>
                <a:lnTo>
                  <a:pt x="22015" y="18277"/>
                </a:lnTo>
                <a:lnTo>
                  <a:pt x="21453" y="18470"/>
                </a:lnTo>
                <a:lnTo>
                  <a:pt x="20667" y="18726"/>
                </a:lnTo>
                <a:lnTo>
                  <a:pt x="20266" y="18847"/>
                </a:lnTo>
                <a:lnTo>
                  <a:pt x="19873" y="18959"/>
                </a:lnTo>
                <a:lnTo>
                  <a:pt x="19472" y="19071"/>
                </a:lnTo>
                <a:lnTo>
                  <a:pt x="19071" y="19168"/>
                </a:lnTo>
                <a:lnTo>
                  <a:pt x="18661" y="19256"/>
                </a:lnTo>
                <a:lnTo>
                  <a:pt x="18260" y="19336"/>
                </a:lnTo>
                <a:lnTo>
                  <a:pt x="17851" y="19400"/>
                </a:lnTo>
                <a:lnTo>
                  <a:pt x="17442" y="19448"/>
                </a:lnTo>
                <a:lnTo>
                  <a:pt x="17041" y="19489"/>
                </a:lnTo>
                <a:lnTo>
                  <a:pt x="16632" y="19505"/>
                </a:lnTo>
                <a:lnTo>
                  <a:pt x="16222" y="19513"/>
                </a:lnTo>
                <a:lnTo>
                  <a:pt x="16022" y="19505"/>
                </a:lnTo>
                <a:lnTo>
                  <a:pt x="15813" y="19497"/>
                </a:lnTo>
                <a:lnTo>
                  <a:pt x="15613" y="19481"/>
                </a:lnTo>
                <a:lnTo>
                  <a:pt x="15412" y="19456"/>
                </a:lnTo>
                <a:lnTo>
                  <a:pt x="15204" y="19432"/>
                </a:lnTo>
                <a:lnTo>
                  <a:pt x="15003" y="19400"/>
                </a:lnTo>
                <a:lnTo>
                  <a:pt x="14682" y="19336"/>
                </a:lnTo>
                <a:lnTo>
                  <a:pt x="14361" y="19264"/>
                </a:lnTo>
                <a:lnTo>
                  <a:pt x="14056" y="19168"/>
                </a:lnTo>
                <a:lnTo>
                  <a:pt x="13743" y="19071"/>
                </a:lnTo>
                <a:lnTo>
                  <a:pt x="13446" y="18959"/>
                </a:lnTo>
                <a:lnTo>
                  <a:pt x="13150" y="18831"/>
                </a:lnTo>
                <a:lnTo>
                  <a:pt x="12861" y="18694"/>
                </a:lnTo>
                <a:lnTo>
                  <a:pt x="12572" y="18550"/>
                </a:lnTo>
                <a:lnTo>
                  <a:pt x="12291" y="18389"/>
                </a:lnTo>
                <a:lnTo>
                  <a:pt x="12018" y="18221"/>
                </a:lnTo>
                <a:lnTo>
                  <a:pt x="11746" y="18044"/>
                </a:lnTo>
                <a:lnTo>
                  <a:pt x="11481" y="17852"/>
                </a:lnTo>
                <a:lnTo>
                  <a:pt x="11224" y="17659"/>
                </a:lnTo>
                <a:lnTo>
                  <a:pt x="10967" y="17451"/>
                </a:lnTo>
                <a:lnTo>
                  <a:pt x="10719" y="17242"/>
                </a:lnTo>
                <a:lnTo>
                  <a:pt x="10478" y="17017"/>
                </a:lnTo>
                <a:lnTo>
                  <a:pt x="10237" y="16793"/>
                </a:lnTo>
                <a:lnTo>
                  <a:pt x="10005" y="16560"/>
                </a:lnTo>
                <a:lnTo>
                  <a:pt x="9780" y="16311"/>
                </a:lnTo>
                <a:lnTo>
                  <a:pt x="9555" y="16071"/>
                </a:lnTo>
                <a:lnTo>
                  <a:pt x="9339" y="15814"/>
                </a:lnTo>
                <a:lnTo>
                  <a:pt x="9130" y="15557"/>
                </a:lnTo>
                <a:lnTo>
                  <a:pt x="8922" y="15293"/>
                </a:lnTo>
                <a:lnTo>
                  <a:pt x="8721" y="15020"/>
                </a:lnTo>
                <a:lnTo>
                  <a:pt x="8528" y="14747"/>
                </a:lnTo>
                <a:lnTo>
                  <a:pt x="8336" y="14474"/>
                </a:lnTo>
                <a:lnTo>
                  <a:pt x="8159" y="14193"/>
                </a:lnTo>
                <a:lnTo>
                  <a:pt x="7975" y="13905"/>
                </a:lnTo>
                <a:lnTo>
                  <a:pt x="7806" y="13624"/>
                </a:lnTo>
                <a:lnTo>
                  <a:pt x="7638" y="13335"/>
                </a:lnTo>
                <a:lnTo>
                  <a:pt x="7477" y="13046"/>
                </a:lnTo>
                <a:lnTo>
                  <a:pt x="7325" y="12757"/>
                </a:lnTo>
                <a:lnTo>
                  <a:pt x="7028" y="12172"/>
                </a:lnTo>
                <a:lnTo>
                  <a:pt x="6739" y="11578"/>
                </a:lnTo>
                <a:lnTo>
                  <a:pt x="6467" y="10976"/>
                </a:lnTo>
                <a:lnTo>
                  <a:pt x="6202" y="10375"/>
                </a:lnTo>
                <a:lnTo>
                  <a:pt x="5945" y="9765"/>
                </a:lnTo>
                <a:lnTo>
                  <a:pt x="5688" y="9155"/>
                </a:lnTo>
                <a:lnTo>
                  <a:pt x="5183" y="7944"/>
                </a:lnTo>
                <a:lnTo>
                  <a:pt x="4926" y="7334"/>
                </a:lnTo>
                <a:lnTo>
                  <a:pt x="4669" y="6732"/>
                </a:lnTo>
                <a:lnTo>
                  <a:pt x="4405" y="6130"/>
                </a:lnTo>
                <a:lnTo>
                  <a:pt x="4124" y="5529"/>
                </a:lnTo>
                <a:lnTo>
                  <a:pt x="3835" y="4943"/>
                </a:lnTo>
                <a:lnTo>
                  <a:pt x="3530" y="4357"/>
                </a:lnTo>
                <a:lnTo>
                  <a:pt x="3378" y="4069"/>
                </a:lnTo>
                <a:lnTo>
                  <a:pt x="3209" y="3788"/>
                </a:lnTo>
                <a:lnTo>
                  <a:pt x="3049" y="3507"/>
                </a:lnTo>
                <a:lnTo>
                  <a:pt x="2872" y="3226"/>
                </a:lnTo>
                <a:lnTo>
                  <a:pt x="2728" y="2993"/>
                </a:lnTo>
                <a:lnTo>
                  <a:pt x="2583" y="2769"/>
                </a:lnTo>
                <a:lnTo>
                  <a:pt x="2431" y="2544"/>
                </a:lnTo>
                <a:lnTo>
                  <a:pt x="2271" y="2328"/>
                </a:lnTo>
                <a:lnTo>
                  <a:pt x="2102" y="2111"/>
                </a:lnTo>
                <a:lnTo>
                  <a:pt x="1934" y="1894"/>
                </a:lnTo>
                <a:lnTo>
                  <a:pt x="1765" y="1686"/>
                </a:lnTo>
                <a:lnTo>
                  <a:pt x="1581" y="1477"/>
                </a:lnTo>
                <a:lnTo>
                  <a:pt x="1404" y="1269"/>
                </a:lnTo>
                <a:lnTo>
                  <a:pt x="1212" y="1076"/>
                </a:lnTo>
                <a:lnTo>
                  <a:pt x="1019" y="883"/>
                </a:lnTo>
                <a:lnTo>
                  <a:pt x="826" y="691"/>
                </a:lnTo>
                <a:lnTo>
                  <a:pt x="626" y="506"/>
                </a:lnTo>
                <a:lnTo>
                  <a:pt x="417" y="330"/>
                </a:lnTo>
                <a:lnTo>
                  <a:pt x="209" y="161"/>
                </a:lnTo>
                <a:lnTo>
                  <a:pt x="0" y="1"/>
                </a:lnTo>
                <a:close/>
              </a:path>
            </a:pathLst>
          </a:custGeom>
          <a:solidFill>
            <a:srgbClr val="FA7F51">
              <a:alpha val="474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4"/>
          <p:cNvSpPr/>
          <p:nvPr/>
        </p:nvSpPr>
        <p:spPr>
          <a:xfrm rot="273297">
            <a:off x="6908037" y="3487363"/>
            <a:ext cx="3570223" cy="2228274"/>
          </a:xfrm>
          <a:custGeom>
            <a:rect b="b" l="l" r="r" t="t"/>
            <a:pathLst>
              <a:path extrusionOk="0" h="34596" w="55431">
                <a:moveTo>
                  <a:pt x="29982" y="0"/>
                </a:moveTo>
                <a:lnTo>
                  <a:pt x="29733" y="17"/>
                </a:lnTo>
                <a:lnTo>
                  <a:pt x="29485" y="41"/>
                </a:lnTo>
                <a:lnTo>
                  <a:pt x="29236" y="81"/>
                </a:lnTo>
                <a:lnTo>
                  <a:pt x="28995" y="129"/>
                </a:lnTo>
                <a:lnTo>
                  <a:pt x="28755" y="193"/>
                </a:lnTo>
                <a:lnTo>
                  <a:pt x="28514" y="265"/>
                </a:lnTo>
                <a:lnTo>
                  <a:pt x="28281" y="353"/>
                </a:lnTo>
                <a:lnTo>
                  <a:pt x="28057" y="450"/>
                </a:lnTo>
                <a:lnTo>
                  <a:pt x="27832" y="562"/>
                </a:lnTo>
                <a:lnTo>
                  <a:pt x="27615" y="682"/>
                </a:lnTo>
                <a:lnTo>
                  <a:pt x="27399" y="827"/>
                </a:lnTo>
                <a:lnTo>
                  <a:pt x="27190" y="979"/>
                </a:lnTo>
                <a:lnTo>
                  <a:pt x="26998" y="1140"/>
                </a:lnTo>
                <a:lnTo>
                  <a:pt x="26821" y="1308"/>
                </a:lnTo>
                <a:lnTo>
                  <a:pt x="26645" y="1485"/>
                </a:lnTo>
                <a:lnTo>
                  <a:pt x="26484" y="1669"/>
                </a:lnTo>
                <a:lnTo>
                  <a:pt x="26340" y="1854"/>
                </a:lnTo>
                <a:lnTo>
                  <a:pt x="26195" y="2054"/>
                </a:lnTo>
                <a:lnTo>
                  <a:pt x="26067" y="2255"/>
                </a:lnTo>
                <a:lnTo>
                  <a:pt x="25947" y="2464"/>
                </a:lnTo>
                <a:lnTo>
                  <a:pt x="25834" y="2680"/>
                </a:lnTo>
                <a:lnTo>
                  <a:pt x="25730" y="2905"/>
                </a:lnTo>
                <a:lnTo>
                  <a:pt x="25634" y="3129"/>
                </a:lnTo>
                <a:lnTo>
                  <a:pt x="25545" y="3362"/>
                </a:lnTo>
                <a:lnTo>
                  <a:pt x="25465" y="3595"/>
                </a:lnTo>
                <a:lnTo>
                  <a:pt x="25393" y="3835"/>
                </a:lnTo>
                <a:lnTo>
                  <a:pt x="25329" y="4076"/>
                </a:lnTo>
                <a:lnTo>
                  <a:pt x="25265" y="4325"/>
                </a:lnTo>
                <a:lnTo>
                  <a:pt x="25217" y="4574"/>
                </a:lnTo>
                <a:lnTo>
                  <a:pt x="25168" y="4822"/>
                </a:lnTo>
                <a:lnTo>
                  <a:pt x="25128" y="5079"/>
                </a:lnTo>
                <a:lnTo>
                  <a:pt x="25096" y="5336"/>
                </a:lnTo>
                <a:lnTo>
                  <a:pt x="25064" y="5592"/>
                </a:lnTo>
                <a:lnTo>
                  <a:pt x="25040" y="5849"/>
                </a:lnTo>
                <a:lnTo>
                  <a:pt x="25000" y="6371"/>
                </a:lnTo>
                <a:lnTo>
                  <a:pt x="24984" y="6892"/>
                </a:lnTo>
                <a:lnTo>
                  <a:pt x="24976" y="7414"/>
                </a:lnTo>
                <a:lnTo>
                  <a:pt x="24976" y="7927"/>
                </a:lnTo>
                <a:lnTo>
                  <a:pt x="24984" y="8441"/>
                </a:lnTo>
                <a:lnTo>
                  <a:pt x="25000" y="8946"/>
                </a:lnTo>
                <a:lnTo>
                  <a:pt x="25008" y="9459"/>
                </a:lnTo>
                <a:lnTo>
                  <a:pt x="25008" y="9981"/>
                </a:lnTo>
                <a:lnTo>
                  <a:pt x="24992" y="10502"/>
                </a:lnTo>
                <a:lnTo>
                  <a:pt x="24968" y="11024"/>
                </a:lnTo>
                <a:lnTo>
                  <a:pt x="24928" y="11537"/>
                </a:lnTo>
                <a:lnTo>
                  <a:pt x="24904" y="11794"/>
                </a:lnTo>
                <a:lnTo>
                  <a:pt x="24872" y="12051"/>
                </a:lnTo>
                <a:lnTo>
                  <a:pt x="24839" y="12308"/>
                </a:lnTo>
                <a:lnTo>
                  <a:pt x="24791" y="12556"/>
                </a:lnTo>
                <a:lnTo>
                  <a:pt x="24743" y="12805"/>
                </a:lnTo>
                <a:lnTo>
                  <a:pt x="24687" y="13054"/>
                </a:lnTo>
                <a:lnTo>
                  <a:pt x="24631" y="13294"/>
                </a:lnTo>
                <a:lnTo>
                  <a:pt x="24559" y="13535"/>
                </a:lnTo>
                <a:lnTo>
                  <a:pt x="24486" y="13768"/>
                </a:lnTo>
                <a:lnTo>
                  <a:pt x="24398" y="14000"/>
                </a:lnTo>
                <a:lnTo>
                  <a:pt x="24310" y="14225"/>
                </a:lnTo>
                <a:lnTo>
                  <a:pt x="24206" y="14450"/>
                </a:lnTo>
                <a:lnTo>
                  <a:pt x="24101" y="14666"/>
                </a:lnTo>
                <a:lnTo>
                  <a:pt x="23981" y="14875"/>
                </a:lnTo>
                <a:lnTo>
                  <a:pt x="23853" y="15084"/>
                </a:lnTo>
                <a:lnTo>
                  <a:pt x="23716" y="15284"/>
                </a:lnTo>
                <a:lnTo>
                  <a:pt x="23572" y="15477"/>
                </a:lnTo>
                <a:lnTo>
                  <a:pt x="23411" y="15669"/>
                </a:lnTo>
                <a:lnTo>
                  <a:pt x="23243" y="15854"/>
                </a:lnTo>
                <a:lnTo>
                  <a:pt x="23058" y="16022"/>
                </a:lnTo>
                <a:lnTo>
                  <a:pt x="22874" y="16191"/>
                </a:lnTo>
                <a:lnTo>
                  <a:pt x="22673" y="16351"/>
                </a:lnTo>
                <a:lnTo>
                  <a:pt x="22465" y="16496"/>
                </a:lnTo>
                <a:lnTo>
                  <a:pt x="22256" y="16624"/>
                </a:lnTo>
                <a:lnTo>
                  <a:pt x="22039" y="16744"/>
                </a:lnTo>
                <a:lnTo>
                  <a:pt x="21815" y="16857"/>
                </a:lnTo>
                <a:lnTo>
                  <a:pt x="21590" y="16961"/>
                </a:lnTo>
                <a:lnTo>
                  <a:pt x="21358" y="17049"/>
                </a:lnTo>
                <a:lnTo>
                  <a:pt x="21125" y="17129"/>
                </a:lnTo>
                <a:lnTo>
                  <a:pt x="20884" y="17194"/>
                </a:lnTo>
                <a:lnTo>
                  <a:pt x="20643" y="17258"/>
                </a:lnTo>
                <a:lnTo>
                  <a:pt x="20395" y="17306"/>
                </a:lnTo>
                <a:lnTo>
                  <a:pt x="20146" y="17346"/>
                </a:lnTo>
                <a:lnTo>
                  <a:pt x="19897" y="17378"/>
                </a:lnTo>
                <a:lnTo>
                  <a:pt x="19641" y="17402"/>
                </a:lnTo>
                <a:lnTo>
                  <a:pt x="19384" y="17418"/>
                </a:lnTo>
                <a:lnTo>
                  <a:pt x="19127" y="17426"/>
                </a:lnTo>
                <a:lnTo>
                  <a:pt x="18870" y="17426"/>
                </a:lnTo>
                <a:lnTo>
                  <a:pt x="18606" y="17418"/>
                </a:lnTo>
                <a:lnTo>
                  <a:pt x="18341" y="17410"/>
                </a:lnTo>
                <a:lnTo>
                  <a:pt x="18084" y="17386"/>
                </a:lnTo>
                <a:lnTo>
                  <a:pt x="17819" y="17362"/>
                </a:lnTo>
                <a:lnTo>
                  <a:pt x="17555" y="17330"/>
                </a:lnTo>
                <a:lnTo>
                  <a:pt x="17298" y="17290"/>
                </a:lnTo>
                <a:lnTo>
                  <a:pt x="17033" y="17250"/>
                </a:lnTo>
                <a:lnTo>
                  <a:pt x="16776" y="17202"/>
                </a:lnTo>
                <a:lnTo>
                  <a:pt x="16512" y="17145"/>
                </a:lnTo>
                <a:lnTo>
                  <a:pt x="16255" y="17089"/>
                </a:lnTo>
                <a:lnTo>
                  <a:pt x="15750" y="16961"/>
                </a:lnTo>
                <a:lnTo>
                  <a:pt x="15252" y="16816"/>
                </a:lnTo>
                <a:lnTo>
                  <a:pt x="14763" y="16664"/>
                </a:lnTo>
                <a:lnTo>
                  <a:pt x="14265" y="16504"/>
                </a:lnTo>
                <a:lnTo>
                  <a:pt x="13278" y="16167"/>
                </a:lnTo>
                <a:lnTo>
                  <a:pt x="12781" y="16006"/>
                </a:lnTo>
                <a:lnTo>
                  <a:pt x="12292" y="15846"/>
                </a:lnTo>
                <a:lnTo>
                  <a:pt x="11794" y="15693"/>
                </a:lnTo>
                <a:lnTo>
                  <a:pt x="11297" y="15557"/>
                </a:lnTo>
                <a:lnTo>
                  <a:pt x="10799" y="15429"/>
                </a:lnTo>
                <a:lnTo>
                  <a:pt x="10294" y="15316"/>
                </a:lnTo>
                <a:lnTo>
                  <a:pt x="10045" y="15268"/>
                </a:lnTo>
                <a:lnTo>
                  <a:pt x="9797" y="15228"/>
                </a:lnTo>
                <a:lnTo>
                  <a:pt x="9548" y="15188"/>
                </a:lnTo>
                <a:lnTo>
                  <a:pt x="9291" y="15156"/>
                </a:lnTo>
                <a:lnTo>
                  <a:pt x="9042" y="15132"/>
                </a:lnTo>
                <a:lnTo>
                  <a:pt x="8786" y="15108"/>
                </a:lnTo>
                <a:lnTo>
                  <a:pt x="8537" y="15100"/>
                </a:lnTo>
                <a:lnTo>
                  <a:pt x="8280" y="15092"/>
                </a:lnTo>
                <a:lnTo>
                  <a:pt x="8031" y="15100"/>
                </a:lnTo>
                <a:lnTo>
                  <a:pt x="7775" y="15108"/>
                </a:lnTo>
                <a:lnTo>
                  <a:pt x="7518" y="15132"/>
                </a:lnTo>
                <a:lnTo>
                  <a:pt x="7269" y="15156"/>
                </a:lnTo>
                <a:lnTo>
                  <a:pt x="7085" y="15188"/>
                </a:lnTo>
                <a:lnTo>
                  <a:pt x="6900" y="15220"/>
                </a:lnTo>
                <a:lnTo>
                  <a:pt x="6724" y="15252"/>
                </a:lnTo>
                <a:lnTo>
                  <a:pt x="6547" y="15292"/>
                </a:lnTo>
                <a:lnTo>
                  <a:pt x="6194" y="15388"/>
                </a:lnTo>
                <a:lnTo>
                  <a:pt x="5849" y="15501"/>
                </a:lnTo>
                <a:lnTo>
                  <a:pt x="5512" y="15629"/>
                </a:lnTo>
                <a:lnTo>
                  <a:pt x="5183" y="15782"/>
                </a:lnTo>
                <a:lnTo>
                  <a:pt x="4862" y="15942"/>
                </a:lnTo>
                <a:lnTo>
                  <a:pt x="4550" y="16118"/>
                </a:lnTo>
                <a:lnTo>
                  <a:pt x="4245" y="16311"/>
                </a:lnTo>
                <a:lnTo>
                  <a:pt x="3948" y="16520"/>
                </a:lnTo>
                <a:lnTo>
                  <a:pt x="3659" y="16736"/>
                </a:lnTo>
                <a:lnTo>
                  <a:pt x="3378" y="16969"/>
                </a:lnTo>
                <a:lnTo>
                  <a:pt x="3113" y="17218"/>
                </a:lnTo>
                <a:lnTo>
                  <a:pt x="2849" y="17474"/>
                </a:lnTo>
                <a:lnTo>
                  <a:pt x="2600" y="17747"/>
                </a:lnTo>
                <a:lnTo>
                  <a:pt x="2359" y="18020"/>
                </a:lnTo>
                <a:lnTo>
                  <a:pt x="2127" y="18309"/>
                </a:lnTo>
                <a:lnTo>
                  <a:pt x="1910" y="18614"/>
                </a:lnTo>
                <a:lnTo>
                  <a:pt x="1701" y="18918"/>
                </a:lnTo>
                <a:lnTo>
                  <a:pt x="1501" y="19231"/>
                </a:lnTo>
                <a:lnTo>
                  <a:pt x="1308" y="19552"/>
                </a:lnTo>
                <a:lnTo>
                  <a:pt x="1140" y="19889"/>
                </a:lnTo>
                <a:lnTo>
                  <a:pt x="971" y="20226"/>
                </a:lnTo>
                <a:lnTo>
                  <a:pt x="819" y="20563"/>
                </a:lnTo>
                <a:lnTo>
                  <a:pt x="683" y="20916"/>
                </a:lnTo>
                <a:lnTo>
                  <a:pt x="554" y="21261"/>
                </a:lnTo>
                <a:lnTo>
                  <a:pt x="442" y="21622"/>
                </a:lnTo>
                <a:lnTo>
                  <a:pt x="338" y="21983"/>
                </a:lnTo>
                <a:lnTo>
                  <a:pt x="249" y="22344"/>
                </a:lnTo>
                <a:lnTo>
                  <a:pt x="177" y="22705"/>
                </a:lnTo>
                <a:lnTo>
                  <a:pt x="113" y="23074"/>
                </a:lnTo>
                <a:lnTo>
                  <a:pt x="65" y="23443"/>
                </a:lnTo>
                <a:lnTo>
                  <a:pt x="33" y="23812"/>
                </a:lnTo>
                <a:lnTo>
                  <a:pt x="9" y="24173"/>
                </a:lnTo>
                <a:lnTo>
                  <a:pt x="1" y="24543"/>
                </a:lnTo>
                <a:lnTo>
                  <a:pt x="1" y="24912"/>
                </a:lnTo>
                <a:lnTo>
                  <a:pt x="9" y="25273"/>
                </a:lnTo>
                <a:lnTo>
                  <a:pt x="33" y="25642"/>
                </a:lnTo>
                <a:lnTo>
                  <a:pt x="65" y="26003"/>
                </a:lnTo>
                <a:lnTo>
                  <a:pt x="105" y="26372"/>
                </a:lnTo>
                <a:lnTo>
                  <a:pt x="153" y="26733"/>
                </a:lnTo>
                <a:lnTo>
                  <a:pt x="209" y="27094"/>
                </a:lnTo>
                <a:lnTo>
                  <a:pt x="281" y="27455"/>
                </a:lnTo>
                <a:lnTo>
                  <a:pt x="354" y="27808"/>
                </a:lnTo>
                <a:lnTo>
                  <a:pt x="442" y="28169"/>
                </a:lnTo>
                <a:lnTo>
                  <a:pt x="530" y="28522"/>
                </a:lnTo>
                <a:lnTo>
                  <a:pt x="634" y="28883"/>
                </a:lnTo>
                <a:lnTo>
                  <a:pt x="747" y="29236"/>
                </a:lnTo>
                <a:lnTo>
                  <a:pt x="859" y="29589"/>
                </a:lnTo>
                <a:lnTo>
                  <a:pt x="979" y="29934"/>
                </a:lnTo>
                <a:lnTo>
                  <a:pt x="1108" y="30287"/>
                </a:lnTo>
                <a:lnTo>
                  <a:pt x="1244" y="30632"/>
                </a:lnTo>
                <a:lnTo>
                  <a:pt x="1389" y="30977"/>
                </a:lnTo>
                <a:lnTo>
                  <a:pt x="1541" y="31314"/>
                </a:lnTo>
                <a:lnTo>
                  <a:pt x="1693" y="31659"/>
                </a:lnTo>
                <a:lnTo>
                  <a:pt x="1854" y="31996"/>
                </a:lnTo>
                <a:lnTo>
                  <a:pt x="2014" y="32325"/>
                </a:lnTo>
                <a:lnTo>
                  <a:pt x="2191" y="32662"/>
                </a:lnTo>
                <a:lnTo>
                  <a:pt x="2359" y="32991"/>
                </a:lnTo>
                <a:lnTo>
                  <a:pt x="2544" y="33320"/>
                </a:lnTo>
                <a:lnTo>
                  <a:pt x="2728" y="33640"/>
                </a:lnTo>
                <a:lnTo>
                  <a:pt x="2913" y="33961"/>
                </a:lnTo>
                <a:lnTo>
                  <a:pt x="3298" y="34595"/>
                </a:lnTo>
                <a:lnTo>
                  <a:pt x="55431" y="30151"/>
                </a:lnTo>
                <a:lnTo>
                  <a:pt x="55254" y="21349"/>
                </a:lnTo>
                <a:lnTo>
                  <a:pt x="55302" y="20924"/>
                </a:lnTo>
                <a:lnTo>
                  <a:pt x="55351" y="20499"/>
                </a:lnTo>
                <a:lnTo>
                  <a:pt x="55383" y="20066"/>
                </a:lnTo>
                <a:lnTo>
                  <a:pt x="55415" y="19624"/>
                </a:lnTo>
                <a:lnTo>
                  <a:pt x="55423" y="19191"/>
                </a:lnTo>
                <a:lnTo>
                  <a:pt x="55423" y="18758"/>
                </a:lnTo>
                <a:lnTo>
                  <a:pt x="55415" y="18541"/>
                </a:lnTo>
                <a:lnTo>
                  <a:pt x="55407" y="18325"/>
                </a:lnTo>
                <a:lnTo>
                  <a:pt x="55391" y="18116"/>
                </a:lnTo>
                <a:lnTo>
                  <a:pt x="55367" y="17908"/>
                </a:lnTo>
                <a:lnTo>
                  <a:pt x="55342" y="17699"/>
                </a:lnTo>
                <a:lnTo>
                  <a:pt x="55310" y="17490"/>
                </a:lnTo>
                <a:lnTo>
                  <a:pt x="55270" y="17282"/>
                </a:lnTo>
                <a:lnTo>
                  <a:pt x="55222" y="17081"/>
                </a:lnTo>
                <a:lnTo>
                  <a:pt x="55166" y="16881"/>
                </a:lnTo>
                <a:lnTo>
                  <a:pt x="55110" y="16688"/>
                </a:lnTo>
                <a:lnTo>
                  <a:pt x="55046" y="16496"/>
                </a:lnTo>
                <a:lnTo>
                  <a:pt x="54965" y="16311"/>
                </a:lnTo>
                <a:lnTo>
                  <a:pt x="54885" y="16127"/>
                </a:lnTo>
                <a:lnTo>
                  <a:pt x="54797" y="15942"/>
                </a:lnTo>
                <a:lnTo>
                  <a:pt x="54693" y="15773"/>
                </a:lnTo>
                <a:lnTo>
                  <a:pt x="54588" y="15605"/>
                </a:lnTo>
                <a:lnTo>
                  <a:pt x="54468" y="15437"/>
                </a:lnTo>
                <a:lnTo>
                  <a:pt x="54340" y="15276"/>
                </a:lnTo>
                <a:lnTo>
                  <a:pt x="54203" y="15124"/>
                </a:lnTo>
                <a:lnTo>
                  <a:pt x="54051" y="14971"/>
                </a:lnTo>
                <a:lnTo>
                  <a:pt x="53858" y="14803"/>
                </a:lnTo>
                <a:lnTo>
                  <a:pt x="53658" y="14650"/>
                </a:lnTo>
                <a:lnTo>
                  <a:pt x="53449" y="14506"/>
                </a:lnTo>
                <a:lnTo>
                  <a:pt x="53240" y="14378"/>
                </a:lnTo>
                <a:lnTo>
                  <a:pt x="53016" y="14265"/>
                </a:lnTo>
                <a:lnTo>
                  <a:pt x="52791" y="14169"/>
                </a:lnTo>
                <a:lnTo>
                  <a:pt x="52559" y="14081"/>
                </a:lnTo>
                <a:lnTo>
                  <a:pt x="52326" y="14008"/>
                </a:lnTo>
                <a:lnTo>
                  <a:pt x="52085" y="13936"/>
                </a:lnTo>
                <a:lnTo>
                  <a:pt x="51836" y="13880"/>
                </a:lnTo>
                <a:lnTo>
                  <a:pt x="51588" y="13832"/>
                </a:lnTo>
                <a:lnTo>
                  <a:pt x="51339" y="13792"/>
                </a:lnTo>
                <a:lnTo>
                  <a:pt x="51082" y="13760"/>
                </a:lnTo>
                <a:lnTo>
                  <a:pt x="50818" y="13736"/>
                </a:lnTo>
                <a:lnTo>
                  <a:pt x="50561" y="13712"/>
                </a:lnTo>
                <a:lnTo>
                  <a:pt x="50296" y="13696"/>
                </a:lnTo>
                <a:lnTo>
                  <a:pt x="49759" y="13672"/>
                </a:lnTo>
                <a:lnTo>
                  <a:pt x="49221" y="13655"/>
                </a:lnTo>
                <a:lnTo>
                  <a:pt x="48675" y="13639"/>
                </a:lnTo>
                <a:lnTo>
                  <a:pt x="48130" y="13623"/>
                </a:lnTo>
                <a:lnTo>
                  <a:pt x="47592" y="13591"/>
                </a:lnTo>
                <a:lnTo>
                  <a:pt x="47328" y="13567"/>
                </a:lnTo>
                <a:lnTo>
                  <a:pt x="47055" y="13543"/>
                </a:lnTo>
                <a:lnTo>
                  <a:pt x="46798" y="13511"/>
                </a:lnTo>
                <a:lnTo>
                  <a:pt x="46533" y="13463"/>
                </a:lnTo>
                <a:lnTo>
                  <a:pt x="46277" y="13415"/>
                </a:lnTo>
                <a:lnTo>
                  <a:pt x="46020" y="13359"/>
                </a:lnTo>
                <a:lnTo>
                  <a:pt x="45771" y="13294"/>
                </a:lnTo>
                <a:lnTo>
                  <a:pt x="45522" y="13222"/>
                </a:lnTo>
                <a:lnTo>
                  <a:pt x="45282" y="13134"/>
                </a:lnTo>
                <a:lnTo>
                  <a:pt x="45049" y="13046"/>
                </a:lnTo>
                <a:lnTo>
                  <a:pt x="44816" y="12949"/>
                </a:lnTo>
                <a:lnTo>
                  <a:pt x="44584" y="12837"/>
                </a:lnTo>
                <a:lnTo>
                  <a:pt x="44359" y="12725"/>
                </a:lnTo>
                <a:lnTo>
                  <a:pt x="44143" y="12604"/>
                </a:lnTo>
                <a:lnTo>
                  <a:pt x="43926" y="12468"/>
                </a:lnTo>
                <a:lnTo>
                  <a:pt x="43709" y="12332"/>
                </a:lnTo>
                <a:lnTo>
                  <a:pt x="43501" y="12195"/>
                </a:lnTo>
                <a:lnTo>
                  <a:pt x="43292" y="12043"/>
                </a:lnTo>
                <a:lnTo>
                  <a:pt x="43084" y="11890"/>
                </a:lnTo>
                <a:lnTo>
                  <a:pt x="42891" y="11730"/>
                </a:lnTo>
                <a:lnTo>
                  <a:pt x="42690" y="11561"/>
                </a:lnTo>
                <a:lnTo>
                  <a:pt x="42498" y="11393"/>
                </a:lnTo>
                <a:lnTo>
                  <a:pt x="42305" y="11216"/>
                </a:lnTo>
                <a:lnTo>
                  <a:pt x="42121" y="11032"/>
                </a:lnTo>
                <a:lnTo>
                  <a:pt x="41936" y="10847"/>
                </a:lnTo>
                <a:lnTo>
                  <a:pt x="41760" y="10663"/>
                </a:lnTo>
                <a:lnTo>
                  <a:pt x="41407" y="10278"/>
                </a:lnTo>
                <a:lnTo>
                  <a:pt x="41070" y="9877"/>
                </a:lnTo>
                <a:lnTo>
                  <a:pt x="40741" y="9468"/>
                </a:lnTo>
                <a:lnTo>
                  <a:pt x="40428" y="9050"/>
                </a:lnTo>
                <a:lnTo>
                  <a:pt x="40123" y="8625"/>
                </a:lnTo>
                <a:lnTo>
                  <a:pt x="39826" y="8200"/>
                </a:lnTo>
                <a:lnTo>
                  <a:pt x="39537" y="7767"/>
                </a:lnTo>
                <a:lnTo>
                  <a:pt x="39257" y="7333"/>
                </a:lnTo>
                <a:lnTo>
                  <a:pt x="38695" y="6459"/>
                </a:lnTo>
                <a:lnTo>
                  <a:pt x="38125" y="5592"/>
                </a:lnTo>
                <a:lnTo>
                  <a:pt x="37837" y="5159"/>
                </a:lnTo>
                <a:lnTo>
                  <a:pt x="37548" y="4734"/>
                </a:lnTo>
                <a:lnTo>
                  <a:pt x="37243" y="4317"/>
                </a:lnTo>
                <a:lnTo>
                  <a:pt x="36930" y="3908"/>
                </a:lnTo>
                <a:lnTo>
                  <a:pt x="36609" y="3506"/>
                </a:lnTo>
                <a:lnTo>
                  <a:pt x="36280" y="3113"/>
                </a:lnTo>
                <a:lnTo>
                  <a:pt x="36104" y="2929"/>
                </a:lnTo>
                <a:lnTo>
                  <a:pt x="35935" y="2736"/>
                </a:lnTo>
                <a:lnTo>
                  <a:pt x="35759" y="2552"/>
                </a:lnTo>
                <a:lnTo>
                  <a:pt x="35574" y="2375"/>
                </a:lnTo>
                <a:lnTo>
                  <a:pt x="35390" y="2199"/>
                </a:lnTo>
                <a:lnTo>
                  <a:pt x="35197" y="2022"/>
                </a:lnTo>
                <a:lnTo>
                  <a:pt x="35004" y="1862"/>
                </a:lnTo>
                <a:lnTo>
                  <a:pt x="34804" y="1693"/>
                </a:lnTo>
                <a:lnTo>
                  <a:pt x="34595" y="1533"/>
                </a:lnTo>
                <a:lnTo>
                  <a:pt x="34387" y="1380"/>
                </a:lnTo>
                <a:lnTo>
                  <a:pt x="34170" y="1236"/>
                </a:lnTo>
                <a:lnTo>
                  <a:pt x="33945" y="1100"/>
                </a:lnTo>
                <a:lnTo>
                  <a:pt x="33721" y="971"/>
                </a:lnTo>
                <a:lnTo>
                  <a:pt x="33488" y="843"/>
                </a:lnTo>
                <a:lnTo>
                  <a:pt x="33255" y="731"/>
                </a:lnTo>
                <a:lnTo>
                  <a:pt x="33015" y="618"/>
                </a:lnTo>
                <a:lnTo>
                  <a:pt x="32766" y="514"/>
                </a:lnTo>
                <a:lnTo>
                  <a:pt x="32525" y="426"/>
                </a:lnTo>
                <a:lnTo>
                  <a:pt x="32277" y="337"/>
                </a:lnTo>
                <a:lnTo>
                  <a:pt x="32020" y="265"/>
                </a:lnTo>
                <a:lnTo>
                  <a:pt x="31771" y="193"/>
                </a:lnTo>
                <a:lnTo>
                  <a:pt x="31514" y="137"/>
                </a:lnTo>
                <a:lnTo>
                  <a:pt x="31258" y="89"/>
                </a:lnTo>
                <a:lnTo>
                  <a:pt x="31001" y="57"/>
                </a:lnTo>
                <a:lnTo>
                  <a:pt x="30752" y="25"/>
                </a:lnTo>
                <a:lnTo>
                  <a:pt x="30496" y="9"/>
                </a:lnTo>
                <a:lnTo>
                  <a:pt x="30239" y="0"/>
                </a:lnTo>
                <a:close/>
              </a:path>
            </a:pathLst>
          </a:custGeom>
          <a:solidFill>
            <a:srgbClr val="51CDFA">
              <a:alpha val="474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729150" y="539500"/>
            <a:ext cx="7685700" cy="4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2" type="title"/>
          </p:nvPr>
        </p:nvSpPr>
        <p:spPr>
          <a:xfrm>
            <a:off x="1195725" y="1958563"/>
            <a:ext cx="2474400" cy="35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7" name="Google Shape;27;p5"/>
          <p:cNvSpPr txBox="1"/>
          <p:nvPr>
            <p:ph idx="1" type="subTitle"/>
          </p:nvPr>
        </p:nvSpPr>
        <p:spPr>
          <a:xfrm>
            <a:off x="1303475" y="2312575"/>
            <a:ext cx="2259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3" type="title"/>
          </p:nvPr>
        </p:nvSpPr>
        <p:spPr>
          <a:xfrm>
            <a:off x="5249150" y="1958563"/>
            <a:ext cx="2699100" cy="35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9" name="Google Shape;29;p5"/>
          <p:cNvSpPr txBox="1"/>
          <p:nvPr>
            <p:ph idx="4" type="subTitle"/>
          </p:nvPr>
        </p:nvSpPr>
        <p:spPr>
          <a:xfrm>
            <a:off x="5469188" y="2312575"/>
            <a:ext cx="2259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hasCustomPrompt="1" idx="5" type="title"/>
          </p:nvPr>
        </p:nvSpPr>
        <p:spPr>
          <a:xfrm>
            <a:off x="2076075" y="1543575"/>
            <a:ext cx="713700" cy="35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1" name="Google Shape;31;p5"/>
          <p:cNvSpPr txBox="1"/>
          <p:nvPr>
            <p:ph hasCustomPrompt="1" idx="6" type="title"/>
          </p:nvPr>
        </p:nvSpPr>
        <p:spPr>
          <a:xfrm>
            <a:off x="6241850" y="1543575"/>
            <a:ext cx="713700" cy="35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>
                <a:solidFill>
                  <a:schemeClr val="accent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2" name="Google Shape;32;p5"/>
          <p:cNvSpPr/>
          <p:nvPr/>
        </p:nvSpPr>
        <p:spPr>
          <a:xfrm rot="-10612097">
            <a:off x="-2979210" y="-155949"/>
            <a:ext cx="5314565" cy="5672914"/>
          </a:xfrm>
          <a:custGeom>
            <a:rect b="b" l="l" r="r" t="t"/>
            <a:pathLst>
              <a:path extrusionOk="0" h="31234" w="29261">
                <a:moveTo>
                  <a:pt x="22296" y="0"/>
                </a:moveTo>
                <a:lnTo>
                  <a:pt x="5673" y="979"/>
                </a:lnTo>
                <a:lnTo>
                  <a:pt x="5184" y="1091"/>
                </a:lnTo>
                <a:lnTo>
                  <a:pt x="4694" y="1212"/>
                </a:lnTo>
                <a:lnTo>
                  <a:pt x="4453" y="1284"/>
                </a:lnTo>
                <a:lnTo>
                  <a:pt x="4213" y="1356"/>
                </a:lnTo>
                <a:lnTo>
                  <a:pt x="3980" y="1436"/>
                </a:lnTo>
                <a:lnTo>
                  <a:pt x="3739" y="1525"/>
                </a:lnTo>
                <a:lnTo>
                  <a:pt x="3507" y="1613"/>
                </a:lnTo>
                <a:lnTo>
                  <a:pt x="3282" y="1709"/>
                </a:lnTo>
                <a:lnTo>
                  <a:pt x="3049" y="1813"/>
                </a:lnTo>
                <a:lnTo>
                  <a:pt x="2833" y="1926"/>
                </a:lnTo>
                <a:lnTo>
                  <a:pt x="2608" y="2046"/>
                </a:lnTo>
                <a:lnTo>
                  <a:pt x="2400" y="2175"/>
                </a:lnTo>
                <a:lnTo>
                  <a:pt x="2183" y="2303"/>
                </a:lnTo>
                <a:lnTo>
                  <a:pt x="1982" y="2447"/>
                </a:lnTo>
                <a:lnTo>
                  <a:pt x="1782" y="2600"/>
                </a:lnTo>
                <a:lnTo>
                  <a:pt x="1589" y="2760"/>
                </a:lnTo>
                <a:lnTo>
                  <a:pt x="1405" y="2929"/>
                </a:lnTo>
                <a:lnTo>
                  <a:pt x="1228" y="3113"/>
                </a:lnTo>
                <a:lnTo>
                  <a:pt x="1060" y="3298"/>
                </a:lnTo>
                <a:lnTo>
                  <a:pt x="899" y="3490"/>
                </a:lnTo>
                <a:lnTo>
                  <a:pt x="747" y="3699"/>
                </a:lnTo>
                <a:lnTo>
                  <a:pt x="610" y="3907"/>
                </a:lnTo>
                <a:lnTo>
                  <a:pt x="490" y="4124"/>
                </a:lnTo>
                <a:lnTo>
                  <a:pt x="378" y="4341"/>
                </a:lnTo>
                <a:lnTo>
                  <a:pt x="274" y="4573"/>
                </a:lnTo>
                <a:lnTo>
                  <a:pt x="185" y="4798"/>
                </a:lnTo>
                <a:lnTo>
                  <a:pt x="121" y="5039"/>
                </a:lnTo>
                <a:lnTo>
                  <a:pt x="65" y="5279"/>
                </a:lnTo>
                <a:lnTo>
                  <a:pt x="25" y="5528"/>
                </a:lnTo>
                <a:lnTo>
                  <a:pt x="1" y="5777"/>
                </a:lnTo>
                <a:lnTo>
                  <a:pt x="1" y="5969"/>
                </a:lnTo>
                <a:lnTo>
                  <a:pt x="1" y="6162"/>
                </a:lnTo>
                <a:lnTo>
                  <a:pt x="17" y="6346"/>
                </a:lnTo>
                <a:lnTo>
                  <a:pt x="41" y="6531"/>
                </a:lnTo>
                <a:lnTo>
                  <a:pt x="81" y="6723"/>
                </a:lnTo>
                <a:lnTo>
                  <a:pt x="121" y="6900"/>
                </a:lnTo>
                <a:lnTo>
                  <a:pt x="169" y="7085"/>
                </a:lnTo>
                <a:lnTo>
                  <a:pt x="233" y="7261"/>
                </a:lnTo>
                <a:lnTo>
                  <a:pt x="298" y="7438"/>
                </a:lnTo>
                <a:lnTo>
                  <a:pt x="370" y="7614"/>
                </a:lnTo>
                <a:lnTo>
                  <a:pt x="458" y="7783"/>
                </a:lnTo>
                <a:lnTo>
                  <a:pt x="546" y="7951"/>
                </a:lnTo>
                <a:lnTo>
                  <a:pt x="635" y="8119"/>
                </a:lnTo>
                <a:lnTo>
                  <a:pt x="739" y="8280"/>
                </a:lnTo>
                <a:lnTo>
                  <a:pt x="843" y="8440"/>
                </a:lnTo>
                <a:lnTo>
                  <a:pt x="955" y="8601"/>
                </a:lnTo>
                <a:lnTo>
                  <a:pt x="1076" y="8761"/>
                </a:lnTo>
                <a:lnTo>
                  <a:pt x="1196" y="8914"/>
                </a:lnTo>
                <a:lnTo>
                  <a:pt x="1453" y="9219"/>
                </a:lnTo>
                <a:lnTo>
                  <a:pt x="1726" y="9507"/>
                </a:lnTo>
                <a:lnTo>
                  <a:pt x="2014" y="9796"/>
                </a:lnTo>
                <a:lnTo>
                  <a:pt x="2303" y="10069"/>
                </a:lnTo>
                <a:lnTo>
                  <a:pt x="2608" y="10334"/>
                </a:lnTo>
                <a:lnTo>
                  <a:pt x="2913" y="10583"/>
                </a:lnTo>
                <a:lnTo>
                  <a:pt x="3226" y="10831"/>
                </a:lnTo>
                <a:lnTo>
                  <a:pt x="3852" y="11313"/>
                </a:lnTo>
                <a:lnTo>
                  <a:pt x="4478" y="11802"/>
                </a:lnTo>
                <a:lnTo>
                  <a:pt x="4782" y="12051"/>
                </a:lnTo>
                <a:lnTo>
                  <a:pt x="5087" y="12307"/>
                </a:lnTo>
                <a:lnTo>
                  <a:pt x="5384" y="12572"/>
                </a:lnTo>
                <a:lnTo>
                  <a:pt x="5665" y="12845"/>
                </a:lnTo>
                <a:lnTo>
                  <a:pt x="5938" y="13126"/>
                </a:lnTo>
                <a:lnTo>
                  <a:pt x="6194" y="13415"/>
                </a:lnTo>
                <a:lnTo>
                  <a:pt x="6315" y="13559"/>
                </a:lnTo>
                <a:lnTo>
                  <a:pt x="6435" y="13711"/>
                </a:lnTo>
                <a:lnTo>
                  <a:pt x="6547" y="13872"/>
                </a:lnTo>
                <a:lnTo>
                  <a:pt x="6652" y="14024"/>
                </a:lnTo>
                <a:lnTo>
                  <a:pt x="6756" y="14185"/>
                </a:lnTo>
                <a:lnTo>
                  <a:pt x="6852" y="14353"/>
                </a:lnTo>
                <a:lnTo>
                  <a:pt x="6941" y="14514"/>
                </a:lnTo>
                <a:lnTo>
                  <a:pt x="7029" y="14690"/>
                </a:lnTo>
                <a:lnTo>
                  <a:pt x="7101" y="14859"/>
                </a:lnTo>
                <a:lnTo>
                  <a:pt x="7173" y="15043"/>
                </a:lnTo>
                <a:lnTo>
                  <a:pt x="7237" y="15220"/>
                </a:lnTo>
                <a:lnTo>
                  <a:pt x="7294" y="15412"/>
                </a:lnTo>
                <a:lnTo>
                  <a:pt x="7334" y="15549"/>
                </a:lnTo>
                <a:lnTo>
                  <a:pt x="7366" y="15693"/>
                </a:lnTo>
                <a:lnTo>
                  <a:pt x="7414" y="15982"/>
                </a:lnTo>
                <a:lnTo>
                  <a:pt x="7446" y="16271"/>
                </a:lnTo>
                <a:lnTo>
                  <a:pt x="7462" y="16552"/>
                </a:lnTo>
                <a:lnTo>
                  <a:pt x="7462" y="16840"/>
                </a:lnTo>
                <a:lnTo>
                  <a:pt x="7446" y="17129"/>
                </a:lnTo>
                <a:lnTo>
                  <a:pt x="7422" y="17410"/>
                </a:lnTo>
                <a:lnTo>
                  <a:pt x="7374" y="17699"/>
                </a:lnTo>
                <a:lnTo>
                  <a:pt x="7326" y="17988"/>
                </a:lnTo>
                <a:lnTo>
                  <a:pt x="7261" y="18268"/>
                </a:lnTo>
                <a:lnTo>
                  <a:pt x="7189" y="18557"/>
                </a:lnTo>
                <a:lnTo>
                  <a:pt x="7109" y="18846"/>
                </a:lnTo>
                <a:lnTo>
                  <a:pt x="7021" y="19127"/>
                </a:lnTo>
                <a:lnTo>
                  <a:pt x="6933" y="19416"/>
                </a:lnTo>
                <a:lnTo>
                  <a:pt x="6732" y="19993"/>
                </a:lnTo>
                <a:lnTo>
                  <a:pt x="6315" y="21141"/>
                </a:lnTo>
                <a:lnTo>
                  <a:pt x="6114" y="21718"/>
                </a:lnTo>
                <a:lnTo>
                  <a:pt x="6018" y="22007"/>
                </a:lnTo>
                <a:lnTo>
                  <a:pt x="5930" y="22304"/>
                </a:lnTo>
                <a:lnTo>
                  <a:pt x="5849" y="22593"/>
                </a:lnTo>
                <a:lnTo>
                  <a:pt x="5769" y="22890"/>
                </a:lnTo>
                <a:lnTo>
                  <a:pt x="5705" y="23178"/>
                </a:lnTo>
                <a:lnTo>
                  <a:pt x="5649" y="23475"/>
                </a:lnTo>
                <a:lnTo>
                  <a:pt x="5601" y="23764"/>
                </a:lnTo>
                <a:lnTo>
                  <a:pt x="5569" y="24061"/>
                </a:lnTo>
                <a:lnTo>
                  <a:pt x="5545" y="24358"/>
                </a:lnTo>
                <a:lnTo>
                  <a:pt x="5537" y="24655"/>
                </a:lnTo>
                <a:lnTo>
                  <a:pt x="5545" y="24903"/>
                </a:lnTo>
                <a:lnTo>
                  <a:pt x="5561" y="25144"/>
                </a:lnTo>
                <a:lnTo>
                  <a:pt x="5593" y="25393"/>
                </a:lnTo>
                <a:lnTo>
                  <a:pt x="5625" y="25625"/>
                </a:lnTo>
                <a:lnTo>
                  <a:pt x="5673" y="25866"/>
                </a:lnTo>
                <a:lnTo>
                  <a:pt x="5737" y="26099"/>
                </a:lnTo>
                <a:lnTo>
                  <a:pt x="5801" y="26331"/>
                </a:lnTo>
                <a:lnTo>
                  <a:pt x="5882" y="26564"/>
                </a:lnTo>
                <a:lnTo>
                  <a:pt x="5970" y="26789"/>
                </a:lnTo>
                <a:lnTo>
                  <a:pt x="6066" y="27013"/>
                </a:lnTo>
                <a:lnTo>
                  <a:pt x="6170" y="27238"/>
                </a:lnTo>
                <a:lnTo>
                  <a:pt x="6283" y="27455"/>
                </a:lnTo>
                <a:lnTo>
                  <a:pt x="6403" y="27663"/>
                </a:lnTo>
                <a:lnTo>
                  <a:pt x="6531" y="27872"/>
                </a:lnTo>
                <a:lnTo>
                  <a:pt x="6668" y="28072"/>
                </a:lnTo>
                <a:lnTo>
                  <a:pt x="6812" y="28273"/>
                </a:lnTo>
                <a:lnTo>
                  <a:pt x="6957" y="28466"/>
                </a:lnTo>
                <a:lnTo>
                  <a:pt x="7117" y="28658"/>
                </a:lnTo>
                <a:lnTo>
                  <a:pt x="7278" y="28843"/>
                </a:lnTo>
                <a:lnTo>
                  <a:pt x="7454" y="29019"/>
                </a:lnTo>
                <a:lnTo>
                  <a:pt x="7631" y="29196"/>
                </a:lnTo>
                <a:lnTo>
                  <a:pt x="7807" y="29356"/>
                </a:lnTo>
                <a:lnTo>
                  <a:pt x="8000" y="29517"/>
                </a:lnTo>
                <a:lnTo>
                  <a:pt x="8192" y="29677"/>
                </a:lnTo>
                <a:lnTo>
                  <a:pt x="8393" y="29821"/>
                </a:lnTo>
                <a:lnTo>
                  <a:pt x="8593" y="29966"/>
                </a:lnTo>
                <a:lnTo>
                  <a:pt x="8802" y="30094"/>
                </a:lnTo>
                <a:lnTo>
                  <a:pt x="9010" y="30223"/>
                </a:lnTo>
                <a:lnTo>
                  <a:pt x="9227" y="30343"/>
                </a:lnTo>
                <a:lnTo>
                  <a:pt x="9452" y="30455"/>
                </a:lnTo>
                <a:lnTo>
                  <a:pt x="9676" y="30560"/>
                </a:lnTo>
                <a:lnTo>
                  <a:pt x="9901" y="30656"/>
                </a:lnTo>
                <a:lnTo>
                  <a:pt x="10134" y="30744"/>
                </a:lnTo>
                <a:lnTo>
                  <a:pt x="10358" y="30816"/>
                </a:lnTo>
                <a:lnTo>
                  <a:pt x="10599" y="30896"/>
                </a:lnTo>
                <a:lnTo>
                  <a:pt x="10832" y="30961"/>
                </a:lnTo>
                <a:lnTo>
                  <a:pt x="11064" y="31017"/>
                </a:lnTo>
                <a:lnTo>
                  <a:pt x="11305" y="31065"/>
                </a:lnTo>
                <a:lnTo>
                  <a:pt x="11546" y="31113"/>
                </a:lnTo>
                <a:lnTo>
                  <a:pt x="11786" y="31145"/>
                </a:lnTo>
                <a:lnTo>
                  <a:pt x="12027" y="31177"/>
                </a:lnTo>
                <a:lnTo>
                  <a:pt x="12276" y="31201"/>
                </a:lnTo>
                <a:lnTo>
                  <a:pt x="12516" y="31217"/>
                </a:lnTo>
                <a:lnTo>
                  <a:pt x="12757" y="31233"/>
                </a:lnTo>
                <a:lnTo>
                  <a:pt x="13255" y="31233"/>
                </a:lnTo>
                <a:lnTo>
                  <a:pt x="13495" y="31225"/>
                </a:lnTo>
                <a:lnTo>
                  <a:pt x="13744" y="31209"/>
                </a:lnTo>
                <a:lnTo>
                  <a:pt x="13985" y="31185"/>
                </a:lnTo>
                <a:lnTo>
                  <a:pt x="14233" y="31161"/>
                </a:lnTo>
                <a:lnTo>
                  <a:pt x="14474" y="31129"/>
                </a:lnTo>
                <a:lnTo>
                  <a:pt x="14723" y="31089"/>
                </a:lnTo>
                <a:lnTo>
                  <a:pt x="14963" y="31049"/>
                </a:lnTo>
                <a:lnTo>
                  <a:pt x="15204" y="30993"/>
                </a:lnTo>
                <a:lnTo>
                  <a:pt x="15445" y="30945"/>
                </a:lnTo>
                <a:lnTo>
                  <a:pt x="15686" y="30880"/>
                </a:lnTo>
                <a:lnTo>
                  <a:pt x="15926" y="30816"/>
                </a:lnTo>
                <a:lnTo>
                  <a:pt x="16159" y="30744"/>
                </a:lnTo>
                <a:lnTo>
                  <a:pt x="16400" y="30664"/>
                </a:lnTo>
                <a:lnTo>
                  <a:pt x="16632" y="30584"/>
                </a:lnTo>
                <a:lnTo>
                  <a:pt x="16865" y="30503"/>
                </a:lnTo>
                <a:lnTo>
                  <a:pt x="17090" y="30407"/>
                </a:lnTo>
                <a:lnTo>
                  <a:pt x="17314" y="30311"/>
                </a:lnTo>
                <a:lnTo>
                  <a:pt x="17539" y="30215"/>
                </a:lnTo>
                <a:lnTo>
                  <a:pt x="17988" y="29998"/>
                </a:lnTo>
                <a:lnTo>
                  <a:pt x="18421" y="29773"/>
                </a:lnTo>
                <a:lnTo>
                  <a:pt x="18847" y="29525"/>
                </a:lnTo>
                <a:lnTo>
                  <a:pt x="19256" y="29268"/>
                </a:lnTo>
                <a:lnTo>
                  <a:pt x="19665" y="28995"/>
                </a:lnTo>
                <a:lnTo>
                  <a:pt x="20066" y="28706"/>
                </a:lnTo>
                <a:lnTo>
                  <a:pt x="20451" y="28409"/>
                </a:lnTo>
                <a:lnTo>
                  <a:pt x="20836" y="28096"/>
                </a:lnTo>
                <a:lnTo>
                  <a:pt x="21213" y="27776"/>
                </a:lnTo>
                <a:lnTo>
                  <a:pt x="21574" y="27447"/>
                </a:lnTo>
                <a:lnTo>
                  <a:pt x="21935" y="27110"/>
                </a:lnTo>
                <a:lnTo>
                  <a:pt x="22288" y="26765"/>
                </a:lnTo>
                <a:lnTo>
                  <a:pt x="22633" y="26412"/>
                </a:lnTo>
                <a:lnTo>
                  <a:pt x="22970" y="26051"/>
                </a:lnTo>
                <a:lnTo>
                  <a:pt x="23299" y="25682"/>
                </a:lnTo>
                <a:lnTo>
                  <a:pt x="23620" y="25313"/>
                </a:lnTo>
                <a:lnTo>
                  <a:pt x="23917" y="24960"/>
                </a:lnTo>
                <a:lnTo>
                  <a:pt x="24206" y="24599"/>
                </a:lnTo>
                <a:lnTo>
                  <a:pt x="24495" y="24237"/>
                </a:lnTo>
                <a:lnTo>
                  <a:pt x="24775" y="23868"/>
                </a:lnTo>
                <a:lnTo>
                  <a:pt x="25048" y="23499"/>
                </a:lnTo>
                <a:lnTo>
                  <a:pt x="25321" y="23122"/>
                </a:lnTo>
                <a:lnTo>
                  <a:pt x="25578" y="22737"/>
                </a:lnTo>
                <a:lnTo>
                  <a:pt x="25834" y="22352"/>
                </a:lnTo>
                <a:lnTo>
                  <a:pt x="26083" y="21959"/>
                </a:lnTo>
                <a:lnTo>
                  <a:pt x="26324" y="21566"/>
                </a:lnTo>
                <a:lnTo>
                  <a:pt x="26557" y="21165"/>
                </a:lnTo>
                <a:lnTo>
                  <a:pt x="26781" y="20764"/>
                </a:lnTo>
                <a:lnTo>
                  <a:pt x="26998" y="20354"/>
                </a:lnTo>
                <a:lnTo>
                  <a:pt x="27214" y="19945"/>
                </a:lnTo>
                <a:lnTo>
                  <a:pt x="27415" y="19528"/>
                </a:lnTo>
                <a:lnTo>
                  <a:pt x="27608" y="19111"/>
                </a:lnTo>
                <a:lnTo>
                  <a:pt x="27784" y="18694"/>
                </a:lnTo>
                <a:lnTo>
                  <a:pt x="27961" y="18268"/>
                </a:lnTo>
                <a:lnTo>
                  <a:pt x="28129" y="17835"/>
                </a:lnTo>
                <a:lnTo>
                  <a:pt x="28281" y="17410"/>
                </a:lnTo>
                <a:lnTo>
                  <a:pt x="28426" y="16969"/>
                </a:lnTo>
                <a:lnTo>
                  <a:pt x="28554" y="16535"/>
                </a:lnTo>
                <a:lnTo>
                  <a:pt x="28683" y="16094"/>
                </a:lnTo>
                <a:lnTo>
                  <a:pt x="28795" y="15653"/>
                </a:lnTo>
                <a:lnTo>
                  <a:pt x="28891" y="15204"/>
                </a:lnTo>
                <a:lnTo>
                  <a:pt x="28979" y="14762"/>
                </a:lnTo>
                <a:lnTo>
                  <a:pt x="29060" y="14313"/>
                </a:lnTo>
                <a:lnTo>
                  <a:pt x="29124" y="13856"/>
                </a:lnTo>
                <a:lnTo>
                  <a:pt x="29180" y="13407"/>
                </a:lnTo>
                <a:lnTo>
                  <a:pt x="29220" y="12949"/>
                </a:lnTo>
                <a:lnTo>
                  <a:pt x="29244" y="12492"/>
                </a:lnTo>
                <a:lnTo>
                  <a:pt x="29260" y="12035"/>
                </a:lnTo>
                <a:lnTo>
                  <a:pt x="29260" y="11569"/>
                </a:lnTo>
                <a:lnTo>
                  <a:pt x="29244" y="11112"/>
                </a:lnTo>
                <a:lnTo>
                  <a:pt x="29212" y="10647"/>
                </a:lnTo>
                <a:lnTo>
                  <a:pt x="29164" y="10189"/>
                </a:lnTo>
                <a:lnTo>
                  <a:pt x="29108" y="9732"/>
                </a:lnTo>
                <a:lnTo>
                  <a:pt x="29028" y="9275"/>
                </a:lnTo>
                <a:lnTo>
                  <a:pt x="28939" y="8817"/>
                </a:lnTo>
                <a:lnTo>
                  <a:pt x="28835" y="8368"/>
                </a:lnTo>
                <a:lnTo>
                  <a:pt x="28715" y="7919"/>
                </a:lnTo>
                <a:lnTo>
                  <a:pt x="28578" y="7478"/>
                </a:lnTo>
                <a:lnTo>
                  <a:pt x="28434" y="7036"/>
                </a:lnTo>
                <a:lnTo>
                  <a:pt x="28265" y="6603"/>
                </a:lnTo>
                <a:lnTo>
                  <a:pt x="28097" y="6178"/>
                </a:lnTo>
                <a:lnTo>
                  <a:pt x="27904" y="5753"/>
                </a:lnTo>
                <a:lnTo>
                  <a:pt x="27704" y="5344"/>
                </a:lnTo>
                <a:lnTo>
                  <a:pt x="27487" y="4934"/>
                </a:lnTo>
                <a:lnTo>
                  <a:pt x="27255" y="4533"/>
                </a:lnTo>
                <a:lnTo>
                  <a:pt x="27006" y="4148"/>
                </a:lnTo>
                <a:lnTo>
                  <a:pt x="26757" y="3771"/>
                </a:lnTo>
                <a:lnTo>
                  <a:pt x="26484" y="3402"/>
                </a:lnTo>
                <a:lnTo>
                  <a:pt x="26204" y="3041"/>
                </a:lnTo>
                <a:lnTo>
                  <a:pt x="25907" y="2696"/>
                </a:lnTo>
                <a:lnTo>
                  <a:pt x="25602" y="2367"/>
                </a:lnTo>
                <a:lnTo>
                  <a:pt x="25281" y="2038"/>
                </a:lnTo>
                <a:lnTo>
                  <a:pt x="24952" y="1733"/>
                </a:lnTo>
                <a:lnTo>
                  <a:pt x="24607" y="1436"/>
                </a:lnTo>
                <a:lnTo>
                  <a:pt x="24246" y="1164"/>
                </a:lnTo>
                <a:lnTo>
                  <a:pt x="24069" y="1027"/>
                </a:lnTo>
                <a:lnTo>
                  <a:pt x="23877" y="899"/>
                </a:lnTo>
                <a:lnTo>
                  <a:pt x="23692" y="771"/>
                </a:lnTo>
                <a:lnTo>
                  <a:pt x="23500" y="642"/>
                </a:lnTo>
                <a:lnTo>
                  <a:pt x="23307" y="530"/>
                </a:lnTo>
                <a:lnTo>
                  <a:pt x="23107" y="409"/>
                </a:lnTo>
                <a:lnTo>
                  <a:pt x="22914" y="305"/>
                </a:lnTo>
                <a:lnTo>
                  <a:pt x="22706" y="201"/>
                </a:lnTo>
                <a:lnTo>
                  <a:pt x="22505" y="97"/>
                </a:lnTo>
                <a:lnTo>
                  <a:pt x="22296" y="0"/>
                </a:lnTo>
                <a:close/>
              </a:path>
            </a:pathLst>
          </a:custGeom>
          <a:solidFill>
            <a:srgbClr val="FA7F51">
              <a:alpha val="474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5"/>
          <p:cNvSpPr/>
          <p:nvPr/>
        </p:nvSpPr>
        <p:spPr>
          <a:xfrm rot="196908">
            <a:off x="6875950" y="-155942"/>
            <a:ext cx="5314540" cy="5672886"/>
          </a:xfrm>
          <a:custGeom>
            <a:rect b="b" l="l" r="r" t="t"/>
            <a:pathLst>
              <a:path extrusionOk="0" h="31234" w="29261">
                <a:moveTo>
                  <a:pt x="22296" y="0"/>
                </a:moveTo>
                <a:lnTo>
                  <a:pt x="5673" y="979"/>
                </a:lnTo>
                <a:lnTo>
                  <a:pt x="5184" y="1091"/>
                </a:lnTo>
                <a:lnTo>
                  <a:pt x="4694" y="1212"/>
                </a:lnTo>
                <a:lnTo>
                  <a:pt x="4453" y="1284"/>
                </a:lnTo>
                <a:lnTo>
                  <a:pt x="4213" y="1356"/>
                </a:lnTo>
                <a:lnTo>
                  <a:pt x="3980" y="1436"/>
                </a:lnTo>
                <a:lnTo>
                  <a:pt x="3739" y="1525"/>
                </a:lnTo>
                <a:lnTo>
                  <a:pt x="3507" y="1613"/>
                </a:lnTo>
                <a:lnTo>
                  <a:pt x="3282" y="1709"/>
                </a:lnTo>
                <a:lnTo>
                  <a:pt x="3049" y="1813"/>
                </a:lnTo>
                <a:lnTo>
                  <a:pt x="2833" y="1926"/>
                </a:lnTo>
                <a:lnTo>
                  <a:pt x="2608" y="2046"/>
                </a:lnTo>
                <a:lnTo>
                  <a:pt x="2400" y="2175"/>
                </a:lnTo>
                <a:lnTo>
                  <a:pt x="2183" y="2303"/>
                </a:lnTo>
                <a:lnTo>
                  <a:pt x="1982" y="2447"/>
                </a:lnTo>
                <a:lnTo>
                  <a:pt x="1782" y="2600"/>
                </a:lnTo>
                <a:lnTo>
                  <a:pt x="1589" y="2760"/>
                </a:lnTo>
                <a:lnTo>
                  <a:pt x="1405" y="2929"/>
                </a:lnTo>
                <a:lnTo>
                  <a:pt x="1228" y="3113"/>
                </a:lnTo>
                <a:lnTo>
                  <a:pt x="1060" y="3298"/>
                </a:lnTo>
                <a:lnTo>
                  <a:pt x="899" y="3490"/>
                </a:lnTo>
                <a:lnTo>
                  <a:pt x="747" y="3699"/>
                </a:lnTo>
                <a:lnTo>
                  <a:pt x="610" y="3907"/>
                </a:lnTo>
                <a:lnTo>
                  <a:pt x="490" y="4124"/>
                </a:lnTo>
                <a:lnTo>
                  <a:pt x="378" y="4341"/>
                </a:lnTo>
                <a:lnTo>
                  <a:pt x="274" y="4573"/>
                </a:lnTo>
                <a:lnTo>
                  <a:pt x="185" y="4798"/>
                </a:lnTo>
                <a:lnTo>
                  <a:pt x="121" y="5039"/>
                </a:lnTo>
                <a:lnTo>
                  <a:pt x="65" y="5279"/>
                </a:lnTo>
                <a:lnTo>
                  <a:pt x="25" y="5528"/>
                </a:lnTo>
                <a:lnTo>
                  <a:pt x="1" y="5777"/>
                </a:lnTo>
                <a:lnTo>
                  <a:pt x="1" y="5969"/>
                </a:lnTo>
                <a:lnTo>
                  <a:pt x="1" y="6162"/>
                </a:lnTo>
                <a:lnTo>
                  <a:pt x="17" y="6346"/>
                </a:lnTo>
                <a:lnTo>
                  <a:pt x="41" y="6531"/>
                </a:lnTo>
                <a:lnTo>
                  <a:pt x="81" y="6723"/>
                </a:lnTo>
                <a:lnTo>
                  <a:pt x="121" y="6900"/>
                </a:lnTo>
                <a:lnTo>
                  <a:pt x="169" y="7085"/>
                </a:lnTo>
                <a:lnTo>
                  <a:pt x="233" y="7261"/>
                </a:lnTo>
                <a:lnTo>
                  <a:pt x="298" y="7438"/>
                </a:lnTo>
                <a:lnTo>
                  <a:pt x="370" y="7614"/>
                </a:lnTo>
                <a:lnTo>
                  <a:pt x="458" y="7783"/>
                </a:lnTo>
                <a:lnTo>
                  <a:pt x="546" y="7951"/>
                </a:lnTo>
                <a:lnTo>
                  <a:pt x="635" y="8119"/>
                </a:lnTo>
                <a:lnTo>
                  <a:pt x="739" y="8280"/>
                </a:lnTo>
                <a:lnTo>
                  <a:pt x="843" y="8440"/>
                </a:lnTo>
                <a:lnTo>
                  <a:pt x="955" y="8601"/>
                </a:lnTo>
                <a:lnTo>
                  <a:pt x="1076" y="8761"/>
                </a:lnTo>
                <a:lnTo>
                  <a:pt x="1196" y="8914"/>
                </a:lnTo>
                <a:lnTo>
                  <a:pt x="1453" y="9219"/>
                </a:lnTo>
                <a:lnTo>
                  <a:pt x="1726" y="9507"/>
                </a:lnTo>
                <a:lnTo>
                  <a:pt x="2014" y="9796"/>
                </a:lnTo>
                <a:lnTo>
                  <a:pt x="2303" y="10069"/>
                </a:lnTo>
                <a:lnTo>
                  <a:pt x="2608" y="10334"/>
                </a:lnTo>
                <a:lnTo>
                  <a:pt x="2913" y="10583"/>
                </a:lnTo>
                <a:lnTo>
                  <a:pt x="3226" y="10831"/>
                </a:lnTo>
                <a:lnTo>
                  <a:pt x="3852" y="11313"/>
                </a:lnTo>
                <a:lnTo>
                  <a:pt x="4478" y="11802"/>
                </a:lnTo>
                <a:lnTo>
                  <a:pt x="4782" y="12051"/>
                </a:lnTo>
                <a:lnTo>
                  <a:pt x="5087" y="12307"/>
                </a:lnTo>
                <a:lnTo>
                  <a:pt x="5384" y="12572"/>
                </a:lnTo>
                <a:lnTo>
                  <a:pt x="5665" y="12845"/>
                </a:lnTo>
                <a:lnTo>
                  <a:pt x="5938" y="13126"/>
                </a:lnTo>
                <a:lnTo>
                  <a:pt x="6194" y="13415"/>
                </a:lnTo>
                <a:lnTo>
                  <a:pt x="6315" y="13559"/>
                </a:lnTo>
                <a:lnTo>
                  <a:pt x="6435" y="13711"/>
                </a:lnTo>
                <a:lnTo>
                  <a:pt x="6547" y="13872"/>
                </a:lnTo>
                <a:lnTo>
                  <a:pt x="6652" y="14024"/>
                </a:lnTo>
                <a:lnTo>
                  <a:pt x="6756" y="14185"/>
                </a:lnTo>
                <a:lnTo>
                  <a:pt x="6852" y="14353"/>
                </a:lnTo>
                <a:lnTo>
                  <a:pt x="6941" y="14514"/>
                </a:lnTo>
                <a:lnTo>
                  <a:pt x="7029" y="14690"/>
                </a:lnTo>
                <a:lnTo>
                  <a:pt x="7101" y="14859"/>
                </a:lnTo>
                <a:lnTo>
                  <a:pt x="7173" y="15043"/>
                </a:lnTo>
                <a:lnTo>
                  <a:pt x="7237" y="15220"/>
                </a:lnTo>
                <a:lnTo>
                  <a:pt x="7294" y="15412"/>
                </a:lnTo>
                <a:lnTo>
                  <a:pt x="7334" y="15549"/>
                </a:lnTo>
                <a:lnTo>
                  <a:pt x="7366" y="15693"/>
                </a:lnTo>
                <a:lnTo>
                  <a:pt x="7414" y="15982"/>
                </a:lnTo>
                <a:lnTo>
                  <a:pt x="7446" y="16271"/>
                </a:lnTo>
                <a:lnTo>
                  <a:pt x="7462" y="16552"/>
                </a:lnTo>
                <a:lnTo>
                  <a:pt x="7462" y="16840"/>
                </a:lnTo>
                <a:lnTo>
                  <a:pt x="7446" y="17129"/>
                </a:lnTo>
                <a:lnTo>
                  <a:pt x="7422" y="17410"/>
                </a:lnTo>
                <a:lnTo>
                  <a:pt x="7374" y="17699"/>
                </a:lnTo>
                <a:lnTo>
                  <a:pt x="7326" y="17988"/>
                </a:lnTo>
                <a:lnTo>
                  <a:pt x="7261" y="18268"/>
                </a:lnTo>
                <a:lnTo>
                  <a:pt x="7189" y="18557"/>
                </a:lnTo>
                <a:lnTo>
                  <a:pt x="7109" y="18846"/>
                </a:lnTo>
                <a:lnTo>
                  <a:pt x="7021" y="19127"/>
                </a:lnTo>
                <a:lnTo>
                  <a:pt x="6933" y="19416"/>
                </a:lnTo>
                <a:lnTo>
                  <a:pt x="6732" y="19993"/>
                </a:lnTo>
                <a:lnTo>
                  <a:pt x="6315" y="21141"/>
                </a:lnTo>
                <a:lnTo>
                  <a:pt x="6114" y="21718"/>
                </a:lnTo>
                <a:lnTo>
                  <a:pt x="6018" y="22007"/>
                </a:lnTo>
                <a:lnTo>
                  <a:pt x="5930" y="22304"/>
                </a:lnTo>
                <a:lnTo>
                  <a:pt x="5849" y="22593"/>
                </a:lnTo>
                <a:lnTo>
                  <a:pt x="5769" y="22890"/>
                </a:lnTo>
                <a:lnTo>
                  <a:pt x="5705" y="23178"/>
                </a:lnTo>
                <a:lnTo>
                  <a:pt x="5649" y="23475"/>
                </a:lnTo>
                <a:lnTo>
                  <a:pt x="5601" y="23764"/>
                </a:lnTo>
                <a:lnTo>
                  <a:pt x="5569" y="24061"/>
                </a:lnTo>
                <a:lnTo>
                  <a:pt x="5545" y="24358"/>
                </a:lnTo>
                <a:lnTo>
                  <a:pt x="5537" y="24655"/>
                </a:lnTo>
                <a:lnTo>
                  <a:pt x="5545" y="24903"/>
                </a:lnTo>
                <a:lnTo>
                  <a:pt x="5561" y="25144"/>
                </a:lnTo>
                <a:lnTo>
                  <a:pt x="5593" y="25393"/>
                </a:lnTo>
                <a:lnTo>
                  <a:pt x="5625" y="25625"/>
                </a:lnTo>
                <a:lnTo>
                  <a:pt x="5673" y="25866"/>
                </a:lnTo>
                <a:lnTo>
                  <a:pt x="5737" y="26099"/>
                </a:lnTo>
                <a:lnTo>
                  <a:pt x="5801" y="26331"/>
                </a:lnTo>
                <a:lnTo>
                  <a:pt x="5882" y="26564"/>
                </a:lnTo>
                <a:lnTo>
                  <a:pt x="5970" y="26789"/>
                </a:lnTo>
                <a:lnTo>
                  <a:pt x="6066" y="27013"/>
                </a:lnTo>
                <a:lnTo>
                  <a:pt x="6170" y="27238"/>
                </a:lnTo>
                <a:lnTo>
                  <a:pt x="6283" y="27455"/>
                </a:lnTo>
                <a:lnTo>
                  <a:pt x="6403" y="27663"/>
                </a:lnTo>
                <a:lnTo>
                  <a:pt x="6531" y="27872"/>
                </a:lnTo>
                <a:lnTo>
                  <a:pt x="6668" y="28072"/>
                </a:lnTo>
                <a:lnTo>
                  <a:pt x="6812" y="28273"/>
                </a:lnTo>
                <a:lnTo>
                  <a:pt x="6957" y="28466"/>
                </a:lnTo>
                <a:lnTo>
                  <a:pt x="7117" y="28658"/>
                </a:lnTo>
                <a:lnTo>
                  <a:pt x="7278" y="28843"/>
                </a:lnTo>
                <a:lnTo>
                  <a:pt x="7454" y="29019"/>
                </a:lnTo>
                <a:lnTo>
                  <a:pt x="7631" y="29196"/>
                </a:lnTo>
                <a:lnTo>
                  <a:pt x="7807" y="29356"/>
                </a:lnTo>
                <a:lnTo>
                  <a:pt x="8000" y="29517"/>
                </a:lnTo>
                <a:lnTo>
                  <a:pt x="8192" y="29677"/>
                </a:lnTo>
                <a:lnTo>
                  <a:pt x="8393" y="29821"/>
                </a:lnTo>
                <a:lnTo>
                  <a:pt x="8593" y="29966"/>
                </a:lnTo>
                <a:lnTo>
                  <a:pt x="8802" y="30094"/>
                </a:lnTo>
                <a:lnTo>
                  <a:pt x="9010" y="30223"/>
                </a:lnTo>
                <a:lnTo>
                  <a:pt x="9227" y="30343"/>
                </a:lnTo>
                <a:lnTo>
                  <a:pt x="9452" y="30455"/>
                </a:lnTo>
                <a:lnTo>
                  <a:pt x="9676" y="30560"/>
                </a:lnTo>
                <a:lnTo>
                  <a:pt x="9901" y="30656"/>
                </a:lnTo>
                <a:lnTo>
                  <a:pt x="10134" y="30744"/>
                </a:lnTo>
                <a:lnTo>
                  <a:pt x="10358" y="30816"/>
                </a:lnTo>
                <a:lnTo>
                  <a:pt x="10599" y="30896"/>
                </a:lnTo>
                <a:lnTo>
                  <a:pt x="10832" y="30961"/>
                </a:lnTo>
                <a:lnTo>
                  <a:pt x="11064" y="31017"/>
                </a:lnTo>
                <a:lnTo>
                  <a:pt x="11305" y="31065"/>
                </a:lnTo>
                <a:lnTo>
                  <a:pt x="11546" y="31113"/>
                </a:lnTo>
                <a:lnTo>
                  <a:pt x="11786" y="31145"/>
                </a:lnTo>
                <a:lnTo>
                  <a:pt x="12027" y="31177"/>
                </a:lnTo>
                <a:lnTo>
                  <a:pt x="12276" y="31201"/>
                </a:lnTo>
                <a:lnTo>
                  <a:pt x="12516" y="31217"/>
                </a:lnTo>
                <a:lnTo>
                  <a:pt x="12757" y="31233"/>
                </a:lnTo>
                <a:lnTo>
                  <a:pt x="13255" y="31233"/>
                </a:lnTo>
                <a:lnTo>
                  <a:pt x="13495" y="31225"/>
                </a:lnTo>
                <a:lnTo>
                  <a:pt x="13744" y="31209"/>
                </a:lnTo>
                <a:lnTo>
                  <a:pt x="13985" y="31185"/>
                </a:lnTo>
                <a:lnTo>
                  <a:pt x="14233" y="31161"/>
                </a:lnTo>
                <a:lnTo>
                  <a:pt x="14474" y="31129"/>
                </a:lnTo>
                <a:lnTo>
                  <a:pt x="14723" y="31089"/>
                </a:lnTo>
                <a:lnTo>
                  <a:pt x="14963" y="31049"/>
                </a:lnTo>
                <a:lnTo>
                  <a:pt x="15204" y="30993"/>
                </a:lnTo>
                <a:lnTo>
                  <a:pt x="15445" y="30945"/>
                </a:lnTo>
                <a:lnTo>
                  <a:pt x="15686" y="30880"/>
                </a:lnTo>
                <a:lnTo>
                  <a:pt x="15926" y="30816"/>
                </a:lnTo>
                <a:lnTo>
                  <a:pt x="16159" y="30744"/>
                </a:lnTo>
                <a:lnTo>
                  <a:pt x="16400" y="30664"/>
                </a:lnTo>
                <a:lnTo>
                  <a:pt x="16632" y="30584"/>
                </a:lnTo>
                <a:lnTo>
                  <a:pt x="16865" y="30503"/>
                </a:lnTo>
                <a:lnTo>
                  <a:pt x="17090" y="30407"/>
                </a:lnTo>
                <a:lnTo>
                  <a:pt x="17314" y="30311"/>
                </a:lnTo>
                <a:lnTo>
                  <a:pt x="17539" y="30215"/>
                </a:lnTo>
                <a:lnTo>
                  <a:pt x="17988" y="29998"/>
                </a:lnTo>
                <a:lnTo>
                  <a:pt x="18421" y="29773"/>
                </a:lnTo>
                <a:lnTo>
                  <a:pt x="18847" y="29525"/>
                </a:lnTo>
                <a:lnTo>
                  <a:pt x="19256" y="29268"/>
                </a:lnTo>
                <a:lnTo>
                  <a:pt x="19665" y="28995"/>
                </a:lnTo>
                <a:lnTo>
                  <a:pt x="20066" y="28706"/>
                </a:lnTo>
                <a:lnTo>
                  <a:pt x="20451" y="28409"/>
                </a:lnTo>
                <a:lnTo>
                  <a:pt x="20836" y="28096"/>
                </a:lnTo>
                <a:lnTo>
                  <a:pt x="21213" y="27776"/>
                </a:lnTo>
                <a:lnTo>
                  <a:pt x="21574" y="27447"/>
                </a:lnTo>
                <a:lnTo>
                  <a:pt x="21935" y="27110"/>
                </a:lnTo>
                <a:lnTo>
                  <a:pt x="22288" y="26765"/>
                </a:lnTo>
                <a:lnTo>
                  <a:pt x="22633" y="26412"/>
                </a:lnTo>
                <a:lnTo>
                  <a:pt x="22970" y="26051"/>
                </a:lnTo>
                <a:lnTo>
                  <a:pt x="23299" y="25682"/>
                </a:lnTo>
                <a:lnTo>
                  <a:pt x="23620" y="25313"/>
                </a:lnTo>
                <a:lnTo>
                  <a:pt x="23917" y="24960"/>
                </a:lnTo>
                <a:lnTo>
                  <a:pt x="24206" y="24599"/>
                </a:lnTo>
                <a:lnTo>
                  <a:pt x="24495" y="24237"/>
                </a:lnTo>
                <a:lnTo>
                  <a:pt x="24775" y="23868"/>
                </a:lnTo>
                <a:lnTo>
                  <a:pt x="25048" y="23499"/>
                </a:lnTo>
                <a:lnTo>
                  <a:pt x="25321" y="23122"/>
                </a:lnTo>
                <a:lnTo>
                  <a:pt x="25578" y="22737"/>
                </a:lnTo>
                <a:lnTo>
                  <a:pt x="25834" y="22352"/>
                </a:lnTo>
                <a:lnTo>
                  <a:pt x="26083" y="21959"/>
                </a:lnTo>
                <a:lnTo>
                  <a:pt x="26324" y="21566"/>
                </a:lnTo>
                <a:lnTo>
                  <a:pt x="26557" y="21165"/>
                </a:lnTo>
                <a:lnTo>
                  <a:pt x="26781" y="20764"/>
                </a:lnTo>
                <a:lnTo>
                  <a:pt x="26998" y="20354"/>
                </a:lnTo>
                <a:lnTo>
                  <a:pt x="27214" y="19945"/>
                </a:lnTo>
                <a:lnTo>
                  <a:pt x="27415" y="19528"/>
                </a:lnTo>
                <a:lnTo>
                  <a:pt x="27608" y="19111"/>
                </a:lnTo>
                <a:lnTo>
                  <a:pt x="27784" y="18694"/>
                </a:lnTo>
                <a:lnTo>
                  <a:pt x="27961" y="18268"/>
                </a:lnTo>
                <a:lnTo>
                  <a:pt x="28129" y="17835"/>
                </a:lnTo>
                <a:lnTo>
                  <a:pt x="28281" y="17410"/>
                </a:lnTo>
                <a:lnTo>
                  <a:pt x="28426" y="16969"/>
                </a:lnTo>
                <a:lnTo>
                  <a:pt x="28554" y="16535"/>
                </a:lnTo>
                <a:lnTo>
                  <a:pt x="28683" y="16094"/>
                </a:lnTo>
                <a:lnTo>
                  <a:pt x="28795" y="15653"/>
                </a:lnTo>
                <a:lnTo>
                  <a:pt x="28891" y="15204"/>
                </a:lnTo>
                <a:lnTo>
                  <a:pt x="28979" y="14762"/>
                </a:lnTo>
                <a:lnTo>
                  <a:pt x="29060" y="14313"/>
                </a:lnTo>
                <a:lnTo>
                  <a:pt x="29124" y="13856"/>
                </a:lnTo>
                <a:lnTo>
                  <a:pt x="29180" y="13407"/>
                </a:lnTo>
                <a:lnTo>
                  <a:pt x="29220" y="12949"/>
                </a:lnTo>
                <a:lnTo>
                  <a:pt x="29244" y="12492"/>
                </a:lnTo>
                <a:lnTo>
                  <a:pt x="29260" y="12035"/>
                </a:lnTo>
                <a:lnTo>
                  <a:pt x="29260" y="11569"/>
                </a:lnTo>
                <a:lnTo>
                  <a:pt x="29244" y="11112"/>
                </a:lnTo>
                <a:lnTo>
                  <a:pt x="29212" y="10647"/>
                </a:lnTo>
                <a:lnTo>
                  <a:pt x="29164" y="10189"/>
                </a:lnTo>
                <a:lnTo>
                  <a:pt x="29108" y="9732"/>
                </a:lnTo>
                <a:lnTo>
                  <a:pt x="29028" y="9275"/>
                </a:lnTo>
                <a:lnTo>
                  <a:pt x="28939" y="8817"/>
                </a:lnTo>
                <a:lnTo>
                  <a:pt x="28835" y="8368"/>
                </a:lnTo>
                <a:lnTo>
                  <a:pt x="28715" y="7919"/>
                </a:lnTo>
                <a:lnTo>
                  <a:pt x="28578" y="7478"/>
                </a:lnTo>
                <a:lnTo>
                  <a:pt x="28434" y="7036"/>
                </a:lnTo>
                <a:lnTo>
                  <a:pt x="28265" y="6603"/>
                </a:lnTo>
                <a:lnTo>
                  <a:pt x="28097" y="6178"/>
                </a:lnTo>
                <a:lnTo>
                  <a:pt x="27904" y="5753"/>
                </a:lnTo>
                <a:lnTo>
                  <a:pt x="27704" y="5344"/>
                </a:lnTo>
                <a:lnTo>
                  <a:pt x="27487" y="4934"/>
                </a:lnTo>
                <a:lnTo>
                  <a:pt x="27255" y="4533"/>
                </a:lnTo>
                <a:lnTo>
                  <a:pt x="27006" y="4148"/>
                </a:lnTo>
                <a:lnTo>
                  <a:pt x="26757" y="3771"/>
                </a:lnTo>
                <a:lnTo>
                  <a:pt x="26484" y="3402"/>
                </a:lnTo>
                <a:lnTo>
                  <a:pt x="26204" y="3041"/>
                </a:lnTo>
                <a:lnTo>
                  <a:pt x="25907" y="2696"/>
                </a:lnTo>
                <a:lnTo>
                  <a:pt x="25602" y="2367"/>
                </a:lnTo>
                <a:lnTo>
                  <a:pt x="25281" y="2038"/>
                </a:lnTo>
                <a:lnTo>
                  <a:pt x="24952" y="1733"/>
                </a:lnTo>
                <a:lnTo>
                  <a:pt x="24607" y="1436"/>
                </a:lnTo>
                <a:lnTo>
                  <a:pt x="24246" y="1164"/>
                </a:lnTo>
                <a:lnTo>
                  <a:pt x="24069" y="1027"/>
                </a:lnTo>
                <a:lnTo>
                  <a:pt x="23877" y="899"/>
                </a:lnTo>
                <a:lnTo>
                  <a:pt x="23692" y="771"/>
                </a:lnTo>
                <a:lnTo>
                  <a:pt x="23500" y="642"/>
                </a:lnTo>
                <a:lnTo>
                  <a:pt x="23307" y="530"/>
                </a:lnTo>
                <a:lnTo>
                  <a:pt x="23107" y="409"/>
                </a:lnTo>
                <a:lnTo>
                  <a:pt x="22914" y="305"/>
                </a:lnTo>
                <a:lnTo>
                  <a:pt x="22706" y="201"/>
                </a:lnTo>
                <a:lnTo>
                  <a:pt x="22505" y="97"/>
                </a:lnTo>
                <a:lnTo>
                  <a:pt x="22296" y="0"/>
                </a:lnTo>
                <a:close/>
              </a:path>
            </a:pathLst>
          </a:custGeom>
          <a:solidFill>
            <a:srgbClr val="51CDFA">
              <a:alpha val="474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/>
          <p:nvPr>
            <p:ph type="title"/>
          </p:nvPr>
        </p:nvSpPr>
        <p:spPr>
          <a:xfrm>
            <a:off x="2019300" y="539500"/>
            <a:ext cx="5105400" cy="4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>
            <p:ph idx="1" type="body"/>
          </p:nvPr>
        </p:nvSpPr>
        <p:spPr>
          <a:xfrm>
            <a:off x="5562600" y="2533300"/>
            <a:ext cx="2867700" cy="13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r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400"/>
            </a:lvl1pPr>
            <a:lvl2pPr indent="-304800" lvl="1" marL="914400" algn="r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r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r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r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r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r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r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r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4572000" y="2104000"/>
            <a:ext cx="3842700" cy="4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9" name="Google Shape;39;p7"/>
          <p:cNvSpPr/>
          <p:nvPr/>
        </p:nvSpPr>
        <p:spPr>
          <a:xfrm flipH="1">
            <a:off x="52" y="-59075"/>
            <a:ext cx="5246023" cy="5715479"/>
          </a:xfrm>
          <a:custGeom>
            <a:rect b="b" l="l" r="r" t="t"/>
            <a:pathLst>
              <a:path extrusionOk="0" h="64794" w="52518">
                <a:moveTo>
                  <a:pt x="47062" y="1"/>
                </a:moveTo>
                <a:lnTo>
                  <a:pt x="47078" y="305"/>
                </a:lnTo>
                <a:lnTo>
                  <a:pt x="47087" y="610"/>
                </a:lnTo>
                <a:lnTo>
                  <a:pt x="47087" y="907"/>
                </a:lnTo>
                <a:lnTo>
                  <a:pt x="47078" y="1204"/>
                </a:lnTo>
                <a:lnTo>
                  <a:pt x="47054" y="1485"/>
                </a:lnTo>
                <a:lnTo>
                  <a:pt x="47030" y="1774"/>
                </a:lnTo>
                <a:lnTo>
                  <a:pt x="46990" y="2046"/>
                </a:lnTo>
                <a:lnTo>
                  <a:pt x="46950" y="2319"/>
                </a:lnTo>
                <a:lnTo>
                  <a:pt x="46894" y="2592"/>
                </a:lnTo>
                <a:lnTo>
                  <a:pt x="46838" y="2857"/>
                </a:lnTo>
                <a:lnTo>
                  <a:pt x="46766" y="3113"/>
                </a:lnTo>
                <a:lnTo>
                  <a:pt x="46693" y="3370"/>
                </a:lnTo>
                <a:lnTo>
                  <a:pt x="46613" y="3619"/>
                </a:lnTo>
                <a:lnTo>
                  <a:pt x="46525" y="3868"/>
                </a:lnTo>
                <a:lnTo>
                  <a:pt x="46429" y="4108"/>
                </a:lnTo>
                <a:lnTo>
                  <a:pt x="46324" y="4341"/>
                </a:lnTo>
                <a:lnTo>
                  <a:pt x="46212" y="4582"/>
                </a:lnTo>
                <a:lnTo>
                  <a:pt x="46092" y="4806"/>
                </a:lnTo>
                <a:lnTo>
                  <a:pt x="45971" y="5031"/>
                </a:lnTo>
                <a:lnTo>
                  <a:pt x="45843" y="5256"/>
                </a:lnTo>
                <a:lnTo>
                  <a:pt x="45707" y="5472"/>
                </a:lnTo>
                <a:lnTo>
                  <a:pt x="45570" y="5689"/>
                </a:lnTo>
                <a:lnTo>
                  <a:pt x="45418" y="5897"/>
                </a:lnTo>
                <a:lnTo>
                  <a:pt x="45265" y="6106"/>
                </a:lnTo>
                <a:lnTo>
                  <a:pt x="45113" y="6315"/>
                </a:lnTo>
                <a:lnTo>
                  <a:pt x="44952" y="6515"/>
                </a:lnTo>
                <a:lnTo>
                  <a:pt x="44784" y="6708"/>
                </a:lnTo>
                <a:lnTo>
                  <a:pt x="44607" y="6908"/>
                </a:lnTo>
                <a:lnTo>
                  <a:pt x="44431" y="7101"/>
                </a:lnTo>
                <a:lnTo>
                  <a:pt x="44254" y="7285"/>
                </a:lnTo>
                <a:lnTo>
                  <a:pt x="44062" y="7470"/>
                </a:lnTo>
                <a:lnTo>
                  <a:pt x="43877" y="7654"/>
                </a:lnTo>
                <a:lnTo>
                  <a:pt x="43484" y="8007"/>
                </a:lnTo>
                <a:lnTo>
                  <a:pt x="43083" y="8352"/>
                </a:lnTo>
                <a:lnTo>
                  <a:pt x="42658" y="8689"/>
                </a:lnTo>
                <a:lnTo>
                  <a:pt x="42233" y="9018"/>
                </a:lnTo>
                <a:lnTo>
                  <a:pt x="41791" y="9339"/>
                </a:lnTo>
                <a:lnTo>
                  <a:pt x="41342" y="9652"/>
                </a:lnTo>
                <a:lnTo>
                  <a:pt x="40885" y="9949"/>
                </a:lnTo>
                <a:lnTo>
                  <a:pt x="40419" y="10246"/>
                </a:lnTo>
                <a:lnTo>
                  <a:pt x="39946" y="10535"/>
                </a:lnTo>
                <a:lnTo>
                  <a:pt x="39473" y="10823"/>
                </a:lnTo>
                <a:lnTo>
                  <a:pt x="38526" y="11377"/>
                </a:lnTo>
                <a:lnTo>
                  <a:pt x="37571" y="11915"/>
                </a:lnTo>
                <a:lnTo>
                  <a:pt x="36641" y="12444"/>
                </a:lnTo>
                <a:lnTo>
                  <a:pt x="36304" y="12637"/>
                </a:lnTo>
                <a:lnTo>
                  <a:pt x="35983" y="12829"/>
                </a:lnTo>
                <a:lnTo>
                  <a:pt x="35662" y="13038"/>
                </a:lnTo>
                <a:lnTo>
                  <a:pt x="35349" y="13254"/>
                </a:lnTo>
                <a:lnTo>
                  <a:pt x="35036" y="13471"/>
                </a:lnTo>
                <a:lnTo>
                  <a:pt x="34731" y="13696"/>
                </a:lnTo>
                <a:lnTo>
                  <a:pt x="34426" y="13928"/>
                </a:lnTo>
                <a:lnTo>
                  <a:pt x="34130" y="14169"/>
                </a:lnTo>
                <a:lnTo>
                  <a:pt x="33841" y="14410"/>
                </a:lnTo>
                <a:lnTo>
                  <a:pt x="33552" y="14658"/>
                </a:lnTo>
                <a:lnTo>
                  <a:pt x="33271" y="14915"/>
                </a:lnTo>
                <a:lnTo>
                  <a:pt x="32990" y="15180"/>
                </a:lnTo>
                <a:lnTo>
                  <a:pt x="32726" y="15445"/>
                </a:lnTo>
                <a:lnTo>
                  <a:pt x="32461" y="15717"/>
                </a:lnTo>
                <a:lnTo>
                  <a:pt x="32196" y="15998"/>
                </a:lnTo>
                <a:lnTo>
                  <a:pt x="31947" y="16279"/>
                </a:lnTo>
                <a:lnTo>
                  <a:pt x="31699" y="16568"/>
                </a:lnTo>
                <a:lnTo>
                  <a:pt x="31450" y="16857"/>
                </a:lnTo>
                <a:lnTo>
                  <a:pt x="31217" y="17154"/>
                </a:lnTo>
                <a:lnTo>
                  <a:pt x="30985" y="17458"/>
                </a:lnTo>
                <a:lnTo>
                  <a:pt x="30760" y="17763"/>
                </a:lnTo>
                <a:lnTo>
                  <a:pt x="30543" y="18076"/>
                </a:lnTo>
                <a:lnTo>
                  <a:pt x="30335" y="18397"/>
                </a:lnTo>
                <a:lnTo>
                  <a:pt x="30126" y="18718"/>
                </a:lnTo>
                <a:lnTo>
                  <a:pt x="29926" y="19039"/>
                </a:lnTo>
                <a:lnTo>
                  <a:pt x="29733" y="19368"/>
                </a:lnTo>
                <a:lnTo>
                  <a:pt x="29548" y="19697"/>
                </a:lnTo>
                <a:lnTo>
                  <a:pt x="29364" y="20034"/>
                </a:lnTo>
                <a:lnTo>
                  <a:pt x="29187" y="20371"/>
                </a:lnTo>
                <a:lnTo>
                  <a:pt x="29027" y="20716"/>
                </a:lnTo>
                <a:lnTo>
                  <a:pt x="28867" y="21061"/>
                </a:lnTo>
                <a:lnTo>
                  <a:pt x="28714" y="21406"/>
                </a:lnTo>
                <a:lnTo>
                  <a:pt x="28554" y="21791"/>
                </a:lnTo>
                <a:lnTo>
                  <a:pt x="28409" y="22184"/>
                </a:lnTo>
                <a:lnTo>
                  <a:pt x="28281" y="22569"/>
                </a:lnTo>
                <a:lnTo>
                  <a:pt x="28169" y="22962"/>
                </a:lnTo>
                <a:lnTo>
                  <a:pt x="28064" y="23355"/>
                </a:lnTo>
                <a:lnTo>
                  <a:pt x="27968" y="23748"/>
                </a:lnTo>
                <a:lnTo>
                  <a:pt x="27880" y="24141"/>
                </a:lnTo>
                <a:lnTo>
                  <a:pt x="27807" y="24543"/>
                </a:lnTo>
                <a:lnTo>
                  <a:pt x="27743" y="24936"/>
                </a:lnTo>
                <a:lnTo>
                  <a:pt x="27679" y="25337"/>
                </a:lnTo>
                <a:lnTo>
                  <a:pt x="27623" y="25738"/>
                </a:lnTo>
                <a:lnTo>
                  <a:pt x="27575" y="26139"/>
                </a:lnTo>
                <a:lnTo>
                  <a:pt x="27479" y="26941"/>
                </a:lnTo>
                <a:lnTo>
                  <a:pt x="27398" y="27744"/>
                </a:lnTo>
                <a:lnTo>
                  <a:pt x="27318" y="28546"/>
                </a:lnTo>
                <a:lnTo>
                  <a:pt x="27222" y="29340"/>
                </a:lnTo>
                <a:lnTo>
                  <a:pt x="27174" y="29741"/>
                </a:lnTo>
                <a:lnTo>
                  <a:pt x="27118" y="30143"/>
                </a:lnTo>
                <a:lnTo>
                  <a:pt x="27061" y="30536"/>
                </a:lnTo>
                <a:lnTo>
                  <a:pt x="26989" y="30929"/>
                </a:lnTo>
                <a:lnTo>
                  <a:pt x="26917" y="31322"/>
                </a:lnTo>
                <a:lnTo>
                  <a:pt x="26837" y="31715"/>
                </a:lnTo>
                <a:lnTo>
                  <a:pt x="26740" y="32108"/>
                </a:lnTo>
                <a:lnTo>
                  <a:pt x="26636" y="32501"/>
                </a:lnTo>
                <a:lnTo>
                  <a:pt x="26524" y="32886"/>
                </a:lnTo>
                <a:lnTo>
                  <a:pt x="26395" y="33272"/>
                </a:lnTo>
                <a:lnTo>
                  <a:pt x="26259" y="33657"/>
                </a:lnTo>
                <a:lnTo>
                  <a:pt x="26107" y="34034"/>
                </a:lnTo>
                <a:lnTo>
                  <a:pt x="26010" y="34242"/>
                </a:lnTo>
                <a:lnTo>
                  <a:pt x="25914" y="34451"/>
                </a:lnTo>
                <a:lnTo>
                  <a:pt x="25810" y="34651"/>
                </a:lnTo>
                <a:lnTo>
                  <a:pt x="25697" y="34852"/>
                </a:lnTo>
                <a:lnTo>
                  <a:pt x="25585" y="35045"/>
                </a:lnTo>
                <a:lnTo>
                  <a:pt x="25465" y="35229"/>
                </a:lnTo>
                <a:lnTo>
                  <a:pt x="25344" y="35414"/>
                </a:lnTo>
                <a:lnTo>
                  <a:pt x="25216" y="35590"/>
                </a:lnTo>
                <a:lnTo>
                  <a:pt x="25080" y="35759"/>
                </a:lnTo>
                <a:lnTo>
                  <a:pt x="24943" y="35927"/>
                </a:lnTo>
                <a:lnTo>
                  <a:pt x="24807" y="36096"/>
                </a:lnTo>
                <a:lnTo>
                  <a:pt x="24663" y="36256"/>
                </a:lnTo>
                <a:lnTo>
                  <a:pt x="24510" y="36408"/>
                </a:lnTo>
                <a:lnTo>
                  <a:pt x="24358" y="36561"/>
                </a:lnTo>
                <a:lnTo>
                  <a:pt x="24205" y="36705"/>
                </a:lnTo>
                <a:lnTo>
                  <a:pt x="24045" y="36850"/>
                </a:lnTo>
                <a:lnTo>
                  <a:pt x="23884" y="36986"/>
                </a:lnTo>
                <a:lnTo>
                  <a:pt x="23716" y="37123"/>
                </a:lnTo>
                <a:lnTo>
                  <a:pt x="23547" y="37259"/>
                </a:lnTo>
                <a:lnTo>
                  <a:pt x="23371" y="37379"/>
                </a:lnTo>
                <a:lnTo>
                  <a:pt x="23018" y="37628"/>
                </a:lnTo>
                <a:lnTo>
                  <a:pt x="22657" y="37861"/>
                </a:lnTo>
                <a:lnTo>
                  <a:pt x="22280" y="38077"/>
                </a:lnTo>
                <a:lnTo>
                  <a:pt x="21887" y="38286"/>
                </a:lnTo>
                <a:lnTo>
                  <a:pt x="21493" y="38478"/>
                </a:lnTo>
                <a:lnTo>
                  <a:pt x="21092" y="38663"/>
                </a:lnTo>
                <a:lnTo>
                  <a:pt x="20683" y="38831"/>
                </a:lnTo>
                <a:lnTo>
                  <a:pt x="20266" y="38992"/>
                </a:lnTo>
                <a:lnTo>
                  <a:pt x="19849" y="39152"/>
                </a:lnTo>
                <a:lnTo>
                  <a:pt x="19424" y="39297"/>
                </a:lnTo>
                <a:lnTo>
                  <a:pt x="18998" y="39433"/>
                </a:lnTo>
                <a:lnTo>
                  <a:pt x="18565" y="39570"/>
                </a:lnTo>
                <a:lnTo>
                  <a:pt x="18132" y="39690"/>
                </a:lnTo>
                <a:lnTo>
                  <a:pt x="17699" y="39810"/>
                </a:lnTo>
                <a:lnTo>
                  <a:pt x="16832" y="40043"/>
                </a:lnTo>
                <a:lnTo>
                  <a:pt x="15974" y="40251"/>
                </a:lnTo>
                <a:lnTo>
                  <a:pt x="15131" y="40460"/>
                </a:lnTo>
                <a:lnTo>
                  <a:pt x="14313" y="40669"/>
                </a:lnTo>
                <a:lnTo>
                  <a:pt x="13471" y="40885"/>
                </a:lnTo>
                <a:lnTo>
                  <a:pt x="12636" y="41110"/>
                </a:lnTo>
                <a:lnTo>
                  <a:pt x="12227" y="41230"/>
                </a:lnTo>
                <a:lnTo>
                  <a:pt x="11810" y="41359"/>
                </a:lnTo>
                <a:lnTo>
                  <a:pt x="11401" y="41487"/>
                </a:lnTo>
                <a:lnTo>
                  <a:pt x="11000" y="41623"/>
                </a:lnTo>
                <a:lnTo>
                  <a:pt x="10598" y="41760"/>
                </a:lnTo>
                <a:lnTo>
                  <a:pt x="10197" y="41904"/>
                </a:lnTo>
                <a:lnTo>
                  <a:pt x="9804" y="42057"/>
                </a:lnTo>
                <a:lnTo>
                  <a:pt x="9411" y="42209"/>
                </a:lnTo>
                <a:lnTo>
                  <a:pt x="9026" y="42378"/>
                </a:lnTo>
                <a:lnTo>
                  <a:pt x="8641" y="42546"/>
                </a:lnTo>
                <a:lnTo>
                  <a:pt x="8264" y="42731"/>
                </a:lnTo>
                <a:lnTo>
                  <a:pt x="7895" y="42915"/>
                </a:lnTo>
                <a:lnTo>
                  <a:pt x="7526" y="43108"/>
                </a:lnTo>
                <a:lnTo>
                  <a:pt x="7165" y="43316"/>
                </a:lnTo>
                <a:lnTo>
                  <a:pt x="6812" y="43533"/>
                </a:lnTo>
                <a:lnTo>
                  <a:pt x="6459" y="43749"/>
                </a:lnTo>
                <a:lnTo>
                  <a:pt x="6114" y="43990"/>
                </a:lnTo>
                <a:lnTo>
                  <a:pt x="5777" y="44231"/>
                </a:lnTo>
                <a:lnTo>
                  <a:pt x="5448" y="44488"/>
                </a:lnTo>
                <a:lnTo>
                  <a:pt x="5127" y="44752"/>
                </a:lnTo>
                <a:lnTo>
                  <a:pt x="4814" y="45033"/>
                </a:lnTo>
                <a:lnTo>
                  <a:pt x="4501" y="45322"/>
                </a:lnTo>
                <a:lnTo>
                  <a:pt x="4204" y="45619"/>
                </a:lnTo>
                <a:lnTo>
                  <a:pt x="3907" y="45940"/>
                </a:lnTo>
                <a:lnTo>
                  <a:pt x="3626" y="46269"/>
                </a:lnTo>
                <a:lnTo>
                  <a:pt x="3346" y="46606"/>
                </a:lnTo>
                <a:lnTo>
                  <a:pt x="3081" y="46967"/>
                </a:lnTo>
                <a:lnTo>
                  <a:pt x="2824" y="47336"/>
                </a:lnTo>
                <a:lnTo>
                  <a:pt x="2672" y="47568"/>
                </a:lnTo>
                <a:lnTo>
                  <a:pt x="2519" y="47809"/>
                </a:lnTo>
                <a:lnTo>
                  <a:pt x="2375" y="48050"/>
                </a:lnTo>
                <a:lnTo>
                  <a:pt x="2230" y="48290"/>
                </a:lnTo>
                <a:lnTo>
                  <a:pt x="2094" y="48539"/>
                </a:lnTo>
                <a:lnTo>
                  <a:pt x="1958" y="48788"/>
                </a:lnTo>
                <a:lnTo>
                  <a:pt x="1829" y="49045"/>
                </a:lnTo>
                <a:lnTo>
                  <a:pt x="1701" y="49301"/>
                </a:lnTo>
                <a:lnTo>
                  <a:pt x="1581" y="49558"/>
                </a:lnTo>
                <a:lnTo>
                  <a:pt x="1460" y="49823"/>
                </a:lnTo>
                <a:lnTo>
                  <a:pt x="1348" y="50088"/>
                </a:lnTo>
                <a:lnTo>
                  <a:pt x="1244" y="50352"/>
                </a:lnTo>
                <a:lnTo>
                  <a:pt x="1139" y="50625"/>
                </a:lnTo>
                <a:lnTo>
                  <a:pt x="1035" y="50898"/>
                </a:lnTo>
                <a:lnTo>
                  <a:pt x="939" y="51171"/>
                </a:lnTo>
                <a:lnTo>
                  <a:pt x="851" y="51443"/>
                </a:lnTo>
                <a:lnTo>
                  <a:pt x="682" y="52005"/>
                </a:lnTo>
                <a:lnTo>
                  <a:pt x="602" y="52286"/>
                </a:lnTo>
                <a:lnTo>
                  <a:pt x="530" y="52567"/>
                </a:lnTo>
                <a:lnTo>
                  <a:pt x="457" y="52855"/>
                </a:lnTo>
                <a:lnTo>
                  <a:pt x="393" y="53136"/>
                </a:lnTo>
                <a:lnTo>
                  <a:pt x="337" y="53425"/>
                </a:lnTo>
                <a:lnTo>
                  <a:pt x="281" y="53714"/>
                </a:lnTo>
                <a:lnTo>
                  <a:pt x="225" y="54003"/>
                </a:lnTo>
                <a:lnTo>
                  <a:pt x="185" y="54292"/>
                </a:lnTo>
                <a:lnTo>
                  <a:pt x="145" y="54588"/>
                </a:lnTo>
                <a:lnTo>
                  <a:pt x="104" y="54877"/>
                </a:lnTo>
                <a:lnTo>
                  <a:pt x="72" y="55166"/>
                </a:lnTo>
                <a:lnTo>
                  <a:pt x="48" y="55463"/>
                </a:lnTo>
                <a:lnTo>
                  <a:pt x="32" y="55752"/>
                </a:lnTo>
                <a:lnTo>
                  <a:pt x="16" y="56049"/>
                </a:lnTo>
                <a:lnTo>
                  <a:pt x="0" y="56337"/>
                </a:lnTo>
                <a:lnTo>
                  <a:pt x="0" y="56634"/>
                </a:lnTo>
                <a:lnTo>
                  <a:pt x="0" y="56923"/>
                </a:lnTo>
                <a:lnTo>
                  <a:pt x="0" y="57220"/>
                </a:lnTo>
                <a:lnTo>
                  <a:pt x="8" y="57509"/>
                </a:lnTo>
                <a:lnTo>
                  <a:pt x="24" y="57798"/>
                </a:lnTo>
                <a:lnTo>
                  <a:pt x="48" y="58094"/>
                </a:lnTo>
                <a:lnTo>
                  <a:pt x="72" y="58383"/>
                </a:lnTo>
                <a:lnTo>
                  <a:pt x="104" y="58672"/>
                </a:lnTo>
                <a:lnTo>
                  <a:pt x="145" y="58961"/>
                </a:lnTo>
                <a:lnTo>
                  <a:pt x="185" y="59242"/>
                </a:lnTo>
                <a:lnTo>
                  <a:pt x="233" y="59530"/>
                </a:lnTo>
                <a:lnTo>
                  <a:pt x="289" y="59811"/>
                </a:lnTo>
                <a:lnTo>
                  <a:pt x="345" y="60092"/>
                </a:lnTo>
                <a:lnTo>
                  <a:pt x="409" y="60373"/>
                </a:lnTo>
                <a:lnTo>
                  <a:pt x="482" y="60654"/>
                </a:lnTo>
                <a:lnTo>
                  <a:pt x="554" y="60934"/>
                </a:lnTo>
                <a:lnTo>
                  <a:pt x="634" y="61207"/>
                </a:lnTo>
                <a:lnTo>
                  <a:pt x="722" y="61480"/>
                </a:lnTo>
                <a:lnTo>
                  <a:pt x="818" y="61753"/>
                </a:lnTo>
                <a:lnTo>
                  <a:pt x="915" y="62026"/>
                </a:lnTo>
                <a:lnTo>
                  <a:pt x="1019" y="62290"/>
                </a:lnTo>
                <a:lnTo>
                  <a:pt x="1131" y="62555"/>
                </a:lnTo>
                <a:lnTo>
                  <a:pt x="1244" y="62812"/>
                </a:lnTo>
                <a:lnTo>
                  <a:pt x="1372" y="63069"/>
                </a:lnTo>
                <a:lnTo>
                  <a:pt x="1500" y="63325"/>
                </a:lnTo>
                <a:lnTo>
                  <a:pt x="1637" y="63582"/>
                </a:lnTo>
                <a:lnTo>
                  <a:pt x="1773" y="63831"/>
                </a:lnTo>
                <a:lnTo>
                  <a:pt x="1926" y="64079"/>
                </a:lnTo>
                <a:lnTo>
                  <a:pt x="2078" y="64320"/>
                </a:lnTo>
                <a:lnTo>
                  <a:pt x="2239" y="64561"/>
                </a:lnTo>
                <a:lnTo>
                  <a:pt x="2399" y="64793"/>
                </a:lnTo>
                <a:lnTo>
                  <a:pt x="52518" y="64753"/>
                </a:lnTo>
                <a:lnTo>
                  <a:pt x="52518" y="1"/>
                </a:lnTo>
                <a:close/>
              </a:path>
            </a:pathLst>
          </a:custGeom>
          <a:solidFill>
            <a:srgbClr val="FA7F51">
              <a:alpha val="474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/>
          <p:nvPr>
            <p:ph type="ctrTitle"/>
          </p:nvPr>
        </p:nvSpPr>
        <p:spPr>
          <a:xfrm>
            <a:off x="713250" y="881375"/>
            <a:ext cx="4562100" cy="169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5600">
                <a:latin typeface="Fugaz One"/>
                <a:ea typeface="Fugaz One"/>
                <a:cs typeface="Fugaz One"/>
                <a:sym typeface="Fugaz O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42" name="Google Shape;42;p8"/>
          <p:cNvSpPr/>
          <p:nvPr/>
        </p:nvSpPr>
        <p:spPr>
          <a:xfrm rot="5400000">
            <a:off x="-532154" y="-2811"/>
            <a:ext cx="2901420" cy="2247341"/>
          </a:xfrm>
          <a:custGeom>
            <a:rect b="b" l="l" r="r" t="t"/>
            <a:pathLst>
              <a:path extrusionOk="0" h="34171" w="44118">
                <a:moveTo>
                  <a:pt x="72" y="1"/>
                </a:moveTo>
                <a:lnTo>
                  <a:pt x="0" y="34170"/>
                </a:lnTo>
                <a:lnTo>
                  <a:pt x="44118" y="34170"/>
                </a:lnTo>
                <a:lnTo>
                  <a:pt x="44118" y="33119"/>
                </a:lnTo>
                <a:lnTo>
                  <a:pt x="44110" y="33135"/>
                </a:lnTo>
                <a:lnTo>
                  <a:pt x="44094" y="33143"/>
                </a:lnTo>
                <a:lnTo>
                  <a:pt x="44070" y="33151"/>
                </a:lnTo>
                <a:lnTo>
                  <a:pt x="44038" y="33159"/>
                </a:lnTo>
                <a:lnTo>
                  <a:pt x="43941" y="33159"/>
                </a:lnTo>
                <a:lnTo>
                  <a:pt x="43821" y="33151"/>
                </a:lnTo>
                <a:lnTo>
                  <a:pt x="43677" y="33135"/>
                </a:lnTo>
                <a:lnTo>
                  <a:pt x="43516" y="33111"/>
                </a:lnTo>
                <a:lnTo>
                  <a:pt x="43155" y="33047"/>
                </a:lnTo>
                <a:lnTo>
                  <a:pt x="42786" y="32967"/>
                </a:lnTo>
                <a:lnTo>
                  <a:pt x="42457" y="32879"/>
                </a:lnTo>
                <a:lnTo>
                  <a:pt x="42192" y="32814"/>
                </a:lnTo>
                <a:lnTo>
                  <a:pt x="42056" y="32766"/>
                </a:lnTo>
                <a:lnTo>
                  <a:pt x="41936" y="32710"/>
                </a:lnTo>
                <a:lnTo>
                  <a:pt x="41823" y="32646"/>
                </a:lnTo>
                <a:lnTo>
                  <a:pt x="41703" y="32582"/>
                </a:lnTo>
                <a:lnTo>
                  <a:pt x="41599" y="32510"/>
                </a:lnTo>
                <a:lnTo>
                  <a:pt x="41382" y="32357"/>
                </a:lnTo>
                <a:lnTo>
                  <a:pt x="41182" y="32189"/>
                </a:lnTo>
                <a:lnTo>
                  <a:pt x="40997" y="32012"/>
                </a:lnTo>
                <a:lnTo>
                  <a:pt x="40812" y="31828"/>
                </a:lnTo>
                <a:lnTo>
                  <a:pt x="40636" y="31627"/>
                </a:lnTo>
                <a:lnTo>
                  <a:pt x="40476" y="31426"/>
                </a:lnTo>
                <a:lnTo>
                  <a:pt x="40275" y="31162"/>
                </a:lnTo>
                <a:lnTo>
                  <a:pt x="40074" y="30889"/>
                </a:lnTo>
                <a:lnTo>
                  <a:pt x="39882" y="30616"/>
                </a:lnTo>
                <a:lnTo>
                  <a:pt x="39697" y="30335"/>
                </a:lnTo>
                <a:lnTo>
                  <a:pt x="39328" y="29774"/>
                </a:lnTo>
                <a:lnTo>
                  <a:pt x="38967" y="29204"/>
                </a:lnTo>
                <a:lnTo>
                  <a:pt x="38638" y="28667"/>
                </a:lnTo>
                <a:lnTo>
                  <a:pt x="38301" y="28137"/>
                </a:lnTo>
                <a:lnTo>
                  <a:pt x="37956" y="27608"/>
                </a:lnTo>
                <a:lnTo>
                  <a:pt x="37603" y="27094"/>
                </a:lnTo>
                <a:lnTo>
                  <a:pt x="37419" y="26837"/>
                </a:lnTo>
                <a:lnTo>
                  <a:pt x="37234" y="26589"/>
                </a:lnTo>
                <a:lnTo>
                  <a:pt x="37042" y="26348"/>
                </a:lnTo>
                <a:lnTo>
                  <a:pt x="36841" y="26107"/>
                </a:lnTo>
                <a:lnTo>
                  <a:pt x="36641" y="25867"/>
                </a:lnTo>
                <a:lnTo>
                  <a:pt x="36424" y="25642"/>
                </a:lnTo>
                <a:lnTo>
                  <a:pt x="36207" y="25417"/>
                </a:lnTo>
                <a:lnTo>
                  <a:pt x="35983" y="25201"/>
                </a:lnTo>
                <a:lnTo>
                  <a:pt x="35814" y="25056"/>
                </a:lnTo>
                <a:lnTo>
                  <a:pt x="35638" y="24912"/>
                </a:lnTo>
                <a:lnTo>
                  <a:pt x="35461" y="24783"/>
                </a:lnTo>
                <a:lnTo>
                  <a:pt x="35285" y="24655"/>
                </a:lnTo>
                <a:lnTo>
                  <a:pt x="35100" y="24535"/>
                </a:lnTo>
                <a:lnTo>
                  <a:pt x="34916" y="24430"/>
                </a:lnTo>
                <a:lnTo>
                  <a:pt x="34723" y="24318"/>
                </a:lnTo>
                <a:lnTo>
                  <a:pt x="34531" y="24222"/>
                </a:lnTo>
                <a:lnTo>
                  <a:pt x="34330" y="24134"/>
                </a:lnTo>
                <a:lnTo>
                  <a:pt x="34129" y="24045"/>
                </a:lnTo>
                <a:lnTo>
                  <a:pt x="33929" y="23965"/>
                </a:lnTo>
                <a:lnTo>
                  <a:pt x="33728" y="23893"/>
                </a:lnTo>
                <a:lnTo>
                  <a:pt x="33520" y="23829"/>
                </a:lnTo>
                <a:lnTo>
                  <a:pt x="33311" y="23765"/>
                </a:lnTo>
                <a:lnTo>
                  <a:pt x="33102" y="23708"/>
                </a:lnTo>
                <a:lnTo>
                  <a:pt x="32886" y="23660"/>
                </a:lnTo>
                <a:lnTo>
                  <a:pt x="32677" y="23612"/>
                </a:lnTo>
                <a:lnTo>
                  <a:pt x="32461" y="23572"/>
                </a:lnTo>
                <a:lnTo>
                  <a:pt x="32244" y="23540"/>
                </a:lnTo>
                <a:lnTo>
                  <a:pt x="32027" y="23508"/>
                </a:lnTo>
                <a:lnTo>
                  <a:pt x="31594" y="23460"/>
                </a:lnTo>
                <a:lnTo>
                  <a:pt x="31153" y="23428"/>
                </a:lnTo>
                <a:lnTo>
                  <a:pt x="30712" y="23412"/>
                </a:lnTo>
                <a:lnTo>
                  <a:pt x="30270" y="23412"/>
                </a:lnTo>
                <a:lnTo>
                  <a:pt x="29837" y="23420"/>
                </a:lnTo>
                <a:lnTo>
                  <a:pt x="29404" y="23444"/>
                </a:lnTo>
                <a:lnTo>
                  <a:pt x="27815" y="23548"/>
                </a:lnTo>
                <a:lnTo>
                  <a:pt x="27422" y="23572"/>
                </a:lnTo>
                <a:lnTo>
                  <a:pt x="27029" y="23596"/>
                </a:lnTo>
                <a:lnTo>
                  <a:pt x="26628" y="23604"/>
                </a:lnTo>
                <a:lnTo>
                  <a:pt x="26235" y="23604"/>
                </a:lnTo>
                <a:lnTo>
                  <a:pt x="25842" y="23596"/>
                </a:lnTo>
                <a:lnTo>
                  <a:pt x="25449" y="23580"/>
                </a:lnTo>
                <a:lnTo>
                  <a:pt x="25056" y="23548"/>
                </a:lnTo>
                <a:lnTo>
                  <a:pt x="24670" y="23508"/>
                </a:lnTo>
                <a:lnTo>
                  <a:pt x="24285" y="23444"/>
                </a:lnTo>
                <a:lnTo>
                  <a:pt x="24093" y="23404"/>
                </a:lnTo>
                <a:lnTo>
                  <a:pt x="23908" y="23363"/>
                </a:lnTo>
                <a:lnTo>
                  <a:pt x="23716" y="23315"/>
                </a:lnTo>
                <a:lnTo>
                  <a:pt x="23531" y="23259"/>
                </a:lnTo>
                <a:lnTo>
                  <a:pt x="23347" y="23203"/>
                </a:lnTo>
                <a:lnTo>
                  <a:pt x="23154" y="23139"/>
                </a:lnTo>
                <a:lnTo>
                  <a:pt x="22833" y="23010"/>
                </a:lnTo>
                <a:lnTo>
                  <a:pt x="22520" y="22874"/>
                </a:lnTo>
                <a:lnTo>
                  <a:pt x="22207" y="22714"/>
                </a:lnTo>
                <a:lnTo>
                  <a:pt x="21911" y="22537"/>
                </a:lnTo>
                <a:lnTo>
                  <a:pt x="21622" y="22353"/>
                </a:lnTo>
                <a:lnTo>
                  <a:pt x="21341" y="22152"/>
                </a:lnTo>
                <a:lnTo>
                  <a:pt x="21068" y="21935"/>
                </a:lnTo>
                <a:lnTo>
                  <a:pt x="20803" y="21711"/>
                </a:lnTo>
                <a:lnTo>
                  <a:pt x="20555" y="21470"/>
                </a:lnTo>
                <a:lnTo>
                  <a:pt x="20314" y="21221"/>
                </a:lnTo>
                <a:lnTo>
                  <a:pt x="20081" y="20965"/>
                </a:lnTo>
                <a:lnTo>
                  <a:pt x="19857" y="20692"/>
                </a:lnTo>
                <a:lnTo>
                  <a:pt x="19648" y="20411"/>
                </a:lnTo>
                <a:lnTo>
                  <a:pt x="19456" y="20122"/>
                </a:lnTo>
                <a:lnTo>
                  <a:pt x="19271" y="19833"/>
                </a:lnTo>
                <a:lnTo>
                  <a:pt x="19094" y="19528"/>
                </a:lnTo>
                <a:lnTo>
                  <a:pt x="18958" y="19264"/>
                </a:lnTo>
                <a:lnTo>
                  <a:pt x="18830" y="18999"/>
                </a:lnTo>
                <a:lnTo>
                  <a:pt x="18717" y="18734"/>
                </a:lnTo>
                <a:lnTo>
                  <a:pt x="18605" y="18461"/>
                </a:lnTo>
                <a:lnTo>
                  <a:pt x="18517" y="18197"/>
                </a:lnTo>
                <a:lnTo>
                  <a:pt x="18429" y="17924"/>
                </a:lnTo>
                <a:lnTo>
                  <a:pt x="18348" y="17651"/>
                </a:lnTo>
                <a:lnTo>
                  <a:pt x="18276" y="17378"/>
                </a:lnTo>
                <a:lnTo>
                  <a:pt x="18220" y="17106"/>
                </a:lnTo>
                <a:lnTo>
                  <a:pt x="18164" y="16833"/>
                </a:lnTo>
                <a:lnTo>
                  <a:pt x="18116" y="16560"/>
                </a:lnTo>
                <a:lnTo>
                  <a:pt x="18068" y="16279"/>
                </a:lnTo>
                <a:lnTo>
                  <a:pt x="18035" y="16006"/>
                </a:lnTo>
                <a:lnTo>
                  <a:pt x="18003" y="15726"/>
                </a:lnTo>
                <a:lnTo>
                  <a:pt x="17947" y="15172"/>
                </a:lnTo>
                <a:lnTo>
                  <a:pt x="17907" y="14610"/>
                </a:lnTo>
                <a:lnTo>
                  <a:pt x="17875" y="14049"/>
                </a:lnTo>
                <a:lnTo>
                  <a:pt x="17827" y="12918"/>
                </a:lnTo>
                <a:lnTo>
                  <a:pt x="17795" y="12348"/>
                </a:lnTo>
                <a:lnTo>
                  <a:pt x="17755" y="11778"/>
                </a:lnTo>
                <a:lnTo>
                  <a:pt x="17707" y="11209"/>
                </a:lnTo>
                <a:lnTo>
                  <a:pt x="17674" y="10920"/>
                </a:lnTo>
                <a:lnTo>
                  <a:pt x="17642" y="10639"/>
                </a:lnTo>
                <a:lnTo>
                  <a:pt x="17578" y="10254"/>
                </a:lnTo>
                <a:lnTo>
                  <a:pt x="17498" y="9885"/>
                </a:lnTo>
                <a:lnTo>
                  <a:pt x="17402" y="9516"/>
                </a:lnTo>
                <a:lnTo>
                  <a:pt x="17289" y="9163"/>
                </a:lnTo>
                <a:lnTo>
                  <a:pt x="17153" y="8810"/>
                </a:lnTo>
                <a:lnTo>
                  <a:pt x="17009" y="8465"/>
                </a:lnTo>
                <a:lnTo>
                  <a:pt x="16848" y="8128"/>
                </a:lnTo>
                <a:lnTo>
                  <a:pt x="16672" y="7799"/>
                </a:lnTo>
                <a:lnTo>
                  <a:pt x="16479" y="7478"/>
                </a:lnTo>
                <a:lnTo>
                  <a:pt x="16270" y="7165"/>
                </a:lnTo>
                <a:lnTo>
                  <a:pt x="16046" y="6868"/>
                </a:lnTo>
                <a:lnTo>
                  <a:pt x="15813" y="6580"/>
                </a:lnTo>
                <a:lnTo>
                  <a:pt x="15572" y="6299"/>
                </a:lnTo>
                <a:lnTo>
                  <a:pt x="15316" y="6034"/>
                </a:lnTo>
                <a:lnTo>
                  <a:pt x="15043" y="5777"/>
                </a:lnTo>
                <a:lnTo>
                  <a:pt x="14762" y="5537"/>
                </a:lnTo>
                <a:lnTo>
                  <a:pt x="14473" y="5304"/>
                </a:lnTo>
                <a:lnTo>
                  <a:pt x="14168" y="5087"/>
                </a:lnTo>
                <a:lnTo>
                  <a:pt x="13856" y="4887"/>
                </a:lnTo>
                <a:lnTo>
                  <a:pt x="13535" y="4702"/>
                </a:lnTo>
                <a:lnTo>
                  <a:pt x="13206" y="4534"/>
                </a:lnTo>
                <a:lnTo>
                  <a:pt x="12869" y="4373"/>
                </a:lnTo>
                <a:lnTo>
                  <a:pt x="12524" y="4237"/>
                </a:lnTo>
                <a:lnTo>
                  <a:pt x="12179" y="4117"/>
                </a:lnTo>
                <a:lnTo>
                  <a:pt x="11818" y="4004"/>
                </a:lnTo>
                <a:lnTo>
                  <a:pt x="11449" y="3916"/>
                </a:lnTo>
                <a:lnTo>
                  <a:pt x="11080" y="3852"/>
                </a:lnTo>
                <a:lnTo>
                  <a:pt x="10895" y="3820"/>
                </a:lnTo>
                <a:lnTo>
                  <a:pt x="10711" y="3796"/>
                </a:lnTo>
                <a:lnTo>
                  <a:pt x="10518" y="3780"/>
                </a:lnTo>
                <a:lnTo>
                  <a:pt x="10325" y="3763"/>
                </a:lnTo>
                <a:lnTo>
                  <a:pt x="10133" y="3755"/>
                </a:lnTo>
                <a:lnTo>
                  <a:pt x="9748" y="3755"/>
                </a:lnTo>
                <a:lnTo>
                  <a:pt x="9555" y="3763"/>
                </a:lnTo>
                <a:lnTo>
                  <a:pt x="9363" y="3772"/>
                </a:lnTo>
                <a:lnTo>
                  <a:pt x="9162" y="3788"/>
                </a:lnTo>
                <a:lnTo>
                  <a:pt x="8889" y="3820"/>
                </a:lnTo>
                <a:lnTo>
                  <a:pt x="8625" y="3860"/>
                </a:lnTo>
                <a:lnTo>
                  <a:pt x="8352" y="3908"/>
                </a:lnTo>
                <a:lnTo>
                  <a:pt x="8087" y="3956"/>
                </a:lnTo>
                <a:lnTo>
                  <a:pt x="7550" y="4068"/>
                </a:lnTo>
                <a:lnTo>
                  <a:pt x="7020" y="4181"/>
                </a:lnTo>
                <a:lnTo>
                  <a:pt x="6483" y="4285"/>
                </a:lnTo>
                <a:lnTo>
                  <a:pt x="6218" y="4325"/>
                </a:lnTo>
                <a:lnTo>
                  <a:pt x="5945" y="4365"/>
                </a:lnTo>
                <a:lnTo>
                  <a:pt x="5680" y="4397"/>
                </a:lnTo>
                <a:lnTo>
                  <a:pt x="5407" y="4413"/>
                </a:lnTo>
                <a:lnTo>
                  <a:pt x="5143" y="4421"/>
                </a:lnTo>
                <a:lnTo>
                  <a:pt x="4870" y="4413"/>
                </a:lnTo>
                <a:lnTo>
                  <a:pt x="4645" y="4397"/>
                </a:lnTo>
                <a:lnTo>
                  <a:pt x="4429" y="4373"/>
                </a:lnTo>
                <a:lnTo>
                  <a:pt x="4212" y="4333"/>
                </a:lnTo>
                <a:lnTo>
                  <a:pt x="4003" y="4285"/>
                </a:lnTo>
                <a:lnTo>
                  <a:pt x="3795" y="4229"/>
                </a:lnTo>
                <a:lnTo>
                  <a:pt x="3586" y="4165"/>
                </a:lnTo>
                <a:lnTo>
                  <a:pt x="3386" y="4084"/>
                </a:lnTo>
                <a:lnTo>
                  <a:pt x="3185" y="4004"/>
                </a:lnTo>
                <a:lnTo>
                  <a:pt x="2985" y="3908"/>
                </a:lnTo>
                <a:lnTo>
                  <a:pt x="2792" y="3804"/>
                </a:lnTo>
                <a:lnTo>
                  <a:pt x="2607" y="3691"/>
                </a:lnTo>
                <a:lnTo>
                  <a:pt x="2423" y="3571"/>
                </a:lnTo>
                <a:lnTo>
                  <a:pt x="2246" y="3451"/>
                </a:lnTo>
                <a:lnTo>
                  <a:pt x="2070" y="3314"/>
                </a:lnTo>
                <a:lnTo>
                  <a:pt x="1901" y="3170"/>
                </a:lnTo>
                <a:lnTo>
                  <a:pt x="1741" y="3025"/>
                </a:lnTo>
                <a:lnTo>
                  <a:pt x="1581" y="2873"/>
                </a:lnTo>
                <a:lnTo>
                  <a:pt x="1436" y="2712"/>
                </a:lnTo>
                <a:lnTo>
                  <a:pt x="1292" y="2544"/>
                </a:lnTo>
                <a:lnTo>
                  <a:pt x="1147" y="2376"/>
                </a:lnTo>
                <a:lnTo>
                  <a:pt x="1019" y="2199"/>
                </a:lnTo>
                <a:lnTo>
                  <a:pt x="891" y="2015"/>
                </a:lnTo>
                <a:lnTo>
                  <a:pt x="778" y="1830"/>
                </a:lnTo>
                <a:lnTo>
                  <a:pt x="666" y="1637"/>
                </a:lnTo>
                <a:lnTo>
                  <a:pt x="562" y="1445"/>
                </a:lnTo>
                <a:lnTo>
                  <a:pt x="465" y="1252"/>
                </a:lnTo>
                <a:lnTo>
                  <a:pt x="377" y="1044"/>
                </a:lnTo>
                <a:lnTo>
                  <a:pt x="305" y="843"/>
                </a:lnTo>
                <a:lnTo>
                  <a:pt x="233" y="635"/>
                </a:lnTo>
                <a:lnTo>
                  <a:pt x="168" y="426"/>
                </a:lnTo>
                <a:lnTo>
                  <a:pt x="120" y="217"/>
                </a:lnTo>
                <a:lnTo>
                  <a:pt x="72" y="1"/>
                </a:lnTo>
                <a:close/>
              </a:path>
            </a:pathLst>
          </a:custGeom>
          <a:solidFill>
            <a:srgbClr val="FA7F51">
              <a:alpha val="474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8"/>
          <p:cNvSpPr/>
          <p:nvPr/>
        </p:nvSpPr>
        <p:spPr>
          <a:xfrm rot="-1874006">
            <a:off x="1605277" y="1011018"/>
            <a:ext cx="10789835" cy="7474115"/>
          </a:xfrm>
          <a:custGeom>
            <a:rect b="b" l="l" r="r" t="t"/>
            <a:pathLst>
              <a:path extrusionOk="0" h="55102" w="79548">
                <a:moveTo>
                  <a:pt x="35469" y="1"/>
                </a:moveTo>
                <a:lnTo>
                  <a:pt x="35116" y="9"/>
                </a:lnTo>
                <a:lnTo>
                  <a:pt x="34755" y="41"/>
                </a:lnTo>
                <a:lnTo>
                  <a:pt x="34394" y="81"/>
                </a:lnTo>
                <a:lnTo>
                  <a:pt x="34065" y="137"/>
                </a:lnTo>
                <a:lnTo>
                  <a:pt x="33745" y="209"/>
                </a:lnTo>
                <a:lnTo>
                  <a:pt x="33432" y="290"/>
                </a:lnTo>
                <a:lnTo>
                  <a:pt x="33127" y="394"/>
                </a:lnTo>
                <a:lnTo>
                  <a:pt x="32822" y="498"/>
                </a:lnTo>
                <a:lnTo>
                  <a:pt x="32525" y="619"/>
                </a:lnTo>
                <a:lnTo>
                  <a:pt x="32228" y="755"/>
                </a:lnTo>
                <a:lnTo>
                  <a:pt x="31939" y="899"/>
                </a:lnTo>
                <a:lnTo>
                  <a:pt x="31659" y="1060"/>
                </a:lnTo>
                <a:lnTo>
                  <a:pt x="31378" y="1220"/>
                </a:lnTo>
                <a:lnTo>
                  <a:pt x="31105" y="1397"/>
                </a:lnTo>
                <a:lnTo>
                  <a:pt x="30832" y="1581"/>
                </a:lnTo>
                <a:lnTo>
                  <a:pt x="30567" y="1774"/>
                </a:lnTo>
                <a:lnTo>
                  <a:pt x="30311" y="1974"/>
                </a:lnTo>
                <a:lnTo>
                  <a:pt x="30054" y="2183"/>
                </a:lnTo>
                <a:lnTo>
                  <a:pt x="29805" y="2400"/>
                </a:lnTo>
                <a:lnTo>
                  <a:pt x="29557" y="2624"/>
                </a:lnTo>
                <a:lnTo>
                  <a:pt x="29316" y="2857"/>
                </a:lnTo>
                <a:lnTo>
                  <a:pt x="29075" y="3090"/>
                </a:lnTo>
                <a:lnTo>
                  <a:pt x="28843" y="3338"/>
                </a:lnTo>
                <a:lnTo>
                  <a:pt x="28610" y="3579"/>
                </a:lnTo>
                <a:lnTo>
                  <a:pt x="28377" y="3836"/>
                </a:lnTo>
                <a:lnTo>
                  <a:pt x="28153" y="4084"/>
                </a:lnTo>
                <a:lnTo>
                  <a:pt x="27936" y="4349"/>
                </a:lnTo>
                <a:lnTo>
                  <a:pt x="27503" y="4871"/>
                </a:lnTo>
                <a:lnTo>
                  <a:pt x="27086" y="5408"/>
                </a:lnTo>
                <a:lnTo>
                  <a:pt x="26684" y="5946"/>
                </a:lnTo>
                <a:lnTo>
                  <a:pt x="26283" y="6483"/>
                </a:lnTo>
                <a:lnTo>
                  <a:pt x="25497" y="7566"/>
                </a:lnTo>
                <a:lnTo>
                  <a:pt x="25096" y="8104"/>
                </a:lnTo>
                <a:lnTo>
                  <a:pt x="24687" y="8649"/>
                </a:lnTo>
                <a:lnTo>
                  <a:pt x="24269" y="9179"/>
                </a:lnTo>
                <a:lnTo>
                  <a:pt x="23836" y="9692"/>
                </a:lnTo>
                <a:lnTo>
                  <a:pt x="23620" y="9949"/>
                </a:lnTo>
                <a:lnTo>
                  <a:pt x="23395" y="10198"/>
                </a:lnTo>
                <a:lnTo>
                  <a:pt x="23170" y="10447"/>
                </a:lnTo>
                <a:lnTo>
                  <a:pt x="22938" y="10687"/>
                </a:lnTo>
                <a:lnTo>
                  <a:pt x="22705" y="10920"/>
                </a:lnTo>
                <a:lnTo>
                  <a:pt x="22464" y="11153"/>
                </a:lnTo>
                <a:lnTo>
                  <a:pt x="22224" y="11377"/>
                </a:lnTo>
                <a:lnTo>
                  <a:pt x="21975" y="11594"/>
                </a:lnTo>
                <a:lnTo>
                  <a:pt x="21726" y="11802"/>
                </a:lnTo>
                <a:lnTo>
                  <a:pt x="21469" y="12003"/>
                </a:lnTo>
                <a:lnTo>
                  <a:pt x="21205" y="12204"/>
                </a:lnTo>
                <a:lnTo>
                  <a:pt x="20940" y="12388"/>
                </a:lnTo>
                <a:lnTo>
                  <a:pt x="20667" y="12565"/>
                </a:lnTo>
                <a:lnTo>
                  <a:pt x="20394" y="12733"/>
                </a:lnTo>
                <a:lnTo>
                  <a:pt x="20106" y="12894"/>
                </a:lnTo>
                <a:lnTo>
                  <a:pt x="19817" y="13038"/>
                </a:lnTo>
                <a:lnTo>
                  <a:pt x="19528" y="13174"/>
                </a:lnTo>
                <a:lnTo>
                  <a:pt x="19223" y="13303"/>
                </a:lnTo>
                <a:lnTo>
                  <a:pt x="18918" y="13415"/>
                </a:lnTo>
                <a:lnTo>
                  <a:pt x="18605" y="13519"/>
                </a:lnTo>
                <a:lnTo>
                  <a:pt x="18252" y="13616"/>
                </a:lnTo>
                <a:lnTo>
                  <a:pt x="17891" y="13704"/>
                </a:lnTo>
                <a:lnTo>
                  <a:pt x="17530" y="13768"/>
                </a:lnTo>
                <a:lnTo>
                  <a:pt x="17177" y="13824"/>
                </a:lnTo>
                <a:lnTo>
                  <a:pt x="16816" y="13864"/>
                </a:lnTo>
                <a:lnTo>
                  <a:pt x="16447" y="13888"/>
                </a:lnTo>
                <a:lnTo>
                  <a:pt x="16086" y="13904"/>
                </a:lnTo>
                <a:lnTo>
                  <a:pt x="15717" y="13912"/>
                </a:lnTo>
                <a:lnTo>
                  <a:pt x="15356" y="13912"/>
                </a:lnTo>
                <a:lnTo>
                  <a:pt x="14987" y="13896"/>
                </a:lnTo>
                <a:lnTo>
                  <a:pt x="14618" y="13880"/>
                </a:lnTo>
                <a:lnTo>
                  <a:pt x="14249" y="13856"/>
                </a:lnTo>
                <a:lnTo>
                  <a:pt x="13503" y="13792"/>
                </a:lnTo>
                <a:lnTo>
                  <a:pt x="12757" y="13720"/>
                </a:lnTo>
                <a:lnTo>
                  <a:pt x="12019" y="13640"/>
                </a:lnTo>
                <a:lnTo>
                  <a:pt x="11272" y="13567"/>
                </a:lnTo>
                <a:lnTo>
                  <a:pt x="10526" y="13511"/>
                </a:lnTo>
                <a:lnTo>
                  <a:pt x="10157" y="13487"/>
                </a:lnTo>
                <a:lnTo>
                  <a:pt x="9788" y="13471"/>
                </a:lnTo>
                <a:lnTo>
                  <a:pt x="9419" y="13463"/>
                </a:lnTo>
                <a:lnTo>
                  <a:pt x="9050" y="13455"/>
                </a:lnTo>
                <a:lnTo>
                  <a:pt x="8681" y="13463"/>
                </a:lnTo>
                <a:lnTo>
                  <a:pt x="8312" y="13487"/>
                </a:lnTo>
                <a:lnTo>
                  <a:pt x="7943" y="13511"/>
                </a:lnTo>
                <a:lnTo>
                  <a:pt x="7582" y="13559"/>
                </a:lnTo>
                <a:lnTo>
                  <a:pt x="7221" y="13616"/>
                </a:lnTo>
                <a:lnTo>
                  <a:pt x="6852" y="13680"/>
                </a:lnTo>
                <a:lnTo>
                  <a:pt x="6643" y="13728"/>
                </a:lnTo>
                <a:lnTo>
                  <a:pt x="6435" y="13784"/>
                </a:lnTo>
                <a:lnTo>
                  <a:pt x="6234" y="13848"/>
                </a:lnTo>
                <a:lnTo>
                  <a:pt x="6033" y="13912"/>
                </a:lnTo>
                <a:lnTo>
                  <a:pt x="5825" y="13985"/>
                </a:lnTo>
                <a:lnTo>
                  <a:pt x="5632" y="14057"/>
                </a:lnTo>
                <a:lnTo>
                  <a:pt x="5432" y="14137"/>
                </a:lnTo>
                <a:lnTo>
                  <a:pt x="5239" y="14225"/>
                </a:lnTo>
                <a:lnTo>
                  <a:pt x="5047" y="14314"/>
                </a:lnTo>
                <a:lnTo>
                  <a:pt x="4854" y="14410"/>
                </a:lnTo>
                <a:lnTo>
                  <a:pt x="4670" y="14514"/>
                </a:lnTo>
                <a:lnTo>
                  <a:pt x="4485" y="14618"/>
                </a:lnTo>
                <a:lnTo>
                  <a:pt x="4309" y="14731"/>
                </a:lnTo>
                <a:lnTo>
                  <a:pt x="4124" y="14843"/>
                </a:lnTo>
                <a:lnTo>
                  <a:pt x="3956" y="14963"/>
                </a:lnTo>
                <a:lnTo>
                  <a:pt x="3779" y="15092"/>
                </a:lnTo>
                <a:lnTo>
                  <a:pt x="3611" y="15220"/>
                </a:lnTo>
                <a:lnTo>
                  <a:pt x="3442" y="15349"/>
                </a:lnTo>
                <a:lnTo>
                  <a:pt x="3282" y="15485"/>
                </a:lnTo>
                <a:lnTo>
                  <a:pt x="3121" y="15629"/>
                </a:lnTo>
                <a:lnTo>
                  <a:pt x="2961" y="15774"/>
                </a:lnTo>
                <a:lnTo>
                  <a:pt x="2808" y="15918"/>
                </a:lnTo>
                <a:lnTo>
                  <a:pt x="2656" y="16071"/>
                </a:lnTo>
                <a:lnTo>
                  <a:pt x="2511" y="16231"/>
                </a:lnTo>
                <a:lnTo>
                  <a:pt x="2367" y="16384"/>
                </a:lnTo>
                <a:lnTo>
                  <a:pt x="2223" y="16552"/>
                </a:lnTo>
                <a:lnTo>
                  <a:pt x="2086" y="16712"/>
                </a:lnTo>
                <a:lnTo>
                  <a:pt x="1958" y="16881"/>
                </a:lnTo>
                <a:lnTo>
                  <a:pt x="1701" y="17226"/>
                </a:lnTo>
                <a:lnTo>
                  <a:pt x="1460" y="17579"/>
                </a:lnTo>
                <a:lnTo>
                  <a:pt x="1236" y="17948"/>
                </a:lnTo>
                <a:lnTo>
                  <a:pt x="1035" y="18325"/>
                </a:lnTo>
                <a:lnTo>
                  <a:pt x="939" y="18518"/>
                </a:lnTo>
                <a:lnTo>
                  <a:pt x="843" y="18710"/>
                </a:lnTo>
                <a:lnTo>
                  <a:pt x="754" y="18903"/>
                </a:lnTo>
                <a:lnTo>
                  <a:pt x="674" y="19103"/>
                </a:lnTo>
                <a:lnTo>
                  <a:pt x="594" y="19304"/>
                </a:lnTo>
                <a:lnTo>
                  <a:pt x="522" y="19504"/>
                </a:lnTo>
                <a:lnTo>
                  <a:pt x="449" y="19705"/>
                </a:lnTo>
                <a:lnTo>
                  <a:pt x="385" y="19906"/>
                </a:lnTo>
                <a:lnTo>
                  <a:pt x="321" y="20114"/>
                </a:lnTo>
                <a:lnTo>
                  <a:pt x="265" y="20315"/>
                </a:lnTo>
                <a:lnTo>
                  <a:pt x="217" y="20523"/>
                </a:lnTo>
                <a:lnTo>
                  <a:pt x="177" y="20732"/>
                </a:lnTo>
                <a:lnTo>
                  <a:pt x="137" y="20941"/>
                </a:lnTo>
                <a:lnTo>
                  <a:pt x="96" y="21149"/>
                </a:lnTo>
                <a:lnTo>
                  <a:pt x="72" y="21358"/>
                </a:lnTo>
                <a:lnTo>
                  <a:pt x="48" y="21574"/>
                </a:lnTo>
                <a:lnTo>
                  <a:pt x="24" y="21783"/>
                </a:lnTo>
                <a:lnTo>
                  <a:pt x="8" y="22000"/>
                </a:lnTo>
                <a:lnTo>
                  <a:pt x="0" y="22208"/>
                </a:lnTo>
                <a:lnTo>
                  <a:pt x="0" y="22425"/>
                </a:lnTo>
                <a:lnTo>
                  <a:pt x="0" y="22633"/>
                </a:lnTo>
                <a:lnTo>
                  <a:pt x="16" y="22850"/>
                </a:lnTo>
                <a:lnTo>
                  <a:pt x="24" y="23059"/>
                </a:lnTo>
                <a:lnTo>
                  <a:pt x="48" y="23267"/>
                </a:lnTo>
                <a:lnTo>
                  <a:pt x="72" y="23484"/>
                </a:lnTo>
                <a:lnTo>
                  <a:pt x="105" y="23692"/>
                </a:lnTo>
                <a:lnTo>
                  <a:pt x="145" y="23909"/>
                </a:lnTo>
                <a:lnTo>
                  <a:pt x="185" y="24118"/>
                </a:lnTo>
                <a:lnTo>
                  <a:pt x="32790" y="55102"/>
                </a:lnTo>
                <a:lnTo>
                  <a:pt x="79547" y="17282"/>
                </a:lnTo>
                <a:lnTo>
                  <a:pt x="79290" y="16953"/>
                </a:lnTo>
                <a:lnTo>
                  <a:pt x="79026" y="16616"/>
                </a:lnTo>
                <a:lnTo>
                  <a:pt x="78769" y="16295"/>
                </a:lnTo>
                <a:lnTo>
                  <a:pt x="78496" y="15974"/>
                </a:lnTo>
                <a:lnTo>
                  <a:pt x="78223" y="15653"/>
                </a:lnTo>
                <a:lnTo>
                  <a:pt x="77951" y="15333"/>
                </a:lnTo>
                <a:lnTo>
                  <a:pt x="77670" y="15020"/>
                </a:lnTo>
                <a:lnTo>
                  <a:pt x="77381" y="14715"/>
                </a:lnTo>
                <a:lnTo>
                  <a:pt x="77100" y="14410"/>
                </a:lnTo>
                <a:lnTo>
                  <a:pt x="76803" y="14105"/>
                </a:lnTo>
                <a:lnTo>
                  <a:pt x="76507" y="13808"/>
                </a:lnTo>
                <a:lnTo>
                  <a:pt x="76210" y="13519"/>
                </a:lnTo>
                <a:lnTo>
                  <a:pt x="75905" y="13222"/>
                </a:lnTo>
                <a:lnTo>
                  <a:pt x="75600" y="12942"/>
                </a:lnTo>
                <a:lnTo>
                  <a:pt x="75287" y="12661"/>
                </a:lnTo>
                <a:lnTo>
                  <a:pt x="74974" y="12380"/>
                </a:lnTo>
                <a:lnTo>
                  <a:pt x="74653" y="12099"/>
                </a:lnTo>
                <a:lnTo>
                  <a:pt x="74324" y="11827"/>
                </a:lnTo>
                <a:lnTo>
                  <a:pt x="73987" y="11554"/>
                </a:lnTo>
                <a:lnTo>
                  <a:pt x="73642" y="11297"/>
                </a:lnTo>
                <a:lnTo>
                  <a:pt x="73297" y="11040"/>
                </a:lnTo>
                <a:lnTo>
                  <a:pt x="72944" y="10792"/>
                </a:lnTo>
                <a:lnTo>
                  <a:pt x="72583" y="10559"/>
                </a:lnTo>
                <a:lnTo>
                  <a:pt x="72222" y="10334"/>
                </a:lnTo>
                <a:lnTo>
                  <a:pt x="71845" y="10126"/>
                </a:lnTo>
                <a:lnTo>
                  <a:pt x="71468" y="9925"/>
                </a:lnTo>
                <a:lnTo>
                  <a:pt x="71083" y="9749"/>
                </a:lnTo>
                <a:lnTo>
                  <a:pt x="70698" y="9580"/>
                </a:lnTo>
                <a:lnTo>
                  <a:pt x="70297" y="9428"/>
                </a:lnTo>
                <a:lnTo>
                  <a:pt x="70096" y="9363"/>
                </a:lnTo>
                <a:lnTo>
                  <a:pt x="69896" y="9299"/>
                </a:lnTo>
                <a:lnTo>
                  <a:pt x="69687" y="9243"/>
                </a:lnTo>
                <a:lnTo>
                  <a:pt x="69487" y="9187"/>
                </a:lnTo>
                <a:lnTo>
                  <a:pt x="69278" y="9139"/>
                </a:lnTo>
                <a:lnTo>
                  <a:pt x="69069" y="9099"/>
                </a:lnTo>
                <a:lnTo>
                  <a:pt x="68837" y="9059"/>
                </a:lnTo>
                <a:lnTo>
                  <a:pt x="68604" y="9027"/>
                </a:lnTo>
                <a:lnTo>
                  <a:pt x="68379" y="8994"/>
                </a:lnTo>
                <a:lnTo>
                  <a:pt x="68147" y="8978"/>
                </a:lnTo>
                <a:lnTo>
                  <a:pt x="67914" y="8962"/>
                </a:lnTo>
                <a:lnTo>
                  <a:pt x="67689" y="8954"/>
                </a:lnTo>
                <a:lnTo>
                  <a:pt x="67457" y="8946"/>
                </a:lnTo>
                <a:lnTo>
                  <a:pt x="67224" y="8954"/>
                </a:lnTo>
                <a:lnTo>
                  <a:pt x="66991" y="8954"/>
                </a:lnTo>
                <a:lnTo>
                  <a:pt x="66767" y="8970"/>
                </a:lnTo>
                <a:lnTo>
                  <a:pt x="66309" y="9010"/>
                </a:lnTo>
                <a:lnTo>
                  <a:pt x="65844" y="9059"/>
                </a:lnTo>
                <a:lnTo>
                  <a:pt x="65387" y="9131"/>
                </a:lnTo>
                <a:lnTo>
                  <a:pt x="64930" y="9219"/>
                </a:lnTo>
                <a:lnTo>
                  <a:pt x="64472" y="9315"/>
                </a:lnTo>
                <a:lnTo>
                  <a:pt x="64007" y="9420"/>
                </a:lnTo>
                <a:lnTo>
                  <a:pt x="63550" y="9540"/>
                </a:lnTo>
                <a:lnTo>
                  <a:pt x="63092" y="9660"/>
                </a:lnTo>
                <a:lnTo>
                  <a:pt x="62635" y="9797"/>
                </a:lnTo>
                <a:lnTo>
                  <a:pt x="61712" y="10061"/>
                </a:lnTo>
                <a:lnTo>
                  <a:pt x="60798" y="10334"/>
                </a:lnTo>
                <a:lnTo>
                  <a:pt x="59875" y="10599"/>
                </a:lnTo>
                <a:lnTo>
                  <a:pt x="59418" y="10727"/>
                </a:lnTo>
                <a:lnTo>
                  <a:pt x="58960" y="10840"/>
                </a:lnTo>
                <a:lnTo>
                  <a:pt x="58495" y="10944"/>
                </a:lnTo>
                <a:lnTo>
                  <a:pt x="58038" y="11040"/>
                </a:lnTo>
                <a:lnTo>
                  <a:pt x="57573" y="11120"/>
                </a:lnTo>
                <a:lnTo>
                  <a:pt x="57115" y="11193"/>
                </a:lnTo>
                <a:lnTo>
                  <a:pt x="56650" y="11241"/>
                </a:lnTo>
                <a:lnTo>
                  <a:pt x="56185" y="11281"/>
                </a:lnTo>
                <a:lnTo>
                  <a:pt x="55960" y="11289"/>
                </a:lnTo>
                <a:lnTo>
                  <a:pt x="55727" y="11297"/>
                </a:lnTo>
                <a:lnTo>
                  <a:pt x="55495" y="11297"/>
                </a:lnTo>
                <a:lnTo>
                  <a:pt x="55262" y="11289"/>
                </a:lnTo>
                <a:lnTo>
                  <a:pt x="55029" y="11281"/>
                </a:lnTo>
                <a:lnTo>
                  <a:pt x="54797" y="11265"/>
                </a:lnTo>
                <a:lnTo>
                  <a:pt x="54564" y="11241"/>
                </a:lnTo>
                <a:lnTo>
                  <a:pt x="54331" y="11209"/>
                </a:lnTo>
                <a:lnTo>
                  <a:pt x="53970" y="11153"/>
                </a:lnTo>
                <a:lnTo>
                  <a:pt x="53617" y="11080"/>
                </a:lnTo>
                <a:lnTo>
                  <a:pt x="53264" y="10992"/>
                </a:lnTo>
                <a:lnTo>
                  <a:pt x="52919" y="10896"/>
                </a:lnTo>
                <a:lnTo>
                  <a:pt x="52574" y="10784"/>
                </a:lnTo>
                <a:lnTo>
                  <a:pt x="52237" y="10655"/>
                </a:lnTo>
                <a:lnTo>
                  <a:pt x="51908" y="10519"/>
                </a:lnTo>
                <a:lnTo>
                  <a:pt x="51579" y="10374"/>
                </a:lnTo>
                <a:lnTo>
                  <a:pt x="51258" y="10214"/>
                </a:lnTo>
                <a:lnTo>
                  <a:pt x="50938" y="10045"/>
                </a:lnTo>
                <a:lnTo>
                  <a:pt x="50625" y="9869"/>
                </a:lnTo>
                <a:lnTo>
                  <a:pt x="50312" y="9684"/>
                </a:lnTo>
                <a:lnTo>
                  <a:pt x="50007" y="9492"/>
                </a:lnTo>
                <a:lnTo>
                  <a:pt x="49702" y="9283"/>
                </a:lnTo>
                <a:lnTo>
                  <a:pt x="49405" y="9075"/>
                </a:lnTo>
                <a:lnTo>
                  <a:pt x="49108" y="8858"/>
                </a:lnTo>
                <a:lnTo>
                  <a:pt x="48812" y="8633"/>
                </a:lnTo>
                <a:lnTo>
                  <a:pt x="48523" y="8409"/>
                </a:lnTo>
                <a:lnTo>
                  <a:pt x="48234" y="8168"/>
                </a:lnTo>
                <a:lnTo>
                  <a:pt x="47945" y="7935"/>
                </a:lnTo>
                <a:lnTo>
                  <a:pt x="47383" y="7438"/>
                </a:lnTo>
                <a:lnTo>
                  <a:pt x="46822" y="6941"/>
                </a:lnTo>
                <a:lnTo>
                  <a:pt x="46276" y="6427"/>
                </a:lnTo>
                <a:lnTo>
                  <a:pt x="45739" y="5906"/>
                </a:lnTo>
                <a:lnTo>
                  <a:pt x="44664" y="4879"/>
                </a:lnTo>
                <a:lnTo>
                  <a:pt x="44126" y="4373"/>
                </a:lnTo>
                <a:lnTo>
                  <a:pt x="43573" y="3876"/>
                </a:lnTo>
                <a:lnTo>
                  <a:pt x="43284" y="3627"/>
                </a:lnTo>
                <a:lnTo>
                  <a:pt x="42995" y="3386"/>
                </a:lnTo>
                <a:lnTo>
                  <a:pt x="42706" y="3146"/>
                </a:lnTo>
                <a:lnTo>
                  <a:pt x="42409" y="2905"/>
                </a:lnTo>
                <a:lnTo>
                  <a:pt x="42112" y="2672"/>
                </a:lnTo>
                <a:lnTo>
                  <a:pt x="41808" y="2448"/>
                </a:lnTo>
                <a:lnTo>
                  <a:pt x="41503" y="2231"/>
                </a:lnTo>
                <a:lnTo>
                  <a:pt x="41190" y="2023"/>
                </a:lnTo>
                <a:lnTo>
                  <a:pt x="40877" y="1814"/>
                </a:lnTo>
                <a:lnTo>
                  <a:pt x="40564" y="1613"/>
                </a:lnTo>
                <a:lnTo>
                  <a:pt x="40243" y="1429"/>
                </a:lnTo>
                <a:lnTo>
                  <a:pt x="39922" y="1244"/>
                </a:lnTo>
                <a:lnTo>
                  <a:pt x="39593" y="1076"/>
                </a:lnTo>
                <a:lnTo>
                  <a:pt x="39264" y="915"/>
                </a:lnTo>
                <a:lnTo>
                  <a:pt x="38935" y="771"/>
                </a:lnTo>
                <a:lnTo>
                  <a:pt x="38598" y="627"/>
                </a:lnTo>
                <a:lnTo>
                  <a:pt x="38261" y="506"/>
                </a:lnTo>
                <a:lnTo>
                  <a:pt x="37924" y="394"/>
                </a:lnTo>
                <a:lnTo>
                  <a:pt x="37579" y="290"/>
                </a:lnTo>
                <a:lnTo>
                  <a:pt x="37234" y="209"/>
                </a:lnTo>
                <a:lnTo>
                  <a:pt x="36889" y="137"/>
                </a:lnTo>
                <a:lnTo>
                  <a:pt x="36536" y="73"/>
                </a:lnTo>
                <a:lnTo>
                  <a:pt x="36183" y="33"/>
                </a:lnTo>
                <a:lnTo>
                  <a:pt x="35830" y="9"/>
                </a:lnTo>
                <a:lnTo>
                  <a:pt x="35469" y="1"/>
                </a:lnTo>
                <a:close/>
              </a:path>
            </a:pathLst>
          </a:custGeom>
          <a:solidFill>
            <a:srgbClr val="51CDFA">
              <a:alpha val="474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 txBox="1"/>
          <p:nvPr>
            <p:ph type="title"/>
          </p:nvPr>
        </p:nvSpPr>
        <p:spPr>
          <a:xfrm>
            <a:off x="2019300" y="539500"/>
            <a:ext cx="5105400" cy="4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713225" y="1545321"/>
            <a:ext cx="3845400" cy="25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0"/>
          <p:cNvSpPr txBox="1"/>
          <p:nvPr>
            <p:ph type="ctrTitle"/>
          </p:nvPr>
        </p:nvSpPr>
        <p:spPr>
          <a:xfrm>
            <a:off x="729150" y="559275"/>
            <a:ext cx="3402900" cy="77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600"/>
              <a:buNone/>
              <a:defRPr sz="2400">
                <a:latin typeface="Fugaz One"/>
                <a:ea typeface="Fugaz One"/>
                <a:cs typeface="Fugaz One"/>
                <a:sym typeface="Fugaz O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49" name="Google Shape;49;p10"/>
          <p:cNvSpPr/>
          <p:nvPr/>
        </p:nvSpPr>
        <p:spPr>
          <a:xfrm rot="5400000">
            <a:off x="-316785" y="-114657"/>
            <a:ext cx="1965457" cy="1522318"/>
          </a:xfrm>
          <a:custGeom>
            <a:rect b="b" l="l" r="r" t="t"/>
            <a:pathLst>
              <a:path extrusionOk="0" h="34171" w="44118">
                <a:moveTo>
                  <a:pt x="72" y="1"/>
                </a:moveTo>
                <a:lnTo>
                  <a:pt x="0" y="34170"/>
                </a:lnTo>
                <a:lnTo>
                  <a:pt x="44118" y="34170"/>
                </a:lnTo>
                <a:lnTo>
                  <a:pt x="44118" y="33119"/>
                </a:lnTo>
                <a:lnTo>
                  <a:pt x="44110" y="33135"/>
                </a:lnTo>
                <a:lnTo>
                  <a:pt x="44094" y="33143"/>
                </a:lnTo>
                <a:lnTo>
                  <a:pt x="44070" y="33151"/>
                </a:lnTo>
                <a:lnTo>
                  <a:pt x="44038" y="33159"/>
                </a:lnTo>
                <a:lnTo>
                  <a:pt x="43941" y="33159"/>
                </a:lnTo>
                <a:lnTo>
                  <a:pt x="43821" y="33151"/>
                </a:lnTo>
                <a:lnTo>
                  <a:pt x="43677" y="33135"/>
                </a:lnTo>
                <a:lnTo>
                  <a:pt x="43516" y="33111"/>
                </a:lnTo>
                <a:lnTo>
                  <a:pt x="43155" y="33047"/>
                </a:lnTo>
                <a:lnTo>
                  <a:pt x="42786" y="32967"/>
                </a:lnTo>
                <a:lnTo>
                  <a:pt x="42457" y="32879"/>
                </a:lnTo>
                <a:lnTo>
                  <a:pt x="42192" y="32814"/>
                </a:lnTo>
                <a:lnTo>
                  <a:pt x="42056" y="32766"/>
                </a:lnTo>
                <a:lnTo>
                  <a:pt x="41936" y="32710"/>
                </a:lnTo>
                <a:lnTo>
                  <a:pt x="41823" y="32646"/>
                </a:lnTo>
                <a:lnTo>
                  <a:pt x="41703" y="32582"/>
                </a:lnTo>
                <a:lnTo>
                  <a:pt x="41599" y="32510"/>
                </a:lnTo>
                <a:lnTo>
                  <a:pt x="41382" y="32357"/>
                </a:lnTo>
                <a:lnTo>
                  <a:pt x="41182" y="32189"/>
                </a:lnTo>
                <a:lnTo>
                  <a:pt x="40997" y="32012"/>
                </a:lnTo>
                <a:lnTo>
                  <a:pt x="40812" y="31828"/>
                </a:lnTo>
                <a:lnTo>
                  <a:pt x="40636" y="31627"/>
                </a:lnTo>
                <a:lnTo>
                  <a:pt x="40476" y="31426"/>
                </a:lnTo>
                <a:lnTo>
                  <a:pt x="40275" y="31162"/>
                </a:lnTo>
                <a:lnTo>
                  <a:pt x="40074" y="30889"/>
                </a:lnTo>
                <a:lnTo>
                  <a:pt x="39882" y="30616"/>
                </a:lnTo>
                <a:lnTo>
                  <a:pt x="39697" y="30335"/>
                </a:lnTo>
                <a:lnTo>
                  <a:pt x="39328" y="29774"/>
                </a:lnTo>
                <a:lnTo>
                  <a:pt x="38967" y="29204"/>
                </a:lnTo>
                <a:lnTo>
                  <a:pt x="38638" y="28667"/>
                </a:lnTo>
                <a:lnTo>
                  <a:pt x="38301" y="28137"/>
                </a:lnTo>
                <a:lnTo>
                  <a:pt x="37956" y="27608"/>
                </a:lnTo>
                <a:lnTo>
                  <a:pt x="37603" y="27094"/>
                </a:lnTo>
                <a:lnTo>
                  <a:pt x="37419" y="26837"/>
                </a:lnTo>
                <a:lnTo>
                  <a:pt x="37234" y="26589"/>
                </a:lnTo>
                <a:lnTo>
                  <a:pt x="37042" y="26348"/>
                </a:lnTo>
                <a:lnTo>
                  <a:pt x="36841" y="26107"/>
                </a:lnTo>
                <a:lnTo>
                  <a:pt x="36641" y="25867"/>
                </a:lnTo>
                <a:lnTo>
                  <a:pt x="36424" y="25642"/>
                </a:lnTo>
                <a:lnTo>
                  <a:pt x="36207" y="25417"/>
                </a:lnTo>
                <a:lnTo>
                  <a:pt x="35983" y="25201"/>
                </a:lnTo>
                <a:lnTo>
                  <a:pt x="35814" y="25056"/>
                </a:lnTo>
                <a:lnTo>
                  <a:pt x="35638" y="24912"/>
                </a:lnTo>
                <a:lnTo>
                  <a:pt x="35461" y="24783"/>
                </a:lnTo>
                <a:lnTo>
                  <a:pt x="35285" y="24655"/>
                </a:lnTo>
                <a:lnTo>
                  <a:pt x="35100" y="24535"/>
                </a:lnTo>
                <a:lnTo>
                  <a:pt x="34916" y="24430"/>
                </a:lnTo>
                <a:lnTo>
                  <a:pt x="34723" y="24318"/>
                </a:lnTo>
                <a:lnTo>
                  <a:pt x="34531" y="24222"/>
                </a:lnTo>
                <a:lnTo>
                  <a:pt x="34330" y="24134"/>
                </a:lnTo>
                <a:lnTo>
                  <a:pt x="34129" y="24045"/>
                </a:lnTo>
                <a:lnTo>
                  <a:pt x="33929" y="23965"/>
                </a:lnTo>
                <a:lnTo>
                  <a:pt x="33728" y="23893"/>
                </a:lnTo>
                <a:lnTo>
                  <a:pt x="33520" y="23829"/>
                </a:lnTo>
                <a:lnTo>
                  <a:pt x="33311" y="23765"/>
                </a:lnTo>
                <a:lnTo>
                  <a:pt x="33102" y="23708"/>
                </a:lnTo>
                <a:lnTo>
                  <a:pt x="32886" y="23660"/>
                </a:lnTo>
                <a:lnTo>
                  <a:pt x="32677" y="23612"/>
                </a:lnTo>
                <a:lnTo>
                  <a:pt x="32461" y="23572"/>
                </a:lnTo>
                <a:lnTo>
                  <a:pt x="32244" y="23540"/>
                </a:lnTo>
                <a:lnTo>
                  <a:pt x="32027" y="23508"/>
                </a:lnTo>
                <a:lnTo>
                  <a:pt x="31594" y="23460"/>
                </a:lnTo>
                <a:lnTo>
                  <a:pt x="31153" y="23428"/>
                </a:lnTo>
                <a:lnTo>
                  <a:pt x="30712" y="23412"/>
                </a:lnTo>
                <a:lnTo>
                  <a:pt x="30270" y="23412"/>
                </a:lnTo>
                <a:lnTo>
                  <a:pt x="29837" y="23420"/>
                </a:lnTo>
                <a:lnTo>
                  <a:pt x="29404" y="23444"/>
                </a:lnTo>
                <a:lnTo>
                  <a:pt x="27815" y="23548"/>
                </a:lnTo>
                <a:lnTo>
                  <a:pt x="27422" y="23572"/>
                </a:lnTo>
                <a:lnTo>
                  <a:pt x="27029" y="23596"/>
                </a:lnTo>
                <a:lnTo>
                  <a:pt x="26628" y="23604"/>
                </a:lnTo>
                <a:lnTo>
                  <a:pt x="26235" y="23604"/>
                </a:lnTo>
                <a:lnTo>
                  <a:pt x="25842" y="23596"/>
                </a:lnTo>
                <a:lnTo>
                  <a:pt x="25449" y="23580"/>
                </a:lnTo>
                <a:lnTo>
                  <a:pt x="25056" y="23548"/>
                </a:lnTo>
                <a:lnTo>
                  <a:pt x="24670" y="23508"/>
                </a:lnTo>
                <a:lnTo>
                  <a:pt x="24285" y="23444"/>
                </a:lnTo>
                <a:lnTo>
                  <a:pt x="24093" y="23404"/>
                </a:lnTo>
                <a:lnTo>
                  <a:pt x="23908" y="23363"/>
                </a:lnTo>
                <a:lnTo>
                  <a:pt x="23716" y="23315"/>
                </a:lnTo>
                <a:lnTo>
                  <a:pt x="23531" y="23259"/>
                </a:lnTo>
                <a:lnTo>
                  <a:pt x="23347" y="23203"/>
                </a:lnTo>
                <a:lnTo>
                  <a:pt x="23154" y="23139"/>
                </a:lnTo>
                <a:lnTo>
                  <a:pt x="22833" y="23010"/>
                </a:lnTo>
                <a:lnTo>
                  <a:pt x="22520" y="22874"/>
                </a:lnTo>
                <a:lnTo>
                  <a:pt x="22207" y="22714"/>
                </a:lnTo>
                <a:lnTo>
                  <a:pt x="21911" y="22537"/>
                </a:lnTo>
                <a:lnTo>
                  <a:pt x="21622" y="22353"/>
                </a:lnTo>
                <a:lnTo>
                  <a:pt x="21341" y="22152"/>
                </a:lnTo>
                <a:lnTo>
                  <a:pt x="21068" y="21935"/>
                </a:lnTo>
                <a:lnTo>
                  <a:pt x="20803" y="21711"/>
                </a:lnTo>
                <a:lnTo>
                  <a:pt x="20555" y="21470"/>
                </a:lnTo>
                <a:lnTo>
                  <a:pt x="20314" y="21221"/>
                </a:lnTo>
                <a:lnTo>
                  <a:pt x="20081" y="20965"/>
                </a:lnTo>
                <a:lnTo>
                  <a:pt x="19857" y="20692"/>
                </a:lnTo>
                <a:lnTo>
                  <a:pt x="19648" y="20411"/>
                </a:lnTo>
                <a:lnTo>
                  <a:pt x="19456" y="20122"/>
                </a:lnTo>
                <a:lnTo>
                  <a:pt x="19271" y="19833"/>
                </a:lnTo>
                <a:lnTo>
                  <a:pt x="19094" y="19528"/>
                </a:lnTo>
                <a:lnTo>
                  <a:pt x="18958" y="19264"/>
                </a:lnTo>
                <a:lnTo>
                  <a:pt x="18830" y="18999"/>
                </a:lnTo>
                <a:lnTo>
                  <a:pt x="18717" y="18734"/>
                </a:lnTo>
                <a:lnTo>
                  <a:pt x="18605" y="18461"/>
                </a:lnTo>
                <a:lnTo>
                  <a:pt x="18517" y="18197"/>
                </a:lnTo>
                <a:lnTo>
                  <a:pt x="18429" y="17924"/>
                </a:lnTo>
                <a:lnTo>
                  <a:pt x="18348" y="17651"/>
                </a:lnTo>
                <a:lnTo>
                  <a:pt x="18276" y="17378"/>
                </a:lnTo>
                <a:lnTo>
                  <a:pt x="18220" y="17106"/>
                </a:lnTo>
                <a:lnTo>
                  <a:pt x="18164" y="16833"/>
                </a:lnTo>
                <a:lnTo>
                  <a:pt x="18116" y="16560"/>
                </a:lnTo>
                <a:lnTo>
                  <a:pt x="18068" y="16279"/>
                </a:lnTo>
                <a:lnTo>
                  <a:pt x="18035" y="16006"/>
                </a:lnTo>
                <a:lnTo>
                  <a:pt x="18003" y="15726"/>
                </a:lnTo>
                <a:lnTo>
                  <a:pt x="17947" y="15172"/>
                </a:lnTo>
                <a:lnTo>
                  <a:pt x="17907" y="14610"/>
                </a:lnTo>
                <a:lnTo>
                  <a:pt x="17875" y="14049"/>
                </a:lnTo>
                <a:lnTo>
                  <a:pt x="17827" y="12918"/>
                </a:lnTo>
                <a:lnTo>
                  <a:pt x="17795" y="12348"/>
                </a:lnTo>
                <a:lnTo>
                  <a:pt x="17755" y="11778"/>
                </a:lnTo>
                <a:lnTo>
                  <a:pt x="17707" y="11209"/>
                </a:lnTo>
                <a:lnTo>
                  <a:pt x="17674" y="10920"/>
                </a:lnTo>
                <a:lnTo>
                  <a:pt x="17642" y="10639"/>
                </a:lnTo>
                <a:lnTo>
                  <a:pt x="17578" y="10254"/>
                </a:lnTo>
                <a:lnTo>
                  <a:pt x="17498" y="9885"/>
                </a:lnTo>
                <a:lnTo>
                  <a:pt x="17402" y="9516"/>
                </a:lnTo>
                <a:lnTo>
                  <a:pt x="17289" y="9163"/>
                </a:lnTo>
                <a:lnTo>
                  <a:pt x="17153" y="8810"/>
                </a:lnTo>
                <a:lnTo>
                  <a:pt x="17009" y="8465"/>
                </a:lnTo>
                <a:lnTo>
                  <a:pt x="16848" y="8128"/>
                </a:lnTo>
                <a:lnTo>
                  <a:pt x="16672" y="7799"/>
                </a:lnTo>
                <a:lnTo>
                  <a:pt x="16479" y="7478"/>
                </a:lnTo>
                <a:lnTo>
                  <a:pt x="16270" y="7165"/>
                </a:lnTo>
                <a:lnTo>
                  <a:pt x="16046" y="6868"/>
                </a:lnTo>
                <a:lnTo>
                  <a:pt x="15813" y="6580"/>
                </a:lnTo>
                <a:lnTo>
                  <a:pt x="15572" y="6299"/>
                </a:lnTo>
                <a:lnTo>
                  <a:pt x="15316" y="6034"/>
                </a:lnTo>
                <a:lnTo>
                  <a:pt x="15043" y="5777"/>
                </a:lnTo>
                <a:lnTo>
                  <a:pt x="14762" y="5537"/>
                </a:lnTo>
                <a:lnTo>
                  <a:pt x="14473" y="5304"/>
                </a:lnTo>
                <a:lnTo>
                  <a:pt x="14168" y="5087"/>
                </a:lnTo>
                <a:lnTo>
                  <a:pt x="13856" y="4887"/>
                </a:lnTo>
                <a:lnTo>
                  <a:pt x="13535" y="4702"/>
                </a:lnTo>
                <a:lnTo>
                  <a:pt x="13206" y="4534"/>
                </a:lnTo>
                <a:lnTo>
                  <a:pt x="12869" y="4373"/>
                </a:lnTo>
                <a:lnTo>
                  <a:pt x="12524" y="4237"/>
                </a:lnTo>
                <a:lnTo>
                  <a:pt x="12179" y="4117"/>
                </a:lnTo>
                <a:lnTo>
                  <a:pt x="11818" y="4004"/>
                </a:lnTo>
                <a:lnTo>
                  <a:pt x="11449" y="3916"/>
                </a:lnTo>
                <a:lnTo>
                  <a:pt x="11080" y="3852"/>
                </a:lnTo>
                <a:lnTo>
                  <a:pt x="10895" y="3820"/>
                </a:lnTo>
                <a:lnTo>
                  <a:pt x="10711" y="3796"/>
                </a:lnTo>
                <a:lnTo>
                  <a:pt x="10518" y="3780"/>
                </a:lnTo>
                <a:lnTo>
                  <a:pt x="10325" y="3763"/>
                </a:lnTo>
                <a:lnTo>
                  <a:pt x="10133" y="3755"/>
                </a:lnTo>
                <a:lnTo>
                  <a:pt x="9748" y="3755"/>
                </a:lnTo>
                <a:lnTo>
                  <a:pt x="9555" y="3763"/>
                </a:lnTo>
                <a:lnTo>
                  <a:pt x="9363" y="3772"/>
                </a:lnTo>
                <a:lnTo>
                  <a:pt x="9162" y="3788"/>
                </a:lnTo>
                <a:lnTo>
                  <a:pt x="8889" y="3820"/>
                </a:lnTo>
                <a:lnTo>
                  <a:pt x="8625" y="3860"/>
                </a:lnTo>
                <a:lnTo>
                  <a:pt x="8352" y="3908"/>
                </a:lnTo>
                <a:lnTo>
                  <a:pt x="8087" y="3956"/>
                </a:lnTo>
                <a:lnTo>
                  <a:pt x="7550" y="4068"/>
                </a:lnTo>
                <a:lnTo>
                  <a:pt x="7020" y="4181"/>
                </a:lnTo>
                <a:lnTo>
                  <a:pt x="6483" y="4285"/>
                </a:lnTo>
                <a:lnTo>
                  <a:pt x="6218" y="4325"/>
                </a:lnTo>
                <a:lnTo>
                  <a:pt x="5945" y="4365"/>
                </a:lnTo>
                <a:lnTo>
                  <a:pt x="5680" y="4397"/>
                </a:lnTo>
                <a:lnTo>
                  <a:pt x="5407" y="4413"/>
                </a:lnTo>
                <a:lnTo>
                  <a:pt x="5143" y="4421"/>
                </a:lnTo>
                <a:lnTo>
                  <a:pt x="4870" y="4413"/>
                </a:lnTo>
                <a:lnTo>
                  <a:pt x="4645" y="4397"/>
                </a:lnTo>
                <a:lnTo>
                  <a:pt x="4429" y="4373"/>
                </a:lnTo>
                <a:lnTo>
                  <a:pt x="4212" y="4333"/>
                </a:lnTo>
                <a:lnTo>
                  <a:pt x="4003" y="4285"/>
                </a:lnTo>
                <a:lnTo>
                  <a:pt x="3795" y="4229"/>
                </a:lnTo>
                <a:lnTo>
                  <a:pt x="3586" y="4165"/>
                </a:lnTo>
                <a:lnTo>
                  <a:pt x="3386" y="4084"/>
                </a:lnTo>
                <a:lnTo>
                  <a:pt x="3185" y="4004"/>
                </a:lnTo>
                <a:lnTo>
                  <a:pt x="2985" y="3908"/>
                </a:lnTo>
                <a:lnTo>
                  <a:pt x="2792" y="3804"/>
                </a:lnTo>
                <a:lnTo>
                  <a:pt x="2607" y="3691"/>
                </a:lnTo>
                <a:lnTo>
                  <a:pt x="2423" y="3571"/>
                </a:lnTo>
                <a:lnTo>
                  <a:pt x="2246" y="3451"/>
                </a:lnTo>
                <a:lnTo>
                  <a:pt x="2070" y="3314"/>
                </a:lnTo>
                <a:lnTo>
                  <a:pt x="1901" y="3170"/>
                </a:lnTo>
                <a:lnTo>
                  <a:pt x="1741" y="3025"/>
                </a:lnTo>
                <a:lnTo>
                  <a:pt x="1581" y="2873"/>
                </a:lnTo>
                <a:lnTo>
                  <a:pt x="1436" y="2712"/>
                </a:lnTo>
                <a:lnTo>
                  <a:pt x="1292" y="2544"/>
                </a:lnTo>
                <a:lnTo>
                  <a:pt x="1147" y="2376"/>
                </a:lnTo>
                <a:lnTo>
                  <a:pt x="1019" y="2199"/>
                </a:lnTo>
                <a:lnTo>
                  <a:pt x="891" y="2015"/>
                </a:lnTo>
                <a:lnTo>
                  <a:pt x="778" y="1830"/>
                </a:lnTo>
                <a:lnTo>
                  <a:pt x="666" y="1637"/>
                </a:lnTo>
                <a:lnTo>
                  <a:pt x="562" y="1445"/>
                </a:lnTo>
                <a:lnTo>
                  <a:pt x="465" y="1252"/>
                </a:lnTo>
                <a:lnTo>
                  <a:pt x="377" y="1044"/>
                </a:lnTo>
                <a:lnTo>
                  <a:pt x="305" y="843"/>
                </a:lnTo>
                <a:lnTo>
                  <a:pt x="233" y="635"/>
                </a:lnTo>
                <a:lnTo>
                  <a:pt x="168" y="426"/>
                </a:lnTo>
                <a:lnTo>
                  <a:pt x="120" y="217"/>
                </a:lnTo>
                <a:lnTo>
                  <a:pt x="72" y="1"/>
                </a:lnTo>
                <a:close/>
              </a:path>
            </a:pathLst>
          </a:custGeom>
          <a:solidFill>
            <a:srgbClr val="51CDFA">
              <a:alpha val="474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0"/>
          <p:cNvSpPr/>
          <p:nvPr/>
        </p:nvSpPr>
        <p:spPr>
          <a:xfrm>
            <a:off x="7222900" y="2755435"/>
            <a:ext cx="2081157" cy="2567624"/>
          </a:xfrm>
          <a:custGeom>
            <a:rect b="b" l="l" r="r" t="t"/>
            <a:pathLst>
              <a:path extrusionOk="0" h="64794" w="52518">
                <a:moveTo>
                  <a:pt x="47062" y="1"/>
                </a:moveTo>
                <a:lnTo>
                  <a:pt x="47078" y="305"/>
                </a:lnTo>
                <a:lnTo>
                  <a:pt x="47087" y="610"/>
                </a:lnTo>
                <a:lnTo>
                  <a:pt x="47087" y="907"/>
                </a:lnTo>
                <a:lnTo>
                  <a:pt x="47078" y="1204"/>
                </a:lnTo>
                <a:lnTo>
                  <a:pt x="47054" y="1485"/>
                </a:lnTo>
                <a:lnTo>
                  <a:pt x="47030" y="1774"/>
                </a:lnTo>
                <a:lnTo>
                  <a:pt x="46990" y="2046"/>
                </a:lnTo>
                <a:lnTo>
                  <a:pt x="46950" y="2319"/>
                </a:lnTo>
                <a:lnTo>
                  <a:pt x="46894" y="2592"/>
                </a:lnTo>
                <a:lnTo>
                  <a:pt x="46838" y="2857"/>
                </a:lnTo>
                <a:lnTo>
                  <a:pt x="46766" y="3113"/>
                </a:lnTo>
                <a:lnTo>
                  <a:pt x="46693" y="3370"/>
                </a:lnTo>
                <a:lnTo>
                  <a:pt x="46613" y="3619"/>
                </a:lnTo>
                <a:lnTo>
                  <a:pt x="46525" y="3868"/>
                </a:lnTo>
                <a:lnTo>
                  <a:pt x="46429" y="4108"/>
                </a:lnTo>
                <a:lnTo>
                  <a:pt x="46324" y="4341"/>
                </a:lnTo>
                <a:lnTo>
                  <a:pt x="46212" y="4582"/>
                </a:lnTo>
                <a:lnTo>
                  <a:pt x="46092" y="4806"/>
                </a:lnTo>
                <a:lnTo>
                  <a:pt x="45971" y="5031"/>
                </a:lnTo>
                <a:lnTo>
                  <a:pt x="45843" y="5256"/>
                </a:lnTo>
                <a:lnTo>
                  <a:pt x="45707" y="5472"/>
                </a:lnTo>
                <a:lnTo>
                  <a:pt x="45570" y="5689"/>
                </a:lnTo>
                <a:lnTo>
                  <a:pt x="45418" y="5897"/>
                </a:lnTo>
                <a:lnTo>
                  <a:pt x="45265" y="6106"/>
                </a:lnTo>
                <a:lnTo>
                  <a:pt x="45113" y="6315"/>
                </a:lnTo>
                <a:lnTo>
                  <a:pt x="44952" y="6515"/>
                </a:lnTo>
                <a:lnTo>
                  <a:pt x="44784" y="6708"/>
                </a:lnTo>
                <a:lnTo>
                  <a:pt x="44607" y="6908"/>
                </a:lnTo>
                <a:lnTo>
                  <a:pt x="44431" y="7101"/>
                </a:lnTo>
                <a:lnTo>
                  <a:pt x="44254" y="7285"/>
                </a:lnTo>
                <a:lnTo>
                  <a:pt x="44062" y="7470"/>
                </a:lnTo>
                <a:lnTo>
                  <a:pt x="43877" y="7654"/>
                </a:lnTo>
                <a:lnTo>
                  <a:pt x="43484" y="8007"/>
                </a:lnTo>
                <a:lnTo>
                  <a:pt x="43083" y="8352"/>
                </a:lnTo>
                <a:lnTo>
                  <a:pt x="42658" y="8689"/>
                </a:lnTo>
                <a:lnTo>
                  <a:pt x="42233" y="9018"/>
                </a:lnTo>
                <a:lnTo>
                  <a:pt x="41791" y="9339"/>
                </a:lnTo>
                <a:lnTo>
                  <a:pt x="41342" y="9652"/>
                </a:lnTo>
                <a:lnTo>
                  <a:pt x="40885" y="9949"/>
                </a:lnTo>
                <a:lnTo>
                  <a:pt x="40419" y="10246"/>
                </a:lnTo>
                <a:lnTo>
                  <a:pt x="39946" y="10535"/>
                </a:lnTo>
                <a:lnTo>
                  <a:pt x="39473" y="10823"/>
                </a:lnTo>
                <a:lnTo>
                  <a:pt x="38526" y="11377"/>
                </a:lnTo>
                <a:lnTo>
                  <a:pt x="37571" y="11915"/>
                </a:lnTo>
                <a:lnTo>
                  <a:pt x="36641" y="12444"/>
                </a:lnTo>
                <a:lnTo>
                  <a:pt x="36304" y="12637"/>
                </a:lnTo>
                <a:lnTo>
                  <a:pt x="35983" y="12829"/>
                </a:lnTo>
                <a:lnTo>
                  <a:pt x="35662" y="13038"/>
                </a:lnTo>
                <a:lnTo>
                  <a:pt x="35349" y="13254"/>
                </a:lnTo>
                <a:lnTo>
                  <a:pt x="35036" y="13471"/>
                </a:lnTo>
                <a:lnTo>
                  <a:pt x="34731" y="13696"/>
                </a:lnTo>
                <a:lnTo>
                  <a:pt x="34426" y="13928"/>
                </a:lnTo>
                <a:lnTo>
                  <a:pt x="34130" y="14169"/>
                </a:lnTo>
                <a:lnTo>
                  <a:pt x="33841" y="14410"/>
                </a:lnTo>
                <a:lnTo>
                  <a:pt x="33552" y="14658"/>
                </a:lnTo>
                <a:lnTo>
                  <a:pt x="33271" y="14915"/>
                </a:lnTo>
                <a:lnTo>
                  <a:pt x="32990" y="15180"/>
                </a:lnTo>
                <a:lnTo>
                  <a:pt x="32726" y="15445"/>
                </a:lnTo>
                <a:lnTo>
                  <a:pt x="32461" y="15717"/>
                </a:lnTo>
                <a:lnTo>
                  <a:pt x="32196" y="15998"/>
                </a:lnTo>
                <a:lnTo>
                  <a:pt x="31947" y="16279"/>
                </a:lnTo>
                <a:lnTo>
                  <a:pt x="31699" y="16568"/>
                </a:lnTo>
                <a:lnTo>
                  <a:pt x="31450" y="16857"/>
                </a:lnTo>
                <a:lnTo>
                  <a:pt x="31217" y="17154"/>
                </a:lnTo>
                <a:lnTo>
                  <a:pt x="30985" y="17458"/>
                </a:lnTo>
                <a:lnTo>
                  <a:pt x="30760" y="17763"/>
                </a:lnTo>
                <a:lnTo>
                  <a:pt x="30543" y="18076"/>
                </a:lnTo>
                <a:lnTo>
                  <a:pt x="30335" y="18397"/>
                </a:lnTo>
                <a:lnTo>
                  <a:pt x="30126" y="18718"/>
                </a:lnTo>
                <a:lnTo>
                  <a:pt x="29926" y="19039"/>
                </a:lnTo>
                <a:lnTo>
                  <a:pt x="29733" y="19368"/>
                </a:lnTo>
                <a:lnTo>
                  <a:pt x="29548" y="19697"/>
                </a:lnTo>
                <a:lnTo>
                  <a:pt x="29364" y="20034"/>
                </a:lnTo>
                <a:lnTo>
                  <a:pt x="29187" y="20371"/>
                </a:lnTo>
                <a:lnTo>
                  <a:pt x="29027" y="20716"/>
                </a:lnTo>
                <a:lnTo>
                  <a:pt x="28867" y="21061"/>
                </a:lnTo>
                <a:lnTo>
                  <a:pt x="28714" y="21406"/>
                </a:lnTo>
                <a:lnTo>
                  <a:pt x="28554" y="21791"/>
                </a:lnTo>
                <a:lnTo>
                  <a:pt x="28409" y="22184"/>
                </a:lnTo>
                <a:lnTo>
                  <a:pt x="28281" y="22569"/>
                </a:lnTo>
                <a:lnTo>
                  <a:pt x="28169" y="22962"/>
                </a:lnTo>
                <a:lnTo>
                  <a:pt x="28064" y="23355"/>
                </a:lnTo>
                <a:lnTo>
                  <a:pt x="27968" y="23748"/>
                </a:lnTo>
                <a:lnTo>
                  <a:pt x="27880" y="24141"/>
                </a:lnTo>
                <a:lnTo>
                  <a:pt x="27807" y="24543"/>
                </a:lnTo>
                <a:lnTo>
                  <a:pt x="27743" y="24936"/>
                </a:lnTo>
                <a:lnTo>
                  <a:pt x="27679" y="25337"/>
                </a:lnTo>
                <a:lnTo>
                  <a:pt x="27623" y="25738"/>
                </a:lnTo>
                <a:lnTo>
                  <a:pt x="27575" y="26139"/>
                </a:lnTo>
                <a:lnTo>
                  <a:pt x="27479" y="26941"/>
                </a:lnTo>
                <a:lnTo>
                  <a:pt x="27398" y="27744"/>
                </a:lnTo>
                <a:lnTo>
                  <a:pt x="27318" y="28546"/>
                </a:lnTo>
                <a:lnTo>
                  <a:pt x="27222" y="29340"/>
                </a:lnTo>
                <a:lnTo>
                  <a:pt x="27174" y="29741"/>
                </a:lnTo>
                <a:lnTo>
                  <a:pt x="27118" y="30143"/>
                </a:lnTo>
                <a:lnTo>
                  <a:pt x="27061" y="30536"/>
                </a:lnTo>
                <a:lnTo>
                  <a:pt x="26989" y="30929"/>
                </a:lnTo>
                <a:lnTo>
                  <a:pt x="26917" y="31322"/>
                </a:lnTo>
                <a:lnTo>
                  <a:pt x="26837" y="31715"/>
                </a:lnTo>
                <a:lnTo>
                  <a:pt x="26740" y="32108"/>
                </a:lnTo>
                <a:lnTo>
                  <a:pt x="26636" y="32501"/>
                </a:lnTo>
                <a:lnTo>
                  <a:pt x="26524" y="32886"/>
                </a:lnTo>
                <a:lnTo>
                  <a:pt x="26395" y="33272"/>
                </a:lnTo>
                <a:lnTo>
                  <a:pt x="26259" y="33657"/>
                </a:lnTo>
                <a:lnTo>
                  <a:pt x="26107" y="34034"/>
                </a:lnTo>
                <a:lnTo>
                  <a:pt x="26010" y="34242"/>
                </a:lnTo>
                <a:lnTo>
                  <a:pt x="25914" y="34451"/>
                </a:lnTo>
                <a:lnTo>
                  <a:pt x="25810" y="34651"/>
                </a:lnTo>
                <a:lnTo>
                  <a:pt x="25697" y="34852"/>
                </a:lnTo>
                <a:lnTo>
                  <a:pt x="25585" y="35045"/>
                </a:lnTo>
                <a:lnTo>
                  <a:pt x="25465" y="35229"/>
                </a:lnTo>
                <a:lnTo>
                  <a:pt x="25344" y="35414"/>
                </a:lnTo>
                <a:lnTo>
                  <a:pt x="25216" y="35590"/>
                </a:lnTo>
                <a:lnTo>
                  <a:pt x="25080" y="35759"/>
                </a:lnTo>
                <a:lnTo>
                  <a:pt x="24943" y="35927"/>
                </a:lnTo>
                <a:lnTo>
                  <a:pt x="24807" y="36096"/>
                </a:lnTo>
                <a:lnTo>
                  <a:pt x="24663" y="36256"/>
                </a:lnTo>
                <a:lnTo>
                  <a:pt x="24510" y="36408"/>
                </a:lnTo>
                <a:lnTo>
                  <a:pt x="24358" y="36561"/>
                </a:lnTo>
                <a:lnTo>
                  <a:pt x="24205" y="36705"/>
                </a:lnTo>
                <a:lnTo>
                  <a:pt x="24045" y="36850"/>
                </a:lnTo>
                <a:lnTo>
                  <a:pt x="23884" y="36986"/>
                </a:lnTo>
                <a:lnTo>
                  <a:pt x="23716" y="37123"/>
                </a:lnTo>
                <a:lnTo>
                  <a:pt x="23547" y="37259"/>
                </a:lnTo>
                <a:lnTo>
                  <a:pt x="23371" y="37379"/>
                </a:lnTo>
                <a:lnTo>
                  <a:pt x="23018" y="37628"/>
                </a:lnTo>
                <a:lnTo>
                  <a:pt x="22657" y="37861"/>
                </a:lnTo>
                <a:lnTo>
                  <a:pt x="22280" y="38077"/>
                </a:lnTo>
                <a:lnTo>
                  <a:pt x="21887" y="38286"/>
                </a:lnTo>
                <a:lnTo>
                  <a:pt x="21493" y="38478"/>
                </a:lnTo>
                <a:lnTo>
                  <a:pt x="21092" y="38663"/>
                </a:lnTo>
                <a:lnTo>
                  <a:pt x="20683" y="38831"/>
                </a:lnTo>
                <a:lnTo>
                  <a:pt x="20266" y="38992"/>
                </a:lnTo>
                <a:lnTo>
                  <a:pt x="19849" y="39152"/>
                </a:lnTo>
                <a:lnTo>
                  <a:pt x="19424" y="39297"/>
                </a:lnTo>
                <a:lnTo>
                  <a:pt x="18998" y="39433"/>
                </a:lnTo>
                <a:lnTo>
                  <a:pt x="18565" y="39570"/>
                </a:lnTo>
                <a:lnTo>
                  <a:pt x="18132" y="39690"/>
                </a:lnTo>
                <a:lnTo>
                  <a:pt x="17699" y="39810"/>
                </a:lnTo>
                <a:lnTo>
                  <a:pt x="16832" y="40043"/>
                </a:lnTo>
                <a:lnTo>
                  <a:pt x="15974" y="40251"/>
                </a:lnTo>
                <a:lnTo>
                  <a:pt x="15131" y="40460"/>
                </a:lnTo>
                <a:lnTo>
                  <a:pt x="14313" y="40669"/>
                </a:lnTo>
                <a:lnTo>
                  <a:pt x="13471" y="40885"/>
                </a:lnTo>
                <a:lnTo>
                  <a:pt x="12636" y="41110"/>
                </a:lnTo>
                <a:lnTo>
                  <a:pt x="12227" y="41230"/>
                </a:lnTo>
                <a:lnTo>
                  <a:pt x="11810" y="41359"/>
                </a:lnTo>
                <a:lnTo>
                  <a:pt x="11401" y="41487"/>
                </a:lnTo>
                <a:lnTo>
                  <a:pt x="11000" y="41623"/>
                </a:lnTo>
                <a:lnTo>
                  <a:pt x="10598" y="41760"/>
                </a:lnTo>
                <a:lnTo>
                  <a:pt x="10197" y="41904"/>
                </a:lnTo>
                <a:lnTo>
                  <a:pt x="9804" y="42057"/>
                </a:lnTo>
                <a:lnTo>
                  <a:pt x="9411" y="42209"/>
                </a:lnTo>
                <a:lnTo>
                  <a:pt x="9026" y="42378"/>
                </a:lnTo>
                <a:lnTo>
                  <a:pt x="8641" y="42546"/>
                </a:lnTo>
                <a:lnTo>
                  <a:pt x="8264" y="42731"/>
                </a:lnTo>
                <a:lnTo>
                  <a:pt x="7895" y="42915"/>
                </a:lnTo>
                <a:lnTo>
                  <a:pt x="7526" y="43108"/>
                </a:lnTo>
                <a:lnTo>
                  <a:pt x="7165" y="43316"/>
                </a:lnTo>
                <a:lnTo>
                  <a:pt x="6812" y="43533"/>
                </a:lnTo>
                <a:lnTo>
                  <a:pt x="6459" y="43749"/>
                </a:lnTo>
                <a:lnTo>
                  <a:pt x="6114" y="43990"/>
                </a:lnTo>
                <a:lnTo>
                  <a:pt x="5777" y="44231"/>
                </a:lnTo>
                <a:lnTo>
                  <a:pt x="5448" y="44488"/>
                </a:lnTo>
                <a:lnTo>
                  <a:pt x="5127" y="44752"/>
                </a:lnTo>
                <a:lnTo>
                  <a:pt x="4814" y="45033"/>
                </a:lnTo>
                <a:lnTo>
                  <a:pt x="4501" y="45322"/>
                </a:lnTo>
                <a:lnTo>
                  <a:pt x="4204" y="45619"/>
                </a:lnTo>
                <a:lnTo>
                  <a:pt x="3907" y="45940"/>
                </a:lnTo>
                <a:lnTo>
                  <a:pt x="3626" y="46269"/>
                </a:lnTo>
                <a:lnTo>
                  <a:pt x="3346" y="46606"/>
                </a:lnTo>
                <a:lnTo>
                  <a:pt x="3081" y="46967"/>
                </a:lnTo>
                <a:lnTo>
                  <a:pt x="2824" y="47336"/>
                </a:lnTo>
                <a:lnTo>
                  <a:pt x="2672" y="47568"/>
                </a:lnTo>
                <a:lnTo>
                  <a:pt x="2519" y="47809"/>
                </a:lnTo>
                <a:lnTo>
                  <a:pt x="2375" y="48050"/>
                </a:lnTo>
                <a:lnTo>
                  <a:pt x="2230" y="48290"/>
                </a:lnTo>
                <a:lnTo>
                  <a:pt x="2094" y="48539"/>
                </a:lnTo>
                <a:lnTo>
                  <a:pt x="1958" y="48788"/>
                </a:lnTo>
                <a:lnTo>
                  <a:pt x="1829" y="49045"/>
                </a:lnTo>
                <a:lnTo>
                  <a:pt x="1701" y="49301"/>
                </a:lnTo>
                <a:lnTo>
                  <a:pt x="1581" y="49558"/>
                </a:lnTo>
                <a:lnTo>
                  <a:pt x="1460" y="49823"/>
                </a:lnTo>
                <a:lnTo>
                  <a:pt x="1348" y="50088"/>
                </a:lnTo>
                <a:lnTo>
                  <a:pt x="1244" y="50352"/>
                </a:lnTo>
                <a:lnTo>
                  <a:pt x="1139" y="50625"/>
                </a:lnTo>
                <a:lnTo>
                  <a:pt x="1035" y="50898"/>
                </a:lnTo>
                <a:lnTo>
                  <a:pt x="939" y="51171"/>
                </a:lnTo>
                <a:lnTo>
                  <a:pt x="851" y="51443"/>
                </a:lnTo>
                <a:lnTo>
                  <a:pt x="682" y="52005"/>
                </a:lnTo>
                <a:lnTo>
                  <a:pt x="602" y="52286"/>
                </a:lnTo>
                <a:lnTo>
                  <a:pt x="530" y="52567"/>
                </a:lnTo>
                <a:lnTo>
                  <a:pt x="457" y="52855"/>
                </a:lnTo>
                <a:lnTo>
                  <a:pt x="393" y="53136"/>
                </a:lnTo>
                <a:lnTo>
                  <a:pt x="337" y="53425"/>
                </a:lnTo>
                <a:lnTo>
                  <a:pt x="281" y="53714"/>
                </a:lnTo>
                <a:lnTo>
                  <a:pt x="225" y="54003"/>
                </a:lnTo>
                <a:lnTo>
                  <a:pt x="185" y="54292"/>
                </a:lnTo>
                <a:lnTo>
                  <a:pt x="145" y="54588"/>
                </a:lnTo>
                <a:lnTo>
                  <a:pt x="104" y="54877"/>
                </a:lnTo>
                <a:lnTo>
                  <a:pt x="72" y="55166"/>
                </a:lnTo>
                <a:lnTo>
                  <a:pt x="48" y="55463"/>
                </a:lnTo>
                <a:lnTo>
                  <a:pt x="32" y="55752"/>
                </a:lnTo>
                <a:lnTo>
                  <a:pt x="16" y="56049"/>
                </a:lnTo>
                <a:lnTo>
                  <a:pt x="0" y="56337"/>
                </a:lnTo>
                <a:lnTo>
                  <a:pt x="0" y="56634"/>
                </a:lnTo>
                <a:lnTo>
                  <a:pt x="0" y="56923"/>
                </a:lnTo>
                <a:lnTo>
                  <a:pt x="0" y="57220"/>
                </a:lnTo>
                <a:lnTo>
                  <a:pt x="8" y="57509"/>
                </a:lnTo>
                <a:lnTo>
                  <a:pt x="24" y="57798"/>
                </a:lnTo>
                <a:lnTo>
                  <a:pt x="48" y="58094"/>
                </a:lnTo>
                <a:lnTo>
                  <a:pt x="72" y="58383"/>
                </a:lnTo>
                <a:lnTo>
                  <a:pt x="104" y="58672"/>
                </a:lnTo>
                <a:lnTo>
                  <a:pt x="145" y="58961"/>
                </a:lnTo>
                <a:lnTo>
                  <a:pt x="185" y="59242"/>
                </a:lnTo>
                <a:lnTo>
                  <a:pt x="233" y="59530"/>
                </a:lnTo>
                <a:lnTo>
                  <a:pt x="289" y="59811"/>
                </a:lnTo>
                <a:lnTo>
                  <a:pt x="345" y="60092"/>
                </a:lnTo>
                <a:lnTo>
                  <a:pt x="409" y="60373"/>
                </a:lnTo>
                <a:lnTo>
                  <a:pt x="482" y="60654"/>
                </a:lnTo>
                <a:lnTo>
                  <a:pt x="554" y="60934"/>
                </a:lnTo>
                <a:lnTo>
                  <a:pt x="634" y="61207"/>
                </a:lnTo>
                <a:lnTo>
                  <a:pt x="722" y="61480"/>
                </a:lnTo>
                <a:lnTo>
                  <a:pt x="818" y="61753"/>
                </a:lnTo>
                <a:lnTo>
                  <a:pt x="915" y="62026"/>
                </a:lnTo>
                <a:lnTo>
                  <a:pt x="1019" y="62290"/>
                </a:lnTo>
                <a:lnTo>
                  <a:pt x="1131" y="62555"/>
                </a:lnTo>
                <a:lnTo>
                  <a:pt x="1244" y="62812"/>
                </a:lnTo>
                <a:lnTo>
                  <a:pt x="1372" y="63069"/>
                </a:lnTo>
                <a:lnTo>
                  <a:pt x="1500" y="63325"/>
                </a:lnTo>
                <a:lnTo>
                  <a:pt x="1637" y="63582"/>
                </a:lnTo>
                <a:lnTo>
                  <a:pt x="1773" y="63831"/>
                </a:lnTo>
                <a:lnTo>
                  <a:pt x="1926" y="64079"/>
                </a:lnTo>
                <a:lnTo>
                  <a:pt x="2078" y="64320"/>
                </a:lnTo>
                <a:lnTo>
                  <a:pt x="2239" y="64561"/>
                </a:lnTo>
                <a:lnTo>
                  <a:pt x="2399" y="64793"/>
                </a:lnTo>
                <a:lnTo>
                  <a:pt x="52518" y="64753"/>
                </a:lnTo>
                <a:lnTo>
                  <a:pt x="52518" y="1"/>
                </a:lnTo>
                <a:close/>
              </a:path>
            </a:pathLst>
          </a:custGeom>
          <a:solidFill>
            <a:srgbClr val="FA7F51">
              <a:alpha val="474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5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29150" y="539500"/>
            <a:ext cx="7685700" cy="42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ugaz One"/>
              <a:buNone/>
              <a:defRPr sz="2800">
                <a:solidFill>
                  <a:schemeClr val="dk1"/>
                </a:solidFill>
                <a:latin typeface="Fugaz One"/>
                <a:ea typeface="Fugaz One"/>
                <a:cs typeface="Fugaz One"/>
                <a:sym typeface="Fugaz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ugaz One"/>
              <a:buNone/>
              <a:defRPr sz="2800">
                <a:solidFill>
                  <a:schemeClr val="dk1"/>
                </a:solidFill>
                <a:latin typeface="Fugaz One"/>
                <a:ea typeface="Fugaz One"/>
                <a:cs typeface="Fugaz One"/>
                <a:sym typeface="Fugaz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ugaz One"/>
              <a:buNone/>
              <a:defRPr sz="2800">
                <a:solidFill>
                  <a:schemeClr val="dk1"/>
                </a:solidFill>
                <a:latin typeface="Fugaz One"/>
                <a:ea typeface="Fugaz One"/>
                <a:cs typeface="Fugaz One"/>
                <a:sym typeface="Fugaz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ugaz One"/>
              <a:buNone/>
              <a:defRPr sz="2800">
                <a:solidFill>
                  <a:schemeClr val="dk1"/>
                </a:solidFill>
                <a:latin typeface="Fugaz One"/>
                <a:ea typeface="Fugaz One"/>
                <a:cs typeface="Fugaz One"/>
                <a:sym typeface="Fugaz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ugaz One"/>
              <a:buNone/>
              <a:defRPr sz="2800">
                <a:solidFill>
                  <a:schemeClr val="dk1"/>
                </a:solidFill>
                <a:latin typeface="Fugaz One"/>
                <a:ea typeface="Fugaz One"/>
                <a:cs typeface="Fugaz One"/>
                <a:sym typeface="Fugaz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ugaz One"/>
              <a:buNone/>
              <a:defRPr sz="2800">
                <a:solidFill>
                  <a:schemeClr val="dk1"/>
                </a:solidFill>
                <a:latin typeface="Fugaz One"/>
                <a:ea typeface="Fugaz One"/>
                <a:cs typeface="Fugaz One"/>
                <a:sym typeface="Fugaz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ugaz One"/>
              <a:buNone/>
              <a:defRPr sz="2800">
                <a:solidFill>
                  <a:schemeClr val="dk1"/>
                </a:solidFill>
                <a:latin typeface="Fugaz One"/>
                <a:ea typeface="Fugaz One"/>
                <a:cs typeface="Fugaz One"/>
                <a:sym typeface="Fugaz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ugaz One"/>
              <a:buNone/>
              <a:defRPr sz="2800">
                <a:solidFill>
                  <a:schemeClr val="dk1"/>
                </a:solidFill>
                <a:latin typeface="Fugaz One"/>
                <a:ea typeface="Fugaz One"/>
                <a:cs typeface="Fugaz One"/>
                <a:sym typeface="Fugaz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ugaz One"/>
              <a:buNone/>
              <a:defRPr sz="2800">
                <a:solidFill>
                  <a:schemeClr val="dk1"/>
                </a:solidFill>
                <a:latin typeface="Fugaz One"/>
                <a:ea typeface="Fugaz One"/>
                <a:cs typeface="Fugaz One"/>
                <a:sym typeface="Fugaz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29150" y="1152475"/>
            <a:ext cx="7701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jpg"/><Relationship Id="rId4" Type="http://schemas.openxmlformats.org/officeDocument/2006/relationships/image" Target="../media/image8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jpg"/><Relationship Id="rId4" Type="http://schemas.openxmlformats.org/officeDocument/2006/relationships/hyperlink" Target="https://share.streamlit.io/tprich/board_game_recommender/main/streamlit_app/recommender_app.py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6.xml"/><Relationship Id="rId3" Type="http://schemas.openxmlformats.org/officeDocument/2006/relationships/hyperlink" Target="mailto:thomasprich.datascience@gmail.com" TargetMode="External"/><Relationship Id="rId4" Type="http://schemas.openxmlformats.org/officeDocument/2006/relationships/hyperlink" Target="https://www.linkedin.com/in/thomas-prich" TargetMode="External"/><Relationship Id="rId5" Type="http://schemas.openxmlformats.org/officeDocument/2006/relationships/hyperlink" Target="https://creativecommons.org/licenses/by-nc-sa/3.0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boardgamegeek.com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" name="Google Shape;153;p26"/>
          <p:cNvGrpSpPr/>
          <p:nvPr/>
        </p:nvGrpSpPr>
        <p:grpSpPr>
          <a:xfrm>
            <a:off x="3012115" y="1109944"/>
            <a:ext cx="7283453" cy="4511488"/>
            <a:chOff x="-10785516" y="5525468"/>
            <a:chExt cx="6561669" cy="4064403"/>
          </a:xfrm>
        </p:grpSpPr>
        <p:sp>
          <p:nvSpPr>
            <p:cNvPr id="154" name="Google Shape;154;p26"/>
            <p:cNvSpPr/>
            <p:nvPr/>
          </p:nvSpPr>
          <p:spPr>
            <a:xfrm>
              <a:off x="-10529662" y="5642009"/>
              <a:ext cx="6058598" cy="3544643"/>
            </a:xfrm>
            <a:custGeom>
              <a:rect b="b" l="l" r="r" t="t"/>
              <a:pathLst>
                <a:path extrusionOk="0" h="69773" w="119252">
                  <a:moveTo>
                    <a:pt x="59764" y="1"/>
                  </a:moveTo>
                  <a:lnTo>
                    <a:pt x="0" y="35253"/>
                  </a:lnTo>
                  <a:lnTo>
                    <a:pt x="59658" y="69773"/>
                  </a:lnTo>
                  <a:lnTo>
                    <a:pt x="119251" y="34350"/>
                  </a:lnTo>
                  <a:lnTo>
                    <a:pt x="59764" y="1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26"/>
            <p:cNvSpPr/>
            <p:nvPr/>
          </p:nvSpPr>
          <p:spPr>
            <a:xfrm>
              <a:off x="-7991596" y="6045228"/>
              <a:ext cx="414061" cy="239686"/>
            </a:xfrm>
            <a:custGeom>
              <a:rect b="b" l="l" r="r" t="t"/>
              <a:pathLst>
                <a:path extrusionOk="0" h="4718" w="8150">
                  <a:moveTo>
                    <a:pt x="4059" y="0"/>
                  </a:moveTo>
                  <a:lnTo>
                    <a:pt x="0" y="2359"/>
                  </a:lnTo>
                  <a:lnTo>
                    <a:pt x="4091" y="4718"/>
                  </a:lnTo>
                  <a:lnTo>
                    <a:pt x="8149" y="2359"/>
                  </a:lnTo>
                  <a:lnTo>
                    <a:pt x="405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26"/>
            <p:cNvSpPr/>
            <p:nvPr/>
          </p:nvSpPr>
          <p:spPr>
            <a:xfrm>
              <a:off x="-7482073" y="6065193"/>
              <a:ext cx="292637" cy="239686"/>
            </a:xfrm>
            <a:custGeom>
              <a:rect b="b" l="l" r="r" t="t"/>
              <a:pathLst>
                <a:path extrusionOk="0" h="4718" w="5760">
                  <a:moveTo>
                    <a:pt x="4059" y="1"/>
                  </a:moveTo>
                  <a:lnTo>
                    <a:pt x="1" y="2359"/>
                  </a:lnTo>
                  <a:lnTo>
                    <a:pt x="4091" y="4718"/>
                  </a:lnTo>
                  <a:lnTo>
                    <a:pt x="4293" y="4590"/>
                  </a:lnTo>
                  <a:lnTo>
                    <a:pt x="4484" y="4463"/>
                  </a:lnTo>
                  <a:lnTo>
                    <a:pt x="4654" y="4325"/>
                  </a:lnTo>
                  <a:lnTo>
                    <a:pt x="4824" y="4187"/>
                  </a:lnTo>
                  <a:lnTo>
                    <a:pt x="4973" y="4049"/>
                  </a:lnTo>
                  <a:lnTo>
                    <a:pt x="5111" y="3910"/>
                  </a:lnTo>
                  <a:lnTo>
                    <a:pt x="5239" y="3762"/>
                  </a:lnTo>
                  <a:lnTo>
                    <a:pt x="5345" y="3613"/>
                  </a:lnTo>
                  <a:lnTo>
                    <a:pt x="5441" y="3454"/>
                  </a:lnTo>
                  <a:lnTo>
                    <a:pt x="5526" y="3305"/>
                  </a:lnTo>
                  <a:lnTo>
                    <a:pt x="5600" y="3145"/>
                  </a:lnTo>
                  <a:lnTo>
                    <a:pt x="5664" y="2997"/>
                  </a:lnTo>
                  <a:lnTo>
                    <a:pt x="5706" y="2837"/>
                  </a:lnTo>
                  <a:lnTo>
                    <a:pt x="5738" y="2678"/>
                  </a:lnTo>
                  <a:lnTo>
                    <a:pt x="5759" y="2519"/>
                  </a:lnTo>
                  <a:lnTo>
                    <a:pt x="5759" y="2359"/>
                  </a:lnTo>
                  <a:lnTo>
                    <a:pt x="5749" y="2200"/>
                  </a:lnTo>
                  <a:lnTo>
                    <a:pt x="5728" y="2030"/>
                  </a:lnTo>
                  <a:lnTo>
                    <a:pt x="5696" y="1871"/>
                  </a:lnTo>
                  <a:lnTo>
                    <a:pt x="5653" y="1722"/>
                  </a:lnTo>
                  <a:lnTo>
                    <a:pt x="5589" y="1562"/>
                  </a:lnTo>
                  <a:lnTo>
                    <a:pt x="5515" y="1403"/>
                  </a:lnTo>
                  <a:lnTo>
                    <a:pt x="5430" y="1254"/>
                  </a:lnTo>
                  <a:lnTo>
                    <a:pt x="5334" y="1095"/>
                  </a:lnTo>
                  <a:lnTo>
                    <a:pt x="5218" y="946"/>
                  </a:lnTo>
                  <a:lnTo>
                    <a:pt x="5090" y="808"/>
                  </a:lnTo>
                  <a:lnTo>
                    <a:pt x="4952" y="659"/>
                  </a:lnTo>
                  <a:lnTo>
                    <a:pt x="4803" y="521"/>
                  </a:lnTo>
                  <a:lnTo>
                    <a:pt x="4633" y="383"/>
                  </a:lnTo>
                  <a:lnTo>
                    <a:pt x="4453" y="245"/>
                  </a:lnTo>
                  <a:lnTo>
                    <a:pt x="4261" y="117"/>
                  </a:lnTo>
                  <a:lnTo>
                    <a:pt x="405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26"/>
            <p:cNvSpPr/>
            <p:nvPr/>
          </p:nvSpPr>
          <p:spPr>
            <a:xfrm>
              <a:off x="-7466425" y="6348570"/>
              <a:ext cx="414112" cy="239686"/>
            </a:xfrm>
            <a:custGeom>
              <a:rect b="b" l="l" r="r" t="t"/>
              <a:pathLst>
                <a:path extrusionOk="0" h="4718" w="8151">
                  <a:moveTo>
                    <a:pt x="4070" y="1"/>
                  </a:moveTo>
                  <a:lnTo>
                    <a:pt x="1" y="2359"/>
                  </a:lnTo>
                  <a:lnTo>
                    <a:pt x="4091" y="4718"/>
                  </a:lnTo>
                  <a:lnTo>
                    <a:pt x="8150" y="2359"/>
                  </a:lnTo>
                  <a:lnTo>
                    <a:pt x="40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26"/>
            <p:cNvSpPr/>
            <p:nvPr/>
          </p:nvSpPr>
          <p:spPr>
            <a:xfrm>
              <a:off x="-6582215" y="6584446"/>
              <a:ext cx="111212" cy="64824"/>
            </a:xfrm>
            <a:custGeom>
              <a:rect b="b" l="l" r="r" t="t"/>
              <a:pathLst>
                <a:path extrusionOk="0" h="1276" w="2189">
                  <a:moveTo>
                    <a:pt x="1095" y="0"/>
                  </a:moveTo>
                  <a:lnTo>
                    <a:pt x="882" y="22"/>
                  </a:lnTo>
                  <a:lnTo>
                    <a:pt x="680" y="54"/>
                  </a:lnTo>
                  <a:lnTo>
                    <a:pt x="585" y="75"/>
                  </a:lnTo>
                  <a:lnTo>
                    <a:pt x="489" y="107"/>
                  </a:lnTo>
                  <a:lnTo>
                    <a:pt x="404" y="149"/>
                  </a:lnTo>
                  <a:lnTo>
                    <a:pt x="319" y="192"/>
                  </a:lnTo>
                  <a:lnTo>
                    <a:pt x="245" y="245"/>
                  </a:lnTo>
                  <a:lnTo>
                    <a:pt x="181" y="287"/>
                  </a:lnTo>
                  <a:lnTo>
                    <a:pt x="128" y="340"/>
                  </a:lnTo>
                  <a:lnTo>
                    <a:pt x="75" y="404"/>
                  </a:lnTo>
                  <a:lnTo>
                    <a:pt x="43" y="457"/>
                  </a:lnTo>
                  <a:lnTo>
                    <a:pt x="21" y="521"/>
                  </a:lnTo>
                  <a:lnTo>
                    <a:pt x="0" y="574"/>
                  </a:lnTo>
                  <a:lnTo>
                    <a:pt x="0" y="638"/>
                  </a:lnTo>
                  <a:lnTo>
                    <a:pt x="0" y="702"/>
                  </a:lnTo>
                  <a:lnTo>
                    <a:pt x="21" y="765"/>
                  </a:lnTo>
                  <a:lnTo>
                    <a:pt x="43" y="819"/>
                  </a:lnTo>
                  <a:lnTo>
                    <a:pt x="85" y="882"/>
                  </a:lnTo>
                  <a:lnTo>
                    <a:pt x="128" y="935"/>
                  </a:lnTo>
                  <a:lnTo>
                    <a:pt x="181" y="989"/>
                  </a:lnTo>
                  <a:lnTo>
                    <a:pt x="245" y="1042"/>
                  </a:lnTo>
                  <a:lnTo>
                    <a:pt x="319" y="1084"/>
                  </a:lnTo>
                  <a:lnTo>
                    <a:pt x="404" y="1137"/>
                  </a:lnTo>
                  <a:lnTo>
                    <a:pt x="500" y="1169"/>
                  </a:lnTo>
                  <a:lnTo>
                    <a:pt x="585" y="1201"/>
                  </a:lnTo>
                  <a:lnTo>
                    <a:pt x="691" y="1233"/>
                  </a:lnTo>
                  <a:lnTo>
                    <a:pt x="893" y="1265"/>
                  </a:lnTo>
                  <a:lnTo>
                    <a:pt x="1095" y="1275"/>
                  </a:lnTo>
                  <a:lnTo>
                    <a:pt x="1307" y="1265"/>
                  </a:lnTo>
                  <a:lnTo>
                    <a:pt x="1509" y="1233"/>
                  </a:lnTo>
                  <a:lnTo>
                    <a:pt x="1604" y="1201"/>
                  </a:lnTo>
                  <a:lnTo>
                    <a:pt x="1700" y="1169"/>
                  </a:lnTo>
                  <a:lnTo>
                    <a:pt x="1785" y="1137"/>
                  </a:lnTo>
                  <a:lnTo>
                    <a:pt x="1870" y="1084"/>
                  </a:lnTo>
                  <a:lnTo>
                    <a:pt x="1944" y="1042"/>
                  </a:lnTo>
                  <a:lnTo>
                    <a:pt x="2008" y="989"/>
                  </a:lnTo>
                  <a:lnTo>
                    <a:pt x="2072" y="935"/>
                  </a:lnTo>
                  <a:lnTo>
                    <a:pt x="2114" y="882"/>
                  </a:lnTo>
                  <a:lnTo>
                    <a:pt x="2146" y="819"/>
                  </a:lnTo>
                  <a:lnTo>
                    <a:pt x="2168" y="765"/>
                  </a:lnTo>
                  <a:lnTo>
                    <a:pt x="2189" y="702"/>
                  </a:lnTo>
                  <a:lnTo>
                    <a:pt x="2189" y="638"/>
                  </a:lnTo>
                  <a:lnTo>
                    <a:pt x="2189" y="574"/>
                  </a:lnTo>
                  <a:lnTo>
                    <a:pt x="2168" y="521"/>
                  </a:lnTo>
                  <a:lnTo>
                    <a:pt x="2146" y="457"/>
                  </a:lnTo>
                  <a:lnTo>
                    <a:pt x="2114" y="404"/>
                  </a:lnTo>
                  <a:lnTo>
                    <a:pt x="2061" y="340"/>
                  </a:lnTo>
                  <a:lnTo>
                    <a:pt x="2008" y="287"/>
                  </a:lnTo>
                  <a:lnTo>
                    <a:pt x="1944" y="245"/>
                  </a:lnTo>
                  <a:lnTo>
                    <a:pt x="1870" y="192"/>
                  </a:lnTo>
                  <a:lnTo>
                    <a:pt x="1785" y="149"/>
                  </a:lnTo>
                  <a:lnTo>
                    <a:pt x="1700" y="107"/>
                  </a:lnTo>
                  <a:lnTo>
                    <a:pt x="1604" y="75"/>
                  </a:lnTo>
                  <a:lnTo>
                    <a:pt x="1509" y="54"/>
                  </a:lnTo>
                  <a:lnTo>
                    <a:pt x="1296" y="22"/>
                  </a:lnTo>
                  <a:lnTo>
                    <a:pt x="109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26"/>
            <p:cNvSpPr/>
            <p:nvPr/>
          </p:nvSpPr>
          <p:spPr>
            <a:xfrm>
              <a:off x="-8940024" y="6596333"/>
              <a:ext cx="414061" cy="239686"/>
            </a:xfrm>
            <a:custGeom>
              <a:rect b="b" l="l" r="r" t="t"/>
              <a:pathLst>
                <a:path extrusionOk="0" h="4718" w="8150">
                  <a:moveTo>
                    <a:pt x="4059" y="0"/>
                  </a:moveTo>
                  <a:lnTo>
                    <a:pt x="1" y="2359"/>
                  </a:lnTo>
                  <a:lnTo>
                    <a:pt x="4091" y="4718"/>
                  </a:lnTo>
                  <a:lnTo>
                    <a:pt x="8150" y="2359"/>
                  </a:lnTo>
                  <a:lnTo>
                    <a:pt x="40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26"/>
            <p:cNvSpPr/>
            <p:nvPr/>
          </p:nvSpPr>
          <p:spPr>
            <a:xfrm>
              <a:off x="-7940334" y="6624376"/>
              <a:ext cx="414061" cy="239737"/>
            </a:xfrm>
            <a:custGeom>
              <a:rect b="b" l="l" r="r" t="t"/>
              <a:pathLst>
                <a:path extrusionOk="0" h="4719" w="8150">
                  <a:moveTo>
                    <a:pt x="4059" y="1"/>
                  </a:moveTo>
                  <a:lnTo>
                    <a:pt x="1" y="2359"/>
                  </a:lnTo>
                  <a:lnTo>
                    <a:pt x="4091" y="4718"/>
                  </a:lnTo>
                  <a:lnTo>
                    <a:pt x="8150" y="2359"/>
                  </a:lnTo>
                  <a:lnTo>
                    <a:pt x="405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26"/>
            <p:cNvSpPr/>
            <p:nvPr/>
          </p:nvSpPr>
          <p:spPr>
            <a:xfrm>
              <a:off x="-7255889" y="6800356"/>
              <a:ext cx="414061" cy="239686"/>
            </a:xfrm>
            <a:custGeom>
              <a:rect b="b" l="l" r="r" t="t"/>
              <a:pathLst>
                <a:path extrusionOk="0" h="4718" w="8150">
                  <a:moveTo>
                    <a:pt x="4070" y="0"/>
                  </a:moveTo>
                  <a:lnTo>
                    <a:pt x="1" y="2359"/>
                  </a:lnTo>
                  <a:lnTo>
                    <a:pt x="4091" y="4718"/>
                  </a:lnTo>
                  <a:lnTo>
                    <a:pt x="8150" y="2359"/>
                  </a:lnTo>
                  <a:lnTo>
                    <a:pt x="407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26"/>
            <p:cNvSpPr/>
            <p:nvPr/>
          </p:nvSpPr>
          <p:spPr>
            <a:xfrm>
              <a:off x="-9650888" y="7009764"/>
              <a:ext cx="413502" cy="239686"/>
            </a:xfrm>
            <a:custGeom>
              <a:rect b="b" l="l" r="r" t="t"/>
              <a:pathLst>
                <a:path extrusionOk="0" h="4718" w="8139">
                  <a:moveTo>
                    <a:pt x="4069" y="1722"/>
                  </a:moveTo>
                  <a:lnTo>
                    <a:pt x="4271" y="1732"/>
                  </a:lnTo>
                  <a:lnTo>
                    <a:pt x="4473" y="1775"/>
                  </a:lnTo>
                  <a:lnTo>
                    <a:pt x="4579" y="1796"/>
                  </a:lnTo>
                  <a:lnTo>
                    <a:pt x="4664" y="1828"/>
                  </a:lnTo>
                  <a:lnTo>
                    <a:pt x="4760" y="1871"/>
                  </a:lnTo>
                  <a:lnTo>
                    <a:pt x="4845" y="1913"/>
                  </a:lnTo>
                  <a:lnTo>
                    <a:pt x="4919" y="1956"/>
                  </a:lnTo>
                  <a:lnTo>
                    <a:pt x="4983" y="2009"/>
                  </a:lnTo>
                  <a:lnTo>
                    <a:pt x="5036" y="2062"/>
                  </a:lnTo>
                  <a:lnTo>
                    <a:pt x="5079" y="2126"/>
                  </a:lnTo>
                  <a:lnTo>
                    <a:pt x="5121" y="2179"/>
                  </a:lnTo>
                  <a:lnTo>
                    <a:pt x="5142" y="2242"/>
                  </a:lnTo>
                  <a:lnTo>
                    <a:pt x="5164" y="2296"/>
                  </a:lnTo>
                  <a:lnTo>
                    <a:pt x="5164" y="2359"/>
                  </a:lnTo>
                  <a:lnTo>
                    <a:pt x="5164" y="2423"/>
                  </a:lnTo>
                  <a:lnTo>
                    <a:pt x="5142" y="2476"/>
                  </a:lnTo>
                  <a:lnTo>
                    <a:pt x="5121" y="2540"/>
                  </a:lnTo>
                  <a:lnTo>
                    <a:pt x="5089" y="2593"/>
                  </a:lnTo>
                  <a:lnTo>
                    <a:pt x="5036" y="2657"/>
                  </a:lnTo>
                  <a:lnTo>
                    <a:pt x="4983" y="2710"/>
                  </a:lnTo>
                  <a:lnTo>
                    <a:pt x="4919" y="2763"/>
                  </a:lnTo>
                  <a:lnTo>
                    <a:pt x="4845" y="2806"/>
                  </a:lnTo>
                  <a:lnTo>
                    <a:pt x="4760" y="2848"/>
                  </a:lnTo>
                  <a:lnTo>
                    <a:pt x="4675" y="2891"/>
                  </a:lnTo>
                  <a:lnTo>
                    <a:pt x="4579" y="2922"/>
                  </a:lnTo>
                  <a:lnTo>
                    <a:pt x="4484" y="2944"/>
                  </a:lnTo>
                  <a:lnTo>
                    <a:pt x="4282" y="2986"/>
                  </a:lnTo>
                  <a:lnTo>
                    <a:pt x="4069" y="2997"/>
                  </a:lnTo>
                  <a:lnTo>
                    <a:pt x="3867" y="2986"/>
                  </a:lnTo>
                  <a:lnTo>
                    <a:pt x="3655" y="2944"/>
                  </a:lnTo>
                  <a:lnTo>
                    <a:pt x="3559" y="2922"/>
                  </a:lnTo>
                  <a:lnTo>
                    <a:pt x="3464" y="2891"/>
                  </a:lnTo>
                  <a:lnTo>
                    <a:pt x="3379" y="2848"/>
                  </a:lnTo>
                  <a:lnTo>
                    <a:pt x="3294" y="2806"/>
                  </a:lnTo>
                  <a:lnTo>
                    <a:pt x="3219" y="2763"/>
                  </a:lnTo>
                  <a:lnTo>
                    <a:pt x="3156" y="2710"/>
                  </a:lnTo>
                  <a:lnTo>
                    <a:pt x="3102" y="2657"/>
                  </a:lnTo>
                  <a:lnTo>
                    <a:pt x="3049" y="2593"/>
                  </a:lnTo>
                  <a:lnTo>
                    <a:pt x="3017" y="2540"/>
                  </a:lnTo>
                  <a:lnTo>
                    <a:pt x="2996" y="2476"/>
                  </a:lnTo>
                  <a:lnTo>
                    <a:pt x="2975" y="2423"/>
                  </a:lnTo>
                  <a:lnTo>
                    <a:pt x="2975" y="2359"/>
                  </a:lnTo>
                  <a:lnTo>
                    <a:pt x="2975" y="2296"/>
                  </a:lnTo>
                  <a:lnTo>
                    <a:pt x="2996" y="2242"/>
                  </a:lnTo>
                  <a:lnTo>
                    <a:pt x="3017" y="2179"/>
                  </a:lnTo>
                  <a:lnTo>
                    <a:pt x="3049" y="2115"/>
                  </a:lnTo>
                  <a:lnTo>
                    <a:pt x="3092" y="2062"/>
                  </a:lnTo>
                  <a:lnTo>
                    <a:pt x="3156" y="2009"/>
                  </a:lnTo>
                  <a:lnTo>
                    <a:pt x="3219" y="1956"/>
                  </a:lnTo>
                  <a:lnTo>
                    <a:pt x="3294" y="1913"/>
                  </a:lnTo>
                  <a:lnTo>
                    <a:pt x="3379" y="1871"/>
                  </a:lnTo>
                  <a:lnTo>
                    <a:pt x="3464" y="1828"/>
                  </a:lnTo>
                  <a:lnTo>
                    <a:pt x="3559" y="1796"/>
                  </a:lnTo>
                  <a:lnTo>
                    <a:pt x="3655" y="1775"/>
                  </a:lnTo>
                  <a:lnTo>
                    <a:pt x="3857" y="1732"/>
                  </a:lnTo>
                  <a:lnTo>
                    <a:pt x="4069" y="1722"/>
                  </a:lnTo>
                  <a:close/>
                  <a:moveTo>
                    <a:pt x="4059" y="1"/>
                  </a:moveTo>
                  <a:lnTo>
                    <a:pt x="0" y="2359"/>
                  </a:lnTo>
                  <a:lnTo>
                    <a:pt x="4080" y="4718"/>
                  </a:lnTo>
                  <a:lnTo>
                    <a:pt x="8139" y="2359"/>
                  </a:lnTo>
                  <a:lnTo>
                    <a:pt x="405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26"/>
            <p:cNvSpPr/>
            <p:nvPr/>
          </p:nvSpPr>
          <p:spPr>
            <a:xfrm>
              <a:off x="-9650888" y="7009764"/>
              <a:ext cx="413502" cy="239686"/>
            </a:xfrm>
            <a:custGeom>
              <a:rect b="b" l="l" r="r" t="t"/>
              <a:pathLst>
                <a:path extrusionOk="0" fill="none" h="4718" w="8139">
                  <a:moveTo>
                    <a:pt x="4059" y="1"/>
                  </a:moveTo>
                  <a:lnTo>
                    <a:pt x="8139" y="2359"/>
                  </a:lnTo>
                  <a:lnTo>
                    <a:pt x="4080" y="4718"/>
                  </a:lnTo>
                  <a:lnTo>
                    <a:pt x="0" y="2359"/>
                  </a:lnTo>
                  <a:lnTo>
                    <a:pt x="4059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26"/>
            <p:cNvSpPr/>
            <p:nvPr/>
          </p:nvSpPr>
          <p:spPr>
            <a:xfrm>
              <a:off x="-9499794" y="7097195"/>
              <a:ext cx="111263" cy="64824"/>
            </a:xfrm>
            <a:custGeom>
              <a:rect b="b" l="l" r="r" t="t"/>
              <a:pathLst>
                <a:path extrusionOk="0" fill="none" h="1276" w="2190">
                  <a:moveTo>
                    <a:pt x="320" y="1085"/>
                  </a:moveTo>
                  <a:lnTo>
                    <a:pt x="320" y="1085"/>
                  </a:lnTo>
                  <a:lnTo>
                    <a:pt x="405" y="1127"/>
                  </a:lnTo>
                  <a:lnTo>
                    <a:pt x="490" y="1170"/>
                  </a:lnTo>
                  <a:lnTo>
                    <a:pt x="585" y="1201"/>
                  </a:lnTo>
                  <a:lnTo>
                    <a:pt x="681" y="1223"/>
                  </a:lnTo>
                  <a:lnTo>
                    <a:pt x="893" y="1265"/>
                  </a:lnTo>
                  <a:lnTo>
                    <a:pt x="1095" y="1276"/>
                  </a:lnTo>
                  <a:lnTo>
                    <a:pt x="1308" y="1265"/>
                  </a:lnTo>
                  <a:lnTo>
                    <a:pt x="1510" y="1223"/>
                  </a:lnTo>
                  <a:lnTo>
                    <a:pt x="1605" y="1201"/>
                  </a:lnTo>
                  <a:lnTo>
                    <a:pt x="1701" y="1170"/>
                  </a:lnTo>
                  <a:lnTo>
                    <a:pt x="1786" y="1127"/>
                  </a:lnTo>
                  <a:lnTo>
                    <a:pt x="1871" y="1085"/>
                  </a:lnTo>
                  <a:lnTo>
                    <a:pt x="1871" y="1085"/>
                  </a:lnTo>
                  <a:lnTo>
                    <a:pt x="1945" y="1042"/>
                  </a:lnTo>
                  <a:lnTo>
                    <a:pt x="2009" y="989"/>
                  </a:lnTo>
                  <a:lnTo>
                    <a:pt x="2062" y="936"/>
                  </a:lnTo>
                  <a:lnTo>
                    <a:pt x="2115" y="872"/>
                  </a:lnTo>
                  <a:lnTo>
                    <a:pt x="2147" y="819"/>
                  </a:lnTo>
                  <a:lnTo>
                    <a:pt x="2168" y="755"/>
                  </a:lnTo>
                  <a:lnTo>
                    <a:pt x="2190" y="702"/>
                  </a:lnTo>
                  <a:lnTo>
                    <a:pt x="2190" y="638"/>
                  </a:lnTo>
                  <a:lnTo>
                    <a:pt x="2190" y="575"/>
                  </a:lnTo>
                  <a:lnTo>
                    <a:pt x="2168" y="521"/>
                  </a:lnTo>
                  <a:lnTo>
                    <a:pt x="2147" y="458"/>
                  </a:lnTo>
                  <a:lnTo>
                    <a:pt x="2105" y="405"/>
                  </a:lnTo>
                  <a:lnTo>
                    <a:pt x="2062" y="341"/>
                  </a:lnTo>
                  <a:lnTo>
                    <a:pt x="2009" y="288"/>
                  </a:lnTo>
                  <a:lnTo>
                    <a:pt x="1945" y="235"/>
                  </a:lnTo>
                  <a:lnTo>
                    <a:pt x="1871" y="192"/>
                  </a:lnTo>
                  <a:lnTo>
                    <a:pt x="1871" y="192"/>
                  </a:lnTo>
                  <a:lnTo>
                    <a:pt x="1786" y="150"/>
                  </a:lnTo>
                  <a:lnTo>
                    <a:pt x="1690" y="107"/>
                  </a:lnTo>
                  <a:lnTo>
                    <a:pt x="1605" y="75"/>
                  </a:lnTo>
                  <a:lnTo>
                    <a:pt x="1499" y="54"/>
                  </a:lnTo>
                  <a:lnTo>
                    <a:pt x="1297" y="11"/>
                  </a:lnTo>
                  <a:lnTo>
                    <a:pt x="1095" y="1"/>
                  </a:lnTo>
                  <a:lnTo>
                    <a:pt x="883" y="11"/>
                  </a:lnTo>
                  <a:lnTo>
                    <a:pt x="681" y="54"/>
                  </a:lnTo>
                  <a:lnTo>
                    <a:pt x="585" y="75"/>
                  </a:lnTo>
                  <a:lnTo>
                    <a:pt x="490" y="107"/>
                  </a:lnTo>
                  <a:lnTo>
                    <a:pt x="405" y="150"/>
                  </a:lnTo>
                  <a:lnTo>
                    <a:pt x="320" y="192"/>
                  </a:lnTo>
                  <a:lnTo>
                    <a:pt x="320" y="192"/>
                  </a:lnTo>
                  <a:lnTo>
                    <a:pt x="245" y="235"/>
                  </a:lnTo>
                  <a:lnTo>
                    <a:pt x="182" y="288"/>
                  </a:lnTo>
                  <a:lnTo>
                    <a:pt x="118" y="341"/>
                  </a:lnTo>
                  <a:lnTo>
                    <a:pt x="75" y="394"/>
                  </a:lnTo>
                  <a:lnTo>
                    <a:pt x="43" y="458"/>
                  </a:lnTo>
                  <a:lnTo>
                    <a:pt x="22" y="521"/>
                  </a:lnTo>
                  <a:lnTo>
                    <a:pt x="1" y="575"/>
                  </a:lnTo>
                  <a:lnTo>
                    <a:pt x="1" y="638"/>
                  </a:lnTo>
                  <a:lnTo>
                    <a:pt x="1" y="702"/>
                  </a:lnTo>
                  <a:lnTo>
                    <a:pt x="22" y="755"/>
                  </a:lnTo>
                  <a:lnTo>
                    <a:pt x="43" y="819"/>
                  </a:lnTo>
                  <a:lnTo>
                    <a:pt x="75" y="872"/>
                  </a:lnTo>
                  <a:lnTo>
                    <a:pt x="128" y="936"/>
                  </a:lnTo>
                  <a:lnTo>
                    <a:pt x="182" y="989"/>
                  </a:lnTo>
                  <a:lnTo>
                    <a:pt x="245" y="1042"/>
                  </a:lnTo>
                  <a:lnTo>
                    <a:pt x="320" y="1085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26"/>
            <p:cNvSpPr/>
            <p:nvPr/>
          </p:nvSpPr>
          <p:spPr>
            <a:xfrm>
              <a:off x="-5921547" y="7279627"/>
              <a:ext cx="178732" cy="103688"/>
            </a:xfrm>
            <a:custGeom>
              <a:rect b="b" l="l" r="r" t="t"/>
              <a:pathLst>
                <a:path extrusionOk="0" h="2041" w="3518">
                  <a:moveTo>
                    <a:pt x="1435" y="1"/>
                  </a:moveTo>
                  <a:lnTo>
                    <a:pt x="1446" y="840"/>
                  </a:lnTo>
                  <a:lnTo>
                    <a:pt x="1" y="840"/>
                  </a:lnTo>
                  <a:lnTo>
                    <a:pt x="1" y="1202"/>
                  </a:lnTo>
                  <a:lnTo>
                    <a:pt x="1446" y="1202"/>
                  </a:lnTo>
                  <a:lnTo>
                    <a:pt x="1446" y="2041"/>
                  </a:lnTo>
                  <a:lnTo>
                    <a:pt x="2083" y="2041"/>
                  </a:lnTo>
                  <a:lnTo>
                    <a:pt x="2083" y="1202"/>
                  </a:lnTo>
                  <a:lnTo>
                    <a:pt x="3517" y="1202"/>
                  </a:lnTo>
                  <a:lnTo>
                    <a:pt x="3517" y="840"/>
                  </a:lnTo>
                  <a:lnTo>
                    <a:pt x="2083" y="840"/>
                  </a:lnTo>
                  <a:lnTo>
                    <a:pt x="20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26"/>
            <p:cNvSpPr/>
            <p:nvPr/>
          </p:nvSpPr>
          <p:spPr>
            <a:xfrm>
              <a:off x="-8888711" y="7175482"/>
              <a:ext cx="414061" cy="239686"/>
            </a:xfrm>
            <a:custGeom>
              <a:rect b="b" l="l" r="r" t="t"/>
              <a:pathLst>
                <a:path extrusionOk="0" h="4718" w="8150">
                  <a:moveTo>
                    <a:pt x="4059" y="0"/>
                  </a:moveTo>
                  <a:lnTo>
                    <a:pt x="0" y="2359"/>
                  </a:lnTo>
                  <a:lnTo>
                    <a:pt x="4091" y="4718"/>
                  </a:lnTo>
                  <a:lnTo>
                    <a:pt x="8149" y="2359"/>
                  </a:lnTo>
                  <a:lnTo>
                    <a:pt x="405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26"/>
            <p:cNvSpPr/>
            <p:nvPr/>
          </p:nvSpPr>
          <p:spPr>
            <a:xfrm>
              <a:off x="-6539590" y="7213787"/>
              <a:ext cx="413502" cy="239737"/>
            </a:xfrm>
            <a:custGeom>
              <a:rect b="b" l="l" r="r" t="t"/>
              <a:pathLst>
                <a:path extrusionOk="0" h="4719" w="8139">
                  <a:moveTo>
                    <a:pt x="4059" y="1"/>
                  </a:moveTo>
                  <a:lnTo>
                    <a:pt x="1" y="2359"/>
                  </a:lnTo>
                  <a:lnTo>
                    <a:pt x="4080" y="4718"/>
                  </a:lnTo>
                  <a:lnTo>
                    <a:pt x="8139" y="2359"/>
                  </a:lnTo>
                  <a:lnTo>
                    <a:pt x="405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26"/>
            <p:cNvSpPr/>
            <p:nvPr/>
          </p:nvSpPr>
          <p:spPr>
            <a:xfrm>
              <a:off x="-9362671" y="7450730"/>
              <a:ext cx="414061" cy="239737"/>
            </a:xfrm>
            <a:custGeom>
              <a:rect b="b" l="l" r="r" t="t"/>
              <a:pathLst>
                <a:path extrusionOk="0" h="4719" w="8150">
                  <a:moveTo>
                    <a:pt x="4059" y="1"/>
                  </a:moveTo>
                  <a:lnTo>
                    <a:pt x="1" y="2360"/>
                  </a:lnTo>
                  <a:lnTo>
                    <a:pt x="4091" y="4718"/>
                  </a:lnTo>
                  <a:lnTo>
                    <a:pt x="8150" y="2360"/>
                  </a:lnTo>
                  <a:lnTo>
                    <a:pt x="405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26"/>
            <p:cNvSpPr/>
            <p:nvPr/>
          </p:nvSpPr>
          <p:spPr>
            <a:xfrm>
              <a:off x="-10693254" y="5578353"/>
              <a:ext cx="6377653" cy="3694104"/>
            </a:xfrm>
            <a:custGeom>
              <a:rect b="b" l="l" r="r" t="t"/>
              <a:pathLst>
                <a:path extrusionOk="0" h="72715" w="125532">
                  <a:moveTo>
                    <a:pt x="62580" y="3134"/>
                  </a:moveTo>
                  <a:lnTo>
                    <a:pt x="120123" y="36358"/>
                  </a:lnTo>
                  <a:lnTo>
                    <a:pt x="62952" y="69581"/>
                  </a:lnTo>
                  <a:lnTo>
                    <a:pt x="5409" y="36358"/>
                  </a:lnTo>
                  <a:lnTo>
                    <a:pt x="62580" y="3134"/>
                  </a:lnTo>
                  <a:close/>
                  <a:moveTo>
                    <a:pt x="62559" y="0"/>
                  </a:moveTo>
                  <a:lnTo>
                    <a:pt x="1" y="36358"/>
                  </a:lnTo>
                  <a:lnTo>
                    <a:pt x="62973" y="72715"/>
                  </a:lnTo>
                  <a:lnTo>
                    <a:pt x="125531" y="36358"/>
                  </a:lnTo>
                  <a:lnTo>
                    <a:pt x="625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26"/>
            <p:cNvSpPr/>
            <p:nvPr/>
          </p:nvSpPr>
          <p:spPr>
            <a:xfrm>
              <a:off x="-10693254" y="5578353"/>
              <a:ext cx="6377653" cy="3694104"/>
            </a:xfrm>
            <a:custGeom>
              <a:rect b="b" l="l" r="r" t="t"/>
              <a:pathLst>
                <a:path extrusionOk="0" fill="none" h="72715" w="125532">
                  <a:moveTo>
                    <a:pt x="62559" y="0"/>
                  </a:moveTo>
                  <a:lnTo>
                    <a:pt x="125531" y="36358"/>
                  </a:lnTo>
                  <a:lnTo>
                    <a:pt x="62973" y="72715"/>
                  </a:lnTo>
                  <a:lnTo>
                    <a:pt x="1" y="36358"/>
                  </a:lnTo>
                  <a:lnTo>
                    <a:pt x="62559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26"/>
            <p:cNvSpPr/>
            <p:nvPr/>
          </p:nvSpPr>
          <p:spPr>
            <a:xfrm>
              <a:off x="-7754642" y="5977762"/>
              <a:ext cx="414061" cy="169528"/>
            </a:xfrm>
            <a:custGeom>
              <a:rect b="b" l="l" r="r" t="t"/>
              <a:pathLst>
                <a:path extrusionOk="0" h="3337" w="8150">
                  <a:moveTo>
                    <a:pt x="3793" y="0"/>
                  </a:moveTo>
                  <a:lnTo>
                    <a:pt x="3517" y="22"/>
                  </a:lnTo>
                  <a:lnTo>
                    <a:pt x="3241" y="32"/>
                  </a:lnTo>
                  <a:lnTo>
                    <a:pt x="2965" y="64"/>
                  </a:lnTo>
                  <a:lnTo>
                    <a:pt x="2699" y="96"/>
                  </a:lnTo>
                  <a:lnTo>
                    <a:pt x="2433" y="139"/>
                  </a:lnTo>
                  <a:lnTo>
                    <a:pt x="2168" y="192"/>
                  </a:lnTo>
                  <a:lnTo>
                    <a:pt x="1902" y="245"/>
                  </a:lnTo>
                  <a:lnTo>
                    <a:pt x="1647" y="309"/>
                  </a:lnTo>
                  <a:lnTo>
                    <a:pt x="1392" y="383"/>
                  </a:lnTo>
                  <a:lnTo>
                    <a:pt x="1148" y="468"/>
                  </a:lnTo>
                  <a:lnTo>
                    <a:pt x="904" y="553"/>
                  </a:lnTo>
                  <a:lnTo>
                    <a:pt x="670" y="649"/>
                  </a:lnTo>
                  <a:lnTo>
                    <a:pt x="436" y="755"/>
                  </a:lnTo>
                  <a:lnTo>
                    <a:pt x="213" y="861"/>
                  </a:lnTo>
                  <a:lnTo>
                    <a:pt x="0" y="978"/>
                  </a:lnTo>
                  <a:lnTo>
                    <a:pt x="4091" y="3337"/>
                  </a:lnTo>
                  <a:lnTo>
                    <a:pt x="8150" y="978"/>
                  </a:lnTo>
                  <a:lnTo>
                    <a:pt x="7937" y="861"/>
                  </a:lnTo>
                  <a:lnTo>
                    <a:pt x="7714" y="755"/>
                  </a:lnTo>
                  <a:lnTo>
                    <a:pt x="7480" y="649"/>
                  </a:lnTo>
                  <a:lnTo>
                    <a:pt x="7246" y="553"/>
                  </a:lnTo>
                  <a:lnTo>
                    <a:pt x="7002" y="468"/>
                  </a:lnTo>
                  <a:lnTo>
                    <a:pt x="6747" y="383"/>
                  </a:lnTo>
                  <a:lnTo>
                    <a:pt x="6492" y="309"/>
                  </a:lnTo>
                  <a:lnTo>
                    <a:pt x="6237" y="245"/>
                  </a:lnTo>
                  <a:lnTo>
                    <a:pt x="5971" y="192"/>
                  </a:lnTo>
                  <a:lnTo>
                    <a:pt x="5706" y="139"/>
                  </a:lnTo>
                  <a:lnTo>
                    <a:pt x="5440" y="96"/>
                  </a:lnTo>
                  <a:lnTo>
                    <a:pt x="5175" y="64"/>
                  </a:lnTo>
                  <a:lnTo>
                    <a:pt x="4898" y="32"/>
                  </a:lnTo>
                  <a:lnTo>
                    <a:pt x="4622" y="22"/>
                  </a:lnTo>
                  <a:lnTo>
                    <a:pt x="434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26"/>
            <p:cNvSpPr/>
            <p:nvPr/>
          </p:nvSpPr>
          <p:spPr>
            <a:xfrm>
              <a:off x="-8228602" y="6183411"/>
              <a:ext cx="413553" cy="239686"/>
            </a:xfrm>
            <a:custGeom>
              <a:rect b="b" l="l" r="r" t="t"/>
              <a:pathLst>
                <a:path extrusionOk="0" h="4718" w="8140">
                  <a:moveTo>
                    <a:pt x="4060" y="0"/>
                  </a:moveTo>
                  <a:lnTo>
                    <a:pt x="1" y="2359"/>
                  </a:lnTo>
                  <a:lnTo>
                    <a:pt x="4081" y="4718"/>
                  </a:lnTo>
                  <a:lnTo>
                    <a:pt x="8139" y="2359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26"/>
            <p:cNvSpPr/>
            <p:nvPr/>
          </p:nvSpPr>
          <p:spPr>
            <a:xfrm>
              <a:off x="-7719028" y="6202817"/>
              <a:ext cx="413553" cy="239737"/>
            </a:xfrm>
            <a:custGeom>
              <a:rect b="b" l="l" r="r" t="t"/>
              <a:pathLst>
                <a:path extrusionOk="0" h="4719" w="8140">
                  <a:moveTo>
                    <a:pt x="4059" y="1"/>
                  </a:moveTo>
                  <a:lnTo>
                    <a:pt x="1" y="2360"/>
                  </a:lnTo>
                  <a:lnTo>
                    <a:pt x="4081" y="4718"/>
                  </a:lnTo>
                  <a:lnTo>
                    <a:pt x="8139" y="2360"/>
                  </a:lnTo>
                  <a:lnTo>
                    <a:pt x="405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26"/>
            <p:cNvSpPr/>
            <p:nvPr/>
          </p:nvSpPr>
          <p:spPr>
            <a:xfrm>
              <a:off x="-7955982" y="6340492"/>
              <a:ext cx="413502" cy="239686"/>
            </a:xfrm>
            <a:custGeom>
              <a:rect b="b" l="l" r="r" t="t"/>
              <a:pathLst>
                <a:path extrusionOk="0" h="4718" w="8139">
                  <a:moveTo>
                    <a:pt x="4059" y="0"/>
                  </a:moveTo>
                  <a:lnTo>
                    <a:pt x="0" y="2359"/>
                  </a:lnTo>
                  <a:lnTo>
                    <a:pt x="4080" y="4717"/>
                  </a:lnTo>
                  <a:lnTo>
                    <a:pt x="8139" y="2359"/>
                  </a:lnTo>
                  <a:lnTo>
                    <a:pt x="40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26"/>
            <p:cNvSpPr/>
            <p:nvPr/>
          </p:nvSpPr>
          <p:spPr>
            <a:xfrm>
              <a:off x="-6971940" y="6359391"/>
              <a:ext cx="413502" cy="239686"/>
            </a:xfrm>
            <a:custGeom>
              <a:rect b="b" l="l" r="r" t="t"/>
              <a:pathLst>
                <a:path extrusionOk="0" h="4718" w="8139">
                  <a:moveTo>
                    <a:pt x="4059" y="0"/>
                  </a:moveTo>
                  <a:lnTo>
                    <a:pt x="0" y="2359"/>
                  </a:lnTo>
                  <a:lnTo>
                    <a:pt x="4080" y="4717"/>
                  </a:lnTo>
                  <a:lnTo>
                    <a:pt x="8139" y="2359"/>
                  </a:lnTo>
                  <a:lnTo>
                    <a:pt x="40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26"/>
            <p:cNvSpPr/>
            <p:nvPr/>
          </p:nvSpPr>
          <p:spPr>
            <a:xfrm>
              <a:off x="-8193496" y="6478116"/>
              <a:ext cx="414061" cy="239686"/>
            </a:xfrm>
            <a:custGeom>
              <a:rect b="b" l="l" r="r" t="t"/>
              <a:pathLst>
                <a:path extrusionOk="0" h="4718" w="8150">
                  <a:moveTo>
                    <a:pt x="4070" y="1732"/>
                  </a:moveTo>
                  <a:lnTo>
                    <a:pt x="4282" y="1743"/>
                  </a:lnTo>
                  <a:lnTo>
                    <a:pt x="4484" y="1775"/>
                  </a:lnTo>
                  <a:lnTo>
                    <a:pt x="4580" y="1796"/>
                  </a:lnTo>
                  <a:lnTo>
                    <a:pt x="4675" y="1828"/>
                  </a:lnTo>
                  <a:lnTo>
                    <a:pt x="4771" y="1870"/>
                  </a:lnTo>
                  <a:lnTo>
                    <a:pt x="4845" y="1913"/>
                  </a:lnTo>
                  <a:lnTo>
                    <a:pt x="4920" y="1966"/>
                  </a:lnTo>
                  <a:lnTo>
                    <a:pt x="4994" y="2008"/>
                  </a:lnTo>
                  <a:lnTo>
                    <a:pt x="5047" y="2072"/>
                  </a:lnTo>
                  <a:lnTo>
                    <a:pt x="5090" y="2125"/>
                  </a:lnTo>
                  <a:lnTo>
                    <a:pt x="5122" y="2178"/>
                  </a:lnTo>
                  <a:lnTo>
                    <a:pt x="5154" y="2242"/>
                  </a:lnTo>
                  <a:lnTo>
                    <a:pt x="5164" y="2306"/>
                  </a:lnTo>
                  <a:lnTo>
                    <a:pt x="5175" y="2359"/>
                  </a:lnTo>
                  <a:lnTo>
                    <a:pt x="5164" y="2423"/>
                  </a:lnTo>
                  <a:lnTo>
                    <a:pt x="5154" y="2487"/>
                  </a:lnTo>
                  <a:lnTo>
                    <a:pt x="5132" y="2540"/>
                  </a:lnTo>
                  <a:lnTo>
                    <a:pt x="5090" y="2603"/>
                  </a:lnTo>
                  <a:lnTo>
                    <a:pt x="5047" y="2657"/>
                  </a:lnTo>
                  <a:lnTo>
                    <a:pt x="4994" y="2710"/>
                  </a:lnTo>
                  <a:lnTo>
                    <a:pt x="4930" y="2763"/>
                  </a:lnTo>
                  <a:lnTo>
                    <a:pt x="4856" y="2805"/>
                  </a:lnTo>
                  <a:lnTo>
                    <a:pt x="4771" y="2858"/>
                  </a:lnTo>
                  <a:lnTo>
                    <a:pt x="4686" y="2890"/>
                  </a:lnTo>
                  <a:lnTo>
                    <a:pt x="4590" y="2922"/>
                  </a:lnTo>
                  <a:lnTo>
                    <a:pt x="4495" y="2954"/>
                  </a:lnTo>
                  <a:lnTo>
                    <a:pt x="4293" y="2986"/>
                  </a:lnTo>
                  <a:lnTo>
                    <a:pt x="4080" y="2997"/>
                  </a:lnTo>
                  <a:lnTo>
                    <a:pt x="3868" y="2986"/>
                  </a:lnTo>
                  <a:lnTo>
                    <a:pt x="3666" y="2954"/>
                  </a:lnTo>
                  <a:lnTo>
                    <a:pt x="3570" y="2922"/>
                  </a:lnTo>
                  <a:lnTo>
                    <a:pt x="3475" y="2890"/>
                  </a:lnTo>
                  <a:lnTo>
                    <a:pt x="3390" y="2858"/>
                  </a:lnTo>
                  <a:lnTo>
                    <a:pt x="3305" y="2805"/>
                  </a:lnTo>
                  <a:lnTo>
                    <a:pt x="3230" y="2763"/>
                  </a:lnTo>
                  <a:lnTo>
                    <a:pt x="3167" y="2710"/>
                  </a:lnTo>
                  <a:lnTo>
                    <a:pt x="3114" y="2657"/>
                  </a:lnTo>
                  <a:lnTo>
                    <a:pt x="3060" y="2603"/>
                  </a:lnTo>
                  <a:lnTo>
                    <a:pt x="3029" y="2540"/>
                  </a:lnTo>
                  <a:lnTo>
                    <a:pt x="3007" y="2487"/>
                  </a:lnTo>
                  <a:lnTo>
                    <a:pt x="2986" y="2423"/>
                  </a:lnTo>
                  <a:lnTo>
                    <a:pt x="2986" y="2359"/>
                  </a:lnTo>
                  <a:lnTo>
                    <a:pt x="2986" y="2306"/>
                  </a:lnTo>
                  <a:lnTo>
                    <a:pt x="2997" y="2242"/>
                  </a:lnTo>
                  <a:lnTo>
                    <a:pt x="3029" y="2178"/>
                  </a:lnTo>
                  <a:lnTo>
                    <a:pt x="3060" y="2125"/>
                  </a:lnTo>
                  <a:lnTo>
                    <a:pt x="3103" y="2072"/>
                  </a:lnTo>
                  <a:lnTo>
                    <a:pt x="3156" y="2008"/>
                  </a:lnTo>
                  <a:lnTo>
                    <a:pt x="3230" y="1966"/>
                  </a:lnTo>
                  <a:lnTo>
                    <a:pt x="3305" y="1913"/>
                  </a:lnTo>
                  <a:lnTo>
                    <a:pt x="3379" y="1870"/>
                  </a:lnTo>
                  <a:lnTo>
                    <a:pt x="3475" y="1828"/>
                  </a:lnTo>
                  <a:lnTo>
                    <a:pt x="3570" y="1796"/>
                  </a:lnTo>
                  <a:lnTo>
                    <a:pt x="3666" y="1775"/>
                  </a:lnTo>
                  <a:lnTo>
                    <a:pt x="3868" y="1743"/>
                  </a:lnTo>
                  <a:lnTo>
                    <a:pt x="4070" y="1732"/>
                  </a:lnTo>
                  <a:close/>
                  <a:moveTo>
                    <a:pt x="4059" y="0"/>
                  </a:moveTo>
                  <a:lnTo>
                    <a:pt x="1" y="2359"/>
                  </a:lnTo>
                  <a:lnTo>
                    <a:pt x="4091" y="4718"/>
                  </a:lnTo>
                  <a:lnTo>
                    <a:pt x="8150" y="2359"/>
                  </a:lnTo>
                  <a:lnTo>
                    <a:pt x="40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26"/>
            <p:cNvSpPr/>
            <p:nvPr/>
          </p:nvSpPr>
          <p:spPr>
            <a:xfrm>
              <a:off x="-8193496" y="6478116"/>
              <a:ext cx="414061" cy="239686"/>
            </a:xfrm>
            <a:custGeom>
              <a:rect b="b" l="l" r="r" t="t"/>
              <a:pathLst>
                <a:path extrusionOk="0" fill="none" h="4718" w="8150">
                  <a:moveTo>
                    <a:pt x="4059" y="0"/>
                  </a:moveTo>
                  <a:lnTo>
                    <a:pt x="8150" y="2359"/>
                  </a:lnTo>
                  <a:lnTo>
                    <a:pt x="4091" y="4718"/>
                  </a:lnTo>
                  <a:lnTo>
                    <a:pt x="1" y="2359"/>
                  </a:lnTo>
                  <a:lnTo>
                    <a:pt x="4059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26"/>
            <p:cNvSpPr/>
            <p:nvPr/>
          </p:nvSpPr>
          <p:spPr>
            <a:xfrm>
              <a:off x="-8041792" y="6566106"/>
              <a:ext cx="111212" cy="64265"/>
            </a:xfrm>
            <a:custGeom>
              <a:rect b="b" l="l" r="r" t="t"/>
              <a:pathLst>
                <a:path extrusionOk="0" fill="none" h="1265" w="2189">
                  <a:moveTo>
                    <a:pt x="319" y="1073"/>
                  </a:moveTo>
                  <a:lnTo>
                    <a:pt x="319" y="1073"/>
                  </a:lnTo>
                  <a:lnTo>
                    <a:pt x="404" y="1126"/>
                  </a:lnTo>
                  <a:lnTo>
                    <a:pt x="489" y="1158"/>
                  </a:lnTo>
                  <a:lnTo>
                    <a:pt x="584" y="1190"/>
                  </a:lnTo>
                  <a:lnTo>
                    <a:pt x="680" y="1222"/>
                  </a:lnTo>
                  <a:lnTo>
                    <a:pt x="882" y="1254"/>
                  </a:lnTo>
                  <a:lnTo>
                    <a:pt x="1094" y="1265"/>
                  </a:lnTo>
                  <a:lnTo>
                    <a:pt x="1307" y="1254"/>
                  </a:lnTo>
                  <a:lnTo>
                    <a:pt x="1509" y="1222"/>
                  </a:lnTo>
                  <a:lnTo>
                    <a:pt x="1604" y="1190"/>
                  </a:lnTo>
                  <a:lnTo>
                    <a:pt x="1700" y="1158"/>
                  </a:lnTo>
                  <a:lnTo>
                    <a:pt x="1785" y="1126"/>
                  </a:lnTo>
                  <a:lnTo>
                    <a:pt x="1870" y="1073"/>
                  </a:lnTo>
                  <a:lnTo>
                    <a:pt x="1870" y="1073"/>
                  </a:lnTo>
                  <a:lnTo>
                    <a:pt x="1944" y="1031"/>
                  </a:lnTo>
                  <a:lnTo>
                    <a:pt x="2008" y="978"/>
                  </a:lnTo>
                  <a:lnTo>
                    <a:pt x="2061" y="925"/>
                  </a:lnTo>
                  <a:lnTo>
                    <a:pt x="2104" y="871"/>
                  </a:lnTo>
                  <a:lnTo>
                    <a:pt x="2146" y="808"/>
                  </a:lnTo>
                  <a:lnTo>
                    <a:pt x="2168" y="755"/>
                  </a:lnTo>
                  <a:lnTo>
                    <a:pt x="2178" y="691"/>
                  </a:lnTo>
                  <a:lnTo>
                    <a:pt x="2189" y="627"/>
                  </a:lnTo>
                  <a:lnTo>
                    <a:pt x="2178" y="574"/>
                  </a:lnTo>
                  <a:lnTo>
                    <a:pt x="2168" y="510"/>
                  </a:lnTo>
                  <a:lnTo>
                    <a:pt x="2136" y="446"/>
                  </a:lnTo>
                  <a:lnTo>
                    <a:pt x="2104" y="393"/>
                  </a:lnTo>
                  <a:lnTo>
                    <a:pt x="2061" y="340"/>
                  </a:lnTo>
                  <a:lnTo>
                    <a:pt x="2008" y="276"/>
                  </a:lnTo>
                  <a:lnTo>
                    <a:pt x="1934" y="234"/>
                  </a:lnTo>
                  <a:lnTo>
                    <a:pt x="1859" y="181"/>
                  </a:lnTo>
                  <a:lnTo>
                    <a:pt x="1859" y="181"/>
                  </a:lnTo>
                  <a:lnTo>
                    <a:pt x="1785" y="138"/>
                  </a:lnTo>
                  <a:lnTo>
                    <a:pt x="1689" y="96"/>
                  </a:lnTo>
                  <a:lnTo>
                    <a:pt x="1594" y="64"/>
                  </a:lnTo>
                  <a:lnTo>
                    <a:pt x="1498" y="43"/>
                  </a:lnTo>
                  <a:lnTo>
                    <a:pt x="1296" y="11"/>
                  </a:lnTo>
                  <a:lnTo>
                    <a:pt x="1084" y="0"/>
                  </a:lnTo>
                  <a:lnTo>
                    <a:pt x="882" y="11"/>
                  </a:lnTo>
                  <a:lnTo>
                    <a:pt x="680" y="43"/>
                  </a:lnTo>
                  <a:lnTo>
                    <a:pt x="584" y="64"/>
                  </a:lnTo>
                  <a:lnTo>
                    <a:pt x="489" y="96"/>
                  </a:lnTo>
                  <a:lnTo>
                    <a:pt x="393" y="138"/>
                  </a:lnTo>
                  <a:lnTo>
                    <a:pt x="319" y="181"/>
                  </a:lnTo>
                  <a:lnTo>
                    <a:pt x="319" y="181"/>
                  </a:lnTo>
                  <a:lnTo>
                    <a:pt x="244" y="234"/>
                  </a:lnTo>
                  <a:lnTo>
                    <a:pt x="170" y="276"/>
                  </a:lnTo>
                  <a:lnTo>
                    <a:pt x="117" y="340"/>
                  </a:lnTo>
                  <a:lnTo>
                    <a:pt x="74" y="393"/>
                  </a:lnTo>
                  <a:lnTo>
                    <a:pt x="43" y="446"/>
                  </a:lnTo>
                  <a:lnTo>
                    <a:pt x="11" y="510"/>
                  </a:lnTo>
                  <a:lnTo>
                    <a:pt x="0" y="574"/>
                  </a:lnTo>
                  <a:lnTo>
                    <a:pt x="0" y="627"/>
                  </a:lnTo>
                  <a:lnTo>
                    <a:pt x="0" y="691"/>
                  </a:lnTo>
                  <a:lnTo>
                    <a:pt x="21" y="755"/>
                  </a:lnTo>
                  <a:lnTo>
                    <a:pt x="43" y="808"/>
                  </a:lnTo>
                  <a:lnTo>
                    <a:pt x="74" y="871"/>
                  </a:lnTo>
                  <a:lnTo>
                    <a:pt x="128" y="925"/>
                  </a:lnTo>
                  <a:lnTo>
                    <a:pt x="181" y="978"/>
                  </a:lnTo>
                  <a:lnTo>
                    <a:pt x="244" y="1031"/>
                  </a:lnTo>
                  <a:lnTo>
                    <a:pt x="319" y="1073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26"/>
            <p:cNvSpPr/>
            <p:nvPr/>
          </p:nvSpPr>
          <p:spPr>
            <a:xfrm>
              <a:off x="-8703070" y="6458659"/>
              <a:ext cx="414112" cy="239737"/>
            </a:xfrm>
            <a:custGeom>
              <a:rect b="b" l="l" r="r" t="t"/>
              <a:pathLst>
                <a:path extrusionOk="0" h="4719" w="8151">
                  <a:moveTo>
                    <a:pt x="4060" y="1"/>
                  </a:moveTo>
                  <a:lnTo>
                    <a:pt x="1" y="2360"/>
                  </a:lnTo>
                  <a:lnTo>
                    <a:pt x="4091" y="4718"/>
                  </a:lnTo>
                  <a:lnTo>
                    <a:pt x="8150" y="2360"/>
                  </a:lnTo>
                  <a:lnTo>
                    <a:pt x="406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26"/>
            <p:cNvSpPr/>
            <p:nvPr/>
          </p:nvSpPr>
          <p:spPr>
            <a:xfrm>
              <a:off x="-7703380" y="6486752"/>
              <a:ext cx="414061" cy="239686"/>
            </a:xfrm>
            <a:custGeom>
              <a:rect b="b" l="l" r="r" t="t"/>
              <a:pathLst>
                <a:path extrusionOk="0" h="4718" w="8150">
                  <a:moveTo>
                    <a:pt x="4059" y="0"/>
                  </a:moveTo>
                  <a:lnTo>
                    <a:pt x="1" y="2359"/>
                  </a:lnTo>
                  <a:lnTo>
                    <a:pt x="4091" y="4718"/>
                  </a:lnTo>
                  <a:lnTo>
                    <a:pt x="8150" y="2359"/>
                  </a:lnTo>
                  <a:lnTo>
                    <a:pt x="40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26"/>
            <p:cNvSpPr/>
            <p:nvPr/>
          </p:nvSpPr>
          <p:spPr>
            <a:xfrm>
              <a:off x="-6733360" y="6497015"/>
              <a:ext cx="413502" cy="239686"/>
            </a:xfrm>
            <a:custGeom>
              <a:rect b="b" l="l" r="r" t="t"/>
              <a:pathLst>
                <a:path extrusionOk="0" h="4718" w="8139">
                  <a:moveTo>
                    <a:pt x="4070" y="1721"/>
                  </a:moveTo>
                  <a:lnTo>
                    <a:pt x="4271" y="1743"/>
                  </a:lnTo>
                  <a:lnTo>
                    <a:pt x="4484" y="1775"/>
                  </a:lnTo>
                  <a:lnTo>
                    <a:pt x="4579" y="1796"/>
                  </a:lnTo>
                  <a:lnTo>
                    <a:pt x="4675" y="1828"/>
                  </a:lnTo>
                  <a:lnTo>
                    <a:pt x="4760" y="1870"/>
                  </a:lnTo>
                  <a:lnTo>
                    <a:pt x="4845" y="1913"/>
                  </a:lnTo>
                  <a:lnTo>
                    <a:pt x="4919" y="1966"/>
                  </a:lnTo>
                  <a:lnTo>
                    <a:pt x="4983" y="2008"/>
                  </a:lnTo>
                  <a:lnTo>
                    <a:pt x="5036" y="2061"/>
                  </a:lnTo>
                  <a:lnTo>
                    <a:pt x="5089" y="2125"/>
                  </a:lnTo>
                  <a:lnTo>
                    <a:pt x="5121" y="2178"/>
                  </a:lnTo>
                  <a:lnTo>
                    <a:pt x="5143" y="2242"/>
                  </a:lnTo>
                  <a:lnTo>
                    <a:pt x="5164" y="2295"/>
                  </a:lnTo>
                  <a:lnTo>
                    <a:pt x="5164" y="2359"/>
                  </a:lnTo>
                  <a:lnTo>
                    <a:pt x="5164" y="2423"/>
                  </a:lnTo>
                  <a:lnTo>
                    <a:pt x="5143" y="2486"/>
                  </a:lnTo>
                  <a:lnTo>
                    <a:pt x="5121" y="2540"/>
                  </a:lnTo>
                  <a:lnTo>
                    <a:pt x="5089" y="2603"/>
                  </a:lnTo>
                  <a:lnTo>
                    <a:pt x="5047" y="2656"/>
                  </a:lnTo>
                  <a:lnTo>
                    <a:pt x="4983" y="2710"/>
                  </a:lnTo>
                  <a:lnTo>
                    <a:pt x="4919" y="2763"/>
                  </a:lnTo>
                  <a:lnTo>
                    <a:pt x="4845" y="2805"/>
                  </a:lnTo>
                  <a:lnTo>
                    <a:pt x="4760" y="2858"/>
                  </a:lnTo>
                  <a:lnTo>
                    <a:pt x="4675" y="2890"/>
                  </a:lnTo>
                  <a:lnTo>
                    <a:pt x="4579" y="2922"/>
                  </a:lnTo>
                  <a:lnTo>
                    <a:pt x="4484" y="2954"/>
                  </a:lnTo>
                  <a:lnTo>
                    <a:pt x="4282" y="2986"/>
                  </a:lnTo>
                  <a:lnTo>
                    <a:pt x="4070" y="2996"/>
                  </a:lnTo>
                  <a:lnTo>
                    <a:pt x="3868" y="2986"/>
                  </a:lnTo>
                  <a:lnTo>
                    <a:pt x="3666" y="2954"/>
                  </a:lnTo>
                  <a:lnTo>
                    <a:pt x="3560" y="2922"/>
                  </a:lnTo>
                  <a:lnTo>
                    <a:pt x="3475" y="2890"/>
                  </a:lnTo>
                  <a:lnTo>
                    <a:pt x="3379" y="2858"/>
                  </a:lnTo>
                  <a:lnTo>
                    <a:pt x="3294" y="2805"/>
                  </a:lnTo>
                  <a:lnTo>
                    <a:pt x="3220" y="2763"/>
                  </a:lnTo>
                  <a:lnTo>
                    <a:pt x="3156" y="2710"/>
                  </a:lnTo>
                  <a:lnTo>
                    <a:pt x="3103" y="2656"/>
                  </a:lnTo>
                  <a:lnTo>
                    <a:pt x="3060" y="2603"/>
                  </a:lnTo>
                  <a:lnTo>
                    <a:pt x="3018" y="2540"/>
                  </a:lnTo>
                  <a:lnTo>
                    <a:pt x="2996" y="2486"/>
                  </a:lnTo>
                  <a:lnTo>
                    <a:pt x="2975" y="2423"/>
                  </a:lnTo>
                  <a:lnTo>
                    <a:pt x="2975" y="2359"/>
                  </a:lnTo>
                  <a:lnTo>
                    <a:pt x="2975" y="2295"/>
                  </a:lnTo>
                  <a:lnTo>
                    <a:pt x="2996" y="2242"/>
                  </a:lnTo>
                  <a:lnTo>
                    <a:pt x="3018" y="2178"/>
                  </a:lnTo>
                  <a:lnTo>
                    <a:pt x="3050" y="2125"/>
                  </a:lnTo>
                  <a:lnTo>
                    <a:pt x="3103" y="2061"/>
                  </a:lnTo>
                  <a:lnTo>
                    <a:pt x="3156" y="2008"/>
                  </a:lnTo>
                  <a:lnTo>
                    <a:pt x="3220" y="1966"/>
                  </a:lnTo>
                  <a:lnTo>
                    <a:pt x="3294" y="1913"/>
                  </a:lnTo>
                  <a:lnTo>
                    <a:pt x="3379" y="1870"/>
                  </a:lnTo>
                  <a:lnTo>
                    <a:pt x="3464" y="1828"/>
                  </a:lnTo>
                  <a:lnTo>
                    <a:pt x="3560" y="1796"/>
                  </a:lnTo>
                  <a:lnTo>
                    <a:pt x="3655" y="1775"/>
                  </a:lnTo>
                  <a:lnTo>
                    <a:pt x="3857" y="1743"/>
                  </a:lnTo>
                  <a:lnTo>
                    <a:pt x="4070" y="1721"/>
                  </a:lnTo>
                  <a:close/>
                  <a:moveTo>
                    <a:pt x="4059" y="0"/>
                  </a:moveTo>
                  <a:lnTo>
                    <a:pt x="0" y="2359"/>
                  </a:lnTo>
                  <a:lnTo>
                    <a:pt x="4080" y="4718"/>
                  </a:lnTo>
                  <a:lnTo>
                    <a:pt x="8139" y="2359"/>
                  </a:lnTo>
                  <a:lnTo>
                    <a:pt x="40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26"/>
            <p:cNvSpPr/>
            <p:nvPr/>
          </p:nvSpPr>
          <p:spPr>
            <a:xfrm>
              <a:off x="-7242934" y="6586579"/>
              <a:ext cx="414061" cy="169579"/>
            </a:xfrm>
            <a:custGeom>
              <a:rect b="b" l="l" r="r" t="t"/>
              <a:pathLst>
                <a:path extrusionOk="0" h="3338" w="8150">
                  <a:moveTo>
                    <a:pt x="4070" y="1"/>
                  </a:moveTo>
                  <a:lnTo>
                    <a:pt x="3794" y="12"/>
                  </a:lnTo>
                  <a:lnTo>
                    <a:pt x="3517" y="22"/>
                  </a:lnTo>
                  <a:lnTo>
                    <a:pt x="3241" y="43"/>
                  </a:lnTo>
                  <a:lnTo>
                    <a:pt x="2965" y="65"/>
                  </a:lnTo>
                  <a:lnTo>
                    <a:pt x="2699" y="97"/>
                  </a:lnTo>
                  <a:lnTo>
                    <a:pt x="2434" y="139"/>
                  </a:lnTo>
                  <a:lnTo>
                    <a:pt x="2168" y="192"/>
                  </a:lnTo>
                  <a:lnTo>
                    <a:pt x="1902" y="245"/>
                  </a:lnTo>
                  <a:lnTo>
                    <a:pt x="1647" y="320"/>
                  </a:lnTo>
                  <a:lnTo>
                    <a:pt x="1392" y="383"/>
                  </a:lnTo>
                  <a:lnTo>
                    <a:pt x="1148" y="468"/>
                  </a:lnTo>
                  <a:lnTo>
                    <a:pt x="904" y="553"/>
                  </a:lnTo>
                  <a:lnTo>
                    <a:pt x="670" y="649"/>
                  </a:lnTo>
                  <a:lnTo>
                    <a:pt x="436" y="755"/>
                  </a:lnTo>
                  <a:lnTo>
                    <a:pt x="213" y="862"/>
                  </a:lnTo>
                  <a:lnTo>
                    <a:pt x="1" y="978"/>
                  </a:lnTo>
                  <a:lnTo>
                    <a:pt x="4091" y="3337"/>
                  </a:lnTo>
                  <a:lnTo>
                    <a:pt x="8150" y="978"/>
                  </a:lnTo>
                  <a:lnTo>
                    <a:pt x="7937" y="862"/>
                  </a:lnTo>
                  <a:lnTo>
                    <a:pt x="7714" y="755"/>
                  </a:lnTo>
                  <a:lnTo>
                    <a:pt x="7480" y="649"/>
                  </a:lnTo>
                  <a:lnTo>
                    <a:pt x="7247" y="553"/>
                  </a:lnTo>
                  <a:lnTo>
                    <a:pt x="7002" y="468"/>
                  </a:lnTo>
                  <a:lnTo>
                    <a:pt x="6747" y="383"/>
                  </a:lnTo>
                  <a:lnTo>
                    <a:pt x="6492" y="320"/>
                  </a:lnTo>
                  <a:lnTo>
                    <a:pt x="6237" y="245"/>
                  </a:lnTo>
                  <a:lnTo>
                    <a:pt x="5972" y="192"/>
                  </a:lnTo>
                  <a:lnTo>
                    <a:pt x="5706" y="139"/>
                  </a:lnTo>
                  <a:lnTo>
                    <a:pt x="5440" y="97"/>
                  </a:lnTo>
                  <a:lnTo>
                    <a:pt x="5175" y="65"/>
                  </a:lnTo>
                  <a:lnTo>
                    <a:pt x="4899" y="43"/>
                  </a:lnTo>
                  <a:lnTo>
                    <a:pt x="4622" y="22"/>
                  </a:lnTo>
                  <a:lnTo>
                    <a:pt x="4346" y="12"/>
                  </a:lnTo>
                  <a:lnTo>
                    <a:pt x="407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26"/>
            <p:cNvSpPr/>
            <p:nvPr/>
          </p:nvSpPr>
          <p:spPr>
            <a:xfrm>
              <a:off x="-8430450" y="6615740"/>
              <a:ext cx="414061" cy="240245"/>
            </a:xfrm>
            <a:custGeom>
              <a:rect b="b" l="l" r="r" t="t"/>
              <a:pathLst>
                <a:path extrusionOk="0" h="4729" w="8150">
                  <a:moveTo>
                    <a:pt x="4059" y="1"/>
                  </a:moveTo>
                  <a:lnTo>
                    <a:pt x="0" y="2370"/>
                  </a:lnTo>
                  <a:lnTo>
                    <a:pt x="4091" y="4729"/>
                  </a:lnTo>
                  <a:lnTo>
                    <a:pt x="8149" y="2359"/>
                  </a:lnTo>
                  <a:lnTo>
                    <a:pt x="405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26"/>
            <p:cNvSpPr/>
            <p:nvPr/>
          </p:nvSpPr>
          <p:spPr>
            <a:xfrm>
              <a:off x="-7004354" y="6654604"/>
              <a:ext cx="414061" cy="239686"/>
            </a:xfrm>
            <a:custGeom>
              <a:rect b="b" l="l" r="r" t="t"/>
              <a:pathLst>
                <a:path extrusionOk="0" h="4718" w="8150">
                  <a:moveTo>
                    <a:pt x="4059" y="1"/>
                  </a:moveTo>
                  <a:lnTo>
                    <a:pt x="1" y="2359"/>
                  </a:lnTo>
                  <a:lnTo>
                    <a:pt x="4091" y="4718"/>
                  </a:lnTo>
                  <a:lnTo>
                    <a:pt x="8150" y="2359"/>
                  </a:lnTo>
                  <a:lnTo>
                    <a:pt x="405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26"/>
            <p:cNvSpPr/>
            <p:nvPr/>
          </p:nvSpPr>
          <p:spPr>
            <a:xfrm>
              <a:off x="-7372995" y="6662732"/>
              <a:ext cx="292586" cy="239686"/>
            </a:xfrm>
            <a:custGeom>
              <a:rect b="b" l="l" r="r" t="t"/>
              <a:pathLst>
                <a:path extrusionOk="0" h="4718" w="5759">
                  <a:moveTo>
                    <a:pt x="1668" y="0"/>
                  </a:moveTo>
                  <a:lnTo>
                    <a:pt x="1466" y="128"/>
                  </a:lnTo>
                  <a:lnTo>
                    <a:pt x="1275" y="255"/>
                  </a:lnTo>
                  <a:lnTo>
                    <a:pt x="1105" y="383"/>
                  </a:lnTo>
                  <a:lnTo>
                    <a:pt x="935" y="521"/>
                  </a:lnTo>
                  <a:lnTo>
                    <a:pt x="786" y="659"/>
                  </a:lnTo>
                  <a:lnTo>
                    <a:pt x="648" y="808"/>
                  </a:lnTo>
                  <a:lnTo>
                    <a:pt x="521" y="956"/>
                  </a:lnTo>
                  <a:lnTo>
                    <a:pt x="414" y="1105"/>
                  </a:lnTo>
                  <a:lnTo>
                    <a:pt x="319" y="1254"/>
                  </a:lnTo>
                  <a:lnTo>
                    <a:pt x="234" y="1413"/>
                  </a:lnTo>
                  <a:lnTo>
                    <a:pt x="159" y="1562"/>
                  </a:lnTo>
                  <a:lnTo>
                    <a:pt x="106" y="1721"/>
                  </a:lnTo>
                  <a:lnTo>
                    <a:pt x="53" y="1881"/>
                  </a:lnTo>
                  <a:lnTo>
                    <a:pt x="21" y="2040"/>
                  </a:lnTo>
                  <a:lnTo>
                    <a:pt x="0" y="2199"/>
                  </a:lnTo>
                  <a:lnTo>
                    <a:pt x="0" y="2359"/>
                  </a:lnTo>
                  <a:lnTo>
                    <a:pt x="11" y="2518"/>
                  </a:lnTo>
                  <a:lnTo>
                    <a:pt x="32" y="2677"/>
                  </a:lnTo>
                  <a:lnTo>
                    <a:pt x="64" y="2837"/>
                  </a:lnTo>
                  <a:lnTo>
                    <a:pt x="106" y="2996"/>
                  </a:lnTo>
                  <a:lnTo>
                    <a:pt x="170" y="3156"/>
                  </a:lnTo>
                  <a:lnTo>
                    <a:pt x="244" y="3304"/>
                  </a:lnTo>
                  <a:lnTo>
                    <a:pt x="329" y="3464"/>
                  </a:lnTo>
                  <a:lnTo>
                    <a:pt x="425" y="3612"/>
                  </a:lnTo>
                  <a:lnTo>
                    <a:pt x="542" y="3761"/>
                  </a:lnTo>
                  <a:lnTo>
                    <a:pt x="669" y="3910"/>
                  </a:lnTo>
                  <a:lnTo>
                    <a:pt x="808" y="4059"/>
                  </a:lnTo>
                  <a:lnTo>
                    <a:pt x="956" y="4197"/>
                  </a:lnTo>
                  <a:lnTo>
                    <a:pt x="1126" y="4335"/>
                  </a:lnTo>
                  <a:lnTo>
                    <a:pt x="1307" y="4462"/>
                  </a:lnTo>
                  <a:lnTo>
                    <a:pt x="1498" y="4590"/>
                  </a:lnTo>
                  <a:lnTo>
                    <a:pt x="1700" y="4717"/>
                  </a:lnTo>
                  <a:lnTo>
                    <a:pt x="5759" y="2359"/>
                  </a:lnTo>
                  <a:lnTo>
                    <a:pt x="166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26"/>
            <p:cNvSpPr/>
            <p:nvPr/>
          </p:nvSpPr>
          <p:spPr>
            <a:xfrm>
              <a:off x="-8667405" y="6753923"/>
              <a:ext cx="414061" cy="239686"/>
            </a:xfrm>
            <a:custGeom>
              <a:rect b="b" l="l" r="r" t="t"/>
              <a:pathLst>
                <a:path extrusionOk="0" h="4718" w="8150">
                  <a:moveTo>
                    <a:pt x="4059" y="1"/>
                  </a:moveTo>
                  <a:lnTo>
                    <a:pt x="0" y="2359"/>
                  </a:lnTo>
                  <a:lnTo>
                    <a:pt x="4091" y="4718"/>
                  </a:lnTo>
                  <a:lnTo>
                    <a:pt x="8149" y="2359"/>
                  </a:lnTo>
                  <a:lnTo>
                    <a:pt x="405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26"/>
            <p:cNvSpPr/>
            <p:nvPr/>
          </p:nvSpPr>
          <p:spPr>
            <a:xfrm>
              <a:off x="-6256199" y="6772821"/>
              <a:ext cx="414061" cy="239686"/>
            </a:xfrm>
            <a:custGeom>
              <a:rect b="b" l="l" r="r" t="t"/>
              <a:pathLst>
                <a:path extrusionOk="0" h="4718" w="8150">
                  <a:moveTo>
                    <a:pt x="4059" y="0"/>
                  </a:moveTo>
                  <a:lnTo>
                    <a:pt x="0" y="2359"/>
                  </a:lnTo>
                  <a:lnTo>
                    <a:pt x="4080" y="4718"/>
                  </a:lnTo>
                  <a:lnTo>
                    <a:pt x="8150" y="2359"/>
                  </a:lnTo>
                  <a:lnTo>
                    <a:pt x="40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26"/>
            <p:cNvSpPr/>
            <p:nvPr/>
          </p:nvSpPr>
          <p:spPr>
            <a:xfrm>
              <a:off x="-6765773" y="6792228"/>
              <a:ext cx="414061" cy="239737"/>
            </a:xfrm>
            <a:custGeom>
              <a:rect b="b" l="l" r="r" t="t"/>
              <a:pathLst>
                <a:path extrusionOk="0" h="4719" w="8150">
                  <a:moveTo>
                    <a:pt x="4059" y="1"/>
                  </a:moveTo>
                  <a:lnTo>
                    <a:pt x="1" y="2360"/>
                  </a:lnTo>
                  <a:lnTo>
                    <a:pt x="4091" y="4718"/>
                  </a:lnTo>
                  <a:lnTo>
                    <a:pt x="8150" y="2360"/>
                  </a:lnTo>
                  <a:lnTo>
                    <a:pt x="405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26"/>
            <p:cNvSpPr/>
            <p:nvPr/>
          </p:nvSpPr>
          <p:spPr>
            <a:xfrm>
              <a:off x="-8301456" y="6967141"/>
              <a:ext cx="178173" cy="103129"/>
            </a:xfrm>
            <a:custGeom>
              <a:rect b="b" l="l" r="r" t="t"/>
              <a:pathLst>
                <a:path extrusionOk="0" h="2030" w="3507">
                  <a:moveTo>
                    <a:pt x="1435" y="0"/>
                  </a:moveTo>
                  <a:lnTo>
                    <a:pt x="1435" y="829"/>
                  </a:lnTo>
                  <a:lnTo>
                    <a:pt x="1" y="829"/>
                  </a:lnTo>
                  <a:lnTo>
                    <a:pt x="1" y="1201"/>
                  </a:lnTo>
                  <a:lnTo>
                    <a:pt x="1435" y="1201"/>
                  </a:lnTo>
                  <a:lnTo>
                    <a:pt x="1446" y="2030"/>
                  </a:lnTo>
                  <a:lnTo>
                    <a:pt x="2083" y="2030"/>
                  </a:lnTo>
                  <a:lnTo>
                    <a:pt x="2072" y="1201"/>
                  </a:lnTo>
                  <a:lnTo>
                    <a:pt x="3507" y="1201"/>
                  </a:lnTo>
                  <a:lnTo>
                    <a:pt x="3507" y="829"/>
                  </a:lnTo>
                  <a:lnTo>
                    <a:pt x="2072" y="829"/>
                  </a:lnTo>
                  <a:lnTo>
                    <a:pt x="207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26"/>
            <p:cNvSpPr/>
            <p:nvPr/>
          </p:nvSpPr>
          <p:spPr>
            <a:xfrm>
              <a:off x="-6017619" y="6910445"/>
              <a:ext cx="414061" cy="239737"/>
            </a:xfrm>
            <a:custGeom>
              <a:rect b="b" l="l" r="r" t="t"/>
              <a:pathLst>
                <a:path extrusionOk="0" h="4719" w="8150">
                  <a:moveTo>
                    <a:pt x="4059" y="1"/>
                  </a:moveTo>
                  <a:lnTo>
                    <a:pt x="1" y="2359"/>
                  </a:lnTo>
                  <a:lnTo>
                    <a:pt x="4080" y="4718"/>
                  </a:lnTo>
                  <a:lnTo>
                    <a:pt x="8150" y="2359"/>
                  </a:lnTo>
                  <a:lnTo>
                    <a:pt x="405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26"/>
            <p:cNvSpPr/>
            <p:nvPr/>
          </p:nvSpPr>
          <p:spPr>
            <a:xfrm>
              <a:off x="-6527193" y="6929903"/>
              <a:ext cx="414061" cy="239686"/>
            </a:xfrm>
            <a:custGeom>
              <a:rect b="b" l="l" r="r" t="t"/>
              <a:pathLst>
                <a:path extrusionOk="0" h="4718" w="8150">
                  <a:moveTo>
                    <a:pt x="4059" y="0"/>
                  </a:moveTo>
                  <a:lnTo>
                    <a:pt x="1" y="2359"/>
                  </a:lnTo>
                  <a:lnTo>
                    <a:pt x="4091" y="4718"/>
                  </a:lnTo>
                  <a:lnTo>
                    <a:pt x="8150" y="2359"/>
                  </a:lnTo>
                  <a:lnTo>
                    <a:pt x="405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26"/>
            <p:cNvSpPr/>
            <p:nvPr/>
          </p:nvSpPr>
          <p:spPr>
            <a:xfrm>
              <a:off x="-9499794" y="7097195"/>
              <a:ext cx="111263" cy="64824"/>
            </a:xfrm>
            <a:custGeom>
              <a:rect b="b" l="l" r="r" t="t"/>
              <a:pathLst>
                <a:path extrusionOk="0" h="1276" w="2190">
                  <a:moveTo>
                    <a:pt x="1095" y="1"/>
                  </a:moveTo>
                  <a:lnTo>
                    <a:pt x="883" y="11"/>
                  </a:lnTo>
                  <a:lnTo>
                    <a:pt x="681" y="54"/>
                  </a:lnTo>
                  <a:lnTo>
                    <a:pt x="585" y="75"/>
                  </a:lnTo>
                  <a:lnTo>
                    <a:pt x="490" y="107"/>
                  </a:lnTo>
                  <a:lnTo>
                    <a:pt x="405" y="150"/>
                  </a:lnTo>
                  <a:lnTo>
                    <a:pt x="320" y="192"/>
                  </a:lnTo>
                  <a:lnTo>
                    <a:pt x="245" y="235"/>
                  </a:lnTo>
                  <a:lnTo>
                    <a:pt x="182" y="288"/>
                  </a:lnTo>
                  <a:lnTo>
                    <a:pt x="118" y="341"/>
                  </a:lnTo>
                  <a:lnTo>
                    <a:pt x="75" y="394"/>
                  </a:lnTo>
                  <a:lnTo>
                    <a:pt x="43" y="458"/>
                  </a:lnTo>
                  <a:lnTo>
                    <a:pt x="22" y="521"/>
                  </a:lnTo>
                  <a:lnTo>
                    <a:pt x="1" y="575"/>
                  </a:lnTo>
                  <a:lnTo>
                    <a:pt x="1" y="638"/>
                  </a:lnTo>
                  <a:lnTo>
                    <a:pt x="1" y="702"/>
                  </a:lnTo>
                  <a:lnTo>
                    <a:pt x="22" y="755"/>
                  </a:lnTo>
                  <a:lnTo>
                    <a:pt x="43" y="819"/>
                  </a:lnTo>
                  <a:lnTo>
                    <a:pt x="75" y="872"/>
                  </a:lnTo>
                  <a:lnTo>
                    <a:pt x="128" y="936"/>
                  </a:lnTo>
                  <a:lnTo>
                    <a:pt x="182" y="989"/>
                  </a:lnTo>
                  <a:lnTo>
                    <a:pt x="245" y="1042"/>
                  </a:lnTo>
                  <a:lnTo>
                    <a:pt x="320" y="1085"/>
                  </a:lnTo>
                  <a:lnTo>
                    <a:pt x="405" y="1127"/>
                  </a:lnTo>
                  <a:lnTo>
                    <a:pt x="490" y="1170"/>
                  </a:lnTo>
                  <a:lnTo>
                    <a:pt x="585" y="1201"/>
                  </a:lnTo>
                  <a:lnTo>
                    <a:pt x="681" y="1223"/>
                  </a:lnTo>
                  <a:lnTo>
                    <a:pt x="893" y="1265"/>
                  </a:lnTo>
                  <a:lnTo>
                    <a:pt x="1095" y="1276"/>
                  </a:lnTo>
                  <a:lnTo>
                    <a:pt x="1308" y="1265"/>
                  </a:lnTo>
                  <a:lnTo>
                    <a:pt x="1510" y="1223"/>
                  </a:lnTo>
                  <a:lnTo>
                    <a:pt x="1605" y="1201"/>
                  </a:lnTo>
                  <a:lnTo>
                    <a:pt x="1701" y="1170"/>
                  </a:lnTo>
                  <a:lnTo>
                    <a:pt x="1786" y="1127"/>
                  </a:lnTo>
                  <a:lnTo>
                    <a:pt x="1871" y="1085"/>
                  </a:lnTo>
                  <a:lnTo>
                    <a:pt x="1945" y="1042"/>
                  </a:lnTo>
                  <a:lnTo>
                    <a:pt x="2009" y="989"/>
                  </a:lnTo>
                  <a:lnTo>
                    <a:pt x="2062" y="936"/>
                  </a:lnTo>
                  <a:lnTo>
                    <a:pt x="2115" y="872"/>
                  </a:lnTo>
                  <a:lnTo>
                    <a:pt x="2147" y="819"/>
                  </a:lnTo>
                  <a:lnTo>
                    <a:pt x="2168" y="755"/>
                  </a:lnTo>
                  <a:lnTo>
                    <a:pt x="2190" y="702"/>
                  </a:lnTo>
                  <a:lnTo>
                    <a:pt x="2190" y="638"/>
                  </a:lnTo>
                  <a:lnTo>
                    <a:pt x="2190" y="575"/>
                  </a:lnTo>
                  <a:lnTo>
                    <a:pt x="2168" y="521"/>
                  </a:lnTo>
                  <a:lnTo>
                    <a:pt x="2147" y="458"/>
                  </a:lnTo>
                  <a:lnTo>
                    <a:pt x="2105" y="405"/>
                  </a:lnTo>
                  <a:lnTo>
                    <a:pt x="2062" y="341"/>
                  </a:lnTo>
                  <a:lnTo>
                    <a:pt x="2009" y="288"/>
                  </a:lnTo>
                  <a:lnTo>
                    <a:pt x="1945" y="235"/>
                  </a:lnTo>
                  <a:lnTo>
                    <a:pt x="1871" y="192"/>
                  </a:lnTo>
                  <a:lnTo>
                    <a:pt x="1786" y="150"/>
                  </a:lnTo>
                  <a:lnTo>
                    <a:pt x="1690" y="107"/>
                  </a:lnTo>
                  <a:lnTo>
                    <a:pt x="1605" y="75"/>
                  </a:lnTo>
                  <a:lnTo>
                    <a:pt x="1499" y="54"/>
                  </a:lnTo>
                  <a:lnTo>
                    <a:pt x="1297" y="11"/>
                  </a:lnTo>
                  <a:lnTo>
                    <a:pt x="109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26"/>
            <p:cNvSpPr/>
            <p:nvPr/>
          </p:nvSpPr>
          <p:spPr>
            <a:xfrm>
              <a:off x="-7017309" y="6937980"/>
              <a:ext cx="414061" cy="240245"/>
            </a:xfrm>
            <a:custGeom>
              <a:rect b="b" l="l" r="r" t="t"/>
              <a:pathLst>
                <a:path extrusionOk="0" h="4729" w="8150">
                  <a:moveTo>
                    <a:pt x="4070" y="1"/>
                  </a:moveTo>
                  <a:lnTo>
                    <a:pt x="1" y="2370"/>
                  </a:lnTo>
                  <a:lnTo>
                    <a:pt x="4091" y="4729"/>
                  </a:lnTo>
                  <a:lnTo>
                    <a:pt x="8150" y="2370"/>
                  </a:lnTo>
                  <a:lnTo>
                    <a:pt x="407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26"/>
            <p:cNvSpPr/>
            <p:nvPr/>
          </p:nvSpPr>
          <p:spPr>
            <a:xfrm>
              <a:off x="-9141364" y="7029222"/>
              <a:ext cx="413553" cy="239686"/>
            </a:xfrm>
            <a:custGeom>
              <a:rect b="b" l="l" r="r" t="t"/>
              <a:pathLst>
                <a:path extrusionOk="0" h="4718" w="8140">
                  <a:moveTo>
                    <a:pt x="4059" y="0"/>
                  </a:moveTo>
                  <a:lnTo>
                    <a:pt x="1" y="2359"/>
                  </a:lnTo>
                  <a:lnTo>
                    <a:pt x="4081" y="4717"/>
                  </a:lnTo>
                  <a:lnTo>
                    <a:pt x="8139" y="2359"/>
                  </a:lnTo>
                  <a:lnTo>
                    <a:pt x="405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26"/>
            <p:cNvSpPr/>
            <p:nvPr/>
          </p:nvSpPr>
          <p:spPr>
            <a:xfrm>
              <a:off x="-8651757" y="7037858"/>
              <a:ext cx="414061" cy="239686"/>
            </a:xfrm>
            <a:custGeom>
              <a:rect b="b" l="l" r="r" t="t"/>
              <a:pathLst>
                <a:path extrusionOk="0" h="4718" w="8150">
                  <a:moveTo>
                    <a:pt x="4069" y="0"/>
                  </a:moveTo>
                  <a:lnTo>
                    <a:pt x="0" y="2359"/>
                  </a:lnTo>
                  <a:lnTo>
                    <a:pt x="4091" y="4717"/>
                  </a:lnTo>
                  <a:lnTo>
                    <a:pt x="8149" y="2359"/>
                  </a:lnTo>
                  <a:lnTo>
                    <a:pt x="406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26"/>
            <p:cNvSpPr/>
            <p:nvPr/>
          </p:nvSpPr>
          <p:spPr>
            <a:xfrm>
              <a:off x="-6288613" y="7067527"/>
              <a:ext cx="414112" cy="239686"/>
            </a:xfrm>
            <a:custGeom>
              <a:rect b="b" l="l" r="r" t="t"/>
              <a:pathLst>
                <a:path extrusionOk="0" h="4718" w="8151">
                  <a:moveTo>
                    <a:pt x="4070" y="0"/>
                  </a:moveTo>
                  <a:lnTo>
                    <a:pt x="1" y="2359"/>
                  </a:lnTo>
                  <a:lnTo>
                    <a:pt x="4091" y="4718"/>
                  </a:lnTo>
                  <a:lnTo>
                    <a:pt x="8150" y="2359"/>
                  </a:lnTo>
                  <a:lnTo>
                    <a:pt x="407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26"/>
            <p:cNvSpPr/>
            <p:nvPr/>
          </p:nvSpPr>
          <p:spPr>
            <a:xfrm>
              <a:off x="-6778170" y="7076163"/>
              <a:ext cx="413502" cy="239686"/>
            </a:xfrm>
            <a:custGeom>
              <a:rect b="b" l="l" r="r" t="t"/>
              <a:pathLst>
                <a:path extrusionOk="0" h="4718" w="8139">
                  <a:moveTo>
                    <a:pt x="4059" y="0"/>
                  </a:moveTo>
                  <a:lnTo>
                    <a:pt x="0" y="2359"/>
                  </a:lnTo>
                  <a:lnTo>
                    <a:pt x="4080" y="4718"/>
                  </a:lnTo>
                  <a:lnTo>
                    <a:pt x="8139" y="2359"/>
                  </a:lnTo>
                  <a:lnTo>
                    <a:pt x="405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26"/>
            <p:cNvSpPr/>
            <p:nvPr/>
          </p:nvSpPr>
          <p:spPr>
            <a:xfrm>
              <a:off x="-9888401" y="7147388"/>
              <a:ext cx="414061" cy="239737"/>
            </a:xfrm>
            <a:custGeom>
              <a:rect b="b" l="l" r="r" t="t"/>
              <a:pathLst>
                <a:path extrusionOk="0" h="4719" w="8150">
                  <a:moveTo>
                    <a:pt x="4069" y="1722"/>
                  </a:moveTo>
                  <a:lnTo>
                    <a:pt x="4282" y="1743"/>
                  </a:lnTo>
                  <a:lnTo>
                    <a:pt x="4484" y="1775"/>
                  </a:lnTo>
                  <a:lnTo>
                    <a:pt x="4579" y="1796"/>
                  </a:lnTo>
                  <a:lnTo>
                    <a:pt x="4675" y="1828"/>
                  </a:lnTo>
                  <a:lnTo>
                    <a:pt x="4771" y="1871"/>
                  </a:lnTo>
                  <a:lnTo>
                    <a:pt x="4845" y="1913"/>
                  </a:lnTo>
                  <a:lnTo>
                    <a:pt x="4930" y="1966"/>
                  </a:lnTo>
                  <a:lnTo>
                    <a:pt x="4994" y="2009"/>
                  </a:lnTo>
                  <a:lnTo>
                    <a:pt x="5047" y="2062"/>
                  </a:lnTo>
                  <a:lnTo>
                    <a:pt x="5089" y="2126"/>
                  </a:lnTo>
                  <a:lnTo>
                    <a:pt x="5132" y="2179"/>
                  </a:lnTo>
                  <a:lnTo>
                    <a:pt x="5153" y="2243"/>
                  </a:lnTo>
                  <a:lnTo>
                    <a:pt x="5164" y="2306"/>
                  </a:lnTo>
                  <a:lnTo>
                    <a:pt x="5174" y="2360"/>
                  </a:lnTo>
                  <a:lnTo>
                    <a:pt x="5164" y="2423"/>
                  </a:lnTo>
                  <a:lnTo>
                    <a:pt x="5153" y="2487"/>
                  </a:lnTo>
                  <a:lnTo>
                    <a:pt x="5132" y="2540"/>
                  </a:lnTo>
                  <a:lnTo>
                    <a:pt x="5089" y="2604"/>
                  </a:lnTo>
                  <a:lnTo>
                    <a:pt x="5047" y="2657"/>
                  </a:lnTo>
                  <a:lnTo>
                    <a:pt x="4994" y="2710"/>
                  </a:lnTo>
                  <a:lnTo>
                    <a:pt x="4930" y="2763"/>
                  </a:lnTo>
                  <a:lnTo>
                    <a:pt x="4856" y="2806"/>
                  </a:lnTo>
                  <a:lnTo>
                    <a:pt x="4771" y="2859"/>
                  </a:lnTo>
                  <a:lnTo>
                    <a:pt x="4686" y="2891"/>
                  </a:lnTo>
                  <a:lnTo>
                    <a:pt x="4590" y="2923"/>
                  </a:lnTo>
                  <a:lnTo>
                    <a:pt x="4494" y="2955"/>
                  </a:lnTo>
                  <a:lnTo>
                    <a:pt x="4293" y="2986"/>
                  </a:lnTo>
                  <a:lnTo>
                    <a:pt x="4080" y="2997"/>
                  </a:lnTo>
                  <a:lnTo>
                    <a:pt x="3868" y="2986"/>
                  </a:lnTo>
                  <a:lnTo>
                    <a:pt x="3666" y="2955"/>
                  </a:lnTo>
                  <a:lnTo>
                    <a:pt x="3570" y="2923"/>
                  </a:lnTo>
                  <a:lnTo>
                    <a:pt x="3474" y="2891"/>
                  </a:lnTo>
                  <a:lnTo>
                    <a:pt x="3389" y="2859"/>
                  </a:lnTo>
                  <a:lnTo>
                    <a:pt x="3304" y="2806"/>
                  </a:lnTo>
                  <a:lnTo>
                    <a:pt x="3230" y="2763"/>
                  </a:lnTo>
                  <a:lnTo>
                    <a:pt x="3166" y="2710"/>
                  </a:lnTo>
                  <a:lnTo>
                    <a:pt x="3113" y="2657"/>
                  </a:lnTo>
                  <a:lnTo>
                    <a:pt x="3060" y="2604"/>
                  </a:lnTo>
                  <a:lnTo>
                    <a:pt x="3028" y="2540"/>
                  </a:lnTo>
                  <a:lnTo>
                    <a:pt x="3007" y="2487"/>
                  </a:lnTo>
                  <a:lnTo>
                    <a:pt x="2986" y="2423"/>
                  </a:lnTo>
                  <a:lnTo>
                    <a:pt x="2986" y="2360"/>
                  </a:lnTo>
                  <a:lnTo>
                    <a:pt x="2986" y="2296"/>
                  </a:lnTo>
                  <a:lnTo>
                    <a:pt x="2996" y="2243"/>
                  </a:lnTo>
                  <a:lnTo>
                    <a:pt x="3028" y="2179"/>
                  </a:lnTo>
                  <a:lnTo>
                    <a:pt x="3060" y="2126"/>
                  </a:lnTo>
                  <a:lnTo>
                    <a:pt x="3103" y="2062"/>
                  </a:lnTo>
                  <a:lnTo>
                    <a:pt x="3156" y="2009"/>
                  </a:lnTo>
                  <a:lnTo>
                    <a:pt x="3230" y="1956"/>
                  </a:lnTo>
                  <a:lnTo>
                    <a:pt x="3304" y="1913"/>
                  </a:lnTo>
                  <a:lnTo>
                    <a:pt x="3379" y="1871"/>
                  </a:lnTo>
                  <a:lnTo>
                    <a:pt x="3474" y="1828"/>
                  </a:lnTo>
                  <a:lnTo>
                    <a:pt x="3559" y="1796"/>
                  </a:lnTo>
                  <a:lnTo>
                    <a:pt x="3666" y="1775"/>
                  </a:lnTo>
                  <a:lnTo>
                    <a:pt x="3868" y="1743"/>
                  </a:lnTo>
                  <a:lnTo>
                    <a:pt x="4069" y="1722"/>
                  </a:lnTo>
                  <a:close/>
                  <a:moveTo>
                    <a:pt x="4059" y="1"/>
                  </a:moveTo>
                  <a:lnTo>
                    <a:pt x="0" y="2360"/>
                  </a:lnTo>
                  <a:lnTo>
                    <a:pt x="4091" y="4718"/>
                  </a:lnTo>
                  <a:lnTo>
                    <a:pt x="8149" y="2360"/>
                  </a:lnTo>
                  <a:lnTo>
                    <a:pt x="405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26"/>
            <p:cNvSpPr/>
            <p:nvPr/>
          </p:nvSpPr>
          <p:spPr>
            <a:xfrm>
              <a:off x="-9888401" y="7147388"/>
              <a:ext cx="414061" cy="239737"/>
            </a:xfrm>
            <a:custGeom>
              <a:rect b="b" l="l" r="r" t="t"/>
              <a:pathLst>
                <a:path extrusionOk="0" fill="none" h="4719" w="8150">
                  <a:moveTo>
                    <a:pt x="4059" y="1"/>
                  </a:moveTo>
                  <a:lnTo>
                    <a:pt x="8149" y="2360"/>
                  </a:lnTo>
                  <a:lnTo>
                    <a:pt x="4091" y="4718"/>
                  </a:lnTo>
                  <a:lnTo>
                    <a:pt x="0" y="2360"/>
                  </a:lnTo>
                  <a:lnTo>
                    <a:pt x="4059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26"/>
            <p:cNvSpPr/>
            <p:nvPr/>
          </p:nvSpPr>
          <p:spPr>
            <a:xfrm>
              <a:off x="-9736748" y="7234870"/>
              <a:ext cx="111263" cy="64824"/>
            </a:xfrm>
            <a:custGeom>
              <a:rect b="b" l="l" r="r" t="t"/>
              <a:pathLst>
                <a:path extrusionOk="0" fill="none" h="1276" w="2190">
                  <a:moveTo>
                    <a:pt x="319" y="1084"/>
                  </a:moveTo>
                  <a:lnTo>
                    <a:pt x="319" y="1084"/>
                  </a:lnTo>
                  <a:lnTo>
                    <a:pt x="404" y="1137"/>
                  </a:lnTo>
                  <a:lnTo>
                    <a:pt x="489" y="1169"/>
                  </a:lnTo>
                  <a:lnTo>
                    <a:pt x="585" y="1201"/>
                  </a:lnTo>
                  <a:lnTo>
                    <a:pt x="681" y="1233"/>
                  </a:lnTo>
                  <a:lnTo>
                    <a:pt x="883" y="1264"/>
                  </a:lnTo>
                  <a:lnTo>
                    <a:pt x="1095" y="1275"/>
                  </a:lnTo>
                  <a:lnTo>
                    <a:pt x="1308" y="1264"/>
                  </a:lnTo>
                  <a:lnTo>
                    <a:pt x="1509" y="1233"/>
                  </a:lnTo>
                  <a:lnTo>
                    <a:pt x="1605" y="1201"/>
                  </a:lnTo>
                  <a:lnTo>
                    <a:pt x="1701" y="1169"/>
                  </a:lnTo>
                  <a:lnTo>
                    <a:pt x="1786" y="1137"/>
                  </a:lnTo>
                  <a:lnTo>
                    <a:pt x="1871" y="1084"/>
                  </a:lnTo>
                  <a:lnTo>
                    <a:pt x="1871" y="1084"/>
                  </a:lnTo>
                  <a:lnTo>
                    <a:pt x="1945" y="1041"/>
                  </a:lnTo>
                  <a:lnTo>
                    <a:pt x="2009" y="988"/>
                  </a:lnTo>
                  <a:lnTo>
                    <a:pt x="2062" y="935"/>
                  </a:lnTo>
                  <a:lnTo>
                    <a:pt x="2104" y="882"/>
                  </a:lnTo>
                  <a:lnTo>
                    <a:pt x="2147" y="818"/>
                  </a:lnTo>
                  <a:lnTo>
                    <a:pt x="2168" y="765"/>
                  </a:lnTo>
                  <a:lnTo>
                    <a:pt x="2179" y="701"/>
                  </a:lnTo>
                  <a:lnTo>
                    <a:pt x="2189" y="638"/>
                  </a:lnTo>
                  <a:lnTo>
                    <a:pt x="2179" y="584"/>
                  </a:lnTo>
                  <a:lnTo>
                    <a:pt x="2168" y="521"/>
                  </a:lnTo>
                  <a:lnTo>
                    <a:pt x="2147" y="457"/>
                  </a:lnTo>
                  <a:lnTo>
                    <a:pt x="2104" y="404"/>
                  </a:lnTo>
                  <a:lnTo>
                    <a:pt x="2062" y="340"/>
                  </a:lnTo>
                  <a:lnTo>
                    <a:pt x="2009" y="287"/>
                  </a:lnTo>
                  <a:lnTo>
                    <a:pt x="1945" y="244"/>
                  </a:lnTo>
                  <a:lnTo>
                    <a:pt x="1860" y="191"/>
                  </a:lnTo>
                  <a:lnTo>
                    <a:pt x="1860" y="191"/>
                  </a:lnTo>
                  <a:lnTo>
                    <a:pt x="1786" y="149"/>
                  </a:lnTo>
                  <a:lnTo>
                    <a:pt x="1690" y="106"/>
                  </a:lnTo>
                  <a:lnTo>
                    <a:pt x="1594" y="74"/>
                  </a:lnTo>
                  <a:lnTo>
                    <a:pt x="1499" y="53"/>
                  </a:lnTo>
                  <a:lnTo>
                    <a:pt x="1297" y="21"/>
                  </a:lnTo>
                  <a:lnTo>
                    <a:pt x="1084" y="0"/>
                  </a:lnTo>
                  <a:lnTo>
                    <a:pt x="883" y="21"/>
                  </a:lnTo>
                  <a:lnTo>
                    <a:pt x="681" y="53"/>
                  </a:lnTo>
                  <a:lnTo>
                    <a:pt x="574" y="74"/>
                  </a:lnTo>
                  <a:lnTo>
                    <a:pt x="489" y="106"/>
                  </a:lnTo>
                  <a:lnTo>
                    <a:pt x="394" y="149"/>
                  </a:lnTo>
                  <a:lnTo>
                    <a:pt x="319" y="191"/>
                  </a:lnTo>
                  <a:lnTo>
                    <a:pt x="319" y="191"/>
                  </a:lnTo>
                  <a:lnTo>
                    <a:pt x="245" y="234"/>
                  </a:lnTo>
                  <a:lnTo>
                    <a:pt x="171" y="287"/>
                  </a:lnTo>
                  <a:lnTo>
                    <a:pt x="118" y="340"/>
                  </a:lnTo>
                  <a:lnTo>
                    <a:pt x="75" y="404"/>
                  </a:lnTo>
                  <a:lnTo>
                    <a:pt x="43" y="457"/>
                  </a:lnTo>
                  <a:lnTo>
                    <a:pt x="11" y="521"/>
                  </a:lnTo>
                  <a:lnTo>
                    <a:pt x="1" y="574"/>
                  </a:lnTo>
                  <a:lnTo>
                    <a:pt x="1" y="638"/>
                  </a:lnTo>
                  <a:lnTo>
                    <a:pt x="1" y="701"/>
                  </a:lnTo>
                  <a:lnTo>
                    <a:pt x="22" y="765"/>
                  </a:lnTo>
                  <a:lnTo>
                    <a:pt x="43" y="818"/>
                  </a:lnTo>
                  <a:lnTo>
                    <a:pt x="75" y="882"/>
                  </a:lnTo>
                  <a:lnTo>
                    <a:pt x="128" y="935"/>
                  </a:lnTo>
                  <a:lnTo>
                    <a:pt x="181" y="988"/>
                  </a:lnTo>
                  <a:lnTo>
                    <a:pt x="245" y="1041"/>
                  </a:lnTo>
                  <a:lnTo>
                    <a:pt x="319" y="1084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26"/>
            <p:cNvSpPr/>
            <p:nvPr/>
          </p:nvSpPr>
          <p:spPr>
            <a:xfrm>
              <a:off x="-9378878" y="7166846"/>
              <a:ext cx="414061" cy="239686"/>
            </a:xfrm>
            <a:custGeom>
              <a:rect b="b" l="l" r="r" t="t"/>
              <a:pathLst>
                <a:path extrusionOk="0" h="4718" w="8150">
                  <a:moveTo>
                    <a:pt x="4070" y="0"/>
                  </a:moveTo>
                  <a:lnTo>
                    <a:pt x="1" y="2359"/>
                  </a:lnTo>
                  <a:lnTo>
                    <a:pt x="4091" y="4718"/>
                  </a:lnTo>
                  <a:lnTo>
                    <a:pt x="8150" y="2359"/>
                  </a:lnTo>
                  <a:lnTo>
                    <a:pt x="407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26"/>
            <p:cNvSpPr/>
            <p:nvPr/>
          </p:nvSpPr>
          <p:spPr>
            <a:xfrm>
              <a:off x="-7811340" y="7110709"/>
              <a:ext cx="513943" cy="298007"/>
            </a:xfrm>
            <a:custGeom>
              <a:rect b="b" l="l" r="r" t="t"/>
              <a:pathLst>
                <a:path extrusionOk="0" h="5866" w="10116">
                  <a:moveTo>
                    <a:pt x="5048" y="0"/>
                  </a:moveTo>
                  <a:lnTo>
                    <a:pt x="4803" y="11"/>
                  </a:lnTo>
                  <a:lnTo>
                    <a:pt x="4559" y="22"/>
                  </a:lnTo>
                  <a:lnTo>
                    <a:pt x="4325" y="32"/>
                  </a:lnTo>
                  <a:lnTo>
                    <a:pt x="4081" y="64"/>
                  </a:lnTo>
                  <a:lnTo>
                    <a:pt x="3847" y="85"/>
                  </a:lnTo>
                  <a:lnTo>
                    <a:pt x="3603" y="128"/>
                  </a:lnTo>
                  <a:lnTo>
                    <a:pt x="3369" y="170"/>
                  </a:lnTo>
                  <a:lnTo>
                    <a:pt x="3146" y="224"/>
                  </a:lnTo>
                  <a:lnTo>
                    <a:pt x="2923" y="277"/>
                  </a:lnTo>
                  <a:lnTo>
                    <a:pt x="2699" y="340"/>
                  </a:lnTo>
                  <a:lnTo>
                    <a:pt x="2476" y="415"/>
                  </a:lnTo>
                  <a:lnTo>
                    <a:pt x="2264" y="489"/>
                  </a:lnTo>
                  <a:lnTo>
                    <a:pt x="2062" y="574"/>
                  </a:lnTo>
                  <a:lnTo>
                    <a:pt x="1860" y="659"/>
                  </a:lnTo>
                  <a:lnTo>
                    <a:pt x="1658" y="755"/>
                  </a:lnTo>
                  <a:lnTo>
                    <a:pt x="1478" y="861"/>
                  </a:lnTo>
                  <a:lnTo>
                    <a:pt x="1297" y="978"/>
                  </a:lnTo>
                  <a:lnTo>
                    <a:pt x="1127" y="1084"/>
                  </a:lnTo>
                  <a:lnTo>
                    <a:pt x="968" y="1201"/>
                  </a:lnTo>
                  <a:lnTo>
                    <a:pt x="830" y="1329"/>
                  </a:lnTo>
                  <a:lnTo>
                    <a:pt x="691" y="1445"/>
                  </a:lnTo>
                  <a:lnTo>
                    <a:pt x="575" y="1573"/>
                  </a:lnTo>
                  <a:lnTo>
                    <a:pt x="468" y="1700"/>
                  </a:lnTo>
                  <a:lnTo>
                    <a:pt x="373" y="1828"/>
                  </a:lnTo>
                  <a:lnTo>
                    <a:pt x="277" y="1966"/>
                  </a:lnTo>
                  <a:lnTo>
                    <a:pt x="203" y="2104"/>
                  </a:lnTo>
                  <a:lnTo>
                    <a:pt x="150" y="2242"/>
                  </a:lnTo>
                  <a:lnTo>
                    <a:pt x="96" y="2380"/>
                  </a:lnTo>
                  <a:lnTo>
                    <a:pt x="54" y="2518"/>
                  </a:lnTo>
                  <a:lnTo>
                    <a:pt x="22" y="2657"/>
                  </a:lnTo>
                  <a:lnTo>
                    <a:pt x="11" y="2795"/>
                  </a:lnTo>
                  <a:lnTo>
                    <a:pt x="1" y="2933"/>
                  </a:lnTo>
                  <a:lnTo>
                    <a:pt x="11" y="3071"/>
                  </a:lnTo>
                  <a:lnTo>
                    <a:pt x="33" y="3220"/>
                  </a:lnTo>
                  <a:lnTo>
                    <a:pt x="54" y="3358"/>
                  </a:lnTo>
                  <a:lnTo>
                    <a:pt x="96" y="3496"/>
                  </a:lnTo>
                  <a:lnTo>
                    <a:pt x="150" y="3634"/>
                  </a:lnTo>
                  <a:lnTo>
                    <a:pt x="213" y="3772"/>
                  </a:lnTo>
                  <a:lnTo>
                    <a:pt x="298" y="3900"/>
                  </a:lnTo>
                  <a:lnTo>
                    <a:pt x="383" y="4038"/>
                  </a:lnTo>
                  <a:lnTo>
                    <a:pt x="479" y="4165"/>
                  </a:lnTo>
                  <a:lnTo>
                    <a:pt x="596" y="4293"/>
                  </a:lnTo>
                  <a:lnTo>
                    <a:pt x="713" y="4420"/>
                  </a:lnTo>
                  <a:lnTo>
                    <a:pt x="851" y="4548"/>
                  </a:lnTo>
                  <a:lnTo>
                    <a:pt x="989" y="4665"/>
                  </a:lnTo>
                  <a:lnTo>
                    <a:pt x="1148" y="4782"/>
                  </a:lnTo>
                  <a:lnTo>
                    <a:pt x="1318" y="4898"/>
                  </a:lnTo>
                  <a:lnTo>
                    <a:pt x="1499" y="5005"/>
                  </a:lnTo>
                  <a:lnTo>
                    <a:pt x="1690" y="5111"/>
                  </a:lnTo>
                  <a:lnTo>
                    <a:pt x="1881" y="5207"/>
                  </a:lnTo>
                  <a:lnTo>
                    <a:pt x="2083" y="5302"/>
                  </a:lnTo>
                  <a:lnTo>
                    <a:pt x="2296" y="5387"/>
                  </a:lnTo>
                  <a:lnTo>
                    <a:pt x="2508" y="5461"/>
                  </a:lnTo>
                  <a:lnTo>
                    <a:pt x="2721" y="5525"/>
                  </a:lnTo>
                  <a:lnTo>
                    <a:pt x="2944" y="5589"/>
                  </a:lnTo>
                  <a:lnTo>
                    <a:pt x="3178" y="5653"/>
                  </a:lnTo>
                  <a:lnTo>
                    <a:pt x="3401" y="5706"/>
                  </a:lnTo>
                  <a:lnTo>
                    <a:pt x="3634" y="5748"/>
                  </a:lnTo>
                  <a:lnTo>
                    <a:pt x="3879" y="5780"/>
                  </a:lnTo>
                  <a:lnTo>
                    <a:pt x="4113" y="5812"/>
                  </a:lnTo>
                  <a:lnTo>
                    <a:pt x="4357" y="5833"/>
                  </a:lnTo>
                  <a:lnTo>
                    <a:pt x="4591" y="5855"/>
                  </a:lnTo>
                  <a:lnTo>
                    <a:pt x="4835" y="5865"/>
                  </a:lnTo>
                  <a:lnTo>
                    <a:pt x="5324" y="5865"/>
                  </a:lnTo>
                  <a:lnTo>
                    <a:pt x="5568" y="5855"/>
                  </a:lnTo>
                  <a:lnTo>
                    <a:pt x="5802" y="5833"/>
                  </a:lnTo>
                  <a:lnTo>
                    <a:pt x="6046" y="5812"/>
                  </a:lnTo>
                  <a:lnTo>
                    <a:pt x="6280" y="5780"/>
                  </a:lnTo>
                  <a:lnTo>
                    <a:pt x="6514" y="5748"/>
                  </a:lnTo>
                  <a:lnTo>
                    <a:pt x="6747" y="5706"/>
                  </a:lnTo>
                  <a:lnTo>
                    <a:pt x="6981" y="5653"/>
                  </a:lnTo>
                  <a:lnTo>
                    <a:pt x="7204" y="5589"/>
                  </a:lnTo>
                  <a:lnTo>
                    <a:pt x="7427" y="5525"/>
                  </a:lnTo>
                  <a:lnTo>
                    <a:pt x="7651" y="5461"/>
                  </a:lnTo>
                  <a:lnTo>
                    <a:pt x="7863" y="5387"/>
                  </a:lnTo>
                  <a:lnTo>
                    <a:pt x="8065" y="5302"/>
                  </a:lnTo>
                  <a:lnTo>
                    <a:pt x="8267" y="5207"/>
                  </a:lnTo>
                  <a:lnTo>
                    <a:pt x="8458" y="5111"/>
                  </a:lnTo>
                  <a:lnTo>
                    <a:pt x="8649" y="5005"/>
                  </a:lnTo>
                  <a:lnTo>
                    <a:pt x="8830" y="4898"/>
                  </a:lnTo>
                  <a:lnTo>
                    <a:pt x="9000" y="4782"/>
                  </a:lnTo>
                  <a:lnTo>
                    <a:pt x="9149" y="4665"/>
                  </a:lnTo>
                  <a:lnTo>
                    <a:pt x="9297" y="4548"/>
                  </a:lnTo>
                  <a:lnTo>
                    <a:pt x="9425" y="4420"/>
                  </a:lnTo>
                  <a:lnTo>
                    <a:pt x="9552" y="4293"/>
                  </a:lnTo>
                  <a:lnTo>
                    <a:pt x="9659" y="4165"/>
                  </a:lnTo>
                  <a:lnTo>
                    <a:pt x="9754" y="4038"/>
                  </a:lnTo>
                  <a:lnTo>
                    <a:pt x="9839" y="3900"/>
                  </a:lnTo>
                  <a:lnTo>
                    <a:pt x="9914" y="3772"/>
                  </a:lnTo>
                  <a:lnTo>
                    <a:pt x="9977" y="3634"/>
                  </a:lnTo>
                  <a:lnTo>
                    <a:pt x="10031" y="3496"/>
                  </a:lnTo>
                  <a:lnTo>
                    <a:pt x="10073" y="3358"/>
                  </a:lnTo>
                  <a:lnTo>
                    <a:pt x="10094" y="3220"/>
                  </a:lnTo>
                  <a:lnTo>
                    <a:pt x="10116" y="3071"/>
                  </a:lnTo>
                  <a:lnTo>
                    <a:pt x="10116" y="2933"/>
                  </a:lnTo>
                  <a:lnTo>
                    <a:pt x="10116" y="2795"/>
                  </a:lnTo>
                  <a:lnTo>
                    <a:pt x="10094" y="2657"/>
                  </a:lnTo>
                  <a:lnTo>
                    <a:pt x="10062" y="2518"/>
                  </a:lnTo>
                  <a:lnTo>
                    <a:pt x="10020" y="2380"/>
                  </a:lnTo>
                  <a:lnTo>
                    <a:pt x="9967" y="2242"/>
                  </a:lnTo>
                  <a:lnTo>
                    <a:pt x="9903" y="2104"/>
                  </a:lnTo>
                  <a:lnTo>
                    <a:pt x="9829" y="1966"/>
                  </a:lnTo>
                  <a:lnTo>
                    <a:pt x="9744" y="1828"/>
                  </a:lnTo>
                  <a:lnTo>
                    <a:pt x="9648" y="1700"/>
                  </a:lnTo>
                  <a:lnTo>
                    <a:pt x="9531" y="1573"/>
                  </a:lnTo>
                  <a:lnTo>
                    <a:pt x="9414" y="1445"/>
                  </a:lnTo>
                  <a:lnTo>
                    <a:pt x="9276" y="1329"/>
                  </a:lnTo>
                  <a:lnTo>
                    <a:pt x="9127" y="1201"/>
                  </a:lnTo>
                  <a:lnTo>
                    <a:pt x="8979" y="1084"/>
                  </a:lnTo>
                  <a:lnTo>
                    <a:pt x="8809" y="978"/>
                  </a:lnTo>
                  <a:lnTo>
                    <a:pt x="8628" y="861"/>
                  </a:lnTo>
                  <a:lnTo>
                    <a:pt x="8437" y="765"/>
                  </a:lnTo>
                  <a:lnTo>
                    <a:pt x="8246" y="659"/>
                  </a:lnTo>
                  <a:lnTo>
                    <a:pt x="8044" y="574"/>
                  </a:lnTo>
                  <a:lnTo>
                    <a:pt x="7831" y="489"/>
                  </a:lnTo>
                  <a:lnTo>
                    <a:pt x="7619" y="415"/>
                  </a:lnTo>
                  <a:lnTo>
                    <a:pt x="7396" y="340"/>
                  </a:lnTo>
                  <a:lnTo>
                    <a:pt x="7172" y="277"/>
                  </a:lnTo>
                  <a:lnTo>
                    <a:pt x="6949" y="224"/>
                  </a:lnTo>
                  <a:lnTo>
                    <a:pt x="6716" y="170"/>
                  </a:lnTo>
                  <a:lnTo>
                    <a:pt x="6482" y="128"/>
                  </a:lnTo>
                  <a:lnTo>
                    <a:pt x="6248" y="85"/>
                  </a:lnTo>
                  <a:lnTo>
                    <a:pt x="6014" y="64"/>
                  </a:lnTo>
                  <a:lnTo>
                    <a:pt x="5770" y="32"/>
                  </a:lnTo>
                  <a:lnTo>
                    <a:pt x="5526" y="22"/>
                  </a:lnTo>
                  <a:lnTo>
                    <a:pt x="5292" y="11"/>
                  </a:lnTo>
                  <a:lnTo>
                    <a:pt x="50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26"/>
            <p:cNvSpPr/>
            <p:nvPr/>
          </p:nvSpPr>
          <p:spPr>
            <a:xfrm>
              <a:off x="-5529637" y="7192196"/>
              <a:ext cx="414061" cy="239737"/>
            </a:xfrm>
            <a:custGeom>
              <a:rect b="b" l="l" r="r" t="t"/>
              <a:pathLst>
                <a:path extrusionOk="0" h="4719" w="8150">
                  <a:moveTo>
                    <a:pt x="4059" y="1"/>
                  </a:moveTo>
                  <a:lnTo>
                    <a:pt x="0" y="2359"/>
                  </a:lnTo>
                  <a:lnTo>
                    <a:pt x="4080" y="4718"/>
                  </a:lnTo>
                  <a:lnTo>
                    <a:pt x="8149" y="2359"/>
                  </a:lnTo>
                  <a:lnTo>
                    <a:pt x="405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26"/>
            <p:cNvSpPr/>
            <p:nvPr/>
          </p:nvSpPr>
          <p:spPr>
            <a:xfrm>
              <a:off x="-7878809" y="7071845"/>
              <a:ext cx="649440" cy="376243"/>
            </a:xfrm>
            <a:custGeom>
              <a:rect b="b" l="l" r="r" t="t"/>
              <a:pathLst>
                <a:path extrusionOk="0" h="7406" w="12783">
                  <a:moveTo>
                    <a:pt x="6376" y="765"/>
                  </a:moveTo>
                  <a:lnTo>
                    <a:pt x="6620" y="776"/>
                  </a:lnTo>
                  <a:lnTo>
                    <a:pt x="6854" y="787"/>
                  </a:lnTo>
                  <a:lnTo>
                    <a:pt x="7098" y="797"/>
                  </a:lnTo>
                  <a:lnTo>
                    <a:pt x="7342" y="829"/>
                  </a:lnTo>
                  <a:lnTo>
                    <a:pt x="7576" y="850"/>
                  </a:lnTo>
                  <a:lnTo>
                    <a:pt x="7810" y="893"/>
                  </a:lnTo>
                  <a:lnTo>
                    <a:pt x="8044" y="935"/>
                  </a:lnTo>
                  <a:lnTo>
                    <a:pt x="8277" y="989"/>
                  </a:lnTo>
                  <a:lnTo>
                    <a:pt x="8500" y="1042"/>
                  </a:lnTo>
                  <a:lnTo>
                    <a:pt x="8724" y="1105"/>
                  </a:lnTo>
                  <a:lnTo>
                    <a:pt x="8947" y="1180"/>
                  </a:lnTo>
                  <a:lnTo>
                    <a:pt x="9159" y="1254"/>
                  </a:lnTo>
                  <a:lnTo>
                    <a:pt x="9372" y="1339"/>
                  </a:lnTo>
                  <a:lnTo>
                    <a:pt x="9574" y="1424"/>
                  </a:lnTo>
                  <a:lnTo>
                    <a:pt x="9765" y="1530"/>
                  </a:lnTo>
                  <a:lnTo>
                    <a:pt x="9956" y="1626"/>
                  </a:lnTo>
                  <a:lnTo>
                    <a:pt x="10137" y="1743"/>
                  </a:lnTo>
                  <a:lnTo>
                    <a:pt x="10307" y="1849"/>
                  </a:lnTo>
                  <a:lnTo>
                    <a:pt x="10455" y="1966"/>
                  </a:lnTo>
                  <a:lnTo>
                    <a:pt x="10604" y="2094"/>
                  </a:lnTo>
                  <a:lnTo>
                    <a:pt x="10742" y="2210"/>
                  </a:lnTo>
                  <a:lnTo>
                    <a:pt x="10859" y="2338"/>
                  </a:lnTo>
                  <a:lnTo>
                    <a:pt x="10976" y="2465"/>
                  </a:lnTo>
                  <a:lnTo>
                    <a:pt x="11072" y="2593"/>
                  </a:lnTo>
                  <a:lnTo>
                    <a:pt x="11157" y="2731"/>
                  </a:lnTo>
                  <a:lnTo>
                    <a:pt x="11231" y="2869"/>
                  </a:lnTo>
                  <a:lnTo>
                    <a:pt x="11295" y="3007"/>
                  </a:lnTo>
                  <a:lnTo>
                    <a:pt x="11348" y="3145"/>
                  </a:lnTo>
                  <a:lnTo>
                    <a:pt x="11390" y="3283"/>
                  </a:lnTo>
                  <a:lnTo>
                    <a:pt x="11422" y="3422"/>
                  </a:lnTo>
                  <a:lnTo>
                    <a:pt x="11444" y="3560"/>
                  </a:lnTo>
                  <a:lnTo>
                    <a:pt x="11444" y="3698"/>
                  </a:lnTo>
                  <a:lnTo>
                    <a:pt x="11444" y="3836"/>
                  </a:lnTo>
                  <a:lnTo>
                    <a:pt x="11422" y="3985"/>
                  </a:lnTo>
                  <a:lnTo>
                    <a:pt x="11401" y="4123"/>
                  </a:lnTo>
                  <a:lnTo>
                    <a:pt x="11359" y="4261"/>
                  </a:lnTo>
                  <a:lnTo>
                    <a:pt x="11305" y="4399"/>
                  </a:lnTo>
                  <a:lnTo>
                    <a:pt x="11242" y="4537"/>
                  </a:lnTo>
                  <a:lnTo>
                    <a:pt x="11167" y="4665"/>
                  </a:lnTo>
                  <a:lnTo>
                    <a:pt x="11082" y="4803"/>
                  </a:lnTo>
                  <a:lnTo>
                    <a:pt x="10987" y="4930"/>
                  </a:lnTo>
                  <a:lnTo>
                    <a:pt x="10880" y="5058"/>
                  </a:lnTo>
                  <a:lnTo>
                    <a:pt x="10753" y="5185"/>
                  </a:lnTo>
                  <a:lnTo>
                    <a:pt x="10625" y="5313"/>
                  </a:lnTo>
                  <a:lnTo>
                    <a:pt x="10477" y="5430"/>
                  </a:lnTo>
                  <a:lnTo>
                    <a:pt x="10328" y="5547"/>
                  </a:lnTo>
                  <a:lnTo>
                    <a:pt x="10158" y="5663"/>
                  </a:lnTo>
                  <a:lnTo>
                    <a:pt x="9977" y="5770"/>
                  </a:lnTo>
                  <a:lnTo>
                    <a:pt x="9786" y="5876"/>
                  </a:lnTo>
                  <a:lnTo>
                    <a:pt x="9595" y="5972"/>
                  </a:lnTo>
                  <a:lnTo>
                    <a:pt x="9393" y="6067"/>
                  </a:lnTo>
                  <a:lnTo>
                    <a:pt x="9191" y="6152"/>
                  </a:lnTo>
                  <a:lnTo>
                    <a:pt x="8979" y="6226"/>
                  </a:lnTo>
                  <a:lnTo>
                    <a:pt x="8755" y="6290"/>
                  </a:lnTo>
                  <a:lnTo>
                    <a:pt x="8532" y="6354"/>
                  </a:lnTo>
                  <a:lnTo>
                    <a:pt x="8309" y="6418"/>
                  </a:lnTo>
                  <a:lnTo>
                    <a:pt x="8075" y="6471"/>
                  </a:lnTo>
                  <a:lnTo>
                    <a:pt x="7842" y="6513"/>
                  </a:lnTo>
                  <a:lnTo>
                    <a:pt x="7608" y="6545"/>
                  </a:lnTo>
                  <a:lnTo>
                    <a:pt x="7374" y="6577"/>
                  </a:lnTo>
                  <a:lnTo>
                    <a:pt x="7130" y="6598"/>
                  </a:lnTo>
                  <a:lnTo>
                    <a:pt x="6896" y="6620"/>
                  </a:lnTo>
                  <a:lnTo>
                    <a:pt x="6652" y="6630"/>
                  </a:lnTo>
                  <a:lnTo>
                    <a:pt x="6163" y="6630"/>
                  </a:lnTo>
                  <a:lnTo>
                    <a:pt x="5919" y="6620"/>
                  </a:lnTo>
                  <a:lnTo>
                    <a:pt x="5685" y="6598"/>
                  </a:lnTo>
                  <a:lnTo>
                    <a:pt x="5441" y="6577"/>
                  </a:lnTo>
                  <a:lnTo>
                    <a:pt x="5207" y="6545"/>
                  </a:lnTo>
                  <a:lnTo>
                    <a:pt x="4962" y="6513"/>
                  </a:lnTo>
                  <a:lnTo>
                    <a:pt x="4729" y="6471"/>
                  </a:lnTo>
                  <a:lnTo>
                    <a:pt x="4506" y="6418"/>
                  </a:lnTo>
                  <a:lnTo>
                    <a:pt x="4272" y="6354"/>
                  </a:lnTo>
                  <a:lnTo>
                    <a:pt x="4049" y="6290"/>
                  </a:lnTo>
                  <a:lnTo>
                    <a:pt x="3836" y="6226"/>
                  </a:lnTo>
                  <a:lnTo>
                    <a:pt x="3624" y="6152"/>
                  </a:lnTo>
                  <a:lnTo>
                    <a:pt x="3411" y="6067"/>
                  </a:lnTo>
                  <a:lnTo>
                    <a:pt x="3209" y="5972"/>
                  </a:lnTo>
                  <a:lnTo>
                    <a:pt x="3018" y="5876"/>
                  </a:lnTo>
                  <a:lnTo>
                    <a:pt x="2827" y="5770"/>
                  </a:lnTo>
                  <a:lnTo>
                    <a:pt x="2646" y="5663"/>
                  </a:lnTo>
                  <a:lnTo>
                    <a:pt x="2476" y="5547"/>
                  </a:lnTo>
                  <a:lnTo>
                    <a:pt x="2317" y="5430"/>
                  </a:lnTo>
                  <a:lnTo>
                    <a:pt x="2179" y="5313"/>
                  </a:lnTo>
                  <a:lnTo>
                    <a:pt x="2041" y="5185"/>
                  </a:lnTo>
                  <a:lnTo>
                    <a:pt x="1924" y="5058"/>
                  </a:lnTo>
                  <a:lnTo>
                    <a:pt x="1807" y="4930"/>
                  </a:lnTo>
                  <a:lnTo>
                    <a:pt x="1711" y="4803"/>
                  </a:lnTo>
                  <a:lnTo>
                    <a:pt x="1626" y="4665"/>
                  </a:lnTo>
                  <a:lnTo>
                    <a:pt x="1541" y="4537"/>
                  </a:lnTo>
                  <a:lnTo>
                    <a:pt x="1478" y="4399"/>
                  </a:lnTo>
                  <a:lnTo>
                    <a:pt x="1424" y="4261"/>
                  </a:lnTo>
                  <a:lnTo>
                    <a:pt x="1382" y="4123"/>
                  </a:lnTo>
                  <a:lnTo>
                    <a:pt x="1361" y="3985"/>
                  </a:lnTo>
                  <a:lnTo>
                    <a:pt x="1339" y="3836"/>
                  </a:lnTo>
                  <a:lnTo>
                    <a:pt x="1329" y="3698"/>
                  </a:lnTo>
                  <a:lnTo>
                    <a:pt x="1339" y="3560"/>
                  </a:lnTo>
                  <a:lnTo>
                    <a:pt x="1350" y="3422"/>
                  </a:lnTo>
                  <a:lnTo>
                    <a:pt x="1382" y="3283"/>
                  </a:lnTo>
                  <a:lnTo>
                    <a:pt x="1424" y="3145"/>
                  </a:lnTo>
                  <a:lnTo>
                    <a:pt x="1478" y="3007"/>
                  </a:lnTo>
                  <a:lnTo>
                    <a:pt x="1531" y="2869"/>
                  </a:lnTo>
                  <a:lnTo>
                    <a:pt x="1605" y="2731"/>
                  </a:lnTo>
                  <a:lnTo>
                    <a:pt x="1701" y="2593"/>
                  </a:lnTo>
                  <a:lnTo>
                    <a:pt x="1796" y="2465"/>
                  </a:lnTo>
                  <a:lnTo>
                    <a:pt x="1903" y="2338"/>
                  </a:lnTo>
                  <a:lnTo>
                    <a:pt x="2019" y="2210"/>
                  </a:lnTo>
                  <a:lnTo>
                    <a:pt x="2158" y="2094"/>
                  </a:lnTo>
                  <a:lnTo>
                    <a:pt x="2296" y="1966"/>
                  </a:lnTo>
                  <a:lnTo>
                    <a:pt x="2455" y="1849"/>
                  </a:lnTo>
                  <a:lnTo>
                    <a:pt x="2625" y="1743"/>
                  </a:lnTo>
                  <a:lnTo>
                    <a:pt x="2806" y="1626"/>
                  </a:lnTo>
                  <a:lnTo>
                    <a:pt x="2986" y="1520"/>
                  </a:lnTo>
                  <a:lnTo>
                    <a:pt x="3188" y="1424"/>
                  </a:lnTo>
                  <a:lnTo>
                    <a:pt x="3390" y="1339"/>
                  </a:lnTo>
                  <a:lnTo>
                    <a:pt x="3592" y="1254"/>
                  </a:lnTo>
                  <a:lnTo>
                    <a:pt x="3804" y="1180"/>
                  </a:lnTo>
                  <a:lnTo>
                    <a:pt x="4027" y="1105"/>
                  </a:lnTo>
                  <a:lnTo>
                    <a:pt x="4251" y="1042"/>
                  </a:lnTo>
                  <a:lnTo>
                    <a:pt x="4474" y="989"/>
                  </a:lnTo>
                  <a:lnTo>
                    <a:pt x="4697" y="935"/>
                  </a:lnTo>
                  <a:lnTo>
                    <a:pt x="4931" y="893"/>
                  </a:lnTo>
                  <a:lnTo>
                    <a:pt x="5175" y="850"/>
                  </a:lnTo>
                  <a:lnTo>
                    <a:pt x="5409" y="829"/>
                  </a:lnTo>
                  <a:lnTo>
                    <a:pt x="5653" y="797"/>
                  </a:lnTo>
                  <a:lnTo>
                    <a:pt x="5887" y="787"/>
                  </a:lnTo>
                  <a:lnTo>
                    <a:pt x="6131" y="776"/>
                  </a:lnTo>
                  <a:lnTo>
                    <a:pt x="6376" y="765"/>
                  </a:lnTo>
                  <a:close/>
                  <a:moveTo>
                    <a:pt x="6067" y="0"/>
                  </a:moveTo>
                  <a:lnTo>
                    <a:pt x="5759" y="11"/>
                  </a:lnTo>
                  <a:lnTo>
                    <a:pt x="5451" y="32"/>
                  </a:lnTo>
                  <a:lnTo>
                    <a:pt x="5143" y="64"/>
                  </a:lnTo>
                  <a:lnTo>
                    <a:pt x="4846" y="107"/>
                  </a:lnTo>
                  <a:lnTo>
                    <a:pt x="4548" y="149"/>
                  </a:lnTo>
                  <a:lnTo>
                    <a:pt x="4251" y="202"/>
                  </a:lnTo>
                  <a:lnTo>
                    <a:pt x="3964" y="266"/>
                  </a:lnTo>
                  <a:lnTo>
                    <a:pt x="3677" y="340"/>
                  </a:lnTo>
                  <a:lnTo>
                    <a:pt x="3401" y="415"/>
                  </a:lnTo>
                  <a:lnTo>
                    <a:pt x="3124" y="510"/>
                  </a:lnTo>
                  <a:lnTo>
                    <a:pt x="2859" y="606"/>
                  </a:lnTo>
                  <a:lnTo>
                    <a:pt x="2593" y="712"/>
                  </a:lnTo>
                  <a:lnTo>
                    <a:pt x="2338" y="829"/>
                  </a:lnTo>
                  <a:lnTo>
                    <a:pt x="2094" y="946"/>
                  </a:lnTo>
                  <a:lnTo>
                    <a:pt x="1849" y="1084"/>
                  </a:lnTo>
                  <a:lnTo>
                    <a:pt x="1626" y="1222"/>
                  </a:lnTo>
                  <a:lnTo>
                    <a:pt x="1414" y="1360"/>
                  </a:lnTo>
                  <a:lnTo>
                    <a:pt x="1223" y="1509"/>
                  </a:lnTo>
                  <a:lnTo>
                    <a:pt x="1042" y="1658"/>
                  </a:lnTo>
                  <a:lnTo>
                    <a:pt x="872" y="1817"/>
                  </a:lnTo>
                  <a:lnTo>
                    <a:pt x="713" y="1977"/>
                  </a:lnTo>
                  <a:lnTo>
                    <a:pt x="574" y="2136"/>
                  </a:lnTo>
                  <a:lnTo>
                    <a:pt x="458" y="2306"/>
                  </a:lnTo>
                  <a:lnTo>
                    <a:pt x="351" y="2476"/>
                  </a:lnTo>
                  <a:lnTo>
                    <a:pt x="256" y="2646"/>
                  </a:lnTo>
                  <a:lnTo>
                    <a:pt x="171" y="2816"/>
                  </a:lnTo>
                  <a:lnTo>
                    <a:pt x="107" y="2997"/>
                  </a:lnTo>
                  <a:lnTo>
                    <a:pt x="54" y="3167"/>
                  </a:lnTo>
                  <a:lnTo>
                    <a:pt x="22" y="3347"/>
                  </a:lnTo>
                  <a:lnTo>
                    <a:pt x="1" y="3528"/>
                  </a:lnTo>
                  <a:lnTo>
                    <a:pt x="1" y="3698"/>
                  </a:lnTo>
                  <a:lnTo>
                    <a:pt x="1" y="3878"/>
                  </a:lnTo>
                  <a:lnTo>
                    <a:pt x="22" y="4059"/>
                  </a:lnTo>
                  <a:lnTo>
                    <a:pt x="64" y="4229"/>
                  </a:lnTo>
                  <a:lnTo>
                    <a:pt x="118" y="4410"/>
                  </a:lnTo>
                  <a:lnTo>
                    <a:pt x="181" y="4580"/>
                  </a:lnTo>
                  <a:lnTo>
                    <a:pt x="266" y="4760"/>
                  </a:lnTo>
                  <a:lnTo>
                    <a:pt x="362" y="4930"/>
                  </a:lnTo>
                  <a:lnTo>
                    <a:pt x="468" y="5090"/>
                  </a:lnTo>
                  <a:lnTo>
                    <a:pt x="596" y="5260"/>
                  </a:lnTo>
                  <a:lnTo>
                    <a:pt x="734" y="5419"/>
                  </a:lnTo>
                  <a:lnTo>
                    <a:pt x="893" y="5578"/>
                  </a:lnTo>
                  <a:lnTo>
                    <a:pt x="1063" y="5738"/>
                  </a:lnTo>
                  <a:lnTo>
                    <a:pt x="1244" y="5887"/>
                  </a:lnTo>
                  <a:lnTo>
                    <a:pt x="1446" y="6035"/>
                  </a:lnTo>
                  <a:lnTo>
                    <a:pt x="1658" y="6184"/>
                  </a:lnTo>
                  <a:lnTo>
                    <a:pt x="1881" y="6322"/>
                  </a:lnTo>
                  <a:lnTo>
                    <a:pt x="2073" y="6428"/>
                  </a:lnTo>
                  <a:lnTo>
                    <a:pt x="2264" y="6524"/>
                  </a:lnTo>
                  <a:lnTo>
                    <a:pt x="2466" y="6620"/>
                  </a:lnTo>
                  <a:lnTo>
                    <a:pt x="2668" y="6705"/>
                  </a:lnTo>
                  <a:lnTo>
                    <a:pt x="2880" y="6790"/>
                  </a:lnTo>
                  <a:lnTo>
                    <a:pt x="3093" y="6864"/>
                  </a:lnTo>
                  <a:lnTo>
                    <a:pt x="3528" y="7002"/>
                  </a:lnTo>
                  <a:lnTo>
                    <a:pt x="3773" y="7076"/>
                  </a:lnTo>
                  <a:lnTo>
                    <a:pt x="4038" y="7140"/>
                  </a:lnTo>
                  <a:lnTo>
                    <a:pt x="4293" y="7193"/>
                  </a:lnTo>
                  <a:lnTo>
                    <a:pt x="4559" y="7246"/>
                  </a:lnTo>
                  <a:lnTo>
                    <a:pt x="4824" y="7289"/>
                  </a:lnTo>
                  <a:lnTo>
                    <a:pt x="5090" y="7321"/>
                  </a:lnTo>
                  <a:lnTo>
                    <a:pt x="5366" y="7353"/>
                  </a:lnTo>
                  <a:lnTo>
                    <a:pt x="5642" y="7374"/>
                  </a:lnTo>
                  <a:lnTo>
                    <a:pt x="5908" y="7395"/>
                  </a:lnTo>
                  <a:lnTo>
                    <a:pt x="6184" y="7406"/>
                  </a:lnTo>
                  <a:lnTo>
                    <a:pt x="6461" y="7406"/>
                  </a:lnTo>
                  <a:lnTo>
                    <a:pt x="6737" y="7395"/>
                  </a:lnTo>
                  <a:lnTo>
                    <a:pt x="7002" y="7385"/>
                  </a:lnTo>
                  <a:lnTo>
                    <a:pt x="7279" y="7374"/>
                  </a:lnTo>
                  <a:lnTo>
                    <a:pt x="7555" y="7342"/>
                  </a:lnTo>
                  <a:lnTo>
                    <a:pt x="7820" y="7310"/>
                  </a:lnTo>
                  <a:lnTo>
                    <a:pt x="8245" y="7246"/>
                  </a:lnTo>
                  <a:lnTo>
                    <a:pt x="8660" y="7172"/>
                  </a:lnTo>
                  <a:lnTo>
                    <a:pt x="9074" y="7066"/>
                  </a:lnTo>
                  <a:lnTo>
                    <a:pt x="9467" y="6949"/>
                  </a:lnTo>
                  <a:lnTo>
                    <a:pt x="9860" y="6821"/>
                  </a:lnTo>
                  <a:lnTo>
                    <a:pt x="10232" y="6673"/>
                  </a:lnTo>
                  <a:lnTo>
                    <a:pt x="10583" y="6503"/>
                  </a:lnTo>
                  <a:lnTo>
                    <a:pt x="10923" y="6322"/>
                  </a:lnTo>
                  <a:lnTo>
                    <a:pt x="11157" y="6184"/>
                  </a:lnTo>
                  <a:lnTo>
                    <a:pt x="11369" y="6035"/>
                  </a:lnTo>
                  <a:lnTo>
                    <a:pt x="11560" y="5887"/>
                  </a:lnTo>
                  <a:lnTo>
                    <a:pt x="11741" y="5738"/>
                  </a:lnTo>
                  <a:lnTo>
                    <a:pt x="11911" y="5578"/>
                  </a:lnTo>
                  <a:lnTo>
                    <a:pt x="12060" y="5419"/>
                  </a:lnTo>
                  <a:lnTo>
                    <a:pt x="12198" y="5260"/>
                  </a:lnTo>
                  <a:lnTo>
                    <a:pt x="12325" y="5090"/>
                  </a:lnTo>
                  <a:lnTo>
                    <a:pt x="12432" y="4930"/>
                  </a:lnTo>
                  <a:lnTo>
                    <a:pt x="12527" y="4750"/>
                  </a:lnTo>
                  <a:lnTo>
                    <a:pt x="12602" y="4580"/>
                  </a:lnTo>
                  <a:lnTo>
                    <a:pt x="12676" y="4410"/>
                  </a:lnTo>
                  <a:lnTo>
                    <a:pt x="12718" y="4229"/>
                  </a:lnTo>
                  <a:lnTo>
                    <a:pt x="12761" y="4059"/>
                  </a:lnTo>
                  <a:lnTo>
                    <a:pt x="12782" y="3878"/>
                  </a:lnTo>
                  <a:lnTo>
                    <a:pt x="12782" y="3698"/>
                  </a:lnTo>
                  <a:lnTo>
                    <a:pt x="12772" y="3528"/>
                  </a:lnTo>
                  <a:lnTo>
                    <a:pt x="12750" y="3347"/>
                  </a:lnTo>
                  <a:lnTo>
                    <a:pt x="12718" y="3167"/>
                  </a:lnTo>
                  <a:lnTo>
                    <a:pt x="12665" y="2997"/>
                  </a:lnTo>
                  <a:lnTo>
                    <a:pt x="12602" y="2816"/>
                  </a:lnTo>
                  <a:lnTo>
                    <a:pt x="12517" y="2646"/>
                  </a:lnTo>
                  <a:lnTo>
                    <a:pt x="12421" y="2476"/>
                  </a:lnTo>
                  <a:lnTo>
                    <a:pt x="12304" y="2306"/>
                  </a:lnTo>
                  <a:lnTo>
                    <a:pt x="12187" y="2136"/>
                  </a:lnTo>
                  <a:lnTo>
                    <a:pt x="12038" y="1977"/>
                  </a:lnTo>
                  <a:lnTo>
                    <a:pt x="11890" y="1817"/>
                  </a:lnTo>
                  <a:lnTo>
                    <a:pt x="11720" y="1658"/>
                  </a:lnTo>
                  <a:lnTo>
                    <a:pt x="11539" y="1509"/>
                  </a:lnTo>
                  <a:lnTo>
                    <a:pt x="11337" y="1360"/>
                  </a:lnTo>
                  <a:lnTo>
                    <a:pt x="11125" y="1222"/>
                  </a:lnTo>
                  <a:lnTo>
                    <a:pt x="10902" y="1084"/>
                  </a:lnTo>
                  <a:lnTo>
                    <a:pt x="10657" y="946"/>
                  </a:lnTo>
                  <a:lnTo>
                    <a:pt x="10413" y="829"/>
                  </a:lnTo>
                  <a:lnTo>
                    <a:pt x="10158" y="712"/>
                  </a:lnTo>
                  <a:lnTo>
                    <a:pt x="9892" y="606"/>
                  </a:lnTo>
                  <a:lnTo>
                    <a:pt x="9627" y="510"/>
                  </a:lnTo>
                  <a:lnTo>
                    <a:pt x="9350" y="425"/>
                  </a:lnTo>
                  <a:lnTo>
                    <a:pt x="9064" y="340"/>
                  </a:lnTo>
                  <a:lnTo>
                    <a:pt x="8777" y="266"/>
                  </a:lnTo>
                  <a:lnTo>
                    <a:pt x="8490" y="202"/>
                  </a:lnTo>
                  <a:lnTo>
                    <a:pt x="8192" y="149"/>
                  </a:lnTo>
                  <a:lnTo>
                    <a:pt x="7895" y="107"/>
                  </a:lnTo>
                  <a:lnTo>
                    <a:pt x="7587" y="64"/>
                  </a:lnTo>
                  <a:lnTo>
                    <a:pt x="7289" y="32"/>
                  </a:lnTo>
                  <a:lnTo>
                    <a:pt x="6981" y="11"/>
                  </a:lnTo>
                  <a:lnTo>
                    <a:pt x="667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26"/>
            <p:cNvSpPr/>
            <p:nvPr/>
          </p:nvSpPr>
          <p:spPr>
            <a:xfrm>
              <a:off x="-7878809" y="7071845"/>
              <a:ext cx="649440" cy="376243"/>
            </a:xfrm>
            <a:custGeom>
              <a:rect b="b" l="l" r="r" t="t"/>
              <a:pathLst>
                <a:path extrusionOk="0" fill="none" h="7406" w="12783">
                  <a:moveTo>
                    <a:pt x="10902" y="1084"/>
                  </a:moveTo>
                  <a:lnTo>
                    <a:pt x="10902" y="1084"/>
                  </a:lnTo>
                  <a:lnTo>
                    <a:pt x="11125" y="1222"/>
                  </a:lnTo>
                  <a:lnTo>
                    <a:pt x="11337" y="1360"/>
                  </a:lnTo>
                  <a:lnTo>
                    <a:pt x="11539" y="1509"/>
                  </a:lnTo>
                  <a:lnTo>
                    <a:pt x="11720" y="1658"/>
                  </a:lnTo>
                  <a:lnTo>
                    <a:pt x="11890" y="1817"/>
                  </a:lnTo>
                  <a:lnTo>
                    <a:pt x="12038" y="1977"/>
                  </a:lnTo>
                  <a:lnTo>
                    <a:pt x="12187" y="2136"/>
                  </a:lnTo>
                  <a:lnTo>
                    <a:pt x="12304" y="2306"/>
                  </a:lnTo>
                  <a:lnTo>
                    <a:pt x="12421" y="2476"/>
                  </a:lnTo>
                  <a:lnTo>
                    <a:pt x="12517" y="2646"/>
                  </a:lnTo>
                  <a:lnTo>
                    <a:pt x="12602" y="2816"/>
                  </a:lnTo>
                  <a:lnTo>
                    <a:pt x="12665" y="2997"/>
                  </a:lnTo>
                  <a:lnTo>
                    <a:pt x="12718" y="3167"/>
                  </a:lnTo>
                  <a:lnTo>
                    <a:pt x="12750" y="3347"/>
                  </a:lnTo>
                  <a:lnTo>
                    <a:pt x="12772" y="3528"/>
                  </a:lnTo>
                  <a:lnTo>
                    <a:pt x="12782" y="3698"/>
                  </a:lnTo>
                  <a:lnTo>
                    <a:pt x="12782" y="3878"/>
                  </a:lnTo>
                  <a:lnTo>
                    <a:pt x="12761" y="4059"/>
                  </a:lnTo>
                  <a:lnTo>
                    <a:pt x="12718" y="4229"/>
                  </a:lnTo>
                  <a:lnTo>
                    <a:pt x="12676" y="4410"/>
                  </a:lnTo>
                  <a:lnTo>
                    <a:pt x="12602" y="4580"/>
                  </a:lnTo>
                  <a:lnTo>
                    <a:pt x="12527" y="4750"/>
                  </a:lnTo>
                  <a:lnTo>
                    <a:pt x="12432" y="4930"/>
                  </a:lnTo>
                  <a:lnTo>
                    <a:pt x="12325" y="5090"/>
                  </a:lnTo>
                  <a:lnTo>
                    <a:pt x="12198" y="5260"/>
                  </a:lnTo>
                  <a:lnTo>
                    <a:pt x="12060" y="5419"/>
                  </a:lnTo>
                  <a:lnTo>
                    <a:pt x="11911" y="5578"/>
                  </a:lnTo>
                  <a:lnTo>
                    <a:pt x="11741" y="5738"/>
                  </a:lnTo>
                  <a:lnTo>
                    <a:pt x="11560" y="5887"/>
                  </a:lnTo>
                  <a:lnTo>
                    <a:pt x="11369" y="6035"/>
                  </a:lnTo>
                  <a:lnTo>
                    <a:pt x="11157" y="6184"/>
                  </a:lnTo>
                  <a:lnTo>
                    <a:pt x="10923" y="6322"/>
                  </a:lnTo>
                  <a:lnTo>
                    <a:pt x="10923" y="6322"/>
                  </a:lnTo>
                  <a:lnTo>
                    <a:pt x="10583" y="6503"/>
                  </a:lnTo>
                  <a:lnTo>
                    <a:pt x="10232" y="6673"/>
                  </a:lnTo>
                  <a:lnTo>
                    <a:pt x="9860" y="6821"/>
                  </a:lnTo>
                  <a:lnTo>
                    <a:pt x="9467" y="6949"/>
                  </a:lnTo>
                  <a:lnTo>
                    <a:pt x="9074" y="7066"/>
                  </a:lnTo>
                  <a:lnTo>
                    <a:pt x="8660" y="7172"/>
                  </a:lnTo>
                  <a:lnTo>
                    <a:pt x="8245" y="7246"/>
                  </a:lnTo>
                  <a:lnTo>
                    <a:pt x="7820" y="7310"/>
                  </a:lnTo>
                  <a:lnTo>
                    <a:pt x="7820" y="7310"/>
                  </a:lnTo>
                  <a:lnTo>
                    <a:pt x="7555" y="7342"/>
                  </a:lnTo>
                  <a:lnTo>
                    <a:pt x="7279" y="7374"/>
                  </a:lnTo>
                  <a:lnTo>
                    <a:pt x="7002" y="7385"/>
                  </a:lnTo>
                  <a:lnTo>
                    <a:pt x="6737" y="7395"/>
                  </a:lnTo>
                  <a:lnTo>
                    <a:pt x="6461" y="7406"/>
                  </a:lnTo>
                  <a:lnTo>
                    <a:pt x="6184" y="7406"/>
                  </a:lnTo>
                  <a:lnTo>
                    <a:pt x="5908" y="7395"/>
                  </a:lnTo>
                  <a:lnTo>
                    <a:pt x="5642" y="7374"/>
                  </a:lnTo>
                  <a:lnTo>
                    <a:pt x="5366" y="7353"/>
                  </a:lnTo>
                  <a:lnTo>
                    <a:pt x="5090" y="7321"/>
                  </a:lnTo>
                  <a:lnTo>
                    <a:pt x="4824" y="7289"/>
                  </a:lnTo>
                  <a:lnTo>
                    <a:pt x="4559" y="7246"/>
                  </a:lnTo>
                  <a:lnTo>
                    <a:pt x="4293" y="7193"/>
                  </a:lnTo>
                  <a:lnTo>
                    <a:pt x="4038" y="7140"/>
                  </a:lnTo>
                  <a:lnTo>
                    <a:pt x="3773" y="7076"/>
                  </a:lnTo>
                  <a:lnTo>
                    <a:pt x="3528" y="7002"/>
                  </a:lnTo>
                  <a:lnTo>
                    <a:pt x="3528" y="7002"/>
                  </a:lnTo>
                  <a:lnTo>
                    <a:pt x="3093" y="6864"/>
                  </a:lnTo>
                  <a:lnTo>
                    <a:pt x="2880" y="6790"/>
                  </a:lnTo>
                  <a:lnTo>
                    <a:pt x="2668" y="6705"/>
                  </a:lnTo>
                  <a:lnTo>
                    <a:pt x="2466" y="6620"/>
                  </a:lnTo>
                  <a:lnTo>
                    <a:pt x="2264" y="6524"/>
                  </a:lnTo>
                  <a:lnTo>
                    <a:pt x="2073" y="6428"/>
                  </a:lnTo>
                  <a:lnTo>
                    <a:pt x="1881" y="6322"/>
                  </a:lnTo>
                  <a:lnTo>
                    <a:pt x="1881" y="6322"/>
                  </a:lnTo>
                  <a:lnTo>
                    <a:pt x="1658" y="6184"/>
                  </a:lnTo>
                  <a:lnTo>
                    <a:pt x="1446" y="6035"/>
                  </a:lnTo>
                  <a:lnTo>
                    <a:pt x="1244" y="5887"/>
                  </a:lnTo>
                  <a:lnTo>
                    <a:pt x="1063" y="5738"/>
                  </a:lnTo>
                  <a:lnTo>
                    <a:pt x="893" y="5578"/>
                  </a:lnTo>
                  <a:lnTo>
                    <a:pt x="734" y="5419"/>
                  </a:lnTo>
                  <a:lnTo>
                    <a:pt x="596" y="5260"/>
                  </a:lnTo>
                  <a:lnTo>
                    <a:pt x="468" y="5090"/>
                  </a:lnTo>
                  <a:lnTo>
                    <a:pt x="362" y="4930"/>
                  </a:lnTo>
                  <a:lnTo>
                    <a:pt x="266" y="4760"/>
                  </a:lnTo>
                  <a:lnTo>
                    <a:pt x="181" y="4580"/>
                  </a:lnTo>
                  <a:lnTo>
                    <a:pt x="118" y="4410"/>
                  </a:lnTo>
                  <a:lnTo>
                    <a:pt x="64" y="4229"/>
                  </a:lnTo>
                  <a:lnTo>
                    <a:pt x="22" y="4059"/>
                  </a:lnTo>
                  <a:lnTo>
                    <a:pt x="1" y="3878"/>
                  </a:lnTo>
                  <a:lnTo>
                    <a:pt x="1" y="3698"/>
                  </a:lnTo>
                  <a:lnTo>
                    <a:pt x="1" y="3528"/>
                  </a:lnTo>
                  <a:lnTo>
                    <a:pt x="22" y="3347"/>
                  </a:lnTo>
                  <a:lnTo>
                    <a:pt x="54" y="3167"/>
                  </a:lnTo>
                  <a:lnTo>
                    <a:pt x="107" y="2997"/>
                  </a:lnTo>
                  <a:lnTo>
                    <a:pt x="171" y="2816"/>
                  </a:lnTo>
                  <a:lnTo>
                    <a:pt x="256" y="2646"/>
                  </a:lnTo>
                  <a:lnTo>
                    <a:pt x="351" y="2476"/>
                  </a:lnTo>
                  <a:lnTo>
                    <a:pt x="458" y="2306"/>
                  </a:lnTo>
                  <a:lnTo>
                    <a:pt x="574" y="2136"/>
                  </a:lnTo>
                  <a:lnTo>
                    <a:pt x="713" y="1977"/>
                  </a:lnTo>
                  <a:lnTo>
                    <a:pt x="872" y="1817"/>
                  </a:lnTo>
                  <a:lnTo>
                    <a:pt x="1042" y="1658"/>
                  </a:lnTo>
                  <a:lnTo>
                    <a:pt x="1223" y="1509"/>
                  </a:lnTo>
                  <a:lnTo>
                    <a:pt x="1414" y="1360"/>
                  </a:lnTo>
                  <a:lnTo>
                    <a:pt x="1626" y="1222"/>
                  </a:lnTo>
                  <a:lnTo>
                    <a:pt x="1849" y="1084"/>
                  </a:lnTo>
                  <a:lnTo>
                    <a:pt x="1849" y="1084"/>
                  </a:lnTo>
                  <a:lnTo>
                    <a:pt x="2094" y="946"/>
                  </a:lnTo>
                  <a:lnTo>
                    <a:pt x="2338" y="829"/>
                  </a:lnTo>
                  <a:lnTo>
                    <a:pt x="2593" y="712"/>
                  </a:lnTo>
                  <a:lnTo>
                    <a:pt x="2859" y="606"/>
                  </a:lnTo>
                  <a:lnTo>
                    <a:pt x="3124" y="510"/>
                  </a:lnTo>
                  <a:lnTo>
                    <a:pt x="3401" y="415"/>
                  </a:lnTo>
                  <a:lnTo>
                    <a:pt x="3677" y="340"/>
                  </a:lnTo>
                  <a:lnTo>
                    <a:pt x="3964" y="266"/>
                  </a:lnTo>
                  <a:lnTo>
                    <a:pt x="4251" y="202"/>
                  </a:lnTo>
                  <a:lnTo>
                    <a:pt x="4548" y="149"/>
                  </a:lnTo>
                  <a:lnTo>
                    <a:pt x="4846" y="107"/>
                  </a:lnTo>
                  <a:lnTo>
                    <a:pt x="5143" y="64"/>
                  </a:lnTo>
                  <a:lnTo>
                    <a:pt x="5451" y="32"/>
                  </a:lnTo>
                  <a:lnTo>
                    <a:pt x="5759" y="11"/>
                  </a:lnTo>
                  <a:lnTo>
                    <a:pt x="6067" y="0"/>
                  </a:lnTo>
                  <a:lnTo>
                    <a:pt x="6365" y="0"/>
                  </a:lnTo>
                  <a:lnTo>
                    <a:pt x="6673" y="0"/>
                  </a:lnTo>
                  <a:lnTo>
                    <a:pt x="6981" y="11"/>
                  </a:lnTo>
                  <a:lnTo>
                    <a:pt x="7289" y="32"/>
                  </a:lnTo>
                  <a:lnTo>
                    <a:pt x="7587" y="64"/>
                  </a:lnTo>
                  <a:lnTo>
                    <a:pt x="7895" y="107"/>
                  </a:lnTo>
                  <a:lnTo>
                    <a:pt x="8192" y="149"/>
                  </a:lnTo>
                  <a:lnTo>
                    <a:pt x="8490" y="202"/>
                  </a:lnTo>
                  <a:lnTo>
                    <a:pt x="8777" y="266"/>
                  </a:lnTo>
                  <a:lnTo>
                    <a:pt x="9064" y="340"/>
                  </a:lnTo>
                  <a:lnTo>
                    <a:pt x="9350" y="425"/>
                  </a:lnTo>
                  <a:lnTo>
                    <a:pt x="9627" y="510"/>
                  </a:lnTo>
                  <a:lnTo>
                    <a:pt x="9892" y="606"/>
                  </a:lnTo>
                  <a:lnTo>
                    <a:pt x="10158" y="712"/>
                  </a:lnTo>
                  <a:lnTo>
                    <a:pt x="10413" y="829"/>
                  </a:lnTo>
                  <a:lnTo>
                    <a:pt x="10657" y="946"/>
                  </a:lnTo>
                  <a:lnTo>
                    <a:pt x="10902" y="1084"/>
                  </a:lnTo>
                  <a:lnTo>
                    <a:pt x="10902" y="1084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26"/>
            <p:cNvSpPr/>
            <p:nvPr/>
          </p:nvSpPr>
          <p:spPr>
            <a:xfrm>
              <a:off x="-7811340" y="7110709"/>
              <a:ext cx="513943" cy="298007"/>
            </a:xfrm>
            <a:custGeom>
              <a:rect b="b" l="l" r="r" t="t"/>
              <a:pathLst>
                <a:path extrusionOk="0" fill="none" h="5866" w="10116">
                  <a:moveTo>
                    <a:pt x="1499" y="5005"/>
                  </a:moveTo>
                  <a:lnTo>
                    <a:pt x="1499" y="5005"/>
                  </a:lnTo>
                  <a:lnTo>
                    <a:pt x="1690" y="5111"/>
                  </a:lnTo>
                  <a:lnTo>
                    <a:pt x="1881" y="5207"/>
                  </a:lnTo>
                  <a:lnTo>
                    <a:pt x="2083" y="5302"/>
                  </a:lnTo>
                  <a:lnTo>
                    <a:pt x="2296" y="5387"/>
                  </a:lnTo>
                  <a:lnTo>
                    <a:pt x="2508" y="5461"/>
                  </a:lnTo>
                  <a:lnTo>
                    <a:pt x="2721" y="5525"/>
                  </a:lnTo>
                  <a:lnTo>
                    <a:pt x="2944" y="5589"/>
                  </a:lnTo>
                  <a:lnTo>
                    <a:pt x="3178" y="5653"/>
                  </a:lnTo>
                  <a:lnTo>
                    <a:pt x="3401" y="5706"/>
                  </a:lnTo>
                  <a:lnTo>
                    <a:pt x="3634" y="5748"/>
                  </a:lnTo>
                  <a:lnTo>
                    <a:pt x="3879" y="5780"/>
                  </a:lnTo>
                  <a:lnTo>
                    <a:pt x="4113" y="5812"/>
                  </a:lnTo>
                  <a:lnTo>
                    <a:pt x="4357" y="5833"/>
                  </a:lnTo>
                  <a:lnTo>
                    <a:pt x="4591" y="5855"/>
                  </a:lnTo>
                  <a:lnTo>
                    <a:pt x="4835" y="5865"/>
                  </a:lnTo>
                  <a:lnTo>
                    <a:pt x="5079" y="5865"/>
                  </a:lnTo>
                  <a:lnTo>
                    <a:pt x="5324" y="5865"/>
                  </a:lnTo>
                  <a:lnTo>
                    <a:pt x="5568" y="5855"/>
                  </a:lnTo>
                  <a:lnTo>
                    <a:pt x="5802" y="5833"/>
                  </a:lnTo>
                  <a:lnTo>
                    <a:pt x="6046" y="5812"/>
                  </a:lnTo>
                  <a:lnTo>
                    <a:pt x="6280" y="5780"/>
                  </a:lnTo>
                  <a:lnTo>
                    <a:pt x="6514" y="5748"/>
                  </a:lnTo>
                  <a:lnTo>
                    <a:pt x="6747" y="5706"/>
                  </a:lnTo>
                  <a:lnTo>
                    <a:pt x="6981" y="5653"/>
                  </a:lnTo>
                  <a:lnTo>
                    <a:pt x="7204" y="5589"/>
                  </a:lnTo>
                  <a:lnTo>
                    <a:pt x="7427" y="5525"/>
                  </a:lnTo>
                  <a:lnTo>
                    <a:pt x="7651" y="5461"/>
                  </a:lnTo>
                  <a:lnTo>
                    <a:pt x="7863" y="5387"/>
                  </a:lnTo>
                  <a:lnTo>
                    <a:pt x="8065" y="5302"/>
                  </a:lnTo>
                  <a:lnTo>
                    <a:pt x="8267" y="5207"/>
                  </a:lnTo>
                  <a:lnTo>
                    <a:pt x="8458" y="5111"/>
                  </a:lnTo>
                  <a:lnTo>
                    <a:pt x="8649" y="5005"/>
                  </a:lnTo>
                  <a:lnTo>
                    <a:pt x="8649" y="5005"/>
                  </a:lnTo>
                  <a:lnTo>
                    <a:pt x="8830" y="4898"/>
                  </a:lnTo>
                  <a:lnTo>
                    <a:pt x="9000" y="4782"/>
                  </a:lnTo>
                  <a:lnTo>
                    <a:pt x="9149" y="4665"/>
                  </a:lnTo>
                  <a:lnTo>
                    <a:pt x="9297" y="4548"/>
                  </a:lnTo>
                  <a:lnTo>
                    <a:pt x="9425" y="4420"/>
                  </a:lnTo>
                  <a:lnTo>
                    <a:pt x="9552" y="4293"/>
                  </a:lnTo>
                  <a:lnTo>
                    <a:pt x="9659" y="4165"/>
                  </a:lnTo>
                  <a:lnTo>
                    <a:pt x="9754" y="4038"/>
                  </a:lnTo>
                  <a:lnTo>
                    <a:pt x="9839" y="3900"/>
                  </a:lnTo>
                  <a:lnTo>
                    <a:pt x="9914" y="3772"/>
                  </a:lnTo>
                  <a:lnTo>
                    <a:pt x="9977" y="3634"/>
                  </a:lnTo>
                  <a:lnTo>
                    <a:pt x="10031" y="3496"/>
                  </a:lnTo>
                  <a:lnTo>
                    <a:pt x="10073" y="3358"/>
                  </a:lnTo>
                  <a:lnTo>
                    <a:pt x="10094" y="3220"/>
                  </a:lnTo>
                  <a:lnTo>
                    <a:pt x="10116" y="3071"/>
                  </a:lnTo>
                  <a:lnTo>
                    <a:pt x="10116" y="2933"/>
                  </a:lnTo>
                  <a:lnTo>
                    <a:pt x="10116" y="2795"/>
                  </a:lnTo>
                  <a:lnTo>
                    <a:pt x="10094" y="2657"/>
                  </a:lnTo>
                  <a:lnTo>
                    <a:pt x="10062" y="2518"/>
                  </a:lnTo>
                  <a:lnTo>
                    <a:pt x="10020" y="2380"/>
                  </a:lnTo>
                  <a:lnTo>
                    <a:pt x="9967" y="2242"/>
                  </a:lnTo>
                  <a:lnTo>
                    <a:pt x="9903" y="2104"/>
                  </a:lnTo>
                  <a:lnTo>
                    <a:pt x="9829" y="1966"/>
                  </a:lnTo>
                  <a:lnTo>
                    <a:pt x="9744" y="1828"/>
                  </a:lnTo>
                  <a:lnTo>
                    <a:pt x="9648" y="1700"/>
                  </a:lnTo>
                  <a:lnTo>
                    <a:pt x="9531" y="1573"/>
                  </a:lnTo>
                  <a:lnTo>
                    <a:pt x="9414" y="1445"/>
                  </a:lnTo>
                  <a:lnTo>
                    <a:pt x="9276" y="1329"/>
                  </a:lnTo>
                  <a:lnTo>
                    <a:pt x="9127" y="1201"/>
                  </a:lnTo>
                  <a:lnTo>
                    <a:pt x="8979" y="1084"/>
                  </a:lnTo>
                  <a:lnTo>
                    <a:pt x="8809" y="978"/>
                  </a:lnTo>
                  <a:lnTo>
                    <a:pt x="8628" y="861"/>
                  </a:lnTo>
                  <a:lnTo>
                    <a:pt x="8628" y="861"/>
                  </a:lnTo>
                  <a:lnTo>
                    <a:pt x="8437" y="765"/>
                  </a:lnTo>
                  <a:lnTo>
                    <a:pt x="8246" y="659"/>
                  </a:lnTo>
                  <a:lnTo>
                    <a:pt x="8044" y="574"/>
                  </a:lnTo>
                  <a:lnTo>
                    <a:pt x="7831" y="489"/>
                  </a:lnTo>
                  <a:lnTo>
                    <a:pt x="7619" y="415"/>
                  </a:lnTo>
                  <a:lnTo>
                    <a:pt x="7396" y="340"/>
                  </a:lnTo>
                  <a:lnTo>
                    <a:pt x="7172" y="277"/>
                  </a:lnTo>
                  <a:lnTo>
                    <a:pt x="6949" y="224"/>
                  </a:lnTo>
                  <a:lnTo>
                    <a:pt x="6716" y="170"/>
                  </a:lnTo>
                  <a:lnTo>
                    <a:pt x="6482" y="128"/>
                  </a:lnTo>
                  <a:lnTo>
                    <a:pt x="6248" y="85"/>
                  </a:lnTo>
                  <a:lnTo>
                    <a:pt x="6014" y="64"/>
                  </a:lnTo>
                  <a:lnTo>
                    <a:pt x="5770" y="32"/>
                  </a:lnTo>
                  <a:lnTo>
                    <a:pt x="5526" y="22"/>
                  </a:lnTo>
                  <a:lnTo>
                    <a:pt x="5292" y="11"/>
                  </a:lnTo>
                  <a:lnTo>
                    <a:pt x="5048" y="0"/>
                  </a:lnTo>
                  <a:lnTo>
                    <a:pt x="4803" y="11"/>
                  </a:lnTo>
                  <a:lnTo>
                    <a:pt x="4559" y="22"/>
                  </a:lnTo>
                  <a:lnTo>
                    <a:pt x="4325" y="32"/>
                  </a:lnTo>
                  <a:lnTo>
                    <a:pt x="4081" y="64"/>
                  </a:lnTo>
                  <a:lnTo>
                    <a:pt x="3847" y="85"/>
                  </a:lnTo>
                  <a:lnTo>
                    <a:pt x="3603" y="128"/>
                  </a:lnTo>
                  <a:lnTo>
                    <a:pt x="3369" y="170"/>
                  </a:lnTo>
                  <a:lnTo>
                    <a:pt x="3146" y="224"/>
                  </a:lnTo>
                  <a:lnTo>
                    <a:pt x="2923" y="277"/>
                  </a:lnTo>
                  <a:lnTo>
                    <a:pt x="2699" y="340"/>
                  </a:lnTo>
                  <a:lnTo>
                    <a:pt x="2476" y="415"/>
                  </a:lnTo>
                  <a:lnTo>
                    <a:pt x="2264" y="489"/>
                  </a:lnTo>
                  <a:lnTo>
                    <a:pt x="2062" y="574"/>
                  </a:lnTo>
                  <a:lnTo>
                    <a:pt x="1860" y="659"/>
                  </a:lnTo>
                  <a:lnTo>
                    <a:pt x="1658" y="755"/>
                  </a:lnTo>
                  <a:lnTo>
                    <a:pt x="1478" y="861"/>
                  </a:lnTo>
                  <a:lnTo>
                    <a:pt x="1478" y="861"/>
                  </a:lnTo>
                  <a:lnTo>
                    <a:pt x="1297" y="978"/>
                  </a:lnTo>
                  <a:lnTo>
                    <a:pt x="1127" y="1084"/>
                  </a:lnTo>
                  <a:lnTo>
                    <a:pt x="968" y="1201"/>
                  </a:lnTo>
                  <a:lnTo>
                    <a:pt x="830" y="1329"/>
                  </a:lnTo>
                  <a:lnTo>
                    <a:pt x="691" y="1445"/>
                  </a:lnTo>
                  <a:lnTo>
                    <a:pt x="575" y="1573"/>
                  </a:lnTo>
                  <a:lnTo>
                    <a:pt x="468" y="1700"/>
                  </a:lnTo>
                  <a:lnTo>
                    <a:pt x="373" y="1828"/>
                  </a:lnTo>
                  <a:lnTo>
                    <a:pt x="277" y="1966"/>
                  </a:lnTo>
                  <a:lnTo>
                    <a:pt x="203" y="2104"/>
                  </a:lnTo>
                  <a:lnTo>
                    <a:pt x="150" y="2242"/>
                  </a:lnTo>
                  <a:lnTo>
                    <a:pt x="96" y="2380"/>
                  </a:lnTo>
                  <a:lnTo>
                    <a:pt x="54" y="2518"/>
                  </a:lnTo>
                  <a:lnTo>
                    <a:pt x="22" y="2657"/>
                  </a:lnTo>
                  <a:lnTo>
                    <a:pt x="11" y="2795"/>
                  </a:lnTo>
                  <a:lnTo>
                    <a:pt x="1" y="2933"/>
                  </a:lnTo>
                  <a:lnTo>
                    <a:pt x="11" y="3071"/>
                  </a:lnTo>
                  <a:lnTo>
                    <a:pt x="33" y="3220"/>
                  </a:lnTo>
                  <a:lnTo>
                    <a:pt x="54" y="3358"/>
                  </a:lnTo>
                  <a:lnTo>
                    <a:pt x="96" y="3496"/>
                  </a:lnTo>
                  <a:lnTo>
                    <a:pt x="150" y="3634"/>
                  </a:lnTo>
                  <a:lnTo>
                    <a:pt x="213" y="3772"/>
                  </a:lnTo>
                  <a:lnTo>
                    <a:pt x="298" y="3900"/>
                  </a:lnTo>
                  <a:lnTo>
                    <a:pt x="383" y="4038"/>
                  </a:lnTo>
                  <a:lnTo>
                    <a:pt x="479" y="4165"/>
                  </a:lnTo>
                  <a:lnTo>
                    <a:pt x="596" y="4293"/>
                  </a:lnTo>
                  <a:lnTo>
                    <a:pt x="713" y="4420"/>
                  </a:lnTo>
                  <a:lnTo>
                    <a:pt x="851" y="4548"/>
                  </a:lnTo>
                  <a:lnTo>
                    <a:pt x="989" y="4665"/>
                  </a:lnTo>
                  <a:lnTo>
                    <a:pt x="1148" y="4782"/>
                  </a:lnTo>
                  <a:lnTo>
                    <a:pt x="1318" y="4898"/>
                  </a:lnTo>
                  <a:lnTo>
                    <a:pt x="1499" y="5005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26"/>
            <p:cNvSpPr/>
            <p:nvPr/>
          </p:nvSpPr>
          <p:spPr>
            <a:xfrm>
              <a:off x="-6139043" y="7445345"/>
              <a:ext cx="111212" cy="64316"/>
            </a:xfrm>
            <a:custGeom>
              <a:rect b="b" l="l" r="r" t="t"/>
              <a:pathLst>
                <a:path extrusionOk="0" h="1266" w="2189">
                  <a:moveTo>
                    <a:pt x="1094" y="1"/>
                  </a:moveTo>
                  <a:lnTo>
                    <a:pt x="882" y="11"/>
                  </a:lnTo>
                  <a:lnTo>
                    <a:pt x="680" y="43"/>
                  </a:lnTo>
                  <a:lnTo>
                    <a:pt x="584" y="75"/>
                  </a:lnTo>
                  <a:lnTo>
                    <a:pt x="489" y="107"/>
                  </a:lnTo>
                  <a:lnTo>
                    <a:pt x="404" y="139"/>
                  </a:lnTo>
                  <a:lnTo>
                    <a:pt x="319" y="181"/>
                  </a:lnTo>
                  <a:lnTo>
                    <a:pt x="244" y="234"/>
                  </a:lnTo>
                  <a:lnTo>
                    <a:pt x="181" y="288"/>
                  </a:lnTo>
                  <a:lnTo>
                    <a:pt x="117" y="341"/>
                  </a:lnTo>
                  <a:lnTo>
                    <a:pt x="74" y="394"/>
                  </a:lnTo>
                  <a:lnTo>
                    <a:pt x="43" y="458"/>
                  </a:lnTo>
                  <a:lnTo>
                    <a:pt x="21" y="511"/>
                  </a:lnTo>
                  <a:lnTo>
                    <a:pt x="0" y="574"/>
                  </a:lnTo>
                  <a:lnTo>
                    <a:pt x="0" y="638"/>
                  </a:lnTo>
                  <a:lnTo>
                    <a:pt x="0" y="691"/>
                  </a:lnTo>
                  <a:lnTo>
                    <a:pt x="21" y="755"/>
                  </a:lnTo>
                  <a:lnTo>
                    <a:pt x="43" y="819"/>
                  </a:lnTo>
                  <a:lnTo>
                    <a:pt x="74" y="872"/>
                  </a:lnTo>
                  <a:lnTo>
                    <a:pt x="127" y="925"/>
                  </a:lnTo>
                  <a:lnTo>
                    <a:pt x="181" y="989"/>
                  </a:lnTo>
                  <a:lnTo>
                    <a:pt x="244" y="1031"/>
                  </a:lnTo>
                  <a:lnTo>
                    <a:pt x="319" y="1084"/>
                  </a:lnTo>
                  <a:lnTo>
                    <a:pt x="404" y="1127"/>
                  </a:lnTo>
                  <a:lnTo>
                    <a:pt x="489" y="1169"/>
                  </a:lnTo>
                  <a:lnTo>
                    <a:pt x="584" y="1201"/>
                  </a:lnTo>
                  <a:lnTo>
                    <a:pt x="680" y="1223"/>
                  </a:lnTo>
                  <a:lnTo>
                    <a:pt x="892" y="1254"/>
                  </a:lnTo>
                  <a:lnTo>
                    <a:pt x="1094" y="1265"/>
                  </a:lnTo>
                  <a:lnTo>
                    <a:pt x="1307" y="1254"/>
                  </a:lnTo>
                  <a:lnTo>
                    <a:pt x="1509" y="1223"/>
                  </a:lnTo>
                  <a:lnTo>
                    <a:pt x="1604" y="1201"/>
                  </a:lnTo>
                  <a:lnTo>
                    <a:pt x="1700" y="1169"/>
                  </a:lnTo>
                  <a:lnTo>
                    <a:pt x="1785" y="1127"/>
                  </a:lnTo>
                  <a:lnTo>
                    <a:pt x="1870" y="1084"/>
                  </a:lnTo>
                  <a:lnTo>
                    <a:pt x="1944" y="1031"/>
                  </a:lnTo>
                  <a:lnTo>
                    <a:pt x="2008" y="989"/>
                  </a:lnTo>
                  <a:lnTo>
                    <a:pt x="2061" y="925"/>
                  </a:lnTo>
                  <a:lnTo>
                    <a:pt x="2114" y="872"/>
                  </a:lnTo>
                  <a:lnTo>
                    <a:pt x="2146" y="819"/>
                  </a:lnTo>
                  <a:lnTo>
                    <a:pt x="2167" y="755"/>
                  </a:lnTo>
                  <a:lnTo>
                    <a:pt x="2189" y="691"/>
                  </a:lnTo>
                  <a:lnTo>
                    <a:pt x="2189" y="638"/>
                  </a:lnTo>
                  <a:lnTo>
                    <a:pt x="2189" y="574"/>
                  </a:lnTo>
                  <a:lnTo>
                    <a:pt x="2167" y="511"/>
                  </a:lnTo>
                  <a:lnTo>
                    <a:pt x="2146" y="458"/>
                  </a:lnTo>
                  <a:lnTo>
                    <a:pt x="2104" y="394"/>
                  </a:lnTo>
                  <a:lnTo>
                    <a:pt x="2061" y="341"/>
                  </a:lnTo>
                  <a:lnTo>
                    <a:pt x="2008" y="288"/>
                  </a:lnTo>
                  <a:lnTo>
                    <a:pt x="1944" y="234"/>
                  </a:lnTo>
                  <a:lnTo>
                    <a:pt x="1870" y="181"/>
                  </a:lnTo>
                  <a:lnTo>
                    <a:pt x="1785" y="139"/>
                  </a:lnTo>
                  <a:lnTo>
                    <a:pt x="1689" y="107"/>
                  </a:lnTo>
                  <a:lnTo>
                    <a:pt x="1604" y="75"/>
                  </a:lnTo>
                  <a:lnTo>
                    <a:pt x="1498" y="43"/>
                  </a:lnTo>
                  <a:lnTo>
                    <a:pt x="1296" y="11"/>
                  </a:lnTo>
                  <a:lnTo>
                    <a:pt x="1094" y="1"/>
                  </a:lnTo>
                  <a:close/>
                </a:path>
              </a:pathLst>
            </a:custGeom>
            <a:solidFill>
              <a:srgbClr val="48C6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26"/>
            <p:cNvSpPr/>
            <p:nvPr/>
          </p:nvSpPr>
          <p:spPr>
            <a:xfrm>
              <a:off x="-9615832" y="7305028"/>
              <a:ext cx="414061" cy="239686"/>
            </a:xfrm>
            <a:custGeom>
              <a:rect b="b" l="l" r="r" t="t"/>
              <a:pathLst>
                <a:path extrusionOk="0" h="4718" w="8150">
                  <a:moveTo>
                    <a:pt x="4059" y="0"/>
                  </a:moveTo>
                  <a:lnTo>
                    <a:pt x="1" y="2359"/>
                  </a:lnTo>
                  <a:lnTo>
                    <a:pt x="4091" y="4718"/>
                  </a:lnTo>
                  <a:lnTo>
                    <a:pt x="8150" y="2359"/>
                  </a:lnTo>
                  <a:lnTo>
                    <a:pt x="405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26"/>
            <p:cNvSpPr/>
            <p:nvPr/>
          </p:nvSpPr>
          <p:spPr>
            <a:xfrm>
              <a:off x="-9125717" y="7313106"/>
              <a:ext cx="414061" cy="239686"/>
            </a:xfrm>
            <a:custGeom>
              <a:rect b="b" l="l" r="r" t="t"/>
              <a:pathLst>
                <a:path extrusionOk="0" h="4718" w="8150">
                  <a:moveTo>
                    <a:pt x="4325" y="1307"/>
                  </a:moveTo>
                  <a:lnTo>
                    <a:pt x="4325" y="2136"/>
                  </a:lnTo>
                  <a:lnTo>
                    <a:pt x="5770" y="2136"/>
                  </a:lnTo>
                  <a:lnTo>
                    <a:pt x="5770" y="2508"/>
                  </a:lnTo>
                  <a:lnTo>
                    <a:pt x="4336" y="2508"/>
                  </a:lnTo>
                  <a:lnTo>
                    <a:pt x="4336" y="3337"/>
                  </a:lnTo>
                  <a:lnTo>
                    <a:pt x="3698" y="3337"/>
                  </a:lnTo>
                  <a:lnTo>
                    <a:pt x="3698" y="2508"/>
                  </a:lnTo>
                  <a:lnTo>
                    <a:pt x="2253" y="2508"/>
                  </a:lnTo>
                  <a:lnTo>
                    <a:pt x="2253" y="2136"/>
                  </a:lnTo>
                  <a:lnTo>
                    <a:pt x="3688" y="2136"/>
                  </a:lnTo>
                  <a:lnTo>
                    <a:pt x="3688" y="1307"/>
                  </a:lnTo>
                  <a:close/>
                  <a:moveTo>
                    <a:pt x="4059" y="1"/>
                  </a:moveTo>
                  <a:lnTo>
                    <a:pt x="1" y="2359"/>
                  </a:lnTo>
                  <a:lnTo>
                    <a:pt x="4091" y="4718"/>
                  </a:lnTo>
                  <a:lnTo>
                    <a:pt x="8150" y="2359"/>
                  </a:lnTo>
                  <a:lnTo>
                    <a:pt x="405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26"/>
            <p:cNvSpPr/>
            <p:nvPr/>
          </p:nvSpPr>
          <p:spPr>
            <a:xfrm>
              <a:off x="-9011253" y="7379505"/>
              <a:ext cx="178681" cy="103129"/>
            </a:xfrm>
            <a:custGeom>
              <a:rect b="b" l="l" r="r" t="t"/>
              <a:pathLst>
                <a:path extrusionOk="0" fill="none" h="2030" w="3517">
                  <a:moveTo>
                    <a:pt x="2083" y="2030"/>
                  </a:moveTo>
                  <a:lnTo>
                    <a:pt x="2083" y="1201"/>
                  </a:lnTo>
                  <a:lnTo>
                    <a:pt x="3517" y="1201"/>
                  </a:lnTo>
                  <a:lnTo>
                    <a:pt x="3517" y="829"/>
                  </a:lnTo>
                  <a:lnTo>
                    <a:pt x="2072" y="829"/>
                  </a:lnTo>
                  <a:lnTo>
                    <a:pt x="2072" y="0"/>
                  </a:lnTo>
                  <a:lnTo>
                    <a:pt x="1435" y="0"/>
                  </a:lnTo>
                  <a:lnTo>
                    <a:pt x="1435" y="829"/>
                  </a:lnTo>
                  <a:lnTo>
                    <a:pt x="0" y="829"/>
                  </a:lnTo>
                  <a:lnTo>
                    <a:pt x="0" y="1201"/>
                  </a:lnTo>
                  <a:lnTo>
                    <a:pt x="1445" y="1201"/>
                  </a:lnTo>
                  <a:lnTo>
                    <a:pt x="1445" y="2030"/>
                  </a:lnTo>
                  <a:lnTo>
                    <a:pt x="2083" y="203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26"/>
            <p:cNvSpPr/>
            <p:nvPr/>
          </p:nvSpPr>
          <p:spPr>
            <a:xfrm>
              <a:off x="-5800631" y="7349277"/>
              <a:ext cx="414061" cy="239686"/>
            </a:xfrm>
            <a:custGeom>
              <a:rect b="b" l="l" r="r" t="t"/>
              <a:pathLst>
                <a:path extrusionOk="0" h="4718" w="8150">
                  <a:moveTo>
                    <a:pt x="4059" y="1"/>
                  </a:moveTo>
                  <a:lnTo>
                    <a:pt x="1" y="2359"/>
                  </a:lnTo>
                  <a:lnTo>
                    <a:pt x="4091" y="4718"/>
                  </a:lnTo>
                  <a:lnTo>
                    <a:pt x="8150" y="2359"/>
                  </a:lnTo>
                  <a:lnTo>
                    <a:pt x="405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26"/>
            <p:cNvSpPr/>
            <p:nvPr/>
          </p:nvSpPr>
          <p:spPr>
            <a:xfrm>
              <a:off x="-5900463" y="7582969"/>
              <a:ext cx="111212" cy="64824"/>
            </a:xfrm>
            <a:custGeom>
              <a:rect b="b" l="l" r="r" t="t"/>
              <a:pathLst>
                <a:path extrusionOk="0" h="1276" w="2189">
                  <a:moveTo>
                    <a:pt x="1094" y="1"/>
                  </a:moveTo>
                  <a:lnTo>
                    <a:pt x="882" y="12"/>
                  </a:lnTo>
                  <a:lnTo>
                    <a:pt x="680" y="54"/>
                  </a:lnTo>
                  <a:lnTo>
                    <a:pt x="584" y="75"/>
                  </a:lnTo>
                  <a:lnTo>
                    <a:pt x="489" y="107"/>
                  </a:lnTo>
                  <a:lnTo>
                    <a:pt x="404" y="150"/>
                  </a:lnTo>
                  <a:lnTo>
                    <a:pt x="319" y="192"/>
                  </a:lnTo>
                  <a:lnTo>
                    <a:pt x="244" y="235"/>
                  </a:lnTo>
                  <a:lnTo>
                    <a:pt x="181" y="288"/>
                  </a:lnTo>
                  <a:lnTo>
                    <a:pt x="117" y="341"/>
                  </a:lnTo>
                  <a:lnTo>
                    <a:pt x="74" y="394"/>
                  </a:lnTo>
                  <a:lnTo>
                    <a:pt x="43" y="458"/>
                  </a:lnTo>
                  <a:lnTo>
                    <a:pt x="21" y="511"/>
                  </a:lnTo>
                  <a:lnTo>
                    <a:pt x="0" y="575"/>
                  </a:lnTo>
                  <a:lnTo>
                    <a:pt x="0" y="638"/>
                  </a:lnTo>
                  <a:lnTo>
                    <a:pt x="0" y="702"/>
                  </a:lnTo>
                  <a:lnTo>
                    <a:pt x="21" y="755"/>
                  </a:lnTo>
                  <a:lnTo>
                    <a:pt x="43" y="819"/>
                  </a:lnTo>
                  <a:lnTo>
                    <a:pt x="85" y="872"/>
                  </a:lnTo>
                  <a:lnTo>
                    <a:pt x="128" y="936"/>
                  </a:lnTo>
                  <a:lnTo>
                    <a:pt x="181" y="989"/>
                  </a:lnTo>
                  <a:lnTo>
                    <a:pt x="244" y="1042"/>
                  </a:lnTo>
                  <a:lnTo>
                    <a:pt x="319" y="1085"/>
                  </a:lnTo>
                  <a:lnTo>
                    <a:pt x="404" y="1127"/>
                  </a:lnTo>
                  <a:lnTo>
                    <a:pt x="489" y="1170"/>
                  </a:lnTo>
                  <a:lnTo>
                    <a:pt x="584" y="1202"/>
                  </a:lnTo>
                  <a:lnTo>
                    <a:pt x="680" y="1223"/>
                  </a:lnTo>
                  <a:lnTo>
                    <a:pt x="893" y="1265"/>
                  </a:lnTo>
                  <a:lnTo>
                    <a:pt x="1094" y="1276"/>
                  </a:lnTo>
                  <a:lnTo>
                    <a:pt x="1307" y="1265"/>
                  </a:lnTo>
                  <a:lnTo>
                    <a:pt x="1509" y="1223"/>
                  </a:lnTo>
                  <a:lnTo>
                    <a:pt x="1604" y="1202"/>
                  </a:lnTo>
                  <a:lnTo>
                    <a:pt x="1700" y="1170"/>
                  </a:lnTo>
                  <a:lnTo>
                    <a:pt x="1785" y="1127"/>
                  </a:lnTo>
                  <a:lnTo>
                    <a:pt x="1870" y="1085"/>
                  </a:lnTo>
                  <a:lnTo>
                    <a:pt x="1944" y="1042"/>
                  </a:lnTo>
                  <a:lnTo>
                    <a:pt x="2008" y="989"/>
                  </a:lnTo>
                  <a:lnTo>
                    <a:pt x="2061" y="936"/>
                  </a:lnTo>
                  <a:lnTo>
                    <a:pt x="2114" y="872"/>
                  </a:lnTo>
                  <a:lnTo>
                    <a:pt x="2146" y="819"/>
                  </a:lnTo>
                  <a:lnTo>
                    <a:pt x="2168" y="755"/>
                  </a:lnTo>
                  <a:lnTo>
                    <a:pt x="2189" y="702"/>
                  </a:lnTo>
                  <a:lnTo>
                    <a:pt x="2189" y="638"/>
                  </a:lnTo>
                  <a:lnTo>
                    <a:pt x="2189" y="575"/>
                  </a:lnTo>
                  <a:lnTo>
                    <a:pt x="2168" y="511"/>
                  </a:lnTo>
                  <a:lnTo>
                    <a:pt x="2146" y="458"/>
                  </a:lnTo>
                  <a:lnTo>
                    <a:pt x="2104" y="394"/>
                  </a:lnTo>
                  <a:lnTo>
                    <a:pt x="2061" y="341"/>
                  </a:lnTo>
                  <a:lnTo>
                    <a:pt x="2008" y="288"/>
                  </a:lnTo>
                  <a:lnTo>
                    <a:pt x="1944" y="235"/>
                  </a:lnTo>
                  <a:lnTo>
                    <a:pt x="1870" y="192"/>
                  </a:lnTo>
                  <a:lnTo>
                    <a:pt x="1785" y="150"/>
                  </a:lnTo>
                  <a:lnTo>
                    <a:pt x="1689" y="107"/>
                  </a:lnTo>
                  <a:lnTo>
                    <a:pt x="1604" y="75"/>
                  </a:lnTo>
                  <a:lnTo>
                    <a:pt x="1498" y="54"/>
                  </a:lnTo>
                  <a:lnTo>
                    <a:pt x="1296" y="12"/>
                  </a:lnTo>
                  <a:lnTo>
                    <a:pt x="1094" y="1"/>
                  </a:lnTo>
                  <a:close/>
                </a:path>
              </a:pathLst>
            </a:custGeom>
            <a:solidFill>
              <a:srgbClr val="48C6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26"/>
            <p:cNvSpPr/>
            <p:nvPr/>
          </p:nvSpPr>
          <p:spPr>
            <a:xfrm>
              <a:off x="-5562051" y="7486901"/>
              <a:ext cx="414061" cy="169528"/>
            </a:xfrm>
            <a:custGeom>
              <a:rect b="b" l="l" r="r" t="t"/>
              <a:pathLst>
                <a:path extrusionOk="0" h="3337" w="8150">
                  <a:moveTo>
                    <a:pt x="4070" y="1"/>
                  </a:moveTo>
                  <a:lnTo>
                    <a:pt x="1" y="2359"/>
                  </a:lnTo>
                  <a:lnTo>
                    <a:pt x="224" y="2487"/>
                  </a:lnTo>
                  <a:lnTo>
                    <a:pt x="447" y="2593"/>
                  </a:lnTo>
                  <a:lnTo>
                    <a:pt x="670" y="2699"/>
                  </a:lnTo>
                  <a:lnTo>
                    <a:pt x="914" y="2795"/>
                  </a:lnTo>
                  <a:lnTo>
                    <a:pt x="1159" y="2880"/>
                  </a:lnTo>
                  <a:lnTo>
                    <a:pt x="1403" y="2965"/>
                  </a:lnTo>
                  <a:lnTo>
                    <a:pt x="1658" y="3029"/>
                  </a:lnTo>
                  <a:lnTo>
                    <a:pt x="1913" y="3093"/>
                  </a:lnTo>
                  <a:lnTo>
                    <a:pt x="2179" y="3156"/>
                  </a:lnTo>
                  <a:lnTo>
                    <a:pt x="2444" y="3209"/>
                  </a:lnTo>
                  <a:lnTo>
                    <a:pt x="2710" y="3241"/>
                  </a:lnTo>
                  <a:lnTo>
                    <a:pt x="2986" y="3284"/>
                  </a:lnTo>
                  <a:lnTo>
                    <a:pt x="3252" y="3305"/>
                  </a:lnTo>
                  <a:lnTo>
                    <a:pt x="3528" y="3326"/>
                  </a:lnTo>
                  <a:lnTo>
                    <a:pt x="3804" y="3337"/>
                  </a:lnTo>
                  <a:lnTo>
                    <a:pt x="4357" y="3337"/>
                  </a:lnTo>
                  <a:lnTo>
                    <a:pt x="4633" y="3326"/>
                  </a:lnTo>
                  <a:lnTo>
                    <a:pt x="4909" y="3305"/>
                  </a:lnTo>
                  <a:lnTo>
                    <a:pt x="5186" y="3284"/>
                  </a:lnTo>
                  <a:lnTo>
                    <a:pt x="5451" y="3241"/>
                  </a:lnTo>
                  <a:lnTo>
                    <a:pt x="5727" y="3199"/>
                  </a:lnTo>
                  <a:lnTo>
                    <a:pt x="5993" y="3156"/>
                  </a:lnTo>
                  <a:lnTo>
                    <a:pt x="6248" y="3093"/>
                  </a:lnTo>
                  <a:lnTo>
                    <a:pt x="6503" y="3029"/>
                  </a:lnTo>
                  <a:lnTo>
                    <a:pt x="6758" y="2954"/>
                  </a:lnTo>
                  <a:lnTo>
                    <a:pt x="7013" y="2880"/>
                  </a:lnTo>
                  <a:lnTo>
                    <a:pt x="7247" y="2795"/>
                  </a:lnTo>
                  <a:lnTo>
                    <a:pt x="7481" y="2699"/>
                  </a:lnTo>
                  <a:lnTo>
                    <a:pt x="7714" y="2593"/>
                  </a:lnTo>
                  <a:lnTo>
                    <a:pt x="7937" y="2487"/>
                  </a:lnTo>
                  <a:lnTo>
                    <a:pt x="8150" y="2359"/>
                  </a:lnTo>
                  <a:lnTo>
                    <a:pt x="407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26"/>
            <p:cNvSpPr/>
            <p:nvPr/>
          </p:nvSpPr>
          <p:spPr>
            <a:xfrm>
              <a:off x="-9731363" y="7442652"/>
              <a:ext cx="292637" cy="239686"/>
            </a:xfrm>
            <a:custGeom>
              <a:rect b="b" l="l" r="r" t="t"/>
              <a:pathLst>
                <a:path extrusionOk="0" h="4718" w="5760">
                  <a:moveTo>
                    <a:pt x="1669" y="1"/>
                  </a:moveTo>
                  <a:lnTo>
                    <a:pt x="1467" y="128"/>
                  </a:lnTo>
                  <a:lnTo>
                    <a:pt x="1276" y="256"/>
                  </a:lnTo>
                  <a:lnTo>
                    <a:pt x="1095" y="383"/>
                  </a:lnTo>
                  <a:lnTo>
                    <a:pt x="936" y="521"/>
                  </a:lnTo>
                  <a:lnTo>
                    <a:pt x="787" y="659"/>
                  </a:lnTo>
                  <a:lnTo>
                    <a:pt x="649" y="808"/>
                  </a:lnTo>
                  <a:lnTo>
                    <a:pt x="522" y="957"/>
                  </a:lnTo>
                  <a:lnTo>
                    <a:pt x="415" y="1106"/>
                  </a:lnTo>
                  <a:lnTo>
                    <a:pt x="309" y="1254"/>
                  </a:lnTo>
                  <a:lnTo>
                    <a:pt x="224" y="1403"/>
                  </a:lnTo>
                  <a:lnTo>
                    <a:pt x="160" y="1562"/>
                  </a:lnTo>
                  <a:lnTo>
                    <a:pt x="97" y="1722"/>
                  </a:lnTo>
                  <a:lnTo>
                    <a:pt x="54" y="1881"/>
                  </a:lnTo>
                  <a:lnTo>
                    <a:pt x="22" y="2041"/>
                  </a:lnTo>
                  <a:lnTo>
                    <a:pt x="1" y="2200"/>
                  </a:lnTo>
                  <a:lnTo>
                    <a:pt x="1" y="2359"/>
                  </a:lnTo>
                  <a:lnTo>
                    <a:pt x="1" y="2519"/>
                  </a:lnTo>
                  <a:lnTo>
                    <a:pt x="22" y="2678"/>
                  </a:lnTo>
                  <a:lnTo>
                    <a:pt x="54" y="2837"/>
                  </a:lnTo>
                  <a:lnTo>
                    <a:pt x="107" y="2997"/>
                  </a:lnTo>
                  <a:lnTo>
                    <a:pt x="160" y="3156"/>
                  </a:lnTo>
                  <a:lnTo>
                    <a:pt x="235" y="3305"/>
                  </a:lnTo>
                  <a:lnTo>
                    <a:pt x="330" y="3464"/>
                  </a:lnTo>
                  <a:lnTo>
                    <a:pt x="426" y="3613"/>
                  </a:lnTo>
                  <a:lnTo>
                    <a:pt x="543" y="3762"/>
                  </a:lnTo>
                  <a:lnTo>
                    <a:pt x="660" y="3910"/>
                  </a:lnTo>
                  <a:lnTo>
                    <a:pt x="798" y="4049"/>
                  </a:lnTo>
                  <a:lnTo>
                    <a:pt x="957" y="4197"/>
                  </a:lnTo>
                  <a:lnTo>
                    <a:pt x="1117" y="4335"/>
                  </a:lnTo>
                  <a:lnTo>
                    <a:pt x="1297" y="4463"/>
                  </a:lnTo>
                  <a:lnTo>
                    <a:pt x="1488" y="4590"/>
                  </a:lnTo>
                  <a:lnTo>
                    <a:pt x="1701" y="4718"/>
                  </a:lnTo>
                  <a:lnTo>
                    <a:pt x="5760" y="2359"/>
                  </a:lnTo>
                  <a:lnTo>
                    <a:pt x="166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26"/>
            <p:cNvSpPr/>
            <p:nvPr/>
          </p:nvSpPr>
          <p:spPr>
            <a:xfrm>
              <a:off x="-9443654" y="7648860"/>
              <a:ext cx="111263" cy="64265"/>
            </a:xfrm>
            <a:custGeom>
              <a:rect b="b" l="l" r="r" t="t"/>
              <a:pathLst>
                <a:path extrusionOk="0" h="1265" w="2190">
                  <a:moveTo>
                    <a:pt x="1095" y="0"/>
                  </a:moveTo>
                  <a:lnTo>
                    <a:pt x="883" y="11"/>
                  </a:lnTo>
                  <a:lnTo>
                    <a:pt x="681" y="43"/>
                  </a:lnTo>
                  <a:lnTo>
                    <a:pt x="585" y="64"/>
                  </a:lnTo>
                  <a:lnTo>
                    <a:pt x="490" y="96"/>
                  </a:lnTo>
                  <a:lnTo>
                    <a:pt x="405" y="138"/>
                  </a:lnTo>
                  <a:lnTo>
                    <a:pt x="320" y="181"/>
                  </a:lnTo>
                  <a:lnTo>
                    <a:pt x="245" y="234"/>
                  </a:lnTo>
                  <a:lnTo>
                    <a:pt x="182" y="276"/>
                  </a:lnTo>
                  <a:lnTo>
                    <a:pt x="128" y="340"/>
                  </a:lnTo>
                  <a:lnTo>
                    <a:pt x="86" y="393"/>
                  </a:lnTo>
                  <a:lnTo>
                    <a:pt x="43" y="446"/>
                  </a:lnTo>
                  <a:lnTo>
                    <a:pt x="22" y="510"/>
                  </a:lnTo>
                  <a:lnTo>
                    <a:pt x="12" y="574"/>
                  </a:lnTo>
                  <a:lnTo>
                    <a:pt x="1" y="627"/>
                  </a:lnTo>
                  <a:lnTo>
                    <a:pt x="12" y="691"/>
                  </a:lnTo>
                  <a:lnTo>
                    <a:pt x="22" y="755"/>
                  </a:lnTo>
                  <a:lnTo>
                    <a:pt x="43" y="808"/>
                  </a:lnTo>
                  <a:lnTo>
                    <a:pt x="86" y="871"/>
                  </a:lnTo>
                  <a:lnTo>
                    <a:pt x="128" y="925"/>
                  </a:lnTo>
                  <a:lnTo>
                    <a:pt x="182" y="978"/>
                  </a:lnTo>
                  <a:lnTo>
                    <a:pt x="245" y="1031"/>
                  </a:lnTo>
                  <a:lnTo>
                    <a:pt x="330" y="1084"/>
                  </a:lnTo>
                  <a:lnTo>
                    <a:pt x="405" y="1126"/>
                  </a:lnTo>
                  <a:lnTo>
                    <a:pt x="500" y="1158"/>
                  </a:lnTo>
                  <a:lnTo>
                    <a:pt x="596" y="1190"/>
                  </a:lnTo>
                  <a:lnTo>
                    <a:pt x="691" y="1222"/>
                  </a:lnTo>
                  <a:lnTo>
                    <a:pt x="893" y="1254"/>
                  </a:lnTo>
                  <a:lnTo>
                    <a:pt x="1106" y="1265"/>
                  </a:lnTo>
                  <a:lnTo>
                    <a:pt x="1308" y="1254"/>
                  </a:lnTo>
                  <a:lnTo>
                    <a:pt x="1510" y="1222"/>
                  </a:lnTo>
                  <a:lnTo>
                    <a:pt x="1616" y="1190"/>
                  </a:lnTo>
                  <a:lnTo>
                    <a:pt x="1701" y="1158"/>
                  </a:lnTo>
                  <a:lnTo>
                    <a:pt x="1796" y="1126"/>
                  </a:lnTo>
                  <a:lnTo>
                    <a:pt x="1871" y="1084"/>
                  </a:lnTo>
                  <a:lnTo>
                    <a:pt x="1945" y="1031"/>
                  </a:lnTo>
                  <a:lnTo>
                    <a:pt x="2020" y="978"/>
                  </a:lnTo>
                  <a:lnTo>
                    <a:pt x="2073" y="925"/>
                  </a:lnTo>
                  <a:lnTo>
                    <a:pt x="2115" y="871"/>
                  </a:lnTo>
                  <a:lnTo>
                    <a:pt x="2147" y="808"/>
                  </a:lnTo>
                  <a:lnTo>
                    <a:pt x="2179" y="755"/>
                  </a:lnTo>
                  <a:lnTo>
                    <a:pt x="2190" y="691"/>
                  </a:lnTo>
                  <a:lnTo>
                    <a:pt x="2190" y="627"/>
                  </a:lnTo>
                  <a:lnTo>
                    <a:pt x="2190" y="574"/>
                  </a:lnTo>
                  <a:lnTo>
                    <a:pt x="2168" y="510"/>
                  </a:lnTo>
                  <a:lnTo>
                    <a:pt x="2147" y="446"/>
                  </a:lnTo>
                  <a:lnTo>
                    <a:pt x="2115" y="393"/>
                  </a:lnTo>
                  <a:lnTo>
                    <a:pt x="2062" y="340"/>
                  </a:lnTo>
                  <a:lnTo>
                    <a:pt x="2009" y="276"/>
                  </a:lnTo>
                  <a:lnTo>
                    <a:pt x="1945" y="234"/>
                  </a:lnTo>
                  <a:lnTo>
                    <a:pt x="1871" y="181"/>
                  </a:lnTo>
                  <a:lnTo>
                    <a:pt x="1786" y="138"/>
                  </a:lnTo>
                  <a:lnTo>
                    <a:pt x="1701" y="96"/>
                  </a:lnTo>
                  <a:lnTo>
                    <a:pt x="1605" y="64"/>
                  </a:lnTo>
                  <a:lnTo>
                    <a:pt x="1510" y="43"/>
                  </a:lnTo>
                  <a:lnTo>
                    <a:pt x="1308" y="11"/>
                  </a:lnTo>
                  <a:lnTo>
                    <a:pt x="10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26"/>
            <p:cNvSpPr/>
            <p:nvPr/>
          </p:nvSpPr>
          <p:spPr>
            <a:xfrm>
              <a:off x="-9599626" y="7588405"/>
              <a:ext cx="413502" cy="170036"/>
            </a:xfrm>
            <a:custGeom>
              <a:rect b="b" l="l" r="r" t="t"/>
              <a:pathLst>
                <a:path extrusionOk="0" h="3347" w="8139">
                  <a:moveTo>
                    <a:pt x="4165" y="1190"/>
                  </a:moveTo>
                  <a:lnTo>
                    <a:pt x="4378" y="1201"/>
                  </a:lnTo>
                  <a:lnTo>
                    <a:pt x="4580" y="1233"/>
                  </a:lnTo>
                  <a:lnTo>
                    <a:pt x="4675" y="1254"/>
                  </a:lnTo>
                  <a:lnTo>
                    <a:pt x="4771" y="1286"/>
                  </a:lnTo>
                  <a:lnTo>
                    <a:pt x="4856" y="1328"/>
                  </a:lnTo>
                  <a:lnTo>
                    <a:pt x="4941" y="1371"/>
                  </a:lnTo>
                  <a:lnTo>
                    <a:pt x="5015" y="1424"/>
                  </a:lnTo>
                  <a:lnTo>
                    <a:pt x="5079" y="1466"/>
                  </a:lnTo>
                  <a:lnTo>
                    <a:pt x="5132" y="1530"/>
                  </a:lnTo>
                  <a:lnTo>
                    <a:pt x="5185" y="1583"/>
                  </a:lnTo>
                  <a:lnTo>
                    <a:pt x="5217" y="1636"/>
                  </a:lnTo>
                  <a:lnTo>
                    <a:pt x="5238" y="1700"/>
                  </a:lnTo>
                  <a:lnTo>
                    <a:pt x="5260" y="1764"/>
                  </a:lnTo>
                  <a:lnTo>
                    <a:pt x="5260" y="1817"/>
                  </a:lnTo>
                  <a:lnTo>
                    <a:pt x="5260" y="1881"/>
                  </a:lnTo>
                  <a:lnTo>
                    <a:pt x="5249" y="1945"/>
                  </a:lnTo>
                  <a:lnTo>
                    <a:pt x="5217" y="1998"/>
                  </a:lnTo>
                  <a:lnTo>
                    <a:pt x="5185" y="2061"/>
                  </a:lnTo>
                  <a:lnTo>
                    <a:pt x="5143" y="2115"/>
                  </a:lnTo>
                  <a:lnTo>
                    <a:pt x="5090" y="2168"/>
                  </a:lnTo>
                  <a:lnTo>
                    <a:pt x="5026" y="2221"/>
                  </a:lnTo>
                  <a:lnTo>
                    <a:pt x="4941" y="2274"/>
                  </a:lnTo>
                  <a:lnTo>
                    <a:pt x="4866" y="2316"/>
                  </a:lnTo>
                  <a:lnTo>
                    <a:pt x="4771" y="2348"/>
                  </a:lnTo>
                  <a:lnTo>
                    <a:pt x="4686" y="2380"/>
                  </a:lnTo>
                  <a:lnTo>
                    <a:pt x="4580" y="2412"/>
                  </a:lnTo>
                  <a:lnTo>
                    <a:pt x="4378" y="2444"/>
                  </a:lnTo>
                  <a:lnTo>
                    <a:pt x="4176" y="2455"/>
                  </a:lnTo>
                  <a:lnTo>
                    <a:pt x="3963" y="2444"/>
                  </a:lnTo>
                  <a:lnTo>
                    <a:pt x="3761" y="2412"/>
                  </a:lnTo>
                  <a:lnTo>
                    <a:pt x="3666" y="2380"/>
                  </a:lnTo>
                  <a:lnTo>
                    <a:pt x="3570" y="2348"/>
                  </a:lnTo>
                  <a:lnTo>
                    <a:pt x="3475" y="2316"/>
                  </a:lnTo>
                  <a:lnTo>
                    <a:pt x="3400" y="2274"/>
                  </a:lnTo>
                  <a:lnTo>
                    <a:pt x="3315" y="2221"/>
                  </a:lnTo>
                  <a:lnTo>
                    <a:pt x="3252" y="2168"/>
                  </a:lnTo>
                  <a:lnTo>
                    <a:pt x="3198" y="2115"/>
                  </a:lnTo>
                  <a:lnTo>
                    <a:pt x="3156" y="2061"/>
                  </a:lnTo>
                  <a:lnTo>
                    <a:pt x="3113" y="1998"/>
                  </a:lnTo>
                  <a:lnTo>
                    <a:pt x="3092" y="1945"/>
                  </a:lnTo>
                  <a:lnTo>
                    <a:pt x="3082" y="1881"/>
                  </a:lnTo>
                  <a:lnTo>
                    <a:pt x="3071" y="1817"/>
                  </a:lnTo>
                  <a:lnTo>
                    <a:pt x="3082" y="1764"/>
                  </a:lnTo>
                  <a:lnTo>
                    <a:pt x="3092" y="1700"/>
                  </a:lnTo>
                  <a:lnTo>
                    <a:pt x="3113" y="1636"/>
                  </a:lnTo>
                  <a:lnTo>
                    <a:pt x="3156" y="1583"/>
                  </a:lnTo>
                  <a:lnTo>
                    <a:pt x="3198" y="1530"/>
                  </a:lnTo>
                  <a:lnTo>
                    <a:pt x="3252" y="1466"/>
                  </a:lnTo>
                  <a:lnTo>
                    <a:pt x="3315" y="1424"/>
                  </a:lnTo>
                  <a:lnTo>
                    <a:pt x="3390" y="1371"/>
                  </a:lnTo>
                  <a:lnTo>
                    <a:pt x="3475" y="1328"/>
                  </a:lnTo>
                  <a:lnTo>
                    <a:pt x="3560" y="1286"/>
                  </a:lnTo>
                  <a:lnTo>
                    <a:pt x="3655" y="1254"/>
                  </a:lnTo>
                  <a:lnTo>
                    <a:pt x="3751" y="1233"/>
                  </a:lnTo>
                  <a:lnTo>
                    <a:pt x="3953" y="1201"/>
                  </a:lnTo>
                  <a:lnTo>
                    <a:pt x="4165" y="1190"/>
                  </a:lnTo>
                  <a:close/>
                  <a:moveTo>
                    <a:pt x="4059" y="0"/>
                  </a:moveTo>
                  <a:lnTo>
                    <a:pt x="0" y="2370"/>
                  </a:lnTo>
                  <a:lnTo>
                    <a:pt x="213" y="2486"/>
                  </a:lnTo>
                  <a:lnTo>
                    <a:pt x="436" y="2593"/>
                  </a:lnTo>
                  <a:lnTo>
                    <a:pt x="670" y="2699"/>
                  </a:lnTo>
                  <a:lnTo>
                    <a:pt x="903" y="2794"/>
                  </a:lnTo>
                  <a:lnTo>
                    <a:pt x="1148" y="2879"/>
                  </a:lnTo>
                  <a:lnTo>
                    <a:pt x="1392" y="2964"/>
                  </a:lnTo>
                  <a:lnTo>
                    <a:pt x="1647" y="3028"/>
                  </a:lnTo>
                  <a:lnTo>
                    <a:pt x="1902" y="3103"/>
                  </a:lnTo>
                  <a:lnTo>
                    <a:pt x="2168" y="3156"/>
                  </a:lnTo>
                  <a:lnTo>
                    <a:pt x="2433" y="3209"/>
                  </a:lnTo>
                  <a:lnTo>
                    <a:pt x="2710" y="3251"/>
                  </a:lnTo>
                  <a:lnTo>
                    <a:pt x="2975" y="3283"/>
                  </a:lnTo>
                  <a:lnTo>
                    <a:pt x="3252" y="3304"/>
                  </a:lnTo>
                  <a:lnTo>
                    <a:pt x="3528" y="3326"/>
                  </a:lnTo>
                  <a:lnTo>
                    <a:pt x="3804" y="3336"/>
                  </a:lnTo>
                  <a:lnTo>
                    <a:pt x="4080" y="3347"/>
                  </a:lnTo>
                  <a:lnTo>
                    <a:pt x="4356" y="3336"/>
                  </a:lnTo>
                  <a:lnTo>
                    <a:pt x="4633" y="3326"/>
                  </a:lnTo>
                  <a:lnTo>
                    <a:pt x="4898" y="3304"/>
                  </a:lnTo>
                  <a:lnTo>
                    <a:pt x="5175" y="3283"/>
                  </a:lnTo>
                  <a:lnTo>
                    <a:pt x="5451" y="3251"/>
                  </a:lnTo>
                  <a:lnTo>
                    <a:pt x="5716" y="3209"/>
                  </a:lnTo>
                  <a:lnTo>
                    <a:pt x="5982" y="3156"/>
                  </a:lnTo>
                  <a:lnTo>
                    <a:pt x="6248" y="3103"/>
                  </a:lnTo>
                  <a:lnTo>
                    <a:pt x="6503" y="3028"/>
                  </a:lnTo>
                  <a:lnTo>
                    <a:pt x="6758" y="2964"/>
                  </a:lnTo>
                  <a:lnTo>
                    <a:pt x="7002" y="2879"/>
                  </a:lnTo>
                  <a:lnTo>
                    <a:pt x="7246" y="2794"/>
                  </a:lnTo>
                  <a:lnTo>
                    <a:pt x="7480" y="2699"/>
                  </a:lnTo>
                  <a:lnTo>
                    <a:pt x="7703" y="2593"/>
                  </a:lnTo>
                  <a:lnTo>
                    <a:pt x="7926" y="2486"/>
                  </a:lnTo>
                  <a:lnTo>
                    <a:pt x="8139" y="2370"/>
                  </a:lnTo>
                  <a:lnTo>
                    <a:pt x="40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26"/>
            <p:cNvSpPr/>
            <p:nvPr/>
          </p:nvSpPr>
          <p:spPr>
            <a:xfrm>
              <a:off x="-9443654" y="7648860"/>
              <a:ext cx="111263" cy="64265"/>
            </a:xfrm>
            <a:custGeom>
              <a:rect b="b" l="l" r="r" t="t"/>
              <a:pathLst>
                <a:path extrusionOk="0" fill="none" h="1265" w="2190">
                  <a:moveTo>
                    <a:pt x="330" y="1084"/>
                  </a:moveTo>
                  <a:lnTo>
                    <a:pt x="330" y="1084"/>
                  </a:lnTo>
                  <a:lnTo>
                    <a:pt x="405" y="1126"/>
                  </a:lnTo>
                  <a:lnTo>
                    <a:pt x="500" y="1158"/>
                  </a:lnTo>
                  <a:lnTo>
                    <a:pt x="596" y="1190"/>
                  </a:lnTo>
                  <a:lnTo>
                    <a:pt x="691" y="1222"/>
                  </a:lnTo>
                  <a:lnTo>
                    <a:pt x="893" y="1254"/>
                  </a:lnTo>
                  <a:lnTo>
                    <a:pt x="1106" y="1265"/>
                  </a:lnTo>
                  <a:lnTo>
                    <a:pt x="1308" y="1254"/>
                  </a:lnTo>
                  <a:lnTo>
                    <a:pt x="1510" y="1222"/>
                  </a:lnTo>
                  <a:lnTo>
                    <a:pt x="1616" y="1190"/>
                  </a:lnTo>
                  <a:lnTo>
                    <a:pt x="1701" y="1158"/>
                  </a:lnTo>
                  <a:lnTo>
                    <a:pt x="1796" y="1126"/>
                  </a:lnTo>
                  <a:lnTo>
                    <a:pt x="1871" y="1084"/>
                  </a:lnTo>
                  <a:lnTo>
                    <a:pt x="1871" y="1084"/>
                  </a:lnTo>
                  <a:lnTo>
                    <a:pt x="1956" y="1031"/>
                  </a:lnTo>
                  <a:lnTo>
                    <a:pt x="2020" y="978"/>
                  </a:lnTo>
                  <a:lnTo>
                    <a:pt x="2073" y="925"/>
                  </a:lnTo>
                  <a:lnTo>
                    <a:pt x="2115" y="871"/>
                  </a:lnTo>
                  <a:lnTo>
                    <a:pt x="2147" y="808"/>
                  </a:lnTo>
                  <a:lnTo>
                    <a:pt x="2179" y="755"/>
                  </a:lnTo>
                  <a:lnTo>
                    <a:pt x="2190" y="691"/>
                  </a:lnTo>
                  <a:lnTo>
                    <a:pt x="2190" y="627"/>
                  </a:lnTo>
                  <a:lnTo>
                    <a:pt x="2190" y="574"/>
                  </a:lnTo>
                  <a:lnTo>
                    <a:pt x="2168" y="510"/>
                  </a:lnTo>
                  <a:lnTo>
                    <a:pt x="2147" y="446"/>
                  </a:lnTo>
                  <a:lnTo>
                    <a:pt x="2115" y="393"/>
                  </a:lnTo>
                  <a:lnTo>
                    <a:pt x="2062" y="340"/>
                  </a:lnTo>
                  <a:lnTo>
                    <a:pt x="2009" y="276"/>
                  </a:lnTo>
                  <a:lnTo>
                    <a:pt x="1945" y="234"/>
                  </a:lnTo>
                  <a:lnTo>
                    <a:pt x="1871" y="181"/>
                  </a:lnTo>
                  <a:lnTo>
                    <a:pt x="1871" y="181"/>
                  </a:lnTo>
                  <a:lnTo>
                    <a:pt x="1786" y="138"/>
                  </a:lnTo>
                  <a:lnTo>
                    <a:pt x="1701" y="96"/>
                  </a:lnTo>
                  <a:lnTo>
                    <a:pt x="1605" y="64"/>
                  </a:lnTo>
                  <a:lnTo>
                    <a:pt x="1510" y="43"/>
                  </a:lnTo>
                  <a:lnTo>
                    <a:pt x="1308" y="11"/>
                  </a:lnTo>
                  <a:lnTo>
                    <a:pt x="1095" y="0"/>
                  </a:lnTo>
                  <a:lnTo>
                    <a:pt x="883" y="11"/>
                  </a:lnTo>
                  <a:lnTo>
                    <a:pt x="681" y="43"/>
                  </a:lnTo>
                  <a:lnTo>
                    <a:pt x="585" y="64"/>
                  </a:lnTo>
                  <a:lnTo>
                    <a:pt x="490" y="96"/>
                  </a:lnTo>
                  <a:lnTo>
                    <a:pt x="405" y="138"/>
                  </a:lnTo>
                  <a:lnTo>
                    <a:pt x="320" y="181"/>
                  </a:lnTo>
                  <a:lnTo>
                    <a:pt x="320" y="181"/>
                  </a:lnTo>
                  <a:lnTo>
                    <a:pt x="245" y="234"/>
                  </a:lnTo>
                  <a:lnTo>
                    <a:pt x="182" y="276"/>
                  </a:lnTo>
                  <a:lnTo>
                    <a:pt x="128" y="340"/>
                  </a:lnTo>
                  <a:lnTo>
                    <a:pt x="86" y="393"/>
                  </a:lnTo>
                  <a:lnTo>
                    <a:pt x="43" y="446"/>
                  </a:lnTo>
                  <a:lnTo>
                    <a:pt x="22" y="510"/>
                  </a:lnTo>
                  <a:lnTo>
                    <a:pt x="12" y="574"/>
                  </a:lnTo>
                  <a:lnTo>
                    <a:pt x="1" y="627"/>
                  </a:lnTo>
                  <a:lnTo>
                    <a:pt x="12" y="691"/>
                  </a:lnTo>
                  <a:lnTo>
                    <a:pt x="22" y="755"/>
                  </a:lnTo>
                  <a:lnTo>
                    <a:pt x="43" y="808"/>
                  </a:lnTo>
                  <a:lnTo>
                    <a:pt x="86" y="871"/>
                  </a:lnTo>
                  <a:lnTo>
                    <a:pt x="128" y="925"/>
                  </a:lnTo>
                  <a:lnTo>
                    <a:pt x="182" y="978"/>
                  </a:lnTo>
                  <a:lnTo>
                    <a:pt x="245" y="1031"/>
                  </a:lnTo>
                  <a:lnTo>
                    <a:pt x="330" y="1084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26"/>
            <p:cNvSpPr/>
            <p:nvPr/>
          </p:nvSpPr>
          <p:spPr>
            <a:xfrm>
              <a:off x="-5813027" y="7633213"/>
              <a:ext cx="292586" cy="239686"/>
            </a:xfrm>
            <a:custGeom>
              <a:rect b="b" l="l" r="r" t="t"/>
              <a:pathLst>
                <a:path extrusionOk="0" h="4718" w="5759">
                  <a:moveTo>
                    <a:pt x="4059" y="0"/>
                  </a:moveTo>
                  <a:lnTo>
                    <a:pt x="0" y="2359"/>
                  </a:lnTo>
                  <a:lnTo>
                    <a:pt x="4080" y="4717"/>
                  </a:lnTo>
                  <a:lnTo>
                    <a:pt x="4282" y="4590"/>
                  </a:lnTo>
                  <a:lnTo>
                    <a:pt x="4473" y="4462"/>
                  </a:lnTo>
                  <a:lnTo>
                    <a:pt x="4654" y="4335"/>
                  </a:lnTo>
                  <a:lnTo>
                    <a:pt x="4813" y="4197"/>
                  </a:lnTo>
                  <a:lnTo>
                    <a:pt x="4973" y="4059"/>
                  </a:lnTo>
                  <a:lnTo>
                    <a:pt x="5111" y="3910"/>
                  </a:lnTo>
                  <a:lnTo>
                    <a:pt x="5228" y="3761"/>
                  </a:lnTo>
                  <a:lnTo>
                    <a:pt x="5344" y="3612"/>
                  </a:lnTo>
                  <a:lnTo>
                    <a:pt x="5440" y="3464"/>
                  </a:lnTo>
                  <a:lnTo>
                    <a:pt x="5525" y="3315"/>
                  </a:lnTo>
                  <a:lnTo>
                    <a:pt x="5599" y="3156"/>
                  </a:lnTo>
                  <a:lnTo>
                    <a:pt x="5653" y="2996"/>
                  </a:lnTo>
                  <a:lnTo>
                    <a:pt x="5706" y="2837"/>
                  </a:lnTo>
                  <a:lnTo>
                    <a:pt x="5738" y="2677"/>
                  </a:lnTo>
                  <a:lnTo>
                    <a:pt x="5748" y="2518"/>
                  </a:lnTo>
                  <a:lnTo>
                    <a:pt x="5759" y="2359"/>
                  </a:lnTo>
                  <a:lnTo>
                    <a:pt x="5748" y="2199"/>
                  </a:lnTo>
                  <a:lnTo>
                    <a:pt x="5727" y="2040"/>
                  </a:lnTo>
                  <a:lnTo>
                    <a:pt x="5695" y="1881"/>
                  </a:lnTo>
                  <a:lnTo>
                    <a:pt x="5653" y="1721"/>
                  </a:lnTo>
                  <a:lnTo>
                    <a:pt x="5589" y="1562"/>
                  </a:lnTo>
                  <a:lnTo>
                    <a:pt x="5514" y="1413"/>
                  </a:lnTo>
                  <a:lnTo>
                    <a:pt x="5429" y="1254"/>
                  </a:lnTo>
                  <a:lnTo>
                    <a:pt x="5323" y="1105"/>
                  </a:lnTo>
                  <a:lnTo>
                    <a:pt x="5217" y="956"/>
                  </a:lnTo>
                  <a:lnTo>
                    <a:pt x="5090" y="808"/>
                  </a:lnTo>
                  <a:lnTo>
                    <a:pt x="4951" y="669"/>
                  </a:lnTo>
                  <a:lnTo>
                    <a:pt x="4803" y="521"/>
                  </a:lnTo>
                  <a:lnTo>
                    <a:pt x="4633" y="383"/>
                  </a:lnTo>
                  <a:lnTo>
                    <a:pt x="4452" y="255"/>
                  </a:lnTo>
                  <a:lnTo>
                    <a:pt x="4261" y="128"/>
                  </a:lnTo>
                  <a:lnTo>
                    <a:pt x="40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26"/>
            <p:cNvSpPr/>
            <p:nvPr/>
          </p:nvSpPr>
          <p:spPr>
            <a:xfrm>
              <a:off x="-6819728" y="7683405"/>
              <a:ext cx="513893" cy="297957"/>
            </a:xfrm>
            <a:custGeom>
              <a:rect b="b" l="l" r="r" t="t"/>
              <a:pathLst>
                <a:path extrusionOk="0" h="5865" w="10115">
                  <a:moveTo>
                    <a:pt x="4803" y="0"/>
                  </a:moveTo>
                  <a:lnTo>
                    <a:pt x="4558" y="11"/>
                  </a:lnTo>
                  <a:lnTo>
                    <a:pt x="4325" y="32"/>
                  </a:lnTo>
                  <a:lnTo>
                    <a:pt x="4080" y="53"/>
                  </a:lnTo>
                  <a:lnTo>
                    <a:pt x="3846" y="85"/>
                  </a:lnTo>
                  <a:lnTo>
                    <a:pt x="3602" y="117"/>
                  </a:lnTo>
                  <a:lnTo>
                    <a:pt x="3368" y="170"/>
                  </a:lnTo>
                  <a:lnTo>
                    <a:pt x="3145" y="213"/>
                  </a:lnTo>
                  <a:lnTo>
                    <a:pt x="2922" y="276"/>
                  </a:lnTo>
                  <a:lnTo>
                    <a:pt x="2699" y="340"/>
                  </a:lnTo>
                  <a:lnTo>
                    <a:pt x="2476" y="404"/>
                  </a:lnTo>
                  <a:lnTo>
                    <a:pt x="2263" y="489"/>
                  </a:lnTo>
                  <a:lnTo>
                    <a:pt x="2062" y="563"/>
                  </a:lnTo>
                  <a:lnTo>
                    <a:pt x="1860" y="659"/>
                  </a:lnTo>
                  <a:lnTo>
                    <a:pt x="1658" y="754"/>
                  </a:lnTo>
                  <a:lnTo>
                    <a:pt x="1477" y="861"/>
                  </a:lnTo>
                  <a:lnTo>
                    <a:pt x="1297" y="967"/>
                  </a:lnTo>
                  <a:lnTo>
                    <a:pt x="1127" y="1084"/>
                  </a:lnTo>
                  <a:lnTo>
                    <a:pt x="967" y="1201"/>
                  </a:lnTo>
                  <a:lnTo>
                    <a:pt x="829" y="1318"/>
                  </a:lnTo>
                  <a:lnTo>
                    <a:pt x="691" y="1445"/>
                  </a:lnTo>
                  <a:lnTo>
                    <a:pt x="574" y="1573"/>
                  </a:lnTo>
                  <a:lnTo>
                    <a:pt x="468" y="1700"/>
                  </a:lnTo>
                  <a:lnTo>
                    <a:pt x="372" y="1828"/>
                  </a:lnTo>
                  <a:lnTo>
                    <a:pt x="287" y="1966"/>
                  </a:lnTo>
                  <a:lnTo>
                    <a:pt x="202" y="2093"/>
                  </a:lnTo>
                  <a:lnTo>
                    <a:pt x="149" y="2231"/>
                  </a:lnTo>
                  <a:lnTo>
                    <a:pt x="96" y="2369"/>
                  </a:lnTo>
                  <a:lnTo>
                    <a:pt x="53" y="2508"/>
                  </a:lnTo>
                  <a:lnTo>
                    <a:pt x="22" y="2646"/>
                  </a:lnTo>
                  <a:lnTo>
                    <a:pt x="11" y="2794"/>
                  </a:lnTo>
                  <a:lnTo>
                    <a:pt x="0" y="2933"/>
                  </a:lnTo>
                  <a:lnTo>
                    <a:pt x="11" y="3071"/>
                  </a:lnTo>
                  <a:lnTo>
                    <a:pt x="32" y="3209"/>
                  </a:lnTo>
                  <a:lnTo>
                    <a:pt x="53" y="3347"/>
                  </a:lnTo>
                  <a:lnTo>
                    <a:pt x="96" y="3496"/>
                  </a:lnTo>
                  <a:lnTo>
                    <a:pt x="149" y="3623"/>
                  </a:lnTo>
                  <a:lnTo>
                    <a:pt x="213" y="3761"/>
                  </a:lnTo>
                  <a:lnTo>
                    <a:pt x="298" y="3899"/>
                  </a:lnTo>
                  <a:lnTo>
                    <a:pt x="383" y="4037"/>
                  </a:lnTo>
                  <a:lnTo>
                    <a:pt x="478" y="4165"/>
                  </a:lnTo>
                  <a:lnTo>
                    <a:pt x="595" y="4292"/>
                  </a:lnTo>
                  <a:lnTo>
                    <a:pt x="712" y="4420"/>
                  </a:lnTo>
                  <a:lnTo>
                    <a:pt x="850" y="4547"/>
                  </a:lnTo>
                  <a:lnTo>
                    <a:pt x="988" y="4664"/>
                  </a:lnTo>
                  <a:lnTo>
                    <a:pt x="1148" y="4781"/>
                  </a:lnTo>
                  <a:lnTo>
                    <a:pt x="1318" y="4898"/>
                  </a:lnTo>
                  <a:lnTo>
                    <a:pt x="1498" y="5004"/>
                  </a:lnTo>
                  <a:lnTo>
                    <a:pt x="1690" y="5111"/>
                  </a:lnTo>
                  <a:lnTo>
                    <a:pt x="1881" y="5206"/>
                  </a:lnTo>
                  <a:lnTo>
                    <a:pt x="2083" y="5291"/>
                  </a:lnTo>
                  <a:lnTo>
                    <a:pt x="2295" y="5376"/>
                  </a:lnTo>
                  <a:lnTo>
                    <a:pt x="2508" y="5451"/>
                  </a:lnTo>
                  <a:lnTo>
                    <a:pt x="2720" y="5525"/>
                  </a:lnTo>
                  <a:lnTo>
                    <a:pt x="2943" y="5589"/>
                  </a:lnTo>
                  <a:lnTo>
                    <a:pt x="3177" y="5642"/>
                  </a:lnTo>
                  <a:lnTo>
                    <a:pt x="3400" y="5695"/>
                  </a:lnTo>
                  <a:lnTo>
                    <a:pt x="3634" y="5737"/>
                  </a:lnTo>
                  <a:lnTo>
                    <a:pt x="3878" y="5780"/>
                  </a:lnTo>
                  <a:lnTo>
                    <a:pt x="4112" y="5812"/>
                  </a:lnTo>
                  <a:lnTo>
                    <a:pt x="4356" y="5833"/>
                  </a:lnTo>
                  <a:lnTo>
                    <a:pt x="4590" y="5844"/>
                  </a:lnTo>
                  <a:lnTo>
                    <a:pt x="4835" y="5854"/>
                  </a:lnTo>
                  <a:lnTo>
                    <a:pt x="5079" y="5865"/>
                  </a:lnTo>
                  <a:lnTo>
                    <a:pt x="5323" y="5854"/>
                  </a:lnTo>
                  <a:lnTo>
                    <a:pt x="5568" y="5844"/>
                  </a:lnTo>
                  <a:lnTo>
                    <a:pt x="5801" y="5833"/>
                  </a:lnTo>
                  <a:lnTo>
                    <a:pt x="6046" y="5812"/>
                  </a:lnTo>
                  <a:lnTo>
                    <a:pt x="6279" y="5780"/>
                  </a:lnTo>
                  <a:lnTo>
                    <a:pt x="6513" y="5737"/>
                  </a:lnTo>
                  <a:lnTo>
                    <a:pt x="6747" y="5695"/>
                  </a:lnTo>
                  <a:lnTo>
                    <a:pt x="6981" y="5642"/>
                  </a:lnTo>
                  <a:lnTo>
                    <a:pt x="7204" y="5589"/>
                  </a:lnTo>
                  <a:lnTo>
                    <a:pt x="7427" y="5525"/>
                  </a:lnTo>
                  <a:lnTo>
                    <a:pt x="7650" y="5451"/>
                  </a:lnTo>
                  <a:lnTo>
                    <a:pt x="7863" y="5376"/>
                  </a:lnTo>
                  <a:lnTo>
                    <a:pt x="8064" y="5291"/>
                  </a:lnTo>
                  <a:lnTo>
                    <a:pt x="8266" y="5206"/>
                  </a:lnTo>
                  <a:lnTo>
                    <a:pt x="8458" y="5111"/>
                  </a:lnTo>
                  <a:lnTo>
                    <a:pt x="8649" y="5004"/>
                  </a:lnTo>
                  <a:lnTo>
                    <a:pt x="8829" y="4898"/>
                  </a:lnTo>
                  <a:lnTo>
                    <a:pt x="8999" y="4781"/>
                  </a:lnTo>
                  <a:lnTo>
                    <a:pt x="9148" y="4664"/>
                  </a:lnTo>
                  <a:lnTo>
                    <a:pt x="9297" y="4547"/>
                  </a:lnTo>
                  <a:lnTo>
                    <a:pt x="9424" y="4420"/>
                  </a:lnTo>
                  <a:lnTo>
                    <a:pt x="9552" y="4292"/>
                  </a:lnTo>
                  <a:lnTo>
                    <a:pt x="9658" y="4165"/>
                  </a:lnTo>
                  <a:lnTo>
                    <a:pt x="9754" y="4037"/>
                  </a:lnTo>
                  <a:lnTo>
                    <a:pt x="9839" y="3899"/>
                  </a:lnTo>
                  <a:lnTo>
                    <a:pt x="9913" y="3761"/>
                  </a:lnTo>
                  <a:lnTo>
                    <a:pt x="9977" y="3623"/>
                  </a:lnTo>
                  <a:lnTo>
                    <a:pt x="10030" y="3485"/>
                  </a:lnTo>
                  <a:lnTo>
                    <a:pt x="10072" y="3347"/>
                  </a:lnTo>
                  <a:lnTo>
                    <a:pt x="10094" y="3209"/>
                  </a:lnTo>
                  <a:lnTo>
                    <a:pt x="10115" y="3071"/>
                  </a:lnTo>
                  <a:lnTo>
                    <a:pt x="10115" y="2933"/>
                  </a:lnTo>
                  <a:lnTo>
                    <a:pt x="10115" y="2794"/>
                  </a:lnTo>
                  <a:lnTo>
                    <a:pt x="10094" y="2646"/>
                  </a:lnTo>
                  <a:lnTo>
                    <a:pt x="10062" y="2508"/>
                  </a:lnTo>
                  <a:lnTo>
                    <a:pt x="10019" y="2369"/>
                  </a:lnTo>
                  <a:lnTo>
                    <a:pt x="9966" y="2231"/>
                  </a:lnTo>
                  <a:lnTo>
                    <a:pt x="9902" y="2093"/>
                  </a:lnTo>
                  <a:lnTo>
                    <a:pt x="9828" y="1966"/>
                  </a:lnTo>
                  <a:lnTo>
                    <a:pt x="9743" y="1828"/>
                  </a:lnTo>
                  <a:lnTo>
                    <a:pt x="9648" y="1700"/>
                  </a:lnTo>
                  <a:lnTo>
                    <a:pt x="9531" y="1573"/>
                  </a:lnTo>
                  <a:lnTo>
                    <a:pt x="9414" y="1445"/>
                  </a:lnTo>
                  <a:lnTo>
                    <a:pt x="9276" y="1318"/>
                  </a:lnTo>
                  <a:lnTo>
                    <a:pt x="9127" y="1201"/>
                  </a:lnTo>
                  <a:lnTo>
                    <a:pt x="8978" y="1084"/>
                  </a:lnTo>
                  <a:lnTo>
                    <a:pt x="8808" y="967"/>
                  </a:lnTo>
                  <a:lnTo>
                    <a:pt x="8628" y="861"/>
                  </a:lnTo>
                  <a:lnTo>
                    <a:pt x="8436" y="754"/>
                  </a:lnTo>
                  <a:lnTo>
                    <a:pt x="8245" y="659"/>
                  </a:lnTo>
                  <a:lnTo>
                    <a:pt x="8043" y="563"/>
                  </a:lnTo>
                  <a:lnTo>
                    <a:pt x="7831" y="489"/>
                  </a:lnTo>
                  <a:lnTo>
                    <a:pt x="7618" y="404"/>
                  </a:lnTo>
                  <a:lnTo>
                    <a:pt x="7395" y="340"/>
                  </a:lnTo>
                  <a:lnTo>
                    <a:pt x="7172" y="276"/>
                  </a:lnTo>
                  <a:lnTo>
                    <a:pt x="6949" y="213"/>
                  </a:lnTo>
                  <a:lnTo>
                    <a:pt x="6715" y="170"/>
                  </a:lnTo>
                  <a:lnTo>
                    <a:pt x="6481" y="117"/>
                  </a:lnTo>
                  <a:lnTo>
                    <a:pt x="6248" y="85"/>
                  </a:lnTo>
                  <a:lnTo>
                    <a:pt x="6014" y="53"/>
                  </a:lnTo>
                  <a:lnTo>
                    <a:pt x="5770" y="32"/>
                  </a:lnTo>
                  <a:lnTo>
                    <a:pt x="5525" y="11"/>
                  </a:lnTo>
                  <a:lnTo>
                    <a:pt x="529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26"/>
            <p:cNvSpPr/>
            <p:nvPr/>
          </p:nvSpPr>
          <p:spPr>
            <a:xfrm>
              <a:off x="-6048407" y="7769770"/>
              <a:ext cx="413553" cy="240245"/>
            </a:xfrm>
            <a:custGeom>
              <a:rect b="b" l="l" r="r" t="t"/>
              <a:pathLst>
                <a:path extrusionOk="0" h="4729" w="8140">
                  <a:moveTo>
                    <a:pt x="4060" y="0"/>
                  </a:moveTo>
                  <a:lnTo>
                    <a:pt x="1" y="2359"/>
                  </a:lnTo>
                  <a:lnTo>
                    <a:pt x="4081" y="4728"/>
                  </a:lnTo>
                  <a:lnTo>
                    <a:pt x="8139" y="2359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26"/>
            <p:cNvSpPr/>
            <p:nvPr/>
          </p:nvSpPr>
          <p:spPr>
            <a:xfrm>
              <a:off x="-6887197" y="7643983"/>
              <a:ext cx="649390" cy="376243"/>
            </a:xfrm>
            <a:custGeom>
              <a:rect b="b" l="l" r="r" t="t"/>
              <a:pathLst>
                <a:path extrusionOk="0" h="7406" w="12782">
                  <a:moveTo>
                    <a:pt x="6619" y="776"/>
                  </a:moveTo>
                  <a:lnTo>
                    <a:pt x="6853" y="787"/>
                  </a:lnTo>
                  <a:lnTo>
                    <a:pt x="7098" y="808"/>
                  </a:lnTo>
                  <a:lnTo>
                    <a:pt x="7342" y="829"/>
                  </a:lnTo>
                  <a:lnTo>
                    <a:pt x="7576" y="861"/>
                  </a:lnTo>
                  <a:lnTo>
                    <a:pt x="7809" y="893"/>
                  </a:lnTo>
                  <a:lnTo>
                    <a:pt x="8043" y="946"/>
                  </a:lnTo>
                  <a:lnTo>
                    <a:pt x="8277" y="989"/>
                  </a:lnTo>
                  <a:lnTo>
                    <a:pt x="8500" y="1052"/>
                  </a:lnTo>
                  <a:lnTo>
                    <a:pt x="8723" y="1116"/>
                  </a:lnTo>
                  <a:lnTo>
                    <a:pt x="8946" y="1180"/>
                  </a:lnTo>
                  <a:lnTo>
                    <a:pt x="9159" y="1265"/>
                  </a:lnTo>
                  <a:lnTo>
                    <a:pt x="9371" y="1339"/>
                  </a:lnTo>
                  <a:lnTo>
                    <a:pt x="9573" y="1435"/>
                  </a:lnTo>
                  <a:lnTo>
                    <a:pt x="9764" y="1530"/>
                  </a:lnTo>
                  <a:lnTo>
                    <a:pt x="9956" y="1637"/>
                  </a:lnTo>
                  <a:lnTo>
                    <a:pt x="10136" y="1743"/>
                  </a:lnTo>
                  <a:lnTo>
                    <a:pt x="10306" y="1860"/>
                  </a:lnTo>
                  <a:lnTo>
                    <a:pt x="10455" y="1977"/>
                  </a:lnTo>
                  <a:lnTo>
                    <a:pt x="10604" y="2094"/>
                  </a:lnTo>
                  <a:lnTo>
                    <a:pt x="10742" y="2221"/>
                  </a:lnTo>
                  <a:lnTo>
                    <a:pt x="10859" y="2349"/>
                  </a:lnTo>
                  <a:lnTo>
                    <a:pt x="10976" y="2476"/>
                  </a:lnTo>
                  <a:lnTo>
                    <a:pt x="11071" y="2604"/>
                  </a:lnTo>
                  <a:lnTo>
                    <a:pt x="11156" y="2742"/>
                  </a:lnTo>
                  <a:lnTo>
                    <a:pt x="11230" y="2869"/>
                  </a:lnTo>
                  <a:lnTo>
                    <a:pt x="11294" y="3007"/>
                  </a:lnTo>
                  <a:lnTo>
                    <a:pt x="11347" y="3145"/>
                  </a:lnTo>
                  <a:lnTo>
                    <a:pt x="11390" y="3284"/>
                  </a:lnTo>
                  <a:lnTo>
                    <a:pt x="11422" y="3422"/>
                  </a:lnTo>
                  <a:lnTo>
                    <a:pt x="11443" y="3570"/>
                  </a:lnTo>
                  <a:lnTo>
                    <a:pt x="11443" y="3709"/>
                  </a:lnTo>
                  <a:lnTo>
                    <a:pt x="11443" y="3847"/>
                  </a:lnTo>
                  <a:lnTo>
                    <a:pt x="11422" y="3985"/>
                  </a:lnTo>
                  <a:lnTo>
                    <a:pt x="11400" y="4123"/>
                  </a:lnTo>
                  <a:lnTo>
                    <a:pt x="11358" y="4261"/>
                  </a:lnTo>
                  <a:lnTo>
                    <a:pt x="11305" y="4399"/>
                  </a:lnTo>
                  <a:lnTo>
                    <a:pt x="11241" y="4537"/>
                  </a:lnTo>
                  <a:lnTo>
                    <a:pt x="11167" y="4675"/>
                  </a:lnTo>
                  <a:lnTo>
                    <a:pt x="11082" y="4813"/>
                  </a:lnTo>
                  <a:lnTo>
                    <a:pt x="10986" y="4941"/>
                  </a:lnTo>
                  <a:lnTo>
                    <a:pt x="10880" y="5068"/>
                  </a:lnTo>
                  <a:lnTo>
                    <a:pt x="10752" y="5196"/>
                  </a:lnTo>
                  <a:lnTo>
                    <a:pt x="10625" y="5323"/>
                  </a:lnTo>
                  <a:lnTo>
                    <a:pt x="10476" y="5440"/>
                  </a:lnTo>
                  <a:lnTo>
                    <a:pt x="10327" y="5557"/>
                  </a:lnTo>
                  <a:lnTo>
                    <a:pt x="10157" y="5674"/>
                  </a:lnTo>
                  <a:lnTo>
                    <a:pt x="9977" y="5780"/>
                  </a:lnTo>
                  <a:lnTo>
                    <a:pt x="9786" y="5887"/>
                  </a:lnTo>
                  <a:lnTo>
                    <a:pt x="9594" y="5982"/>
                  </a:lnTo>
                  <a:lnTo>
                    <a:pt x="9392" y="6067"/>
                  </a:lnTo>
                  <a:lnTo>
                    <a:pt x="9191" y="6152"/>
                  </a:lnTo>
                  <a:lnTo>
                    <a:pt x="8978" y="6227"/>
                  </a:lnTo>
                  <a:lnTo>
                    <a:pt x="8755" y="6301"/>
                  </a:lnTo>
                  <a:lnTo>
                    <a:pt x="8532" y="6365"/>
                  </a:lnTo>
                  <a:lnTo>
                    <a:pt x="8309" y="6418"/>
                  </a:lnTo>
                  <a:lnTo>
                    <a:pt x="8075" y="6471"/>
                  </a:lnTo>
                  <a:lnTo>
                    <a:pt x="7841" y="6513"/>
                  </a:lnTo>
                  <a:lnTo>
                    <a:pt x="7607" y="6556"/>
                  </a:lnTo>
                  <a:lnTo>
                    <a:pt x="7374" y="6588"/>
                  </a:lnTo>
                  <a:lnTo>
                    <a:pt x="7129" y="6609"/>
                  </a:lnTo>
                  <a:lnTo>
                    <a:pt x="6896" y="6620"/>
                  </a:lnTo>
                  <a:lnTo>
                    <a:pt x="6651" y="6630"/>
                  </a:lnTo>
                  <a:lnTo>
                    <a:pt x="6407" y="6641"/>
                  </a:lnTo>
                  <a:lnTo>
                    <a:pt x="6163" y="6630"/>
                  </a:lnTo>
                  <a:lnTo>
                    <a:pt x="5918" y="6620"/>
                  </a:lnTo>
                  <a:lnTo>
                    <a:pt x="5684" y="6609"/>
                  </a:lnTo>
                  <a:lnTo>
                    <a:pt x="5440" y="6588"/>
                  </a:lnTo>
                  <a:lnTo>
                    <a:pt x="5206" y="6556"/>
                  </a:lnTo>
                  <a:lnTo>
                    <a:pt x="4962" y="6513"/>
                  </a:lnTo>
                  <a:lnTo>
                    <a:pt x="4728" y="6471"/>
                  </a:lnTo>
                  <a:lnTo>
                    <a:pt x="4505" y="6418"/>
                  </a:lnTo>
                  <a:lnTo>
                    <a:pt x="4271" y="6365"/>
                  </a:lnTo>
                  <a:lnTo>
                    <a:pt x="4048" y="6301"/>
                  </a:lnTo>
                  <a:lnTo>
                    <a:pt x="3836" y="6227"/>
                  </a:lnTo>
                  <a:lnTo>
                    <a:pt x="3623" y="6152"/>
                  </a:lnTo>
                  <a:lnTo>
                    <a:pt x="3411" y="6067"/>
                  </a:lnTo>
                  <a:lnTo>
                    <a:pt x="3209" y="5982"/>
                  </a:lnTo>
                  <a:lnTo>
                    <a:pt x="3018" y="5887"/>
                  </a:lnTo>
                  <a:lnTo>
                    <a:pt x="2826" y="5780"/>
                  </a:lnTo>
                  <a:lnTo>
                    <a:pt x="2646" y="5674"/>
                  </a:lnTo>
                  <a:lnTo>
                    <a:pt x="2476" y="5557"/>
                  </a:lnTo>
                  <a:lnTo>
                    <a:pt x="2316" y="5440"/>
                  </a:lnTo>
                  <a:lnTo>
                    <a:pt x="2178" y="5323"/>
                  </a:lnTo>
                  <a:lnTo>
                    <a:pt x="2040" y="5196"/>
                  </a:lnTo>
                  <a:lnTo>
                    <a:pt x="1923" y="5068"/>
                  </a:lnTo>
                  <a:lnTo>
                    <a:pt x="1806" y="4941"/>
                  </a:lnTo>
                  <a:lnTo>
                    <a:pt x="1711" y="4813"/>
                  </a:lnTo>
                  <a:lnTo>
                    <a:pt x="1626" y="4675"/>
                  </a:lnTo>
                  <a:lnTo>
                    <a:pt x="1541" y="4537"/>
                  </a:lnTo>
                  <a:lnTo>
                    <a:pt x="1477" y="4399"/>
                  </a:lnTo>
                  <a:lnTo>
                    <a:pt x="1424" y="4272"/>
                  </a:lnTo>
                  <a:lnTo>
                    <a:pt x="1381" y="4123"/>
                  </a:lnTo>
                  <a:lnTo>
                    <a:pt x="1360" y="3985"/>
                  </a:lnTo>
                  <a:lnTo>
                    <a:pt x="1339" y="3847"/>
                  </a:lnTo>
                  <a:lnTo>
                    <a:pt x="1328" y="3709"/>
                  </a:lnTo>
                  <a:lnTo>
                    <a:pt x="1339" y="3570"/>
                  </a:lnTo>
                  <a:lnTo>
                    <a:pt x="1350" y="3422"/>
                  </a:lnTo>
                  <a:lnTo>
                    <a:pt x="1381" y="3284"/>
                  </a:lnTo>
                  <a:lnTo>
                    <a:pt x="1424" y="3145"/>
                  </a:lnTo>
                  <a:lnTo>
                    <a:pt x="1477" y="3007"/>
                  </a:lnTo>
                  <a:lnTo>
                    <a:pt x="1530" y="2869"/>
                  </a:lnTo>
                  <a:lnTo>
                    <a:pt x="1615" y="2742"/>
                  </a:lnTo>
                  <a:lnTo>
                    <a:pt x="1700" y="2604"/>
                  </a:lnTo>
                  <a:lnTo>
                    <a:pt x="1796" y="2476"/>
                  </a:lnTo>
                  <a:lnTo>
                    <a:pt x="1902" y="2349"/>
                  </a:lnTo>
                  <a:lnTo>
                    <a:pt x="2019" y="2221"/>
                  </a:lnTo>
                  <a:lnTo>
                    <a:pt x="2157" y="2094"/>
                  </a:lnTo>
                  <a:lnTo>
                    <a:pt x="2295" y="1977"/>
                  </a:lnTo>
                  <a:lnTo>
                    <a:pt x="2455" y="1860"/>
                  </a:lnTo>
                  <a:lnTo>
                    <a:pt x="2625" y="1743"/>
                  </a:lnTo>
                  <a:lnTo>
                    <a:pt x="2805" y="1637"/>
                  </a:lnTo>
                  <a:lnTo>
                    <a:pt x="2986" y="1530"/>
                  </a:lnTo>
                  <a:lnTo>
                    <a:pt x="3188" y="1435"/>
                  </a:lnTo>
                  <a:lnTo>
                    <a:pt x="3390" y="1339"/>
                  </a:lnTo>
                  <a:lnTo>
                    <a:pt x="3591" y="1265"/>
                  </a:lnTo>
                  <a:lnTo>
                    <a:pt x="3804" y="1180"/>
                  </a:lnTo>
                  <a:lnTo>
                    <a:pt x="4027" y="1116"/>
                  </a:lnTo>
                  <a:lnTo>
                    <a:pt x="4250" y="1052"/>
                  </a:lnTo>
                  <a:lnTo>
                    <a:pt x="4473" y="989"/>
                  </a:lnTo>
                  <a:lnTo>
                    <a:pt x="4696" y="946"/>
                  </a:lnTo>
                  <a:lnTo>
                    <a:pt x="4930" y="893"/>
                  </a:lnTo>
                  <a:lnTo>
                    <a:pt x="5174" y="861"/>
                  </a:lnTo>
                  <a:lnTo>
                    <a:pt x="5408" y="829"/>
                  </a:lnTo>
                  <a:lnTo>
                    <a:pt x="5653" y="808"/>
                  </a:lnTo>
                  <a:lnTo>
                    <a:pt x="5886" y="787"/>
                  </a:lnTo>
                  <a:lnTo>
                    <a:pt x="6131" y="776"/>
                  </a:lnTo>
                  <a:close/>
                  <a:moveTo>
                    <a:pt x="6364" y="1"/>
                  </a:moveTo>
                  <a:lnTo>
                    <a:pt x="6067" y="11"/>
                  </a:lnTo>
                  <a:lnTo>
                    <a:pt x="5759" y="22"/>
                  </a:lnTo>
                  <a:lnTo>
                    <a:pt x="5451" y="43"/>
                  </a:lnTo>
                  <a:lnTo>
                    <a:pt x="5143" y="75"/>
                  </a:lnTo>
                  <a:lnTo>
                    <a:pt x="4845" y="107"/>
                  </a:lnTo>
                  <a:lnTo>
                    <a:pt x="4548" y="160"/>
                  </a:lnTo>
                  <a:lnTo>
                    <a:pt x="4250" y="213"/>
                  </a:lnTo>
                  <a:lnTo>
                    <a:pt x="3963" y="277"/>
                  </a:lnTo>
                  <a:lnTo>
                    <a:pt x="3676" y="351"/>
                  </a:lnTo>
                  <a:lnTo>
                    <a:pt x="3400" y="426"/>
                  </a:lnTo>
                  <a:lnTo>
                    <a:pt x="3124" y="511"/>
                  </a:lnTo>
                  <a:lnTo>
                    <a:pt x="2858" y="617"/>
                  </a:lnTo>
                  <a:lnTo>
                    <a:pt x="2593" y="723"/>
                  </a:lnTo>
                  <a:lnTo>
                    <a:pt x="2338" y="829"/>
                  </a:lnTo>
                  <a:lnTo>
                    <a:pt x="2093" y="957"/>
                  </a:lnTo>
                  <a:lnTo>
                    <a:pt x="1849" y="1084"/>
                  </a:lnTo>
                  <a:lnTo>
                    <a:pt x="1562" y="1265"/>
                  </a:lnTo>
                  <a:lnTo>
                    <a:pt x="1296" y="1456"/>
                  </a:lnTo>
                  <a:lnTo>
                    <a:pt x="1063" y="1647"/>
                  </a:lnTo>
                  <a:lnTo>
                    <a:pt x="840" y="1849"/>
                  </a:lnTo>
                  <a:lnTo>
                    <a:pt x="648" y="2062"/>
                  </a:lnTo>
                  <a:lnTo>
                    <a:pt x="478" y="2274"/>
                  </a:lnTo>
                  <a:lnTo>
                    <a:pt x="340" y="2487"/>
                  </a:lnTo>
                  <a:lnTo>
                    <a:pt x="223" y="2710"/>
                  </a:lnTo>
                  <a:lnTo>
                    <a:pt x="149" y="2890"/>
                  </a:lnTo>
                  <a:lnTo>
                    <a:pt x="85" y="3082"/>
                  </a:lnTo>
                  <a:lnTo>
                    <a:pt x="43" y="3262"/>
                  </a:lnTo>
                  <a:lnTo>
                    <a:pt x="11" y="3454"/>
                  </a:lnTo>
                  <a:lnTo>
                    <a:pt x="0" y="3634"/>
                  </a:lnTo>
                  <a:lnTo>
                    <a:pt x="0" y="3825"/>
                  </a:lnTo>
                  <a:lnTo>
                    <a:pt x="21" y="4006"/>
                  </a:lnTo>
                  <a:lnTo>
                    <a:pt x="53" y="4187"/>
                  </a:lnTo>
                  <a:lnTo>
                    <a:pt x="106" y="4378"/>
                  </a:lnTo>
                  <a:lnTo>
                    <a:pt x="170" y="4559"/>
                  </a:lnTo>
                  <a:lnTo>
                    <a:pt x="255" y="4739"/>
                  </a:lnTo>
                  <a:lnTo>
                    <a:pt x="351" y="4920"/>
                  </a:lnTo>
                  <a:lnTo>
                    <a:pt x="468" y="5100"/>
                  </a:lnTo>
                  <a:lnTo>
                    <a:pt x="595" y="5270"/>
                  </a:lnTo>
                  <a:lnTo>
                    <a:pt x="744" y="5440"/>
                  </a:lnTo>
                  <a:lnTo>
                    <a:pt x="914" y="5610"/>
                  </a:lnTo>
                  <a:lnTo>
                    <a:pt x="1116" y="5802"/>
                  </a:lnTo>
                  <a:lnTo>
                    <a:pt x="1350" y="5982"/>
                  </a:lnTo>
                  <a:lnTo>
                    <a:pt x="1605" y="6152"/>
                  </a:lnTo>
                  <a:lnTo>
                    <a:pt x="1881" y="6322"/>
                  </a:lnTo>
                  <a:lnTo>
                    <a:pt x="2125" y="6460"/>
                  </a:lnTo>
                  <a:lnTo>
                    <a:pt x="2370" y="6577"/>
                  </a:lnTo>
                  <a:lnTo>
                    <a:pt x="2625" y="6694"/>
                  </a:lnTo>
                  <a:lnTo>
                    <a:pt x="2890" y="6800"/>
                  </a:lnTo>
                  <a:lnTo>
                    <a:pt x="3156" y="6896"/>
                  </a:lnTo>
                  <a:lnTo>
                    <a:pt x="3432" y="6992"/>
                  </a:lnTo>
                  <a:lnTo>
                    <a:pt x="3719" y="7066"/>
                  </a:lnTo>
                  <a:lnTo>
                    <a:pt x="4006" y="7140"/>
                  </a:lnTo>
                  <a:lnTo>
                    <a:pt x="4293" y="7204"/>
                  </a:lnTo>
                  <a:lnTo>
                    <a:pt x="4590" y="7257"/>
                  </a:lnTo>
                  <a:lnTo>
                    <a:pt x="4888" y="7300"/>
                  </a:lnTo>
                  <a:lnTo>
                    <a:pt x="5185" y="7342"/>
                  </a:lnTo>
                  <a:lnTo>
                    <a:pt x="5493" y="7374"/>
                  </a:lnTo>
                  <a:lnTo>
                    <a:pt x="5801" y="7395"/>
                  </a:lnTo>
                  <a:lnTo>
                    <a:pt x="6099" y="7406"/>
                  </a:lnTo>
                  <a:lnTo>
                    <a:pt x="6715" y="7406"/>
                  </a:lnTo>
                  <a:lnTo>
                    <a:pt x="7023" y="7395"/>
                  </a:lnTo>
                  <a:lnTo>
                    <a:pt x="7331" y="7374"/>
                  </a:lnTo>
                  <a:lnTo>
                    <a:pt x="7629" y="7342"/>
                  </a:lnTo>
                  <a:lnTo>
                    <a:pt x="7937" y="7300"/>
                  </a:lnTo>
                  <a:lnTo>
                    <a:pt x="8234" y="7257"/>
                  </a:lnTo>
                  <a:lnTo>
                    <a:pt x="8521" y="7204"/>
                  </a:lnTo>
                  <a:lnTo>
                    <a:pt x="8819" y="7140"/>
                  </a:lnTo>
                  <a:lnTo>
                    <a:pt x="9106" y="7066"/>
                  </a:lnTo>
                  <a:lnTo>
                    <a:pt x="9382" y="6992"/>
                  </a:lnTo>
                  <a:lnTo>
                    <a:pt x="9658" y="6896"/>
                  </a:lnTo>
                  <a:lnTo>
                    <a:pt x="9924" y="6800"/>
                  </a:lnTo>
                  <a:lnTo>
                    <a:pt x="10189" y="6694"/>
                  </a:lnTo>
                  <a:lnTo>
                    <a:pt x="10444" y="6577"/>
                  </a:lnTo>
                  <a:lnTo>
                    <a:pt x="10689" y="6460"/>
                  </a:lnTo>
                  <a:lnTo>
                    <a:pt x="10922" y="6322"/>
                  </a:lnTo>
                  <a:lnTo>
                    <a:pt x="11156" y="6184"/>
                  </a:lnTo>
                  <a:lnTo>
                    <a:pt x="11369" y="6046"/>
                  </a:lnTo>
                  <a:lnTo>
                    <a:pt x="11560" y="5897"/>
                  </a:lnTo>
                  <a:lnTo>
                    <a:pt x="11740" y="5748"/>
                  </a:lnTo>
                  <a:lnTo>
                    <a:pt x="11910" y="5589"/>
                  </a:lnTo>
                  <a:lnTo>
                    <a:pt x="12059" y="5430"/>
                  </a:lnTo>
                  <a:lnTo>
                    <a:pt x="12197" y="5270"/>
                  </a:lnTo>
                  <a:lnTo>
                    <a:pt x="12325" y="5100"/>
                  </a:lnTo>
                  <a:lnTo>
                    <a:pt x="12431" y="4930"/>
                  </a:lnTo>
                  <a:lnTo>
                    <a:pt x="12527" y="4760"/>
                  </a:lnTo>
                  <a:lnTo>
                    <a:pt x="12601" y="4590"/>
                  </a:lnTo>
                  <a:lnTo>
                    <a:pt x="12675" y="4410"/>
                  </a:lnTo>
                  <a:lnTo>
                    <a:pt x="12718" y="4240"/>
                  </a:lnTo>
                  <a:lnTo>
                    <a:pt x="12760" y="4059"/>
                  </a:lnTo>
                  <a:lnTo>
                    <a:pt x="12782" y="3889"/>
                  </a:lnTo>
                  <a:lnTo>
                    <a:pt x="12782" y="3709"/>
                  </a:lnTo>
                  <a:lnTo>
                    <a:pt x="12771" y="3528"/>
                  </a:lnTo>
                  <a:lnTo>
                    <a:pt x="12750" y="3347"/>
                  </a:lnTo>
                  <a:lnTo>
                    <a:pt x="12718" y="3177"/>
                  </a:lnTo>
                  <a:lnTo>
                    <a:pt x="12665" y="2997"/>
                  </a:lnTo>
                  <a:lnTo>
                    <a:pt x="12601" y="2827"/>
                  </a:lnTo>
                  <a:lnTo>
                    <a:pt x="12516" y="2657"/>
                  </a:lnTo>
                  <a:lnTo>
                    <a:pt x="12420" y="2487"/>
                  </a:lnTo>
                  <a:lnTo>
                    <a:pt x="12304" y="2317"/>
                  </a:lnTo>
                  <a:lnTo>
                    <a:pt x="12187" y="2147"/>
                  </a:lnTo>
                  <a:lnTo>
                    <a:pt x="12038" y="1987"/>
                  </a:lnTo>
                  <a:lnTo>
                    <a:pt x="11889" y="1828"/>
                  </a:lnTo>
                  <a:lnTo>
                    <a:pt x="11719" y="1669"/>
                  </a:lnTo>
                  <a:lnTo>
                    <a:pt x="11539" y="1520"/>
                  </a:lnTo>
                  <a:lnTo>
                    <a:pt x="11337" y="1371"/>
                  </a:lnTo>
                  <a:lnTo>
                    <a:pt x="11124" y="1222"/>
                  </a:lnTo>
                  <a:lnTo>
                    <a:pt x="10901" y="1084"/>
                  </a:lnTo>
                  <a:lnTo>
                    <a:pt x="10657" y="957"/>
                  </a:lnTo>
                  <a:lnTo>
                    <a:pt x="10412" y="829"/>
                  </a:lnTo>
                  <a:lnTo>
                    <a:pt x="10157" y="723"/>
                  </a:lnTo>
                  <a:lnTo>
                    <a:pt x="9892" y="617"/>
                  </a:lnTo>
                  <a:lnTo>
                    <a:pt x="9626" y="511"/>
                  </a:lnTo>
                  <a:lnTo>
                    <a:pt x="9350" y="426"/>
                  </a:lnTo>
                  <a:lnTo>
                    <a:pt x="9063" y="351"/>
                  </a:lnTo>
                  <a:lnTo>
                    <a:pt x="8776" y="277"/>
                  </a:lnTo>
                  <a:lnTo>
                    <a:pt x="8489" y="213"/>
                  </a:lnTo>
                  <a:lnTo>
                    <a:pt x="8192" y="160"/>
                  </a:lnTo>
                  <a:lnTo>
                    <a:pt x="7894" y="107"/>
                  </a:lnTo>
                  <a:lnTo>
                    <a:pt x="7586" y="75"/>
                  </a:lnTo>
                  <a:lnTo>
                    <a:pt x="7289" y="43"/>
                  </a:lnTo>
                  <a:lnTo>
                    <a:pt x="6981" y="22"/>
                  </a:lnTo>
                  <a:lnTo>
                    <a:pt x="6673" y="11"/>
                  </a:lnTo>
                  <a:lnTo>
                    <a:pt x="636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26"/>
            <p:cNvSpPr/>
            <p:nvPr/>
          </p:nvSpPr>
          <p:spPr>
            <a:xfrm>
              <a:off x="-6887197" y="7643983"/>
              <a:ext cx="649390" cy="376243"/>
            </a:xfrm>
            <a:custGeom>
              <a:rect b="b" l="l" r="r" t="t"/>
              <a:pathLst>
                <a:path extrusionOk="0" fill="none" h="7406" w="12782">
                  <a:moveTo>
                    <a:pt x="10901" y="1084"/>
                  </a:moveTo>
                  <a:lnTo>
                    <a:pt x="10901" y="1084"/>
                  </a:lnTo>
                  <a:lnTo>
                    <a:pt x="11124" y="1222"/>
                  </a:lnTo>
                  <a:lnTo>
                    <a:pt x="11337" y="1371"/>
                  </a:lnTo>
                  <a:lnTo>
                    <a:pt x="11539" y="1520"/>
                  </a:lnTo>
                  <a:lnTo>
                    <a:pt x="11719" y="1669"/>
                  </a:lnTo>
                  <a:lnTo>
                    <a:pt x="11889" y="1828"/>
                  </a:lnTo>
                  <a:lnTo>
                    <a:pt x="12038" y="1987"/>
                  </a:lnTo>
                  <a:lnTo>
                    <a:pt x="12187" y="2147"/>
                  </a:lnTo>
                  <a:lnTo>
                    <a:pt x="12304" y="2317"/>
                  </a:lnTo>
                  <a:lnTo>
                    <a:pt x="12420" y="2487"/>
                  </a:lnTo>
                  <a:lnTo>
                    <a:pt x="12516" y="2657"/>
                  </a:lnTo>
                  <a:lnTo>
                    <a:pt x="12601" y="2827"/>
                  </a:lnTo>
                  <a:lnTo>
                    <a:pt x="12665" y="2997"/>
                  </a:lnTo>
                  <a:lnTo>
                    <a:pt x="12718" y="3177"/>
                  </a:lnTo>
                  <a:lnTo>
                    <a:pt x="12750" y="3347"/>
                  </a:lnTo>
                  <a:lnTo>
                    <a:pt x="12771" y="3528"/>
                  </a:lnTo>
                  <a:lnTo>
                    <a:pt x="12782" y="3709"/>
                  </a:lnTo>
                  <a:lnTo>
                    <a:pt x="12782" y="3889"/>
                  </a:lnTo>
                  <a:lnTo>
                    <a:pt x="12760" y="4059"/>
                  </a:lnTo>
                  <a:lnTo>
                    <a:pt x="12718" y="4240"/>
                  </a:lnTo>
                  <a:lnTo>
                    <a:pt x="12675" y="4410"/>
                  </a:lnTo>
                  <a:lnTo>
                    <a:pt x="12601" y="4590"/>
                  </a:lnTo>
                  <a:lnTo>
                    <a:pt x="12527" y="4760"/>
                  </a:lnTo>
                  <a:lnTo>
                    <a:pt x="12431" y="4930"/>
                  </a:lnTo>
                  <a:lnTo>
                    <a:pt x="12325" y="5100"/>
                  </a:lnTo>
                  <a:lnTo>
                    <a:pt x="12197" y="5270"/>
                  </a:lnTo>
                  <a:lnTo>
                    <a:pt x="12059" y="5430"/>
                  </a:lnTo>
                  <a:lnTo>
                    <a:pt x="11910" y="5589"/>
                  </a:lnTo>
                  <a:lnTo>
                    <a:pt x="11740" y="5748"/>
                  </a:lnTo>
                  <a:lnTo>
                    <a:pt x="11560" y="5897"/>
                  </a:lnTo>
                  <a:lnTo>
                    <a:pt x="11369" y="6046"/>
                  </a:lnTo>
                  <a:lnTo>
                    <a:pt x="11156" y="6184"/>
                  </a:lnTo>
                  <a:lnTo>
                    <a:pt x="10922" y="6322"/>
                  </a:lnTo>
                  <a:lnTo>
                    <a:pt x="10922" y="6322"/>
                  </a:lnTo>
                  <a:lnTo>
                    <a:pt x="10689" y="6460"/>
                  </a:lnTo>
                  <a:lnTo>
                    <a:pt x="10444" y="6577"/>
                  </a:lnTo>
                  <a:lnTo>
                    <a:pt x="10189" y="6694"/>
                  </a:lnTo>
                  <a:lnTo>
                    <a:pt x="9924" y="6800"/>
                  </a:lnTo>
                  <a:lnTo>
                    <a:pt x="9658" y="6896"/>
                  </a:lnTo>
                  <a:lnTo>
                    <a:pt x="9382" y="6992"/>
                  </a:lnTo>
                  <a:lnTo>
                    <a:pt x="9106" y="7066"/>
                  </a:lnTo>
                  <a:lnTo>
                    <a:pt x="8819" y="7140"/>
                  </a:lnTo>
                  <a:lnTo>
                    <a:pt x="8521" y="7204"/>
                  </a:lnTo>
                  <a:lnTo>
                    <a:pt x="8234" y="7257"/>
                  </a:lnTo>
                  <a:lnTo>
                    <a:pt x="7937" y="7300"/>
                  </a:lnTo>
                  <a:lnTo>
                    <a:pt x="7629" y="7342"/>
                  </a:lnTo>
                  <a:lnTo>
                    <a:pt x="7331" y="7374"/>
                  </a:lnTo>
                  <a:lnTo>
                    <a:pt x="7023" y="7395"/>
                  </a:lnTo>
                  <a:lnTo>
                    <a:pt x="6715" y="7406"/>
                  </a:lnTo>
                  <a:lnTo>
                    <a:pt x="6407" y="7406"/>
                  </a:lnTo>
                  <a:lnTo>
                    <a:pt x="6099" y="7406"/>
                  </a:lnTo>
                  <a:lnTo>
                    <a:pt x="5801" y="7395"/>
                  </a:lnTo>
                  <a:lnTo>
                    <a:pt x="5493" y="7374"/>
                  </a:lnTo>
                  <a:lnTo>
                    <a:pt x="5185" y="7342"/>
                  </a:lnTo>
                  <a:lnTo>
                    <a:pt x="4888" y="7300"/>
                  </a:lnTo>
                  <a:lnTo>
                    <a:pt x="4590" y="7257"/>
                  </a:lnTo>
                  <a:lnTo>
                    <a:pt x="4293" y="7204"/>
                  </a:lnTo>
                  <a:lnTo>
                    <a:pt x="4006" y="7140"/>
                  </a:lnTo>
                  <a:lnTo>
                    <a:pt x="3719" y="7066"/>
                  </a:lnTo>
                  <a:lnTo>
                    <a:pt x="3432" y="6992"/>
                  </a:lnTo>
                  <a:lnTo>
                    <a:pt x="3156" y="6896"/>
                  </a:lnTo>
                  <a:lnTo>
                    <a:pt x="2890" y="6800"/>
                  </a:lnTo>
                  <a:lnTo>
                    <a:pt x="2625" y="6694"/>
                  </a:lnTo>
                  <a:lnTo>
                    <a:pt x="2370" y="6577"/>
                  </a:lnTo>
                  <a:lnTo>
                    <a:pt x="2125" y="6460"/>
                  </a:lnTo>
                  <a:lnTo>
                    <a:pt x="1881" y="6322"/>
                  </a:lnTo>
                  <a:lnTo>
                    <a:pt x="1881" y="6322"/>
                  </a:lnTo>
                  <a:lnTo>
                    <a:pt x="1605" y="6152"/>
                  </a:lnTo>
                  <a:lnTo>
                    <a:pt x="1350" y="5982"/>
                  </a:lnTo>
                  <a:lnTo>
                    <a:pt x="1116" y="5802"/>
                  </a:lnTo>
                  <a:lnTo>
                    <a:pt x="914" y="5610"/>
                  </a:lnTo>
                  <a:lnTo>
                    <a:pt x="914" y="5610"/>
                  </a:lnTo>
                  <a:lnTo>
                    <a:pt x="744" y="5440"/>
                  </a:lnTo>
                  <a:lnTo>
                    <a:pt x="595" y="5270"/>
                  </a:lnTo>
                  <a:lnTo>
                    <a:pt x="468" y="5100"/>
                  </a:lnTo>
                  <a:lnTo>
                    <a:pt x="351" y="4920"/>
                  </a:lnTo>
                  <a:lnTo>
                    <a:pt x="255" y="4739"/>
                  </a:lnTo>
                  <a:lnTo>
                    <a:pt x="170" y="4559"/>
                  </a:lnTo>
                  <a:lnTo>
                    <a:pt x="106" y="4378"/>
                  </a:lnTo>
                  <a:lnTo>
                    <a:pt x="53" y="4187"/>
                  </a:lnTo>
                  <a:lnTo>
                    <a:pt x="21" y="4006"/>
                  </a:lnTo>
                  <a:lnTo>
                    <a:pt x="0" y="3825"/>
                  </a:lnTo>
                  <a:lnTo>
                    <a:pt x="0" y="3634"/>
                  </a:lnTo>
                  <a:lnTo>
                    <a:pt x="11" y="3454"/>
                  </a:lnTo>
                  <a:lnTo>
                    <a:pt x="43" y="3262"/>
                  </a:lnTo>
                  <a:lnTo>
                    <a:pt x="85" y="3082"/>
                  </a:lnTo>
                  <a:lnTo>
                    <a:pt x="149" y="2890"/>
                  </a:lnTo>
                  <a:lnTo>
                    <a:pt x="223" y="2710"/>
                  </a:lnTo>
                  <a:lnTo>
                    <a:pt x="223" y="2710"/>
                  </a:lnTo>
                  <a:lnTo>
                    <a:pt x="340" y="2487"/>
                  </a:lnTo>
                  <a:lnTo>
                    <a:pt x="478" y="2274"/>
                  </a:lnTo>
                  <a:lnTo>
                    <a:pt x="648" y="2062"/>
                  </a:lnTo>
                  <a:lnTo>
                    <a:pt x="840" y="1849"/>
                  </a:lnTo>
                  <a:lnTo>
                    <a:pt x="1063" y="1647"/>
                  </a:lnTo>
                  <a:lnTo>
                    <a:pt x="1296" y="1456"/>
                  </a:lnTo>
                  <a:lnTo>
                    <a:pt x="1562" y="1265"/>
                  </a:lnTo>
                  <a:lnTo>
                    <a:pt x="1849" y="1084"/>
                  </a:lnTo>
                  <a:lnTo>
                    <a:pt x="1849" y="1084"/>
                  </a:lnTo>
                  <a:lnTo>
                    <a:pt x="2093" y="957"/>
                  </a:lnTo>
                  <a:lnTo>
                    <a:pt x="2338" y="829"/>
                  </a:lnTo>
                  <a:lnTo>
                    <a:pt x="2593" y="723"/>
                  </a:lnTo>
                  <a:lnTo>
                    <a:pt x="2858" y="617"/>
                  </a:lnTo>
                  <a:lnTo>
                    <a:pt x="3124" y="511"/>
                  </a:lnTo>
                  <a:lnTo>
                    <a:pt x="3400" y="426"/>
                  </a:lnTo>
                  <a:lnTo>
                    <a:pt x="3676" y="351"/>
                  </a:lnTo>
                  <a:lnTo>
                    <a:pt x="3963" y="277"/>
                  </a:lnTo>
                  <a:lnTo>
                    <a:pt x="4250" y="213"/>
                  </a:lnTo>
                  <a:lnTo>
                    <a:pt x="4548" y="160"/>
                  </a:lnTo>
                  <a:lnTo>
                    <a:pt x="4845" y="107"/>
                  </a:lnTo>
                  <a:lnTo>
                    <a:pt x="5143" y="75"/>
                  </a:lnTo>
                  <a:lnTo>
                    <a:pt x="5451" y="43"/>
                  </a:lnTo>
                  <a:lnTo>
                    <a:pt x="5759" y="22"/>
                  </a:lnTo>
                  <a:lnTo>
                    <a:pt x="6067" y="11"/>
                  </a:lnTo>
                  <a:lnTo>
                    <a:pt x="6364" y="1"/>
                  </a:lnTo>
                  <a:lnTo>
                    <a:pt x="6673" y="11"/>
                  </a:lnTo>
                  <a:lnTo>
                    <a:pt x="6981" y="22"/>
                  </a:lnTo>
                  <a:lnTo>
                    <a:pt x="7289" y="43"/>
                  </a:lnTo>
                  <a:lnTo>
                    <a:pt x="7586" y="75"/>
                  </a:lnTo>
                  <a:lnTo>
                    <a:pt x="7894" y="107"/>
                  </a:lnTo>
                  <a:lnTo>
                    <a:pt x="8192" y="160"/>
                  </a:lnTo>
                  <a:lnTo>
                    <a:pt x="8489" y="213"/>
                  </a:lnTo>
                  <a:lnTo>
                    <a:pt x="8776" y="277"/>
                  </a:lnTo>
                  <a:lnTo>
                    <a:pt x="9063" y="351"/>
                  </a:lnTo>
                  <a:lnTo>
                    <a:pt x="9350" y="426"/>
                  </a:lnTo>
                  <a:lnTo>
                    <a:pt x="9626" y="511"/>
                  </a:lnTo>
                  <a:lnTo>
                    <a:pt x="9892" y="617"/>
                  </a:lnTo>
                  <a:lnTo>
                    <a:pt x="10157" y="723"/>
                  </a:lnTo>
                  <a:lnTo>
                    <a:pt x="10412" y="829"/>
                  </a:lnTo>
                  <a:lnTo>
                    <a:pt x="10657" y="957"/>
                  </a:lnTo>
                  <a:lnTo>
                    <a:pt x="10901" y="1084"/>
                  </a:lnTo>
                  <a:lnTo>
                    <a:pt x="10901" y="1084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26"/>
            <p:cNvSpPr/>
            <p:nvPr/>
          </p:nvSpPr>
          <p:spPr>
            <a:xfrm>
              <a:off x="-6819728" y="7683405"/>
              <a:ext cx="513893" cy="297957"/>
            </a:xfrm>
            <a:custGeom>
              <a:rect b="b" l="l" r="r" t="t"/>
              <a:pathLst>
                <a:path extrusionOk="0" fill="none" h="5865" w="10115">
                  <a:moveTo>
                    <a:pt x="1498" y="5004"/>
                  </a:moveTo>
                  <a:lnTo>
                    <a:pt x="1498" y="5004"/>
                  </a:lnTo>
                  <a:lnTo>
                    <a:pt x="1690" y="5111"/>
                  </a:lnTo>
                  <a:lnTo>
                    <a:pt x="1881" y="5206"/>
                  </a:lnTo>
                  <a:lnTo>
                    <a:pt x="2083" y="5291"/>
                  </a:lnTo>
                  <a:lnTo>
                    <a:pt x="2295" y="5376"/>
                  </a:lnTo>
                  <a:lnTo>
                    <a:pt x="2508" y="5451"/>
                  </a:lnTo>
                  <a:lnTo>
                    <a:pt x="2720" y="5525"/>
                  </a:lnTo>
                  <a:lnTo>
                    <a:pt x="2943" y="5589"/>
                  </a:lnTo>
                  <a:lnTo>
                    <a:pt x="3177" y="5642"/>
                  </a:lnTo>
                  <a:lnTo>
                    <a:pt x="3400" y="5695"/>
                  </a:lnTo>
                  <a:lnTo>
                    <a:pt x="3634" y="5737"/>
                  </a:lnTo>
                  <a:lnTo>
                    <a:pt x="3878" y="5780"/>
                  </a:lnTo>
                  <a:lnTo>
                    <a:pt x="4112" y="5812"/>
                  </a:lnTo>
                  <a:lnTo>
                    <a:pt x="4356" y="5833"/>
                  </a:lnTo>
                  <a:lnTo>
                    <a:pt x="4590" y="5844"/>
                  </a:lnTo>
                  <a:lnTo>
                    <a:pt x="4835" y="5854"/>
                  </a:lnTo>
                  <a:lnTo>
                    <a:pt x="5079" y="5865"/>
                  </a:lnTo>
                  <a:lnTo>
                    <a:pt x="5323" y="5854"/>
                  </a:lnTo>
                  <a:lnTo>
                    <a:pt x="5568" y="5844"/>
                  </a:lnTo>
                  <a:lnTo>
                    <a:pt x="5801" y="5833"/>
                  </a:lnTo>
                  <a:lnTo>
                    <a:pt x="6046" y="5812"/>
                  </a:lnTo>
                  <a:lnTo>
                    <a:pt x="6279" y="5780"/>
                  </a:lnTo>
                  <a:lnTo>
                    <a:pt x="6513" y="5737"/>
                  </a:lnTo>
                  <a:lnTo>
                    <a:pt x="6747" y="5695"/>
                  </a:lnTo>
                  <a:lnTo>
                    <a:pt x="6981" y="5642"/>
                  </a:lnTo>
                  <a:lnTo>
                    <a:pt x="7204" y="5589"/>
                  </a:lnTo>
                  <a:lnTo>
                    <a:pt x="7427" y="5525"/>
                  </a:lnTo>
                  <a:lnTo>
                    <a:pt x="7650" y="5451"/>
                  </a:lnTo>
                  <a:lnTo>
                    <a:pt x="7863" y="5376"/>
                  </a:lnTo>
                  <a:lnTo>
                    <a:pt x="8064" y="5291"/>
                  </a:lnTo>
                  <a:lnTo>
                    <a:pt x="8266" y="5206"/>
                  </a:lnTo>
                  <a:lnTo>
                    <a:pt x="8458" y="5111"/>
                  </a:lnTo>
                  <a:lnTo>
                    <a:pt x="8649" y="5004"/>
                  </a:lnTo>
                  <a:lnTo>
                    <a:pt x="8649" y="5004"/>
                  </a:lnTo>
                  <a:lnTo>
                    <a:pt x="8829" y="4898"/>
                  </a:lnTo>
                  <a:lnTo>
                    <a:pt x="8999" y="4781"/>
                  </a:lnTo>
                  <a:lnTo>
                    <a:pt x="9148" y="4664"/>
                  </a:lnTo>
                  <a:lnTo>
                    <a:pt x="9297" y="4547"/>
                  </a:lnTo>
                  <a:lnTo>
                    <a:pt x="9424" y="4420"/>
                  </a:lnTo>
                  <a:lnTo>
                    <a:pt x="9552" y="4292"/>
                  </a:lnTo>
                  <a:lnTo>
                    <a:pt x="9658" y="4165"/>
                  </a:lnTo>
                  <a:lnTo>
                    <a:pt x="9754" y="4037"/>
                  </a:lnTo>
                  <a:lnTo>
                    <a:pt x="9839" y="3899"/>
                  </a:lnTo>
                  <a:lnTo>
                    <a:pt x="9913" y="3761"/>
                  </a:lnTo>
                  <a:lnTo>
                    <a:pt x="9977" y="3623"/>
                  </a:lnTo>
                  <a:lnTo>
                    <a:pt x="10030" y="3485"/>
                  </a:lnTo>
                  <a:lnTo>
                    <a:pt x="10072" y="3347"/>
                  </a:lnTo>
                  <a:lnTo>
                    <a:pt x="10094" y="3209"/>
                  </a:lnTo>
                  <a:lnTo>
                    <a:pt x="10115" y="3071"/>
                  </a:lnTo>
                  <a:lnTo>
                    <a:pt x="10115" y="2933"/>
                  </a:lnTo>
                  <a:lnTo>
                    <a:pt x="10115" y="2794"/>
                  </a:lnTo>
                  <a:lnTo>
                    <a:pt x="10094" y="2646"/>
                  </a:lnTo>
                  <a:lnTo>
                    <a:pt x="10062" y="2508"/>
                  </a:lnTo>
                  <a:lnTo>
                    <a:pt x="10019" y="2369"/>
                  </a:lnTo>
                  <a:lnTo>
                    <a:pt x="9966" y="2231"/>
                  </a:lnTo>
                  <a:lnTo>
                    <a:pt x="9902" y="2093"/>
                  </a:lnTo>
                  <a:lnTo>
                    <a:pt x="9828" y="1966"/>
                  </a:lnTo>
                  <a:lnTo>
                    <a:pt x="9743" y="1828"/>
                  </a:lnTo>
                  <a:lnTo>
                    <a:pt x="9648" y="1700"/>
                  </a:lnTo>
                  <a:lnTo>
                    <a:pt x="9531" y="1573"/>
                  </a:lnTo>
                  <a:lnTo>
                    <a:pt x="9414" y="1445"/>
                  </a:lnTo>
                  <a:lnTo>
                    <a:pt x="9276" y="1318"/>
                  </a:lnTo>
                  <a:lnTo>
                    <a:pt x="9127" y="1201"/>
                  </a:lnTo>
                  <a:lnTo>
                    <a:pt x="8978" y="1084"/>
                  </a:lnTo>
                  <a:lnTo>
                    <a:pt x="8808" y="967"/>
                  </a:lnTo>
                  <a:lnTo>
                    <a:pt x="8628" y="861"/>
                  </a:lnTo>
                  <a:lnTo>
                    <a:pt x="8628" y="861"/>
                  </a:lnTo>
                  <a:lnTo>
                    <a:pt x="8436" y="754"/>
                  </a:lnTo>
                  <a:lnTo>
                    <a:pt x="8245" y="659"/>
                  </a:lnTo>
                  <a:lnTo>
                    <a:pt x="8043" y="563"/>
                  </a:lnTo>
                  <a:lnTo>
                    <a:pt x="7831" y="489"/>
                  </a:lnTo>
                  <a:lnTo>
                    <a:pt x="7618" y="404"/>
                  </a:lnTo>
                  <a:lnTo>
                    <a:pt x="7395" y="340"/>
                  </a:lnTo>
                  <a:lnTo>
                    <a:pt x="7172" y="276"/>
                  </a:lnTo>
                  <a:lnTo>
                    <a:pt x="6949" y="213"/>
                  </a:lnTo>
                  <a:lnTo>
                    <a:pt x="6715" y="170"/>
                  </a:lnTo>
                  <a:lnTo>
                    <a:pt x="6481" y="117"/>
                  </a:lnTo>
                  <a:lnTo>
                    <a:pt x="6248" y="85"/>
                  </a:lnTo>
                  <a:lnTo>
                    <a:pt x="6014" y="53"/>
                  </a:lnTo>
                  <a:lnTo>
                    <a:pt x="5770" y="32"/>
                  </a:lnTo>
                  <a:lnTo>
                    <a:pt x="5525" y="11"/>
                  </a:lnTo>
                  <a:lnTo>
                    <a:pt x="5291" y="0"/>
                  </a:lnTo>
                  <a:lnTo>
                    <a:pt x="5047" y="0"/>
                  </a:lnTo>
                  <a:lnTo>
                    <a:pt x="4803" y="0"/>
                  </a:lnTo>
                  <a:lnTo>
                    <a:pt x="4558" y="11"/>
                  </a:lnTo>
                  <a:lnTo>
                    <a:pt x="4325" y="32"/>
                  </a:lnTo>
                  <a:lnTo>
                    <a:pt x="4080" y="53"/>
                  </a:lnTo>
                  <a:lnTo>
                    <a:pt x="3846" y="85"/>
                  </a:lnTo>
                  <a:lnTo>
                    <a:pt x="3602" y="117"/>
                  </a:lnTo>
                  <a:lnTo>
                    <a:pt x="3368" y="170"/>
                  </a:lnTo>
                  <a:lnTo>
                    <a:pt x="3145" y="213"/>
                  </a:lnTo>
                  <a:lnTo>
                    <a:pt x="2922" y="276"/>
                  </a:lnTo>
                  <a:lnTo>
                    <a:pt x="2699" y="340"/>
                  </a:lnTo>
                  <a:lnTo>
                    <a:pt x="2476" y="404"/>
                  </a:lnTo>
                  <a:lnTo>
                    <a:pt x="2263" y="489"/>
                  </a:lnTo>
                  <a:lnTo>
                    <a:pt x="2062" y="563"/>
                  </a:lnTo>
                  <a:lnTo>
                    <a:pt x="1860" y="659"/>
                  </a:lnTo>
                  <a:lnTo>
                    <a:pt x="1658" y="754"/>
                  </a:lnTo>
                  <a:lnTo>
                    <a:pt x="1477" y="861"/>
                  </a:lnTo>
                  <a:lnTo>
                    <a:pt x="1477" y="861"/>
                  </a:lnTo>
                  <a:lnTo>
                    <a:pt x="1297" y="967"/>
                  </a:lnTo>
                  <a:lnTo>
                    <a:pt x="1127" y="1084"/>
                  </a:lnTo>
                  <a:lnTo>
                    <a:pt x="967" y="1201"/>
                  </a:lnTo>
                  <a:lnTo>
                    <a:pt x="829" y="1318"/>
                  </a:lnTo>
                  <a:lnTo>
                    <a:pt x="691" y="1445"/>
                  </a:lnTo>
                  <a:lnTo>
                    <a:pt x="574" y="1573"/>
                  </a:lnTo>
                  <a:lnTo>
                    <a:pt x="468" y="1700"/>
                  </a:lnTo>
                  <a:lnTo>
                    <a:pt x="372" y="1828"/>
                  </a:lnTo>
                  <a:lnTo>
                    <a:pt x="287" y="1966"/>
                  </a:lnTo>
                  <a:lnTo>
                    <a:pt x="202" y="2093"/>
                  </a:lnTo>
                  <a:lnTo>
                    <a:pt x="149" y="2231"/>
                  </a:lnTo>
                  <a:lnTo>
                    <a:pt x="96" y="2369"/>
                  </a:lnTo>
                  <a:lnTo>
                    <a:pt x="53" y="2508"/>
                  </a:lnTo>
                  <a:lnTo>
                    <a:pt x="22" y="2646"/>
                  </a:lnTo>
                  <a:lnTo>
                    <a:pt x="11" y="2794"/>
                  </a:lnTo>
                  <a:lnTo>
                    <a:pt x="0" y="2933"/>
                  </a:lnTo>
                  <a:lnTo>
                    <a:pt x="11" y="3071"/>
                  </a:lnTo>
                  <a:lnTo>
                    <a:pt x="32" y="3209"/>
                  </a:lnTo>
                  <a:lnTo>
                    <a:pt x="53" y="3347"/>
                  </a:lnTo>
                  <a:lnTo>
                    <a:pt x="96" y="3496"/>
                  </a:lnTo>
                  <a:lnTo>
                    <a:pt x="149" y="3623"/>
                  </a:lnTo>
                  <a:lnTo>
                    <a:pt x="213" y="3761"/>
                  </a:lnTo>
                  <a:lnTo>
                    <a:pt x="298" y="3899"/>
                  </a:lnTo>
                  <a:lnTo>
                    <a:pt x="383" y="4037"/>
                  </a:lnTo>
                  <a:lnTo>
                    <a:pt x="478" y="4165"/>
                  </a:lnTo>
                  <a:lnTo>
                    <a:pt x="595" y="4292"/>
                  </a:lnTo>
                  <a:lnTo>
                    <a:pt x="712" y="4420"/>
                  </a:lnTo>
                  <a:lnTo>
                    <a:pt x="850" y="4547"/>
                  </a:lnTo>
                  <a:lnTo>
                    <a:pt x="988" y="4664"/>
                  </a:lnTo>
                  <a:lnTo>
                    <a:pt x="1148" y="4781"/>
                  </a:lnTo>
                  <a:lnTo>
                    <a:pt x="1318" y="4898"/>
                  </a:lnTo>
                  <a:lnTo>
                    <a:pt x="1498" y="5004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26"/>
            <p:cNvSpPr/>
            <p:nvPr/>
          </p:nvSpPr>
          <p:spPr>
            <a:xfrm>
              <a:off x="-9088476" y="7853391"/>
              <a:ext cx="513943" cy="297499"/>
            </a:xfrm>
            <a:custGeom>
              <a:rect b="b" l="l" r="r" t="t"/>
              <a:pathLst>
                <a:path extrusionOk="0" h="5856" w="10116">
                  <a:moveTo>
                    <a:pt x="4803" y="1"/>
                  </a:moveTo>
                  <a:lnTo>
                    <a:pt x="4559" y="12"/>
                  </a:lnTo>
                  <a:lnTo>
                    <a:pt x="4315" y="33"/>
                  </a:lnTo>
                  <a:lnTo>
                    <a:pt x="4081" y="54"/>
                  </a:lnTo>
                  <a:lnTo>
                    <a:pt x="3836" y="86"/>
                  </a:lnTo>
                  <a:lnTo>
                    <a:pt x="3603" y="118"/>
                  </a:lnTo>
                  <a:lnTo>
                    <a:pt x="3369" y="160"/>
                  </a:lnTo>
                  <a:lnTo>
                    <a:pt x="3135" y="213"/>
                  </a:lnTo>
                  <a:lnTo>
                    <a:pt x="2912" y="267"/>
                  </a:lnTo>
                  <a:lnTo>
                    <a:pt x="2689" y="330"/>
                  </a:lnTo>
                  <a:lnTo>
                    <a:pt x="2476" y="405"/>
                  </a:lnTo>
                  <a:lnTo>
                    <a:pt x="2264" y="479"/>
                  </a:lnTo>
                  <a:lnTo>
                    <a:pt x="2051" y="564"/>
                  </a:lnTo>
                  <a:lnTo>
                    <a:pt x="1850" y="660"/>
                  </a:lnTo>
                  <a:lnTo>
                    <a:pt x="1658" y="755"/>
                  </a:lnTo>
                  <a:lnTo>
                    <a:pt x="1467" y="851"/>
                  </a:lnTo>
                  <a:lnTo>
                    <a:pt x="1286" y="968"/>
                  </a:lnTo>
                  <a:lnTo>
                    <a:pt x="1127" y="1074"/>
                  </a:lnTo>
                  <a:lnTo>
                    <a:pt x="968" y="1191"/>
                  </a:lnTo>
                  <a:lnTo>
                    <a:pt x="830" y="1318"/>
                  </a:lnTo>
                  <a:lnTo>
                    <a:pt x="692" y="1435"/>
                  </a:lnTo>
                  <a:lnTo>
                    <a:pt x="575" y="1563"/>
                  </a:lnTo>
                  <a:lnTo>
                    <a:pt x="458" y="1690"/>
                  </a:lnTo>
                  <a:lnTo>
                    <a:pt x="362" y="1828"/>
                  </a:lnTo>
                  <a:lnTo>
                    <a:pt x="277" y="1956"/>
                  </a:lnTo>
                  <a:lnTo>
                    <a:pt x="203" y="2094"/>
                  </a:lnTo>
                  <a:lnTo>
                    <a:pt x="139" y="2232"/>
                  </a:lnTo>
                  <a:lnTo>
                    <a:pt x="86" y="2370"/>
                  </a:lnTo>
                  <a:lnTo>
                    <a:pt x="54" y="2508"/>
                  </a:lnTo>
                  <a:lnTo>
                    <a:pt x="22" y="2646"/>
                  </a:lnTo>
                  <a:lnTo>
                    <a:pt x="1" y="2785"/>
                  </a:lnTo>
                  <a:lnTo>
                    <a:pt x="1" y="2923"/>
                  </a:lnTo>
                  <a:lnTo>
                    <a:pt x="12" y="3071"/>
                  </a:lnTo>
                  <a:lnTo>
                    <a:pt x="22" y="3210"/>
                  </a:lnTo>
                  <a:lnTo>
                    <a:pt x="54" y="3348"/>
                  </a:lnTo>
                  <a:lnTo>
                    <a:pt x="97" y="3486"/>
                  </a:lnTo>
                  <a:lnTo>
                    <a:pt x="150" y="3624"/>
                  </a:lnTo>
                  <a:lnTo>
                    <a:pt x="213" y="3762"/>
                  </a:lnTo>
                  <a:lnTo>
                    <a:pt x="288" y="3900"/>
                  </a:lnTo>
                  <a:lnTo>
                    <a:pt x="373" y="4028"/>
                  </a:lnTo>
                  <a:lnTo>
                    <a:pt x="479" y="4166"/>
                  </a:lnTo>
                  <a:lnTo>
                    <a:pt x="585" y="4293"/>
                  </a:lnTo>
                  <a:lnTo>
                    <a:pt x="713" y="4421"/>
                  </a:lnTo>
                  <a:lnTo>
                    <a:pt x="840" y="4538"/>
                  </a:lnTo>
                  <a:lnTo>
                    <a:pt x="989" y="4654"/>
                  </a:lnTo>
                  <a:lnTo>
                    <a:pt x="1148" y="4771"/>
                  </a:lnTo>
                  <a:lnTo>
                    <a:pt x="1318" y="4888"/>
                  </a:lnTo>
                  <a:lnTo>
                    <a:pt x="1499" y="4994"/>
                  </a:lnTo>
                  <a:lnTo>
                    <a:pt x="1680" y="5101"/>
                  </a:lnTo>
                  <a:lnTo>
                    <a:pt x="1881" y="5196"/>
                  </a:lnTo>
                  <a:lnTo>
                    <a:pt x="2083" y="5292"/>
                  </a:lnTo>
                  <a:lnTo>
                    <a:pt x="2285" y="5377"/>
                  </a:lnTo>
                  <a:lnTo>
                    <a:pt x="2498" y="5451"/>
                  </a:lnTo>
                  <a:lnTo>
                    <a:pt x="2721" y="5526"/>
                  </a:lnTo>
                  <a:lnTo>
                    <a:pt x="2944" y="5589"/>
                  </a:lnTo>
                  <a:lnTo>
                    <a:pt x="3167" y="5643"/>
                  </a:lnTo>
                  <a:lnTo>
                    <a:pt x="3401" y="5696"/>
                  </a:lnTo>
                  <a:lnTo>
                    <a:pt x="3635" y="5738"/>
                  </a:lnTo>
                  <a:lnTo>
                    <a:pt x="3868" y="5770"/>
                  </a:lnTo>
                  <a:lnTo>
                    <a:pt x="4113" y="5802"/>
                  </a:lnTo>
                  <a:lnTo>
                    <a:pt x="4346" y="5823"/>
                  </a:lnTo>
                  <a:lnTo>
                    <a:pt x="4591" y="5844"/>
                  </a:lnTo>
                  <a:lnTo>
                    <a:pt x="4835" y="5855"/>
                  </a:lnTo>
                  <a:lnTo>
                    <a:pt x="5313" y="5855"/>
                  </a:lnTo>
                  <a:lnTo>
                    <a:pt x="5558" y="5844"/>
                  </a:lnTo>
                  <a:lnTo>
                    <a:pt x="5802" y="5823"/>
                  </a:lnTo>
                  <a:lnTo>
                    <a:pt x="6036" y="5802"/>
                  </a:lnTo>
                  <a:lnTo>
                    <a:pt x="6280" y="5770"/>
                  </a:lnTo>
                  <a:lnTo>
                    <a:pt x="6514" y="5738"/>
                  </a:lnTo>
                  <a:lnTo>
                    <a:pt x="6748" y="5696"/>
                  </a:lnTo>
                  <a:lnTo>
                    <a:pt x="6981" y="5643"/>
                  </a:lnTo>
                  <a:lnTo>
                    <a:pt x="7204" y="5589"/>
                  </a:lnTo>
                  <a:lnTo>
                    <a:pt x="7428" y="5526"/>
                  </a:lnTo>
                  <a:lnTo>
                    <a:pt x="7640" y="5451"/>
                  </a:lnTo>
                  <a:lnTo>
                    <a:pt x="7853" y="5377"/>
                  </a:lnTo>
                  <a:lnTo>
                    <a:pt x="8065" y="5292"/>
                  </a:lnTo>
                  <a:lnTo>
                    <a:pt x="8267" y="5196"/>
                  </a:lnTo>
                  <a:lnTo>
                    <a:pt x="8458" y="5101"/>
                  </a:lnTo>
                  <a:lnTo>
                    <a:pt x="8649" y="4994"/>
                  </a:lnTo>
                  <a:lnTo>
                    <a:pt x="8830" y="4888"/>
                  </a:lnTo>
                  <a:lnTo>
                    <a:pt x="8989" y="4771"/>
                  </a:lnTo>
                  <a:lnTo>
                    <a:pt x="9149" y="4654"/>
                  </a:lnTo>
                  <a:lnTo>
                    <a:pt x="9287" y="4538"/>
                  </a:lnTo>
                  <a:lnTo>
                    <a:pt x="9425" y="4421"/>
                  </a:lnTo>
                  <a:lnTo>
                    <a:pt x="9542" y="4293"/>
                  </a:lnTo>
                  <a:lnTo>
                    <a:pt x="9659" y="4166"/>
                  </a:lnTo>
                  <a:lnTo>
                    <a:pt x="9754" y="4028"/>
                  </a:lnTo>
                  <a:lnTo>
                    <a:pt x="9839" y="3900"/>
                  </a:lnTo>
                  <a:lnTo>
                    <a:pt x="9914" y="3762"/>
                  </a:lnTo>
                  <a:lnTo>
                    <a:pt x="9977" y="3624"/>
                  </a:lnTo>
                  <a:lnTo>
                    <a:pt x="10031" y="3486"/>
                  </a:lnTo>
                  <a:lnTo>
                    <a:pt x="10062" y="3348"/>
                  </a:lnTo>
                  <a:lnTo>
                    <a:pt x="10094" y="3210"/>
                  </a:lnTo>
                  <a:lnTo>
                    <a:pt x="10116" y="3071"/>
                  </a:lnTo>
                  <a:lnTo>
                    <a:pt x="10116" y="2923"/>
                  </a:lnTo>
                  <a:lnTo>
                    <a:pt x="10105" y="2785"/>
                  </a:lnTo>
                  <a:lnTo>
                    <a:pt x="10094" y="2646"/>
                  </a:lnTo>
                  <a:lnTo>
                    <a:pt x="10062" y="2508"/>
                  </a:lnTo>
                  <a:lnTo>
                    <a:pt x="10020" y="2370"/>
                  </a:lnTo>
                  <a:lnTo>
                    <a:pt x="9967" y="2232"/>
                  </a:lnTo>
                  <a:lnTo>
                    <a:pt x="9903" y="2094"/>
                  </a:lnTo>
                  <a:lnTo>
                    <a:pt x="9829" y="1956"/>
                  </a:lnTo>
                  <a:lnTo>
                    <a:pt x="9744" y="1828"/>
                  </a:lnTo>
                  <a:lnTo>
                    <a:pt x="9637" y="1690"/>
                  </a:lnTo>
                  <a:lnTo>
                    <a:pt x="9531" y="1563"/>
                  </a:lnTo>
                  <a:lnTo>
                    <a:pt x="9404" y="1435"/>
                  </a:lnTo>
                  <a:lnTo>
                    <a:pt x="9276" y="1318"/>
                  </a:lnTo>
                  <a:lnTo>
                    <a:pt x="9127" y="1191"/>
                  </a:lnTo>
                  <a:lnTo>
                    <a:pt x="8968" y="1074"/>
                  </a:lnTo>
                  <a:lnTo>
                    <a:pt x="8798" y="968"/>
                  </a:lnTo>
                  <a:lnTo>
                    <a:pt x="8628" y="851"/>
                  </a:lnTo>
                  <a:lnTo>
                    <a:pt x="8437" y="755"/>
                  </a:lnTo>
                  <a:lnTo>
                    <a:pt x="8235" y="660"/>
                  </a:lnTo>
                  <a:lnTo>
                    <a:pt x="8033" y="564"/>
                  </a:lnTo>
                  <a:lnTo>
                    <a:pt x="7831" y="479"/>
                  </a:lnTo>
                  <a:lnTo>
                    <a:pt x="7619" y="405"/>
                  </a:lnTo>
                  <a:lnTo>
                    <a:pt x="7396" y="330"/>
                  </a:lnTo>
                  <a:lnTo>
                    <a:pt x="7173" y="267"/>
                  </a:lnTo>
                  <a:lnTo>
                    <a:pt x="6949" y="213"/>
                  </a:lnTo>
                  <a:lnTo>
                    <a:pt x="6716" y="160"/>
                  </a:lnTo>
                  <a:lnTo>
                    <a:pt x="6482" y="118"/>
                  </a:lnTo>
                  <a:lnTo>
                    <a:pt x="6248" y="86"/>
                  </a:lnTo>
                  <a:lnTo>
                    <a:pt x="6004" y="54"/>
                  </a:lnTo>
                  <a:lnTo>
                    <a:pt x="5770" y="33"/>
                  </a:lnTo>
                  <a:lnTo>
                    <a:pt x="5526" y="12"/>
                  </a:lnTo>
                  <a:lnTo>
                    <a:pt x="52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26"/>
            <p:cNvSpPr/>
            <p:nvPr/>
          </p:nvSpPr>
          <p:spPr>
            <a:xfrm>
              <a:off x="-6522875" y="8045576"/>
              <a:ext cx="414061" cy="239686"/>
            </a:xfrm>
            <a:custGeom>
              <a:rect b="b" l="l" r="r" t="t"/>
              <a:pathLst>
                <a:path extrusionOk="0" h="4718" w="8150">
                  <a:moveTo>
                    <a:pt x="4059" y="0"/>
                  </a:moveTo>
                  <a:lnTo>
                    <a:pt x="1" y="2359"/>
                  </a:lnTo>
                  <a:lnTo>
                    <a:pt x="4091" y="4718"/>
                  </a:lnTo>
                  <a:lnTo>
                    <a:pt x="8150" y="2359"/>
                  </a:lnTo>
                  <a:lnTo>
                    <a:pt x="40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26"/>
            <p:cNvSpPr/>
            <p:nvPr/>
          </p:nvSpPr>
          <p:spPr>
            <a:xfrm>
              <a:off x="-8164892" y="8386156"/>
              <a:ext cx="649948" cy="376802"/>
            </a:xfrm>
            <a:custGeom>
              <a:rect b="b" l="l" r="r" t="t"/>
              <a:pathLst>
                <a:path extrusionOk="0" h="7417" w="12793">
                  <a:moveTo>
                    <a:pt x="6375" y="776"/>
                  </a:moveTo>
                  <a:lnTo>
                    <a:pt x="6620" y="787"/>
                  </a:lnTo>
                  <a:lnTo>
                    <a:pt x="6864" y="797"/>
                  </a:lnTo>
                  <a:lnTo>
                    <a:pt x="7109" y="808"/>
                  </a:lnTo>
                  <a:lnTo>
                    <a:pt x="7342" y="829"/>
                  </a:lnTo>
                  <a:lnTo>
                    <a:pt x="7587" y="861"/>
                  </a:lnTo>
                  <a:lnTo>
                    <a:pt x="7820" y="903"/>
                  </a:lnTo>
                  <a:lnTo>
                    <a:pt x="8054" y="946"/>
                  </a:lnTo>
                  <a:lnTo>
                    <a:pt x="8288" y="988"/>
                  </a:lnTo>
                  <a:lnTo>
                    <a:pt x="8511" y="1052"/>
                  </a:lnTo>
                  <a:lnTo>
                    <a:pt x="8734" y="1116"/>
                  </a:lnTo>
                  <a:lnTo>
                    <a:pt x="8957" y="1180"/>
                  </a:lnTo>
                  <a:lnTo>
                    <a:pt x="9170" y="1265"/>
                  </a:lnTo>
                  <a:lnTo>
                    <a:pt x="9372" y="1350"/>
                  </a:lnTo>
                  <a:lnTo>
                    <a:pt x="9573" y="1435"/>
                  </a:lnTo>
                  <a:lnTo>
                    <a:pt x="9775" y="1530"/>
                  </a:lnTo>
                  <a:lnTo>
                    <a:pt x="9967" y="1637"/>
                  </a:lnTo>
                  <a:lnTo>
                    <a:pt x="10137" y="1743"/>
                  </a:lnTo>
                  <a:lnTo>
                    <a:pt x="10307" y="1860"/>
                  </a:lnTo>
                  <a:lnTo>
                    <a:pt x="10466" y="1977"/>
                  </a:lnTo>
                  <a:lnTo>
                    <a:pt x="10615" y="2093"/>
                  </a:lnTo>
                  <a:lnTo>
                    <a:pt x="10742" y="2221"/>
                  </a:lnTo>
                  <a:lnTo>
                    <a:pt x="10870" y="2348"/>
                  </a:lnTo>
                  <a:lnTo>
                    <a:pt x="10976" y="2476"/>
                  </a:lnTo>
                  <a:lnTo>
                    <a:pt x="11082" y="2603"/>
                  </a:lnTo>
                  <a:lnTo>
                    <a:pt x="11167" y="2742"/>
                  </a:lnTo>
                  <a:lnTo>
                    <a:pt x="11242" y="2880"/>
                  </a:lnTo>
                  <a:lnTo>
                    <a:pt x="11305" y="3007"/>
                  </a:lnTo>
                  <a:lnTo>
                    <a:pt x="11358" y="3145"/>
                  </a:lnTo>
                  <a:lnTo>
                    <a:pt x="11401" y="3283"/>
                  </a:lnTo>
                  <a:lnTo>
                    <a:pt x="11433" y="3432"/>
                  </a:lnTo>
                  <a:lnTo>
                    <a:pt x="11443" y="3570"/>
                  </a:lnTo>
                  <a:lnTo>
                    <a:pt x="11454" y="3708"/>
                  </a:lnTo>
                  <a:lnTo>
                    <a:pt x="11454" y="3846"/>
                  </a:lnTo>
                  <a:lnTo>
                    <a:pt x="11433" y="3985"/>
                  </a:lnTo>
                  <a:lnTo>
                    <a:pt x="11401" y="4133"/>
                  </a:lnTo>
                  <a:lnTo>
                    <a:pt x="11369" y="4271"/>
                  </a:lnTo>
                  <a:lnTo>
                    <a:pt x="11316" y="4410"/>
                  </a:lnTo>
                  <a:lnTo>
                    <a:pt x="11252" y="4548"/>
                  </a:lnTo>
                  <a:lnTo>
                    <a:pt x="11178" y="4675"/>
                  </a:lnTo>
                  <a:lnTo>
                    <a:pt x="11093" y="4813"/>
                  </a:lnTo>
                  <a:lnTo>
                    <a:pt x="10997" y="4941"/>
                  </a:lnTo>
                  <a:lnTo>
                    <a:pt x="10880" y="5068"/>
                  </a:lnTo>
                  <a:lnTo>
                    <a:pt x="10763" y="5196"/>
                  </a:lnTo>
                  <a:lnTo>
                    <a:pt x="10625" y="5323"/>
                  </a:lnTo>
                  <a:lnTo>
                    <a:pt x="10487" y="5440"/>
                  </a:lnTo>
                  <a:lnTo>
                    <a:pt x="10328" y="5557"/>
                  </a:lnTo>
                  <a:lnTo>
                    <a:pt x="10168" y="5674"/>
                  </a:lnTo>
                  <a:lnTo>
                    <a:pt x="9988" y="5780"/>
                  </a:lnTo>
                  <a:lnTo>
                    <a:pt x="9797" y="5886"/>
                  </a:lnTo>
                  <a:lnTo>
                    <a:pt x="9605" y="5982"/>
                  </a:lnTo>
                  <a:lnTo>
                    <a:pt x="9404" y="6067"/>
                  </a:lnTo>
                  <a:lnTo>
                    <a:pt x="9191" y="6152"/>
                  </a:lnTo>
                  <a:lnTo>
                    <a:pt x="8979" y="6237"/>
                  </a:lnTo>
                  <a:lnTo>
                    <a:pt x="8766" y="6301"/>
                  </a:lnTo>
                  <a:lnTo>
                    <a:pt x="8543" y="6365"/>
                  </a:lnTo>
                  <a:lnTo>
                    <a:pt x="8320" y="6428"/>
                  </a:lnTo>
                  <a:lnTo>
                    <a:pt x="8086" y="6471"/>
                  </a:lnTo>
                  <a:lnTo>
                    <a:pt x="7852" y="6513"/>
                  </a:lnTo>
                  <a:lnTo>
                    <a:pt x="7619" y="6556"/>
                  </a:lnTo>
                  <a:lnTo>
                    <a:pt x="7374" y="6588"/>
                  </a:lnTo>
                  <a:lnTo>
                    <a:pt x="7140" y="6609"/>
                  </a:lnTo>
                  <a:lnTo>
                    <a:pt x="6896" y="6630"/>
                  </a:lnTo>
                  <a:lnTo>
                    <a:pt x="6652" y="6630"/>
                  </a:lnTo>
                  <a:lnTo>
                    <a:pt x="6418" y="6641"/>
                  </a:lnTo>
                  <a:lnTo>
                    <a:pt x="6174" y="6630"/>
                  </a:lnTo>
                  <a:lnTo>
                    <a:pt x="5929" y="6630"/>
                  </a:lnTo>
                  <a:lnTo>
                    <a:pt x="5685" y="6609"/>
                  </a:lnTo>
                  <a:lnTo>
                    <a:pt x="5451" y="6588"/>
                  </a:lnTo>
                  <a:lnTo>
                    <a:pt x="5207" y="6556"/>
                  </a:lnTo>
                  <a:lnTo>
                    <a:pt x="4973" y="6513"/>
                  </a:lnTo>
                  <a:lnTo>
                    <a:pt x="4739" y="6471"/>
                  </a:lnTo>
                  <a:lnTo>
                    <a:pt x="4506" y="6428"/>
                  </a:lnTo>
                  <a:lnTo>
                    <a:pt x="4282" y="6365"/>
                  </a:lnTo>
                  <a:lnTo>
                    <a:pt x="4059" y="6301"/>
                  </a:lnTo>
                  <a:lnTo>
                    <a:pt x="3836" y="6237"/>
                  </a:lnTo>
                  <a:lnTo>
                    <a:pt x="3624" y="6152"/>
                  </a:lnTo>
                  <a:lnTo>
                    <a:pt x="3422" y="6067"/>
                  </a:lnTo>
                  <a:lnTo>
                    <a:pt x="3220" y="5982"/>
                  </a:lnTo>
                  <a:lnTo>
                    <a:pt x="3018" y="5886"/>
                  </a:lnTo>
                  <a:lnTo>
                    <a:pt x="2837" y="5780"/>
                  </a:lnTo>
                  <a:lnTo>
                    <a:pt x="2657" y="5674"/>
                  </a:lnTo>
                  <a:lnTo>
                    <a:pt x="2487" y="5557"/>
                  </a:lnTo>
                  <a:lnTo>
                    <a:pt x="2327" y="5440"/>
                  </a:lnTo>
                  <a:lnTo>
                    <a:pt x="2179" y="5323"/>
                  </a:lnTo>
                  <a:lnTo>
                    <a:pt x="2051" y="5196"/>
                  </a:lnTo>
                  <a:lnTo>
                    <a:pt x="1924" y="5068"/>
                  </a:lnTo>
                  <a:lnTo>
                    <a:pt x="1818" y="4941"/>
                  </a:lnTo>
                  <a:lnTo>
                    <a:pt x="1711" y="4813"/>
                  </a:lnTo>
                  <a:lnTo>
                    <a:pt x="1626" y="4675"/>
                  </a:lnTo>
                  <a:lnTo>
                    <a:pt x="1552" y="4548"/>
                  </a:lnTo>
                  <a:lnTo>
                    <a:pt x="1488" y="4410"/>
                  </a:lnTo>
                  <a:lnTo>
                    <a:pt x="1435" y="4271"/>
                  </a:lnTo>
                  <a:lnTo>
                    <a:pt x="1393" y="4133"/>
                  </a:lnTo>
                  <a:lnTo>
                    <a:pt x="1361" y="3985"/>
                  </a:lnTo>
                  <a:lnTo>
                    <a:pt x="1350" y="3846"/>
                  </a:lnTo>
                  <a:lnTo>
                    <a:pt x="1339" y="3708"/>
                  </a:lnTo>
                  <a:lnTo>
                    <a:pt x="1339" y="3570"/>
                  </a:lnTo>
                  <a:lnTo>
                    <a:pt x="1361" y="3432"/>
                  </a:lnTo>
                  <a:lnTo>
                    <a:pt x="1393" y="3283"/>
                  </a:lnTo>
                  <a:lnTo>
                    <a:pt x="1424" y="3145"/>
                  </a:lnTo>
                  <a:lnTo>
                    <a:pt x="1478" y="3007"/>
                  </a:lnTo>
                  <a:lnTo>
                    <a:pt x="1541" y="2880"/>
                  </a:lnTo>
                  <a:lnTo>
                    <a:pt x="1616" y="2742"/>
                  </a:lnTo>
                  <a:lnTo>
                    <a:pt x="1701" y="2603"/>
                  </a:lnTo>
                  <a:lnTo>
                    <a:pt x="1796" y="2476"/>
                  </a:lnTo>
                  <a:lnTo>
                    <a:pt x="1913" y="2348"/>
                  </a:lnTo>
                  <a:lnTo>
                    <a:pt x="2030" y="2221"/>
                  </a:lnTo>
                  <a:lnTo>
                    <a:pt x="2168" y="2093"/>
                  </a:lnTo>
                  <a:lnTo>
                    <a:pt x="2306" y="1977"/>
                  </a:lnTo>
                  <a:lnTo>
                    <a:pt x="2466" y="1860"/>
                  </a:lnTo>
                  <a:lnTo>
                    <a:pt x="2625" y="1743"/>
                  </a:lnTo>
                  <a:lnTo>
                    <a:pt x="2806" y="1637"/>
                  </a:lnTo>
                  <a:lnTo>
                    <a:pt x="2997" y="1530"/>
                  </a:lnTo>
                  <a:lnTo>
                    <a:pt x="3188" y="1435"/>
                  </a:lnTo>
                  <a:lnTo>
                    <a:pt x="3390" y="1350"/>
                  </a:lnTo>
                  <a:lnTo>
                    <a:pt x="3602" y="1265"/>
                  </a:lnTo>
                  <a:lnTo>
                    <a:pt x="3815" y="1180"/>
                  </a:lnTo>
                  <a:lnTo>
                    <a:pt x="4027" y="1116"/>
                  </a:lnTo>
                  <a:lnTo>
                    <a:pt x="4251" y="1052"/>
                  </a:lnTo>
                  <a:lnTo>
                    <a:pt x="4474" y="988"/>
                  </a:lnTo>
                  <a:lnTo>
                    <a:pt x="4707" y="946"/>
                  </a:lnTo>
                  <a:lnTo>
                    <a:pt x="4941" y="903"/>
                  </a:lnTo>
                  <a:lnTo>
                    <a:pt x="5175" y="861"/>
                  </a:lnTo>
                  <a:lnTo>
                    <a:pt x="5419" y="829"/>
                  </a:lnTo>
                  <a:lnTo>
                    <a:pt x="5653" y="808"/>
                  </a:lnTo>
                  <a:lnTo>
                    <a:pt x="5897" y="797"/>
                  </a:lnTo>
                  <a:lnTo>
                    <a:pt x="6142" y="787"/>
                  </a:lnTo>
                  <a:lnTo>
                    <a:pt x="6375" y="776"/>
                  </a:lnTo>
                  <a:close/>
                  <a:moveTo>
                    <a:pt x="6248" y="0"/>
                  </a:moveTo>
                  <a:lnTo>
                    <a:pt x="5929" y="11"/>
                  </a:lnTo>
                  <a:lnTo>
                    <a:pt x="5611" y="32"/>
                  </a:lnTo>
                  <a:lnTo>
                    <a:pt x="5292" y="54"/>
                  </a:lnTo>
                  <a:lnTo>
                    <a:pt x="4973" y="96"/>
                  </a:lnTo>
                  <a:lnTo>
                    <a:pt x="4665" y="138"/>
                  </a:lnTo>
                  <a:lnTo>
                    <a:pt x="4282" y="213"/>
                  </a:lnTo>
                  <a:lnTo>
                    <a:pt x="3900" y="287"/>
                  </a:lnTo>
                  <a:lnTo>
                    <a:pt x="3539" y="393"/>
                  </a:lnTo>
                  <a:lnTo>
                    <a:pt x="3177" y="500"/>
                  </a:lnTo>
                  <a:lnTo>
                    <a:pt x="2827" y="627"/>
                  </a:lnTo>
                  <a:lnTo>
                    <a:pt x="2497" y="765"/>
                  </a:lnTo>
                  <a:lnTo>
                    <a:pt x="2168" y="925"/>
                  </a:lnTo>
                  <a:lnTo>
                    <a:pt x="1860" y="1084"/>
                  </a:lnTo>
                  <a:lnTo>
                    <a:pt x="1637" y="1233"/>
                  </a:lnTo>
                  <a:lnTo>
                    <a:pt x="1424" y="1371"/>
                  </a:lnTo>
                  <a:lnTo>
                    <a:pt x="1223" y="1520"/>
                  </a:lnTo>
                  <a:lnTo>
                    <a:pt x="1042" y="1668"/>
                  </a:lnTo>
                  <a:lnTo>
                    <a:pt x="872" y="1828"/>
                  </a:lnTo>
                  <a:lnTo>
                    <a:pt x="723" y="1987"/>
                  </a:lnTo>
                  <a:lnTo>
                    <a:pt x="585" y="2147"/>
                  </a:lnTo>
                  <a:lnTo>
                    <a:pt x="458" y="2317"/>
                  </a:lnTo>
                  <a:lnTo>
                    <a:pt x="351" y="2487"/>
                  </a:lnTo>
                  <a:lnTo>
                    <a:pt x="256" y="2657"/>
                  </a:lnTo>
                  <a:lnTo>
                    <a:pt x="181" y="2827"/>
                  </a:lnTo>
                  <a:lnTo>
                    <a:pt x="118" y="2997"/>
                  </a:lnTo>
                  <a:lnTo>
                    <a:pt x="64" y="3177"/>
                  </a:lnTo>
                  <a:lnTo>
                    <a:pt x="33" y="3358"/>
                  </a:lnTo>
                  <a:lnTo>
                    <a:pt x="11" y="3528"/>
                  </a:lnTo>
                  <a:lnTo>
                    <a:pt x="1" y="3708"/>
                  </a:lnTo>
                  <a:lnTo>
                    <a:pt x="11" y="3889"/>
                  </a:lnTo>
                  <a:lnTo>
                    <a:pt x="33" y="4059"/>
                  </a:lnTo>
                  <a:lnTo>
                    <a:pt x="75" y="4240"/>
                  </a:lnTo>
                  <a:lnTo>
                    <a:pt x="128" y="4420"/>
                  </a:lnTo>
                  <a:lnTo>
                    <a:pt x="192" y="4590"/>
                  </a:lnTo>
                  <a:lnTo>
                    <a:pt x="266" y="4760"/>
                  </a:lnTo>
                  <a:lnTo>
                    <a:pt x="373" y="4930"/>
                  </a:lnTo>
                  <a:lnTo>
                    <a:pt x="479" y="5100"/>
                  </a:lnTo>
                  <a:lnTo>
                    <a:pt x="606" y="5270"/>
                  </a:lnTo>
                  <a:lnTo>
                    <a:pt x="744" y="5430"/>
                  </a:lnTo>
                  <a:lnTo>
                    <a:pt x="893" y="5589"/>
                  </a:lnTo>
                  <a:lnTo>
                    <a:pt x="1063" y="5748"/>
                  </a:lnTo>
                  <a:lnTo>
                    <a:pt x="1254" y="5897"/>
                  </a:lnTo>
                  <a:lnTo>
                    <a:pt x="1446" y="6046"/>
                  </a:lnTo>
                  <a:lnTo>
                    <a:pt x="1658" y="6195"/>
                  </a:lnTo>
                  <a:lnTo>
                    <a:pt x="1892" y="6333"/>
                  </a:lnTo>
                  <a:lnTo>
                    <a:pt x="2126" y="6460"/>
                  </a:lnTo>
                  <a:lnTo>
                    <a:pt x="2381" y="6577"/>
                  </a:lnTo>
                  <a:lnTo>
                    <a:pt x="2636" y="6694"/>
                  </a:lnTo>
                  <a:lnTo>
                    <a:pt x="2891" y="6800"/>
                  </a:lnTo>
                  <a:lnTo>
                    <a:pt x="3167" y="6896"/>
                  </a:lnTo>
                  <a:lnTo>
                    <a:pt x="3443" y="6991"/>
                  </a:lnTo>
                  <a:lnTo>
                    <a:pt x="3719" y="7066"/>
                  </a:lnTo>
                  <a:lnTo>
                    <a:pt x="4006" y="7140"/>
                  </a:lnTo>
                  <a:lnTo>
                    <a:pt x="4304" y="7204"/>
                  </a:lnTo>
                  <a:lnTo>
                    <a:pt x="4601" y="7257"/>
                  </a:lnTo>
                  <a:lnTo>
                    <a:pt x="4899" y="7310"/>
                  </a:lnTo>
                  <a:lnTo>
                    <a:pt x="5196" y="7342"/>
                  </a:lnTo>
                  <a:lnTo>
                    <a:pt x="5504" y="7374"/>
                  </a:lnTo>
                  <a:lnTo>
                    <a:pt x="5802" y="7395"/>
                  </a:lnTo>
                  <a:lnTo>
                    <a:pt x="6110" y="7406"/>
                  </a:lnTo>
                  <a:lnTo>
                    <a:pt x="6418" y="7416"/>
                  </a:lnTo>
                  <a:lnTo>
                    <a:pt x="6726" y="7406"/>
                  </a:lnTo>
                  <a:lnTo>
                    <a:pt x="7034" y="7395"/>
                  </a:lnTo>
                  <a:lnTo>
                    <a:pt x="7332" y="7374"/>
                  </a:lnTo>
                  <a:lnTo>
                    <a:pt x="7640" y="7342"/>
                  </a:lnTo>
                  <a:lnTo>
                    <a:pt x="7937" y="7310"/>
                  </a:lnTo>
                  <a:lnTo>
                    <a:pt x="8235" y="7257"/>
                  </a:lnTo>
                  <a:lnTo>
                    <a:pt x="8532" y="7204"/>
                  </a:lnTo>
                  <a:lnTo>
                    <a:pt x="8819" y="7140"/>
                  </a:lnTo>
                  <a:lnTo>
                    <a:pt x="9106" y="7066"/>
                  </a:lnTo>
                  <a:lnTo>
                    <a:pt x="9393" y="6991"/>
                  </a:lnTo>
                  <a:lnTo>
                    <a:pt x="9669" y="6896"/>
                  </a:lnTo>
                  <a:lnTo>
                    <a:pt x="9935" y="6800"/>
                  </a:lnTo>
                  <a:lnTo>
                    <a:pt x="10190" y="6694"/>
                  </a:lnTo>
                  <a:lnTo>
                    <a:pt x="10445" y="6577"/>
                  </a:lnTo>
                  <a:lnTo>
                    <a:pt x="10700" y="6460"/>
                  </a:lnTo>
                  <a:lnTo>
                    <a:pt x="10933" y="6333"/>
                  </a:lnTo>
                  <a:lnTo>
                    <a:pt x="11157" y="6195"/>
                  </a:lnTo>
                  <a:lnTo>
                    <a:pt x="11369" y="6046"/>
                  </a:lnTo>
                  <a:lnTo>
                    <a:pt x="11571" y="5897"/>
                  </a:lnTo>
                  <a:lnTo>
                    <a:pt x="11752" y="5748"/>
                  </a:lnTo>
                  <a:lnTo>
                    <a:pt x="11922" y="5589"/>
                  </a:lnTo>
                  <a:lnTo>
                    <a:pt x="12070" y="5430"/>
                  </a:lnTo>
                  <a:lnTo>
                    <a:pt x="12208" y="5270"/>
                  </a:lnTo>
                  <a:lnTo>
                    <a:pt x="12336" y="5100"/>
                  </a:lnTo>
                  <a:lnTo>
                    <a:pt x="12442" y="4930"/>
                  </a:lnTo>
                  <a:lnTo>
                    <a:pt x="12538" y="4760"/>
                  </a:lnTo>
                  <a:lnTo>
                    <a:pt x="12612" y="4590"/>
                  </a:lnTo>
                  <a:lnTo>
                    <a:pt x="12676" y="4420"/>
                  </a:lnTo>
                  <a:lnTo>
                    <a:pt x="12729" y="4240"/>
                  </a:lnTo>
                  <a:lnTo>
                    <a:pt x="12761" y="4059"/>
                  </a:lnTo>
                  <a:lnTo>
                    <a:pt x="12782" y="3889"/>
                  </a:lnTo>
                  <a:lnTo>
                    <a:pt x="12793" y="3708"/>
                  </a:lnTo>
                  <a:lnTo>
                    <a:pt x="12782" y="3528"/>
                  </a:lnTo>
                  <a:lnTo>
                    <a:pt x="12761" y="3358"/>
                  </a:lnTo>
                  <a:lnTo>
                    <a:pt x="12718" y="3177"/>
                  </a:lnTo>
                  <a:lnTo>
                    <a:pt x="12665" y="2997"/>
                  </a:lnTo>
                  <a:lnTo>
                    <a:pt x="12602" y="2827"/>
                  </a:lnTo>
                  <a:lnTo>
                    <a:pt x="12527" y="2657"/>
                  </a:lnTo>
                  <a:lnTo>
                    <a:pt x="12421" y="2487"/>
                  </a:lnTo>
                  <a:lnTo>
                    <a:pt x="12315" y="2317"/>
                  </a:lnTo>
                  <a:lnTo>
                    <a:pt x="12187" y="2147"/>
                  </a:lnTo>
                  <a:lnTo>
                    <a:pt x="12049" y="1987"/>
                  </a:lnTo>
                  <a:lnTo>
                    <a:pt x="11900" y="1828"/>
                  </a:lnTo>
                  <a:lnTo>
                    <a:pt x="11730" y="1668"/>
                  </a:lnTo>
                  <a:lnTo>
                    <a:pt x="11539" y="1520"/>
                  </a:lnTo>
                  <a:lnTo>
                    <a:pt x="11348" y="1371"/>
                  </a:lnTo>
                  <a:lnTo>
                    <a:pt x="11135" y="1233"/>
                  </a:lnTo>
                  <a:lnTo>
                    <a:pt x="10902" y="1095"/>
                  </a:lnTo>
                  <a:lnTo>
                    <a:pt x="10615" y="935"/>
                  </a:lnTo>
                  <a:lnTo>
                    <a:pt x="10307" y="787"/>
                  </a:lnTo>
                  <a:lnTo>
                    <a:pt x="9988" y="648"/>
                  </a:lnTo>
                  <a:lnTo>
                    <a:pt x="9658" y="532"/>
                  </a:lnTo>
                  <a:lnTo>
                    <a:pt x="9372" y="436"/>
                  </a:lnTo>
                  <a:lnTo>
                    <a:pt x="9074" y="351"/>
                  </a:lnTo>
                  <a:lnTo>
                    <a:pt x="8777" y="277"/>
                  </a:lnTo>
                  <a:lnTo>
                    <a:pt x="8469" y="213"/>
                  </a:lnTo>
                  <a:lnTo>
                    <a:pt x="8160" y="149"/>
                  </a:lnTo>
                  <a:lnTo>
                    <a:pt x="7852" y="107"/>
                  </a:lnTo>
                  <a:lnTo>
                    <a:pt x="7534" y="64"/>
                  </a:lnTo>
                  <a:lnTo>
                    <a:pt x="7215" y="32"/>
                  </a:lnTo>
                  <a:lnTo>
                    <a:pt x="6896" y="22"/>
                  </a:lnTo>
                  <a:lnTo>
                    <a:pt x="6567" y="11"/>
                  </a:lnTo>
                  <a:lnTo>
                    <a:pt x="62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26"/>
            <p:cNvSpPr/>
            <p:nvPr/>
          </p:nvSpPr>
          <p:spPr>
            <a:xfrm>
              <a:off x="-8164892" y="8386156"/>
              <a:ext cx="649948" cy="376802"/>
            </a:xfrm>
            <a:custGeom>
              <a:rect b="b" l="l" r="r" t="t"/>
              <a:pathLst>
                <a:path extrusionOk="0" fill="none" h="7417" w="12793">
                  <a:moveTo>
                    <a:pt x="10902" y="1095"/>
                  </a:moveTo>
                  <a:lnTo>
                    <a:pt x="10902" y="1095"/>
                  </a:lnTo>
                  <a:lnTo>
                    <a:pt x="11135" y="1233"/>
                  </a:lnTo>
                  <a:lnTo>
                    <a:pt x="11348" y="1371"/>
                  </a:lnTo>
                  <a:lnTo>
                    <a:pt x="11539" y="1520"/>
                  </a:lnTo>
                  <a:lnTo>
                    <a:pt x="11730" y="1668"/>
                  </a:lnTo>
                  <a:lnTo>
                    <a:pt x="11900" y="1828"/>
                  </a:lnTo>
                  <a:lnTo>
                    <a:pt x="12049" y="1987"/>
                  </a:lnTo>
                  <a:lnTo>
                    <a:pt x="12187" y="2147"/>
                  </a:lnTo>
                  <a:lnTo>
                    <a:pt x="12315" y="2317"/>
                  </a:lnTo>
                  <a:lnTo>
                    <a:pt x="12421" y="2487"/>
                  </a:lnTo>
                  <a:lnTo>
                    <a:pt x="12527" y="2657"/>
                  </a:lnTo>
                  <a:lnTo>
                    <a:pt x="12602" y="2827"/>
                  </a:lnTo>
                  <a:lnTo>
                    <a:pt x="12665" y="2997"/>
                  </a:lnTo>
                  <a:lnTo>
                    <a:pt x="12718" y="3177"/>
                  </a:lnTo>
                  <a:lnTo>
                    <a:pt x="12761" y="3358"/>
                  </a:lnTo>
                  <a:lnTo>
                    <a:pt x="12782" y="3528"/>
                  </a:lnTo>
                  <a:lnTo>
                    <a:pt x="12793" y="3708"/>
                  </a:lnTo>
                  <a:lnTo>
                    <a:pt x="12782" y="3889"/>
                  </a:lnTo>
                  <a:lnTo>
                    <a:pt x="12761" y="4059"/>
                  </a:lnTo>
                  <a:lnTo>
                    <a:pt x="12729" y="4240"/>
                  </a:lnTo>
                  <a:lnTo>
                    <a:pt x="12676" y="4420"/>
                  </a:lnTo>
                  <a:lnTo>
                    <a:pt x="12612" y="4590"/>
                  </a:lnTo>
                  <a:lnTo>
                    <a:pt x="12538" y="4760"/>
                  </a:lnTo>
                  <a:lnTo>
                    <a:pt x="12442" y="4930"/>
                  </a:lnTo>
                  <a:lnTo>
                    <a:pt x="12336" y="5100"/>
                  </a:lnTo>
                  <a:lnTo>
                    <a:pt x="12208" y="5270"/>
                  </a:lnTo>
                  <a:lnTo>
                    <a:pt x="12070" y="5430"/>
                  </a:lnTo>
                  <a:lnTo>
                    <a:pt x="11922" y="5589"/>
                  </a:lnTo>
                  <a:lnTo>
                    <a:pt x="11752" y="5748"/>
                  </a:lnTo>
                  <a:lnTo>
                    <a:pt x="11571" y="5897"/>
                  </a:lnTo>
                  <a:lnTo>
                    <a:pt x="11369" y="6046"/>
                  </a:lnTo>
                  <a:lnTo>
                    <a:pt x="11157" y="6195"/>
                  </a:lnTo>
                  <a:lnTo>
                    <a:pt x="10933" y="6333"/>
                  </a:lnTo>
                  <a:lnTo>
                    <a:pt x="10933" y="6333"/>
                  </a:lnTo>
                  <a:lnTo>
                    <a:pt x="10700" y="6460"/>
                  </a:lnTo>
                  <a:lnTo>
                    <a:pt x="10445" y="6577"/>
                  </a:lnTo>
                  <a:lnTo>
                    <a:pt x="10190" y="6694"/>
                  </a:lnTo>
                  <a:lnTo>
                    <a:pt x="9935" y="6800"/>
                  </a:lnTo>
                  <a:lnTo>
                    <a:pt x="9669" y="6896"/>
                  </a:lnTo>
                  <a:lnTo>
                    <a:pt x="9393" y="6991"/>
                  </a:lnTo>
                  <a:lnTo>
                    <a:pt x="9106" y="7066"/>
                  </a:lnTo>
                  <a:lnTo>
                    <a:pt x="8819" y="7140"/>
                  </a:lnTo>
                  <a:lnTo>
                    <a:pt x="8532" y="7204"/>
                  </a:lnTo>
                  <a:lnTo>
                    <a:pt x="8235" y="7257"/>
                  </a:lnTo>
                  <a:lnTo>
                    <a:pt x="7937" y="7310"/>
                  </a:lnTo>
                  <a:lnTo>
                    <a:pt x="7640" y="7342"/>
                  </a:lnTo>
                  <a:lnTo>
                    <a:pt x="7332" y="7374"/>
                  </a:lnTo>
                  <a:lnTo>
                    <a:pt x="7034" y="7395"/>
                  </a:lnTo>
                  <a:lnTo>
                    <a:pt x="6726" y="7406"/>
                  </a:lnTo>
                  <a:lnTo>
                    <a:pt x="6418" y="7416"/>
                  </a:lnTo>
                  <a:lnTo>
                    <a:pt x="6110" y="7406"/>
                  </a:lnTo>
                  <a:lnTo>
                    <a:pt x="5802" y="7395"/>
                  </a:lnTo>
                  <a:lnTo>
                    <a:pt x="5504" y="7374"/>
                  </a:lnTo>
                  <a:lnTo>
                    <a:pt x="5196" y="7342"/>
                  </a:lnTo>
                  <a:lnTo>
                    <a:pt x="4899" y="7310"/>
                  </a:lnTo>
                  <a:lnTo>
                    <a:pt x="4601" y="7257"/>
                  </a:lnTo>
                  <a:lnTo>
                    <a:pt x="4304" y="7204"/>
                  </a:lnTo>
                  <a:lnTo>
                    <a:pt x="4006" y="7140"/>
                  </a:lnTo>
                  <a:lnTo>
                    <a:pt x="3719" y="7066"/>
                  </a:lnTo>
                  <a:lnTo>
                    <a:pt x="3443" y="6991"/>
                  </a:lnTo>
                  <a:lnTo>
                    <a:pt x="3167" y="6896"/>
                  </a:lnTo>
                  <a:lnTo>
                    <a:pt x="2891" y="6800"/>
                  </a:lnTo>
                  <a:lnTo>
                    <a:pt x="2636" y="6694"/>
                  </a:lnTo>
                  <a:lnTo>
                    <a:pt x="2381" y="6577"/>
                  </a:lnTo>
                  <a:lnTo>
                    <a:pt x="2126" y="6460"/>
                  </a:lnTo>
                  <a:lnTo>
                    <a:pt x="1892" y="6333"/>
                  </a:lnTo>
                  <a:lnTo>
                    <a:pt x="1892" y="6333"/>
                  </a:lnTo>
                  <a:lnTo>
                    <a:pt x="1658" y="6195"/>
                  </a:lnTo>
                  <a:lnTo>
                    <a:pt x="1446" y="6046"/>
                  </a:lnTo>
                  <a:lnTo>
                    <a:pt x="1254" y="5897"/>
                  </a:lnTo>
                  <a:lnTo>
                    <a:pt x="1063" y="5748"/>
                  </a:lnTo>
                  <a:lnTo>
                    <a:pt x="893" y="5589"/>
                  </a:lnTo>
                  <a:lnTo>
                    <a:pt x="744" y="5430"/>
                  </a:lnTo>
                  <a:lnTo>
                    <a:pt x="606" y="5270"/>
                  </a:lnTo>
                  <a:lnTo>
                    <a:pt x="479" y="5100"/>
                  </a:lnTo>
                  <a:lnTo>
                    <a:pt x="373" y="4930"/>
                  </a:lnTo>
                  <a:lnTo>
                    <a:pt x="266" y="4760"/>
                  </a:lnTo>
                  <a:lnTo>
                    <a:pt x="192" y="4590"/>
                  </a:lnTo>
                  <a:lnTo>
                    <a:pt x="128" y="4420"/>
                  </a:lnTo>
                  <a:lnTo>
                    <a:pt x="75" y="4240"/>
                  </a:lnTo>
                  <a:lnTo>
                    <a:pt x="33" y="4059"/>
                  </a:lnTo>
                  <a:lnTo>
                    <a:pt x="11" y="3889"/>
                  </a:lnTo>
                  <a:lnTo>
                    <a:pt x="1" y="3708"/>
                  </a:lnTo>
                  <a:lnTo>
                    <a:pt x="11" y="3528"/>
                  </a:lnTo>
                  <a:lnTo>
                    <a:pt x="33" y="3358"/>
                  </a:lnTo>
                  <a:lnTo>
                    <a:pt x="64" y="3177"/>
                  </a:lnTo>
                  <a:lnTo>
                    <a:pt x="118" y="2997"/>
                  </a:lnTo>
                  <a:lnTo>
                    <a:pt x="181" y="2827"/>
                  </a:lnTo>
                  <a:lnTo>
                    <a:pt x="256" y="2657"/>
                  </a:lnTo>
                  <a:lnTo>
                    <a:pt x="351" y="2487"/>
                  </a:lnTo>
                  <a:lnTo>
                    <a:pt x="458" y="2317"/>
                  </a:lnTo>
                  <a:lnTo>
                    <a:pt x="585" y="2147"/>
                  </a:lnTo>
                  <a:lnTo>
                    <a:pt x="723" y="1987"/>
                  </a:lnTo>
                  <a:lnTo>
                    <a:pt x="872" y="1828"/>
                  </a:lnTo>
                  <a:lnTo>
                    <a:pt x="1042" y="1668"/>
                  </a:lnTo>
                  <a:lnTo>
                    <a:pt x="1223" y="1520"/>
                  </a:lnTo>
                  <a:lnTo>
                    <a:pt x="1424" y="1371"/>
                  </a:lnTo>
                  <a:lnTo>
                    <a:pt x="1637" y="1233"/>
                  </a:lnTo>
                  <a:lnTo>
                    <a:pt x="1860" y="1084"/>
                  </a:lnTo>
                  <a:lnTo>
                    <a:pt x="1860" y="1084"/>
                  </a:lnTo>
                  <a:lnTo>
                    <a:pt x="2168" y="925"/>
                  </a:lnTo>
                  <a:lnTo>
                    <a:pt x="2497" y="765"/>
                  </a:lnTo>
                  <a:lnTo>
                    <a:pt x="2827" y="627"/>
                  </a:lnTo>
                  <a:lnTo>
                    <a:pt x="3177" y="500"/>
                  </a:lnTo>
                  <a:lnTo>
                    <a:pt x="3539" y="393"/>
                  </a:lnTo>
                  <a:lnTo>
                    <a:pt x="3900" y="287"/>
                  </a:lnTo>
                  <a:lnTo>
                    <a:pt x="4282" y="213"/>
                  </a:lnTo>
                  <a:lnTo>
                    <a:pt x="4665" y="138"/>
                  </a:lnTo>
                  <a:lnTo>
                    <a:pt x="4665" y="138"/>
                  </a:lnTo>
                  <a:lnTo>
                    <a:pt x="4973" y="96"/>
                  </a:lnTo>
                  <a:lnTo>
                    <a:pt x="5292" y="54"/>
                  </a:lnTo>
                  <a:lnTo>
                    <a:pt x="5611" y="32"/>
                  </a:lnTo>
                  <a:lnTo>
                    <a:pt x="5929" y="11"/>
                  </a:lnTo>
                  <a:lnTo>
                    <a:pt x="6248" y="0"/>
                  </a:lnTo>
                  <a:lnTo>
                    <a:pt x="6567" y="11"/>
                  </a:lnTo>
                  <a:lnTo>
                    <a:pt x="6896" y="22"/>
                  </a:lnTo>
                  <a:lnTo>
                    <a:pt x="7215" y="32"/>
                  </a:lnTo>
                  <a:lnTo>
                    <a:pt x="7534" y="64"/>
                  </a:lnTo>
                  <a:lnTo>
                    <a:pt x="7852" y="107"/>
                  </a:lnTo>
                  <a:lnTo>
                    <a:pt x="8160" y="149"/>
                  </a:lnTo>
                  <a:lnTo>
                    <a:pt x="8469" y="213"/>
                  </a:lnTo>
                  <a:lnTo>
                    <a:pt x="8777" y="277"/>
                  </a:lnTo>
                  <a:lnTo>
                    <a:pt x="9074" y="351"/>
                  </a:lnTo>
                  <a:lnTo>
                    <a:pt x="9372" y="436"/>
                  </a:lnTo>
                  <a:lnTo>
                    <a:pt x="9658" y="532"/>
                  </a:lnTo>
                  <a:lnTo>
                    <a:pt x="9658" y="532"/>
                  </a:lnTo>
                  <a:lnTo>
                    <a:pt x="9988" y="648"/>
                  </a:lnTo>
                  <a:lnTo>
                    <a:pt x="10307" y="787"/>
                  </a:lnTo>
                  <a:lnTo>
                    <a:pt x="10615" y="935"/>
                  </a:lnTo>
                  <a:lnTo>
                    <a:pt x="10902" y="1095"/>
                  </a:lnTo>
                  <a:lnTo>
                    <a:pt x="10902" y="1095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26"/>
            <p:cNvSpPr/>
            <p:nvPr/>
          </p:nvSpPr>
          <p:spPr>
            <a:xfrm>
              <a:off x="-8096864" y="8425528"/>
              <a:ext cx="513943" cy="298007"/>
            </a:xfrm>
            <a:custGeom>
              <a:rect b="b" l="l" r="r" t="t"/>
              <a:pathLst>
                <a:path extrusionOk="0" fill="none" h="5866" w="10116">
                  <a:moveTo>
                    <a:pt x="1498" y="5005"/>
                  </a:moveTo>
                  <a:lnTo>
                    <a:pt x="1498" y="5005"/>
                  </a:lnTo>
                  <a:lnTo>
                    <a:pt x="1679" y="5111"/>
                  </a:lnTo>
                  <a:lnTo>
                    <a:pt x="1881" y="5207"/>
                  </a:lnTo>
                  <a:lnTo>
                    <a:pt x="2083" y="5292"/>
                  </a:lnTo>
                  <a:lnTo>
                    <a:pt x="2285" y="5377"/>
                  </a:lnTo>
                  <a:lnTo>
                    <a:pt x="2497" y="5462"/>
                  </a:lnTo>
                  <a:lnTo>
                    <a:pt x="2720" y="5526"/>
                  </a:lnTo>
                  <a:lnTo>
                    <a:pt x="2943" y="5590"/>
                  </a:lnTo>
                  <a:lnTo>
                    <a:pt x="3167" y="5653"/>
                  </a:lnTo>
                  <a:lnTo>
                    <a:pt x="3400" y="5696"/>
                  </a:lnTo>
                  <a:lnTo>
                    <a:pt x="3634" y="5738"/>
                  </a:lnTo>
                  <a:lnTo>
                    <a:pt x="3868" y="5781"/>
                  </a:lnTo>
                  <a:lnTo>
                    <a:pt x="4112" y="5813"/>
                  </a:lnTo>
                  <a:lnTo>
                    <a:pt x="4346" y="5834"/>
                  </a:lnTo>
                  <a:lnTo>
                    <a:pt x="4590" y="5855"/>
                  </a:lnTo>
                  <a:lnTo>
                    <a:pt x="4835" y="5855"/>
                  </a:lnTo>
                  <a:lnTo>
                    <a:pt x="5079" y="5866"/>
                  </a:lnTo>
                  <a:lnTo>
                    <a:pt x="5313" y="5855"/>
                  </a:lnTo>
                  <a:lnTo>
                    <a:pt x="5557" y="5855"/>
                  </a:lnTo>
                  <a:lnTo>
                    <a:pt x="5801" y="5834"/>
                  </a:lnTo>
                  <a:lnTo>
                    <a:pt x="6035" y="5813"/>
                  </a:lnTo>
                  <a:lnTo>
                    <a:pt x="6280" y="5781"/>
                  </a:lnTo>
                  <a:lnTo>
                    <a:pt x="6513" y="5738"/>
                  </a:lnTo>
                  <a:lnTo>
                    <a:pt x="6747" y="5696"/>
                  </a:lnTo>
                  <a:lnTo>
                    <a:pt x="6981" y="5653"/>
                  </a:lnTo>
                  <a:lnTo>
                    <a:pt x="7204" y="5590"/>
                  </a:lnTo>
                  <a:lnTo>
                    <a:pt x="7427" y="5526"/>
                  </a:lnTo>
                  <a:lnTo>
                    <a:pt x="7640" y="5462"/>
                  </a:lnTo>
                  <a:lnTo>
                    <a:pt x="7852" y="5377"/>
                  </a:lnTo>
                  <a:lnTo>
                    <a:pt x="8065" y="5292"/>
                  </a:lnTo>
                  <a:lnTo>
                    <a:pt x="8266" y="5207"/>
                  </a:lnTo>
                  <a:lnTo>
                    <a:pt x="8458" y="5111"/>
                  </a:lnTo>
                  <a:lnTo>
                    <a:pt x="8649" y="5005"/>
                  </a:lnTo>
                  <a:lnTo>
                    <a:pt x="8649" y="5005"/>
                  </a:lnTo>
                  <a:lnTo>
                    <a:pt x="8829" y="4899"/>
                  </a:lnTo>
                  <a:lnTo>
                    <a:pt x="8989" y="4782"/>
                  </a:lnTo>
                  <a:lnTo>
                    <a:pt x="9148" y="4665"/>
                  </a:lnTo>
                  <a:lnTo>
                    <a:pt x="9286" y="4548"/>
                  </a:lnTo>
                  <a:lnTo>
                    <a:pt x="9424" y="4421"/>
                  </a:lnTo>
                  <a:lnTo>
                    <a:pt x="9541" y="4293"/>
                  </a:lnTo>
                  <a:lnTo>
                    <a:pt x="9658" y="4166"/>
                  </a:lnTo>
                  <a:lnTo>
                    <a:pt x="9754" y="4038"/>
                  </a:lnTo>
                  <a:lnTo>
                    <a:pt x="9839" y="3900"/>
                  </a:lnTo>
                  <a:lnTo>
                    <a:pt x="9913" y="3773"/>
                  </a:lnTo>
                  <a:lnTo>
                    <a:pt x="9977" y="3635"/>
                  </a:lnTo>
                  <a:lnTo>
                    <a:pt x="10030" y="3496"/>
                  </a:lnTo>
                  <a:lnTo>
                    <a:pt x="10062" y="3358"/>
                  </a:lnTo>
                  <a:lnTo>
                    <a:pt x="10094" y="3210"/>
                  </a:lnTo>
                  <a:lnTo>
                    <a:pt x="10115" y="3071"/>
                  </a:lnTo>
                  <a:lnTo>
                    <a:pt x="10115" y="2933"/>
                  </a:lnTo>
                  <a:lnTo>
                    <a:pt x="10104" y="2795"/>
                  </a:lnTo>
                  <a:lnTo>
                    <a:pt x="10094" y="2657"/>
                  </a:lnTo>
                  <a:lnTo>
                    <a:pt x="10062" y="2508"/>
                  </a:lnTo>
                  <a:lnTo>
                    <a:pt x="10019" y="2370"/>
                  </a:lnTo>
                  <a:lnTo>
                    <a:pt x="9966" y="2232"/>
                  </a:lnTo>
                  <a:lnTo>
                    <a:pt x="9903" y="2105"/>
                  </a:lnTo>
                  <a:lnTo>
                    <a:pt x="9828" y="1967"/>
                  </a:lnTo>
                  <a:lnTo>
                    <a:pt x="9743" y="1828"/>
                  </a:lnTo>
                  <a:lnTo>
                    <a:pt x="9637" y="1701"/>
                  </a:lnTo>
                  <a:lnTo>
                    <a:pt x="9531" y="1573"/>
                  </a:lnTo>
                  <a:lnTo>
                    <a:pt x="9403" y="1446"/>
                  </a:lnTo>
                  <a:lnTo>
                    <a:pt x="9276" y="1318"/>
                  </a:lnTo>
                  <a:lnTo>
                    <a:pt x="9127" y="1202"/>
                  </a:lnTo>
                  <a:lnTo>
                    <a:pt x="8968" y="1085"/>
                  </a:lnTo>
                  <a:lnTo>
                    <a:pt x="8798" y="968"/>
                  </a:lnTo>
                  <a:lnTo>
                    <a:pt x="8628" y="862"/>
                  </a:lnTo>
                  <a:lnTo>
                    <a:pt x="8628" y="862"/>
                  </a:lnTo>
                  <a:lnTo>
                    <a:pt x="8436" y="755"/>
                  </a:lnTo>
                  <a:lnTo>
                    <a:pt x="8234" y="660"/>
                  </a:lnTo>
                  <a:lnTo>
                    <a:pt x="8033" y="575"/>
                  </a:lnTo>
                  <a:lnTo>
                    <a:pt x="7831" y="490"/>
                  </a:lnTo>
                  <a:lnTo>
                    <a:pt x="7618" y="405"/>
                  </a:lnTo>
                  <a:lnTo>
                    <a:pt x="7395" y="341"/>
                  </a:lnTo>
                  <a:lnTo>
                    <a:pt x="7172" y="277"/>
                  </a:lnTo>
                  <a:lnTo>
                    <a:pt x="6949" y="213"/>
                  </a:lnTo>
                  <a:lnTo>
                    <a:pt x="6715" y="171"/>
                  </a:lnTo>
                  <a:lnTo>
                    <a:pt x="6481" y="128"/>
                  </a:lnTo>
                  <a:lnTo>
                    <a:pt x="6248" y="86"/>
                  </a:lnTo>
                  <a:lnTo>
                    <a:pt x="6003" y="54"/>
                  </a:lnTo>
                  <a:lnTo>
                    <a:pt x="5770" y="33"/>
                  </a:lnTo>
                  <a:lnTo>
                    <a:pt x="5525" y="22"/>
                  </a:lnTo>
                  <a:lnTo>
                    <a:pt x="5281" y="12"/>
                  </a:lnTo>
                  <a:lnTo>
                    <a:pt x="5036" y="1"/>
                  </a:lnTo>
                  <a:lnTo>
                    <a:pt x="4803" y="12"/>
                  </a:lnTo>
                  <a:lnTo>
                    <a:pt x="4558" y="22"/>
                  </a:lnTo>
                  <a:lnTo>
                    <a:pt x="4314" y="33"/>
                  </a:lnTo>
                  <a:lnTo>
                    <a:pt x="4080" y="54"/>
                  </a:lnTo>
                  <a:lnTo>
                    <a:pt x="3836" y="86"/>
                  </a:lnTo>
                  <a:lnTo>
                    <a:pt x="3602" y="128"/>
                  </a:lnTo>
                  <a:lnTo>
                    <a:pt x="3368" y="171"/>
                  </a:lnTo>
                  <a:lnTo>
                    <a:pt x="3135" y="213"/>
                  </a:lnTo>
                  <a:lnTo>
                    <a:pt x="2912" y="277"/>
                  </a:lnTo>
                  <a:lnTo>
                    <a:pt x="2688" y="341"/>
                  </a:lnTo>
                  <a:lnTo>
                    <a:pt x="2476" y="405"/>
                  </a:lnTo>
                  <a:lnTo>
                    <a:pt x="2263" y="490"/>
                  </a:lnTo>
                  <a:lnTo>
                    <a:pt x="2051" y="575"/>
                  </a:lnTo>
                  <a:lnTo>
                    <a:pt x="1849" y="660"/>
                  </a:lnTo>
                  <a:lnTo>
                    <a:pt x="1658" y="755"/>
                  </a:lnTo>
                  <a:lnTo>
                    <a:pt x="1467" y="862"/>
                  </a:lnTo>
                  <a:lnTo>
                    <a:pt x="1467" y="862"/>
                  </a:lnTo>
                  <a:lnTo>
                    <a:pt x="1286" y="968"/>
                  </a:lnTo>
                  <a:lnTo>
                    <a:pt x="1127" y="1085"/>
                  </a:lnTo>
                  <a:lnTo>
                    <a:pt x="967" y="1202"/>
                  </a:lnTo>
                  <a:lnTo>
                    <a:pt x="829" y="1318"/>
                  </a:lnTo>
                  <a:lnTo>
                    <a:pt x="691" y="1446"/>
                  </a:lnTo>
                  <a:lnTo>
                    <a:pt x="574" y="1573"/>
                  </a:lnTo>
                  <a:lnTo>
                    <a:pt x="457" y="1701"/>
                  </a:lnTo>
                  <a:lnTo>
                    <a:pt x="362" y="1828"/>
                  </a:lnTo>
                  <a:lnTo>
                    <a:pt x="277" y="1967"/>
                  </a:lnTo>
                  <a:lnTo>
                    <a:pt x="202" y="2105"/>
                  </a:lnTo>
                  <a:lnTo>
                    <a:pt x="139" y="2232"/>
                  </a:lnTo>
                  <a:lnTo>
                    <a:pt x="85" y="2370"/>
                  </a:lnTo>
                  <a:lnTo>
                    <a:pt x="54" y="2508"/>
                  </a:lnTo>
                  <a:lnTo>
                    <a:pt x="22" y="2657"/>
                  </a:lnTo>
                  <a:lnTo>
                    <a:pt x="0" y="2795"/>
                  </a:lnTo>
                  <a:lnTo>
                    <a:pt x="0" y="2933"/>
                  </a:lnTo>
                  <a:lnTo>
                    <a:pt x="11" y="3071"/>
                  </a:lnTo>
                  <a:lnTo>
                    <a:pt x="22" y="3210"/>
                  </a:lnTo>
                  <a:lnTo>
                    <a:pt x="54" y="3358"/>
                  </a:lnTo>
                  <a:lnTo>
                    <a:pt x="96" y="3496"/>
                  </a:lnTo>
                  <a:lnTo>
                    <a:pt x="149" y="3635"/>
                  </a:lnTo>
                  <a:lnTo>
                    <a:pt x="213" y="3773"/>
                  </a:lnTo>
                  <a:lnTo>
                    <a:pt x="287" y="3900"/>
                  </a:lnTo>
                  <a:lnTo>
                    <a:pt x="372" y="4038"/>
                  </a:lnTo>
                  <a:lnTo>
                    <a:pt x="479" y="4166"/>
                  </a:lnTo>
                  <a:lnTo>
                    <a:pt x="585" y="4293"/>
                  </a:lnTo>
                  <a:lnTo>
                    <a:pt x="712" y="4421"/>
                  </a:lnTo>
                  <a:lnTo>
                    <a:pt x="840" y="4548"/>
                  </a:lnTo>
                  <a:lnTo>
                    <a:pt x="988" y="4665"/>
                  </a:lnTo>
                  <a:lnTo>
                    <a:pt x="1148" y="4782"/>
                  </a:lnTo>
                  <a:lnTo>
                    <a:pt x="1318" y="4899"/>
                  </a:lnTo>
                  <a:lnTo>
                    <a:pt x="1498" y="5005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26"/>
            <p:cNvSpPr/>
            <p:nvPr/>
          </p:nvSpPr>
          <p:spPr>
            <a:xfrm>
              <a:off x="-10785008" y="5525468"/>
              <a:ext cx="6561161" cy="3799925"/>
            </a:xfrm>
            <a:custGeom>
              <a:rect b="b" l="l" r="r" t="t"/>
              <a:pathLst>
                <a:path extrusionOk="0" h="74798" w="129144">
                  <a:moveTo>
                    <a:pt x="64365" y="1041"/>
                  </a:moveTo>
                  <a:lnTo>
                    <a:pt x="127337" y="37399"/>
                  </a:lnTo>
                  <a:lnTo>
                    <a:pt x="64779" y="73756"/>
                  </a:lnTo>
                  <a:lnTo>
                    <a:pt x="1807" y="37399"/>
                  </a:lnTo>
                  <a:lnTo>
                    <a:pt x="64365" y="1041"/>
                  </a:lnTo>
                  <a:close/>
                  <a:moveTo>
                    <a:pt x="64365" y="0"/>
                  </a:moveTo>
                  <a:lnTo>
                    <a:pt x="1" y="37399"/>
                  </a:lnTo>
                  <a:lnTo>
                    <a:pt x="64779" y="74797"/>
                  </a:lnTo>
                  <a:lnTo>
                    <a:pt x="129143" y="37399"/>
                  </a:lnTo>
                  <a:lnTo>
                    <a:pt x="64365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26"/>
            <p:cNvSpPr/>
            <p:nvPr/>
          </p:nvSpPr>
          <p:spPr>
            <a:xfrm>
              <a:off x="-10693254" y="5578353"/>
              <a:ext cx="6377653" cy="3694104"/>
            </a:xfrm>
            <a:custGeom>
              <a:rect b="b" l="l" r="r" t="t"/>
              <a:pathLst>
                <a:path extrusionOk="0" fill="none" h="72715" w="125532">
                  <a:moveTo>
                    <a:pt x="62973" y="72715"/>
                  </a:moveTo>
                  <a:lnTo>
                    <a:pt x="125531" y="36358"/>
                  </a:lnTo>
                  <a:lnTo>
                    <a:pt x="62559" y="0"/>
                  </a:lnTo>
                  <a:lnTo>
                    <a:pt x="1" y="36358"/>
                  </a:lnTo>
                  <a:lnTo>
                    <a:pt x="62973" y="72715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26"/>
            <p:cNvSpPr/>
            <p:nvPr/>
          </p:nvSpPr>
          <p:spPr>
            <a:xfrm>
              <a:off x="-8041792" y="6566106"/>
              <a:ext cx="111212" cy="64265"/>
            </a:xfrm>
            <a:custGeom>
              <a:rect b="b" l="l" r="r" t="t"/>
              <a:pathLst>
                <a:path extrusionOk="0" h="1265" w="2189">
                  <a:moveTo>
                    <a:pt x="1084" y="0"/>
                  </a:moveTo>
                  <a:lnTo>
                    <a:pt x="882" y="11"/>
                  </a:lnTo>
                  <a:lnTo>
                    <a:pt x="680" y="43"/>
                  </a:lnTo>
                  <a:lnTo>
                    <a:pt x="584" y="64"/>
                  </a:lnTo>
                  <a:lnTo>
                    <a:pt x="489" y="96"/>
                  </a:lnTo>
                  <a:lnTo>
                    <a:pt x="393" y="138"/>
                  </a:lnTo>
                  <a:lnTo>
                    <a:pt x="319" y="181"/>
                  </a:lnTo>
                  <a:lnTo>
                    <a:pt x="244" y="234"/>
                  </a:lnTo>
                  <a:lnTo>
                    <a:pt x="170" y="276"/>
                  </a:lnTo>
                  <a:lnTo>
                    <a:pt x="117" y="340"/>
                  </a:lnTo>
                  <a:lnTo>
                    <a:pt x="74" y="393"/>
                  </a:lnTo>
                  <a:lnTo>
                    <a:pt x="43" y="446"/>
                  </a:lnTo>
                  <a:lnTo>
                    <a:pt x="11" y="510"/>
                  </a:lnTo>
                  <a:lnTo>
                    <a:pt x="0" y="574"/>
                  </a:lnTo>
                  <a:lnTo>
                    <a:pt x="0" y="627"/>
                  </a:lnTo>
                  <a:lnTo>
                    <a:pt x="0" y="691"/>
                  </a:lnTo>
                  <a:lnTo>
                    <a:pt x="21" y="755"/>
                  </a:lnTo>
                  <a:lnTo>
                    <a:pt x="43" y="808"/>
                  </a:lnTo>
                  <a:lnTo>
                    <a:pt x="74" y="871"/>
                  </a:lnTo>
                  <a:lnTo>
                    <a:pt x="128" y="925"/>
                  </a:lnTo>
                  <a:lnTo>
                    <a:pt x="181" y="978"/>
                  </a:lnTo>
                  <a:lnTo>
                    <a:pt x="244" y="1031"/>
                  </a:lnTo>
                  <a:lnTo>
                    <a:pt x="319" y="1073"/>
                  </a:lnTo>
                  <a:lnTo>
                    <a:pt x="404" y="1126"/>
                  </a:lnTo>
                  <a:lnTo>
                    <a:pt x="489" y="1158"/>
                  </a:lnTo>
                  <a:lnTo>
                    <a:pt x="584" y="1190"/>
                  </a:lnTo>
                  <a:lnTo>
                    <a:pt x="680" y="1222"/>
                  </a:lnTo>
                  <a:lnTo>
                    <a:pt x="882" y="1254"/>
                  </a:lnTo>
                  <a:lnTo>
                    <a:pt x="1094" y="1265"/>
                  </a:lnTo>
                  <a:lnTo>
                    <a:pt x="1307" y="1254"/>
                  </a:lnTo>
                  <a:lnTo>
                    <a:pt x="1509" y="1222"/>
                  </a:lnTo>
                  <a:lnTo>
                    <a:pt x="1604" y="1190"/>
                  </a:lnTo>
                  <a:lnTo>
                    <a:pt x="1700" y="1158"/>
                  </a:lnTo>
                  <a:lnTo>
                    <a:pt x="1785" y="1126"/>
                  </a:lnTo>
                  <a:lnTo>
                    <a:pt x="1870" y="1073"/>
                  </a:lnTo>
                  <a:lnTo>
                    <a:pt x="1944" y="1031"/>
                  </a:lnTo>
                  <a:lnTo>
                    <a:pt x="2008" y="978"/>
                  </a:lnTo>
                  <a:lnTo>
                    <a:pt x="2061" y="925"/>
                  </a:lnTo>
                  <a:lnTo>
                    <a:pt x="2104" y="871"/>
                  </a:lnTo>
                  <a:lnTo>
                    <a:pt x="2146" y="808"/>
                  </a:lnTo>
                  <a:lnTo>
                    <a:pt x="2168" y="755"/>
                  </a:lnTo>
                  <a:lnTo>
                    <a:pt x="2178" y="691"/>
                  </a:lnTo>
                  <a:lnTo>
                    <a:pt x="2189" y="627"/>
                  </a:lnTo>
                  <a:lnTo>
                    <a:pt x="2178" y="574"/>
                  </a:lnTo>
                  <a:lnTo>
                    <a:pt x="2168" y="510"/>
                  </a:lnTo>
                  <a:lnTo>
                    <a:pt x="2136" y="446"/>
                  </a:lnTo>
                  <a:lnTo>
                    <a:pt x="2104" y="393"/>
                  </a:lnTo>
                  <a:lnTo>
                    <a:pt x="2061" y="340"/>
                  </a:lnTo>
                  <a:lnTo>
                    <a:pt x="2008" y="276"/>
                  </a:lnTo>
                  <a:lnTo>
                    <a:pt x="1934" y="234"/>
                  </a:lnTo>
                  <a:lnTo>
                    <a:pt x="1859" y="181"/>
                  </a:lnTo>
                  <a:lnTo>
                    <a:pt x="1774" y="138"/>
                  </a:lnTo>
                  <a:lnTo>
                    <a:pt x="1689" y="96"/>
                  </a:lnTo>
                  <a:lnTo>
                    <a:pt x="1594" y="64"/>
                  </a:lnTo>
                  <a:lnTo>
                    <a:pt x="1498" y="43"/>
                  </a:lnTo>
                  <a:lnTo>
                    <a:pt x="1296" y="11"/>
                  </a:lnTo>
                  <a:lnTo>
                    <a:pt x="108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26"/>
            <p:cNvSpPr/>
            <p:nvPr/>
          </p:nvSpPr>
          <p:spPr>
            <a:xfrm>
              <a:off x="-9176979" y="6733957"/>
              <a:ext cx="414061" cy="240245"/>
            </a:xfrm>
            <a:custGeom>
              <a:rect b="b" l="l" r="r" t="t"/>
              <a:pathLst>
                <a:path extrusionOk="0" h="4729" w="8150">
                  <a:moveTo>
                    <a:pt x="4059" y="0"/>
                  </a:moveTo>
                  <a:lnTo>
                    <a:pt x="0" y="2370"/>
                  </a:lnTo>
                  <a:lnTo>
                    <a:pt x="4091" y="4728"/>
                  </a:lnTo>
                  <a:lnTo>
                    <a:pt x="8150" y="2370"/>
                  </a:lnTo>
                  <a:lnTo>
                    <a:pt x="40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26"/>
            <p:cNvSpPr/>
            <p:nvPr/>
          </p:nvSpPr>
          <p:spPr>
            <a:xfrm>
              <a:off x="-8177289" y="6762000"/>
              <a:ext cx="414061" cy="239737"/>
            </a:xfrm>
            <a:custGeom>
              <a:rect b="b" l="l" r="r" t="t"/>
              <a:pathLst>
                <a:path extrusionOk="0" h="4719" w="8150">
                  <a:moveTo>
                    <a:pt x="4059" y="1"/>
                  </a:moveTo>
                  <a:lnTo>
                    <a:pt x="0" y="2360"/>
                  </a:lnTo>
                  <a:lnTo>
                    <a:pt x="4091" y="4718"/>
                  </a:lnTo>
                  <a:lnTo>
                    <a:pt x="8149" y="2360"/>
                  </a:lnTo>
                  <a:lnTo>
                    <a:pt x="405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26"/>
            <p:cNvSpPr/>
            <p:nvPr/>
          </p:nvSpPr>
          <p:spPr>
            <a:xfrm>
              <a:off x="-8414243" y="6899675"/>
              <a:ext cx="413502" cy="239686"/>
            </a:xfrm>
            <a:custGeom>
              <a:rect b="b" l="l" r="r" t="t"/>
              <a:pathLst>
                <a:path extrusionOk="0" h="4718" w="8139">
                  <a:moveTo>
                    <a:pt x="4292" y="1328"/>
                  </a:moveTo>
                  <a:lnTo>
                    <a:pt x="4292" y="2157"/>
                  </a:lnTo>
                  <a:lnTo>
                    <a:pt x="5727" y="2157"/>
                  </a:lnTo>
                  <a:lnTo>
                    <a:pt x="5727" y="2529"/>
                  </a:lnTo>
                  <a:lnTo>
                    <a:pt x="4292" y="2529"/>
                  </a:lnTo>
                  <a:lnTo>
                    <a:pt x="4303" y="3358"/>
                  </a:lnTo>
                  <a:lnTo>
                    <a:pt x="3666" y="3358"/>
                  </a:lnTo>
                  <a:lnTo>
                    <a:pt x="3655" y="2529"/>
                  </a:lnTo>
                  <a:lnTo>
                    <a:pt x="2221" y="2529"/>
                  </a:lnTo>
                  <a:lnTo>
                    <a:pt x="2221" y="2157"/>
                  </a:lnTo>
                  <a:lnTo>
                    <a:pt x="3655" y="2157"/>
                  </a:lnTo>
                  <a:lnTo>
                    <a:pt x="3655" y="1328"/>
                  </a:lnTo>
                  <a:close/>
                  <a:moveTo>
                    <a:pt x="4059" y="0"/>
                  </a:moveTo>
                  <a:lnTo>
                    <a:pt x="0" y="2359"/>
                  </a:lnTo>
                  <a:lnTo>
                    <a:pt x="4080" y="4718"/>
                  </a:lnTo>
                  <a:lnTo>
                    <a:pt x="8139" y="2359"/>
                  </a:lnTo>
                  <a:lnTo>
                    <a:pt x="405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26"/>
            <p:cNvSpPr/>
            <p:nvPr/>
          </p:nvSpPr>
          <p:spPr>
            <a:xfrm>
              <a:off x="-5768217" y="7054572"/>
              <a:ext cx="413502" cy="239686"/>
            </a:xfrm>
            <a:custGeom>
              <a:rect b="b" l="l" r="r" t="t"/>
              <a:pathLst>
                <a:path extrusionOk="0" h="4718" w="8139">
                  <a:moveTo>
                    <a:pt x="4059" y="0"/>
                  </a:moveTo>
                  <a:lnTo>
                    <a:pt x="0" y="2359"/>
                  </a:lnTo>
                  <a:lnTo>
                    <a:pt x="4080" y="4718"/>
                  </a:lnTo>
                  <a:lnTo>
                    <a:pt x="8139" y="2359"/>
                  </a:lnTo>
                  <a:lnTo>
                    <a:pt x="405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26"/>
            <p:cNvSpPr/>
            <p:nvPr/>
          </p:nvSpPr>
          <p:spPr>
            <a:xfrm>
              <a:off x="-6051608" y="7495538"/>
              <a:ext cx="413502" cy="239737"/>
            </a:xfrm>
            <a:custGeom>
              <a:rect b="b" l="l" r="r" t="t"/>
              <a:pathLst>
                <a:path extrusionOk="0" h="4719" w="8139">
                  <a:moveTo>
                    <a:pt x="4069" y="1722"/>
                  </a:moveTo>
                  <a:lnTo>
                    <a:pt x="4271" y="1733"/>
                  </a:lnTo>
                  <a:lnTo>
                    <a:pt x="4484" y="1775"/>
                  </a:lnTo>
                  <a:lnTo>
                    <a:pt x="4579" y="1796"/>
                  </a:lnTo>
                  <a:lnTo>
                    <a:pt x="4664" y="1828"/>
                  </a:lnTo>
                  <a:lnTo>
                    <a:pt x="4760" y="1871"/>
                  </a:lnTo>
                  <a:lnTo>
                    <a:pt x="4845" y="1913"/>
                  </a:lnTo>
                  <a:lnTo>
                    <a:pt x="4919" y="1956"/>
                  </a:lnTo>
                  <a:lnTo>
                    <a:pt x="4983" y="2009"/>
                  </a:lnTo>
                  <a:lnTo>
                    <a:pt x="5036" y="2062"/>
                  </a:lnTo>
                  <a:lnTo>
                    <a:pt x="5079" y="2115"/>
                  </a:lnTo>
                  <a:lnTo>
                    <a:pt x="5121" y="2179"/>
                  </a:lnTo>
                  <a:lnTo>
                    <a:pt x="5143" y="2232"/>
                  </a:lnTo>
                  <a:lnTo>
                    <a:pt x="5164" y="2296"/>
                  </a:lnTo>
                  <a:lnTo>
                    <a:pt x="5164" y="2359"/>
                  </a:lnTo>
                  <a:lnTo>
                    <a:pt x="5164" y="2423"/>
                  </a:lnTo>
                  <a:lnTo>
                    <a:pt x="5143" y="2476"/>
                  </a:lnTo>
                  <a:lnTo>
                    <a:pt x="5121" y="2540"/>
                  </a:lnTo>
                  <a:lnTo>
                    <a:pt x="5089" y="2593"/>
                  </a:lnTo>
                  <a:lnTo>
                    <a:pt x="5047" y="2657"/>
                  </a:lnTo>
                  <a:lnTo>
                    <a:pt x="4983" y="2710"/>
                  </a:lnTo>
                  <a:lnTo>
                    <a:pt x="4919" y="2763"/>
                  </a:lnTo>
                  <a:lnTo>
                    <a:pt x="4845" y="2806"/>
                  </a:lnTo>
                  <a:lnTo>
                    <a:pt x="4760" y="2848"/>
                  </a:lnTo>
                  <a:lnTo>
                    <a:pt x="4675" y="2891"/>
                  </a:lnTo>
                  <a:lnTo>
                    <a:pt x="4579" y="2923"/>
                  </a:lnTo>
                  <a:lnTo>
                    <a:pt x="4484" y="2944"/>
                  </a:lnTo>
                  <a:lnTo>
                    <a:pt x="4282" y="2986"/>
                  </a:lnTo>
                  <a:lnTo>
                    <a:pt x="4069" y="2997"/>
                  </a:lnTo>
                  <a:lnTo>
                    <a:pt x="3868" y="2986"/>
                  </a:lnTo>
                  <a:lnTo>
                    <a:pt x="3655" y="2944"/>
                  </a:lnTo>
                  <a:lnTo>
                    <a:pt x="3559" y="2923"/>
                  </a:lnTo>
                  <a:lnTo>
                    <a:pt x="3474" y="2891"/>
                  </a:lnTo>
                  <a:lnTo>
                    <a:pt x="3379" y="2848"/>
                  </a:lnTo>
                  <a:lnTo>
                    <a:pt x="3294" y="2806"/>
                  </a:lnTo>
                  <a:lnTo>
                    <a:pt x="3219" y="2763"/>
                  </a:lnTo>
                  <a:lnTo>
                    <a:pt x="3156" y="2710"/>
                  </a:lnTo>
                  <a:lnTo>
                    <a:pt x="3103" y="2657"/>
                  </a:lnTo>
                  <a:lnTo>
                    <a:pt x="3060" y="2593"/>
                  </a:lnTo>
                  <a:lnTo>
                    <a:pt x="3018" y="2540"/>
                  </a:lnTo>
                  <a:lnTo>
                    <a:pt x="2996" y="2476"/>
                  </a:lnTo>
                  <a:lnTo>
                    <a:pt x="2975" y="2423"/>
                  </a:lnTo>
                  <a:lnTo>
                    <a:pt x="2975" y="2359"/>
                  </a:lnTo>
                  <a:lnTo>
                    <a:pt x="2975" y="2296"/>
                  </a:lnTo>
                  <a:lnTo>
                    <a:pt x="2996" y="2232"/>
                  </a:lnTo>
                  <a:lnTo>
                    <a:pt x="3018" y="2179"/>
                  </a:lnTo>
                  <a:lnTo>
                    <a:pt x="3049" y="2115"/>
                  </a:lnTo>
                  <a:lnTo>
                    <a:pt x="3103" y="2062"/>
                  </a:lnTo>
                  <a:lnTo>
                    <a:pt x="3156" y="2009"/>
                  </a:lnTo>
                  <a:lnTo>
                    <a:pt x="3219" y="1956"/>
                  </a:lnTo>
                  <a:lnTo>
                    <a:pt x="3294" y="1913"/>
                  </a:lnTo>
                  <a:lnTo>
                    <a:pt x="3379" y="1871"/>
                  </a:lnTo>
                  <a:lnTo>
                    <a:pt x="3464" y="1828"/>
                  </a:lnTo>
                  <a:lnTo>
                    <a:pt x="3559" y="1796"/>
                  </a:lnTo>
                  <a:lnTo>
                    <a:pt x="3655" y="1775"/>
                  </a:lnTo>
                  <a:lnTo>
                    <a:pt x="3857" y="1733"/>
                  </a:lnTo>
                  <a:lnTo>
                    <a:pt x="4069" y="1722"/>
                  </a:lnTo>
                  <a:close/>
                  <a:moveTo>
                    <a:pt x="4059" y="1"/>
                  </a:moveTo>
                  <a:lnTo>
                    <a:pt x="0" y="2359"/>
                  </a:lnTo>
                  <a:lnTo>
                    <a:pt x="4080" y="4718"/>
                  </a:lnTo>
                  <a:lnTo>
                    <a:pt x="8139" y="2359"/>
                  </a:lnTo>
                  <a:lnTo>
                    <a:pt x="405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26"/>
            <p:cNvSpPr/>
            <p:nvPr/>
          </p:nvSpPr>
          <p:spPr>
            <a:xfrm>
              <a:off x="-6051608" y="7495538"/>
              <a:ext cx="413502" cy="239737"/>
            </a:xfrm>
            <a:custGeom>
              <a:rect b="b" l="l" r="r" t="t"/>
              <a:pathLst>
                <a:path extrusionOk="0" fill="none" h="4719" w="8139">
                  <a:moveTo>
                    <a:pt x="4059" y="1"/>
                  </a:moveTo>
                  <a:lnTo>
                    <a:pt x="8139" y="2359"/>
                  </a:lnTo>
                  <a:lnTo>
                    <a:pt x="4080" y="4718"/>
                  </a:lnTo>
                  <a:lnTo>
                    <a:pt x="0" y="2359"/>
                  </a:lnTo>
                  <a:lnTo>
                    <a:pt x="4059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26"/>
            <p:cNvSpPr/>
            <p:nvPr/>
          </p:nvSpPr>
          <p:spPr>
            <a:xfrm>
              <a:off x="-5900463" y="7582969"/>
              <a:ext cx="111212" cy="64824"/>
            </a:xfrm>
            <a:custGeom>
              <a:rect b="b" l="l" r="r" t="t"/>
              <a:pathLst>
                <a:path extrusionOk="0" fill="none" h="1276" w="2189">
                  <a:moveTo>
                    <a:pt x="319" y="1085"/>
                  </a:moveTo>
                  <a:lnTo>
                    <a:pt x="319" y="1085"/>
                  </a:lnTo>
                  <a:lnTo>
                    <a:pt x="404" y="1127"/>
                  </a:lnTo>
                  <a:lnTo>
                    <a:pt x="499" y="1170"/>
                  </a:lnTo>
                  <a:lnTo>
                    <a:pt x="584" y="1202"/>
                  </a:lnTo>
                  <a:lnTo>
                    <a:pt x="680" y="1223"/>
                  </a:lnTo>
                  <a:lnTo>
                    <a:pt x="893" y="1265"/>
                  </a:lnTo>
                  <a:lnTo>
                    <a:pt x="1094" y="1276"/>
                  </a:lnTo>
                  <a:lnTo>
                    <a:pt x="1307" y="1265"/>
                  </a:lnTo>
                  <a:lnTo>
                    <a:pt x="1509" y="1223"/>
                  </a:lnTo>
                  <a:lnTo>
                    <a:pt x="1604" y="1202"/>
                  </a:lnTo>
                  <a:lnTo>
                    <a:pt x="1700" y="1170"/>
                  </a:lnTo>
                  <a:lnTo>
                    <a:pt x="1785" y="1127"/>
                  </a:lnTo>
                  <a:lnTo>
                    <a:pt x="1870" y="1085"/>
                  </a:lnTo>
                  <a:lnTo>
                    <a:pt x="1870" y="1085"/>
                  </a:lnTo>
                  <a:lnTo>
                    <a:pt x="1944" y="1042"/>
                  </a:lnTo>
                  <a:lnTo>
                    <a:pt x="2008" y="989"/>
                  </a:lnTo>
                  <a:lnTo>
                    <a:pt x="2072" y="936"/>
                  </a:lnTo>
                  <a:lnTo>
                    <a:pt x="2114" y="872"/>
                  </a:lnTo>
                  <a:lnTo>
                    <a:pt x="2146" y="819"/>
                  </a:lnTo>
                  <a:lnTo>
                    <a:pt x="2168" y="755"/>
                  </a:lnTo>
                  <a:lnTo>
                    <a:pt x="2189" y="702"/>
                  </a:lnTo>
                  <a:lnTo>
                    <a:pt x="2189" y="638"/>
                  </a:lnTo>
                  <a:lnTo>
                    <a:pt x="2189" y="575"/>
                  </a:lnTo>
                  <a:lnTo>
                    <a:pt x="2168" y="511"/>
                  </a:lnTo>
                  <a:lnTo>
                    <a:pt x="2146" y="458"/>
                  </a:lnTo>
                  <a:lnTo>
                    <a:pt x="2104" y="394"/>
                  </a:lnTo>
                  <a:lnTo>
                    <a:pt x="2061" y="341"/>
                  </a:lnTo>
                  <a:lnTo>
                    <a:pt x="2008" y="288"/>
                  </a:lnTo>
                  <a:lnTo>
                    <a:pt x="1944" y="235"/>
                  </a:lnTo>
                  <a:lnTo>
                    <a:pt x="1870" y="192"/>
                  </a:lnTo>
                  <a:lnTo>
                    <a:pt x="1870" y="192"/>
                  </a:lnTo>
                  <a:lnTo>
                    <a:pt x="1785" y="150"/>
                  </a:lnTo>
                  <a:lnTo>
                    <a:pt x="1689" y="107"/>
                  </a:lnTo>
                  <a:lnTo>
                    <a:pt x="1604" y="75"/>
                  </a:lnTo>
                  <a:lnTo>
                    <a:pt x="1509" y="54"/>
                  </a:lnTo>
                  <a:lnTo>
                    <a:pt x="1296" y="12"/>
                  </a:lnTo>
                  <a:lnTo>
                    <a:pt x="1094" y="1"/>
                  </a:lnTo>
                  <a:lnTo>
                    <a:pt x="882" y="12"/>
                  </a:lnTo>
                  <a:lnTo>
                    <a:pt x="680" y="54"/>
                  </a:lnTo>
                  <a:lnTo>
                    <a:pt x="584" y="75"/>
                  </a:lnTo>
                  <a:lnTo>
                    <a:pt x="489" y="107"/>
                  </a:lnTo>
                  <a:lnTo>
                    <a:pt x="404" y="150"/>
                  </a:lnTo>
                  <a:lnTo>
                    <a:pt x="319" y="192"/>
                  </a:lnTo>
                  <a:lnTo>
                    <a:pt x="319" y="192"/>
                  </a:lnTo>
                  <a:lnTo>
                    <a:pt x="244" y="235"/>
                  </a:lnTo>
                  <a:lnTo>
                    <a:pt x="181" y="288"/>
                  </a:lnTo>
                  <a:lnTo>
                    <a:pt x="128" y="341"/>
                  </a:lnTo>
                  <a:lnTo>
                    <a:pt x="74" y="394"/>
                  </a:lnTo>
                  <a:lnTo>
                    <a:pt x="43" y="458"/>
                  </a:lnTo>
                  <a:lnTo>
                    <a:pt x="21" y="511"/>
                  </a:lnTo>
                  <a:lnTo>
                    <a:pt x="0" y="575"/>
                  </a:lnTo>
                  <a:lnTo>
                    <a:pt x="0" y="638"/>
                  </a:lnTo>
                  <a:lnTo>
                    <a:pt x="0" y="702"/>
                  </a:lnTo>
                  <a:lnTo>
                    <a:pt x="21" y="755"/>
                  </a:lnTo>
                  <a:lnTo>
                    <a:pt x="43" y="819"/>
                  </a:lnTo>
                  <a:lnTo>
                    <a:pt x="85" y="872"/>
                  </a:lnTo>
                  <a:lnTo>
                    <a:pt x="128" y="936"/>
                  </a:lnTo>
                  <a:lnTo>
                    <a:pt x="181" y="989"/>
                  </a:lnTo>
                  <a:lnTo>
                    <a:pt x="244" y="1042"/>
                  </a:lnTo>
                  <a:lnTo>
                    <a:pt x="319" y="1085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26"/>
            <p:cNvSpPr/>
            <p:nvPr/>
          </p:nvSpPr>
          <p:spPr>
            <a:xfrm>
              <a:off x="-9156454" y="7814019"/>
              <a:ext cx="649948" cy="376243"/>
            </a:xfrm>
            <a:custGeom>
              <a:rect b="b" l="l" r="r" t="t"/>
              <a:pathLst>
                <a:path extrusionOk="0" h="7406" w="12793">
                  <a:moveTo>
                    <a:pt x="6619" y="776"/>
                  </a:moveTo>
                  <a:lnTo>
                    <a:pt x="6864" y="787"/>
                  </a:lnTo>
                  <a:lnTo>
                    <a:pt x="7108" y="808"/>
                  </a:lnTo>
                  <a:lnTo>
                    <a:pt x="7342" y="829"/>
                  </a:lnTo>
                  <a:lnTo>
                    <a:pt x="7586" y="861"/>
                  </a:lnTo>
                  <a:lnTo>
                    <a:pt x="7820" y="893"/>
                  </a:lnTo>
                  <a:lnTo>
                    <a:pt x="8054" y="935"/>
                  </a:lnTo>
                  <a:lnTo>
                    <a:pt x="8287" y="988"/>
                  </a:lnTo>
                  <a:lnTo>
                    <a:pt x="8511" y="1042"/>
                  </a:lnTo>
                  <a:lnTo>
                    <a:pt x="8734" y="1105"/>
                  </a:lnTo>
                  <a:lnTo>
                    <a:pt x="8957" y="1180"/>
                  </a:lnTo>
                  <a:lnTo>
                    <a:pt x="9169" y="1254"/>
                  </a:lnTo>
                  <a:lnTo>
                    <a:pt x="9371" y="1339"/>
                  </a:lnTo>
                  <a:lnTo>
                    <a:pt x="9573" y="1435"/>
                  </a:lnTo>
                  <a:lnTo>
                    <a:pt x="9775" y="1530"/>
                  </a:lnTo>
                  <a:lnTo>
                    <a:pt x="9966" y="1626"/>
                  </a:lnTo>
                  <a:lnTo>
                    <a:pt x="10136" y="1743"/>
                  </a:lnTo>
                  <a:lnTo>
                    <a:pt x="10306" y="1849"/>
                  </a:lnTo>
                  <a:lnTo>
                    <a:pt x="10465" y="1966"/>
                  </a:lnTo>
                  <a:lnTo>
                    <a:pt x="10614" y="2093"/>
                  </a:lnTo>
                  <a:lnTo>
                    <a:pt x="10742" y="2210"/>
                  </a:lnTo>
                  <a:lnTo>
                    <a:pt x="10869" y="2338"/>
                  </a:lnTo>
                  <a:lnTo>
                    <a:pt x="10975" y="2465"/>
                  </a:lnTo>
                  <a:lnTo>
                    <a:pt x="11082" y="2603"/>
                  </a:lnTo>
                  <a:lnTo>
                    <a:pt x="11167" y="2731"/>
                  </a:lnTo>
                  <a:lnTo>
                    <a:pt x="11241" y="2869"/>
                  </a:lnTo>
                  <a:lnTo>
                    <a:pt x="11305" y="3007"/>
                  </a:lnTo>
                  <a:lnTo>
                    <a:pt x="11358" y="3145"/>
                  </a:lnTo>
                  <a:lnTo>
                    <a:pt x="11400" y="3283"/>
                  </a:lnTo>
                  <a:lnTo>
                    <a:pt x="11432" y="3421"/>
                  </a:lnTo>
                  <a:lnTo>
                    <a:pt x="11443" y="3560"/>
                  </a:lnTo>
                  <a:lnTo>
                    <a:pt x="11454" y="3698"/>
                  </a:lnTo>
                  <a:lnTo>
                    <a:pt x="11454" y="3846"/>
                  </a:lnTo>
                  <a:lnTo>
                    <a:pt x="11432" y="3985"/>
                  </a:lnTo>
                  <a:lnTo>
                    <a:pt x="11400" y="4123"/>
                  </a:lnTo>
                  <a:lnTo>
                    <a:pt x="11369" y="4261"/>
                  </a:lnTo>
                  <a:lnTo>
                    <a:pt x="11315" y="4399"/>
                  </a:lnTo>
                  <a:lnTo>
                    <a:pt x="11252" y="4537"/>
                  </a:lnTo>
                  <a:lnTo>
                    <a:pt x="11177" y="4675"/>
                  </a:lnTo>
                  <a:lnTo>
                    <a:pt x="11092" y="4803"/>
                  </a:lnTo>
                  <a:lnTo>
                    <a:pt x="10997" y="4941"/>
                  </a:lnTo>
                  <a:lnTo>
                    <a:pt x="10880" y="5068"/>
                  </a:lnTo>
                  <a:lnTo>
                    <a:pt x="10763" y="5196"/>
                  </a:lnTo>
                  <a:lnTo>
                    <a:pt x="10625" y="5313"/>
                  </a:lnTo>
                  <a:lnTo>
                    <a:pt x="10487" y="5429"/>
                  </a:lnTo>
                  <a:lnTo>
                    <a:pt x="10327" y="5546"/>
                  </a:lnTo>
                  <a:lnTo>
                    <a:pt x="10168" y="5663"/>
                  </a:lnTo>
                  <a:lnTo>
                    <a:pt x="9987" y="5769"/>
                  </a:lnTo>
                  <a:lnTo>
                    <a:pt x="9796" y="5876"/>
                  </a:lnTo>
                  <a:lnTo>
                    <a:pt x="9605" y="5971"/>
                  </a:lnTo>
                  <a:lnTo>
                    <a:pt x="9403" y="6067"/>
                  </a:lnTo>
                  <a:lnTo>
                    <a:pt x="9191" y="6152"/>
                  </a:lnTo>
                  <a:lnTo>
                    <a:pt x="8978" y="6226"/>
                  </a:lnTo>
                  <a:lnTo>
                    <a:pt x="8766" y="6301"/>
                  </a:lnTo>
                  <a:lnTo>
                    <a:pt x="8542" y="6364"/>
                  </a:lnTo>
                  <a:lnTo>
                    <a:pt x="8319" y="6418"/>
                  </a:lnTo>
                  <a:lnTo>
                    <a:pt x="8086" y="6471"/>
                  </a:lnTo>
                  <a:lnTo>
                    <a:pt x="7852" y="6513"/>
                  </a:lnTo>
                  <a:lnTo>
                    <a:pt x="7618" y="6545"/>
                  </a:lnTo>
                  <a:lnTo>
                    <a:pt x="7374" y="6577"/>
                  </a:lnTo>
                  <a:lnTo>
                    <a:pt x="7140" y="6598"/>
                  </a:lnTo>
                  <a:lnTo>
                    <a:pt x="6896" y="6619"/>
                  </a:lnTo>
                  <a:lnTo>
                    <a:pt x="6651" y="6630"/>
                  </a:lnTo>
                  <a:lnTo>
                    <a:pt x="6173" y="6630"/>
                  </a:lnTo>
                  <a:lnTo>
                    <a:pt x="5929" y="6619"/>
                  </a:lnTo>
                  <a:lnTo>
                    <a:pt x="5684" y="6598"/>
                  </a:lnTo>
                  <a:lnTo>
                    <a:pt x="5451" y="6577"/>
                  </a:lnTo>
                  <a:lnTo>
                    <a:pt x="5206" y="6545"/>
                  </a:lnTo>
                  <a:lnTo>
                    <a:pt x="4973" y="6513"/>
                  </a:lnTo>
                  <a:lnTo>
                    <a:pt x="4739" y="6471"/>
                  </a:lnTo>
                  <a:lnTo>
                    <a:pt x="4505" y="6418"/>
                  </a:lnTo>
                  <a:lnTo>
                    <a:pt x="4282" y="6364"/>
                  </a:lnTo>
                  <a:lnTo>
                    <a:pt x="4059" y="6301"/>
                  </a:lnTo>
                  <a:lnTo>
                    <a:pt x="3836" y="6226"/>
                  </a:lnTo>
                  <a:lnTo>
                    <a:pt x="3623" y="6152"/>
                  </a:lnTo>
                  <a:lnTo>
                    <a:pt x="3421" y="6067"/>
                  </a:lnTo>
                  <a:lnTo>
                    <a:pt x="3219" y="5971"/>
                  </a:lnTo>
                  <a:lnTo>
                    <a:pt x="3018" y="5876"/>
                  </a:lnTo>
                  <a:lnTo>
                    <a:pt x="2837" y="5769"/>
                  </a:lnTo>
                  <a:lnTo>
                    <a:pt x="2656" y="5663"/>
                  </a:lnTo>
                  <a:lnTo>
                    <a:pt x="2486" y="5546"/>
                  </a:lnTo>
                  <a:lnTo>
                    <a:pt x="2327" y="5429"/>
                  </a:lnTo>
                  <a:lnTo>
                    <a:pt x="2178" y="5313"/>
                  </a:lnTo>
                  <a:lnTo>
                    <a:pt x="2051" y="5196"/>
                  </a:lnTo>
                  <a:lnTo>
                    <a:pt x="1923" y="5068"/>
                  </a:lnTo>
                  <a:lnTo>
                    <a:pt x="1817" y="4941"/>
                  </a:lnTo>
                  <a:lnTo>
                    <a:pt x="1711" y="4803"/>
                  </a:lnTo>
                  <a:lnTo>
                    <a:pt x="1626" y="4675"/>
                  </a:lnTo>
                  <a:lnTo>
                    <a:pt x="1551" y="4537"/>
                  </a:lnTo>
                  <a:lnTo>
                    <a:pt x="1488" y="4399"/>
                  </a:lnTo>
                  <a:lnTo>
                    <a:pt x="1435" y="4261"/>
                  </a:lnTo>
                  <a:lnTo>
                    <a:pt x="1392" y="4123"/>
                  </a:lnTo>
                  <a:lnTo>
                    <a:pt x="1360" y="3985"/>
                  </a:lnTo>
                  <a:lnTo>
                    <a:pt x="1350" y="3846"/>
                  </a:lnTo>
                  <a:lnTo>
                    <a:pt x="1339" y="3698"/>
                  </a:lnTo>
                  <a:lnTo>
                    <a:pt x="1339" y="3560"/>
                  </a:lnTo>
                  <a:lnTo>
                    <a:pt x="1360" y="3421"/>
                  </a:lnTo>
                  <a:lnTo>
                    <a:pt x="1392" y="3283"/>
                  </a:lnTo>
                  <a:lnTo>
                    <a:pt x="1424" y="3145"/>
                  </a:lnTo>
                  <a:lnTo>
                    <a:pt x="1477" y="3007"/>
                  </a:lnTo>
                  <a:lnTo>
                    <a:pt x="1541" y="2869"/>
                  </a:lnTo>
                  <a:lnTo>
                    <a:pt x="1615" y="2731"/>
                  </a:lnTo>
                  <a:lnTo>
                    <a:pt x="1700" y="2603"/>
                  </a:lnTo>
                  <a:lnTo>
                    <a:pt x="1796" y="2465"/>
                  </a:lnTo>
                  <a:lnTo>
                    <a:pt x="1913" y="2338"/>
                  </a:lnTo>
                  <a:lnTo>
                    <a:pt x="2030" y="2210"/>
                  </a:lnTo>
                  <a:lnTo>
                    <a:pt x="2168" y="2093"/>
                  </a:lnTo>
                  <a:lnTo>
                    <a:pt x="2306" y="1966"/>
                  </a:lnTo>
                  <a:lnTo>
                    <a:pt x="2465" y="1849"/>
                  </a:lnTo>
                  <a:lnTo>
                    <a:pt x="2624" y="1743"/>
                  </a:lnTo>
                  <a:lnTo>
                    <a:pt x="2805" y="1626"/>
                  </a:lnTo>
                  <a:lnTo>
                    <a:pt x="2996" y="1530"/>
                  </a:lnTo>
                  <a:lnTo>
                    <a:pt x="3188" y="1435"/>
                  </a:lnTo>
                  <a:lnTo>
                    <a:pt x="3389" y="1339"/>
                  </a:lnTo>
                  <a:lnTo>
                    <a:pt x="3602" y="1254"/>
                  </a:lnTo>
                  <a:lnTo>
                    <a:pt x="3814" y="1180"/>
                  </a:lnTo>
                  <a:lnTo>
                    <a:pt x="4027" y="1105"/>
                  </a:lnTo>
                  <a:lnTo>
                    <a:pt x="4250" y="1042"/>
                  </a:lnTo>
                  <a:lnTo>
                    <a:pt x="4473" y="988"/>
                  </a:lnTo>
                  <a:lnTo>
                    <a:pt x="4707" y="935"/>
                  </a:lnTo>
                  <a:lnTo>
                    <a:pt x="4941" y="893"/>
                  </a:lnTo>
                  <a:lnTo>
                    <a:pt x="5174" y="861"/>
                  </a:lnTo>
                  <a:lnTo>
                    <a:pt x="5419" y="829"/>
                  </a:lnTo>
                  <a:lnTo>
                    <a:pt x="5653" y="808"/>
                  </a:lnTo>
                  <a:lnTo>
                    <a:pt x="5897" y="787"/>
                  </a:lnTo>
                  <a:lnTo>
                    <a:pt x="6141" y="776"/>
                  </a:lnTo>
                  <a:close/>
                  <a:moveTo>
                    <a:pt x="6067" y="0"/>
                  </a:moveTo>
                  <a:lnTo>
                    <a:pt x="5759" y="11"/>
                  </a:lnTo>
                  <a:lnTo>
                    <a:pt x="5461" y="32"/>
                  </a:lnTo>
                  <a:lnTo>
                    <a:pt x="5153" y="64"/>
                  </a:lnTo>
                  <a:lnTo>
                    <a:pt x="4856" y="107"/>
                  </a:lnTo>
                  <a:lnTo>
                    <a:pt x="4558" y="149"/>
                  </a:lnTo>
                  <a:lnTo>
                    <a:pt x="4261" y="202"/>
                  </a:lnTo>
                  <a:lnTo>
                    <a:pt x="3974" y="266"/>
                  </a:lnTo>
                  <a:lnTo>
                    <a:pt x="3687" y="340"/>
                  </a:lnTo>
                  <a:lnTo>
                    <a:pt x="3400" y="425"/>
                  </a:lnTo>
                  <a:lnTo>
                    <a:pt x="3124" y="510"/>
                  </a:lnTo>
                  <a:lnTo>
                    <a:pt x="2858" y="606"/>
                  </a:lnTo>
                  <a:lnTo>
                    <a:pt x="2603" y="712"/>
                  </a:lnTo>
                  <a:lnTo>
                    <a:pt x="2348" y="829"/>
                  </a:lnTo>
                  <a:lnTo>
                    <a:pt x="2093" y="957"/>
                  </a:lnTo>
                  <a:lnTo>
                    <a:pt x="1860" y="1084"/>
                  </a:lnTo>
                  <a:lnTo>
                    <a:pt x="1636" y="1222"/>
                  </a:lnTo>
                  <a:lnTo>
                    <a:pt x="1424" y="1360"/>
                  </a:lnTo>
                  <a:lnTo>
                    <a:pt x="1222" y="1509"/>
                  </a:lnTo>
                  <a:lnTo>
                    <a:pt x="1041" y="1668"/>
                  </a:lnTo>
                  <a:lnTo>
                    <a:pt x="871" y="1817"/>
                  </a:lnTo>
                  <a:lnTo>
                    <a:pt x="723" y="1976"/>
                  </a:lnTo>
                  <a:lnTo>
                    <a:pt x="585" y="2146"/>
                  </a:lnTo>
                  <a:lnTo>
                    <a:pt x="457" y="2306"/>
                  </a:lnTo>
                  <a:lnTo>
                    <a:pt x="351" y="2476"/>
                  </a:lnTo>
                  <a:lnTo>
                    <a:pt x="255" y="2646"/>
                  </a:lnTo>
                  <a:lnTo>
                    <a:pt x="181" y="2816"/>
                  </a:lnTo>
                  <a:lnTo>
                    <a:pt x="117" y="2996"/>
                  </a:lnTo>
                  <a:lnTo>
                    <a:pt x="64" y="3166"/>
                  </a:lnTo>
                  <a:lnTo>
                    <a:pt x="32" y="3347"/>
                  </a:lnTo>
                  <a:lnTo>
                    <a:pt x="11" y="3528"/>
                  </a:lnTo>
                  <a:lnTo>
                    <a:pt x="0" y="3698"/>
                  </a:lnTo>
                  <a:lnTo>
                    <a:pt x="11" y="3878"/>
                  </a:lnTo>
                  <a:lnTo>
                    <a:pt x="32" y="4059"/>
                  </a:lnTo>
                  <a:lnTo>
                    <a:pt x="75" y="4229"/>
                  </a:lnTo>
                  <a:lnTo>
                    <a:pt x="128" y="4410"/>
                  </a:lnTo>
                  <a:lnTo>
                    <a:pt x="191" y="4580"/>
                  </a:lnTo>
                  <a:lnTo>
                    <a:pt x="266" y="4760"/>
                  </a:lnTo>
                  <a:lnTo>
                    <a:pt x="372" y="4930"/>
                  </a:lnTo>
                  <a:lnTo>
                    <a:pt x="478" y="5100"/>
                  </a:lnTo>
                  <a:lnTo>
                    <a:pt x="606" y="5259"/>
                  </a:lnTo>
                  <a:lnTo>
                    <a:pt x="744" y="5429"/>
                  </a:lnTo>
                  <a:lnTo>
                    <a:pt x="893" y="5589"/>
                  </a:lnTo>
                  <a:lnTo>
                    <a:pt x="1063" y="5738"/>
                  </a:lnTo>
                  <a:lnTo>
                    <a:pt x="1254" y="5897"/>
                  </a:lnTo>
                  <a:lnTo>
                    <a:pt x="1445" y="6035"/>
                  </a:lnTo>
                  <a:lnTo>
                    <a:pt x="1658" y="6184"/>
                  </a:lnTo>
                  <a:lnTo>
                    <a:pt x="1891" y="6322"/>
                  </a:lnTo>
                  <a:lnTo>
                    <a:pt x="2125" y="6449"/>
                  </a:lnTo>
                  <a:lnTo>
                    <a:pt x="2380" y="6577"/>
                  </a:lnTo>
                  <a:lnTo>
                    <a:pt x="2635" y="6694"/>
                  </a:lnTo>
                  <a:lnTo>
                    <a:pt x="2890" y="6800"/>
                  </a:lnTo>
                  <a:lnTo>
                    <a:pt x="3166" y="6896"/>
                  </a:lnTo>
                  <a:lnTo>
                    <a:pt x="3443" y="6981"/>
                  </a:lnTo>
                  <a:lnTo>
                    <a:pt x="3719" y="7066"/>
                  </a:lnTo>
                  <a:lnTo>
                    <a:pt x="4006" y="7140"/>
                  </a:lnTo>
                  <a:lnTo>
                    <a:pt x="4303" y="7204"/>
                  </a:lnTo>
                  <a:lnTo>
                    <a:pt x="4601" y="7257"/>
                  </a:lnTo>
                  <a:lnTo>
                    <a:pt x="4898" y="7299"/>
                  </a:lnTo>
                  <a:lnTo>
                    <a:pt x="5196" y="7342"/>
                  </a:lnTo>
                  <a:lnTo>
                    <a:pt x="5504" y="7363"/>
                  </a:lnTo>
                  <a:lnTo>
                    <a:pt x="5801" y="7384"/>
                  </a:lnTo>
                  <a:lnTo>
                    <a:pt x="6109" y="7406"/>
                  </a:lnTo>
                  <a:lnTo>
                    <a:pt x="6726" y="7406"/>
                  </a:lnTo>
                  <a:lnTo>
                    <a:pt x="7034" y="7384"/>
                  </a:lnTo>
                  <a:lnTo>
                    <a:pt x="7331" y="7363"/>
                  </a:lnTo>
                  <a:lnTo>
                    <a:pt x="7639" y="7342"/>
                  </a:lnTo>
                  <a:lnTo>
                    <a:pt x="7937" y="7299"/>
                  </a:lnTo>
                  <a:lnTo>
                    <a:pt x="8234" y="7257"/>
                  </a:lnTo>
                  <a:lnTo>
                    <a:pt x="8532" y="7204"/>
                  </a:lnTo>
                  <a:lnTo>
                    <a:pt x="8819" y="7140"/>
                  </a:lnTo>
                  <a:lnTo>
                    <a:pt x="9106" y="7066"/>
                  </a:lnTo>
                  <a:lnTo>
                    <a:pt x="9392" y="6981"/>
                  </a:lnTo>
                  <a:lnTo>
                    <a:pt x="9669" y="6896"/>
                  </a:lnTo>
                  <a:lnTo>
                    <a:pt x="9934" y="6800"/>
                  </a:lnTo>
                  <a:lnTo>
                    <a:pt x="10189" y="6694"/>
                  </a:lnTo>
                  <a:lnTo>
                    <a:pt x="10444" y="6577"/>
                  </a:lnTo>
                  <a:lnTo>
                    <a:pt x="10699" y="6449"/>
                  </a:lnTo>
                  <a:lnTo>
                    <a:pt x="10933" y="6322"/>
                  </a:lnTo>
                  <a:lnTo>
                    <a:pt x="11252" y="6120"/>
                  </a:lnTo>
                  <a:lnTo>
                    <a:pt x="11539" y="5918"/>
                  </a:lnTo>
                  <a:lnTo>
                    <a:pt x="11794" y="5695"/>
                  </a:lnTo>
                  <a:lnTo>
                    <a:pt x="11910" y="5589"/>
                  </a:lnTo>
                  <a:lnTo>
                    <a:pt x="12027" y="5472"/>
                  </a:lnTo>
                  <a:lnTo>
                    <a:pt x="12123" y="5366"/>
                  </a:lnTo>
                  <a:lnTo>
                    <a:pt x="12219" y="5249"/>
                  </a:lnTo>
                  <a:lnTo>
                    <a:pt x="12314" y="5121"/>
                  </a:lnTo>
                  <a:lnTo>
                    <a:pt x="12389" y="5004"/>
                  </a:lnTo>
                  <a:lnTo>
                    <a:pt x="12463" y="4888"/>
                  </a:lnTo>
                  <a:lnTo>
                    <a:pt x="12527" y="4760"/>
                  </a:lnTo>
                  <a:lnTo>
                    <a:pt x="12590" y="4643"/>
                  </a:lnTo>
                  <a:lnTo>
                    <a:pt x="12644" y="4516"/>
                  </a:lnTo>
                  <a:lnTo>
                    <a:pt x="12697" y="4367"/>
                  </a:lnTo>
                  <a:lnTo>
                    <a:pt x="12739" y="4208"/>
                  </a:lnTo>
                  <a:lnTo>
                    <a:pt x="12760" y="4048"/>
                  </a:lnTo>
                  <a:lnTo>
                    <a:pt x="12782" y="3889"/>
                  </a:lnTo>
                  <a:lnTo>
                    <a:pt x="12792" y="3730"/>
                  </a:lnTo>
                  <a:lnTo>
                    <a:pt x="12782" y="3570"/>
                  </a:lnTo>
                  <a:lnTo>
                    <a:pt x="12771" y="3411"/>
                  </a:lnTo>
                  <a:lnTo>
                    <a:pt x="12739" y="3251"/>
                  </a:lnTo>
                  <a:lnTo>
                    <a:pt x="12697" y="3092"/>
                  </a:lnTo>
                  <a:lnTo>
                    <a:pt x="12654" y="2943"/>
                  </a:lnTo>
                  <a:lnTo>
                    <a:pt x="12590" y="2784"/>
                  </a:lnTo>
                  <a:lnTo>
                    <a:pt x="12516" y="2635"/>
                  </a:lnTo>
                  <a:lnTo>
                    <a:pt x="12431" y="2476"/>
                  </a:lnTo>
                  <a:lnTo>
                    <a:pt x="12325" y="2327"/>
                  </a:lnTo>
                  <a:lnTo>
                    <a:pt x="12219" y="2178"/>
                  </a:lnTo>
                  <a:lnTo>
                    <a:pt x="12091" y="2030"/>
                  </a:lnTo>
                  <a:lnTo>
                    <a:pt x="11974" y="1902"/>
                  </a:lnTo>
                  <a:lnTo>
                    <a:pt x="11857" y="1775"/>
                  </a:lnTo>
                  <a:lnTo>
                    <a:pt x="11719" y="1658"/>
                  </a:lnTo>
                  <a:lnTo>
                    <a:pt x="11570" y="1541"/>
                  </a:lnTo>
                  <a:lnTo>
                    <a:pt x="11422" y="1424"/>
                  </a:lnTo>
                  <a:lnTo>
                    <a:pt x="11252" y="1307"/>
                  </a:lnTo>
                  <a:lnTo>
                    <a:pt x="11082" y="1190"/>
                  </a:lnTo>
                  <a:lnTo>
                    <a:pt x="10901" y="1084"/>
                  </a:lnTo>
                  <a:lnTo>
                    <a:pt x="10667" y="957"/>
                  </a:lnTo>
                  <a:lnTo>
                    <a:pt x="10412" y="829"/>
                  </a:lnTo>
                  <a:lnTo>
                    <a:pt x="10157" y="712"/>
                  </a:lnTo>
                  <a:lnTo>
                    <a:pt x="9902" y="606"/>
                  </a:lnTo>
                  <a:lnTo>
                    <a:pt x="9626" y="510"/>
                  </a:lnTo>
                  <a:lnTo>
                    <a:pt x="9350" y="425"/>
                  </a:lnTo>
                  <a:lnTo>
                    <a:pt x="9074" y="340"/>
                  </a:lnTo>
                  <a:lnTo>
                    <a:pt x="8787" y="266"/>
                  </a:lnTo>
                  <a:lnTo>
                    <a:pt x="8489" y="202"/>
                  </a:lnTo>
                  <a:lnTo>
                    <a:pt x="8192" y="149"/>
                  </a:lnTo>
                  <a:lnTo>
                    <a:pt x="7894" y="107"/>
                  </a:lnTo>
                  <a:lnTo>
                    <a:pt x="7597" y="64"/>
                  </a:lnTo>
                  <a:lnTo>
                    <a:pt x="7289" y="32"/>
                  </a:lnTo>
                  <a:lnTo>
                    <a:pt x="6991" y="11"/>
                  </a:lnTo>
                  <a:lnTo>
                    <a:pt x="66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26"/>
            <p:cNvSpPr/>
            <p:nvPr/>
          </p:nvSpPr>
          <p:spPr>
            <a:xfrm>
              <a:off x="-9156454" y="7814019"/>
              <a:ext cx="649948" cy="376243"/>
            </a:xfrm>
            <a:custGeom>
              <a:rect b="b" l="l" r="r" t="t"/>
              <a:pathLst>
                <a:path extrusionOk="0" fill="none" h="7406" w="12793">
                  <a:moveTo>
                    <a:pt x="12644" y="4516"/>
                  </a:moveTo>
                  <a:lnTo>
                    <a:pt x="12644" y="4516"/>
                  </a:lnTo>
                  <a:lnTo>
                    <a:pt x="12590" y="4643"/>
                  </a:lnTo>
                  <a:lnTo>
                    <a:pt x="12527" y="4760"/>
                  </a:lnTo>
                  <a:lnTo>
                    <a:pt x="12463" y="4888"/>
                  </a:lnTo>
                  <a:lnTo>
                    <a:pt x="12389" y="5004"/>
                  </a:lnTo>
                  <a:lnTo>
                    <a:pt x="12314" y="5121"/>
                  </a:lnTo>
                  <a:lnTo>
                    <a:pt x="12219" y="5249"/>
                  </a:lnTo>
                  <a:lnTo>
                    <a:pt x="12123" y="5366"/>
                  </a:lnTo>
                  <a:lnTo>
                    <a:pt x="12027" y="5472"/>
                  </a:lnTo>
                  <a:lnTo>
                    <a:pt x="11910" y="5589"/>
                  </a:lnTo>
                  <a:lnTo>
                    <a:pt x="11794" y="5695"/>
                  </a:lnTo>
                  <a:lnTo>
                    <a:pt x="11539" y="5918"/>
                  </a:lnTo>
                  <a:lnTo>
                    <a:pt x="11252" y="6120"/>
                  </a:lnTo>
                  <a:lnTo>
                    <a:pt x="10933" y="6322"/>
                  </a:lnTo>
                  <a:lnTo>
                    <a:pt x="10933" y="6322"/>
                  </a:lnTo>
                  <a:lnTo>
                    <a:pt x="10699" y="6449"/>
                  </a:lnTo>
                  <a:lnTo>
                    <a:pt x="10444" y="6577"/>
                  </a:lnTo>
                  <a:lnTo>
                    <a:pt x="10189" y="6694"/>
                  </a:lnTo>
                  <a:lnTo>
                    <a:pt x="9934" y="6800"/>
                  </a:lnTo>
                  <a:lnTo>
                    <a:pt x="9669" y="6896"/>
                  </a:lnTo>
                  <a:lnTo>
                    <a:pt x="9392" y="6981"/>
                  </a:lnTo>
                  <a:lnTo>
                    <a:pt x="9106" y="7066"/>
                  </a:lnTo>
                  <a:lnTo>
                    <a:pt x="8819" y="7140"/>
                  </a:lnTo>
                  <a:lnTo>
                    <a:pt x="8532" y="7204"/>
                  </a:lnTo>
                  <a:lnTo>
                    <a:pt x="8234" y="7257"/>
                  </a:lnTo>
                  <a:lnTo>
                    <a:pt x="7937" y="7299"/>
                  </a:lnTo>
                  <a:lnTo>
                    <a:pt x="7639" y="7342"/>
                  </a:lnTo>
                  <a:lnTo>
                    <a:pt x="7331" y="7363"/>
                  </a:lnTo>
                  <a:lnTo>
                    <a:pt x="7034" y="7384"/>
                  </a:lnTo>
                  <a:lnTo>
                    <a:pt x="6726" y="7406"/>
                  </a:lnTo>
                  <a:lnTo>
                    <a:pt x="6417" y="7406"/>
                  </a:lnTo>
                  <a:lnTo>
                    <a:pt x="6109" y="7406"/>
                  </a:lnTo>
                  <a:lnTo>
                    <a:pt x="5801" y="7384"/>
                  </a:lnTo>
                  <a:lnTo>
                    <a:pt x="5504" y="7363"/>
                  </a:lnTo>
                  <a:lnTo>
                    <a:pt x="5196" y="7342"/>
                  </a:lnTo>
                  <a:lnTo>
                    <a:pt x="4898" y="7299"/>
                  </a:lnTo>
                  <a:lnTo>
                    <a:pt x="4601" y="7257"/>
                  </a:lnTo>
                  <a:lnTo>
                    <a:pt x="4303" y="7204"/>
                  </a:lnTo>
                  <a:lnTo>
                    <a:pt x="4006" y="7140"/>
                  </a:lnTo>
                  <a:lnTo>
                    <a:pt x="3719" y="7066"/>
                  </a:lnTo>
                  <a:lnTo>
                    <a:pt x="3443" y="6981"/>
                  </a:lnTo>
                  <a:lnTo>
                    <a:pt x="3166" y="6896"/>
                  </a:lnTo>
                  <a:lnTo>
                    <a:pt x="2890" y="6800"/>
                  </a:lnTo>
                  <a:lnTo>
                    <a:pt x="2635" y="6694"/>
                  </a:lnTo>
                  <a:lnTo>
                    <a:pt x="2380" y="6577"/>
                  </a:lnTo>
                  <a:lnTo>
                    <a:pt x="2125" y="6449"/>
                  </a:lnTo>
                  <a:lnTo>
                    <a:pt x="1891" y="6322"/>
                  </a:lnTo>
                  <a:lnTo>
                    <a:pt x="1891" y="6322"/>
                  </a:lnTo>
                  <a:lnTo>
                    <a:pt x="1658" y="6184"/>
                  </a:lnTo>
                  <a:lnTo>
                    <a:pt x="1445" y="6035"/>
                  </a:lnTo>
                  <a:lnTo>
                    <a:pt x="1254" y="5897"/>
                  </a:lnTo>
                  <a:lnTo>
                    <a:pt x="1063" y="5738"/>
                  </a:lnTo>
                  <a:lnTo>
                    <a:pt x="893" y="5589"/>
                  </a:lnTo>
                  <a:lnTo>
                    <a:pt x="744" y="5429"/>
                  </a:lnTo>
                  <a:lnTo>
                    <a:pt x="606" y="5259"/>
                  </a:lnTo>
                  <a:lnTo>
                    <a:pt x="478" y="5100"/>
                  </a:lnTo>
                  <a:lnTo>
                    <a:pt x="372" y="4930"/>
                  </a:lnTo>
                  <a:lnTo>
                    <a:pt x="266" y="4760"/>
                  </a:lnTo>
                  <a:lnTo>
                    <a:pt x="191" y="4580"/>
                  </a:lnTo>
                  <a:lnTo>
                    <a:pt x="128" y="4410"/>
                  </a:lnTo>
                  <a:lnTo>
                    <a:pt x="75" y="4229"/>
                  </a:lnTo>
                  <a:lnTo>
                    <a:pt x="32" y="4059"/>
                  </a:lnTo>
                  <a:lnTo>
                    <a:pt x="11" y="3878"/>
                  </a:lnTo>
                  <a:lnTo>
                    <a:pt x="0" y="3698"/>
                  </a:lnTo>
                  <a:lnTo>
                    <a:pt x="11" y="3528"/>
                  </a:lnTo>
                  <a:lnTo>
                    <a:pt x="32" y="3347"/>
                  </a:lnTo>
                  <a:lnTo>
                    <a:pt x="64" y="3166"/>
                  </a:lnTo>
                  <a:lnTo>
                    <a:pt x="117" y="2996"/>
                  </a:lnTo>
                  <a:lnTo>
                    <a:pt x="181" y="2816"/>
                  </a:lnTo>
                  <a:lnTo>
                    <a:pt x="255" y="2646"/>
                  </a:lnTo>
                  <a:lnTo>
                    <a:pt x="351" y="2476"/>
                  </a:lnTo>
                  <a:lnTo>
                    <a:pt x="457" y="2306"/>
                  </a:lnTo>
                  <a:lnTo>
                    <a:pt x="585" y="2146"/>
                  </a:lnTo>
                  <a:lnTo>
                    <a:pt x="723" y="1976"/>
                  </a:lnTo>
                  <a:lnTo>
                    <a:pt x="871" y="1817"/>
                  </a:lnTo>
                  <a:lnTo>
                    <a:pt x="1041" y="1668"/>
                  </a:lnTo>
                  <a:lnTo>
                    <a:pt x="1222" y="1509"/>
                  </a:lnTo>
                  <a:lnTo>
                    <a:pt x="1424" y="1360"/>
                  </a:lnTo>
                  <a:lnTo>
                    <a:pt x="1636" y="1222"/>
                  </a:lnTo>
                  <a:lnTo>
                    <a:pt x="1860" y="1084"/>
                  </a:lnTo>
                  <a:lnTo>
                    <a:pt x="1860" y="1084"/>
                  </a:lnTo>
                  <a:lnTo>
                    <a:pt x="2093" y="957"/>
                  </a:lnTo>
                  <a:lnTo>
                    <a:pt x="2348" y="829"/>
                  </a:lnTo>
                  <a:lnTo>
                    <a:pt x="2603" y="712"/>
                  </a:lnTo>
                  <a:lnTo>
                    <a:pt x="2858" y="606"/>
                  </a:lnTo>
                  <a:lnTo>
                    <a:pt x="3124" y="510"/>
                  </a:lnTo>
                  <a:lnTo>
                    <a:pt x="3400" y="425"/>
                  </a:lnTo>
                  <a:lnTo>
                    <a:pt x="3687" y="340"/>
                  </a:lnTo>
                  <a:lnTo>
                    <a:pt x="3974" y="266"/>
                  </a:lnTo>
                  <a:lnTo>
                    <a:pt x="4261" y="202"/>
                  </a:lnTo>
                  <a:lnTo>
                    <a:pt x="4558" y="149"/>
                  </a:lnTo>
                  <a:lnTo>
                    <a:pt x="4856" y="107"/>
                  </a:lnTo>
                  <a:lnTo>
                    <a:pt x="5153" y="64"/>
                  </a:lnTo>
                  <a:lnTo>
                    <a:pt x="5461" y="32"/>
                  </a:lnTo>
                  <a:lnTo>
                    <a:pt x="5759" y="11"/>
                  </a:lnTo>
                  <a:lnTo>
                    <a:pt x="6067" y="0"/>
                  </a:lnTo>
                  <a:lnTo>
                    <a:pt x="6375" y="0"/>
                  </a:lnTo>
                  <a:lnTo>
                    <a:pt x="6683" y="0"/>
                  </a:lnTo>
                  <a:lnTo>
                    <a:pt x="6991" y="11"/>
                  </a:lnTo>
                  <a:lnTo>
                    <a:pt x="7289" y="32"/>
                  </a:lnTo>
                  <a:lnTo>
                    <a:pt x="7597" y="64"/>
                  </a:lnTo>
                  <a:lnTo>
                    <a:pt x="7894" y="107"/>
                  </a:lnTo>
                  <a:lnTo>
                    <a:pt x="8192" y="149"/>
                  </a:lnTo>
                  <a:lnTo>
                    <a:pt x="8489" y="202"/>
                  </a:lnTo>
                  <a:lnTo>
                    <a:pt x="8787" y="266"/>
                  </a:lnTo>
                  <a:lnTo>
                    <a:pt x="9074" y="340"/>
                  </a:lnTo>
                  <a:lnTo>
                    <a:pt x="9350" y="425"/>
                  </a:lnTo>
                  <a:lnTo>
                    <a:pt x="9626" y="510"/>
                  </a:lnTo>
                  <a:lnTo>
                    <a:pt x="9902" y="606"/>
                  </a:lnTo>
                  <a:lnTo>
                    <a:pt x="10157" y="712"/>
                  </a:lnTo>
                  <a:lnTo>
                    <a:pt x="10412" y="829"/>
                  </a:lnTo>
                  <a:lnTo>
                    <a:pt x="10667" y="957"/>
                  </a:lnTo>
                  <a:lnTo>
                    <a:pt x="10901" y="1084"/>
                  </a:lnTo>
                  <a:lnTo>
                    <a:pt x="10901" y="1084"/>
                  </a:lnTo>
                  <a:lnTo>
                    <a:pt x="11082" y="1190"/>
                  </a:lnTo>
                  <a:lnTo>
                    <a:pt x="11252" y="1307"/>
                  </a:lnTo>
                  <a:lnTo>
                    <a:pt x="11422" y="1424"/>
                  </a:lnTo>
                  <a:lnTo>
                    <a:pt x="11570" y="1541"/>
                  </a:lnTo>
                  <a:lnTo>
                    <a:pt x="11719" y="1658"/>
                  </a:lnTo>
                  <a:lnTo>
                    <a:pt x="11857" y="1775"/>
                  </a:lnTo>
                  <a:lnTo>
                    <a:pt x="11974" y="1902"/>
                  </a:lnTo>
                  <a:lnTo>
                    <a:pt x="12091" y="2030"/>
                  </a:lnTo>
                  <a:lnTo>
                    <a:pt x="12091" y="2030"/>
                  </a:lnTo>
                  <a:lnTo>
                    <a:pt x="12219" y="2178"/>
                  </a:lnTo>
                  <a:lnTo>
                    <a:pt x="12325" y="2327"/>
                  </a:lnTo>
                  <a:lnTo>
                    <a:pt x="12431" y="2476"/>
                  </a:lnTo>
                  <a:lnTo>
                    <a:pt x="12516" y="2635"/>
                  </a:lnTo>
                  <a:lnTo>
                    <a:pt x="12590" y="2784"/>
                  </a:lnTo>
                  <a:lnTo>
                    <a:pt x="12654" y="2943"/>
                  </a:lnTo>
                  <a:lnTo>
                    <a:pt x="12697" y="3092"/>
                  </a:lnTo>
                  <a:lnTo>
                    <a:pt x="12739" y="3251"/>
                  </a:lnTo>
                  <a:lnTo>
                    <a:pt x="12771" y="3411"/>
                  </a:lnTo>
                  <a:lnTo>
                    <a:pt x="12782" y="3570"/>
                  </a:lnTo>
                  <a:lnTo>
                    <a:pt x="12792" y="3730"/>
                  </a:lnTo>
                  <a:lnTo>
                    <a:pt x="12782" y="3889"/>
                  </a:lnTo>
                  <a:lnTo>
                    <a:pt x="12760" y="4048"/>
                  </a:lnTo>
                  <a:lnTo>
                    <a:pt x="12739" y="4208"/>
                  </a:lnTo>
                  <a:lnTo>
                    <a:pt x="12697" y="4367"/>
                  </a:lnTo>
                  <a:lnTo>
                    <a:pt x="12644" y="4516"/>
                  </a:lnTo>
                  <a:lnTo>
                    <a:pt x="12644" y="4516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26"/>
            <p:cNvSpPr/>
            <p:nvPr/>
          </p:nvSpPr>
          <p:spPr>
            <a:xfrm>
              <a:off x="-8364048" y="7530642"/>
              <a:ext cx="1345164" cy="779463"/>
            </a:xfrm>
            <a:custGeom>
              <a:rect b="b" l="l" r="r" t="t"/>
              <a:pathLst>
                <a:path extrusionOk="0" h="15343" w="26477">
                  <a:moveTo>
                    <a:pt x="13196" y="0"/>
                  </a:moveTo>
                  <a:lnTo>
                    <a:pt x="12559" y="11"/>
                  </a:lnTo>
                  <a:lnTo>
                    <a:pt x="11932" y="43"/>
                  </a:lnTo>
                  <a:lnTo>
                    <a:pt x="11294" y="85"/>
                  </a:lnTo>
                  <a:lnTo>
                    <a:pt x="10667" y="139"/>
                  </a:lnTo>
                  <a:lnTo>
                    <a:pt x="10040" y="224"/>
                  </a:lnTo>
                  <a:lnTo>
                    <a:pt x="9424" y="319"/>
                  </a:lnTo>
                  <a:lnTo>
                    <a:pt x="8819" y="436"/>
                  </a:lnTo>
                  <a:lnTo>
                    <a:pt x="8213" y="563"/>
                  </a:lnTo>
                  <a:lnTo>
                    <a:pt x="7629" y="712"/>
                  </a:lnTo>
                  <a:lnTo>
                    <a:pt x="7044" y="882"/>
                  </a:lnTo>
                  <a:lnTo>
                    <a:pt x="6471" y="1063"/>
                  </a:lnTo>
                  <a:lnTo>
                    <a:pt x="5918" y="1265"/>
                  </a:lnTo>
                  <a:lnTo>
                    <a:pt x="5376" y="1488"/>
                  </a:lnTo>
                  <a:lnTo>
                    <a:pt x="4845" y="1722"/>
                  </a:lnTo>
                  <a:lnTo>
                    <a:pt x="4335" y="1977"/>
                  </a:lnTo>
                  <a:lnTo>
                    <a:pt x="3846" y="2253"/>
                  </a:lnTo>
                  <a:lnTo>
                    <a:pt x="3379" y="2540"/>
                  </a:lnTo>
                  <a:lnTo>
                    <a:pt x="2943" y="2837"/>
                  </a:lnTo>
                  <a:lnTo>
                    <a:pt x="2731" y="2986"/>
                  </a:lnTo>
                  <a:lnTo>
                    <a:pt x="2529" y="3135"/>
                  </a:lnTo>
                  <a:lnTo>
                    <a:pt x="2338" y="3294"/>
                  </a:lnTo>
                  <a:lnTo>
                    <a:pt x="2157" y="3453"/>
                  </a:lnTo>
                  <a:lnTo>
                    <a:pt x="1976" y="3613"/>
                  </a:lnTo>
                  <a:lnTo>
                    <a:pt x="1806" y="3772"/>
                  </a:lnTo>
                  <a:lnTo>
                    <a:pt x="1647" y="3942"/>
                  </a:lnTo>
                  <a:lnTo>
                    <a:pt x="1498" y="4101"/>
                  </a:lnTo>
                  <a:lnTo>
                    <a:pt x="1350" y="4271"/>
                  </a:lnTo>
                  <a:lnTo>
                    <a:pt x="1211" y="4441"/>
                  </a:lnTo>
                  <a:lnTo>
                    <a:pt x="1073" y="4611"/>
                  </a:lnTo>
                  <a:lnTo>
                    <a:pt x="956" y="4781"/>
                  </a:lnTo>
                  <a:lnTo>
                    <a:pt x="840" y="4962"/>
                  </a:lnTo>
                  <a:lnTo>
                    <a:pt x="723" y="5132"/>
                  </a:lnTo>
                  <a:lnTo>
                    <a:pt x="627" y="5313"/>
                  </a:lnTo>
                  <a:lnTo>
                    <a:pt x="531" y="5493"/>
                  </a:lnTo>
                  <a:lnTo>
                    <a:pt x="446" y="5663"/>
                  </a:lnTo>
                  <a:lnTo>
                    <a:pt x="372" y="5844"/>
                  </a:lnTo>
                  <a:lnTo>
                    <a:pt x="298" y="6025"/>
                  </a:lnTo>
                  <a:lnTo>
                    <a:pt x="234" y="6205"/>
                  </a:lnTo>
                  <a:lnTo>
                    <a:pt x="181" y="6386"/>
                  </a:lnTo>
                  <a:lnTo>
                    <a:pt x="128" y="6577"/>
                  </a:lnTo>
                  <a:lnTo>
                    <a:pt x="85" y="6758"/>
                  </a:lnTo>
                  <a:lnTo>
                    <a:pt x="53" y="6938"/>
                  </a:lnTo>
                  <a:lnTo>
                    <a:pt x="32" y="7119"/>
                  </a:lnTo>
                  <a:lnTo>
                    <a:pt x="11" y="7310"/>
                  </a:lnTo>
                  <a:lnTo>
                    <a:pt x="0" y="7491"/>
                  </a:lnTo>
                  <a:lnTo>
                    <a:pt x="0" y="7671"/>
                  </a:lnTo>
                  <a:lnTo>
                    <a:pt x="0" y="7852"/>
                  </a:lnTo>
                  <a:lnTo>
                    <a:pt x="11" y="8043"/>
                  </a:lnTo>
                  <a:lnTo>
                    <a:pt x="32" y="8224"/>
                  </a:lnTo>
                  <a:lnTo>
                    <a:pt x="64" y="8404"/>
                  </a:lnTo>
                  <a:lnTo>
                    <a:pt x="96" y="8596"/>
                  </a:lnTo>
                  <a:lnTo>
                    <a:pt x="138" y="8776"/>
                  </a:lnTo>
                  <a:lnTo>
                    <a:pt x="191" y="8957"/>
                  </a:lnTo>
                  <a:lnTo>
                    <a:pt x="245" y="9138"/>
                  </a:lnTo>
                  <a:lnTo>
                    <a:pt x="319" y="9318"/>
                  </a:lnTo>
                  <a:lnTo>
                    <a:pt x="383" y="9499"/>
                  </a:lnTo>
                  <a:lnTo>
                    <a:pt x="468" y="9679"/>
                  </a:lnTo>
                  <a:lnTo>
                    <a:pt x="553" y="9860"/>
                  </a:lnTo>
                  <a:lnTo>
                    <a:pt x="648" y="10030"/>
                  </a:lnTo>
                  <a:lnTo>
                    <a:pt x="755" y="10211"/>
                  </a:lnTo>
                  <a:lnTo>
                    <a:pt x="861" y="10381"/>
                  </a:lnTo>
                  <a:lnTo>
                    <a:pt x="988" y="10561"/>
                  </a:lnTo>
                  <a:lnTo>
                    <a:pt x="1105" y="10731"/>
                  </a:lnTo>
                  <a:lnTo>
                    <a:pt x="1243" y="10901"/>
                  </a:lnTo>
                  <a:lnTo>
                    <a:pt x="1381" y="11071"/>
                  </a:lnTo>
                  <a:lnTo>
                    <a:pt x="1530" y="11241"/>
                  </a:lnTo>
                  <a:lnTo>
                    <a:pt x="1690" y="11401"/>
                  </a:lnTo>
                  <a:lnTo>
                    <a:pt x="1849" y="11571"/>
                  </a:lnTo>
                  <a:lnTo>
                    <a:pt x="2029" y="11730"/>
                  </a:lnTo>
                  <a:lnTo>
                    <a:pt x="2199" y="11889"/>
                  </a:lnTo>
                  <a:lnTo>
                    <a:pt x="2391" y="12049"/>
                  </a:lnTo>
                  <a:lnTo>
                    <a:pt x="2582" y="12208"/>
                  </a:lnTo>
                  <a:lnTo>
                    <a:pt x="2784" y="12357"/>
                  </a:lnTo>
                  <a:lnTo>
                    <a:pt x="2996" y="12516"/>
                  </a:lnTo>
                  <a:lnTo>
                    <a:pt x="3432" y="12814"/>
                  </a:lnTo>
                  <a:lnTo>
                    <a:pt x="3910" y="13101"/>
                  </a:lnTo>
                  <a:lnTo>
                    <a:pt x="4367" y="13356"/>
                  </a:lnTo>
                  <a:lnTo>
                    <a:pt x="4845" y="13589"/>
                  </a:lnTo>
                  <a:lnTo>
                    <a:pt x="5344" y="13812"/>
                  </a:lnTo>
                  <a:lnTo>
                    <a:pt x="5854" y="14025"/>
                  </a:lnTo>
                  <a:lnTo>
                    <a:pt x="6375" y="14216"/>
                  </a:lnTo>
                  <a:lnTo>
                    <a:pt x="6896" y="14397"/>
                  </a:lnTo>
                  <a:lnTo>
                    <a:pt x="7437" y="14556"/>
                  </a:lnTo>
                  <a:lnTo>
                    <a:pt x="7990" y="14705"/>
                  </a:lnTo>
                  <a:lnTo>
                    <a:pt x="8553" y="14843"/>
                  </a:lnTo>
                  <a:lnTo>
                    <a:pt x="9127" y="14960"/>
                  </a:lnTo>
                  <a:lnTo>
                    <a:pt x="9700" y="15055"/>
                  </a:lnTo>
                  <a:lnTo>
                    <a:pt x="10274" y="15140"/>
                  </a:lnTo>
                  <a:lnTo>
                    <a:pt x="10859" y="15215"/>
                  </a:lnTo>
                  <a:lnTo>
                    <a:pt x="11454" y="15268"/>
                  </a:lnTo>
                  <a:lnTo>
                    <a:pt x="12038" y="15310"/>
                  </a:lnTo>
                  <a:lnTo>
                    <a:pt x="12633" y="15332"/>
                  </a:lnTo>
                  <a:lnTo>
                    <a:pt x="13228" y="15342"/>
                  </a:lnTo>
                  <a:lnTo>
                    <a:pt x="13823" y="15332"/>
                  </a:lnTo>
                  <a:lnTo>
                    <a:pt x="14418" y="15310"/>
                  </a:lnTo>
                  <a:lnTo>
                    <a:pt x="15013" y="15279"/>
                  </a:lnTo>
                  <a:lnTo>
                    <a:pt x="15597" y="15225"/>
                  </a:lnTo>
                  <a:lnTo>
                    <a:pt x="16182" y="15162"/>
                  </a:lnTo>
                  <a:lnTo>
                    <a:pt x="16766" y="15077"/>
                  </a:lnTo>
                  <a:lnTo>
                    <a:pt x="17340" y="14970"/>
                  </a:lnTo>
                  <a:lnTo>
                    <a:pt x="17913" y="14864"/>
                  </a:lnTo>
                  <a:lnTo>
                    <a:pt x="18466" y="14726"/>
                  </a:lnTo>
                  <a:lnTo>
                    <a:pt x="19018" y="14588"/>
                  </a:lnTo>
                  <a:lnTo>
                    <a:pt x="19560" y="14429"/>
                  </a:lnTo>
                  <a:lnTo>
                    <a:pt x="20091" y="14248"/>
                  </a:lnTo>
                  <a:lnTo>
                    <a:pt x="20612" y="14057"/>
                  </a:lnTo>
                  <a:lnTo>
                    <a:pt x="21122" y="13855"/>
                  </a:lnTo>
                  <a:lnTo>
                    <a:pt x="21611" y="13632"/>
                  </a:lnTo>
                  <a:lnTo>
                    <a:pt x="22131" y="13377"/>
                  </a:lnTo>
                  <a:lnTo>
                    <a:pt x="22631" y="13101"/>
                  </a:lnTo>
                  <a:lnTo>
                    <a:pt x="22886" y="12941"/>
                  </a:lnTo>
                  <a:lnTo>
                    <a:pt x="23141" y="12782"/>
                  </a:lnTo>
                  <a:lnTo>
                    <a:pt x="23374" y="12622"/>
                  </a:lnTo>
                  <a:lnTo>
                    <a:pt x="23608" y="12463"/>
                  </a:lnTo>
                  <a:lnTo>
                    <a:pt x="23831" y="12304"/>
                  </a:lnTo>
                  <a:lnTo>
                    <a:pt x="24044" y="12134"/>
                  </a:lnTo>
                  <a:lnTo>
                    <a:pt x="24246" y="11964"/>
                  </a:lnTo>
                  <a:lnTo>
                    <a:pt x="24437" y="11783"/>
                  </a:lnTo>
                  <a:lnTo>
                    <a:pt x="24734" y="11507"/>
                  </a:lnTo>
                  <a:lnTo>
                    <a:pt x="25000" y="11220"/>
                  </a:lnTo>
                  <a:lnTo>
                    <a:pt x="25255" y="10933"/>
                  </a:lnTo>
                  <a:lnTo>
                    <a:pt x="25478" y="10636"/>
                  </a:lnTo>
                  <a:lnTo>
                    <a:pt x="25680" y="10327"/>
                  </a:lnTo>
                  <a:lnTo>
                    <a:pt x="25861" y="10030"/>
                  </a:lnTo>
                  <a:lnTo>
                    <a:pt x="26009" y="9722"/>
                  </a:lnTo>
                  <a:lnTo>
                    <a:pt x="26147" y="9414"/>
                  </a:lnTo>
                  <a:lnTo>
                    <a:pt x="26264" y="9095"/>
                  </a:lnTo>
                  <a:lnTo>
                    <a:pt x="26349" y="8787"/>
                  </a:lnTo>
                  <a:lnTo>
                    <a:pt x="26413" y="8468"/>
                  </a:lnTo>
                  <a:lnTo>
                    <a:pt x="26456" y="8149"/>
                  </a:lnTo>
                  <a:lnTo>
                    <a:pt x="26477" y="7831"/>
                  </a:lnTo>
                  <a:lnTo>
                    <a:pt x="26477" y="7512"/>
                  </a:lnTo>
                  <a:lnTo>
                    <a:pt x="26456" y="7193"/>
                  </a:lnTo>
                  <a:lnTo>
                    <a:pt x="26402" y="6875"/>
                  </a:lnTo>
                  <a:lnTo>
                    <a:pt x="26339" y="6566"/>
                  </a:lnTo>
                  <a:lnTo>
                    <a:pt x="26243" y="6248"/>
                  </a:lnTo>
                  <a:lnTo>
                    <a:pt x="26126" y="5929"/>
                  </a:lnTo>
                  <a:lnTo>
                    <a:pt x="25988" y="5621"/>
                  </a:lnTo>
                  <a:lnTo>
                    <a:pt x="25829" y="5313"/>
                  </a:lnTo>
                  <a:lnTo>
                    <a:pt x="25648" y="5015"/>
                  </a:lnTo>
                  <a:lnTo>
                    <a:pt x="25446" y="4707"/>
                  </a:lnTo>
                  <a:lnTo>
                    <a:pt x="25212" y="4420"/>
                  </a:lnTo>
                  <a:lnTo>
                    <a:pt x="24957" y="4123"/>
                  </a:lnTo>
                  <a:lnTo>
                    <a:pt x="24692" y="3836"/>
                  </a:lnTo>
                  <a:lnTo>
                    <a:pt x="24394" y="3560"/>
                  </a:lnTo>
                  <a:lnTo>
                    <a:pt x="24076" y="3283"/>
                  </a:lnTo>
                  <a:lnTo>
                    <a:pt x="23736" y="3018"/>
                  </a:lnTo>
                  <a:lnTo>
                    <a:pt x="23364" y="2752"/>
                  </a:lnTo>
                  <a:lnTo>
                    <a:pt x="22981" y="2497"/>
                  </a:lnTo>
                  <a:lnTo>
                    <a:pt x="22578" y="2253"/>
                  </a:lnTo>
                  <a:lnTo>
                    <a:pt x="22078" y="1977"/>
                  </a:lnTo>
                  <a:lnTo>
                    <a:pt x="21568" y="1722"/>
                  </a:lnTo>
                  <a:lnTo>
                    <a:pt x="21037" y="1488"/>
                  </a:lnTo>
                  <a:lnTo>
                    <a:pt x="20485" y="1265"/>
                  </a:lnTo>
                  <a:lnTo>
                    <a:pt x="19932" y="1063"/>
                  </a:lnTo>
                  <a:lnTo>
                    <a:pt x="19358" y="882"/>
                  </a:lnTo>
                  <a:lnTo>
                    <a:pt x="18774" y="712"/>
                  </a:lnTo>
                  <a:lnTo>
                    <a:pt x="18179" y="563"/>
                  </a:lnTo>
                  <a:lnTo>
                    <a:pt x="17584" y="436"/>
                  </a:lnTo>
                  <a:lnTo>
                    <a:pt x="16968" y="319"/>
                  </a:lnTo>
                  <a:lnTo>
                    <a:pt x="16352" y="224"/>
                  </a:lnTo>
                  <a:lnTo>
                    <a:pt x="15725" y="139"/>
                  </a:lnTo>
                  <a:lnTo>
                    <a:pt x="15098" y="85"/>
                  </a:lnTo>
                  <a:lnTo>
                    <a:pt x="14471" y="43"/>
                  </a:lnTo>
                  <a:lnTo>
                    <a:pt x="13833" y="11"/>
                  </a:lnTo>
                  <a:lnTo>
                    <a:pt x="1319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26"/>
            <p:cNvSpPr/>
            <p:nvPr/>
          </p:nvSpPr>
          <p:spPr>
            <a:xfrm>
              <a:off x="-8096864" y="8425528"/>
              <a:ext cx="513943" cy="298007"/>
            </a:xfrm>
            <a:custGeom>
              <a:rect b="b" l="l" r="r" t="t"/>
              <a:pathLst>
                <a:path extrusionOk="0" h="5866" w="10116">
                  <a:moveTo>
                    <a:pt x="5036" y="1"/>
                  </a:moveTo>
                  <a:lnTo>
                    <a:pt x="4803" y="12"/>
                  </a:lnTo>
                  <a:lnTo>
                    <a:pt x="4558" y="22"/>
                  </a:lnTo>
                  <a:lnTo>
                    <a:pt x="4314" y="33"/>
                  </a:lnTo>
                  <a:lnTo>
                    <a:pt x="4080" y="54"/>
                  </a:lnTo>
                  <a:lnTo>
                    <a:pt x="3836" y="86"/>
                  </a:lnTo>
                  <a:lnTo>
                    <a:pt x="3602" y="128"/>
                  </a:lnTo>
                  <a:lnTo>
                    <a:pt x="3368" y="171"/>
                  </a:lnTo>
                  <a:lnTo>
                    <a:pt x="3135" y="213"/>
                  </a:lnTo>
                  <a:lnTo>
                    <a:pt x="2912" y="277"/>
                  </a:lnTo>
                  <a:lnTo>
                    <a:pt x="2688" y="341"/>
                  </a:lnTo>
                  <a:lnTo>
                    <a:pt x="2476" y="405"/>
                  </a:lnTo>
                  <a:lnTo>
                    <a:pt x="2263" y="490"/>
                  </a:lnTo>
                  <a:lnTo>
                    <a:pt x="2051" y="575"/>
                  </a:lnTo>
                  <a:lnTo>
                    <a:pt x="1849" y="660"/>
                  </a:lnTo>
                  <a:lnTo>
                    <a:pt x="1658" y="755"/>
                  </a:lnTo>
                  <a:lnTo>
                    <a:pt x="1467" y="862"/>
                  </a:lnTo>
                  <a:lnTo>
                    <a:pt x="1286" y="968"/>
                  </a:lnTo>
                  <a:lnTo>
                    <a:pt x="1127" y="1085"/>
                  </a:lnTo>
                  <a:lnTo>
                    <a:pt x="967" y="1202"/>
                  </a:lnTo>
                  <a:lnTo>
                    <a:pt x="829" y="1318"/>
                  </a:lnTo>
                  <a:lnTo>
                    <a:pt x="691" y="1446"/>
                  </a:lnTo>
                  <a:lnTo>
                    <a:pt x="574" y="1573"/>
                  </a:lnTo>
                  <a:lnTo>
                    <a:pt x="457" y="1701"/>
                  </a:lnTo>
                  <a:lnTo>
                    <a:pt x="362" y="1828"/>
                  </a:lnTo>
                  <a:lnTo>
                    <a:pt x="277" y="1967"/>
                  </a:lnTo>
                  <a:lnTo>
                    <a:pt x="202" y="2105"/>
                  </a:lnTo>
                  <a:lnTo>
                    <a:pt x="139" y="2232"/>
                  </a:lnTo>
                  <a:lnTo>
                    <a:pt x="85" y="2370"/>
                  </a:lnTo>
                  <a:lnTo>
                    <a:pt x="54" y="2508"/>
                  </a:lnTo>
                  <a:lnTo>
                    <a:pt x="22" y="2657"/>
                  </a:lnTo>
                  <a:lnTo>
                    <a:pt x="0" y="2795"/>
                  </a:lnTo>
                  <a:lnTo>
                    <a:pt x="0" y="2933"/>
                  </a:lnTo>
                  <a:lnTo>
                    <a:pt x="11" y="3071"/>
                  </a:lnTo>
                  <a:lnTo>
                    <a:pt x="22" y="3210"/>
                  </a:lnTo>
                  <a:lnTo>
                    <a:pt x="54" y="3358"/>
                  </a:lnTo>
                  <a:lnTo>
                    <a:pt x="96" y="3496"/>
                  </a:lnTo>
                  <a:lnTo>
                    <a:pt x="149" y="3635"/>
                  </a:lnTo>
                  <a:lnTo>
                    <a:pt x="213" y="3773"/>
                  </a:lnTo>
                  <a:lnTo>
                    <a:pt x="287" y="3900"/>
                  </a:lnTo>
                  <a:lnTo>
                    <a:pt x="372" y="4038"/>
                  </a:lnTo>
                  <a:lnTo>
                    <a:pt x="479" y="4166"/>
                  </a:lnTo>
                  <a:lnTo>
                    <a:pt x="585" y="4293"/>
                  </a:lnTo>
                  <a:lnTo>
                    <a:pt x="712" y="4421"/>
                  </a:lnTo>
                  <a:lnTo>
                    <a:pt x="840" y="4548"/>
                  </a:lnTo>
                  <a:lnTo>
                    <a:pt x="988" y="4665"/>
                  </a:lnTo>
                  <a:lnTo>
                    <a:pt x="1148" y="4782"/>
                  </a:lnTo>
                  <a:lnTo>
                    <a:pt x="1318" y="4899"/>
                  </a:lnTo>
                  <a:lnTo>
                    <a:pt x="1498" y="5005"/>
                  </a:lnTo>
                  <a:lnTo>
                    <a:pt x="1679" y="5111"/>
                  </a:lnTo>
                  <a:lnTo>
                    <a:pt x="1881" y="5207"/>
                  </a:lnTo>
                  <a:lnTo>
                    <a:pt x="2083" y="5292"/>
                  </a:lnTo>
                  <a:lnTo>
                    <a:pt x="2285" y="5377"/>
                  </a:lnTo>
                  <a:lnTo>
                    <a:pt x="2497" y="5462"/>
                  </a:lnTo>
                  <a:lnTo>
                    <a:pt x="2720" y="5526"/>
                  </a:lnTo>
                  <a:lnTo>
                    <a:pt x="2943" y="5590"/>
                  </a:lnTo>
                  <a:lnTo>
                    <a:pt x="3167" y="5653"/>
                  </a:lnTo>
                  <a:lnTo>
                    <a:pt x="3400" y="5696"/>
                  </a:lnTo>
                  <a:lnTo>
                    <a:pt x="3634" y="5738"/>
                  </a:lnTo>
                  <a:lnTo>
                    <a:pt x="3868" y="5781"/>
                  </a:lnTo>
                  <a:lnTo>
                    <a:pt x="4112" y="5813"/>
                  </a:lnTo>
                  <a:lnTo>
                    <a:pt x="4346" y="5834"/>
                  </a:lnTo>
                  <a:lnTo>
                    <a:pt x="4590" y="5855"/>
                  </a:lnTo>
                  <a:lnTo>
                    <a:pt x="4835" y="5855"/>
                  </a:lnTo>
                  <a:lnTo>
                    <a:pt x="5079" y="5866"/>
                  </a:lnTo>
                  <a:lnTo>
                    <a:pt x="5313" y="5855"/>
                  </a:lnTo>
                  <a:lnTo>
                    <a:pt x="5557" y="5855"/>
                  </a:lnTo>
                  <a:lnTo>
                    <a:pt x="5801" y="5834"/>
                  </a:lnTo>
                  <a:lnTo>
                    <a:pt x="6035" y="5813"/>
                  </a:lnTo>
                  <a:lnTo>
                    <a:pt x="6280" y="5781"/>
                  </a:lnTo>
                  <a:lnTo>
                    <a:pt x="6513" y="5738"/>
                  </a:lnTo>
                  <a:lnTo>
                    <a:pt x="6747" y="5696"/>
                  </a:lnTo>
                  <a:lnTo>
                    <a:pt x="6981" y="5653"/>
                  </a:lnTo>
                  <a:lnTo>
                    <a:pt x="7204" y="5590"/>
                  </a:lnTo>
                  <a:lnTo>
                    <a:pt x="7427" y="5526"/>
                  </a:lnTo>
                  <a:lnTo>
                    <a:pt x="7640" y="5462"/>
                  </a:lnTo>
                  <a:lnTo>
                    <a:pt x="7852" y="5377"/>
                  </a:lnTo>
                  <a:lnTo>
                    <a:pt x="8065" y="5292"/>
                  </a:lnTo>
                  <a:lnTo>
                    <a:pt x="8266" y="5207"/>
                  </a:lnTo>
                  <a:lnTo>
                    <a:pt x="8458" y="5111"/>
                  </a:lnTo>
                  <a:lnTo>
                    <a:pt x="8649" y="5005"/>
                  </a:lnTo>
                  <a:lnTo>
                    <a:pt x="8829" y="4899"/>
                  </a:lnTo>
                  <a:lnTo>
                    <a:pt x="8989" y="4782"/>
                  </a:lnTo>
                  <a:lnTo>
                    <a:pt x="9148" y="4665"/>
                  </a:lnTo>
                  <a:lnTo>
                    <a:pt x="9286" y="4548"/>
                  </a:lnTo>
                  <a:lnTo>
                    <a:pt x="9424" y="4421"/>
                  </a:lnTo>
                  <a:lnTo>
                    <a:pt x="9541" y="4293"/>
                  </a:lnTo>
                  <a:lnTo>
                    <a:pt x="9658" y="4166"/>
                  </a:lnTo>
                  <a:lnTo>
                    <a:pt x="9754" y="4038"/>
                  </a:lnTo>
                  <a:lnTo>
                    <a:pt x="9839" y="3900"/>
                  </a:lnTo>
                  <a:lnTo>
                    <a:pt x="9913" y="3773"/>
                  </a:lnTo>
                  <a:lnTo>
                    <a:pt x="9977" y="3635"/>
                  </a:lnTo>
                  <a:lnTo>
                    <a:pt x="10030" y="3496"/>
                  </a:lnTo>
                  <a:lnTo>
                    <a:pt x="10062" y="3358"/>
                  </a:lnTo>
                  <a:lnTo>
                    <a:pt x="10094" y="3210"/>
                  </a:lnTo>
                  <a:lnTo>
                    <a:pt x="10115" y="3071"/>
                  </a:lnTo>
                  <a:lnTo>
                    <a:pt x="10115" y="2933"/>
                  </a:lnTo>
                  <a:lnTo>
                    <a:pt x="10104" y="2795"/>
                  </a:lnTo>
                  <a:lnTo>
                    <a:pt x="10094" y="2657"/>
                  </a:lnTo>
                  <a:lnTo>
                    <a:pt x="10062" y="2508"/>
                  </a:lnTo>
                  <a:lnTo>
                    <a:pt x="10019" y="2370"/>
                  </a:lnTo>
                  <a:lnTo>
                    <a:pt x="9966" y="2232"/>
                  </a:lnTo>
                  <a:lnTo>
                    <a:pt x="9903" y="2105"/>
                  </a:lnTo>
                  <a:lnTo>
                    <a:pt x="9828" y="1967"/>
                  </a:lnTo>
                  <a:lnTo>
                    <a:pt x="9743" y="1828"/>
                  </a:lnTo>
                  <a:lnTo>
                    <a:pt x="9637" y="1701"/>
                  </a:lnTo>
                  <a:lnTo>
                    <a:pt x="9531" y="1573"/>
                  </a:lnTo>
                  <a:lnTo>
                    <a:pt x="9403" y="1446"/>
                  </a:lnTo>
                  <a:lnTo>
                    <a:pt x="9276" y="1318"/>
                  </a:lnTo>
                  <a:lnTo>
                    <a:pt x="9127" y="1202"/>
                  </a:lnTo>
                  <a:lnTo>
                    <a:pt x="8968" y="1085"/>
                  </a:lnTo>
                  <a:lnTo>
                    <a:pt x="8798" y="968"/>
                  </a:lnTo>
                  <a:lnTo>
                    <a:pt x="8628" y="862"/>
                  </a:lnTo>
                  <a:lnTo>
                    <a:pt x="8436" y="755"/>
                  </a:lnTo>
                  <a:lnTo>
                    <a:pt x="8234" y="660"/>
                  </a:lnTo>
                  <a:lnTo>
                    <a:pt x="8033" y="575"/>
                  </a:lnTo>
                  <a:lnTo>
                    <a:pt x="7831" y="490"/>
                  </a:lnTo>
                  <a:lnTo>
                    <a:pt x="7618" y="405"/>
                  </a:lnTo>
                  <a:lnTo>
                    <a:pt x="7395" y="341"/>
                  </a:lnTo>
                  <a:lnTo>
                    <a:pt x="7172" y="277"/>
                  </a:lnTo>
                  <a:lnTo>
                    <a:pt x="6949" y="213"/>
                  </a:lnTo>
                  <a:lnTo>
                    <a:pt x="6715" y="171"/>
                  </a:lnTo>
                  <a:lnTo>
                    <a:pt x="6481" y="128"/>
                  </a:lnTo>
                  <a:lnTo>
                    <a:pt x="6248" y="86"/>
                  </a:lnTo>
                  <a:lnTo>
                    <a:pt x="6003" y="54"/>
                  </a:lnTo>
                  <a:lnTo>
                    <a:pt x="5770" y="33"/>
                  </a:lnTo>
                  <a:lnTo>
                    <a:pt x="5525" y="22"/>
                  </a:lnTo>
                  <a:lnTo>
                    <a:pt x="5281" y="12"/>
                  </a:lnTo>
                  <a:lnTo>
                    <a:pt x="50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26"/>
            <p:cNvSpPr/>
            <p:nvPr/>
          </p:nvSpPr>
          <p:spPr>
            <a:xfrm>
              <a:off x="-7228912" y="6281104"/>
              <a:ext cx="413553" cy="169528"/>
            </a:xfrm>
            <a:custGeom>
              <a:rect b="b" l="l" r="r" t="t"/>
              <a:pathLst>
                <a:path extrusionOk="0" h="3337" w="8140">
                  <a:moveTo>
                    <a:pt x="4070" y="0"/>
                  </a:moveTo>
                  <a:lnTo>
                    <a:pt x="3794" y="11"/>
                  </a:lnTo>
                  <a:lnTo>
                    <a:pt x="3518" y="22"/>
                  </a:lnTo>
                  <a:lnTo>
                    <a:pt x="3241" y="32"/>
                  </a:lnTo>
                  <a:lnTo>
                    <a:pt x="2965" y="64"/>
                  </a:lnTo>
                  <a:lnTo>
                    <a:pt x="2699" y="96"/>
                  </a:lnTo>
                  <a:lnTo>
                    <a:pt x="2423" y="139"/>
                  </a:lnTo>
                  <a:lnTo>
                    <a:pt x="2158" y="192"/>
                  </a:lnTo>
                  <a:lnTo>
                    <a:pt x="1903" y="245"/>
                  </a:lnTo>
                  <a:lnTo>
                    <a:pt x="1637" y="309"/>
                  </a:lnTo>
                  <a:lnTo>
                    <a:pt x="1393" y="383"/>
                  </a:lnTo>
                  <a:lnTo>
                    <a:pt x="1138" y="468"/>
                  </a:lnTo>
                  <a:lnTo>
                    <a:pt x="893" y="553"/>
                  </a:lnTo>
                  <a:lnTo>
                    <a:pt x="660" y="649"/>
                  </a:lnTo>
                  <a:lnTo>
                    <a:pt x="436" y="755"/>
                  </a:lnTo>
                  <a:lnTo>
                    <a:pt x="213" y="861"/>
                  </a:lnTo>
                  <a:lnTo>
                    <a:pt x="1" y="978"/>
                  </a:lnTo>
                  <a:lnTo>
                    <a:pt x="4081" y="3337"/>
                  </a:lnTo>
                  <a:lnTo>
                    <a:pt x="8139" y="978"/>
                  </a:lnTo>
                  <a:lnTo>
                    <a:pt x="7927" y="861"/>
                  </a:lnTo>
                  <a:lnTo>
                    <a:pt x="7704" y="755"/>
                  </a:lnTo>
                  <a:lnTo>
                    <a:pt x="7470" y="649"/>
                  </a:lnTo>
                  <a:lnTo>
                    <a:pt x="7236" y="553"/>
                  </a:lnTo>
                  <a:lnTo>
                    <a:pt x="6992" y="468"/>
                  </a:lnTo>
                  <a:lnTo>
                    <a:pt x="6747" y="383"/>
                  </a:lnTo>
                  <a:lnTo>
                    <a:pt x="6492" y="309"/>
                  </a:lnTo>
                  <a:lnTo>
                    <a:pt x="6238" y="245"/>
                  </a:lnTo>
                  <a:lnTo>
                    <a:pt x="5972" y="192"/>
                  </a:lnTo>
                  <a:lnTo>
                    <a:pt x="5706" y="139"/>
                  </a:lnTo>
                  <a:lnTo>
                    <a:pt x="5441" y="96"/>
                  </a:lnTo>
                  <a:lnTo>
                    <a:pt x="5164" y="64"/>
                  </a:lnTo>
                  <a:lnTo>
                    <a:pt x="4888" y="32"/>
                  </a:lnTo>
                  <a:lnTo>
                    <a:pt x="4623" y="22"/>
                  </a:lnTo>
                  <a:lnTo>
                    <a:pt x="4346" y="11"/>
                  </a:lnTo>
                  <a:lnTo>
                    <a:pt x="40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26"/>
            <p:cNvSpPr/>
            <p:nvPr/>
          </p:nvSpPr>
          <p:spPr>
            <a:xfrm>
              <a:off x="-8465556" y="6321035"/>
              <a:ext cx="413553" cy="239686"/>
            </a:xfrm>
            <a:custGeom>
              <a:rect b="b" l="l" r="r" t="t"/>
              <a:pathLst>
                <a:path extrusionOk="0" h="4718" w="8140">
                  <a:moveTo>
                    <a:pt x="4059" y="1"/>
                  </a:moveTo>
                  <a:lnTo>
                    <a:pt x="1" y="2359"/>
                  </a:lnTo>
                  <a:lnTo>
                    <a:pt x="4081" y="4718"/>
                  </a:lnTo>
                  <a:lnTo>
                    <a:pt x="8139" y="2359"/>
                  </a:lnTo>
                  <a:lnTo>
                    <a:pt x="405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26"/>
            <p:cNvSpPr/>
            <p:nvPr/>
          </p:nvSpPr>
          <p:spPr>
            <a:xfrm>
              <a:off x="-6494780" y="6634639"/>
              <a:ext cx="413502" cy="239686"/>
            </a:xfrm>
            <a:custGeom>
              <a:rect b="b" l="l" r="r" t="t"/>
              <a:pathLst>
                <a:path extrusionOk="0" h="4718" w="8139">
                  <a:moveTo>
                    <a:pt x="4059" y="1"/>
                  </a:moveTo>
                  <a:lnTo>
                    <a:pt x="0" y="2359"/>
                  </a:lnTo>
                  <a:lnTo>
                    <a:pt x="4080" y="4718"/>
                  </a:lnTo>
                  <a:lnTo>
                    <a:pt x="8139" y="2359"/>
                  </a:lnTo>
                  <a:lnTo>
                    <a:pt x="405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26"/>
            <p:cNvSpPr/>
            <p:nvPr/>
          </p:nvSpPr>
          <p:spPr>
            <a:xfrm>
              <a:off x="-9413933" y="6872140"/>
              <a:ext cx="414061" cy="239686"/>
            </a:xfrm>
            <a:custGeom>
              <a:rect b="b" l="l" r="r" t="t"/>
              <a:pathLst>
                <a:path extrusionOk="0" h="4718" w="8150">
                  <a:moveTo>
                    <a:pt x="4069" y="1722"/>
                  </a:moveTo>
                  <a:lnTo>
                    <a:pt x="4271" y="1732"/>
                  </a:lnTo>
                  <a:lnTo>
                    <a:pt x="4484" y="1764"/>
                  </a:lnTo>
                  <a:lnTo>
                    <a:pt x="4579" y="1796"/>
                  </a:lnTo>
                  <a:lnTo>
                    <a:pt x="4675" y="1828"/>
                  </a:lnTo>
                  <a:lnTo>
                    <a:pt x="4760" y="1860"/>
                  </a:lnTo>
                  <a:lnTo>
                    <a:pt x="4845" y="1913"/>
                  </a:lnTo>
                  <a:lnTo>
                    <a:pt x="4919" y="1955"/>
                  </a:lnTo>
                  <a:lnTo>
                    <a:pt x="4983" y="2008"/>
                  </a:lnTo>
                  <a:lnTo>
                    <a:pt x="5036" y="2062"/>
                  </a:lnTo>
                  <a:lnTo>
                    <a:pt x="5089" y="2115"/>
                  </a:lnTo>
                  <a:lnTo>
                    <a:pt x="5121" y="2178"/>
                  </a:lnTo>
                  <a:lnTo>
                    <a:pt x="5143" y="2232"/>
                  </a:lnTo>
                  <a:lnTo>
                    <a:pt x="5164" y="2295"/>
                  </a:lnTo>
                  <a:lnTo>
                    <a:pt x="5164" y="2359"/>
                  </a:lnTo>
                  <a:lnTo>
                    <a:pt x="5164" y="2423"/>
                  </a:lnTo>
                  <a:lnTo>
                    <a:pt x="5143" y="2476"/>
                  </a:lnTo>
                  <a:lnTo>
                    <a:pt x="5121" y="2540"/>
                  </a:lnTo>
                  <a:lnTo>
                    <a:pt x="5089" y="2593"/>
                  </a:lnTo>
                  <a:lnTo>
                    <a:pt x="5047" y="2657"/>
                  </a:lnTo>
                  <a:lnTo>
                    <a:pt x="4983" y="2710"/>
                  </a:lnTo>
                  <a:lnTo>
                    <a:pt x="4919" y="2752"/>
                  </a:lnTo>
                  <a:lnTo>
                    <a:pt x="4845" y="2805"/>
                  </a:lnTo>
                  <a:lnTo>
                    <a:pt x="4760" y="2848"/>
                  </a:lnTo>
                  <a:lnTo>
                    <a:pt x="4675" y="2890"/>
                  </a:lnTo>
                  <a:lnTo>
                    <a:pt x="4579" y="2922"/>
                  </a:lnTo>
                  <a:lnTo>
                    <a:pt x="4484" y="2943"/>
                  </a:lnTo>
                  <a:lnTo>
                    <a:pt x="4282" y="2975"/>
                  </a:lnTo>
                  <a:lnTo>
                    <a:pt x="4080" y="2997"/>
                  </a:lnTo>
                  <a:lnTo>
                    <a:pt x="3868" y="2975"/>
                  </a:lnTo>
                  <a:lnTo>
                    <a:pt x="3666" y="2943"/>
                  </a:lnTo>
                  <a:lnTo>
                    <a:pt x="3570" y="2922"/>
                  </a:lnTo>
                  <a:lnTo>
                    <a:pt x="3475" y="2890"/>
                  </a:lnTo>
                  <a:lnTo>
                    <a:pt x="3379" y="2848"/>
                  </a:lnTo>
                  <a:lnTo>
                    <a:pt x="3294" y="2805"/>
                  </a:lnTo>
                  <a:lnTo>
                    <a:pt x="3220" y="2752"/>
                  </a:lnTo>
                  <a:lnTo>
                    <a:pt x="3156" y="2710"/>
                  </a:lnTo>
                  <a:lnTo>
                    <a:pt x="3103" y="2657"/>
                  </a:lnTo>
                  <a:lnTo>
                    <a:pt x="3060" y="2593"/>
                  </a:lnTo>
                  <a:lnTo>
                    <a:pt x="3018" y="2540"/>
                  </a:lnTo>
                  <a:lnTo>
                    <a:pt x="2996" y="2476"/>
                  </a:lnTo>
                  <a:lnTo>
                    <a:pt x="2986" y="2412"/>
                  </a:lnTo>
                  <a:lnTo>
                    <a:pt x="2975" y="2359"/>
                  </a:lnTo>
                  <a:lnTo>
                    <a:pt x="2975" y="2295"/>
                  </a:lnTo>
                  <a:lnTo>
                    <a:pt x="2996" y="2232"/>
                  </a:lnTo>
                  <a:lnTo>
                    <a:pt x="3018" y="2178"/>
                  </a:lnTo>
                  <a:lnTo>
                    <a:pt x="3050" y="2115"/>
                  </a:lnTo>
                  <a:lnTo>
                    <a:pt x="3103" y="2062"/>
                  </a:lnTo>
                  <a:lnTo>
                    <a:pt x="3156" y="2008"/>
                  </a:lnTo>
                  <a:lnTo>
                    <a:pt x="3220" y="1955"/>
                  </a:lnTo>
                  <a:lnTo>
                    <a:pt x="3294" y="1913"/>
                  </a:lnTo>
                  <a:lnTo>
                    <a:pt x="3379" y="1860"/>
                  </a:lnTo>
                  <a:lnTo>
                    <a:pt x="3464" y="1828"/>
                  </a:lnTo>
                  <a:lnTo>
                    <a:pt x="3559" y="1796"/>
                  </a:lnTo>
                  <a:lnTo>
                    <a:pt x="3655" y="1764"/>
                  </a:lnTo>
                  <a:lnTo>
                    <a:pt x="3857" y="1732"/>
                  </a:lnTo>
                  <a:lnTo>
                    <a:pt x="4069" y="1722"/>
                  </a:lnTo>
                  <a:close/>
                  <a:moveTo>
                    <a:pt x="4059" y="0"/>
                  </a:moveTo>
                  <a:lnTo>
                    <a:pt x="0" y="2359"/>
                  </a:lnTo>
                  <a:lnTo>
                    <a:pt x="4080" y="4718"/>
                  </a:lnTo>
                  <a:lnTo>
                    <a:pt x="8149" y="2359"/>
                  </a:lnTo>
                  <a:lnTo>
                    <a:pt x="40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26"/>
            <p:cNvSpPr/>
            <p:nvPr/>
          </p:nvSpPr>
          <p:spPr>
            <a:xfrm>
              <a:off x="-9413933" y="6872140"/>
              <a:ext cx="414061" cy="239686"/>
            </a:xfrm>
            <a:custGeom>
              <a:rect b="b" l="l" r="r" t="t"/>
              <a:pathLst>
                <a:path extrusionOk="0" fill="none" h="4718" w="8150">
                  <a:moveTo>
                    <a:pt x="4059" y="0"/>
                  </a:moveTo>
                  <a:lnTo>
                    <a:pt x="8149" y="2359"/>
                  </a:lnTo>
                  <a:lnTo>
                    <a:pt x="4080" y="4718"/>
                  </a:lnTo>
                  <a:lnTo>
                    <a:pt x="0" y="2359"/>
                  </a:lnTo>
                  <a:lnTo>
                    <a:pt x="4059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26"/>
            <p:cNvSpPr/>
            <p:nvPr/>
          </p:nvSpPr>
          <p:spPr>
            <a:xfrm>
              <a:off x="-9262788" y="6959571"/>
              <a:ext cx="111212" cy="64824"/>
            </a:xfrm>
            <a:custGeom>
              <a:rect b="b" l="l" r="r" t="t"/>
              <a:pathLst>
                <a:path extrusionOk="0" fill="none" h="1276" w="2189">
                  <a:moveTo>
                    <a:pt x="319" y="1084"/>
                  </a:moveTo>
                  <a:lnTo>
                    <a:pt x="319" y="1084"/>
                  </a:lnTo>
                  <a:lnTo>
                    <a:pt x="404" y="1127"/>
                  </a:lnTo>
                  <a:lnTo>
                    <a:pt x="500" y="1169"/>
                  </a:lnTo>
                  <a:lnTo>
                    <a:pt x="595" y="1201"/>
                  </a:lnTo>
                  <a:lnTo>
                    <a:pt x="691" y="1222"/>
                  </a:lnTo>
                  <a:lnTo>
                    <a:pt x="893" y="1254"/>
                  </a:lnTo>
                  <a:lnTo>
                    <a:pt x="1105" y="1276"/>
                  </a:lnTo>
                  <a:lnTo>
                    <a:pt x="1307" y="1254"/>
                  </a:lnTo>
                  <a:lnTo>
                    <a:pt x="1509" y="1222"/>
                  </a:lnTo>
                  <a:lnTo>
                    <a:pt x="1604" y="1201"/>
                  </a:lnTo>
                  <a:lnTo>
                    <a:pt x="1700" y="1169"/>
                  </a:lnTo>
                  <a:lnTo>
                    <a:pt x="1785" y="1127"/>
                  </a:lnTo>
                  <a:lnTo>
                    <a:pt x="1870" y="1084"/>
                  </a:lnTo>
                  <a:lnTo>
                    <a:pt x="1870" y="1084"/>
                  </a:lnTo>
                  <a:lnTo>
                    <a:pt x="1944" y="1031"/>
                  </a:lnTo>
                  <a:lnTo>
                    <a:pt x="2008" y="989"/>
                  </a:lnTo>
                  <a:lnTo>
                    <a:pt x="2072" y="936"/>
                  </a:lnTo>
                  <a:lnTo>
                    <a:pt x="2114" y="872"/>
                  </a:lnTo>
                  <a:lnTo>
                    <a:pt x="2146" y="819"/>
                  </a:lnTo>
                  <a:lnTo>
                    <a:pt x="2168" y="755"/>
                  </a:lnTo>
                  <a:lnTo>
                    <a:pt x="2189" y="702"/>
                  </a:lnTo>
                  <a:lnTo>
                    <a:pt x="2189" y="638"/>
                  </a:lnTo>
                  <a:lnTo>
                    <a:pt x="2189" y="574"/>
                  </a:lnTo>
                  <a:lnTo>
                    <a:pt x="2168" y="511"/>
                  </a:lnTo>
                  <a:lnTo>
                    <a:pt x="2146" y="457"/>
                  </a:lnTo>
                  <a:lnTo>
                    <a:pt x="2114" y="394"/>
                  </a:lnTo>
                  <a:lnTo>
                    <a:pt x="2061" y="341"/>
                  </a:lnTo>
                  <a:lnTo>
                    <a:pt x="2008" y="287"/>
                  </a:lnTo>
                  <a:lnTo>
                    <a:pt x="1944" y="234"/>
                  </a:lnTo>
                  <a:lnTo>
                    <a:pt x="1870" y="192"/>
                  </a:lnTo>
                  <a:lnTo>
                    <a:pt x="1870" y="192"/>
                  </a:lnTo>
                  <a:lnTo>
                    <a:pt x="1785" y="139"/>
                  </a:lnTo>
                  <a:lnTo>
                    <a:pt x="1700" y="107"/>
                  </a:lnTo>
                  <a:lnTo>
                    <a:pt x="1604" y="75"/>
                  </a:lnTo>
                  <a:lnTo>
                    <a:pt x="1509" y="43"/>
                  </a:lnTo>
                  <a:lnTo>
                    <a:pt x="1296" y="11"/>
                  </a:lnTo>
                  <a:lnTo>
                    <a:pt x="1094" y="1"/>
                  </a:lnTo>
                  <a:lnTo>
                    <a:pt x="882" y="11"/>
                  </a:lnTo>
                  <a:lnTo>
                    <a:pt x="680" y="43"/>
                  </a:lnTo>
                  <a:lnTo>
                    <a:pt x="584" y="75"/>
                  </a:lnTo>
                  <a:lnTo>
                    <a:pt x="489" y="107"/>
                  </a:lnTo>
                  <a:lnTo>
                    <a:pt x="404" y="139"/>
                  </a:lnTo>
                  <a:lnTo>
                    <a:pt x="319" y="192"/>
                  </a:lnTo>
                  <a:lnTo>
                    <a:pt x="319" y="192"/>
                  </a:lnTo>
                  <a:lnTo>
                    <a:pt x="245" y="234"/>
                  </a:lnTo>
                  <a:lnTo>
                    <a:pt x="181" y="287"/>
                  </a:lnTo>
                  <a:lnTo>
                    <a:pt x="128" y="341"/>
                  </a:lnTo>
                  <a:lnTo>
                    <a:pt x="75" y="394"/>
                  </a:lnTo>
                  <a:lnTo>
                    <a:pt x="43" y="457"/>
                  </a:lnTo>
                  <a:lnTo>
                    <a:pt x="21" y="511"/>
                  </a:lnTo>
                  <a:lnTo>
                    <a:pt x="0" y="574"/>
                  </a:lnTo>
                  <a:lnTo>
                    <a:pt x="0" y="638"/>
                  </a:lnTo>
                  <a:lnTo>
                    <a:pt x="11" y="691"/>
                  </a:lnTo>
                  <a:lnTo>
                    <a:pt x="21" y="755"/>
                  </a:lnTo>
                  <a:lnTo>
                    <a:pt x="43" y="819"/>
                  </a:lnTo>
                  <a:lnTo>
                    <a:pt x="85" y="872"/>
                  </a:lnTo>
                  <a:lnTo>
                    <a:pt x="128" y="936"/>
                  </a:lnTo>
                  <a:lnTo>
                    <a:pt x="181" y="989"/>
                  </a:lnTo>
                  <a:lnTo>
                    <a:pt x="245" y="1031"/>
                  </a:lnTo>
                  <a:lnTo>
                    <a:pt x="319" y="1084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26"/>
            <p:cNvSpPr/>
            <p:nvPr/>
          </p:nvSpPr>
          <p:spPr>
            <a:xfrm>
              <a:off x="-9262788" y="6959571"/>
              <a:ext cx="111212" cy="64824"/>
            </a:xfrm>
            <a:custGeom>
              <a:rect b="b" l="l" r="r" t="t"/>
              <a:pathLst>
                <a:path extrusionOk="0" h="1276" w="2189">
                  <a:moveTo>
                    <a:pt x="1094" y="1"/>
                  </a:moveTo>
                  <a:lnTo>
                    <a:pt x="882" y="11"/>
                  </a:lnTo>
                  <a:lnTo>
                    <a:pt x="680" y="43"/>
                  </a:lnTo>
                  <a:lnTo>
                    <a:pt x="584" y="75"/>
                  </a:lnTo>
                  <a:lnTo>
                    <a:pt x="489" y="107"/>
                  </a:lnTo>
                  <a:lnTo>
                    <a:pt x="404" y="139"/>
                  </a:lnTo>
                  <a:lnTo>
                    <a:pt x="319" y="192"/>
                  </a:lnTo>
                  <a:lnTo>
                    <a:pt x="245" y="234"/>
                  </a:lnTo>
                  <a:lnTo>
                    <a:pt x="181" y="287"/>
                  </a:lnTo>
                  <a:lnTo>
                    <a:pt x="128" y="341"/>
                  </a:lnTo>
                  <a:lnTo>
                    <a:pt x="75" y="394"/>
                  </a:lnTo>
                  <a:lnTo>
                    <a:pt x="43" y="457"/>
                  </a:lnTo>
                  <a:lnTo>
                    <a:pt x="21" y="511"/>
                  </a:lnTo>
                  <a:lnTo>
                    <a:pt x="0" y="574"/>
                  </a:lnTo>
                  <a:lnTo>
                    <a:pt x="0" y="638"/>
                  </a:lnTo>
                  <a:lnTo>
                    <a:pt x="11" y="691"/>
                  </a:lnTo>
                  <a:lnTo>
                    <a:pt x="21" y="755"/>
                  </a:lnTo>
                  <a:lnTo>
                    <a:pt x="43" y="819"/>
                  </a:lnTo>
                  <a:lnTo>
                    <a:pt x="85" y="872"/>
                  </a:lnTo>
                  <a:lnTo>
                    <a:pt x="128" y="936"/>
                  </a:lnTo>
                  <a:lnTo>
                    <a:pt x="181" y="989"/>
                  </a:lnTo>
                  <a:lnTo>
                    <a:pt x="245" y="1031"/>
                  </a:lnTo>
                  <a:lnTo>
                    <a:pt x="319" y="1084"/>
                  </a:lnTo>
                  <a:lnTo>
                    <a:pt x="404" y="1127"/>
                  </a:lnTo>
                  <a:lnTo>
                    <a:pt x="500" y="1169"/>
                  </a:lnTo>
                  <a:lnTo>
                    <a:pt x="584" y="1201"/>
                  </a:lnTo>
                  <a:lnTo>
                    <a:pt x="691" y="1222"/>
                  </a:lnTo>
                  <a:lnTo>
                    <a:pt x="893" y="1254"/>
                  </a:lnTo>
                  <a:lnTo>
                    <a:pt x="1094" y="1276"/>
                  </a:lnTo>
                  <a:lnTo>
                    <a:pt x="1307" y="1254"/>
                  </a:lnTo>
                  <a:lnTo>
                    <a:pt x="1509" y="1222"/>
                  </a:lnTo>
                  <a:lnTo>
                    <a:pt x="1604" y="1201"/>
                  </a:lnTo>
                  <a:lnTo>
                    <a:pt x="1700" y="1169"/>
                  </a:lnTo>
                  <a:lnTo>
                    <a:pt x="1785" y="1127"/>
                  </a:lnTo>
                  <a:lnTo>
                    <a:pt x="1870" y="1084"/>
                  </a:lnTo>
                  <a:lnTo>
                    <a:pt x="1944" y="1031"/>
                  </a:lnTo>
                  <a:lnTo>
                    <a:pt x="2008" y="989"/>
                  </a:lnTo>
                  <a:lnTo>
                    <a:pt x="2072" y="936"/>
                  </a:lnTo>
                  <a:lnTo>
                    <a:pt x="2114" y="872"/>
                  </a:lnTo>
                  <a:lnTo>
                    <a:pt x="2146" y="819"/>
                  </a:lnTo>
                  <a:lnTo>
                    <a:pt x="2168" y="755"/>
                  </a:lnTo>
                  <a:lnTo>
                    <a:pt x="2189" y="691"/>
                  </a:lnTo>
                  <a:lnTo>
                    <a:pt x="2189" y="638"/>
                  </a:lnTo>
                  <a:lnTo>
                    <a:pt x="2189" y="574"/>
                  </a:lnTo>
                  <a:lnTo>
                    <a:pt x="2168" y="511"/>
                  </a:lnTo>
                  <a:lnTo>
                    <a:pt x="2146" y="457"/>
                  </a:lnTo>
                  <a:lnTo>
                    <a:pt x="2114" y="394"/>
                  </a:lnTo>
                  <a:lnTo>
                    <a:pt x="2061" y="341"/>
                  </a:lnTo>
                  <a:lnTo>
                    <a:pt x="2008" y="287"/>
                  </a:lnTo>
                  <a:lnTo>
                    <a:pt x="1944" y="234"/>
                  </a:lnTo>
                  <a:lnTo>
                    <a:pt x="1870" y="192"/>
                  </a:lnTo>
                  <a:lnTo>
                    <a:pt x="1785" y="139"/>
                  </a:lnTo>
                  <a:lnTo>
                    <a:pt x="1700" y="107"/>
                  </a:lnTo>
                  <a:lnTo>
                    <a:pt x="1604" y="75"/>
                  </a:lnTo>
                  <a:lnTo>
                    <a:pt x="1509" y="43"/>
                  </a:lnTo>
                  <a:lnTo>
                    <a:pt x="1296" y="11"/>
                  </a:lnTo>
                  <a:lnTo>
                    <a:pt x="10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26"/>
            <p:cNvSpPr/>
            <p:nvPr/>
          </p:nvSpPr>
          <p:spPr>
            <a:xfrm>
              <a:off x="-8904410" y="6891547"/>
              <a:ext cx="413553" cy="239737"/>
            </a:xfrm>
            <a:custGeom>
              <a:rect b="b" l="l" r="r" t="t"/>
              <a:pathLst>
                <a:path extrusionOk="0" h="4719" w="8140">
                  <a:moveTo>
                    <a:pt x="4060" y="1"/>
                  </a:moveTo>
                  <a:lnTo>
                    <a:pt x="1" y="2360"/>
                  </a:lnTo>
                  <a:lnTo>
                    <a:pt x="4081" y="4718"/>
                  </a:lnTo>
                  <a:lnTo>
                    <a:pt x="8139" y="2360"/>
                  </a:lnTo>
                  <a:lnTo>
                    <a:pt x="406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26"/>
            <p:cNvSpPr/>
            <p:nvPr/>
          </p:nvSpPr>
          <p:spPr>
            <a:xfrm>
              <a:off x="-9736748" y="7234870"/>
              <a:ext cx="111263" cy="64824"/>
            </a:xfrm>
            <a:custGeom>
              <a:rect b="b" l="l" r="r" t="t"/>
              <a:pathLst>
                <a:path extrusionOk="0" h="1276" w="2190">
                  <a:moveTo>
                    <a:pt x="1084" y="0"/>
                  </a:moveTo>
                  <a:lnTo>
                    <a:pt x="883" y="21"/>
                  </a:lnTo>
                  <a:lnTo>
                    <a:pt x="681" y="53"/>
                  </a:lnTo>
                  <a:lnTo>
                    <a:pt x="574" y="74"/>
                  </a:lnTo>
                  <a:lnTo>
                    <a:pt x="489" y="106"/>
                  </a:lnTo>
                  <a:lnTo>
                    <a:pt x="394" y="149"/>
                  </a:lnTo>
                  <a:lnTo>
                    <a:pt x="319" y="191"/>
                  </a:lnTo>
                  <a:lnTo>
                    <a:pt x="245" y="234"/>
                  </a:lnTo>
                  <a:lnTo>
                    <a:pt x="171" y="287"/>
                  </a:lnTo>
                  <a:lnTo>
                    <a:pt x="118" y="340"/>
                  </a:lnTo>
                  <a:lnTo>
                    <a:pt x="75" y="404"/>
                  </a:lnTo>
                  <a:lnTo>
                    <a:pt x="43" y="457"/>
                  </a:lnTo>
                  <a:lnTo>
                    <a:pt x="11" y="521"/>
                  </a:lnTo>
                  <a:lnTo>
                    <a:pt x="1" y="574"/>
                  </a:lnTo>
                  <a:lnTo>
                    <a:pt x="1" y="638"/>
                  </a:lnTo>
                  <a:lnTo>
                    <a:pt x="1" y="701"/>
                  </a:lnTo>
                  <a:lnTo>
                    <a:pt x="22" y="765"/>
                  </a:lnTo>
                  <a:lnTo>
                    <a:pt x="43" y="818"/>
                  </a:lnTo>
                  <a:lnTo>
                    <a:pt x="75" y="882"/>
                  </a:lnTo>
                  <a:lnTo>
                    <a:pt x="128" y="935"/>
                  </a:lnTo>
                  <a:lnTo>
                    <a:pt x="181" y="988"/>
                  </a:lnTo>
                  <a:lnTo>
                    <a:pt x="245" y="1041"/>
                  </a:lnTo>
                  <a:lnTo>
                    <a:pt x="319" y="1084"/>
                  </a:lnTo>
                  <a:lnTo>
                    <a:pt x="404" y="1137"/>
                  </a:lnTo>
                  <a:lnTo>
                    <a:pt x="489" y="1169"/>
                  </a:lnTo>
                  <a:lnTo>
                    <a:pt x="585" y="1201"/>
                  </a:lnTo>
                  <a:lnTo>
                    <a:pt x="681" y="1233"/>
                  </a:lnTo>
                  <a:lnTo>
                    <a:pt x="883" y="1264"/>
                  </a:lnTo>
                  <a:lnTo>
                    <a:pt x="1095" y="1275"/>
                  </a:lnTo>
                  <a:lnTo>
                    <a:pt x="1308" y="1264"/>
                  </a:lnTo>
                  <a:lnTo>
                    <a:pt x="1509" y="1233"/>
                  </a:lnTo>
                  <a:lnTo>
                    <a:pt x="1605" y="1201"/>
                  </a:lnTo>
                  <a:lnTo>
                    <a:pt x="1701" y="1169"/>
                  </a:lnTo>
                  <a:lnTo>
                    <a:pt x="1786" y="1137"/>
                  </a:lnTo>
                  <a:lnTo>
                    <a:pt x="1871" y="1084"/>
                  </a:lnTo>
                  <a:lnTo>
                    <a:pt x="1945" y="1041"/>
                  </a:lnTo>
                  <a:lnTo>
                    <a:pt x="2009" y="988"/>
                  </a:lnTo>
                  <a:lnTo>
                    <a:pt x="2062" y="935"/>
                  </a:lnTo>
                  <a:lnTo>
                    <a:pt x="2104" y="882"/>
                  </a:lnTo>
                  <a:lnTo>
                    <a:pt x="2147" y="818"/>
                  </a:lnTo>
                  <a:lnTo>
                    <a:pt x="2168" y="765"/>
                  </a:lnTo>
                  <a:lnTo>
                    <a:pt x="2179" y="701"/>
                  </a:lnTo>
                  <a:lnTo>
                    <a:pt x="2189" y="638"/>
                  </a:lnTo>
                  <a:lnTo>
                    <a:pt x="2179" y="584"/>
                  </a:lnTo>
                  <a:lnTo>
                    <a:pt x="2168" y="521"/>
                  </a:lnTo>
                  <a:lnTo>
                    <a:pt x="2147" y="457"/>
                  </a:lnTo>
                  <a:lnTo>
                    <a:pt x="2104" y="404"/>
                  </a:lnTo>
                  <a:lnTo>
                    <a:pt x="2062" y="340"/>
                  </a:lnTo>
                  <a:lnTo>
                    <a:pt x="2009" y="287"/>
                  </a:lnTo>
                  <a:lnTo>
                    <a:pt x="1945" y="244"/>
                  </a:lnTo>
                  <a:lnTo>
                    <a:pt x="1860" y="191"/>
                  </a:lnTo>
                  <a:lnTo>
                    <a:pt x="1786" y="149"/>
                  </a:lnTo>
                  <a:lnTo>
                    <a:pt x="1690" y="106"/>
                  </a:lnTo>
                  <a:lnTo>
                    <a:pt x="1594" y="74"/>
                  </a:lnTo>
                  <a:lnTo>
                    <a:pt x="1499" y="53"/>
                  </a:lnTo>
                  <a:lnTo>
                    <a:pt x="1297" y="21"/>
                  </a:lnTo>
                  <a:lnTo>
                    <a:pt x="108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26"/>
            <p:cNvSpPr/>
            <p:nvPr/>
          </p:nvSpPr>
          <p:spPr>
            <a:xfrm>
              <a:off x="-6039211" y="7211653"/>
              <a:ext cx="414061" cy="239686"/>
            </a:xfrm>
            <a:custGeom>
              <a:rect b="b" l="l" r="r" t="t"/>
              <a:pathLst>
                <a:path extrusionOk="0" h="4718" w="8150">
                  <a:moveTo>
                    <a:pt x="4389" y="1339"/>
                  </a:moveTo>
                  <a:lnTo>
                    <a:pt x="4399" y="2178"/>
                  </a:lnTo>
                  <a:lnTo>
                    <a:pt x="5833" y="2178"/>
                  </a:lnTo>
                  <a:lnTo>
                    <a:pt x="5833" y="2540"/>
                  </a:lnTo>
                  <a:lnTo>
                    <a:pt x="4399" y="2540"/>
                  </a:lnTo>
                  <a:lnTo>
                    <a:pt x="4399" y="3379"/>
                  </a:lnTo>
                  <a:lnTo>
                    <a:pt x="3762" y="3379"/>
                  </a:lnTo>
                  <a:lnTo>
                    <a:pt x="3762" y="2540"/>
                  </a:lnTo>
                  <a:lnTo>
                    <a:pt x="2327" y="2540"/>
                  </a:lnTo>
                  <a:lnTo>
                    <a:pt x="2317" y="2178"/>
                  </a:lnTo>
                  <a:lnTo>
                    <a:pt x="3762" y="2178"/>
                  </a:lnTo>
                  <a:lnTo>
                    <a:pt x="3751" y="1339"/>
                  </a:lnTo>
                  <a:close/>
                  <a:moveTo>
                    <a:pt x="4059" y="0"/>
                  </a:moveTo>
                  <a:lnTo>
                    <a:pt x="1" y="2359"/>
                  </a:lnTo>
                  <a:lnTo>
                    <a:pt x="4091" y="4718"/>
                  </a:lnTo>
                  <a:lnTo>
                    <a:pt x="8150" y="2359"/>
                  </a:lnTo>
                  <a:lnTo>
                    <a:pt x="40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26"/>
            <p:cNvSpPr/>
            <p:nvPr/>
          </p:nvSpPr>
          <p:spPr>
            <a:xfrm>
              <a:off x="-9011253" y="7379505"/>
              <a:ext cx="178681" cy="103129"/>
            </a:xfrm>
            <a:custGeom>
              <a:rect b="b" l="l" r="r" t="t"/>
              <a:pathLst>
                <a:path extrusionOk="0" h="2030" w="3517">
                  <a:moveTo>
                    <a:pt x="1435" y="0"/>
                  </a:moveTo>
                  <a:lnTo>
                    <a:pt x="1435" y="829"/>
                  </a:lnTo>
                  <a:lnTo>
                    <a:pt x="0" y="829"/>
                  </a:lnTo>
                  <a:lnTo>
                    <a:pt x="0" y="1201"/>
                  </a:lnTo>
                  <a:lnTo>
                    <a:pt x="1445" y="1201"/>
                  </a:lnTo>
                  <a:lnTo>
                    <a:pt x="1445" y="2030"/>
                  </a:lnTo>
                  <a:lnTo>
                    <a:pt x="2083" y="2030"/>
                  </a:lnTo>
                  <a:lnTo>
                    <a:pt x="2083" y="1201"/>
                  </a:lnTo>
                  <a:lnTo>
                    <a:pt x="3517" y="1201"/>
                  </a:lnTo>
                  <a:lnTo>
                    <a:pt x="3517" y="829"/>
                  </a:lnTo>
                  <a:lnTo>
                    <a:pt x="2072" y="829"/>
                  </a:lnTo>
                  <a:lnTo>
                    <a:pt x="20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26"/>
            <p:cNvSpPr/>
            <p:nvPr/>
          </p:nvSpPr>
          <p:spPr>
            <a:xfrm>
              <a:off x="-10125406" y="7373561"/>
              <a:ext cx="261341" cy="151747"/>
            </a:xfrm>
            <a:custGeom>
              <a:rect b="b" l="l" r="r" t="t"/>
              <a:pathLst>
                <a:path extrusionOk="0" h="2987" w="5144">
                  <a:moveTo>
                    <a:pt x="5143" y="1"/>
                  </a:moveTo>
                  <a:lnTo>
                    <a:pt x="1" y="617"/>
                  </a:lnTo>
                  <a:lnTo>
                    <a:pt x="4091" y="2986"/>
                  </a:lnTo>
                  <a:lnTo>
                    <a:pt x="514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26"/>
            <p:cNvSpPr/>
            <p:nvPr/>
          </p:nvSpPr>
          <p:spPr>
            <a:xfrm>
              <a:off x="-5291057" y="7329871"/>
              <a:ext cx="292586" cy="239686"/>
            </a:xfrm>
            <a:custGeom>
              <a:rect b="b" l="l" r="r" t="t"/>
              <a:pathLst>
                <a:path extrusionOk="0" h="4718" w="5759">
                  <a:moveTo>
                    <a:pt x="4059" y="0"/>
                  </a:moveTo>
                  <a:lnTo>
                    <a:pt x="0" y="2359"/>
                  </a:lnTo>
                  <a:lnTo>
                    <a:pt x="4080" y="4717"/>
                  </a:lnTo>
                  <a:lnTo>
                    <a:pt x="4293" y="4590"/>
                  </a:lnTo>
                  <a:lnTo>
                    <a:pt x="4484" y="4462"/>
                  </a:lnTo>
                  <a:lnTo>
                    <a:pt x="4654" y="4335"/>
                  </a:lnTo>
                  <a:lnTo>
                    <a:pt x="4824" y="4197"/>
                  </a:lnTo>
                  <a:lnTo>
                    <a:pt x="4973" y="4059"/>
                  </a:lnTo>
                  <a:lnTo>
                    <a:pt x="5111" y="3910"/>
                  </a:lnTo>
                  <a:lnTo>
                    <a:pt x="5238" y="3761"/>
                  </a:lnTo>
                  <a:lnTo>
                    <a:pt x="5345" y="3612"/>
                  </a:lnTo>
                  <a:lnTo>
                    <a:pt x="5440" y="3464"/>
                  </a:lnTo>
                  <a:lnTo>
                    <a:pt x="5525" y="3304"/>
                  </a:lnTo>
                  <a:lnTo>
                    <a:pt x="5600" y="3156"/>
                  </a:lnTo>
                  <a:lnTo>
                    <a:pt x="5653" y="2996"/>
                  </a:lnTo>
                  <a:lnTo>
                    <a:pt x="5706" y="2837"/>
                  </a:lnTo>
                  <a:lnTo>
                    <a:pt x="5738" y="2677"/>
                  </a:lnTo>
                  <a:lnTo>
                    <a:pt x="5759" y="2518"/>
                  </a:lnTo>
                  <a:lnTo>
                    <a:pt x="5759" y="2359"/>
                  </a:lnTo>
                  <a:lnTo>
                    <a:pt x="5748" y="2199"/>
                  </a:lnTo>
                  <a:lnTo>
                    <a:pt x="5727" y="2040"/>
                  </a:lnTo>
                  <a:lnTo>
                    <a:pt x="5695" y="1881"/>
                  </a:lnTo>
                  <a:lnTo>
                    <a:pt x="5653" y="1721"/>
                  </a:lnTo>
                  <a:lnTo>
                    <a:pt x="5589" y="1562"/>
                  </a:lnTo>
                  <a:lnTo>
                    <a:pt x="5515" y="1413"/>
                  </a:lnTo>
                  <a:lnTo>
                    <a:pt x="5430" y="1254"/>
                  </a:lnTo>
                  <a:lnTo>
                    <a:pt x="5334" y="1105"/>
                  </a:lnTo>
                  <a:lnTo>
                    <a:pt x="5217" y="956"/>
                  </a:lnTo>
                  <a:lnTo>
                    <a:pt x="5090" y="808"/>
                  </a:lnTo>
                  <a:lnTo>
                    <a:pt x="4951" y="659"/>
                  </a:lnTo>
                  <a:lnTo>
                    <a:pt x="4803" y="521"/>
                  </a:lnTo>
                  <a:lnTo>
                    <a:pt x="4633" y="383"/>
                  </a:lnTo>
                  <a:lnTo>
                    <a:pt x="4452" y="255"/>
                  </a:lnTo>
                  <a:lnTo>
                    <a:pt x="4261" y="128"/>
                  </a:lnTo>
                  <a:lnTo>
                    <a:pt x="40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26"/>
            <p:cNvSpPr/>
            <p:nvPr/>
          </p:nvSpPr>
          <p:spPr>
            <a:xfrm>
              <a:off x="-6290188" y="7357914"/>
              <a:ext cx="413502" cy="239686"/>
            </a:xfrm>
            <a:custGeom>
              <a:rect b="b" l="l" r="r" t="t"/>
              <a:pathLst>
                <a:path extrusionOk="0" h="4718" w="8139">
                  <a:moveTo>
                    <a:pt x="4069" y="1722"/>
                  </a:moveTo>
                  <a:lnTo>
                    <a:pt x="4271" y="1732"/>
                  </a:lnTo>
                  <a:lnTo>
                    <a:pt x="4473" y="1764"/>
                  </a:lnTo>
                  <a:lnTo>
                    <a:pt x="4579" y="1796"/>
                  </a:lnTo>
                  <a:lnTo>
                    <a:pt x="4664" y="1828"/>
                  </a:lnTo>
                  <a:lnTo>
                    <a:pt x="4760" y="1860"/>
                  </a:lnTo>
                  <a:lnTo>
                    <a:pt x="4845" y="1902"/>
                  </a:lnTo>
                  <a:lnTo>
                    <a:pt x="4919" y="1955"/>
                  </a:lnTo>
                  <a:lnTo>
                    <a:pt x="4983" y="2009"/>
                  </a:lnTo>
                  <a:lnTo>
                    <a:pt x="5036" y="2062"/>
                  </a:lnTo>
                  <a:lnTo>
                    <a:pt x="5079" y="2115"/>
                  </a:lnTo>
                  <a:lnTo>
                    <a:pt x="5121" y="2179"/>
                  </a:lnTo>
                  <a:lnTo>
                    <a:pt x="5142" y="2232"/>
                  </a:lnTo>
                  <a:lnTo>
                    <a:pt x="5164" y="2295"/>
                  </a:lnTo>
                  <a:lnTo>
                    <a:pt x="5164" y="2359"/>
                  </a:lnTo>
                  <a:lnTo>
                    <a:pt x="5164" y="2412"/>
                  </a:lnTo>
                  <a:lnTo>
                    <a:pt x="5142" y="2476"/>
                  </a:lnTo>
                  <a:lnTo>
                    <a:pt x="5121" y="2540"/>
                  </a:lnTo>
                  <a:lnTo>
                    <a:pt x="5089" y="2593"/>
                  </a:lnTo>
                  <a:lnTo>
                    <a:pt x="5036" y="2646"/>
                  </a:lnTo>
                  <a:lnTo>
                    <a:pt x="4983" y="2699"/>
                  </a:lnTo>
                  <a:lnTo>
                    <a:pt x="4919" y="2752"/>
                  </a:lnTo>
                  <a:lnTo>
                    <a:pt x="4845" y="2805"/>
                  </a:lnTo>
                  <a:lnTo>
                    <a:pt x="4760" y="2848"/>
                  </a:lnTo>
                  <a:lnTo>
                    <a:pt x="4675" y="2890"/>
                  </a:lnTo>
                  <a:lnTo>
                    <a:pt x="4579" y="2922"/>
                  </a:lnTo>
                  <a:lnTo>
                    <a:pt x="4484" y="2944"/>
                  </a:lnTo>
                  <a:lnTo>
                    <a:pt x="4282" y="2975"/>
                  </a:lnTo>
                  <a:lnTo>
                    <a:pt x="4069" y="2986"/>
                  </a:lnTo>
                  <a:lnTo>
                    <a:pt x="3867" y="2975"/>
                  </a:lnTo>
                  <a:lnTo>
                    <a:pt x="3655" y="2944"/>
                  </a:lnTo>
                  <a:lnTo>
                    <a:pt x="3559" y="2922"/>
                  </a:lnTo>
                  <a:lnTo>
                    <a:pt x="3464" y="2890"/>
                  </a:lnTo>
                  <a:lnTo>
                    <a:pt x="3379" y="2848"/>
                  </a:lnTo>
                  <a:lnTo>
                    <a:pt x="3294" y="2805"/>
                  </a:lnTo>
                  <a:lnTo>
                    <a:pt x="3219" y="2752"/>
                  </a:lnTo>
                  <a:lnTo>
                    <a:pt x="3156" y="2710"/>
                  </a:lnTo>
                  <a:lnTo>
                    <a:pt x="3102" y="2646"/>
                  </a:lnTo>
                  <a:lnTo>
                    <a:pt x="3049" y="2593"/>
                  </a:lnTo>
                  <a:lnTo>
                    <a:pt x="3018" y="2540"/>
                  </a:lnTo>
                  <a:lnTo>
                    <a:pt x="2996" y="2476"/>
                  </a:lnTo>
                  <a:lnTo>
                    <a:pt x="2975" y="2412"/>
                  </a:lnTo>
                  <a:lnTo>
                    <a:pt x="2975" y="2359"/>
                  </a:lnTo>
                  <a:lnTo>
                    <a:pt x="2975" y="2295"/>
                  </a:lnTo>
                  <a:lnTo>
                    <a:pt x="2996" y="2232"/>
                  </a:lnTo>
                  <a:lnTo>
                    <a:pt x="3018" y="2179"/>
                  </a:lnTo>
                  <a:lnTo>
                    <a:pt x="3049" y="2115"/>
                  </a:lnTo>
                  <a:lnTo>
                    <a:pt x="3092" y="2062"/>
                  </a:lnTo>
                  <a:lnTo>
                    <a:pt x="3156" y="2009"/>
                  </a:lnTo>
                  <a:lnTo>
                    <a:pt x="3219" y="1955"/>
                  </a:lnTo>
                  <a:lnTo>
                    <a:pt x="3294" y="1902"/>
                  </a:lnTo>
                  <a:lnTo>
                    <a:pt x="3379" y="1860"/>
                  </a:lnTo>
                  <a:lnTo>
                    <a:pt x="3464" y="1828"/>
                  </a:lnTo>
                  <a:lnTo>
                    <a:pt x="3559" y="1796"/>
                  </a:lnTo>
                  <a:lnTo>
                    <a:pt x="3655" y="1764"/>
                  </a:lnTo>
                  <a:lnTo>
                    <a:pt x="3857" y="1732"/>
                  </a:lnTo>
                  <a:lnTo>
                    <a:pt x="4069" y="1722"/>
                  </a:lnTo>
                  <a:close/>
                  <a:moveTo>
                    <a:pt x="4059" y="1"/>
                  </a:moveTo>
                  <a:lnTo>
                    <a:pt x="0" y="2359"/>
                  </a:lnTo>
                  <a:lnTo>
                    <a:pt x="4080" y="4718"/>
                  </a:lnTo>
                  <a:lnTo>
                    <a:pt x="8139" y="2359"/>
                  </a:lnTo>
                  <a:lnTo>
                    <a:pt x="405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26"/>
            <p:cNvSpPr/>
            <p:nvPr/>
          </p:nvSpPr>
          <p:spPr>
            <a:xfrm>
              <a:off x="-6290188" y="7357914"/>
              <a:ext cx="413502" cy="239686"/>
            </a:xfrm>
            <a:custGeom>
              <a:rect b="b" l="l" r="r" t="t"/>
              <a:pathLst>
                <a:path extrusionOk="0" fill="none" h="4718" w="8139">
                  <a:moveTo>
                    <a:pt x="4059" y="1"/>
                  </a:moveTo>
                  <a:lnTo>
                    <a:pt x="8139" y="2359"/>
                  </a:lnTo>
                  <a:lnTo>
                    <a:pt x="4080" y="4718"/>
                  </a:lnTo>
                  <a:lnTo>
                    <a:pt x="0" y="2359"/>
                  </a:lnTo>
                  <a:lnTo>
                    <a:pt x="4059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26"/>
            <p:cNvSpPr/>
            <p:nvPr/>
          </p:nvSpPr>
          <p:spPr>
            <a:xfrm>
              <a:off x="-6139043" y="7445345"/>
              <a:ext cx="111212" cy="64316"/>
            </a:xfrm>
            <a:custGeom>
              <a:rect b="b" l="l" r="r" t="t"/>
              <a:pathLst>
                <a:path extrusionOk="0" fill="none" h="1266" w="2189">
                  <a:moveTo>
                    <a:pt x="319" y="1084"/>
                  </a:moveTo>
                  <a:lnTo>
                    <a:pt x="319" y="1084"/>
                  </a:lnTo>
                  <a:lnTo>
                    <a:pt x="404" y="1127"/>
                  </a:lnTo>
                  <a:lnTo>
                    <a:pt x="489" y="1169"/>
                  </a:lnTo>
                  <a:lnTo>
                    <a:pt x="584" y="1201"/>
                  </a:lnTo>
                  <a:lnTo>
                    <a:pt x="680" y="1223"/>
                  </a:lnTo>
                  <a:lnTo>
                    <a:pt x="892" y="1254"/>
                  </a:lnTo>
                  <a:lnTo>
                    <a:pt x="1094" y="1265"/>
                  </a:lnTo>
                  <a:lnTo>
                    <a:pt x="1307" y="1254"/>
                  </a:lnTo>
                  <a:lnTo>
                    <a:pt x="1509" y="1223"/>
                  </a:lnTo>
                  <a:lnTo>
                    <a:pt x="1604" y="1201"/>
                  </a:lnTo>
                  <a:lnTo>
                    <a:pt x="1700" y="1169"/>
                  </a:lnTo>
                  <a:lnTo>
                    <a:pt x="1785" y="1127"/>
                  </a:lnTo>
                  <a:lnTo>
                    <a:pt x="1870" y="1084"/>
                  </a:lnTo>
                  <a:lnTo>
                    <a:pt x="1870" y="1084"/>
                  </a:lnTo>
                  <a:lnTo>
                    <a:pt x="1944" y="1031"/>
                  </a:lnTo>
                  <a:lnTo>
                    <a:pt x="2008" y="978"/>
                  </a:lnTo>
                  <a:lnTo>
                    <a:pt x="2061" y="925"/>
                  </a:lnTo>
                  <a:lnTo>
                    <a:pt x="2114" y="872"/>
                  </a:lnTo>
                  <a:lnTo>
                    <a:pt x="2146" y="819"/>
                  </a:lnTo>
                  <a:lnTo>
                    <a:pt x="2167" y="755"/>
                  </a:lnTo>
                  <a:lnTo>
                    <a:pt x="2189" y="691"/>
                  </a:lnTo>
                  <a:lnTo>
                    <a:pt x="2189" y="638"/>
                  </a:lnTo>
                  <a:lnTo>
                    <a:pt x="2189" y="574"/>
                  </a:lnTo>
                  <a:lnTo>
                    <a:pt x="2167" y="511"/>
                  </a:lnTo>
                  <a:lnTo>
                    <a:pt x="2146" y="458"/>
                  </a:lnTo>
                  <a:lnTo>
                    <a:pt x="2104" y="394"/>
                  </a:lnTo>
                  <a:lnTo>
                    <a:pt x="2061" y="341"/>
                  </a:lnTo>
                  <a:lnTo>
                    <a:pt x="2008" y="288"/>
                  </a:lnTo>
                  <a:lnTo>
                    <a:pt x="1944" y="234"/>
                  </a:lnTo>
                  <a:lnTo>
                    <a:pt x="1870" y="181"/>
                  </a:lnTo>
                  <a:lnTo>
                    <a:pt x="1870" y="181"/>
                  </a:lnTo>
                  <a:lnTo>
                    <a:pt x="1785" y="139"/>
                  </a:lnTo>
                  <a:lnTo>
                    <a:pt x="1689" y="107"/>
                  </a:lnTo>
                  <a:lnTo>
                    <a:pt x="1604" y="75"/>
                  </a:lnTo>
                  <a:lnTo>
                    <a:pt x="1498" y="43"/>
                  </a:lnTo>
                  <a:lnTo>
                    <a:pt x="1296" y="11"/>
                  </a:lnTo>
                  <a:lnTo>
                    <a:pt x="1094" y="1"/>
                  </a:lnTo>
                  <a:lnTo>
                    <a:pt x="882" y="11"/>
                  </a:lnTo>
                  <a:lnTo>
                    <a:pt x="680" y="43"/>
                  </a:lnTo>
                  <a:lnTo>
                    <a:pt x="584" y="75"/>
                  </a:lnTo>
                  <a:lnTo>
                    <a:pt x="489" y="107"/>
                  </a:lnTo>
                  <a:lnTo>
                    <a:pt x="404" y="139"/>
                  </a:lnTo>
                  <a:lnTo>
                    <a:pt x="319" y="181"/>
                  </a:lnTo>
                  <a:lnTo>
                    <a:pt x="319" y="181"/>
                  </a:lnTo>
                  <a:lnTo>
                    <a:pt x="244" y="234"/>
                  </a:lnTo>
                  <a:lnTo>
                    <a:pt x="181" y="288"/>
                  </a:lnTo>
                  <a:lnTo>
                    <a:pt x="117" y="341"/>
                  </a:lnTo>
                  <a:lnTo>
                    <a:pt x="74" y="394"/>
                  </a:lnTo>
                  <a:lnTo>
                    <a:pt x="43" y="458"/>
                  </a:lnTo>
                  <a:lnTo>
                    <a:pt x="21" y="511"/>
                  </a:lnTo>
                  <a:lnTo>
                    <a:pt x="0" y="574"/>
                  </a:lnTo>
                  <a:lnTo>
                    <a:pt x="0" y="638"/>
                  </a:lnTo>
                  <a:lnTo>
                    <a:pt x="0" y="691"/>
                  </a:lnTo>
                  <a:lnTo>
                    <a:pt x="21" y="755"/>
                  </a:lnTo>
                  <a:lnTo>
                    <a:pt x="43" y="819"/>
                  </a:lnTo>
                  <a:lnTo>
                    <a:pt x="74" y="872"/>
                  </a:lnTo>
                  <a:lnTo>
                    <a:pt x="127" y="925"/>
                  </a:lnTo>
                  <a:lnTo>
                    <a:pt x="181" y="989"/>
                  </a:lnTo>
                  <a:lnTo>
                    <a:pt x="244" y="1031"/>
                  </a:lnTo>
                  <a:lnTo>
                    <a:pt x="319" y="1084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26"/>
            <p:cNvSpPr/>
            <p:nvPr/>
          </p:nvSpPr>
          <p:spPr>
            <a:xfrm>
              <a:off x="-6285869" y="7907902"/>
              <a:ext cx="414061" cy="239737"/>
            </a:xfrm>
            <a:custGeom>
              <a:rect b="b" l="l" r="r" t="t"/>
              <a:pathLst>
                <a:path extrusionOk="0" h="4719" w="8150">
                  <a:moveTo>
                    <a:pt x="4069" y="1"/>
                  </a:moveTo>
                  <a:lnTo>
                    <a:pt x="0" y="2360"/>
                  </a:lnTo>
                  <a:lnTo>
                    <a:pt x="4091" y="4718"/>
                  </a:lnTo>
                  <a:lnTo>
                    <a:pt x="8149" y="2360"/>
                  </a:lnTo>
                  <a:lnTo>
                    <a:pt x="406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26"/>
            <p:cNvSpPr/>
            <p:nvPr/>
          </p:nvSpPr>
          <p:spPr>
            <a:xfrm>
              <a:off x="-8542170" y="7427564"/>
              <a:ext cx="1701409" cy="985619"/>
            </a:xfrm>
            <a:custGeom>
              <a:rect b="b" l="l" r="r" t="t"/>
              <a:pathLst>
                <a:path extrusionOk="0" h="19401" w="33489">
                  <a:moveTo>
                    <a:pt x="16585" y="0"/>
                  </a:moveTo>
                  <a:lnTo>
                    <a:pt x="15788" y="21"/>
                  </a:lnTo>
                  <a:lnTo>
                    <a:pt x="14991" y="53"/>
                  </a:lnTo>
                  <a:lnTo>
                    <a:pt x="14205" y="117"/>
                  </a:lnTo>
                  <a:lnTo>
                    <a:pt x="13419" y="191"/>
                  </a:lnTo>
                  <a:lnTo>
                    <a:pt x="12633" y="298"/>
                  </a:lnTo>
                  <a:lnTo>
                    <a:pt x="11857" y="414"/>
                  </a:lnTo>
                  <a:lnTo>
                    <a:pt x="11092" y="563"/>
                  </a:lnTo>
                  <a:lnTo>
                    <a:pt x="10348" y="723"/>
                  </a:lnTo>
                  <a:lnTo>
                    <a:pt x="9605" y="914"/>
                  </a:lnTo>
                  <a:lnTo>
                    <a:pt x="8872" y="1126"/>
                  </a:lnTo>
                  <a:lnTo>
                    <a:pt x="8521" y="1243"/>
                  </a:lnTo>
                  <a:lnTo>
                    <a:pt x="8160" y="1360"/>
                  </a:lnTo>
                  <a:lnTo>
                    <a:pt x="7809" y="1477"/>
                  </a:lnTo>
                  <a:lnTo>
                    <a:pt x="7469" y="1615"/>
                  </a:lnTo>
                  <a:lnTo>
                    <a:pt x="7119" y="1743"/>
                  </a:lnTo>
                  <a:lnTo>
                    <a:pt x="6789" y="1891"/>
                  </a:lnTo>
                  <a:lnTo>
                    <a:pt x="6449" y="2029"/>
                  </a:lnTo>
                  <a:lnTo>
                    <a:pt x="6130" y="2189"/>
                  </a:lnTo>
                  <a:lnTo>
                    <a:pt x="5801" y="2338"/>
                  </a:lnTo>
                  <a:lnTo>
                    <a:pt x="5482" y="2507"/>
                  </a:lnTo>
                  <a:lnTo>
                    <a:pt x="5174" y="2667"/>
                  </a:lnTo>
                  <a:lnTo>
                    <a:pt x="4866" y="2847"/>
                  </a:lnTo>
                  <a:lnTo>
                    <a:pt x="4569" y="3028"/>
                  </a:lnTo>
                  <a:lnTo>
                    <a:pt x="4282" y="3209"/>
                  </a:lnTo>
                  <a:lnTo>
                    <a:pt x="4006" y="3389"/>
                  </a:lnTo>
                  <a:lnTo>
                    <a:pt x="3729" y="3570"/>
                  </a:lnTo>
                  <a:lnTo>
                    <a:pt x="3474" y="3761"/>
                  </a:lnTo>
                  <a:lnTo>
                    <a:pt x="3219" y="3963"/>
                  </a:lnTo>
                  <a:lnTo>
                    <a:pt x="2986" y="4154"/>
                  </a:lnTo>
                  <a:lnTo>
                    <a:pt x="2752" y="4356"/>
                  </a:lnTo>
                  <a:lnTo>
                    <a:pt x="2529" y="4558"/>
                  </a:lnTo>
                  <a:lnTo>
                    <a:pt x="2316" y="4760"/>
                  </a:lnTo>
                  <a:lnTo>
                    <a:pt x="2114" y="4962"/>
                  </a:lnTo>
                  <a:lnTo>
                    <a:pt x="1912" y="5174"/>
                  </a:lnTo>
                  <a:lnTo>
                    <a:pt x="1732" y="5376"/>
                  </a:lnTo>
                  <a:lnTo>
                    <a:pt x="1551" y="5589"/>
                  </a:lnTo>
                  <a:lnTo>
                    <a:pt x="1392" y="5812"/>
                  </a:lnTo>
                  <a:lnTo>
                    <a:pt x="1233" y="6024"/>
                  </a:lnTo>
                  <a:lnTo>
                    <a:pt x="1084" y="6237"/>
                  </a:lnTo>
                  <a:lnTo>
                    <a:pt x="946" y="6460"/>
                  </a:lnTo>
                  <a:lnTo>
                    <a:pt x="818" y="6683"/>
                  </a:lnTo>
                  <a:lnTo>
                    <a:pt x="701" y="6906"/>
                  </a:lnTo>
                  <a:lnTo>
                    <a:pt x="584" y="7129"/>
                  </a:lnTo>
                  <a:lnTo>
                    <a:pt x="489" y="7352"/>
                  </a:lnTo>
                  <a:lnTo>
                    <a:pt x="393" y="7575"/>
                  </a:lnTo>
                  <a:lnTo>
                    <a:pt x="319" y="7799"/>
                  </a:lnTo>
                  <a:lnTo>
                    <a:pt x="244" y="8032"/>
                  </a:lnTo>
                  <a:lnTo>
                    <a:pt x="181" y="8255"/>
                  </a:lnTo>
                  <a:lnTo>
                    <a:pt x="128" y="8489"/>
                  </a:lnTo>
                  <a:lnTo>
                    <a:pt x="85" y="8712"/>
                  </a:lnTo>
                  <a:lnTo>
                    <a:pt x="53" y="8946"/>
                  </a:lnTo>
                  <a:lnTo>
                    <a:pt x="21" y="9180"/>
                  </a:lnTo>
                  <a:lnTo>
                    <a:pt x="11" y="9413"/>
                  </a:lnTo>
                  <a:lnTo>
                    <a:pt x="0" y="9637"/>
                  </a:lnTo>
                  <a:lnTo>
                    <a:pt x="128" y="9785"/>
                  </a:lnTo>
                  <a:lnTo>
                    <a:pt x="234" y="9934"/>
                  </a:lnTo>
                  <a:lnTo>
                    <a:pt x="340" y="10083"/>
                  </a:lnTo>
                  <a:lnTo>
                    <a:pt x="425" y="10242"/>
                  </a:lnTo>
                  <a:lnTo>
                    <a:pt x="499" y="10391"/>
                  </a:lnTo>
                  <a:lnTo>
                    <a:pt x="563" y="10550"/>
                  </a:lnTo>
                  <a:lnTo>
                    <a:pt x="606" y="10699"/>
                  </a:lnTo>
                  <a:lnTo>
                    <a:pt x="648" y="10858"/>
                  </a:lnTo>
                  <a:lnTo>
                    <a:pt x="680" y="11018"/>
                  </a:lnTo>
                  <a:lnTo>
                    <a:pt x="691" y="11177"/>
                  </a:lnTo>
                  <a:lnTo>
                    <a:pt x="701" y="11337"/>
                  </a:lnTo>
                  <a:lnTo>
                    <a:pt x="691" y="11496"/>
                  </a:lnTo>
                  <a:lnTo>
                    <a:pt x="669" y="11655"/>
                  </a:lnTo>
                  <a:lnTo>
                    <a:pt x="648" y="11815"/>
                  </a:lnTo>
                  <a:lnTo>
                    <a:pt x="606" y="11974"/>
                  </a:lnTo>
                  <a:lnTo>
                    <a:pt x="553" y="12123"/>
                  </a:lnTo>
                  <a:lnTo>
                    <a:pt x="691" y="12431"/>
                  </a:lnTo>
                  <a:lnTo>
                    <a:pt x="861" y="12728"/>
                  </a:lnTo>
                  <a:lnTo>
                    <a:pt x="1031" y="13026"/>
                  </a:lnTo>
                  <a:lnTo>
                    <a:pt x="1233" y="13323"/>
                  </a:lnTo>
                  <a:lnTo>
                    <a:pt x="1445" y="13621"/>
                  </a:lnTo>
                  <a:lnTo>
                    <a:pt x="1679" y="13908"/>
                  </a:lnTo>
                  <a:lnTo>
                    <a:pt x="1934" y="14195"/>
                  </a:lnTo>
                  <a:lnTo>
                    <a:pt x="2199" y="14471"/>
                  </a:lnTo>
                  <a:lnTo>
                    <a:pt x="2476" y="14758"/>
                  </a:lnTo>
                  <a:lnTo>
                    <a:pt x="2784" y="15023"/>
                  </a:lnTo>
                  <a:lnTo>
                    <a:pt x="3102" y="15300"/>
                  </a:lnTo>
                  <a:lnTo>
                    <a:pt x="3432" y="15555"/>
                  </a:lnTo>
                  <a:lnTo>
                    <a:pt x="3782" y="15820"/>
                  </a:lnTo>
                  <a:lnTo>
                    <a:pt x="4154" y="16075"/>
                  </a:lnTo>
                  <a:lnTo>
                    <a:pt x="4547" y="16319"/>
                  </a:lnTo>
                  <a:lnTo>
                    <a:pt x="4951" y="16564"/>
                  </a:lnTo>
                  <a:lnTo>
                    <a:pt x="5334" y="16776"/>
                  </a:lnTo>
                  <a:lnTo>
                    <a:pt x="5737" y="16989"/>
                  </a:lnTo>
                  <a:lnTo>
                    <a:pt x="6152" y="17191"/>
                  </a:lnTo>
                  <a:lnTo>
                    <a:pt x="6566" y="17382"/>
                  </a:lnTo>
                  <a:lnTo>
                    <a:pt x="6991" y="17563"/>
                  </a:lnTo>
                  <a:lnTo>
                    <a:pt x="7427" y="17743"/>
                  </a:lnTo>
                  <a:lnTo>
                    <a:pt x="7862" y="17903"/>
                  </a:lnTo>
                  <a:lnTo>
                    <a:pt x="8309" y="18062"/>
                  </a:lnTo>
                  <a:lnTo>
                    <a:pt x="8765" y="18211"/>
                  </a:lnTo>
                  <a:lnTo>
                    <a:pt x="9222" y="18349"/>
                  </a:lnTo>
                  <a:lnTo>
                    <a:pt x="9690" y="18487"/>
                  </a:lnTo>
                  <a:lnTo>
                    <a:pt x="10157" y="18604"/>
                  </a:lnTo>
                  <a:lnTo>
                    <a:pt x="10635" y="18721"/>
                  </a:lnTo>
                  <a:lnTo>
                    <a:pt x="11113" y="18827"/>
                  </a:lnTo>
                  <a:lnTo>
                    <a:pt x="11602" y="18923"/>
                  </a:lnTo>
                  <a:lnTo>
                    <a:pt x="12091" y="19007"/>
                  </a:lnTo>
                  <a:lnTo>
                    <a:pt x="12399" y="18965"/>
                  </a:lnTo>
                  <a:lnTo>
                    <a:pt x="12718" y="18923"/>
                  </a:lnTo>
                  <a:lnTo>
                    <a:pt x="13037" y="18901"/>
                  </a:lnTo>
                  <a:lnTo>
                    <a:pt x="13355" y="18880"/>
                  </a:lnTo>
                  <a:lnTo>
                    <a:pt x="13674" y="18869"/>
                  </a:lnTo>
                  <a:lnTo>
                    <a:pt x="13993" y="18880"/>
                  </a:lnTo>
                  <a:lnTo>
                    <a:pt x="14322" y="18891"/>
                  </a:lnTo>
                  <a:lnTo>
                    <a:pt x="14641" y="18901"/>
                  </a:lnTo>
                  <a:lnTo>
                    <a:pt x="14960" y="18933"/>
                  </a:lnTo>
                  <a:lnTo>
                    <a:pt x="15278" y="18976"/>
                  </a:lnTo>
                  <a:lnTo>
                    <a:pt x="15586" y="19018"/>
                  </a:lnTo>
                  <a:lnTo>
                    <a:pt x="15895" y="19082"/>
                  </a:lnTo>
                  <a:lnTo>
                    <a:pt x="16203" y="19146"/>
                  </a:lnTo>
                  <a:lnTo>
                    <a:pt x="16500" y="19220"/>
                  </a:lnTo>
                  <a:lnTo>
                    <a:pt x="16798" y="19305"/>
                  </a:lnTo>
                  <a:lnTo>
                    <a:pt x="17084" y="19401"/>
                  </a:lnTo>
                  <a:lnTo>
                    <a:pt x="17701" y="19379"/>
                  </a:lnTo>
                  <a:lnTo>
                    <a:pt x="18317" y="19358"/>
                  </a:lnTo>
                  <a:lnTo>
                    <a:pt x="18923" y="19316"/>
                  </a:lnTo>
                  <a:lnTo>
                    <a:pt x="19539" y="19273"/>
                  </a:lnTo>
                  <a:lnTo>
                    <a:pt x="20144" y="19209"/>
                  </a:lnTo>
                  <a:lnTo>
                    <a:pt x="20739" y="19124"/>
                  </a:lnTo>
                  <a:lnTo>
                    <a:pt x="21345" y="19039"/>
                  </a:lnTo>
                  <a:lnTo>
                    <a:pt x="21929" y="18933"/>
                  </a:lnTo>
                  <a:lnTo>
                    <a:pt x="22524" y="18816"/>
                  </a:lnTo>
                  <a:lnTo>
                    <a:pt x="23098" y="18689"/>
                  </a:lnTo>
                  <a:lnTo>
                    <a:pt x="23672" y="18540"/>
                  </a:lnTo>
                  <a:lnTo>
                    <a:pt x="24246" y="18391"/>
                  </a:lnTo>
                  <a:lnTo>
                    <a:pt x="24798" y="18221"/>
                  </a:lnTo>
                  <a:lnTo>
                    <a:pt x="25350" y="18041"/>
                  </a:lnTo>
                  <a:lnTo>
                    <a:pt x="25892" y="17849"/>
                  </a:lnTo>
                  <a:lnTo>
                    <a:pt x="26413" y="17637"/>
                  </a:lnTo>
                  <a:lnTo>
                    <a:pt x="24161" y="16330"/>
                  </a:lnTo>
                  <a:lnTo>
                    <a:pt x="25117" y="15661"/>
                  </a:lnTo>
                  <a:lnTo>
                    <a:pt x="25117" y="15661"/>
                  </a:lnTo>
                  <a:lnTo>
                    <a:pt x="24628" y="15884"/>
                  </a:lnTo>
                  <a:lnTo>
                    <a:pt x="24118" y="16086"/>
                  </a:lnTo>
                  <a:lnTo>
                    <a:pt x="23597" y="16277"/>
                  </a:lnTo>
                  <a:lnTo>
                    <a:pt x="23066" y="16458"/>
                  </a:lnTo>
                  <a:lnTo>
                    <a:pt x="22524" y="16617"/>
                  </a:lnTo>
                  <a:lnTo>
                    <a:pt x="21972" y="16755"/>
                  </a:lnTo>
                  <a:lnTo>
                    <a:pt x="21419" y="16893"/>
                  </a:lnTo>
                  <a:lnTo>
                    <a:pt x="20846" y="16999"/>
                  </a:lnTo>
                  <a:lnTo>
                    <a:pt x="20272" y="17106"/>
                  </a:lnTo>
                  <a:lnTo>
                    <a:pt x="19688" y="17191"/>
                  </a:lnTo>
                  <a:lnTo>
                    <a:pt x="19103" y="17254"/>
                  </a:lnTo>
                  <a:lnTo>
                    <a:pt x="18519" y="17308"/>
                  </a:lnTo>
                  <a:lnTo>
                    <a:pt x="17924" y="17339"/>
                  </a:lnTo>
                  <a:lnTo>
                    <a:pt x="17329" y="17361"/>
                  </a:lnTo>
                  <a:lnTo>
                    <a:pt x="16734" y="17371"/>
                  </a:lnTo>
                  <a:lnTo>
                    <a:pt x="16139" y="17361"/>
                  </a:lnTo>
                  <a:lnTo>
                    <a:pt x="15544" y="17339"/>
                  </a:lnTo>
                  <a:lnTo>
                    <a:pt x="14960" y="17297"/>
                  </a:lnTo>
                  <a:lnTo>
                    <a:pt x="14365" y="17244"/>
                  </a:lnTo>
                  <a:lnTo>
                    <a:pt x="13780" y="17169"/>
                  </a:lnTo>
                  <a:lnTo>
                    <a:pt x="13206" y="17084"/>
                  </a:lnTo>
                  <a:lnTo>
                    <a:pt x="12633" y="16989"/>
                  </a:lnTo>
                  <a:lnTo>
                    <a:pt x="12059" y="16872"/>
                  </a:lnTo>
                  <a:lnTo>
                    <a:pt x="11496" y="16734"/>
                  </a:lnTo>
                  <a:lnTo>
                    <a:pt x="10943" y="16585"/>
                  </a:lnTo>
                  <a:lnTo>
                    <a:pt x="10402" y="16426"/>
                  </a:lnTo>
                  <a:lnTo>
                    <a:pt x="9881" y="16245"/>
                  </a:lnTo>
                  <a:lnTo>
                    <a:pt x="9360" y="16054"/>
                  </a:lnTo>
                  <a:lnTo>
                    <a:pt x="8850" y="15841"/>
                  </a:lnTo>
                  <a:lnTo>
                    <a:pt x="8351" y="15618"/>
                  </a:lnTo>
                  <a:lnTo>
                    <a:pt x="7873" y="15385"/>
                  </a:lnTo>
                  <a:lnTo>
                    <a:pt x="7416" y="15130"/>
                  </a:lnTo>
                  <a:lnTo>
                    <a:pt x="6938" y="14843"/>
                  </a:lnTo>
                  <a:lnTo>
                    <a:pt x="6502" y="14545"/>
                  </a:lnTo>
                  <a:lnTo>
                    <a:pt x="6290" y="14386"/>
                  </a:lnTo>
                  <a:lnTo>
                    <a:pt x="6088" y="14237"/>
                  </a:lnTo>
                  <a:lnTo>
                    <a:pt x="5897" y="14078"/>
                  </a:lnTo>
                  <a:lnTo>
                    <a:pt x="5705" y="13918"/>
                  </a:lnTo>
                  <a:lnTo>
                    <a:pt x="5535" y="13759"/>
                  </a:lnTo>
                  <a:lnTo>
                    <a:pt x="5355" y="13600"/>
                  </a:lnTo>
                  <a:lnTo>
                    <a:pt x="5196" y="13430"/>
                  </a:lnTo>
                  <a:lnTo>
                    <a:pt x="5036" y="13270"/>
                  </a:lnTo>
                  <a:lnTo>
                    <a:pt x="4887" y="13100"/>
                  </a:lnTo>
                  <a:lnTo>
                    <a:pt x="4749" y="12930"/>
                  </a:lnTo>
                  <a:lnTo>
                    <a:pt x="4611" y="12760"/>
                  </a:lnTo>
                  <a:lnTo>
                    <a:pt x="4494" y="12590"/>
                  </a:lnTo>
                  <a:lnTo>
                    <a:pt x="4367" y="12410"/>
                  </a:lnTo>
                  <a:lnTo>
                    <a:pt x="4261" y="12240"/>
                  </a:lnTo>
                  <a:lnTo>
                    <a:pt x="4154" y="12059"/>
                  </a:lnTo>
                  <a:lnTo>
                    <a:pt x="4059" y="11889"/>
                  </a:lnTo>
                  <a:lnTo>
                    <a:pt x="3974" y="11708"/>
                  </a:lnTo>
                  <a:lnTo>
                    <a:pt x="3889" y="11528"/>
                  </a:lnTo>
                  <a:lnTo>
                    <a:pt x="3825" y="11347"/>
                  </a:lnTo>
                  <a:lnTo>
                    <a:pt x="3751" y="11167"/>
                  </a:lnTo>
                  <a:lnTo>
                    <a:pt x="3697" y="10986"/>
                  </a:lnTo>
                  <a:lnTo>
                    <a:pt x="3644" y="10805"/>
                  </a:lnTo>
                  <a:lnTo>
                    <a:pt x="3602" y="10625"/>
                  </a:lnTo>
                  <a:lnTo>
                    <a:pt x="3570" y="10433"/>
                  </a:lnTo>
                  <a:lnTo>
                    <a:pt x="3538" y="10253"/>
                  </a:lnTo>
                  <a:lnTo>
                    <a:pt x="3517" y="10072"/>
                  </a:lnTo>
                  <a:lnTo>
                    <a:pt x="3506" y="9881"/>
                  </a:lnTo>
                  <a:lnTo>
                    <a:pt x="3506" y="9700"/>
                  </a:lnTo>
                  <a:lnTo>
                    <a:pt x="3506" y="9520"/>
                  </a:lnTo>
                  <a:lnTo>
                    <a:pt x="3517" y="9339"/>
                  </a:lnTo>
                  <a:lnTo>
                    <a:pt x="3538" y="9148"/>
                  </a:lnTo>
                  <a:lnTo>
                    <a:pt x="3559" y="8967"/>
                  </a:lnTo>
                  <a:lnTo>
                    <a:pt x="3591" y="8787"/>
                  </a:lnTo>
                  <a:lnTo>
                    <a:pt x="3634" y="8606"/>
                  </a:lnTo>
                  <a:lnTo>
                    <a:pt x="3687" y="8415"/>
                  </a:lnTo>
                  <a:lnTo>
                    <a:pt x="3740" y="8234"/>
                  </a:lnTo>
                  <a:lnTo>
                    <a:pt x="3804" y="8054"/>
                  </a:lnTo>
                  <a:lnTo>
                    <a:pt x="3878" y="7873"/>
                  </a:lnTo>
                  <a:lnTo>
                    <a:pt x="3952" y="7692"/>
                  </a:lnTo>
                  <a:lnTo>
                    <a:pt x="4037" y="7522"/>
                  </a:lnTo>
                  <a:lnTo>
                    <a:pt x="4133" y="7342"/>
                  </a:lnTo>
                  <a:lnTo>
                    <a:pt x="4229" y="7161"/>
                  </a:lnTo>
                  <a:lnTo>
                    <a:pt x="4346" y="6991"/>
                  </a:lnTo>
                  <a:lnTo>
                    <a:pt x="4462" y="6810"/>
                  </a:lnTo>
                  <a:lnTo>
                    <a:pt x="4579" y="6640"/>
                  </a:lnTo>
                  <a:lnTo>
                    <a:pt x="4717" y="6470"/>
                  </a:lnTo>
                  <a:lnTo>
                    <a:pt x="4856" y="6300"/>
                  </a:lnTo>
                  <a:lnTo>
                    <a:pt x="5004" y="6130"/>
                  </a:lnTo>
                  <a:lnTo>
                    <a:pt x="5153" y="5971"/>
                  </a:lnTo>
                  <a:lnTo>
                    <a:pt x="5312" y="5801"/>
                  </a:lnTo>
                  <a:lnTo>
                    <a:pt x="5482" y="5642"/>
                  </a:lnTo>
                  <a:lnTo>
                    <a:pt x="5663" y="5482"/>
                  </a:lnTo>
                  <a:lnTo>
                    <a:pt x="5844" y="5323"/>
                  </a:lnTo>
                  <a:lnTo>
                    <a:pt x="6035" y="5164"/>
                  </a:lnTo>
                  <a:lnTo>
                    <a:pt x="6237" y="5015"/>
                  </a:lnTo>
                  <a:lnTo>
                    <a:pt x="6449" y="4866"/>
                  </a:lnTo>
                  <a:lnTo>
                    <a:pt x="6885" y="4569"/>
                  </a:lnTo>
                  <a:lnTo>
                    <a:pt x="7352" y="4282"/>
                  </a:lnTo>
                  <a:lnTo>
                    <a:pt x="7841" y="4006"/>
                  </a:lnTo>
                  <a:lnTo>
                    <a:pt x="8351" y="3751"/>
                  </a:lnTo>
                  <a:lnTo>
                    <a:pt x="8882" y="3517"/>
                  </a:lnTo>
                  <a:lnTo>
                    <a:pt x="9424" y="3294"/>
                  </a:lnTo>
                  <a:lnTo>
                    <a:pt x="9977" y="3092"/>
                  </a:lnTo>
                  <a:lnTo>
                    <a:pt x="10550" y="2911"/>
                  </a:lnTo>
                  <a:lnTo>
                    <a:pt x="11135" y="2741"/>
                  </a:lnTo>
                  <a:lnTo>
                    <a:pt x="11719" y="2592"/>
                  </a:lnTo>
                  <a:lnTo>
                    <a:pt x="12325" y="2465"/>
                  </a:lnTo>
                  <a:lnTo>
                    <a:pt x="12930" y="2348"/>
                  </a:lnTo>
                  <a:lnTo>
                    <a:pt x="13546" y="2253"/>
                  </a:lnTo>
                  <a:lnTo>
                    <a:pt x="14173" y="2168"/>
                  </a:lnTo>
                  <a:lnTo>
                    <a:pt x="14800" y="2114"/>
                  </a:lnTo>
                  <a:lnTo>
                    <a:pt x="15438" y="2072"/>
                  </a:lnTo>
                  <a:lnTo>
                    <a:pt x="16065" y="2040"/>
                  </a:lnTo>
                  <a:lnTo>
                    <a:pt x="16702" y="2029"/>
                  </a:lnTo>
                  <a:lnTo>
                    <a:pt x="17339" y="2040"/>
                  </a:lnTo>
                  <a:lnTo>
                    <a:pt x="17977" y="2072"/>
                  </a:lnTo>
                  <a:lnTo>
                    <a:pt x="18604" y="2114"/>
                  </a:lnTo>
                  <a:lnTo>
                    <a:pt x="19231" y="2168"/>
                  </a:lnTo>
                  <a:lnTo>
                    <a:pt x="19858" y="2253"/>
                  </a:lnTo>
                  <a:lnTo>
                    <a:pt x="20474" y="2348"/>
                  </a:lnTo>
                  <a:lnTo>
                    <a:pt x="21090" y="2465"/>
                  </a:lnTo>
                  <a:lnTo>
                    <a:pt x="21685" y="2592"/>
                  </a:lnTo>
                  <a:lnTo>
                    <a:pt x="22280" y="2741"/>
                  </a:lnTo>
                  <a:lnTo>
                    <a:pt x="22864" y="2911"/>
                  </a:lnTo>
                  <a:lnTo>
                    <a:pt x="23438" y="3092"/>
                  </a:lnTo>
                  <a:lnTo>
                    <a:pt x="23991" y="3294"/>
                  </a:lnTo>
                  <a:lnTo>
                    <a:pt x="24543" y="3517"/>
                  </a:lnTo>
                  <a:lnTo>
                    <a:pt x="25074" y="3751"/>
                  </a:lnTo>
                  <a:lnTo>
                    <a:pt x="25584" y="4006"/>
                  </a:lnTo>
                  <a:lnTo>
                    <a:pt x="26084" y="4282"/>
                  </a:lnTo>
                  <a:lnTo>
                    <a:pt x="26487" y="4526"/>
                  </a:lnTo>
                  <a:lnTo>
                    <a:pt x="26870" y="4781"/>
                  </a:lnTo>
                  <a:lnTo>
                    <a:pt x="27242" y="5047"/>
                  </a:lnTo>
                  <a:lnTo>
                    <a:pt x="27582" y="5312"/>
                  </a:lnTo>
                  <a:lnTo>
                    <a:pt x="27900" y="5589"/>
                  </a:lnTo>
                  <a:lnTo>
                    <a:pt x="28198" y="5865"/>
                  </a:lnTo>
                  <a:lnTo>
                    <a:pt x="28463" y="6152"/>
                  </a:lnTo>
                  <a:lnTo>
                    <a:pt x="28718" y="6449"/>
                  </a:lnTo>
                  <a:lnTo>
                    <a:pt x="28952" y="6736"/>
                  </a:lnTo>
                  <a:lnTo>
                    <a:pt x="29154" y="7044"/>
                  </a:lnTo>
                  <a:lnTo>
                    <a:pt x="29335" y="7342"/>
                  </a:lnTo>
                  <a:lnTo>
                    <a:pt x="29494" y="7650"/>
                  </a:lnTo>
                  <a:lnTo>
                    <a:pt x="29632" y="7958"/>
                  </a:lnTo>
                  <a:lnTo>
                    <a:pt x="29749" y="8277"/>
                  </a:lnTo>
                  <a:lnTo>
                    <a:pt x="29845" y="8595"/>
                  </a:lnTo>
                  <a:lnTo>
                    <a:pt x="29908" y="8904"/>
                  </a:lnTo>
                  <a:lnTo>
                    <a:pt x="29962" y="9222"/>
                  </a:lnTo>
                  <a:lnTo>
                    <a:pt x="29983" y="9541"/>
                  </a:lnTo>
                  <a:lnTo>
                    <a:pt x="29983" y="9860"/>
                  </a:lnTo>
                  <a:lnTo>
                    <a:pt x="29962" y="10178"/>
                  </a:lnTo>
                  <a:lnTo>
                    <a:pt x="29919" y="10497"/>
                  </a:lnTo>
                  <a:lnTo>
                    <a:pt x="29855" y="10816"/>
                  </a:lnTo>
                  <a:lnTo>
                    <a:pt x="29770" y="11124"/>
                  </a:lnTo>
                  <a:lnTo>
                    <a:pt x="29653" y="11443"/>
                  </a:lnTo>
                  <a:lnTo>
                    <a:pt x="29515" y="11751"/>
                  </a:lnTo>
                  <a:lnTo>
                    <a:pt x="29367" y="12059"/>
                  </a:lnTo>
                  <a:lnTo>
                    <a:pt x="29186" y="12356"/>
                  </a:lnTo>
                  <a:lnTo>
                    <a:pt x="28984" y="12665"/>
                  </a:lnTo>
                  <a:lnTo>
                    <a:pt x="28761" y="12962"/>
                  </a:lnTo>
                  <a:lnTo>
                    <a:pt x="28506" y="13249"/>
                  </a:lnTo>
                  <a:lnTo>
                    <a:pt x="28240" y="13536"/>
                  </a:lnTo>
                  <a:lnTo>
                    <a:pt x="27943" y="13812"/>
                  </a:lnTo>
                  <a:lnTo>
                    <a:pt x="30472" y="15278"/>
                  </a:lnTo>
                  <a:lnTo>
                    <a:pt x="30833" y="14970"/>
                  </a:lnTo>
                  <a:lnTo>
                    <a:pt x="31162" y="14662"/>
                  </a:lnTo>
                  <a:lnTo>
                    <a:pt x="31481" y="14343"/>
                  </a:lnTo>
                  <a:lnTo>
                    <a:pt x="31768" y="14014"/>
                  </a:lnTo>
                  <a:lnTo>
                    <a:pt x="32033" y="13685"/>
                  </a:lnTo>
                  <a:lnTo>
                    <a:pt x="32278" y="13355"/>
                  </a:lnTo>
                  <a:lnTo>
                    <a:pt x="32501" y="13015"/>
                  </a:lnTo>
                  <a:lnTo>
                    <a:pt x="32703" y="12675"/>
                  </a:lnTo>
                  <a:lnTo>
                    <a:pt x="32873" y="12335"/>
                  </a:lnTo>
                  <a:lnTo>
                    <a:pt x="33032" y="11985"/>
                  </a:lnTo>
                  <a:lnTo>
                    <a:pt x="33160" y="11634"/>
                  </a:lnTo>
                  <a:lnTo>
                    <a:pt x="33276" y="11283"/>
                  </a:lnTo>
                  <a:lnTo>
                    <a:pt x="33361" y="10933"/>
                  </a:lnTo>
                  <a:lnTo>
                    <a:pt x="33425" y="10582"/>
                  </a:lnTo>
                  <a:lnTo>
                    <a:pt x="33468" y="10221"/>
                  </a:lnTo>
                  <a:lnTo>
                    <a:pt x="33489" y="9870"/>
                  </a:lnTo>
                  <a:lnTo>
                    <a:pt x="33319" y="9700"/>
                  </a:lnTo>
                  <a:lnTo>
                    <a:pt x="33170" y="9530"/>
                  </a:lnTo>
                  <a:lnTo>
                    <a:pt x="33043" y="9360"/>
                  </a:lnTo>
                  <a:lnTo>
                    <a:pt x="32926" y="9180"/>
                  </a:lnTo>
                  <a:lnTo>
                    <a:pt x="32830" y="8999"/>
                  </a:lnTo>
                  <a:lnTo>
                    <a:pt x="32745" y="8819"/>
                  </a:lnTo>
                  <a:lnTo>
                    <a:pt x="32681" y="8638"/>
                  </a:lnTo>
                  <a:lnTo>
                    <a:pt x="32628" y="8447"/>
                  </a:lnTo>
                  <a:lnTo>
                    <a:pt x="32596" y="8266"/>
                  </a:lnTo>
                  <a:lnTo>
                    <a:pt x="32575" y="8085"/>
                  </a:lnTo>
                  <a:lnTo>
                    <a:pt x="32575" y="7894"/>
                  </a:lnTo>
                  <a:lnTo>
                    <a:pt x="32586" y="7714"/>
                  </a:lnTo>
                  <a:lnTo>
                    <a:pt x="32618" y="7522"/>
                  </a:lnTo>
                  <a:lnTo>
                    <a:pt x="32660" y="7342"/>
                  </a:lnTo>
                  <a:lnTo>
                    <a:pt x="32724" y="7150"/>
                  </a:lnTo>
                  <a:lnTo>
                    <a:pt x="32798" y="6970"/>
                  </a:lnTo>
                  <a:lnTo>
                    <a:pt x="32650" y="6694"/>
                  </a:lnTo>
                  <a:lnTo>
                    <a:pt x="32480" y="6407"/>
                  </a:lnTo>
                  <a:lnTo>
                    <a:pt x="32299" y="6130"/>
                  </a:lnTo>
                  <a:lnTo>
                    <a:pt x="32097" y="5854"/>
                  </a:lnTo>
                  <a:lnTo>
                    <a:pt x="31885" y="5589"/>
                  </a:lnTo>
                  <a:lnTo>
                    <a:pt x="31662" y="5312"/>
                  </a:lnTo>
                  <a:lnTo>
                    <a:pt x="31417" y="5047"/>
                  </a:lnTo>
                  <a:lnTo>
                    <a:pt x="31152" y="4792"/>
                  </a:lnTo>
                  <a:lnTo>
                    <a:pt x="30886" y="4526"/>
                  </a:lnTo>
                  <a:lnTo>
                    <a:pt x="30599" y="4282"/>
                  </a:lnTo>
                  <a:lnTo>
                    <a:pt x="30291" y="4027"/>
                  </a:lnTo>
                  <a:lnTo>
                    <a:pt x="29972" y="3782"/>
                  </a:lnTo>
                  <a:lnTo>
                    <a:pt x="29643" y="3538"/>
                  </a:lnTo>
                  <a:lnTo>
                    <a:pt x="29292" y="3304"/>
                  </a:lnTo>
                  <a:lnTo>
                    <a:pt x="28920" y="3071"/>
                  </a:lnTo>
                  <a:lnTo>
                    <a:pt x="28548" y="2847"/>
                  </a:lnTo>
                  <a:lnTo>
                    <a:pt x="28124" y="2614"/>
                  </a:lnTo>
                  <a:lnTo>
                    <a:pt x="27699" y="2391"/>
                  </a:lnTo>
                  <a:lnTo>
                    <a:pt x="27263" y="2178"/>
                  </a:lnTo>
                  <a:lnTo>
                    <a:pt x="26817" y="1976"/>
                  </a:lnTo>
                  <a:lnTo>
                    <a:pt x="26360" y="1774"/>
                  </a:lnTo>
                  <a:lnTo>
                    <a:pt x="25892" y="1594"/>
                  </a:lnTo>
                  <a:lnTo>
                    <a:pt x="25414" y="1424"/>
                  </a:lnTo>
                  <a:lnTo>
                    <a:pt x="24936" y="1254"/>
                  </a:lnTo>
                  <a:lnTo>
                    <a:pt x="24447" y="1105"/>
                  </a:lnTo>
                  <a:lnTo>
                    <a:pt x="23959" y="956"/>
                  </a:lnTo>
                  <a:lnTo>
                    <a:pt x="23459" y="829"/>
                  </a:lnTo>
                  <a:lnTo>
                    <a:pt x="22949" y="701"/>
                  </a:lnTo>
                  <a:lnTo>
                    <a:pt x="22439" y="595"/>
                  </a:lnTo>
                  <a:lnTo>
                    <a:pt x="21919" y="489"/>
                  </a:lnTo>
                  <a:lnTo>
                    <a:pt x="21398" y="393"/>
                  </a:lnTo>
                  <a:lnTo>
                    <a:pt x="20877" y="308"/>
                  </a:lnTo>
                  <a:lnTo>
                    <a:pt x="20612" y="340"/>
                  </a:lnTo>
                  <a:lnTo>
                    <a:pt x="20336" y="372"/>
                  </a:lnTo>
                  <a:lnTo>
                    <a:pt x="20059" y="383"/>
                  </a:lnTo>
                  <a:lnTo>
                    <a:pt x="19794" y="393"/>
                  </a:lnTo>
                  <a:lnTo>
                    <a:pt x="19518" y="404"/>
                  </a:lnTo>
                  <a:lnTo>
                    <a:pt x="19241" y="404"/>
                  </a:lnTo>
                  <a:lnTo>
                    <a:pt x="18965" y="393"/>
                  </a:lnTo>
                  <a:lnTo>
                    <a:pt x="18699" y="372"/>
                  </a:lnTo>
                  <a:lnTo>
                    <a:pt x="18423" y="351"/>
                  </a:lnTo>
                  <a:lnTo>
                    <a:pt x="18147" y="319"/>
                  </a:lnTo>
                  <a:lnTo>
                    <a:pt x="17881" y="287"/>
                  </a:lnTo>
                  <a:lnTo>
                    <a:pt x="17616" y="244"/>
                  </a:lnTo>
                  <a:lnTo>
                    <a:pt x="17350" y="191"/>
                  </a:lnTo>
                  <a:lnTo>
                    <a:pt x="17095" y="138"/>
                  </a:lnTo>
                  <a:lnTo>
                    <a:pt x="16830" y="74"/>
                  </a:lnTo>
                  <a:lnTo>
                    <a:pt x="1658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26"/>
            <p:cNvSpPr/>
            <p:nvPr/>
          </p:nvSpPr>
          <p:spPr>
            <a:xfrm>
              <a:off x="-6759829" y="8183200"/>
              <a:ext cx="414061" cy="239686"/>
            </a:xfrm>
            <a:custGeom>
              <a:rect b="b" l="l" r="r" t="t"/>
              <a:pathLst>
                <a:path extrusionOk="0" h="4718" w="8150">
                  <a:moveTo>
                    <a:pt x="4059" y="1"/>
                  </a:moveTo>
                  <a:lnTo>
                    <a:pt x="1" y="2359"/>
                  </a:lnTo>
                  <a:lnTo>
                    <a:pt x="4091" y="4718"/>
                  </a:lnTo>
                  <a:lnTo>
                    <a:pt x="8150" y="2359"/>
                  </a:lnTo>
                  <a:lnTo>
                    <a:pt x="405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26"/>
            <p:cNvSpPr/>
            <p:nvPr/>
          </p:nvSpPr>
          <p:spPr>
            <a:xfrm>
              <a:off x="-7314721" y="8129248"/>
              <a:ext cx="729306" cy="362730"/>
            </a:xfrm>
            <a:custGeom>
              <a:rect b="b" l="l" r="r" t="t"/>
              <a:pathLst>
                <a:path extrusionOk="0" h="7140" w="14355">
                  <a:moveTo>
                    <a:pt x="3783" y="0"/>
                  </a:moveTo>
                  <a:lnTo>
                    <a:pt x="3592" y="181"/>
                  </a:lnTo>
                  <a:lnTo>
                    <a:pt x="3390" y="351"/>
                  </a:lnTo>
                  <a:lnTo>
                    <a:pt x="3177" y="521"/>
                  </a:lnTo>
                  <a:lnTo>
                    <a:pt x="2954" y="680"/>
                  </a:lnTo>
                  <a:lnTo>
                    <a:pt x="2720" y="839"/>
                  </a:lnTo>
                  <a:lnTo>
                    <a:pt x="2487" y="999"/>
                  </a:lnTo>
                  <a:lnTo>
                    <a:pt x="2232" y="1158"/>
                  </a:lnTo>
                  <a:lnTo>
                    <a:pt x="1977" y="1318"/>
                  </a:lnTo>
                  <a:lnTo>
                    <a:pt x="1477" y="1594"/>
                  </a:lnTo>
                  <a:lnTo>
                    <a:pt x="957" y="1849"/>
                  </a:lnTo>
                  <a:lnTo>
                    <a:pt x="1" y="2518"/>
                  </a:lnTo>
                  <a:lnTo>
                    <a:pt x="2253" y="3825"/>
                  </a:lnTo>
                  <a:lnTo>
                    <a:pt x="6333" y="6184"/>
                  </a:lnTo>
                  <a:lnTo>
                    <a:pt x="6545" y="6300"/>
                  </a:lnTo>
                  <a:lnTo>
                    <a:pt x="6768" y="6407"/>
                  </a:lnTo>
                  <a:lnTo>
                    <a:pt x="6992" y="6502"/>
                  </a:lnTo>
                  <a:lnTo>
                    <a:pt x="7225" y="6598"/>
                  </a:lnTo>
                  <a:lnTo>
                    <a:pt x="7459" y="6683"/>
                  </a:lnTo>
                  <a:lnTo>
                    <a:pt x="7703" y="6768"/>
                  </a:lnTo>
                  <a:lnTo>
                    <a:pt x="7958" y="6832"/>
                  </a:lnTo>
                  <a:lnTo>
                    <a:pt x="8213" y="6895"/>
                  </a:lnTo>
                  <a:lnTo>
                    <a:pt x="8468" y="6959"/>
                  </a:lnTo>
                  <a:lnTo>
                    <a:pt x="8723" y="7002"/>
                  </a:lnTo>
                  <a:lnTo>
                    <a:pt x="8989" y="7044"/>
                  </a:lnTo>
                  <a:lnTo>
                    <a:pt x="9255" y="7076"/>
                  </a:lnTo>
                  <a:lnTo>
                    <a:pt x="9520" y="7108"/>
                  </a:lnTo>
                  <a:lnTo>
                    <a:pt x="9796" y="7119"/>
                  </a:lnTo>
                  <a:lnTo>
                    <a:pt x="10062" y="7140"/>
                  </a:lnTo>
                  <a:lnTo>
                    <a:pt x="10604" y="7140"/>
                  </a:lnTo>
                  <a:lnTo>
                    <a:pt x="10880" y="7119"/>
                  </a:lnTo>
                  <a:lnTo>
                    <a:pt x="11146" y="7108"/>
                  </a:lnTo>
                  <a:lnTo>
                    <a:pt x="11411" y="7076"/>
                  </a:lnTo>
                  <a:lnTo>
                    <a:pt x="11677" y="7044"/>
                  </a:lnTo>
                  <a:lnTo>
                    <a:pt x="11943" y="7002"/>
                  </a:lnTo>
                  <a:lnTo>
                    <a:pt x="12208" y="6959"/>
                  </a:lnTo>
                  <a:lnTo>
                    <a:pt x="12463" y="6895"/>
                  </a:lnTo>
                  <a:lnTo>
                    <a:pt x="12718" y="6832"/>
                  </a:lnTo>
                  <a:lnTo>
                    <a:pt x="12963" y="6768"/>
                  </a:lnTo>
                  <a:lnTo>
                    <a:pt x="13207" y="6683"/>
                  </a:lnTo>
                  <a:lnTo>
                    <a:pt x="13441" y="6598"/>
                  </a:lnTo>
                  <a:lnTo>
                    <a:pt x="13674" y="6502"/>
                  </a:lnTo>
                  <a:lnTo>
                    <a:pt x="13898" y="6407"/>
                  </a:lnTo>
                  <a:lnTo>
                    <a:pt x="14110" y="6300"/>
                  </a:lnTo>
                  <a:lnTo>
                    <a:pt x="14323" y="6184"/>
                  </a:lnTo>
                  <a:lnTo>
                    <a:pt x="14354" y="6162"/>
                  </a:lnTo>
                  <a:lnTo>
                    <a:pt x="14354" y="6130"/>
                  </a:lnTo>
                  <a:lnTo>
                    <a:pt x="14354" y="6109"/>
                  </a:lnTo>
                  <a:lnTo>
                    <a:pt x="14323" y="6088"/>
                  </a:lnTo>
                  <a:lnTo>
                    <a:pt x="12357" y="4951"/>
                  </a:lnTo>
                  <a:lnTo>
                    <a:pt x="10391" y="3825"/>
                  </a:lnTo>
                  <a:lnTo>
                    <a:pt x="6312" y="1466"/>
                  </a:lnTo>
                  <a:lnTo>
                    <a:pt x="37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26"/>
            <p:cNvSpPr/>
            <p:nvPr/>
          </p:nvSpPr>
          <p:spPr>
            <a:xfrm>
              <a:off x="-7494470" y="7425379"/>
              <a:ext cx="3270623" cy="2164491"/>
            </a:xfrm>
            <a:custGeom>
              <a:rect b="b" l="l" r="r" t="t"/>
              <a:pathLst>
                <a:path extrusionOk="0" h="42606" w="64376">
                  <a:moveTo>
                    <a:pt x="64375" y="1"/>
                  </a:moveTo>
                  <a:lnTo>
                    <a:pt x="11" y="37399"/>
                  </a:lnTo>
                  <a:lnTo>
                    <a:pt x="1" y="42605"/>
                  </a:lnTo>
                  <a:lnTo>
                    <a:pt x="1" y="42605"/>
                  </a:lnTo>
                  <a:lnTo>
                    <a:pt x="64354" y="5196"/>
                  </a:lnTo>
                  <a:lnTo>
                    <a:pt x="64375" y="1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26"/>
            <p:cNvSpPr/>
            <p:nvPr/>
          </p:nvSpPr>
          <p:spPr>
            <a:xfrm>
              <a:off x="-10785516" y="7425379"/>
              <a:ext cx="3291656" cy="2164491"/>
            </a:xfrm>
            <a:custGeom>
              <a:rect b="b" l="l" r="r" t="t"/>
              <a:pathLst>
                <a:path extrusionOk="0" h="42606" w="64790">
                  <a:moveTo>
                    <a:pt x="11" y="1"/>
                  </a:moveTo>
                  <a:lnTo>
                    <a:pt x="0" y="5196"/>
                  </a:lnTo>
                  <a:lnTo>
                    <a:pt x="64779" y="42605"/>
                  </a:lnTo>
                  <a:lnTo>
                    <a:pt x="64789" y="37399"/>
                  </a:lnTo>
                  <a:lnTo>
                    <a:pt x="11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26"/>
            <p:cNvSpPr/>
            <p:nvPr/>
          </p:nvSpPr>
          <p:spPr>
            <a:xfrm>
              <a:off x="-9067951" y="7387074"/>
              <a:ext cx="451860" cy="720075"/>
            </a:xfrm>
            <a:custGeom>
              <a:rect b="b" l="l" r="r" t="t"/>
              <a:pathLst>
                <a:path extrusionOk="0" h="14174" w="8894">
                  <a:moveTo>
                    <a:pt x="4442" y="0"/>
                  </a:moveTo>
                  <a:lnTo>
                    <a:pt x="4314" y="11"/>
                  </a:lnTo>
                  <a:lnTo>
                    <a:pt x="4187" y="11"/>
                  </a:lnTo>
                  <a:lnTo>
                    <a:pt x="3942" y="53"/>
                  </a:lnTo>
                  <a:lnTo>
                    <a:pt x="3709" y="117"/>
                  </a:lnTo>
                  <a:lnTo>
                    <a:pt x="3475" y="202"/>
                  </a:lnTo>
                  <a:lnTo>
                    <a:pt x="3262" y="298"/>
                  </a:lnTo>
                  <a:lnTo>
                    <a:pt x="3061" y="425"/>
                  </a:lnTo>
                  <a:lnTo>
                    <a:pt x="2869" y="574"/>
                  </a:lnTo>
                  <a:lnTo>
                    <a:pt x="2689" y="733"/>
                  </a:lnTo>
                  <a:lnTo>
                    <a:pt x="2529" y="903"/>
                  </a:lnTo>
                  <a:lnTo>
                    <a:pt x="2391" y="1095"/>
                  </a:lnTo>
                  <a:lnTo>
                    <a:pt x="2264" y="1296"/>
                  </a:lnTo>
                  <a:lnTo>
                    <a:pt x="2157" y="1520"/>
                  </a:lnTo>
                  <a:lnTo>
                    <a:pt x="2072" y="1743"/>
                  </a:lnTo>
                  <a:lnTo>
                    <a:pt x="2009" y="1987"/>
                  </a:lnTo>
                  <a:lnTo>
                    <a:pt x="1977" y="2231"/>
                  </a:lnTo>
                  <a:lnTo>
                    <a:pt x="1966" y="2359"/>
                  </a:lnTo>
                  <a:lnTo>
                    <a:pt x="1966" y="2486"/>
                  </a:lnTo>
                  <a:lnTo>
                    <a:pt x="1966" y="2614"/>
                  </a:lnTo>
                  <a:lnTo>
                    <a:pt x="1977" y="2741"/>
                  </a:lnTo>
                  <a:lnTo>
                    <a:pt x="1987" y="2869"/>
                  </a:lnTo>
                  <a:lnTo>
                    <a:pt x="2019" y="2986"/>
                  </a:lnTo>
                  <a:lnTo>
                    <a:pt x="2041" y="3113"/>
                  </a:lnTo>
                  <a:lnTo>
                    <a:pt x="2083" y="3230"/>
                  </a:lnTo>
                  <a:lnTo>
                    <a:pt x="2168" y="3464"/>
                  </a:lnTo>
                  <a:lnTo>
                    <a:pt x="2274" y="3687"/>
                  </a:lnTo>
                  <a:lnTo>
                    <a:pt x="2402" y="3889"/>
                  </a:lnTo>
                  <a:lnTo>
                    <a:pt x="2551" y="4080"/>
                  </a:lnTo>
                  <a:lnTo>
                    <a:pt x="2721" y="4261"/>
                  </a:lnTo>
                  <a:lnTo>
                    <a:pt x="107" y="11007"/>
                  </a:lnTo>
                  <a:lnTo>
                    <a:pt x="54" y="11167"/>
                  </a:lnTo>
                  <a:lnTo>
                    <a:pt x="22" y="11326"/>
                  </a:lnTo>
                  <a:lnTo>
                    <a:pt x="1" y="11485"/>
                  </a:lnTo>
                  <a:lnTo>
                    <a:pt x="1" y="11645"/>
                  </a:lnTo>
                  <a:lnTo>
                    <a:pt x="11" y="11804"/>
                  </a:lnTo>
                  <a:lnTo>
                    <a:pt x="43" y="11964"/>
                  </a:lnTo>
                  <a:lnTo>
                    <a:pt x="96" y="12123"/>
                  </a:lnTo>
                  <a:lnTo>
                    <a:pt x="160" y="12282"/>
                  </a:lnTo>
                  <a:lnTo>
                    <a:pt x="245" y="12442"/>
                  </a:lnTo>
                  <a:lnTo>
                    <a:pt x="341" y="12590"/>
                  </a:lnTo>
                  <a:lnTo>
                    <a:pt x="458" y="12739"/>
                  </a:lnTo>
                  <a:lnTo>
                    <a:pt x="596" y="12877"/>
                  </a:lnTo>
                  <a:lnTo>
                    <a:pt x="744" y="13026"/>
                  </a:lnTo>
                  <a:lnTo>
                    <a:pt x="914" y="13164"/>
                  </a:lnTo>
                  <a:lnTo>
                    <a:pt x="1095" y="13292"/>
                  </a:lnTo>
                  <a:lnTo>
                    <a:pt x="1307" y="13419"/>
                  </a:lnTo>
                  <a:lnTo>
                    <a:pt x="1467" y="13504"/>
                  </a:lnTo>
                  <a:lnTo>
                    <a:pt x="1637" y="13589"/>
                  </a:lnTo>
                  <a:lnTo>
                    <a:pt x="1817" y="13674"/>
                  </a:lnTo>
                  <a:lnTo>
                    <a:pt x="1998" y="13748"/>
                  </a:lnTo>
                  <a:lnTo>
                    <a:pt x="2189" y="13812"/>
                  </a:lnTo>
                  <a:lnTo>
                    <a:pt x="2381" y="13876"/>
                  </a:lnTo>
                  <a:lnTo>
                    <a:pt x="2582" y="13929"/>
                  </a:lnTo>
                  <a:lnTo>
                    <a:pt x="2774" y="13982"/>
                  </a:lnTo>
                  <a:lnTo>
                    <a:pt x="3188" y="14067"/>
                  </a:lnTo>
                  <a:lnTo>
                    <a:pt x="3602" y="14120"/>
                  </a:lnTo>
                  <a:lnTo>
                    <a:pt x="4027" y="14152"/>
                  </a:lnTo>
                  <a:lnTo>
                    <a:pt x="4452" y="14173"/>
                  </a:lnTo>
                  <a:lnTo>
                    <a:pt x="4888" y="14163"/>
                  </a:lnTo>
                  <a:lnTo>
                    <a:pt x="5302" y="14120"/>
                  </a:lnTo>
                  <a:lnTo>
                    <a:pt x="5727" y="14067"/>
                  </a:lnTo>
                  <a:lnTo>
                    <a:pt x="6131" y="13982"/>
                  </a:lnTo>
                  <a:lnTo>
                    <a:pt x="6333" y="13929"/>
                  </a:lnTo>
                  <a:lnTo>
                    <a:pt x="6524" y="13876"/>
                  </a:lnTo>
                  <a:lnTo>
                    <a:pt x="6715" y="13812"/>
                  </a:lnTo>
                  <a:lnTo>
                    <a:pt x="6907" y="13748"/>
                  </a:lnTo>
                  <a:lnTo>
                    <a:pt x="7087" y="13674"/>
                  </a:lnTo>
                  <a:lnTo>
                    <a:pt x="7268" y="13589"/>
                  </a:lnTo>
                  <a:lnTo>
                    <a:pt x="7438" y="13504"/>
                  </a:lnTo>
                  <a:lnTo>
                    <a:pt x="7597" y="13419"/>
                  </a:lnTo>
                  <a:lnTo>
                    <a:pt x="7789" y="13302"/>
                  </a:lnTo>
                  <a:lnTo>
                    <a:pt x="7969" y="13175"/>
                  </a:lnTo>
                  <a:lnTo>
                    <a:pt x="8129" y="13047"/>
                  </a:lnTo>
                  <a:lnTo>
                    <a:pt x="8267" y="12920"/>
                  </a:lnTo>
                  <a:lnTo>
                    <a:pt x="8394" y="12782"/>
                  </a:lnTo>
                  <a:lnTo>
                    <a:pt x="8511" y="12644"/>
                  </a:lnTo>
                  <a:lnTo>
                    <a:pt x="8607" y="12505"/>
                  </a:lnTo>
                  <a:lnTo>
                    <a:pt x="8692" y="12357"/>
                  </a:lnTo>
                  <a:lnTo>
                    <a:pt x="8766" y="12208"/>
                  </a:lnTo>
                  <a:lnTo>
                    <a:pt x="8819" y="12059"/>
                  </a:lnTo>
                  <a:lnTo>
                    <a:pt x="8862" y="11910"/>
                  </a:lnTo>
                  <a:lnTo>
                    <a:pt x="8883" y="11762"/>
                  </a:lnTo>
                  <a:lnTo>
                    <a:pt x="8893" y="11613"/>
                  </a:lnTo>
                  <a:lnTo>
                    <a:pt x="8883" y="11464"/>
                  </a:lnTo>
                  <a:lnTo>
                    <a:pt x="8862" y="11315"/>
                  </a:lnTo>
                  <a:lnTo>
                    <a:pt x="8830" y="11167"/>
                  </a:lnTo>
                  <a:lnTo>
                    <a:pt x="8819" y="11135"/>
                  </a:lnTo>
                  <a:lnTo>
                    <a:pt x="8766" y="10986"/>
                  </a:lnTo>
                  <a:lnTo>
                    <a:pt x="6163" y="4261"/>
                  </a:lnTo>
                  <a:lnTo>
                    <a:pt x="6333" y="4080"/>
                  </a:lnTo>
                  <a:lnTo>
                    <a:pt x="6482" y="3889"/>
                  </a:lnTo>
                  <a:lnTo>
                    <a:pt x="6609" y="3687"/>
                  </a:lnTo>
                  <a:lnTo>
                    <a:pt x="6715" y="3464"/>
                  </a:lnTo>
                  <a:lnTo>
                    <a:pt x="6800" y="3230"/>
                  </a:lnTo>
                  <a:lnTo>
                    <a:pt x="6843" y="3113"/>
                  </a:lnTo>
                  <a:lnTo>
                    <a:pt x="6864" y="2996"/>
                  </a:lnTo>
                  <a:lnTo>
                    <a:pt x="6885" y="2869"/>
                  </a:lnTo>
                  <a:lnTo>
                    <a:pt x="6907" y="2741"/>
                  </a:lnTo>
                  <a:lnTo>
                    <a:pt x="6917" y="2614"/>
                  </a:lnTo>
                  <a:lnTo>
                    <a:pt x="6917" y="2486"/>
                  </a:lnTo>
                  <a:lnTo>
                    <a:pt x="6917" y="2359"/>
                  </a:lnTo>
                  <a:lnTo>
                    <a:pt x="6907" y="2231"/>
                  </a:lnTo>
                  <a:lnTo>
                    <a:pt x="6875" y="1987"/>
                  </a:lnTo>
                  <a:lnTo>
                    <a:pt x="6811" y="1743"/>
                  </a:lnTo>
                  <a:lnTo>
                    <a:pt x="6726" y="1520"/>
                  </a:lnTo>
                  <a:lnTo>
                    <a:pt x="6620" y="1296"/>
                  </a:lnTo>
                  <a:lnTo>
                    <a:pt x="6492" y="1095"/>
                  </a:lnTo>
                  <a:lnTo>
                    <a:pt x="6354" y="903"/>
                  </a:lnTo>
                  <a:lnTo>
                    <a:pt x="6195" y="733"/>
                  </a:lnTo>
                  <a:lnTo>
                    <a:pt x="6014" y="574"/>
                  </a:lnTo>
                  <a:lnTo>
                    <a:pt x="5823" y="425"/>
                  </a:lnTo>
                  <a:lnTo>
                    <a:pt x="5621" y="298"/>
                  </a:lnTo>
                  <a:lnTo>
                    <a:pt x="5409" y="202"/>
                  </a:lnTo>
                  <a:lnTo>
                    <a:pt x="5175" y="117"/>
                  </a:lnTo>
                  <a:lnTo>
                    <a:pt x="4941" y="53"/>
                  </a:lnTo>
                  <a:lnTo>
                    <a:pt x="4697" y="11"/>
                  </a:lnTo>
                  <a:lnTo>
                    <a:pt x="4569" y="11"/>
                  </a:lnTo>
                  <a:lnTo>
                    <a:pt x="44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26"/>
            <p:cNvSpPr/>
            <p:nvPr/>
          </p:nvSpPr>
          <p:spPr>
            <a:xfrm>
              <a:off x="-8943784" y="7406481"/>
              <a:ext cx="140933" cy="140926"/>
            </a:xfrm>
            <a:custGeom>
              <a:rect b="b" l="l" r="r" t="t"/>
              <a:pathLst>
                <a:path extrusionOk="0" h="2774" w="2774">
                  <a:moveTo>
                    <a:pt x="1392" y="1"/>
                  </a:moveTo>
                  <a:lnTo>
                    <a:pt x="1243" y="11"/>
                  </a:lnTo>
                  <a:lnTo>
                    <a:pt x="1105" y="33"/>
                  </a:lnTo>
                  <a:lnTo>
                    <a:pt x="978" y="64"/>
                  </a:lnTo>
                  <a:lnTo>
                    <a:pt x="850" y="107"/>
                  </a:lnTo>
                  <a:lnTo>
                    <a:pt x="723" y="171"/>
                  </a:lnTo>
                  <a:lnTo>
                    <a:pt x="617" y="234"/>
                  </a:lnTo>
                  <a:lnTo>
                    <a:pt x="510" y="319"/>
                  </a:lnTo>
                  <a:lnTo>
                    <a:pt x="404" y="404"/>
                  </a:lnTo>
                  <a:lnTo>
                    <a:pt x="319" y="511"/>
                  </a:lnTo>
                  <a:lnTo>
                    <a:pt x="234" y="617"/>
                  </a:lnTo>
                  <a:lnTo>
                    <a:pt x="170" y="734"/>
                  </a:lnTo>
                  <a:lnTo>
                    <a:pt x="107" y="851"/>
                  </a:lnTo>
                  <a:lnTo>
                    <a:pt x="64" y="978"/>
                  </a:lnTo>
                  <a:lnTo>
                    <a:pt x="32" y="1106"/>
                  </a:lnTo>
                  <a:lnTo>
                    <a:pt x="11" y="1244"/>
                  </a:lnTo>
                  <a:lnTo>
                    <a:pt x="0" y="1393"/>
                  </a:lnTo>
                  <a:lnTo>
                    <a:pt x="11" y="1531"/>
                  </a:lnTo>
                  <a:lnTo>
                    <a:pt x="32" y="1669"/>
                  </a:lnTo>
                  <a:lnTo>
                    <a:pt x="64" y="1807"/>
                  </a:lnTo>
                  <a:lnTo>
                    <a:pt x="107" y="1934"/>
                  </a:lnTo>
                  <a:lnTo>
                    <a:pt x="170" y="2051"/>
                  </a:lnTo>
                  <a:lnTo>
                    <a:pt x="234" y="2168"/>
                  </a:lnTo>
                  <a:lnTo>
                    <a:pt x="319" y="2274"/>
                  </a:lnTo>
                  <a:lnTo>
                    <a:pt x="404" y="2370"/>
                  </a:lnTo>
                  <a:lnTo>
                    <a:pt x="510" y="2466"/>
                  </a:lnTo>
                  <a:lnTo>
                    <a:pt x="617" y="2540"/>
                  </a:lnTo>
                  <a:lnTo>
                    <a:pt x="723" y="2614"/>
                  </a:lnTo>
                  <a:lnTo>
                    <a:pt x="850" y="2668"/>
                  </a:lnTo>
                  <a:lnTo>
                    <a:pt x="978" y="2721"/>
                  </a:lnTo>
                  <a:lnTo>
                    <a:pt x="1105" y="2753"/>
                  </a:lnTo>
                  <a:lnTo>
                    <a:pt x="1243" y="2774"/>
                  </a:lnTo>
                  <a:lnTo>
                    <a:pt x="1530" y="2774"/>
                  </a:lnTo>
                  <a:lnTo>
                    <a:pt x="1668" y="2753"/>
                  </a:lnTo>
                  <a:lnTo>
                    <a:pt x="1807" y="2721"/>
                  </a:lnTo>
                  <a:lnTo>
                    <a:pt x="1934" y="2668"/>
                  </a:lnTo>
                  <a:lnTo>
                    <a:pt x="2051" y="2614"/>
                  </a:lnTo>
                  <a:lnTo>
                    <a:pt x="2168" y="2540"/>
                  </a:lnTo>
                  <a:lnTo>
                    <a:pt x="2274" y="2466"/>
                  </a:lnTo>
                  <a:lnTo>
                    <a:pt x="2370" y="2370"/>
                  </a:lnTo>
                  <a:lnTo>
                    <a:pt x="2465" y="2274"/>
                  </a:lnTo>
                  <a:lnTo>
                    <a:pt x="2540" y="2168"/>
                  </a:lnTo>
                  <a:lnTo>
                    <a:pt x="2614" y="2051"/>
                  </a:lnTo>
                  <a:lnTo>
                    <a:pt x="2667" y="1934"/>
                  </a:lnTo>
                  <a:lnTo>
                    <a:pt x="2710" y="1807"/>
                  </a:lnTo>
                  <a:lnTo>
                    <a:pt x="2752" y="1669"/>
                  </a:lnTo>
                  <a:lnTo>
                    <a:pt x="2773" y="1531"/>
                  </a:lnTo>
                  <a:lnTo>
                    <a:pt x="2773" y="1393"/>
                  </a:lnTo>
                  <a:lnTo>
                    <a:pt x="2773" y="1244"/>
                  </a:lnTo>
                  <a:lnTo>
                    <a:pt x="2752" y="1106"/>
                  </a:lnTo>
                  <a:lnTo>
                    <a:pt x="2710" y="978"/>
                  </a:lnTo>
                  <a:lnTo>
                    <a:pt x="2667" y="851"/>
                  </a:lnTo>
                  <a:lnTo>
                    <a:pt x="2614" y="734"/>
                  </a:lnTo>
                  <a:lnTo>
                    <a:pt x="2540" y="617"/>
                  </a:lnTo>
                  <a:lnTo>
                    <a:pt x="2465" y="511"/>
                  </a:lnTo>
                  <a:lnTo>
                    <a:pt x="2370" y="404"/>
                  </a:lnTo>
                  <a:lnTo>
                    <a:pt x="2274" y="319"/>
                  </a:lnTo>
                  <a:lnTo>
                    <a:pt x="2168" y="234"/>
                  </a:lnTo>
                  <a:lnTo>
                    <a:pt x="2051" y="171"/>
                  </a:lnTo>
                  <a:lnTo>
                    <a:pt x="1934" y="107"/>
                  </a:lnTo>
                  <a:lnTo>
                    <a:pt x="1807" y="64"/>
                  </a:lnTo>
                  <a:lnTo>
                    <a:pt x="1668" y="33"/>
                  </a:lnTo>
                  <a:lnTo>
                    <a:pt x="1530" y="11"/>
                  </a:lnTo>
                  <a:lnTo>
                    <a:pt x="1392" y="1"/>
                  </a:lnTo>
                  <a:close/>
                </a:path>
              </a:pathLst>
            </a:custGeom>
            <a:solidFill>
              <a:srgbClr val="FC9E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26"/>
            <p:cNvSpPr/>
            <p:nvPr/>
          </p:nvSpPr>
          <p:spPr>
            <a:xfrm>
              <a:off x="-9037163" y="7601359"/>
              <a:ext cx="194888" cy="456664"/>
            </a:xfrm>
            <a:custGeom>
              <a:rect b="b" l="l" r="r" t="t"/>
              <a:pathLst>
                <a:path extrusionOk="0" h="8989" w="3836">
                  <a:moveTo>
                    <a:pt x="2571" y="0"/>
                  </a:moveTo>
                  <a:lnTo>
                    <a:pt x="0" y="6970"/>
                  </a:lnTo>
                  <a:lnTo>
                    <a:pt x="32" y="7044"/>
                  </a:lnTo>
                  <a:lnTo>
                    <a:pt x="85" y="7140"/>
                  </a:lnTo>
                  <a:lnTo>
                    <a:pt x="160" y="7257"/>
                  </a:lnTo>
                  <a:lnTo>
                    <a:pt x="255" y="7395"/>
                  </a:lnTo>
                  <a:lnTo>
                    <a:pt x="383" y="7554"/>
                  </a:lnTo>
                  <a:lnTo>
                    <a:pt x="542" y="7724"/>
                  </a:lnTo>
                  <a:lnTo>
                    <a:pt x="733" y="7894"/>
                  </a:lnTo>
                  <a:lnTo>
                    <a:pt x="967" y="8075"/>
                  </a:lnTo>
                  <a:lnTo>
                    <a:pt x="1095" y="8171"/>
                  </a:lnTo>
                  <a:lnTo>
                    <a:pt x="1233" y="8256"/>
                  </a:lnTo>
                  <a:lnTo>
                    <a:pt x="1381" y="8341"/>
                  </a:lnTo>
                  <a:lnTo>
                    <a:pt x="1551" y="8426"/>
                  </a:lnTo>
                  <a:lnTo>
                    <a:pt x="1721" y="8511"/>
                  </a:lnTo>
                  <a:lnTo>
                    <a:pt x="1902" y="8585"/>
                  </a:lnTo>
                  <a:lnTo>
                    <a:pt x="2104" y="8659"/>
                  </a:lnTo>
                  <a:lnTo>
                    <a:pt x="2306" y="8723"/>
                  </a:lnTo>
                  <a:lnTo>
                    <a:pt x="2529" y="8787"/>
                  </a:lnTo>
                  <a:lnTo>
                    <a:pt x="2763" y="8840"/>
                  </a:lnTo>
                  <a:lnTo>
                    <a:pt x="3007" y="8893"/>
                  </a:lnTo>
                  <a:lnTo>
                    <a:pt x="3273" y="8935"/>
                  </a:lnTo>
                  <a:lnTo>
                    <a:pt x="3549" y="8967"/>
                  </a:lnTo>
                  <a:lnTo>
                    <a:pt x="3836" y="8989"/>
                  </a:lnTo>
                  <a:lnTo>
                    <a:pt x="3836" y="181"/>
                  </a:lnTo>
                  <a:lnTo>
                    <a:pt x="2571" y="0"/>
                  </a:lnTo>
                  <a:close/>
                </a:path>
              </a:pathLst>
            </a:custGeom>
            <a:solidFill>
              <a:srgbClr val="FC9E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26"/>
            <p:cNvSpPr/>
            <p:nvPr/>
          </p:nvSpPr>
          <p:spPr>
            <a:xfrm>
              <a:off x="-8065569" y="7984563"/>
              <a:ext cx="451860" cy="720075"/>
            </a:xfrm>
            <a:custGeom>
              <a:rect b="b" l="l" r="r" t="t"/>
              <a:pathLst>
                <a:path extrusionOk="0" h="14174" w="8894">
                  <a:moveTo>
                    <a:pt x="4442" y="1"/>
                  </a:moveTo>
                  <a:lnTo>
                    <a:pt x="4314" y="11"/>
                  </a:lnTo>
                  <a:lnTo>
                    <a:pt x="4187" y="11"/>
                  </a:lnTo>
                  <a:lnTo>
                    <a:pt x="3942" y="54"/>
                  </a:lnTo>
                  <a:lnTo>
                    <a:pt x="3709" y="118"/>
                  </a:lnTo>
                  <a:lnTo>
                    <a:pt x="3475" y="203"/>
                  </a:lnTo>
                  <a:lnTo>
                    <a:pt x="3262" y="298"/>
                  </a:lnTo>
                  <a:lnTo>
                    <a:pt x="3061" y="426"/>
                  </a:lnTo>
                  <a:lnTo>
                    <a:pt x="2869" y="564"/>
                  </a:lnTo>
                  <a:lnTo>
                    <a:pt x="2689" y="734"/>
                  </a:lnTo>
                  <a:lnTo>
                    <a:pt x="2529" y="904"/>
                  </a:lnTo>
                  <a:lnTo>
                    <a:pt x="2391" y="1095"/>
                  </a:lnTo>
                  <a:lnTo>
                    <a:pt x="2264" y="1297"/>
                  </a:lnTo>
                  <a:lnTo>
                    <a:pt x="2157" y="1520"/>
                  </a:lnTo>
                  <a:lnTo>
                    <a:pt x="2072" y="1743"/>
                  </a:lnTo>
                  <a:lnTo>
                    <a:pt x="2009" y="1977"/>
                  </a:lnTo>
                  <a:lnTo>
                    <a:pt x="1977" y="2232"/>
                  </a:lnTo>
                  <a:lnTo>
                    <a:pt x="1966" y="2349"/>
                  </a:lnTo>
                  <a:lnTo>
                    <a:pt x="1966" y="2487"/>
                  </a:lnTo>
                  <a:lnTo>
                    <a:pt x="1966" y="2614"/>
                  </a:lnTo>
                  <a:lnTo>
                    <a:pt x="1977" y="2742"/>
                  </a:lnTo>
                  <a:lnTo>
                    <a:pt x="1987" y="2869"/>
                  </a:lnTo>
                  <a:lnTo>
                    <a:pt x="2019" y="2986"/>
                  </a:lnTo>
                  <a:lnTo>
                    <a:pt x="2041" y="3114"/>
                  </a:lnTo>
                  <a:lnTo>
                    <a:pt x="2083" y="3231"/>
                  </a:lnTo>
                  <a:lnTo>
                    <a:pt x="2168" y="3464"/>
                  </a:lnTo>
                  <a:lnTo>
                    <a:pt x="2274" y="3687"/>
                  </a:lnTo>
                  <a:lnTo>
                    <a:pt x="2402" y="3889"/>
                  </a:lnTo>
                  <a:lnTo>
                    <a:pt x="2551" y="4081"/>
                  </a:lnTo>
                  <a:lnTo>
                    <a:pt x="2721" y="4261"/>
                  </a:lnTo>
                  <a:lnTo>
                    <a:pt x="107" y="11008"/>
                  </a:lnTo>
                  <a:lnTo>
                    <a:pt x="54" y="11167"/>
                  </a:lnTo>
                  <a:lnTo>
                    <a:pt x="22" y="11326"/>
                  </a:lnTo>
                  <a:lnTo>
                    <a:pt x="1" y="11486"/>
                  </a:lnTo>
                  <a:lnTo>
                    <a:pt x="1" y="11645"/>
                  </a:lnTo>
                  <a:lnTo>
                    <a:pt x="11" y="11805"/>
                  </a:lnTo>
                  <a:lnTo>
                    <a:pt x="43" y="11964"/>
                  </a:lnTo>
                  <a:lnTo>
                    <a:pt x="96" y="12123"/>
                  </a:lnTo>
                  <a:lnTo>
                    <a:pt x="160" y="12283"/>
                  </a:lnTo>
                  <a:lnTo>
                    <a:pt x="245" y="12431"/>
                  </a:lnTo>
                  <a:lnTo>
                    <a:pt x="341" y="12591"/>
                  </a:lnTo>
                  <a:lnTo>
                    <a:pt x="457" y="12740"/>
                  </a:lnTo>
                  <a:lnTo>
                    <a:pt x="596" y="12878"/>
                  </a:lnTo>
                  <a:lnTo>
                    <a:pt x="744" y="13026"/>
                  </a:lnTo>
                  <a:lnTo>
                    <a:pt x="914" y="13154"/>
                  </a:lnTo>
                  <a:lnTo>
                    <a:pt x="1095" y="13292"/>
                  </a:lnTo>
                  <a:lnTo>
                    <a:pt x="1307" y="13420"/>
                  </a:lnTo>
                  <a:lnTo>
                    <a:pt x="1467" y="13505"/>
                  </a:lnTo>
                  <a:lnTo>
                    <a:pt x="1637" y="13590"/>
                  </a:lnTo>
                  <a:lnTo>
                    <a:pt x="1817" y="13675"/>
                  </a:lnTo>
                  <a:lnTo>
                    <a:pt x="1998" y="13749"/>
                  </a:lnTo>
                  <a:lnTo>
                    <a:pt x="2189" y="13813"/>
                  </a:lnTo>
                  <a:lnTo>
                    <a:pt x="2381" y="13876"/>
                  </a:lnTo>
                  <a:lnTo>
                    <a:pt x="2582" y="13930"/>
                  </a:lnTo>
                  <a:lnTo>
                    <a:pt x="2774" y="13983"/>
                  </a:lnTo>
                  <a:lnTo>
                    <a:pt x="3188" y="14068"/>
                  </a:lnTo>
                  <a:lnTo>
                    <a:pt x="3602" y="14121"/>
                  </a:lnTo>
                  <a:lnTo>
                    <a:pt x="4027" y="14153"/>
                  </a:lnTo>
                  <a:lnTo>
                    <a:pt x="4452" y="14174"/>
                  </a:lnTo>
                  <a:lnTo>
                    <a:pt x="4888" y="14153"/>
                  </a:lnTo>
                  <a:lnTo>
                    <a:pt x="5302" y="14121"/>
                  </a:lnTo>
                  <a:lnTo>
                    <a:pt x="5727" y="14068"/>
                  </a:lnTo>
                  <a:lnTo>
                    <a:pt x="6131" y="13983"/>
                  </a:lnTo>
                  <a:lnTo>
                    <a:pt x="6333" y="13930"/>
                  </a:lnTo>
                  <a:lnTo>
                    <a:pt x="6524" y="13876"/>
                  </a:lnTo>
                  <a:lnTo>
                    <a:pt x="6715" y="13813"/>
                  </a:lnTo>
                  <a:lnTo>
                    <a:pt x="6907" y="13749"/>
                  </a:lnTo>
                  <a:lnTo>
                    <a:pt x="7087" y="13675"/>
                  </a:lnTo>
                  <a:lnTo>
                    <a:pt x="7268" y="13590"/>
                  </a:lnTo>
                  <a:lnTo>
                    <a:pt x="7438" y="13505"/>
                  </a:lnTo>
                  <a:lnTo>
                    <a:pt x="7597" y="13420"/>
                  </a:lnTo>
                  <a:lnTo>
                    <a:pt x="7788" y="13292"/>
                  </a:lnTo>
                  <a:lnTo>
                    <a:pt x="7969" y="13175"/>
                  </a:lnTo>
                  <a:lnTo>
                    <a:pt x="8128" y="13048"/>
                  </a:lnTo>
                  <a:lnTo>
                    <a:pt x="8267" y="12920"/>
                  </a:lnTo>
                  <a:lnTo>
                    <a:pt x="8394" y="12782"/>
                  </a:lnTo>
                  <a:lnTo>
                    <a:pt x="8511" y="12644"/>
                  </a:lnTo>
                  <a:lnTo>
                    <a:pt x="8607" y="12506"/>
                  </a:lnTo>
                  <a:lnTo>
                    <a:pt x="8692" y="12357"/>
                  </a:lnTo>
                  <a:lnTo>
                    <a:pt x="8766" y="12208"/>
                  </a:lnTo>
                  <a:lnTo>
                    <a:pt x="8819" y="12060"/>
                  </a:lnTo>
                  <a:lnTo>
                    <a:pt x="8862" y="11911"/>
                  </a:lnTo>
                  <a:lnTo>
                    <a:pt x="8883" y="11762"/>
                  </a:lnTo>
                  <a:lnTo>
                    <a:pt x="8893" y="11613"/>
                  </a:lnTo>
                  <a:lnTo>
                    <a:pt x="8883" y="11465"/>
                  </a:lnTo>
                  <a:lnTo>
                    <a:pt x="8862" y="11316"/>
                  </a:lnTo>
                  <a:lnTo>
                    <a:pt x="8830" y="11167"/>
                  </a:lnTo>
                  <a:lnTo>
                    <a:pt x="8819" y="11135"/>
                  </a:lnTo>
                  <a:lnTo>
                    <a:pt x="8766" y="10987"/>
                  </a:lnTo>
                  <a:lnTo>
                    <a:pt x="6163" y="4261"/>
                  </a:lnTo>
                  <a:lnTo>
                    <a:pt x="6333" y="4081"/>
                  </a:lnTo>
                  <a:lnTo>
                    <a:pt x="6482" y="3889"/>
                  </a:lnTo>
                  <a:lnTo>
                    <a:pt x="6609" y="3687"/>
                  </a:lnTo>
                  <a:lnTo>
                    <a:pt x="6715" y="3464"/>
                  </a:lnTo>
                  <a:lnTo>
                    <a:pt x="6800" y="3231"/>
                  </a:lnTo>
                  <a:lnTo>
                    <a:pt x="6843" y="3114"/>
                  </a:lnTo>
                  <a:lnTo>
                    <a:pt x="6864" y="2986"/>
                  </a:lnTo>
                  <a:lnTo>
                    <a:pt x="6885" y="2869"/>
                  </a:lnTo>
                  <a:lnTo>
                    <a:pt x="6907" y="2742"/>
                  </a:lnTo>
                  <a:lnTo>
                    <a:pt x="6917" y="2614"/>
                  </a:lnTo>
                  <a:lnTo>
                    <a:pt x="6917" y="2487"/>
                  </a:lnTo>
                  <a:lnTo>
                    <a:pt x="6917" y="2349"/>
                  </a:lnTo>
                  <a:lnTo>
                    <a:pt x="6907" y="2232"/>
                  </a:lnTo>
                  <a:lnTo>
                    <a:pt x="6875" y="1977"/>
                  </a:lnTo>
                  <a:lnTo>
                    <a:pt x="6811" y="1743"/>
                  </a:lnTo>
                  <a:lnTo>
                    <a:pt x="6726" y="1520"/>
                  </a:lnTo>
                  <a:lnTo>
                    <a:pt x="6620" y="1297"/>
                  </a:lnTo>
                  <a:lnTo>
                    <a:pt x="6492" y="1095"/>
                  </a:lnTo>
                  <a:lnTo>
                    <a:pt x="6354" y="904"/>
                  </a:lnTo>
                  <a:lnTo>
                    <a:pt x="6195" y="734"/>
                  </a:lnTo>
                  <a:lnTo>
                    <a:pt x="6014" y="564"/>
                  </a:lnTo>
                  <a:lnTo>
                    <a:pt x="5823" y="426"/>
                  </a:lnTo>
                  <a:lnTo>
                    <a:pt x="5621" y="298"/>
                  </a:lnTo>
                  <a:lnTo>
                    <a:pt x="5409" y="203"/>
                  </a:lnTo>
                  <a:lnTo>
                    <a:pt x="5175" y="118"/>
                  </a:lnTo>
                  <a:lnTo>
                    <a:pt x="4941" y="54"/>
                  </a:lnTo>
                  <a:lnTo>
                    <a:pt x="4697" y="11"/>
                  </a:lnTo>
                  <a:lnTo>
                    <a:pt x="4569" y="11"/>
                  </a:lnTo>
                  <a:lnTo>
                    <a:pt x="444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26"/>
            <p:cNvSpPr/>
            <p:nvPr/>
          </p:nvSpPr>
          <p:spPr>
            <a:xfrm>
              <a:off x="-7941401" y="8004020"/>
              <a:ext cx="140933" cy="140926"/>
            </a:xfrm>
            <a:custGeom>
              <a:rect b="b" l="l" r="r" t="t"/>
              <a:pathLst>
                <a:path extrusionOk="0" h="2774" w="2774">
                  <a:moveTo>
                    <a:pt x="1392" y="0"/>
                  </a:moveTo>
                  <a:lnTo>
                    <a:pt x="1243" y="11"/>
                  </a:lnTo>
                  <a:lnTo>
                    <a:pt x="1105" y="32"/>
                  </a:lnTo>
                  <a:lnTo>
                    <a:pt x="978" y="64"/>
                  </a:lnTo>
                  <a:lnTo>
                    <a:pt x="850" y="106"/>
                  </a:lnTo>
                  <a:lnTo>
                    <a:pt x="723" y="170"/>
                  </a:lnTo>
                  <a:lnTo>
                    <a:pt x="617" y="234"/>
                  </a:lnTo>
                  <a:lnTo>
                    <a:pt x="510" y="319"/>
                  </a:lnTo>
                  <a:lnTo>
                    <a:pt x="404" y="404"/>
                  </a:lnTo>
                  <a:lnTo>
                    <a:pt x="319" y="510"/>
                  </a:lnTo>
                  <a:lnTo>
                    <a:pt x="234" y="616"/>
                  </a:lnTo>
                  <a:lnTo>
                    <a:pt x="170" y="723"/>
                  </a:lnTo>
                  <a:lnTo>
                    <a:pt x="107" y="850"/>
                  </a:lnTo>
                  <a:lnTo>
                    <a:pt x="64" y="978"/>
                  </a:lnTo>
                  <a:lnTo>
                    <a:pt x="32" y="1105"/>
                  </a:lnTo>
                  <a:lnTo>
                    <a:pt x="11" y="1243"/>
                  </a:lnTo>
                  <a:lnTo>
                    <a:pt x="0" y="1392"/>
                  </a:lnTo>
                  <a:lnTo>
                    <a:pt x="11" y="1530"/>
                  </a:lnTo>
                  <a:lnTo>
                    <a:pt x="32" y="1668"/>
                  </a:lnTo>
                  <a:lnTo>
                    <a:pt x="64" y="1806"/>
                  </a:lnTo>
                  <a:lnTo>
                    <a:pt x="107" y="1934"/>
                  </a:lnTo>
                  <a:lnTo>
                    <a:pt x="170" y="2051"/>
                  </a:lnTo>
                  <a:lnTo>
                    <a:pt x="234" y="2168"/>
                  </a:lnTo>
                  <a:lnTo>
                    <a:pt x="319" y="2274"/>
                  </a:lnTo>
                  <a:lnTo>
                    <a:pt x="404" y="2369"/>
                  </a:lnTo>
                  <a:lnTo>
                    <a:pt x="510" y="2454"/>
                  </a:lnTo>
                  <a:lnTo>
                    <a:pt x="617" y="2539"/>
                  </a:lnTo>
                  <a:lnTo>
                    <a:pt x="723" y="2614"/>
                  </a:lnTo>
                  <a:lnTo>
                    <a:pt x="850" y="2667"/>
                  </a:lnTo>
                  <a:lnTo>
                    <a:pt x="978" y="2709"/>
                  </a:lnTo>
                  <a:lnTo>
                    <a:pt x="1105" y="2752"/>
                  </a:lnTo>
                  <a:lnTo>
                    <a:pt x="1243" y="2773"/>
                  </a:lnTo>
                  <a:lnTo>
                    <a:pt x="1530" y="2773"/>
                  </a:lnTo>
                  <a:lnTo>
                    <a:pt x="1668" y="2752"/>
                  </a:lnTo>
                  <a:lnTo>
                    <a:pt x="1806" y="2709"/>
                  </a:lnTo>
                  <a:lnTo>
                    <a:pt x="1934" y="2667"/>
                  </a:lnTo>
                  <a:lnTo>
                    <a:pt x="2051" y="2614"/>
                  </a:lnTo>
                  <a:lnTo>
                    <a:pt x="2168" y="2539"/>
                  </a:lnTo>
                  <a:lnTo>
                    <a:pt x="2274" y="2454"/>
                  </a:lnTo>
                  <a:lnTo>
                    <a:pt x="2370" y="2369"/>
                  </a:lnTo>
                  <a:lnTo>
                    <a:pt x="2465" y="2274"/>
                  </a:lnTo>
                  <a:lnTo>
                    <a:pt x="2540" y="2168"/>
                  </a:lnTo>
                  <a:lnTo>
                    <a:pt x="2614" y="2051"/>
                  </a:lnTo>
                  <a:lnTo>
                    <a:pt x="2667" y="1934"/>
                  </a:lnTo>
                  <a:lnTo>
                    <a:pt x="2710" y="1806"/>
                  </a:lnTo>
                  <a:lnTo>
                    <a:pt x="2752" y="1668"/>
                  </a:lnTo>
                  <a:lnTo>
                    <a:pt x="2773" y="1530"/>
                  </a:lnTo>
                  <a:lnTo>
                    <a:pt x="2773" y="1392"/>
                  </a:lnTo>
                  <a:lnTo>
                    <a:pt x="2773" y="1243"/>
                  </a:lnTo>
                  <a:lnTo>
                    <a:pt x="2752" y="1105"/>
                  </a:lnTo>
                  <a:lnTo>
                    <a:pt x="2710" y="978"/>
                  </a:lnTo>
                  <a:lnTo>
                    <a:pt x="2667" y="850"/>
                  </a:lnTo>
                  <a:lnTo>
                    <a:pt x="2614" y="723"/>
                  </a:lnTo>
                  <a:lnTo>
                    <a:pt x="2540" y="616"/>
                  </a:lnTo>
                  <a:lnTo>
                    <a:pt x="2465" y="510"/>
                  </a:lnTo>
                  <a:lnTo>
                    <a:pt x="2370" y="404"/>
                  </a:lnTo>
                  <a:lnTo>
                    <a:pt x="2274" y="319"/>
                  </a:lnTo>
                  <a:lnTo>
                    <a:pt x="2168" y="234"/>
                  </a:lnTo>
                  <a:lnTo>
                    <a:pt x="2051" y="170"/>
                  </a:lnTo>
                  <a:lnTo>
                    <a:pt x="1934" y="106"/>
                  </a:lnTo>
                  <a:lnTo>
                    <a:pt x="1806" y="64"/>
                  </a:lnTo>
                  <a:lnTo>
                    <a:pt x="1668" y="32"/>
                  </a:lnTo>
                  <a:lnTo>
                    <a:pt x="1530" y="11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57E2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26"/>
            <p:cNvSpPr/>
            <p:nvPr/>
          </p:nvSpPr>
          <p:spPr>
            <a:xfrm>
              <a:off x="-8034781" y="8198340"/>
              <a:ext cx="194888" cy="457223"/>
            </a:xfrm>
            <a:custGeom>
              <a:rect b="b" l="l" r="r" t="t"/>
              <a:pathLst>
                <a:path extrusionOk="0" h="9000" w="3836">
                  <a:moveTo>
                    <a:pt x="2571" y="0"/>
                  </a:moveTo>
                  <a:lnTo>
                    <a:pt x="0" y="6980"/>
                  </a:lnTo>
                  <a:lnTo>
                    <a:pt x="32" y="7055"/>
                  </a:lnTo>
                  <a:lnTo>
                    <a:pt x="85" y="7140"/>
                  </a:lnTo>
                  <a:lnTo>
                    <a:pt x="160" y="7267"/>
                  </a:lnTo>
                  <a:lnTo>
                    <a:pt x="255" y="7405"/>
                  </a:lnTo>
                  <a:lnTo>
                    <a:pt x="383" y="7565"/>
                  </a:lnTo>
                  <a:lnTo>
                    <a:pt x="542" y="7735"/>
                  </a:lnTo>
                  <a:lnTo>
                    <a:pt x="733" y="7905"/>
                  </a:lnTo>
                  <a:lnTo>
                    <a:pt x="967" y="8085"/>
                  </a:lnTo>
                  <a:lnTo>
                    <a:pt x="1095" y="8181"/>
                  </a:lnTo>
                  <a:lnTo>
                    <a:pt x="1233" y="8266"/>
                  </a:lnTo>
                  <a:lnTo>
                    <a:pt x="1381" y="8351"/>
                  </a:lnTo>
                  <a:lnTo>
                    <a:pt x="1551" y="8436"/>
                  </a:lnTo>
                  <a:lnTo>
                    <a:pt x="1721" y="8521"/>
                  </a:lnTo>
                  <a:lnTo>
                    <a:pt x="1902" y="8595"/>
                  </a:lnTo>
                  <a:lnTo>
                    <a:pt x="2104" y="8670"/>
                  </a:lnTo>
                  <a:lnTo>
                    <a:pt x="2306" y="8733"/>
                  </a:lnTo>
                  <a:lnTo>
                    <a:pt x="2529" y="8797"/>
                  </a:lnTo>
                  <a:lnTo>
                    <a:pt x="2763" y="8850"/>
                  </a:lnTo>
                  <a:lnTo>
                    <a:pt x="3007" y="8903"/>
                  </a:lnTo>
                  <a:lnTo>
                    <a:pt x="3273" y="8946"/>
                  </a:lnTo>
                  <a:lnTo>
                    <a:pt x="3549" y="8978"/>
                  </a:lnTo>
                  <a:lnTo>
                    <a:pt x="3836" y="8999"/>
                  </a:lnTo>
                  <a:lnTo>
                    <a:pt x="3836" y="191"/>
                  </a:lnTo>
                  <a:lnTo>
                    <a:pt x="2571" y="0"/>
                  </a:lnTo>
                  <a:close/>
                </a:path>
              </a:pathLst>
            </a:custGeom>
            <a:solidFill>
              <a:srgbClr val="57E2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1" name="Google Shape;271;p26"/>
          <p:cNvSpPr txBox="1"/>
          <p:nvPr>
            <p:ph type="ctrTitle"/>
          </p:nvPr>
        </p:nvSpPr>
        <p:spPr>
          <a:xfrm>
            <a:off x="227125" y="234700"/>
            <a:ext cx="5575800" cy="203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Board Game Recommender</a:t>
            </a:r>
            <a:endParaRPr/>
          </a:p>
        </p:txBody>
      </p:sp>
      <p:sp>
        <p:nvSpPr>
          <p:cNvPr id="272" name="Google Shape;272;p26"/>
          <p:cNvSpPr txBox="1"/>
          <p:nvPr>
            <p:ph idx="1" type="subTitle"/>
          </p:nvPr>
        </p:nvSpPr>
        <p:spPr>
          <a:xfrm>
            <a:off x="713250" y="3679900"/>
            <a:ext cx="2408100" cy="9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Thomas Prich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5" name="Shape 1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6" name="Google Shape;105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288" y="147850"/>
            <a:ext cx="8197426" cy="484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0" name="Shape 1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1" name="Google Shape;1061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313" y="563825"/>
            <a:ext cx="8775375" cy="401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5" name="Shape 1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6" name="Google Shape;1066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67200" y="457200"/>
            <a:ext cx="4676775" cy="331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7" name="Google Shape;1067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2950" y="457200"/>
            <a:ext cx="4329051" cy="33147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8" name="Google Shape;1068;p37"/>
          <p:cNvSpPr txBox="1"/>
          <p:nvPr>
            <p:ph idx="4294967295" type="title"/>
          </p:nvPr>
        </p:nvSpPr>
        <p:spPr>
          <a:xfrm>
            <a:off x="242950" y="4043750"/>
            <a:ext cx="4024200" cy="69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Char char="●"/>
            </a:pPr>
            <a:r>
              <a:rPr lang="en">
                <a:solidFill>
                  <a:schemeClr val="accent5"/>
                </a:solidFill>
              </a:rPr>
              <a:t>Average Rating</a:t>
            </a:r>
            <a:endParaRPr>
              <a:solidFill>
                <a:schemeClr val="accent5"/>
              </a:solidFill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Char char="○"/>
            </a:pPr>
            <a:r>
              <a:rPr lang="en">
                <a:solidFill>
                  <a:schemeClr val="accent5"/>
                </a:solidFill>
              </a:rPr>
              <a:t>7.69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1069" name="Google Shape;1069;p37"/>
          <p:cNvSpPr txBox="1"/>
          <p:nvPr/>
        </p:nvSpPr>
        <p:spPr>
          <a:xfrm>
            <a:off x="4572000" y="3869900"/>
            <a:ext cx="43290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Fugaz One"/>
              <a:buChar char="●"/>
            </a:pPr>
            <a:r>
              <a:rPr lang="en" sz="2800">
                <a:solidFill>
                  <a:schemeClr val="accent2"/>
                </a:solidFill>
                <a:latin typeface="Fugaz One"/>
                <a:ea typeface="Fugaz One"/>
                <a:cs typeface="Fugaz One"/>
                <a:sym typeface="Fugaz One"/>
              </a:rPr>
              <a:t>Average Rating</a:t>
            </a:r>
            <a:endParaRPr sz="2800">
              <a:solidFill>
                <a:schemeClr val="accent2"/>
              </a:solidFill>
              <a:latin typeface="Fugaz One"/>
              <a:ea typeface="Fugaz One"/>
              <a:cs typeface="Fugaz One"/>
              <a:sym typeface="Fugaz One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Fugaz One"/>
              <a:buChar char="○"/>
            </a:pPr>
            <a:r>
              <a:rPr lang="en" sz="2800">
                <a:solidFill>
                  <a:schemeClr val="accent2"/>
                </a:solidFill>
                <a:latin typeface="Fugaz One"/>
                <a:ea typeface="Fugaz One"/>
                <a:cs typeface="Fugaz One"/>
                <a:sym typeface="Fugaz One"/>
              </a:rPr>
              <a:t>8.13</a:t>
            </a:r>
            <a:endParaRPr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3" name="Shape 1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4" name="Google Shape;1074;p38"/>
          <p:cNvSpPr txBox="1"/>
          <p:nvPr>
            <p:ph type="ctrTitle"/>
          </p:nvPr>
        </p:nvSpPr>
        <p:spPr>
          <a:xfrm>
            <a:off x="713250" y="881375"/>
            <a:ext cx="4562100" cy="169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LET’S PLAY A GAME!</a:t>
            </a:r>
            <a:endParaRPr>
              <a:solidFill>
                <a:schemeClr val="accent6"/>
              </a:solidFill>
            </a:endParaRPr>
          </a:p>
        </p:txBody>
      </p:sp>
      <p:grpSp>
        <p:nvGrpSpPr>
          <p:cNvPr id="1075" name="Google Shape;1075;p38"/>
          <p:cNvGrpSpPr/>
          <p:nvPr/>
        </p:nvGrpSpPr>
        <p:grpSpPr>
          <a:xfrm>
            <a:off x="2910328" y="1170099"/>
            <a:ext cx="7230064" cy="4488820"/>
            <a:chOff x="-8167972" y="1170099"/>
            <a:chExt cx="7230064" cy="4488820"/>
          </a:xfrm>
        </p:grpSpPr>
        <p:sp>
          <p:nvSpPr>
            <p:cNvPr id="1076" name="Google Shape;1076;p38"/>
            <p:cNvSpPr/>
            <p:nvPr/>
          </p:nvSpPr>
          <p:spPr>
            <a:xfrm>
              <a:off x="-8167972" y="1170099"/>
              <a:ext cx="7230064" cy="4218230"/>
            </a:xfrm>
            <a:custGeom>
              <a:rect b="b" l="l" r="r" t="t"/>
              <a:pathLst>
                <a:path extrusionOk="0" h="71008" w="121708">
                  <a:moveTo>
                    <a:pt x="60610" y="0"/>
                  </a:moveTo>
                  <a:lnTo>
                    <a:pt x="0" y="35504"/>
                  </a:lnTo>
                  <a:lnTo>
                    <a:pt x="60610" y="71008"/>
                  </a:lnTo>
                  <a:lnTo>
                    <a:pt x="121708" y="35864"/>
                  </a:lnTo>
                  <a:lnTo>
                    <a:pt x="60610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7" name="Google Shape;1077;p38"/>
            <p:cNvSpPr/>
            <p:nvPr/>
          </p:nvSpPr>
          <p:spPr>
            <a:xfrm>
              <a:off x="-8167972" y="3279155"/>
              <a:ext cx="3600537" cy="2379764"/>
            </a:xfrm>
            <a:custGeom>
              <a:rect b="b" l="l" r="r" t="t"/>
              <a:pathLst>
                <a:path extrusionOk="0" h="40060" w="60610">
                  <a:moveTo>
                    <a:pt x="0" y="1"/>
                  </a:moveTo>
                  <a:lnTo>
                    <a:pt x="0" y="4567"/>
                  </a:lnTo>
                  <a:lnTo>
                    <a:pt x="60610" y="40059"/>
                  </a:lnTo>
                  <a:lnTo>
                    <a:pt x="60610" y="355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8" name="Google Shape;1078;p38"/>
            <p:cNvSpPr/>
            <p:nvPr/>
          </p:nvSpPr>
          <p:spPr>
            <a:xfrm>
              <a:off x="-4567494" y="3300600"/>
              <a:ext cx="3629586" cy="2358319"/>
            </a:xfrm>
            <a:custGeom>
              <a:rect b="b" l="l" r="r" t="t"/>
              <a:pathLst>
                <a:path extrusionOk="0" h="39699" w="61099">
                  <a:moveTo>
                    <a:pt x="61099" y="0"/>
                  </a:moveTo>
                  <a:lnTo>
                    <a:pt x="1" y="35144"/>
                  </a:lnTo>
                  <a:lnTo>
                    <a:pt x="1" y="39698"/>
                  </a:lnTo>
                  <a:lnTo>
                    <a:pt x="61099" y="4554"/>
                  </a:lnTo>
                  <a:lnTo>
                    <a:pt x="61099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9" name="Google Shape;1079;p38"/>
            <p:cNvSpPr/>
            <p:nvPr/>
          </p:nvSpPr>
          <p:spPr>
            <a:xfrm>
              <a:off x="-2895243" y="3675327"/>
              <a:ext cx="660524" cy="384469"/>
            </a:xfrm>
            <a:custGeom>
              <a:rect b="b" l="l" r="r" t="t"/>
              <a:pathLst>
                <a:path extrusionOk="0" h="6472" w="11119">
                  <a:moveTo>
                    <a:pt x="5554" y="1"/>
                  </a:moveTo>
                  <a:lnTo>
                    <a:pt x="1" y="3219"/>
                  </a:lnTo>
                  <a:lnTo>
                    <a:pt x="5566" y="6472"/>
                  </a:lnTo>
                  <a:lnTo>
                    <a:pt x="11119" y="3254"/>
                  </a:lnTo>
                  <a:lnTo>
                    <a:pt x="5554" y="1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0" name="Google Shape;1080;p38"/>
            <p:cNvSpPr/>
            <p:nvPr/>
          </p:nvSpPr>
          <p:spPr>
            <a:xfrm>
              <a:off x="-2895956" y="3290204"/>
              <a:ext cx="660584" cy="384469"/>
            </a:xfrm>
            <a:custGeom>
              <a:rect b="b" l="l" r="r" t="t"/>
              <a:pathLst>
                <a:path extrusionOk="0" h="6472" w="11120">
                  <a:moveTo>
                    <a:pt x="5554" y="1"/>
                  </a:moveTo>
                  <a:lnTo>
                    <a:pt x="1" y="3219"/>
                  </a:lnTo>
                  <a:lnTo>
                    <a:pt x="5566" y="6472"/>
                  </a:lnTo>
                  <a:lnTo>
                    <a:pt x="11119" y="3254"/>
                  </a:lnTo>
                  <a:lnTo>
                    <a:pt x="5554" y="1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1" name="Google Shape;1081;p38"/>
            <p:cNvSpPr/>
            <p:nvPr/>
          </p:nvSpPr>
          <p:spPr>
            <a:xfrm>
              <a:off x="-2896609" y="2905141"/>
              <a:ext cx="660524" cy="384469"/>
            </a:xfrm>
            <a:custGeom>
              <a:rect b="b" l="l" r="r" t="t"/>
              <a:pathLst>
                <a:path extrusionOk="0" h="6472" w="11119">
                  <a:moveTo>
                    <a:pt x="5554" y="0"/>
                  </a:moveTo>
                  <a:lnTo>
                    <a:pt x="0" y="3218"/>
                  </a:lnTo>
                  <a:lnTo>
                    <a:pt x="35" y="3241"/>
                  </a:lnTo>
                  <a:lnTo>
                    <a:pt x="5565" y="6471"/>
                  </a:lnTo>
                  <a:lnTo>
                    <a:pt x="11119" y="3253"/>
                  </a:lnTo>
                  <a:lnTo>
                    <a:pt x="11084" y="3241"/>
                  </a:lnTo>
                  <a:lnTo>
                    <a:pt x="5554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2" name="Google Shape;1082;p38"/>
            <p:cNvSpPr/>
            <p:nvPr/>
          </p:nvSpPr>
          <p:spPr>
            <a:xfrm>
              <a:off x="-2566021" y="3099039"/>
              <a:ext cx="660524" cy="384469"/>
            </a:xfrm>
            <a:custGeom>
              <a:rect b="b" l="l" r="r" t="t"/>
              <a:pathLst>
                <a:path extrusionOk="0" h="6472" w="11119">
                  <a:moveTo>
                    <a:pt x="5554" y="1"/>
                  </a:moveTo>
                  <a:lnTo>
                    <a:pt x="0" y="3219"/>
                  </a:lnTo>
                  <a:lnTo>
                    <a:pt x="5565" y="6472"/>
                  </a:lnTo>
                  <a:lnTo>
                    <a:pt x="11118" y="3254"/>
                  </a:lnTo>
                  <a:lnTo>
                    <a:pt x="5554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3" name="Google Shape;1083;p38"/>
            <p:cNvSpPr/>
            <p:nvPr/>
          </p:nvSpPr>
          <p:spPr>
            <a:xfrm>
              <a:off x="-2235432" y="3292283"/>
              <a:ext cx="660524" cy="385182"/>
            </a:xfrm>
            <a:custGeom>
              <a:rect b="b" l="l" r="r" t="t"/>
              <a:pathLst>
                <a:path extrusionOk="0" h="6484" w="11119">
                  <a:moveTo>
                    <a:pt x="5553" y="1"/>
                  </a:moveTo>
                  <a:lnTo>
                    <a:pt x="0" y="3219"/>
                  </a:lnTo>
                  <a:lnTo>
                    <a:pt x="5565" y="6483"/>
                  </a:lnTo>
                  <a:lnTo>
                    <a:pt x="11118" y="3265"/>
                  </a:lnTo>
                  <a:lnTo>
                    <a:pt x="5553" y="1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4" name="Google Shape;1084;p38"/>
            <p:cNvSpPr/>
            <p:nvPr/>
          </p:nvSpPr>
          <p:spPr>
            <a:xfrm>
              <a:off x="-2897322" y="2520018"/>
              <a:ext cx="660524" cy="383756"/>
            </a:xfrm>
            <a:custGeom>
              <a:rect b="b" l="l" r="r" t="t"/>
              <a:pathLst>
                <a:path extrusionOk="0" h="6460" w="11119">
                  <a:moveTo>
                    <a:pt x="5554" y="0"/>
                  </a:moveTo>
                  <a:lnTo>
                    <a:pt x="1" y="3219"/>
                  </a:lnTo>
                  <a:lnTo>
                    <a:pt x="5542" y="6460"/>
                  </a:lnTo>
                  <a:lnTo>
                    <a:pt x="5601" y="6460"/>
                  </a:lnTo>
                  <a:lnTo>
                    <a:pt x="11119" y="3253"/>
                  </a:lnTo>
                  <a:lnTo>
                    <a:pt x="5554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5" name="Google Shape;1085;p38"/>
            <p:cNvSpPr/>
            <p:nvPr/>
          </p:nvSpPr>
          <p:spPr>
            <a:xfrm>
              <a:off x="-2566734" y="2713916"/>
              <a:ext cx="660524" cy="383816"/>
            </a:xfrm>
            <a:custGeom>
              <a:rect b="b" l="l" r="r" t="t"/>
              <a:pathLst>
                <a:path extrusionOk="0" h="6461" w="11119">
                  <a:moveTo>
                    <a:pt x="5554" y="1"/>
                  </a:moveTo>
                  <a:lnTo>
                    <a:pt x="36" y="3196"/>
                  </a:lnTo>
                  <a:lnTo>
                    <a:pt x="1" y="3219"/>
                  </a:lnTo>
                  <a:lnTo>
                    <a:pt x="5531" y="6460"/>
                  </a:lnTo>
                  <a:lnTo>
                    <a:pt x="5600" y="6460"/>
                  </a:lnTo>
                  <a:lnTo>
                    <a:pt x="11119" y="3254"/>
                  </a:lnTo>
                  <a:lnTo>
                    <a:pt x="11014" y="3196"/>
                  </a:lnTo>
                  <a:lnTo>
                    <a:pt x="5554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6" name="Google Shape;1086;p38"/>
            <p:cNvSpPr/>
            <p:nvPr/>
          </p:nvSpPr>
          <p:spPr>
            <a:xfrm>
              <a:off x="-1905556" y="3101118"/>
              <a:ext cx="659871" cy="385182"/>
            </a:xfrm>
            <a:custGeom>
              <a:rect b="b" l="l" r="r" t="t"/>
              <a:pathLst>
                <a:path extrusionOk="0" h="6484" w="11108">
                  <a:moveTo>
                    <a:pt x="5554" y="1"/>
                  </a:moveTo>
                  <a:lnTo>
                    <a:pt x="0" y="3219"/>
                  </a:lnTo>
                  <a:lnTo>
                    <a:pt x="5577" y="6483"/>
                  </a:lnTo>
                  <a:lnTo>
                    <a:pt x="11107" y="3277"/>
                  </a:lnTo>
                  <a:lnTo>
                    <a:pt x="9330" y="2220"/>
                  </a:lnTo>
                  <a:lnTo>
                    <a:pt x="5554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7" name="Google Shape;1087;p38"/>
            <p:cNvSpPr/>
            <p:nvPr/>
          </p:nvSpPr>
          <p:spPr>
            <a:xfrm>
              <a:off x="-2236145" y="2907161"/>
              <a:ext cx="660524" cy="385182"/>
            </a:xfrm>
            <a:custGeom>
              <a:rect b="b" l="l" r="r" t="t"/>
              <a:pathLst>
                <a:path extrusionOk="0" h="6484" w="11119">
                  <a:moveTo>
                    <a:pt x="5554" y="1"/>
                  </a:moveTo>
                  <a:lnTo>
                    <a:pt x="47" y="3207"/>
                  </a:lnTo>
                  <a:lnTo>
                    <a:pt x="1" y="3219"/>
                  </a:lnTo>
                  <a:lnTo>
                    <a:pt x="5565" y="6484"/>
                  </a:lnTo>
                  <a:lnTo>
                    <a:pt x="11119" y="3266"/>
                  </a:lnTo>
                  <a:lnTo>
                    <a:pt x="11014" y="3207"/>
                  </a:lnTo>
                  <a:lnTo>
                    <a:pt x="5554" y="1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8" name="Google Shape;1088;p38"/>
            <p:cNvSpPr/>
            <p:nvPr/>
          </p:nvSpPr>
          <p:spPr>
            <a:xfrm>
              <a:off x="-3225119" y="3866492"/>
              <a:ext cx="660524" cy="385182"/>
            </a:xfrm>
            <a:custGeom>
              <a:rect b="b" l="l" r="r" t="t"/>
              <a:pathLst>
                <a:path extrusionOk="0" h="6484" w="11119">
                  <a:moveTo>
                    <a:pt x="5554" y="1"/>
                  </a:moveTo>
                  <a:lnTo>
                    <a:pt x="0" y="3219"/>
                  </a:lnTo>
                  <a:lnTo>
                    <a:pt x="5565" y="6483"/>
                  </a:lnTo>
                  <a:lnTo>
                    <a:pt x="11119" y="3265"/>
                  </a:lnTo>
                  <a:lnTo>
                    <a:pt x="5554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9" name="Google Shape;1089;p38"/>
            <p:cNvSpPr/>
            <p:nvPr/>
          </p:nvSpPr>
          <p:spPr>
            <a:xfrm>
              <a:off x="-3225832" y="3481369"/>
              <a:ext cx="660524" cy="384529"/>
            </a:xfrm>
            <a:custGeom>
              <a:rect b="b" l="l" r="r" t="t"/>
              <a:pathLst>
                <a:path extrusionOk="0" h="6473" w="11119">
                  <a:moveTo>
                    <a:pt x="5554" y="1"/>
                  </a:moveTo>
                  <a:lnTo>
                    <a:pt x="1" y="3219"/>
                  </a:lnTo>
                  <a:lnTo>
                    <a:pt x="5566" y="6472"/>
                  </a:lnTo>
                  <a:lnTo>
                    <a:pt x="11119" y="3254"/>
                  </a:lnTo>
                  <a:lnTo>
                    <a:pt x="5554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p38"/>
            <p:cNvSpPr/>
            <p:nvPr/>
          </p:nvSpPr>
          <p:spPr>
            <a:xfrm>
              <a:off x="-3226485" y="3097672"/>
              <a:ext cx="660524" cy="383756"/>
            </a:xfrm>
            <a:custGeom>
              <a:rect b="b" l="l" r="r" t="t"/>
              <a:pathLst>
                <a:path extrusionOk="0" h="6460" w="11119">
                  <a:moveTo>
                    <a:pt x="5519" y="0"/>
                  </a:moveTo>
                  <a:lnTo>
                    <a:pt x="0" y="3195"/>
                  </a:lnTo>
                  <a:lnTo>
                    <a:pt x="5565" y="6460"/>
                  </a:lnTo>
                  <a:lnTo>
                    <a:pt x="11118" y="3230"/>
                  </a:lnTo>
                  <a:lnTo>
                    <a:pt x="5588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1" name="Google Shape;1091;p38"/>
            <p:cNvSpPr/>
            <p:nvPr/>
          </p:nvSpPr>
          <p:spPr>
            <a:xfrm>
              <a:off x="-3227198" y="2711184"/>
              <a:ext cx="660524" cy="385182"/>
            </a:xfrm>
            <a:custGeom>
              <a:rect b="b" l="l" r="r" t="t"/>
              <a:pathLst>
                <a:path extrusionOk="0" h="6484" w="11119">
                  <a:moveTo>
                    <a:pt x="5554" y="1"/>
                  </a:moveTo>
                  <a:lnTo>
                    <a:pt x="0" y="3219"/>
                  </a:lnTo>
                  <a:lnTo>
                    <a:pt x="47" y="3242"/>
                  </a:lnTo>
                  <a:lnTo>
                    <a:pt x="5565" y="6483"/>
                  </a:lnTo>
                  <a:lnTo>
                    <a:pt x="11119" y="3265"/>
                  </a:lnTo>
                  <a:lnTo>
                    <a:pt x="11095" y="3242"/>
                  </a:lnTo>
                  <a:lnTo>
                    <a:pt x="5554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2" name="Google Shape;1092;p38"/>
            <p:cNvSpPr/>
            <p:nvPr/>
          </p:nvSpPr>
          <p:spPr>
            <a:xfrm>
              <a:off x="-3554995" y="4057657"/>
              <a:ext cx="660524" cy="385182"/>
            </a:xfrm>
            <a:custGeom>
              <a:rect b="b" l="l" r="r" t="t"/>
              <a:pathLst>
                <a:path extrusionOk="0" h="6484" w="11119">
                  <a:moveTo>
                    <a:pt x="5553" y="1"/>
                  </a:moveTo>
                  <a:lnTo>
                    <a:pt x="0" y="3219"/>
                  </a:lnTo>
                  <a:lnTo>
                    <a:pt x="5565" y="6484"/>
                  </a:lnTo>
                  <a:lnTo>
                    <a:pt x="11118" y="3265"/>
                  </a:lnTo>
                  <a:lnTo>
                    <a:pt x="5553" y="1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3" name="Google Shape;1093;p38"/>
            <p:cNvSpPr/>
            <p:nvPr/>
          </p:nvSpPr>
          <p:spPr>
            <a:xfrm>
              <a:off x="-3555708" y="3672594"/>
              <a:ext cx="660524" cy="385123"/>
            </a:xfrm>
            <a:custGeom>
              <a:rect b="b" l="l" r="r" t="t"/>
              <a:pathLst>
                <a:path extrusionOk="0" h="6483" w="11119">
                  <a:moveTo>
                    <a:pt x="5554" y="0"/>
                  </a:moveTo>
                  <a:lnTo>
                    <a:pt x="0" y="3218"/>
                  </a:lnTo>
                  <a:lnTo>
                    <a:pt x="5565" y="6483"/>
                  </a:lnTo>
                  <a:lnTo>
                    <a:pt x="11119" y="3265"/>
                  </a:lnTo>
                  <a:lnTo>
                    <a:pt x="5554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4" name="Google Shape;1094;p38"/>
            <p:cNvSpPr/>
            <p:nvPr/>
          </p:nvSpPr>
          <p:spPr>
            <a:xfrm>
              <a:off x="-3556421" y="3287471"/>
              <a:ext cx="660524" cy="385182"/>
            </a:xfrm>
            <a:custGeom>
              <a:rect b="b" l="l" r="r" t="t"/>
              <a:pathLst>
                <a:path extrusionOk="0" h="6484" w="11119">
                  <a:moveTo>
                    <a:pt x="5554" y="0"/>
                  </a:moveTo>
                  <a:lnTo>
                    <a:pt x="1" y="3218"/>
                  </a:lnTo>
                  <a:lnTo>
                    <a:pt x="5566" y="6483"/>
                  </a:lnTo>
                  <a:lnTo>
                    <a:pt x="11119" y="3265"/>
                  </a:lnTo>
                  <a:lnTo>
                    <a:pt x="5554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5" name="Google Shape;1095;p38"/>
            <p:cNvSpPr/>
            <p:nvPr/>
          </p:nvSpPr>
          <p:spPr>
            <a:xfrm>
              <a:off x="-3557074" y="2903715"/>
              <a:ext cx="660524" cy="383816"/>
            </a:xfrm>
            <a:custGeom>
              <a:rect b="b" l="l" r="r" t="t"/>
              <a:pathLst>
                <a:path extrusionOk="0" h="6461" w="11119">
                  <a:moveTo>
                    <a:pt x="5519" y="1"/>
                  </a:moveTo>
                  <a:lnTo>
                    <a:pt x="0" y="3196"/>
                  </a:lnTo>
                  <a:lnTo>
                    <a:pt x="105" y="3265"/>
                  </a:lnTo>
                  <a:lnTo>
                    <a:pt x="5565" y="6460"/>
                  </a:lnTo>
                  <a:lnTo>
                    <a:pt x="11084" y="3265"/>
                  </a:lnTo>
                  <a:lnTo>
                    <a:pt x="11118" y="3242"/>
                  </a:lnTo>
                  <a:lnTo>
                    <a:pt x="5600" y="1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38"/>
            <p:cNvSpPr/>
            <p:nvPr/>
          </p:nvSpPr>
          <p:spPr>
            <a:xfrm>
              <a:off x="-3557787" y="2517226"/>
              <a:ext cx="660524" cy="385182"/>
            </a:xfrm>
            <a:custGeom>
              <a:rect b="b" l="l" r="r" t="t"/>
              <a:pathLst>
                <a:path extrusionOk="0" h="6484" w="11119">
                  <a:moveTo>
                    <a:pt x="5554" y="1"/>
                  </a:moveTo>
                  <a:lnTo>
                    <a:pt x="1" y="3219"/>
                  </a:lnTo>
                  <a:lnTo>
                    <a:pt x="5565" y="6484"/>
                  </a:lnTo>
                  <a:lnTo>
                    <a:pt x="11119" y="3266"/>
                  </a:lnTo>
                  <a:lnTo>
                    <a:pt x="5554" y="1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38"/>
            <p:cNvSpPr/>
            <p:nvPr/>
          </p:nvSpPr>
          <p:spPr>
            <a:xfrm>
              <a:off x="-3558500" y="2132163"/>
              <a:ext cx="660584" cy="385123"/>
            </a:xfrm>
            <a:custGeom>
              <a:rect b="b" l="l" r="r" t="t"/>
              <a:pathLst>
                <a:path extrusionOk="0" h="6483" w="11120">
                  <a:moveTo>
                    <a:pt x="5554" y="0"/>
                  </a:moveTo>
                  <a:lnTo>
                    <a:pt x="1" y="3218"/>
                  </a:lnTo>
                  <a:lnTo>
                    <a:pt x="5566" y="6483"/>
                  </a:lnTo>
                  <a:lnTo>
                    <a:pt x="11119" y="3265"/>
                  </a:lnTo>
                  <a:lnTo>
                    <a:pt x="5554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38"/>
            <p:cNvSpPr/>
            <p:nvPr/>
          </p:nvSpPr>
          <p:spPr>
            <a:xfrm>
              <a:off x="-3888376" y="2323328"/>
              <a:ext cx="660524" cy="385182"/>
            </a:xfrm>
            <a:custGeom>
              <a:rect b="b" l="l" r="r" t="t"/>
              <a:pathLst>
                <a:path extrusionOk="0" h="6484" w="11119">
                  <a:moveTo>
                    <a:pt x="5554" y="0"/>
                  </a:moveTo>
                  <a:lnTo>
                    <a:pt x="1" y="3218"/>
                  </a:lnTo>
                  <a:lnTo>
                    <a:pt x="5566" y="6483"/>
                  </a:lnTo>
                  <a:lnTo>
                    <a:pt x="11119" y="3265"/>
                  </a:lnTo>
                  <a:lnTo>
                    <a:pt x="5554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9" name="Google Shape;1099;p38"/>
            <p:cNvSpPr/>
            <p:nvPr/>
          </p:nvSpPr>
          <p:spPr>
            <a:xfrm>
              <a:off x="-3889029" y="1938206"/>
              <a:ext cx="660524" cy="385182"/>
            </a:xfrm>
            <a:custGeom>
              <a:rect b="b" l="l" r="r" t="t"/>
              <a:pathLst>
                <a:path extrusionOk="0" h="6484" w="11119">
                  <a:moveTo>
                    <a:pt x="5553" y="1"/>
                  </a:moveTo>
                  <a:lnTo>
                    <a:pt x="0" y="3230"/>
                  </a:lnTo>
                  <a:lnTo>
                    <a:pt x="5565" y="6483"/>
                  </a:lnTo>
                  <a:lnTo>
                    <a:pt x="11118" y="3265"/>
                  </a:lnTo>
                  <a:lnTo>
                    <a:pt x="5553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0" name="Google Shape;1100;p38"/>
            <p:cNvSpPr/>
            <p:nvPr/>
          </p:nvSpPr>
          <p:spPr>
            <a:xfrm>
              <a:off x="-4216886" y="3284679"/>
              <a:ext cx="660524" cy="385182"/>
            </a:xfrm>
            <a:custGeom>
              <a:rect b="b" l="l" r="r" t="t"/>
              <a:pathLst>
                <a:path extrusionOk="0" h="6484" w="11119">
                  <a:moveTo>
                    <a:pt x="5554" y="1"/>
                  </a:moveTo>
                  <a:lnTo>
                    <a:pt x="1" y="3219"/>
                  </a:lnTo>
                  <a:lnTo>
                    <a:pt x="5566" y="6484"/>
                  </a:lnTo>
                  <a:lnTo>
                    <a:pt x="11119" y="3265"/>
                  </a:lnTo>
                  <a:lnTo>
                    <a:pt x="5554" y="1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38"/>
            <p:cNvSpPr/>
            <p:nvPr/>
          </p:nvSpPr>
          <p:spPr>
            <a:xfrm>
              <a:off x="-4217598" y="2899616"/>
              <a:ext cx="660584" cy="385123"/>
            </a:xfrm>
            <a:custGeom>
              <a:rect b="b" l="l" r="r" t="t"/>
              <a:pathLst>
                <a:path extrusionOk="0" h="6483" w="11120">
                  <a:moveTo>
                    <a:pt x="5554" y="0"/>
                  </a:moveTo>
                  <a:lnTo>
                    <a:pt x="5438" y="70"/>
                  </a:lnTo>
                  <a:lnTo>
                    <a:pt x="1" y="3218"/>
                  </a:lnTo>
                  <a:lnTo>
                    <a:pt x="187" y="3334"/>
                  </a:lnTo>
                  <a:lnTo>
                    <a:pt x="5566" y="6483"/>
                  </a:lnTo>
                  <a:lnTo>
                    <a:pt x="11003" y="3334"/>
                  </a:lnTo>
                  <a:lnTo>
                    <a:pt x="11119" y="3265"/>
                  </a:lnTo>
                  <a:lnTo>
                    <a:pt x="5670" y="70"/>
                  </a:lnTo>
                  <a:lnTo>
                    <a:pt x="5554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38"/>
            <p:cNvSpPr/>
            <p:nvPr/>
          </p:nvSpPr>
          <p:spPr>
            <a:xfrm>
              <a:off x="-4218252" y="2514494"/>
              <a:ext cx="660524" cy="385182"/>
            </a:xfrm>
            <a:custGeom>
              <a:rect b="b" l="l" r="r" t="t"/>
              <a:pathLst>
                <a:path extrusionOk="0" h="6484" w="11119">
                  <a:moveTo>
                    <a:pt x="5554" y="0"/>
                  </a:moveTo>
                  <a:lnTo>
                    <a:pt x="0" y="3230"/>
                  </a:lnTo>
                  <a:lnTo>
                    <a:pt x="5565" y="6483"/>
                  </a:lnTo>
                  <a:lnTo>
                    <a:pt x="11119" y="3265"/>
                  </a:lnTo>
                  <a:lnTo>
                    <a:pt x="5554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38"/>
            <p:cNvSpPr/>
            <p:nvPr/>
          </p:nvSpPr>
          <p:spPr>
            <a:xfrm>
              <a:off x="-4218965" y="2130084"/>
              <a:ext cx="660524" cy="384469"/>
            </a:xfrm>
            <a:custGeom>
              <a:rect b="b" l="l" r="r" t="t"/>
              <a:pathLst>
                <a:path extrusionOk="0" h="6472" w="11119">
                  <a:moveTo>
                    <a:pt x="5554" y="0"/>
                  </a:moveTo>
                  <a:lnTo>
                    <a:pt x="1" y="3218"/>
                  </a:lnTo>
                  <a:lnTo>
                    <a:pt x="5566" y="6471"/>
                  </a:lnTo>
                  <a:lnTo>
                    <a:pt x="11119" y="3253"/>
                  </a:lnTo>
                  <a:lnTo>
                    <a:pt x="5554" y="0"/>
                  </a:lnTo>
                  <a:close/>
                </a:path>
              </a:pathLst>
            </a:custGeom>
            <a:solidFill>
              <a:srgbClr val="7C5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38"/>
            <p:cNvSpPr/>
            <p:nvPr/>
          </p:nvSpPr>
          <p:spPr>
            <a:xfrm>
              <a:off x="-4219618" y="1744961"/>
              <a:ext cx="660524" cy="384469"/>
            </a:xfrm>
            <a:custGeom>
              <a:rect b="b" l="l" r="r" t="t"/>
              <a:pathLst>
                <a:path extrusionOk="0" h="6472" w="11119">
                  <a:moveTo>
                    <a:pt x="5553" y="1"/>
                  </a:moveTo>
                  <a:lnTo>
                    <a:pt x="0" y="3219"/>
                  </a:lnTo>
                  <a:lnTo>
                    <a:pt x="5565" y="6472"/>
                  </a:lnTo>
                  <a:lnTo>
                    <a:pt x="11118" y="3254"/>
                  </a:lnTo>
                  <a:lnTo>
                    <a:pt x="5553" y="1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38"/>
            <p:cNvSpPr/>
            <p:nvPr/>
          </p:nvSpPr>
          <p:spPr>
            <a:xfrm>
              <a:off x="-4548128" y="2706372"/>
              <a:ext cx="660524" cy="384469"/>
            </a:xfrm>
            <a:custGeom>
              <a:rect b="b" l="l" r="r" t="t"/>
              <a:pathLst>
                <a:path extrusionOk="0" h="6472" w="11119">
                  <a:moveTo>
                    <a:pt x="5553" y="0"/>
                  </a:moveTo>
                  <a:lnTo>
                    <a:pt x="0" y="3218"/>
                  </a:lnTo>
                  <a:lnTo>
                    <a:pt x="186" y="3323"/>
                  </a:lnTo>
                  <a:lnTo>
                    <a:pt x="5565" y="6471"/>
                  </a:lnTo>
                  <a:lnTo>
                    <a:pt x="11002" y="3323"/>
                  </a:lnTo>
                  <a:lnTo>
                    <a:pt x="11118" y="3253"/>
                  </a:lnTo>
                  <a:lnTo>
                    <a:pt x="5553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6" name="Google Shape;1106;p38"/>
            <p:cNvSpPr/>
            <p:nvPr/>
          </p:nvSpPr>
          <p:spPr>
            <a:xfrm>
              <a:off x="-4548841" y="2321249"/>
              <a:ext cx="660524" cy="384469"/>
            </a:xfrm>
            <a:custGeom>
              <a:rect b="b" l="l" r="r" t="t"/>
              <a:pathLst>
                <a:path extrusionOk="0" h="6472" w="11119">
                  <a:moveTo>
                    <a:pt x="5554" y="0"/>
                  </a:moveTo>
                  <a:lnTo>
                    <a:pt x="0" y="3219"/>
                  </a:lnTo>
                  <a:lnTo>
                    <a:pt x="5565" y="6472"/>
                  </a:lnTo>
                  <a:lnTo>
                    <a:pt x="11119" y="3253"/>
                  </a:lnTo>
                  <a:lnTo>
                    <a:pt x="5554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7" name="Google Shape;1107;p38"/>
            <p:cNvSpPr/>
            <p:nvPr/>
          </p:nvSpPr>
          <p:spPr>
            <a:xfrm>
              <a:off x="-4549554" y="1936127"/>
              <a:ext cx="660584" cy="384469"/>
            </a:xfrm>
            <a:custGeom>
              <a:rect b="b" l="l" r="r" t="t"/>
              <a:pathLst>
                <a:path extrusionOk="0" h="6472" w="11120">
                  <a:moveTo>
                    <a:pt x="5554" y="1"/>
                  </a:moveTo>
                  <a:lnTo>
                    <a:pt x="1" y="3219"/>
                  </a:lnTo>
                  <a:lnTo>
                    <a:pt x="5566" y="6472"/>
                  </a:lnTo>
                  <a:lnTo>
                    <a:pt x="11119" y="3254"/>
                  </a:lnTo>
                  <a:lnTo>
                    <a:pt x="5554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8" name="Google Shape;1108;p38"/>
            <p:cNvSpPr/>
            <p:nvPr/>
          </p:nvSpPr>
          <p:spPr>
            <a:xfrm>
              <a:off x="-4550207" y="1551063"/>
              <a:ext cx="660524" cy="385123"/>
            </a:xfrm>
            <a:custGeom>
              <a:rect b="b" l="l" r="r" t="t"/>
              <a:pathLst>
                <a:path extrusionOk="0" h="6483" w="11119">
                  <a:moveTo>
                    <a:pt x="5554" y="0"/>
                  </a:moveTo>
                  <a:lnTo>
                    <a:pt x="0" y="3218"/>
                  </a:lnTo>
                  <a:lnTo>
                    <a:pt x="5565" y="6483"/>
                  </a:lnTo>
                  <a:lnTo>
                    <a:pt x="11118" y="3253"/>
                  </a:lnTo>
                  <a:lnTo>
                    <a:pt x="5554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9" name="Google Shape;1109;p38"/>
            <p:cNvSpPr/>
            <p:nvPr/>
          </p:nvSpPr>
          <p:spPr>
            <a:xfrm>
              <a:off x="-2565367" y="3483449"/>
              <a:ext cx="660584" cy="385182"/>
            </a:xfrm>
            <a:custGeom>
              <a:rect b="b" l="l" r="r" t="t"/>
              <a:pathLst>
                <a:path extrusionOk="0" h="6484" w="11120">
                  <a:moveTo>
                    <a:pt x="5554" y="1"/>
                  </a:moveTo>
                  <a:lnTo>
                    <a:pt x="1" y="3231"/>
                  </a:lnTo>
                  <a:lnTo>
                    <a:pt x="5566" y="6484"/>
                  </a:lnTo>
                  <a:lnTo>
                    <a:pt x="11119" y="3265"/>
                  </a:lnTo>
                  <a:lnTo>
                    <a:pt x="5554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38"/>
            <p:cNvSpPr/>
            <p:nvPr/>
          </p:nvSpPr>
          <p:spPr>
            <a:xfrm>
              <a:off x="-3884930" y="4248823"/>
              <a:ext cx="660524" cy="385182"/>
            </a:xfrm>
            <a:custGeom>
              <a:rect b="b" l="l" r="r" t="t"/>
              <a:pathLst>
                <a:path extrusionOk="0" h="6484" w="11119">
                  <a:moveTo>
                    <a:pt x="5554" y="1"/>
                  </a:moveTo>
                  <a:lnTo>
                    <a:pt x="1" y="3219"/>
                  </a:lnTo>
                  <a:lnTo>
                    <a:pt x="5566" y="6484"/>
                  </a:lnTo>
                  <a:lnTo>
                    <a:pt x="11119" y="3266"/>
                  </a:lnTo>
                  <a:lnTo>
                    <a:pt x="5554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38"/>
            <p:cNvSpPr/>
            <p:nvPr/>
          </p:nvSpPr>
          <p:spPr>
            <a:xfrm>
              <a:off x="-3885584" y="3863759"/>
              <a:ext cx="660524" cy="385123"/>
            </a:xfrm>
            <a:custGeom>
              <a:rect b="b" l="l" r="r" t="t"/>
              <a:pathLst>
                <a:path extrusionOk="0" h="6483" w="11119">
                  <a:moveTo>
                    <a:pt x="5553" y="0"/>
                  </a:moveTo>
                  <a:lnTo>
                    <a:pt x="0" y="3218"/>
                  </a:lnTo>
                  <a:lnTo>
                    <a:pt x="5565" y="6483"/>
                  </a:lnTo>
                  <a:lnTo>
                    <a:pt x="11118" y="3265"/>
                  </a:lnTo>
                  <a:lnTo>
                    <a:pt x="5553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38"/>
            <p:cNvSpPr/>
            <p:nvPr/>
          </p:nvSpPr>
          <p:spPr>
            <a:xfrm>
              <a:off x="-3886297" y="3478637"/>
              <a:ext cx="660524" cy="385182"/>
            </a:xfrm>
            <a:custGeom>
              <a:rect b="b" l="l" r="r" t="t"/>
              <a:pathLst>
                <a:path extrusionOk="0" h="6484" w="11119">
                  <a:moveTo>
                    <a:pt x="5554" y="0"/>
                  </a:moveTo>
                  <a:lnTo>
                    <a:pt x="1" y="3219"/>
                  </a:lnTo>
                  <a:lnTo>
                    <a:pt x="5565" y="6483"/>
                  </a:lnTo>
                  <a:lnTo>
                    <a:pt x="11119" y="3265"/>
                  </a:lnTo>
                  <a:lnTo>
                    <a:pt x="5554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38"/>
            <p:cNvSpPr/>
            <p:nvPr/>
          </p:nvSpPr>
          <p:spPr>
            <a:xfrm>
              <a:off x="-3887010" y="3093514"/>
              <a:ext cx="660584" cy="385182"/>
            </a:xfrm>
            <a:custGeom>
              <a:rect b="b" l="l" r="r" t="t"/>
              <a:pathLst>
                <a:path extrusionOk="0" h="6484" w="11120">
                  <a:moveTo>
                    <a:pt x="5554" y="1"/>
                  </a:moveTo>
                  <a:lnTo>
                    <a:pt x="5450" y="70"/>
                  </a:lnTo>
                  <a:lnTo>
                    <a:pt x="1" y="3219"/>
                  </a:lnTo>
                  <a:lnTo>
                    <a:pt x="5566" y="6483"/>
                  </a:lnTo>
                  <a:lnTo>
                    <a:pt x="11119" y="3265"/>
                  </a:lnTo>
                  <a:lnTo>
                    <a:pt x="5659" y="70"/>
                  </a:lnTo>
                  <a:lnTo>
                    <a:pt x="5554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38"/>
            <p:cNvSpPr/>
            <p:nvPr/>
          </p:nvSpPr>
          <p:spPr>
            <a:xfrm>
              <a:off x="-3887663" y="2708451"/>
              <a:ext cx="660524" cy="385123"/>
            </a:xfrm>
            <a:custGeom>
              <a:rect b="b" l="l" r="r" t="t"/>
              <a:pathLst>
                <a:path extrusionOk="0" h="6483" w="11119">
                  <a:moveTo>
                    <a:pt x="5554" y="0"/>
                  </a:moveTo>
                  <a:lnTo>
                    <a:pt x="0" y="3218"/>
                  </a:lnTo>
                  <a:lnTo>
                    <a:pt x="116" y="3288"/>
                  </a:lnTo>
                  <a:lnTo>
                    <a:pt x="5565" y="6483"/>
                  </a:lnTo>
                  <a:lnTo>
                    <a:pt x="11072" y="3288"/>
                  </a:lnTo>
                  <a:lnTo>
                    <a:pt x="11118" y="3265"/>
                  </a:lnTo>
                  <a:lnTo>
                    <a:pt x="5554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5" name="Google Shape;1115;p38"/>
            <p:cNvSpPr/>
            <p:nvPr/>
          </p:nvSpPr>
          <p:spPr>
            <a:xfrm>
              <a:off x="-3227911" y="2326061"/>
              <a:ext cx="660584" cy="385182"/>
            </a:xfrm>
            <a:custGeom>
              <a:rect b="b" l="l" r="r" t="t"/>
              <a:pathLst>
                <a:path extrusionOk="0" h="6484" w="11120">
                  <a:moveTo>
                    <a:pt x="5554" y="1"/>
                  </a:moveTo>
                  <a:lnTo>
                    <a:pt x="1" y="3219"/>
                  </a:lnTo>
                  <a:lnTo>
                    <a:pt x="5566" y="6484"/>
                  </a:lnTo>
                  <a:lnTo>
                    <a:pt x="11119" y="3265"/>
                  </a:lnTo>
                  <a:lnTo>
                    <a:pt x="5554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6" name="Google Shape;1116;p38"/>
            <p:cNvSpPr/>
            <p:nvPr/>
          </p:nvSpPr>
          <p:spPr>
            <a:xfrm>
              <a:off x="-4214806" y="4440047"/>
              <a:ext cx="660524" cy="385123"/>
            </a:xfrm>
            <a:custGeom>
              <a:rect b="b" l="l" r="r" t="t"/>
              <a:pathLst>
                <a:path extrusionOk="0" h="6483" w="11119">
                  <a:moveTo>
                    <a:pt x="5554" y="0"/>
                  </a:moveTo>
                  <a:lnTo>
                    <a:pt x="0" y="3218"/>
                  </a:lnTo>
                  <a:lnTo>
                    <a:pt x="5565" y="6483"/>
                  </a:lnTo>
                  <a:lnTo>
                    <a:pt x="11119" y="3265"/>
                  </a:lnTo>
                  <a:lnTo>
                    <a:pt x="5554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38"/>
            <p:cNvSpPr/>
            <p:nvPr/>
          </p:nvSpPr>
          <p:spPr>
            <a:xfrm>
              <a:off x="-4215519" y="4054925"/>
              <a:ext cx="660584" cy="385182"/>
            </a:xfrm>
            <a:custGeom>
              <a:rect b="b" l="l" r="r" t="t"/>
              <a:pathLst>
                <a:path extrusionOk="0" h="6484" w="11120">
                  <a:moveTo>
                    <a:pt x="5554" y="0"/>
                  </a:moveTo>
                  <a:lnTo>
                    <a:pt x="1" y="3218"/>
                  </a:lnTo>
                  <a:lnTo>
                    <a:pt x="5566" y="6483"/>
                  </a:lnTo>
                  <a:lnTo>
                    <a:pt x="11119" y="3265"/>
                  </a:lnTo>
                  <a:lnTo>
                    <a:pt x="5554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38"/>
            <p:cNvSpPr/>
            <p:nvPr/>
          </p:nvSpPr>
          <p:spPr>
            <a:xfrm>
              <a:off x="-4216173" y="3669802"/>
              <a:ext cx="660524" cy="385182"/>
            </a:xfrm>
            <a:custGeom>
              <a:rect b="b" l="l" r="r" t="t"/>
              <a:pathLst>
                <a:path extrusionOk="0" h="6484" w="11119">
                  <a:moveTo>
                    <a:pt x="5554" y="1"/>
                  </a:moveTo>
                  <a:lnTo>
                    <a:pt x="0" y="3219"/>
                  </a:lnTo>
                  <a:lnTo>
                    <a:pt x="5565" y="6483"/>
                  </a:lnTo>
                  <a:lnTo>
                    <a:pt x="11118" y="3265"/>
                  </a:lnTo>
                  <a:lnTo>
                    <a:pt x="5554" y="1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38"/>
            <p:cNvSpPr/>
            <p:nvPr/>
          </p:nvSpPr>
          <p:spPr>
            <a:xfrm>
              <a:off x="-4875271" y="4437255"/>
              <a:ext cx="660524" cy="385182"/>
            </a:xfrm>
            <a:custGeom>
              <a:rect b="b" l="l" r="r" t="t"/>
              <a:pathLst>
                <a:path extrusionOk="0" h="6484" w="11119">
                  <a:moveTo>
                    <a:pt x="5554" y="1"/>
                  </a:moveTo>
                  <a:lnTo>
                    <a:pt x="0" y="3230"/>
                  </a:lnTo>
                  <a:lnTo>
                    <a:pt x="5565" y="6483"/>
                  </a:lnTo>
                  <a:lnTo>
                    <a:pt x="11118" y="3265"/>
                  </a:lnTo>
                  <a:lnTo>
                    <a:pt x="5554" y="1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0" name="Google Shape;1120;p38"/>
            <p:cNvSpPr/>
            <p:nvPr/>
          </p:nvSpPr>
          <p:spPr>
            <a:xfrm>
              <a:off x="-4858044" y="4822378"/>
              <a:ext cx="644010" cy="374786"/>
            </a:xfrm>
            <a:custGeom>
              <a:rect b="b" l="l" r="r" t="t"/>
              <a:pathLst>
                <a:path extrusionOk="0" h="6309" w="10841">
                  <a:moveTo>
                    <a:pt x="5275" y="0"/>
                  </a:moveTo>
                  <a:lnTo>
                    <a:pt x="1" y="3067"/>
                  </a:lnTo>
                  <a:lnTo>
                    <a:pt x="5600" y="6309"/>
                  </a:lnTo>
                  <a:lnTo>
                    <a:pt x="10840" y="3265"/>
                  </a:lnTo>
                  <a:lnTo>
                    <a:pt x="5275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1" name="Google Shape;1121;p38"/>
            <p:cNvSpPr/>
            <p:nvPr/>
          </p:nvSpPr>
          <p:spPr>
            <a:xfrm>
              <a:off x="-4875984" y="4052845"/>
              <a:ext cx="660524" cy="384469"/>
            </a:xfrm>
            <a:custGeom>
              <a:rect b="b" l="l" r="r" t="t"/>
              <a:pathLst>
                <a:path extrusionOk="0" h="6472" w="11119">
                  <a:moveTo>
                    <a:pt x="5554" y="0"/>
                  </a:moveTo>
                  <a:lnTo>
                    <a:pt x="1" y="3219"/>
                  </a:lnTo>
                  <a:lnTo>
                    <a:pt x="5566" y="6472"/>
                  </a:lnTo>
                  <a:lnTo>
                    <a:pt x="11119" y="3253"/>
                  </a:lnTo>
                  <a:lnTo>
                    <a:pt x="5554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38"/>
            <p:cNvSpPr/>
            <p:nvPr/>
          </p:nvSpPr>
          <p:spPr>
            <a:xfrm>
              <a:off x="-4876638" y="3667723"/>
              <a:ext cx="660524" cy="384469"/>
            </a:xfrm>
            <a:custGeom>
              <a:rect b="b" l="l" r="r" t="t"/>
              <a:pathLst>
                <a:path extrusionOk="0" h="6472" w="11119">
                  <a:moveTo>
                    <a:pt x="5553" y="1"/>
                  </a:moveTo>
                  <a:lnTo>
                    <a:pt x="0" y="3219"/>
                  </a:lnTo>
                  <a:lnTo>
                    <a:pt x="5565" y="6472"/>
                  </a:lnTo>
                  <a:lnTo>
                    <a:pt x="11118" y="3254"/>
                  </a:lnTo>
                  <a:lnTo>
                    <a:pt x="5553" y="1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38"/>
            <p:cNvSpPr/>
            <p:nvPr/>
          </p:nvSpPr>
          <p:spPr>
            <a:xfrm>
              <a:off x="-4877350" y="3282660"/>
              <a:ext cx="660524" cy="384469"/>
            </a:xfrm>
            <a:custGeom>
              <a:rect b="b" l="l" r="r" t="t"/>
              <a:pathLst>
                <a:path extrusionOk="0" h="6472" w="11119">
                  <a:moveTo>
                    <a:pt x="5554" y="0"/>
                  </a:moveTo>
                  <a:lnTo>
                    <a:pt x="0" y="3218"/>
                  </a:lnTo>
                  <a:lnTo>
                    <a:pt x="5565" y="6471"/>
                  </a:lnTo>
                  <a:lnTo>
                    <a:pt x="11119" y="3253"/>
                  </a:lnTo>
                  <a:lnTo>
                    <a:pt x="5554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38"/>
            <p:cNvSpPr/>
            <p:nvPr/>
          </p:nvSpPr>
          <p:spPr>
            <a:xfrm>
              <a:off x="-4878063" y="2897537"/>
              <a:ext cx="660524" cy="384469"/>
            </a:xfrm>
            <a:custGeom>
              <a:rect b="b" l="l" r="r" t="t"/>
              <a:pathLst>
                <a:path extrusionOk="0" h="6472" w="11119">
                  <a:moveTo>
                    <a:pt x="5554" y="0"/>
                  </a:moveTo>
                  <a:lnTo>
                    <a:pt x="5368" y="105"/>
                  </a:lnTo>
                  <a:lnTo>
                    <a:pt x="1" y="3218"/>
                  </a:lnTo>
                  <a:lnTo>
                    <a:pt x="256" y="3369"/>
                  </a:lnTo>
                  <a:lnTo>
                    <a:pt x="5566" y="6471"/>
                  </a:lnTo>
                  <a:lnTo>
                    <a:pt x="10933" y="3369"/>
                  </a:lnTo>
                  <a:lnTo>
                    <a:pt x="11119" y="3253"/>
                  </a:lnTo>
                  <a:lnTo>
                    <a:pt x="5740" y="105"/>
                  </a:lnTo>
                  <a:lnTo>
                    <a:pt x="5554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5" name="Google Shape;1125;p38"/>
            <p:cNvSpPr/>
            <p:nvPr/>
          </p:nvSpPr>
          <p:spPr>
            <a:xfrm>
              <a:off x="-4878717" y="2512414"/>
              <a:ext cx="660524" cy="385182"/>
            </a:xfrm>
            <a:custGeom>
              <a:rect b="b" l="l" r="r" t="t"/>
              <a:pathLst>
                <a:path extrusionOk="0" h="6484" w="11119">
                  <a:moveTo>
                    <a:pt x="5553" y="1"/>
                  </a:moveTo>
                  <a:lnTo>
                    <a:pt x="0" y="3219"/>
                  </a:lnTo>
                  <a:lnTo>
                    <a:pt x="5565" y="6483"/>
                  </a:lnTo>
                  <a:lnTo>
                    <a:pt x="11118" y="3254"/>
                  </a:lnTo>
                  <a:lnTo>
                    <a:pt x="5553" y="1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6" name="Google Shape;1126;p38"/>
            <p:cNvSpPr/>
            <p:nvPr/>
          </p:nvSpPr>
          <p:spPr>
            <a:xfrm>
              <a:off x="-4879430" y="2127292"/>
              <a:ext cx="660524" cy="385182"/>
            </a:xfrm>
            <a:custGeom>
              <a:rect b="b" l="l" r="r" t="t"/>
              <a:pathLst>
                <a:path extrusionOk="0" h="6484" w="11119">
                  <a:moveTo>
                    <a:pt x="5554" y="1"/>
                  </a:moveTo>
                  <a:lnTo>
                    <a:pt x="1" y="3219"/>
                  </a:lnTo>
                  <a:lnTo>
                    <a:pt x="5565" y="6484"/>
                  </a:lnTo>
                  <a:lnTo>
                    <a:pt x="11119" y="3254"/>
                  </a:lnTo>
                  <a:lnTo>
                    <a:pt x="5554" y="1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38"/>
            <p:cNvSpPr/>
            <p:nvPr/>
          </p:nvSpPr>
          <p:spPr>
            <a:xfrm>
              <a:off x="-4880142" y="1742229"/>
              <a:ext cx="660584" cy="385123"/>
            </a:xfrm>
            <a:custGeom>
              <a:rect b="b" l="l" r="r" t="t"/>
              <a:pathLst>
                <a:path extrusionOk="0" h="6483" w="11120">
                  <a:moveTo>
                    <a:pt x="5554" y="0"/>
                  </a:moveTo>
                  <a:lnTo>
                    <a:pt x="1" y="3218"/>
                  </a:lnTo>
                  <a:lnTo>
                    <a:pt x="5566" y="6483"/>
                  </a:lnTo>
                  <a:lnTo>
                    <a:pt x="11119" y="3265"/>
                  </a:lnTo>
                  <a:lnTo>
                    <a:pt x="5554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38"/>
            <p:cNvSpPr/>
            <p:nvPr/>
          </p:nvSpPr>
          <p:spPr>
            <a:xfrm>
              <a:off x="-4880796" y="1357106"/>
              <a:ext cx="660524" cy="385182"/>
            </a:xfrm>
            <a:custGeom>
              <a:rect b="b" l="l" r="r" t="t"/>
              <a:pathLst>
                <a:path extrusionOk="0" h="6484" w="11119">
                  <a:moveTo>
                    <a:pt x="5554" y="0"/>
                  </a:moveTo>
                  <a:lnTo>
                    <a:pt x="0" y="3219"/>
                  </a:lnTo>
                  <a:lnTo>
                    <a:pt x="5565" y="6483"/>
                  </a:lnTo>
                  <a:lnTo>
                    <a:pt x="11119" y="3265"/>
                  </a:lnTo>
                  <a:lnTo>
                    <a:pt x="5554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9" name="Google Shape;1129;p38"/>
            <p:cNvSpPr/>
            <p:nvPr/>
          </p:nvSpPr>
          <p:spPr>
            <a:xfrm>
              <a:off x="-5190712" y="4629133"/>
              <a:ext cx="646089" cy="374786"/>
            </a:xfrm>
            <a:custGeom>
              <a:rect b="b" l="l" r="r" t="t"/>
              <a:pathLst>
                <a:path extrusionOk="0" h="6309" w="10876">
                  <a:moveTo>
                    <a:pt x="5310" y="0"/>
                  </a:moveTo>
                  <a:lnTo>
                    <a:pt x="1" y="3067"/>
                  </a:lnTo>
                  <a:lnTo>
                    <a:pt x="5601" y="6309"/>
                  </a:lnTo>
                  <a:lnTo>
                    <a:pt x="10875" y="3253"/>
                  </a:lnTo>
                  <a:lnTo>
                    <a:pt x="5310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0" name="Google Shape;1130;p38"/>
            <p:cNvSpPr/>
            <p:nvPr/>
          </p:nvSpPr>
          <p:spPr>
            <a:xfrm>
              <a:off x="-5205860" y="4244011"/>
              <a:ext cx="660524" cy="384469"/>
            </a:xfrm>
            <a:custGeom>
              <a:rect b="b" l="l" r="r" t="t"/>
              <a:pathLst>
                <a:path extrusionOk="0" h="6472" w="11119">
                  <a:moveTo>
                    <a:pt x="5554" y="1"/>
                  </a:moveTo>
                  <a:lnTo>
                    <a:pt x="0" y="3219"/>
                  </a:lnTo>
                  <a:lnTo>
                    <a:pt x="5565" y="6472"/>
                  </a:lnTo>
                  <a:lnTo>
                    <a:pt x="11119" y="3254"/>
                  </a:lnTo>
                  <a:lnTo>
                    <a:pt x="5554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38"/>
            <p:cNvSpPr/>
            <p:nvPr/>
          </p:nvSpPr>
          <p:spPr>
            <a:xfrm>
              <a:off x="-4544682" y="4631213"/>
              <a:ext cx="660524" cy="385123"/>
            </a:xfrm>
            <a:custGeom>
              <a:rect b="b" l="l" r="r" t="t"/>
              <a:pathLst>
                <a:path extrusionOk="0" h="6483" w="11119">
                  <a:moveTo>
                    <a:pt x="5553" y="0"/>
                  </a:moveTo>
                  <a:lnTo>
                    <a:pt x="0" y="3218"/>
                  </a:lnTo>
                  <a:lnTo>
                    <a:pt x="5565" y="6483"/>
                  </a:lnTo>
                  <a:lnTo>
                    <a:pt x="11118" y="3265"/>
                  </a:lnTo>
                  <a:lnTo>
                    <a:pt x="5553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38"/>
            <p:cNvSpPr/>
            <p:nvPr/>
          </p:nvSpPr>
          <p:spPr>
            <a:xfrm>
              <a:off x="-4545395" y="4246090"/>
              <a:ext cx="660524" cy="385182"/>
            </a:xfrm>
            <a:custGeom>
              <a:rect b="b" l="l" r="r" t="t"/>
              <a:pathLst>
                <a:path extrusionOk="0" h="6484" w="11119">
                  <a:moveTo>
                    <a:pt x="5554" y="0"/>
                  </a:moveTo>
                  <a:lnTo>
                    <a:pt x="1" y="3219"/>
                  </a:lnTo>
                  <a:lnTo>
                    <a:pt x="5565" y="6483"/>
                  </a:lnTo>
                  <a:lnTo>
                    <a:pt x="11119" y="3265"/>
                  </a:lnTo>
                  <a:lnTo>
                    <a:pt x="5554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3" name="Google Shape;1133;p38"/>
            <p:cNvSpPr/>
            <p:nvPr/>
          </p:nvSpPr>
          <p:spPr>
            <a:xfrm>
              <a:off x="-4546108" y="3860967"/>
              <a:ext cx="660584" cy="385182"/>
            </a:xfrm>
            <a:custGeom>
              <a:rect b="b" l="l" r="r" t="t"/>
              <a:pathLst>
                <a:path extrusionOk="0" h="6484" w="11120">
                  <a:moveTo>
                    <a:pt x="5554" y="1"/>
                  </a:moveTo>
                  <a:lnTo>
                    <a:pt x="1" y="3219"/>
                  </a:lnTo>
                  <a:lnTo>
                    <a:pt x="5566" y="6483"/>
                  </a:lnTo>
                  <a:lnTo>
                    <a:pt x="11119" y="3265"/>
                  </a:lnTo>
                  <a:lnTo>
                    <a:pt x="5554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4" name="Google Shape;1134;p38"/>
            <p:cNvSpPr/>
            <p:nvPr/>
          </p:nvSpPr>
          <p:spPr>
            <a:xfrm>
              <a:off x="-4546762" y="3475904"/>
              <a:ext cx="660524" cy="385123"/>
            </a:xfrm>
            <a:custGeom>
              <a:rect b="b" l="l" r="r" t="t"/>
              <a:pathLst>
                <a:path extrusionOk="0" h="6483" w="11119">
                  <a:moveTo>
                    <a:pt x="5554" y="0"/>
                  </a:moveTo>
                  <a:lnTo>
                    <a:pt x="0" y="3230"/>
                  </a:lnTo>
                  <a:lnTo>
                    <a:pt x="5565" y="6483"/>
                  </a:lnTo>
                  <a:lnTo>
                    <a:pt x="11119" y="3265"/>
                  </a:lnTo>
                  <a:lnTo>
                    <a:pt x="5554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5" name="Google Shape;1135;p38"/>
            <p:cNvSpPr/>
            <p:nvPr/>
          </p:nvSpPr>
          <p:spPr>
            <a:xfrm>
              <a:off x="-4547474" y="3091435"/>
              <a:ext cx="660524" cy="384529"/>
            </a:xfrm>
            <a:custGeom>
              <a:rect b="b" l="l" r="r" t="t"/>
              <a:pathLst>
                <a:path extrusionOk="0" h="6473" w="11119">
                  <a:moveTo>
                    <a:pt x="5554" y="1"/>
                  </a:moveTo>
                  <a:lnTo>
                    <a:pt x="5380" y="105"/>
                  </a:lnTo>
                  <a:lnTo>
                    <a:pt x="1" y="3219"/>
                  </a:lnTo>
                  <a:lnTo>
                    <a:pt x="5566" y="6472"/>
                  </a:lnTo>
                  <a:lnTo>
                    <a:pt x="11119" y="3254"/>
                  </a:lnTo>
                  <a:lnTo>
                    <a:pt x="5728" y="105"/>
                  </a:lnTo>
                  <a:lnTo>
                    <a:pt x="5554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6" name="Google Shape;1136;p38"/>
            <p:cNvSpPr/>
            <p:nvPr/>
          </p:nvSpPr>
          <p:spPr>
            <a:xfrm>
              <a:off x="-5206573" y="3858888"/>
              <a:ext cx="660524" cy="384469"/>
            </a:xfrm>
            <a:custGeom>
              <a:rect b="b" l="l" r="r" t="t"/>
              <a:pathLst>
                <a:path extrusionOk="0" h="6472" w="11119">
                  <a:moveTo>
                    <a:pt x="5554" y="1"/>
                  </a:moveTo>
                  <a:lnTo>
                    <a:pt x="1" y="3219"/>
                  </a:lnTo>
                  <a:lnTo>
                    <a:pt x="5566" y="6472"/>
                  </a:lnTo>
                  <a:lnTo>
                    <a:pt x="11119" y="3254"/>
                  </a:lnTo>
                  <a:lnTo>
                    <a:pt x="5554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7" name="Google Shape;1137;p38"/>
            <p:cNvSpPr/>
            <p:nvPr/>
          </p:nvSpPr>
          <p:spPr>
            <a:xfrm>
              <a:off x="-5207226" y="3473825"/>
              <a:ext cx="660524" cy="385123"/>
            </a:xfrm>
            <a:custGeom>
              <a:rect b="b" l="l" r="r" t="t"/>
              <a:pathLst>
                <a:path extrusionOk="0" h="6483" w="11119">
                  <a:moveTo>
                    <a:pt x="5553" y="0"/>
                  </a:moveTo>
                  <a:lnTo>
                    <a:pt x="0" y="3218"/>
                  </a:lnTo>
                  <a:lnTo>
                    <a:pt x="5565" y="6483"/>
                  </a:lnTo>
                  <a:lnTo>
                    <a:pt x="11118" y="3253"/>
                  </a:lnTo>
                  <a:lnTo>
                    <a:pt x="5553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8" name="Google Shape;1138;p38"/>
            <p:cNvSpPr/>
            <p:nvPr/>
          </p:nvSpPr>
          <p:spPr>
            <a:xfrm>
              <a:off x="-5207939" y="3088702"/>
              <a:ext cx="660524" cy="385182"/>
            </a:xfrm>
            <a:custGeom>
              <a:rect b="b" l="l" r="r" t="t"/>
              <a:pathLst>
                <a:path extrusionOk="0" h="6484" w="11119">
                  <a:moveTo>
                    <a:pt x="5554" y="0"/>
                  </a:moveTo>
                  <a:lnTo>
                    <a:pt x="5298" y="151"/>
                  </a:lnTo>
                  <a:lnTo>
                    <a:pt x="1" y="3219"/>
                  </a:lnTo>
                  <a:lnTo>
                    <a:pt x="5565" y="6483"/>
                  </a:lnTo>
                  <a:lnTo>
                    <a:pt x="11119" y="3253"/>
                  </a:lnTo>
                  <a:lnTo>
                    <a:pt x="5809" y="151"/>
                  </a:lnTo>
                  <a:lnTo>
                    <a:pt x="5554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9" name="Google Shape;1139;p38"/>
            <p:cNvSpPr/>
            <p:nvPr/>
          </p:nvSpPr>
          <p:spPr>
            <a:xfrm>
              <a:off x="-5208652" y="2703580"/>
              <a:ext cx="660584" cy="385182"/>
            </a:xfrm>
            <a:custGeom>
              <a:rect b="b" l="l" r="r" t="t"/>
              <a:pathLst>
                <a:path extrusionOk="0" h="6484" w="11120">
                  <a:moveTo>
                    <a:pt x="5554" y="1"/>
                  </a:moveTo>
                  <a:lnTo>
                    <a:pt x="1" y="3219"/>
                  </a:lnTo>
                  <a:lnTo>
                    <a:pt x="257" y="3370"/>
                  </a:lnTo>
                  <a:lnTo>
                    <a:pt x="5566" y="6483"/>
                  </a:lnTo>
                  <a:lnTo>
                    <a:pt x="10922" y="3370"/>
                  </a:lnTo>
                  <a:lnTo>
                    <a:pt x="11119" y="3265"/>
                  </a:lnTo>
                  <a:lnTo>
                    <a:pt x="5554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0" name="Google Shape;1140;p38"/>
            <p:cNvSpPr/>
            <p:nvPr/>
          </p:nvSpPr>
          <p:spPr>
            <a:xfrm>
              <a:off x="-5209306" y="2318457"/>
              <a:ext cx="660524" cy="385182"/>
            </a:xfrm>
            <a:custGeom>
              <a:rect b="b" l="l" r="r" t="t"/>
              <a:pathLst>
                <a:path extrusionOk="0" h="6484" w="11119">
                  <a:moveTo>
                    <a:pt x="5554" y="1"/>
                  </a:moveTo>
                  <a:lnTo>
                    <a:pt x="0" y="3219"/>
                  </a:lnTo>
                  <a:lnTo>
                    <a:pt x="5565" y="6484"/>
                  </a:lnTo>
                  <a:lnTo>
                    <a:pt x="11118" y="3266"/>
                  </a:lnTo>
                  <a:lnTo>
                    <a:pt x="5554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1" name="Google Shape;1141;p38"/>
            <p:cNvSpPr/>
            <p:nvPr/>
          </p:nvSpPr>
          <p:spPr>
            <a:xfrm>
              <a:off x="-5210018" y="1933394"/>
              <a:ext cx="660524" cy="385123"/>
            </a:xfrm>
            <a:custGeom>
              <a:rect b="b" l="l" r="r" t="t"/>
              <a:pathLst>
                <a:path extrusionOk="0" h="6483" w="11119">
                  <a:moveTo>
                    <a:pt x="5554" y="0"/>
                  </a:moveTo>
                  <a:lnTo>
                    <a:pt x="1" y="3218"/>
                  </a:lnTo>
                  <a:lnTo>
                    <a:pt x="5566" y="6483"/>
                  </a:lnTo>
                  <a:lnTo>
                    <a:pt x="11119" y="3265"/>
                  </a:lnTo>
                  <a:lnTo>
                    <a:pt x="5554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2" name="Google Shape;1142;p38"/>
            <p:cNvSpPr/>
            <p:nvPr/>
          </p:nvSpPr>
          <p:spPr>
            <a:xfrm>
              <a:off x="-5210672" y="1548271"/>
              <a:ext cx="660524" cy="385182"/>
            </a:xfrm>
            <a:custGeom>
              <a:rect b="b" l="l" r="r" t="t"/>
              <a:pathLst>
                <a:path extrusionOk="0" h="6484" w="11119">
                  <a:moveTo>
                    <a:pt x="5553" y="1"/>
                  </a:moveTo>
                  <a:lnTo>
                    <a:pt x="0" y="3219"/>
                  </a:lnTo>
                  <a:lnTo>
                    <a:pt x="5565" y="6483"/>
                  </a:lnTo>
                  <a:lnTo>
                    <a:pt x="11118" y="3265"/>
                  </a:lnTo>
                  <a:lnTo>
                    <a:pt x="5553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3" name="Google Shape;1143;p38"/>
            <p:cNvSpPr/>
            <p:nvPr/>
          </p:nvSpPr>
          <p:spPr>
            <a:xfrm>
              <a:off x="-5539894" y="2124559"/>
              <a:ext cx="660524" cy="385182"/>
            </a:xfrm>
            <a:custGeom>
              <a:rect b="b" l="l" r="r" t="t"/>
              <a:pathLst>
                <a:path extrusionOk="0" h="6484" w="11119">
                  <a:moveTo>
                    <a:pt x="5554" y="0"/>
                  </a:moveTo>
                  <a:lnTo>
                    <a:pt x="0" y="3219"/>
                  </a:lnTo>
                  <a:lnTo>
                    <a:pt x="5565" y="6483"/>
                  </a:lnTo>
                  <a:lnTo>
                    <a:pt x="11119" y="3265"/>
                  </a:lnTo>
                  <a:lnTo>
                    <a:pt x="5554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4" name="Google Shape;1144;p38"/>
            <p:cNvSpPr/>
            <p:nvPr/>
          </p:nvSpPr>
          <p:spPr>
            <a:xfrm>
              <a:off x="-5540607" y="1739437"/>
              <a:ext cx="660524" cy="385182"/>
            </a:xfrm>
            <a:custGeom>
              <a:rect b="b" l="l" r="r" t="t"/>
              <a:pathLst>
                <a:path extrusionOk="0" h="6484" w="11119">
                  <a:moveTo>
                    <a:pt x="5554" y="1"/>
                  </a:moveTo>
                  <a:lnTo>
                    <a:pt x="1" y="3219"/>
                  </a:lnTo>
                  <a:lnTo>
                    <a:pt x="5566" y="6483"/>
                  </a:lnTo>
                  <a:lnTo>
                    <a:pt x="11119" y="3265"/>
                  </a:lnTo>
                  <a:lnTo>
                    <a:pt x="5554" y="1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5" name="Google Shape;1145;p38"/>
            <p:cNvSpPr/>
            <p:nvPr/>
          </p:nvSpPr>
          <p:spPr>
            <a:xfrm>
              <a:off x="-5523320" y="4435176"/>
              <a:ext cx="648109" cy="376212"/>
            </a:xfrm>
            <a:custGeom>
              <a:rect b="b" l="l" r="r" t="t"/>
              <a:pathLst>
                <a:path extrusionOk="0" h="6333" w="10910">
                  <a:moveTo>
                    <a:pt x="5344" y="1"/>
                  </a:moveTo>
                  <a:lnTo>
                    <a:pt x="0" y="3091"/>
                  </a:lnTo>
                  <a:lnTo>
                    <a:pt x="5600" y="6332"/>
                  </a:lnTo>
                  <a:lnTo>
                    <a:pt x="10909" y="3254"/>
                  </a:lnTo>
                  <a:lnTo>
                    <a:pt x="5344" y="1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p38"/>
            <p:cNvSpPr/>
            <p:nvPr/>
          </p:nvSpPr>
          <p:spPr>
            <a:xfrm>
              <a:off x="-5536449" y="4050113"/>
              <a:ext cx="660524" cy="385123"/>
            </a:xfrm>
            <a:custGeom>
              <a:rect b="b" l="l" r="r" t="t"/>
              <a:pathLst>
                <a:path extrusionOk="0" h="6483" w="11119">
                  <a:moveTo>
                    <a:pt x="5554" y="0"/>
                  </a:moveTo>
                  <a:lnTo>
                    <a:pt x="0" y="3218"/>
                  </a:lnTo>
                  <a:lnTo>
                    <a:pt x="5565" y="6483"/>
                  </a:lnTo>
                  <a:lnTo>
                    <a:pt x="11119" y="3253"/>
                  </a:lnTo>
                  <a:lnTo>
                    <a:pt x="5554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38"/>
            <p:cNvSpPr/>
            <p:nvPr/>
          </p:nvSpPr>
          <p:spPr>
            <a:xfrm>
              <a:off x="-5537162" y="3664990"/>
              <a:ext cx="660584" cy="385182"/>
            </a:xfrm>
            <a:custGeom>
              <a:rect b="b" l="l" r="r" t="t"/>
              <a:pathLst>
                <a:path extrusionOk="0" h="6484" w="11120">
                  <a:moveTo>
                    <a:pt x="5554" y="0"/>
                  </a:moveTo>
                  <a:lnTo>
                    <a:pt x="1" y="3218"/>
                  </a:lnTo>
                  <a:lnTo>
                    <a:pt x="5566" y="6483"/>
                  </a:lnTo>
                  <a:lnTo>
                    <a:pt x="11119" y="3265"/>
                  </a:lnTo>
                  <a:lnTo>
                    <a:pt x="5554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38"/>
            <p:cNvSpPr/>
            <p:nvPr/>
          </p:nvSpPr>
          <p:spPr>
            <a:xfrm>
              <a:off x="-5537815" y="3279868"/>
              <a:ext cx="660524" cy="385182"/>
            </a:xfrm>
            <a:custGeom>
              <a:rect b="b" l="l" r="r" t="t"/>
              <a:pathLst>
                <a:path extrusionOk="0" h="6484" w="11119">
                  <a:moveTo>
                    <a:pt x="5554" y="1"/>
                  </a:moveTo>
                  <a:lnTo>
                    <a:pt x="0" y="3219"/>
                  </a:lnTo>
                  <a:lnTo>
                    <a:pt x="5565" y="6483"/>
                  </a:lnTo>
                  <a:lnTo>
                    <a:pt x="11118" y="3265"/>
                  </a:lnTo>
                  <a:lnTo>
                    <a:pt x="5554" y="1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9" name="Google Shape;1149;p38"/>
            <p:cNvSpPr/>
            <p:nvPr/>
          </p:nvSpPr>
          <p:spPr>
            <a:xfrm>
              <a:off x="-5538528" y="2894745"/>
              <a:ext cx="660524" cy="385182"/>
            </a:xfrm>
            <a:custGeom>
              <a:rect b="b" l="l" r="r" t="t"/>
              <a:pathLst>
                <a:path extrusionOk="0" h="6484" w="11119">
                  <a:moveTo>
                    <a:pt x="5554" y="1"/>
                  </a:moveTo>
                  <a:lnTo>
                    <a:pt x="5298" y="152"/>
                  </a:lnTo>
                  <a:lnTo>
                    <a:pt x="1" y="3219"/>
                  </a:lnTo>
                  <a:lnTo>
                    <a:pt x="326" y="3416"/>
                  </a:lnTo>
                  <a:lnTo>
                    <a:pt x="5566" y="6484"/>
                  </a:lnTo>
                  <a:lnTo>
                    <a:pt x="10863" y="3416"/>
                  </a:lnTo>
                  <a:lnTo>
                    <a:pt x="11119" y="3265"/>
                  </a:lnTo>
                  <a:lnTo>
                    <a:pt x="5810" y="152"/>
                  </a:lnTo>
                  <a:lnTo>
                    <a:pt x="5554" y="1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0" name="Google Shape;1150;p38"/>
            <p:cNvSpPr/>
            <p:nvPr/>
          </p:nvSpPr>
          <p:spPr>
            <a:xfrm>
              <a:off x="-5539182" y="2509682"/>
              <a:ext cx="660524" cy="385123"/>
            </a:xfrm>
            <a:custGeom>
              <a:rect b="b" l="l" r="r" t="t"/>
              <a:pathLst>
                <a:path extrusionOk="0" h="6483" w="11119">
                  <a:moveTo>
                    <a:pt x="5553" y="0"/>
                  </a:moveTo>
                  <a:lnTo>
                    <a:pt x="0" y="3218"/>
                  </a:lnTo>
                  <a:lnTo>
                    <a:pt x="5565" y="6483"/>
                  </a:lnTo>
                  <a:lnTo>
                    <a:pt x="11118" y="3265"/>
                  </a:lnTo>
                  <a:lnTo>
                    <a:pt x="5553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38"/>
            <p:cNvSpPr/>
            <p:nvPr/>
          </p:nvSpPr>
          <p:spPr>
            <a:xfrm>
              <a:off x="-5855276" y="4241278"/>
              <a:ext cx="649475" cy="377578"/>
            </a:xfrm>
            <a:custGeom>
              <a:rect b="b" l="l" r="r" t="t"/>
              <a:pathLst>
                <a:path extrusionOk="0" h="6356" w="10933">
                  <a:moveTo>
                    <a:pt x="5367" y="0"/>
                  </a:moveTo>
                  <a:lnTo>
                    <a:pt x="0" y="3114"/>
                  </a:lnTo>
                  <a:lnTo>
                    <a:pt x="5588" y="6355"/>
                  </a:lnTo>
                  <a:lnTo>
                    <a:pt x="10932" y="3265"/>
                  </a:lnTo>
                  <a:lnTo>
                    <a:pt x="5367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38"/>
            <p:cNvSpPr/>
            <p:nvPr/>
          </p:nvSpPr>
          <p:spPr>
            <a:xfrm>
              <a:off x="-5867038" y="3856156"/>
              <a:ext cx="660524" cy="385182"/>
            </a:xfrm>
            <a:custGeom>
              <a:rect b="b" l="l" r="r" t="t"/>
              <a:pathLst>
                <a:path extrusionOk="0" h="6484" w="11119">
                  <a:moveTo>
                    <a:pt x="5554" y="0"/>
                  </a:moveTo>
                  <a:lnTo>
                    <a:pt x="1" y="3219"/>
                  </a:lnTo>
                  <a:lnTo>
                    <a:pt x="5565" y="6483"/>
                  </a:lnTo>
                  <a:lnTo>
                    <a:pt x="11119" y="3265"/>
                  </a:lnTo>
                  <a:lnTo>
                    <a:pt x="5554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38"/>
            <p:cNvSpPr/>
            <p:nvPr/>
          </p:nvSpPr>
          <p:spPr>
            <a:xfrm>
              <a:off x="-5867751" y="3471033"/>
              <a:ext cx="660584" cy="385182"/>
            </a:xfrm>
            <a:custGeom>
              <a:rect b="b" l="l" r="r" t="t"/>
              <a:pathLst>
                <a:path extrusionOk="0" h="6484" w="11120">
                  <a:moveTo>
                    <a:pt x="5554" y="1"/>
                  </a:moveTo>
                  <a:lnTo>
                    <a:pt x="1" y="3219"/>
                  </a:lnTo>
                  <a:lnTo>
                    <a:pt x="5566" y="6483"/>
                  </a:lnTo>
                  <a:lnTo>
                    <a:pt x="11119" y="3265"/>
                  </a:lnTo>
                  <a:lnTo>
                    <a:pt x="5554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38"/>
            <p:cNvSpPr/>
            <p:nvPr/>
          </p:nvSpPr>
          <p:spPr>
            <a:xfrm>
              <a:off x="-5868404" y="3085910"/>
              <a:ext cx="660524" cy="385182"/>
            </a:xfrm>
            <a:custGeom>
              <a:rect b="b" l="l" r="r" t="t"/>
              <a:pathLst>
                <a:path extrusionOk="0" h="6484" w="11119">
                  <a:moveTo>
                    <a:pt x="5554" y="1"/>
                  </a:moveTo>
                  <a:lnTo>
                    <a:pt x="5228" y="198"/>
                  </a:lnTo>
                  <a:lnTo>
                    <a:pt x="0" y="3219"/>
                  </a:lnTo>
                  <a:lnTo>
                    <a:pt x="5565" y="6484"/>
                  </a:lnTo>
                  <a:lnTo>
                    <a:pt x="11119" y="3266"/>
                  </a:lnTo>
                  <a:lnTo>
                    <a:pt x="5879" y="198"/>
                  </a:lnTo>
                  <a:lnTo>
                    <a:pt x="5554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38"/>
            <p:cNvSpPr/>
            <p:nvPr/>
          </p:nvSpPr>
          <p:spPr>
            <a:xfrm>
              <a:off x="-5869117" y="2700847"/>
              <a:ext cx="660524" cy="385123"/>
            </a:xfrm>
            <a:custGeom>
              <a:rect b="b" l="l" r="r" t="t"/>
              <a:pathLst>
                <a:path extrusionOk="0" h="6483" w="11119">
                  <a:moveTo>
                    <a:pt x="5554" y="0"/>
                  </a:moveTo>
                  <a:lnTo>
                    <a:pt x="1" y="3218"/>
                  </a:lnTo>
                  <a:lnTo>
                    <a:pt x="338" y="3416"/>
                  </a:lnTo>
                  <a:lnTo>
                    <a:pt x="5566" y="6483"/>
                  </a:lnTo>
                  <a:lnTo>
                    <a:pt x="10852" y="3416"/>
                  </a:lnTo>
                  <a:lnTo>
                    <a:pt x="11119" y="3265"/>
                  </a:lnTo>
                  <a:lnTo>
                    <a:pt x="5554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6" name="Google Shape;1156;p38"/>
            <p:cNvSpPr/>
            <p:nvPr/>
          </p:nvSpPr>
          <p:spPr>
            <a:xfrm>
              <a:off x="-5869770" y="2315724"/>
              <a:ext cx="660524" cy="385182"/>
            </a:xfrm>
            <a:custGeom>
              <a:rect b="b" l="l" r="r" t="t"/>
              <a:pathLst>
                <a:path extrusionOk="0" h="6484" w="11119">
                  <a:moveTo>
                    <a:pt x="5553" y="1"/>
                  </a:moveTo>
                  <a:lnTo>
                    <a:pt x="0" y="3219"/>
                  </a:lnTo>
                  <a:lnTo>
                    <a:pt x="5565" y="6483"/>
                  </a:lnTo>
                  <a:lnTo>
                    <a:pt x="11118" y="3265"/>
                  </a:lnTo>
                  <a:lnTo>
                    <a:pt x="5553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7" name="Google Shape;1157;p38"/>
            <p:cNvSpPr/>
            <p:nvPr/>
          </p:nvSpPr>
          <p:spPr>
            <a:xfrm>
              <a:off x="-5870483" y="1930602"/>
              <a:ext cx="660524" cy="385182"/>
            </a:xfrm>
            <a:custGeom>
              <a:rect b="b" l="l" r="r" t="t"/>
              <a:pathLst>
                <a:path extrusionOk="0" h="6484" w="11119">
                  <a:moveTo>
                    <a:pt x="5554" y="1"/>
                  </a:moveTo>
                  <a:lnTo>
                    <a:pt x="0" y="3219"/>
                  </a:lnTo>
                  <a:lnTo>
                    <a:pt x="5565" y="6484"/>
                  </a:lnTo>
                  <a:lnTo>
                    <a:pt x="11119" y="3265"/>
                  </a:lnTo>
                  <a:lnTo>
                    <a:pt x="5554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8" name="Google Shape;1158;p38"/>
            <p:cNvSpPr/>
            <p:nvPr/>
          </p:nvSpPr>
          <p:spPr>
            <a:xfrm>
              <a:off x="-6187944" y="4047321"/>
              <a:ext cx="651554" cy="378944"/>
            </a:xfrm>
            <a:custGeom>
              <a:rect b="b" l="l" r="r" t="t"/>
              <a:pathLst>
                <a:path extrusionOk="0" h="6379" w="10968">
                  <a:moveTo>
                    <a:pt x="5403" y="1"/>
                  </a:moveTo>
                  <a:lnTo>
                    <a:pt x="0" y="3137"/>
                  </a:lnTo>
                  <a:lnTo>
                    <a:pt x="5588" y="6379"/>
                  </a:lnTo>
                  <a:lnTo>
                    <a:pt x="10967" y="3265"/>
                  </a:lnTo>
                  <a:lnTo>
                    <a:pt x="5403" y="1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9" name="Google Shape;1159;p38"/>
            <p:cNvSpPr/>
            <p:nvPr/>
          </p:nvSpPr>
          <p:spPr>
            <a:xfrm>
              <a:off x="-6197627" y="3662198"/>
              <a:ext cx="660524" cy="385182"/>
            </a:xfrm>
            <a:custGeom>
              <a:rect b="b" l="l" r="r" t="t"/>
              <a:pathLst>
                <a:path extrusionOk="0" h="6484" w="11119">
                  <a:moveTo>
                    <a:pt x="5554" y="1"/>
                  </a:moveTo>
                  <a:lnTo>
                    <a:pt x="1" y="3219"/>
                  </a:lnTo>
                  <a:lnTo>
                    <a:pt x="5566" y="6484"/>
                  </a:lnTo>
                  <a:lnTo>
                    <a:pt x="11119" y="3265"/>
                  </a:lnTo>
                  <a:lnTo>
                    <a:pt x="5554" y="1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38"/>
            <p:cNvSpPr/>
            <p:nvPr/>
          </p:nvSpPr>
          <p:spPr>
            <a:xfrm>
              <a:off x="-6198280" y="3277135"/>
              <a:ext cx="660524" cy="385123"/>
            </a:xfrm>
            <a:custGeom>
              <a:rect b="b" l="l" r="r" t="t"/>
              <a:pathLst>
                <a:path extrusionOk="0" h="6483" w="11119">
                  <a:moveTo>
                    <a:pt x="5553" y="0"/>
                  </a:moveTo>
                  <a:lnTo>
                    <a:pt x="0" y="3218"/>
                  </a:lnTo>
                  <a:lnTo>
                    <a:pt x="5565" y="6483"/>
                  </a:lnTo>
                  <a:lnTo>
                    <a:pt x="11118" y="3265"/>
                  </a:lnTo>
                  <a:lnTo>
                    <a:pt x="5553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38"/>
            <p:cNvSpPr/>
            <p:nvPr/>
          </p:nvSpPr>
          <p:spPr>
            <a:xfrm>
              <a:off x="-6198993" y="2892012"/>
              <a:ext cx="660524" cy="385182"/>
            </a:xfrm>
            <a:custGeom>
              <a:rect b="b" l="l" r="r" t="t"/>
              <a:pathLst>
                <a:path extrusionOk="0" h="6484" w="11119">
                  <a:moveTo>
                    <a:pt x="5554" y="0"/>
                  </a:moveTo>
                  <a:lnTo>
                    <a:pt x="5217" y="198"/>
                  </a:lnTo>
                  <a:lnTo>
                    <a:pt x="0" y="3230"/>
                  </a:lnTo>
                  <a:lnTo>
                    <a:pt x="395" y="3462"/>
                  </a:lnTo>
                  <a:lnTo>
                    <a:pt x="5565" y="6483"/>
                  </a:lnTo>
                  <a:lnTo>
                    <a:pt x="10782" y="3462"/>
                  </a:lnTo>
                  <a:lnTo>
                    <a:pt x="11119" y="3265"/>
                  </a:lnTo>
                  <a:lnTo>
                    <a:pt x="5891" y="198"/>
                  </a:lnTo>
                  <a:lnTo>
                    <a:pt x="5554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38"/>
            <p:cNvSpPr/>
            <p:nvPr/>
          </p:nvSpPr>
          <p:spPr>
            <a:xfrm>
              <a:off x="-6199706" y="2506890"/>
              <a:ext cx="660584" cy="385182"/>
            </a:xfrm>
            <a:custGeom>
              <a:rect b="b" l="l" r="r" t="t"/>
              <a:pathLst>
                <a:path extrusionOk="0" h="6484" w="11120">
                  <a:moveTo>
                    <a:pt x="5554" y="1"/>
                  </a:moveTo>
                  <a:lnTo>
                    <a:pt x="1" y="3230"/>
                  </a:lnTo>
                  <a:lnTo>
                    <a:pt x="5566" y="6483"/>
                  </a:lnTo>
                  <a:lnTo>
                    <a:pt x="11119" y="3265"/>
                  </a:lnTo>
                  <a:lnTo>
                    <a:pt x="5554" y="1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38"/>
            <p:cNvSpPr/>
            <p:nvPr/>
          </p:nvSpPr>
          <p:spPr>
            <a:xfrm>
              <a:off x="-6200359" y="2121767"/>
              <a:ext cx="660524" cy="385182"/>
            </a:xfrm>
            <a:custGeom>
              <a:rect b="b" l="l" r="r" t="t"/>
              <a:pathLst>
                <a:path extrusionOk="0" h="6484" w="11119">
                  <a:moveTo>
                    <a:pt x="5553" y="1"/>
                  </a:moveTo>
                  <a:lnTo>
                    <a:pt x="0" y="3219"/>
                  </a:lnTo>
                  <a:lnTo>
                    <a:pt x="5565" y="6484"/>
                  </a:lnTo>
                  <a:lnTo>
                    <a:pt x="11118" y="3266"/>
                  </a:lnTo>
                  <a:lnTo>
                    <a:pt x="5553" y="1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Google Shape;1164;p38"/>
            <p:cNvSpPr/>
            <p:nvPr/>
          </p:nvSpPr>
          <p:spPr>
            <a:xfrm>
              <a:off x="-6520612" y="3853363"/>
              <a:ext cx="653633" cy="380370"/>
            </a:xfrm>
            <a:custGeom>
              <a:rect b="b" l="l" r="r" t="t"/>
              <a:pathLst>
                <a:path extrusionOk="0" h="6403" w="11003">
                  <a:moveTo>
                    <a:pt x="5438" y="1"/>
                  </a:moveTo>
                  <a:lnTo>
                    <a:pt x="1" y="3161"/>
                  </a:lnTo>
                  <a:lnTo>
                    <a:pt x="5600" y="6402"/>
                  </a:lnTo>
                  <a:lnTo>
                    <a:pt x="11003" y="3266"/>
                  </a:lnTo>
                  <a:lnTo>
                    <a:pt x="5438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5" name="Google Shape;1165;p38"/>
            <p:cNvSpPr/>
            <p:nvPr/>
          </p:nvSpPr>
          <p:spPr>
            <a:xfrm>
              <a:off x="-6528215" y="3468300"/>
              <a:ext cx="660524" cy="385123"/>
            </a:xfrm>
            <a:custGeom>
              <a:rect b="b" l="l" r="r" t="t"/>
              <a:pathLst>
                <a:path extrusionOk="0" h="6483" w="11119">
                  <a:moveTo>
                    <a:pt x="5554" y="0"/>
                  </a:moveTo>
                  <a:lnTo>
                    <a:pt x="1" y="3230"/>
                  </a:lnTo>
                  <a:lnTo>
                    <a:pt x="5566" y="6483"/>
                  </a:lnTo>
                  <a:lnTo>
                    <a:pt x="11119" y="3265"/>
                  </a:lnTo>
                  <a:lnTo>
                    <a:pt x="5554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6" name="Google Shape;1166;p38"/>
            <p:cNvSpPr/>
            <p:nvPr/>
          </p:nvSpPr>
          <p:spPr>
            <a:xfrm>
              <a:off x="-6528869" y="3083891"/>
              <a:ext cx="660524" cy="384469"/>
            </a:xfrm>
            <a:custGeom>
              <a:rect b="b" l="l" r="r" t="t"/>
              <a:pathLst>
                <a:path extrusionOk="0" h="6472" w="11119">
                  <a:moveTo>
                    <a:pt x="5553" y="0"/>
                  </a:moveTo>
                  <a:lnTo>
                    <a:pt x="5158" y="232"/>
                  </a:lnTo>
                  <a:lnTo>
                    <a:pt x="0" y="3218"/>
                  </a:lnTo>
                  <a:lnTo>
                    <a:pt x="5565" y="6471"/>
                  </a:lnTo>
                  <a:lnTo>
                    <a:pt x="11118" y="3253"/>
                  </a:lnTo>
                  <a:lnTo>
                    <a:pt x="5948" y="232"/>
                  </a:lnTo>
                  <a:lnTo>
                    <a:pt x="5553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38"/>
            <p:cNvSpPr/>
            <p:nvPr/>
          </p:nvSpPr>
          <p:spPr>
            <a:xfrm>
              <a:off x="-6529582" y="2698768"/>
              <a:ext cx="660524" cy="384469"/>
            </a:xfrm>
            <a:custGeom>
              <a:rect b="b" l="l" r="r" t="t"/>
              <a:pathLst>
                <a:path extrusionOk="0" h="6472" w="11119">
                  <a:moveTo>
                    <a:pt x="5554" y="0"/>
                  </a:moveTo>
                  <a:lnTo>
                    <a:pt x="1" y="3219"/>
                  </a:lnTo>
                  <a:lnTo>
                    <a:pt x="407" y="3451"/>
                  </a:lnTo>
                  <a:lnTo>
                    <a:pt x="5565" y="6472"/>
                  </a:lnTo>
                  <a:lnTo>
                    <a:pt x="10782" y="3451"/>
                  </a:lnTo>
                  <a:lnTo>
                    <a:pt x="11119" y="3253"/>
                  </a:lnTo>
                  <a:lnTo>
                    <a:pt x="5554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38"/>
            <p:cNvSpPr/>
            <p:nvPr/>
          </p:nvSpPr>
          <p:spPr>
            <a:xfrm>
              <a:off x="-6530295" y="2312992"/>
              <a:ext cx="660584" cy="385123"/>
            </a:xfrm>
            <a:custGeom>
              <a:rect b="b" l="l" r="r" t="t"/>
              <a:pathLst>
                <a:path extrusionOk="0" h="6483" w="11120">
                  <a:moveTo>
                    <a:pt x="5554" y="0"/>
                  </a:moveTo>
                  <a:lnTo>
                    <a:pt x="1" y="3230"/>
                  </a:lnTo>
                  <a:lnTo>
                    <a:pt x="5566" y="6483"/>
                  </a:lnTo>
                  <a:lnTo>
                    <a:pt x="11119" y="3265"/>
                  </a:lnTo>
                  <a:lnTo>
                    <a:pt x="5554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38"/>
            <p:cNvSpPr/>
            <p:nvPr/>
          </p:nvSpPr>
          <p:spPr>
            <a:xfrm>
              <a:off x="-6853280" y="3660119"/>
              <a:ext cx="655712" cy="380370"/>
            </a:xfrm>
            <a:custGeom>
              <a:rect b="b" l="l" r="r" t="t"/>
              <a:pathLst>
                <a:path extrusionOk="0" h="6403" w="11038">
                  <a:moveTo>
                    <a:pt x="5473" y="1"/>
                  </a:moveTo>
                  <a:lnTo>
                    <a:pt x="1" y="3161"/>
                  </a:lnTo>
                  <a:lnTo>
                    <a:pt x="5601" y="6402"/>
                  </a:lnTo>
                  <a:lnTo>
                    <a:pt x="11038" y="3254"/>
                  </a:lnTo>
                  <a:lnTo>
                    <a:pt x="5473" y="1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0" name="Google Shape;1170;p38"/>
            <p:cNvSpPr/>
            <p:nvPr/>
          </p:nvSpPr>
          <p:spPr>
            <a:xfrm>
              <a:off x="-6858804" y="3275056"/>
              <a:ext cx="660584" cy="384469"/>
            </a:xfrm>
            <a:custGeom>
              <a:rect b="b" l="l" r="r" t="t"/>
              <a:pathLst>
                <a:path extrusionOk="0" h="6472" w="11120">
                  <a:moveTo>
                    <a:pt x="5554" y="0"/>
                  </a:moveTo>
                  <a:lnTo>
                    <a:pt x="1" y="3218"/>
                  </a:lnTo>
                  <a:lnTo>
                    <a:pt x="5566" y="6471"/>
                  </a:lnTo>
                  <a:lnTo>
                    <a:pt x="11119" y="3253"/>
                  </a:lnTo>
                  <a:lnTo>
                    <a:pt x="5554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1" name="Google Shape;1171;p38"/>
            <p:cNvSpPr/>
            <p:nvPr/>
          </p:nvSpPr>
          <p:spPr>
            <a:xfrm>
              <a:off x="-6859458" y="2889933"/>
              <a:ext cx="660524" cy="384469"/>
            </a:xfrm>
            <a:custGeom>
              <a:rect b="b" l="l" r="r" t="t"/>
              <a:pathLst>
                <a:path extrusionOk="0" h="6472" w="11119">
                  <a:moveTo>
                    <a:pt x="5554" y="1"/>
                  </a:moveTo>
                  <a:lnTo>
                    <a:pt x="5147" y="233"/>
                  </a:lnTo>
                  <a:lnTo>
                    <a:pt x="0" y="3219"/>
                  </a:lnTo>
                  <a:lnTo>
                    <a:pt x="465" y="3497"/>
                  </a:lnTo>
                  <a:lnTo>
                    <a:pt x="5565" y="6472"/>
                  </a:lnTo>
                  <a:lnTo>
                    <a:pt x="10712" y="3497"/>
                  </a:lnTo>
                  <a:lnTo>
                    <a:pt x="11118" y="3254"/>
                  </a:lnTo>
                  <a:lnTo>
                    <a:pt x="5960" y="233"/>
                  </a:lnTo>
                  <a:lnTo>
                    <a:pt x="5554" y="1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38"/>
            <p:cNvSpPr/>
            <p:nvPr/>
          </p:nvSpPr>
          <p:spPr>
            <a:xfrm>
              <a:off x="-6860171" y="2504811"/>
              <a:ext cx="660524" cy="385182"/>
            </a:xfrm>
            <a:custGeom>
              <a:rect b="b" l="l" r="r" t="t"/>
              <a:pathLst>
                <a:path extrusionOk="0" h="6484" w="11119">
                  <a:moveTo>
                    <a:pt x="5554" y="1"/>
                  </a:moveTo>
                  <a:lnTo>
                    <a:pt x="1" y="3219"/>
                  </a:lnTo>
                  <a:lnTo>
                    <a:pt x="5566" y="6484"/>
                  </a:lnTo>
                  <a:lnTo>
                    <a:pt x="11119" y="3254"/>
                  </a:lnTo>
                  <a:lnTo>
                    <a:pt x="5554" y="1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38"/>
            <p:cNvSpPr/>
            <p:nvPr/>
          </p:nvSpPr>
          <p:spPr>
            <a:xfrm>
              <a:off x="-7185235" y="3466221"/>
              <a:ext cx="657079" cy="381737"/>
            </a:xfrm>
            <a:custGeom>
              <a:rect b="b" l="l" r="r" t="t"/>
              <a:pathLst>
                <a:path extrusionOk="0" h="6426" w="11061">
                  <a:moveTo>
                    <a:pt x="5496" y="0"/>
                  </a:moveTo>
                  <a:lnTo>
                    <a:pt x="1" y="3184"/>
                  </a:lnTo>
                  <a:lnTo>
                    <a:pt x="5589" y="6425"/>
                  </a:lnTo>
                  <a:lnTo>
                    <a:pt x="11061" y="3253"/>
                  </a:lnTo>
                  <a:lnTo>
                    <a:pt x="5496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38"/>
            <p:cNvSpPr/>
            <p:nvPr/>
          </p:nvSpPr>
          <p:spPr>
            <a:xfrm>
              <a:off x="-7189393" y="3081098"/>
              <a:ext cx="660584" cy="385182"/>
            </a:xfrm>
            <a:custGeom>
              <a:rect b="b" l="l" r="r" t="t"/>
              <a:pathLst>
                <a:path extrusionOk="0" h="6484" w="11120">
                  <a:moveTo>
                    <a:pt x="5554" y="1"/>
                  </a:moveTo>
                  <a:lnTo>
                    <a:pt x="5078" y="279"/>
                  </a:lnTo>
                  <a:lnTo>
                    <a:pt x="1" y="3219"/>
                  </a:lnTo>
                  <a:lnTo>
                    <a:pt x="5566" y="6483"/>
                  </a:lnTo>
                  <a:lnTo>
                    <a:pt x="11119" y="3254"/>
                  </a:lnTo>
                  <a:lnTo>
                    <a:pt x="6019" y="279"/>
                  </a:lnTo>
                  <a:lnTo>
                    <a:pt x="5554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5" name="Google Shape;1175;p38"/>
            <p:cNvSpPr/>
            <p:nvPr/>
          </p:nvSpPr>
          <p:spPr>
            <a:xfrm>
              <a:off x="-7190046" y="2695976"/>
              <a:ext cx="660524" cy="385182"/>
            </a:xfrm>
            <a:custGeom>
              <a:rect b="b" l="l" r="r" t="t"/>
              <a:pathLst>
                <a:path extrusionOk="0" h="6484" w="11119">
                  <a:moveTo>
                    <a:pt x="5554" y="1"/>
                  </a:moveTo>
                  <a:lnTo>
                    <a:pt x="0" y="3219"/>
                  </a:lnTo>
                  <a:lnTo>
                    <a:pt x="477" y="3498"/>
                  </a:lnTo>
                  <a:lnTo>
                    <a:pt x="5565" y="6484"/>
                  </a:lnTo>
                  <a:lnTo>
                    <a:pt x="10700" y="3498"/>
                  </a:lnTo>
                  <a:lnTo>
                    <a:pt x="11119" y="3266"/>
                  </a:lnTo>
                  <a:lnTo>
                    <a:pt x="5554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6" name="Google Shape;1176;p38"/>
            <p:cNvSpPr/>
            <p:nvPr/>
          </p:nvSpPr>
          <p:spPr>
            <a:xfrm>
              <a:off x="-7517903" y="3272264"/>
              <a:ext cx="659158" cy="383103"/>
            </a:xfrm>
            <a:custGeom>
              <a:rect b="b" l="l" r="r" t="t"/>
              <a:pathLst>
                <a:path extrusionOk="0" h="6449" w="11096">
                  <a:moveTo>
                    <a:pt x="5531" y="1"/>
                  </a:moveTo>
                  <a:lnTo>
                    <a:pt x="1" y="3207"/>
                  </a:lnTo>
                  <a:lnTo>
                    <a:pt x="5589" y="6449"/>
                  </a:lnTo>
                  <a:lnTo>
                    <a:pt x="11096" y="3265"/>
                  </a:lnTo>
                  <a:lnTo>
                    <a:pt x="5531" y="1"/>
                  </a:lnTo>
                  <a:close/>
                </a:path>
              </a:pathLst>
            </a:custGeom>
            <a:solidFill>
              <a:srgbClr val="7C5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38"/>
            <p:cNvSpPr/>
            <p:nvPr/>
          </p:nvSpPr>
          <p:spPr>
            <a:xfrm>
              <a:off x="-7519922" y="2887201"/>
              <a:ext cx="660524" cy="385123"/>
            </a:xfrm>
            <a:custGeom>
              <a:rect b="b" l="l" r="r" t="t"/>
              <a:pathLst>
                <a:path extrusionOk="0" h="6483" w="11119">
                  <a:moveTo>
                    <a:pt x="5553" y="0"/>
                  </a:moveTo>
                  <a:lnTo>
                    <a:pt x="5065" y="279"/>
                  </a:lnTo>
                  <a:lnTo>
                    <a:pt x="0" y="3218"/>
                  </a:lnTo>
                  <a:lnTo>
                    <a:pt x="546" y="3543"/>
                  </a:lnTo>
                  <a:lnTo>
                    <a:pt x="5565" y="6483"/>
                  </a:lnTo>
                  <a:lnTo>
                    <a:pt x="10630" y="3543"/>
                  </a:lnTo>
                  <a:lnTo>
                    <a:pt x="11118" y="3265"/>
                  </a:lnTo>
                  <a:lnTo>
                    <a:pt x="6030" y="279"/>
                  </a:lnTo>
                  <a:lnTo>
                    <a:pt x="5553" y="0"/>
                  </a:lnTo>
                  <a:close/>
                </a:path>
              </a:pathLst>
            </a:custGeom>
            <a:solidFill>
              <a:srgbClr val="7C5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38"/>
            <p:cNvSpPr/>
            <p:nvPr/>
          </p:nvSpPr>
          <p:spPr>
            <a:xfrm>
              <a:off x="-7849858" y="3078366"/>
              <a:ext cx="660524" cy="384469"/>
            </a:xfrm>
            <a:custGeom>
              <a:rect b="b" l="l" r="r" t="t"/>
              <a:pathLst>
                <a:path extrusionOk="0" h="6472" w="11119">
                  <a:moveTo>
                    <a:pt x="5554" y="0"/>
                  </a:moveTo>
                  <a:lnTo>
                    <a:pt x="4996" y="325"/>
                  </a:lnTo>
                  <a:lnTo>
                    <a:pt x="1" y="3218"/>
                  </a:lnTo>
                  <a:lnTo>
                    <a:pt x="1674" y="4206"/>
                  </a:lnTo>
                  <a:lnTo>
                    <a:pt x="5577" y="6471"/>
                  </a:lnTo>
                  <a:lnTo>
                    <a:pt x="11119" y="3265"/>
                  </a:lnTo>
                  <a:lnTo>
                    <a:pt x="6088" y="325"/>
                  </a:lnTo>
                  <a:lnTo>
                    <a:pt x="5554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79" name="Google Shape;1179;p38"/>
            <p:cNvGrpSpPr/>
            <p:nvPr/>
          </p:nvGrpSpPr>
          <p:grpSpPr>
            <a:xfrm>
              <a:off x="-7343965" y="2941021"/>
              <a:ext cx="289956" cy="256095"/>
              <a:chOff x="-7343965" y="2941021"/>
              <a:chExt cx="289956" cy="256095"/>
            </a:xfrm>
          </p:grpSpPr>
          <p:sp>
            <p:nvSpPr>
              <p:cNvPr id="1180" name="Google Shape;1180;p38"/>
              <p:cNvSpPr/>
              <p:nvPr/>
            </p:nvSpPr>
            <p:spPr>
              <a:xfrm>
                <a:off x="-7343965" y="3027278"/>
                <a:ext cx="289956" cy="84949"/>
              </a:xfrm>
              <a:custGeom>
                <a:rect b="b" l="l" r="r" t="t"/>
                <a:pathLst>
                  <a:path extrusionOk="0" h="1430" w="4881">
                    <a:moveTo>
                      <a:pt x="1" y="0"/>
                    </a:moveTo>
                    <a:lnTo>
                      <a:pt x="1" y="1429"/>
                    </a:lnTo>
                    <a:lnTo>
                      <a:pt x="4880" y="1429"/>
                    </a:lnTo>
                    <a:lnTo>
                      <a:pt x="4880" y="0"/>
                    </a:lnTo>
                    <a:close/>
                  </a:path>
                </a:pathLst>
              </a:custGeom>
              <a:solidFill>
                <a:srgbClr val="E3623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1" name="Google Shape;1181;p38"/>
              <p:cNvSpPr/>
              <p:nvPr/>
            </p:nvSpPr>
            <p:spPr>
              <a:xfrm>
                <a:off x="-7343965" y="3030010"/>
                <a:ext cx="289956" cy="167106"/>
              </a:xfrm>
              <a:custGeom>
                <a:rect b="b" l="l" r="r" t="t"/>
                <a:pathLst>
                  <a:path extrusionOk="0" h="2813" w="4881">
                    <a:moveTo>
                      <a:pt x="2440" y="1"/>
                    </a:moveTo>
                    <a:lnTo>
                      <a:pt x="2196" y="13"/>
                    </a:lnTo>
                    <a:lnTo>
                      <a:pt x="1952" y="36"/>
                    </a:lnTo>
                    <a:lnTo>
                      <a:pt x="1720" y="71"/>
                    </a:lnTo>
                    <a:lnTo>
                      <a:pt x="1488" y="117"/>
                    </a:lnTo>
                    <a:lnTo>
                      <a:pt x="1279" y="175"/>
                    </a:lnTo>
                    <a:lnTo>
                      <a:pt x="1081" y="245"/>
                    </a:lnTo>
                    <a:lnTo>
                      <a:pt x="895" y="326"/>
                    </a:lnTo>
                    <a:lnTo>
                      <a:pt x="721" y="419"/>
                    </a:lnTo>
                    <a:lnTo>
                      <a:pt x="558" y="512"/>
                    </a:lnTo>
                    <a:lnTo>
                      <a:pt x="419" y="628"/>
                    </a:lnTo>
                    <a:lnTo>
                      <a:pt x="303" y="733"/>
                    </a:lnTo>
                    <a:lnTo>
                      <a:pt x="198" y="861"/>
                    </a:lnTo>
                    <a:lnTo>
                      <a:pt x="117" y="988"/>
                    </a:lnTo>
                    <a:lnTo>
                      <a:pt x="47" y="1128"/>
                    </a:lnTo>
                    <a:lnTo>
                      <a:pt x="12" y="1267"/>
                    </a:lnTo>
                    <a:lnTo>
                      <a:pt x="1" y="1407"/>
                    </a:lnTo>
                    <a:lnTo>
                      <a:pt x="12" y="1558"/>
                    </a:lnTo>
                    <a:lnTo>
                      <a:pt x="47" y="1697"/>
                    </a:lnTo>
                    <a:lnTo>
                      <a:pt x="117" y="1825"/>
                    </a:lnTo>
                    <a:lnTo>
                      <a:pt x="198" y="1953"/>
                    </a:lnTo>
                    <a:lnTo>
                      <a:pt x="303" y="2081"/>
                    </a:lnTo>
                    <a:lnTo>
                      <a:pt x="419" y="2197"/>
                    </a:lnTo>
                    <a:lnTo>
                      <a:pt x="558" y="2301"/>
                    </a:lnTo>
                    <a:lnTo>
                      <a:pt x="721" y="2406"/>
                    </a:lnTo>
                    <a:lnTo>
                      <a:pt x="895" y="2499"/>
                    </a:lnTo>
                    <a:lnTo>
                      <a:pt x="1081" y="2580"/>
                    </a:lnTo>
                    <a:lnTo>
                      <a:pt x="1279" y="2650"/>
                    </a:lnTo>
                    <a:lnTo>
                      <a:pt x="1488" y="2708"/>
                    </a:lnTo>
                    <a:lnTo>
                      <a:pt x="1720" y="2754"/>
                    </a:lnTo>
                    <a:lnTo>
                      <a:pt x="1952" y="2789"/>
                    </a:lnTo>
                    <a:lnTo>
                      <a:pt x="2196" y="2812"/>
                    </a:lnTo>
                    <a:lnTo>
                      <a:pt x="2696" y="2812"/>
                    </a:lnTo>
                    <a:lnTo>
                      <a:pt x="2928" y="2789"/>
                    </a:lnTo>
                    <a:lnTo>
                      <a:pt x="3161" y="2754"/>
                    </a:lnTo>
                    <a:lnTo>
                      <a:pt x="3393" y="2708"/>
                    </a:lnTo>
                    <a:lnTo>
                      <a:pt x="3602" y="2650"/>
                    </a:lnTo>
                    <a:lnTo>
                      <a:pt x="3800" y="2580"/>
                    </a:lnTo>
                    <a:lnTo>
                      <a:pt x="3997" y="2499"/>
                    </a:lnTo>
                    <a:lnTo>
                      <a:pt x="4160" y="2406"/>
                    </a:lnTo>
                    <a:lnTo>
                      <a:pt x="4322" y="2301"/>
                    </a:lnTo>
                    <a:lnTo>
                      <a:pt x="4462" y="2197"/>
                    </a:lnTo>
                    <a:lnTo>
                      <a:pt x="4590" y="2081"/>
                    </a:lnTo>
                    <a:lnTo>
                      <a:pt x="4683" y="1953"/>
                    </a:lnTo>
                    <a:lnTo>
                      <a:pt x="4764" y="1825"/>
                    </a:lnTo>
                    <a:lnTo>
                      <a:pt x="4834" y="1697"/>
                    </a:lnTo>
                    <a:lnTo>
                      <a:pt x="4868" y="1558"/>
                    </a:lnTo>
                    <a:lnTo>
                      <a:pt x="4880" y="1407"/>
                    </a:lnTo>
                    <a:lnTo>
                      <a:pt x="4868" y="1267"/>
                    </a:lnTo>
                    <a:lnTo>
                      <a:pt x="4834" y="1128"/>
                    </a:lnTo>
                    <a:lnTo>
                      <a:pt x="4764" y="988"/>
                    </a:lnTo>
                    <a:lnTo>
                      <a:pt x="4683" y="861"/>
                    </a:lnTo>
                    <a:lnTo>
                      <a:pt x="4590" y="733"/>
                    </a:lnTo>
                    <a:lnTo>
                      <a:pt x="4462" y="628"/>
                    </a:lnTo>
                    <a:lnTo>
                      <a:pt x="4322" y="512"/>
                    </a:lnTo>
                    <a:lnTo>
                      <a:pt x="4160" y="419"/>
                    </a:lnTo>
                    <a:lnTo>
                      <a:pt x="3997" y="326"/>
                    </a:lnTo>
                    <a:lnTo>
                      <a:pt x="3800" y="245"/>
                    </a:lnTo>
                    <a:lnTo>
                      <a:pt x="3602" y="175"/>
                    </a:lnTo>
                    <a:lnTo>
                      <a:pt x="3393" y="117"/>
                    </a:lnTo>
                    <a:lnTo>
                      <a:pt x="3161" y="71"/>
                    </a:lnTo>
                    <a:lnTo>
                      <a:pt x="2928" y="36"/>
                    </a:lnTo>
                    <a:lnTo>
                      <a:pt x="2696" y="13"/>
                    </a:lnTo>
                    <a:lnTo>
                      <a:pt x="2440" y="1"/>
                    </a:lnTo>
                    <a:close/>
                  </a:path>
                </a:pathLst>
              </a:custGeom>
              <a:solidFill>
                <a:srgbClr val="E3623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2" name="Google Shape;1182;p38"/>
              <p:cNvSpPr/>
              <p:nvPr/>
            </p:nvSpPr>
            <p:spPr>
              <a:xfrm>
                <a:off x="-7343965" y="2941021"/>
                <a:ext cx="289243" cy="167047"/>
              </a:xfrm>
              <a:custGeom>
                <a:rect b="b" l="l" r="r" t="t"/>
                <a:pathLst>
                  <a:path extrusionOk="0" h="2812" w="4869">
                    <a:moveTo>
                      <a:pt x="2185" y="0"/>
                    </a:moveTo>
                    <a:lnTo>
                      <a:pt x="1941" y="23"/>
                    </a:lnTo>
                    <a:lnTo>
                      <a:pt x="1708" y="58"/>
                    </a:lnTo>
                    <a:lnTo>
                      <a:pt x="1488" y="105"/>
                    </a:lnTo>
                    <a:lnTo>
                      <a:pt x="1279" y="163"/>
                    </a:lnTo>
                    <a:lnTo>
                      <a:pt x="1069" y="233"/>
                    </a:lnTo>
                    <a:lnTo>
                      <a:pt x="884" y="314"/>
                    </a:lnTo>
                    <a:lnTo>
                      <a:pt x="709" y="407"/>
                    </a:lnTo>
                    <a:lnTo>
                      <a:pt x="558" y="511"/>
                    </a:lnTo>
                    <a:lnTo>
                      <a:pt x="419" y="616"/>
                    </a:lnTo>
                    <a:lnTo>
                      <a:pt x="291" y="732"/>
                    </a:lnTo>
                    <a:lnTo>
                      <a:pt x="186" y="860"/>
                    </a:lnTo>
                    <a:lnTo>
                      <a:pt x="105" y="988"/>
                    </a:lnTo>
                    <a:lnTo>
                      <a:pt x="47" y="1116"/>
                    </a:lnTo>
                    <a:lnTo>
                      <a:pt x="12" y="1255"/>
                    </a:lnTo>
                    <a:lnTo>
                      <a:pt x="1" y="1406"/>
                    </a:lnTo>
                    <a:lnTo>
                      <a:pt x="12" y="1545"/>
                    </a:lnTo>
                    <a:lnTo>
                      <a:pt x="47" y="1685"/>
                    </a:lnTo>
                    <a:lnTo>
                      <a:pt x="105" y="1824"/>
                    </a:lnTo>
                    <a:lnTo>
                      <a:pt x="186" y="1952"/>
                    </a:lnTo>
                    <a:lnTo>
                      <a:pt x="291" y="2080"/>
                    </a:lnTo>
                    <a:lnTo>
                      <a:pt x="419" y="2196"/>
                    </a:lnTo>
                    <a:lnTo>
                      <a:pt x="558" y="2301"/>
                    </a:lnTo>
                    <a:lnTo>
                      <a:pt x="709" y="2405"/>
                    </a:lnTo>
                    <a:lnTo>
                      <a:pt x="884" y="2486"/>
                    </a:lnTo>
                    <a:lnTo>
                      <a:pt x="1069" y="2568"/>
                    </a:lnTo>
                    <a:lnTo>
                      <a:pt x="1279" y="2637"/>
                    </a:lnTo>
                    <a:lnTo>
                      <a:pt x="1488" y="2696"/>
                    </a:lnTo>
                    <a:lnTo>
                      <a:pt x="1708" y="2754"/>
                    </a:lnTo>
                    <a:lnTo>
                      <a:pt x="1941" y="2789"/>
                    </a:lnTo>
                    <a:lnTo>
                      <a:pt x="2185" y="2800"/>
                    </a:lnTo>
                    <a:lnTo>
                      <a:pt x="2440" y="2812"/>
                    </a:lnTo>
                    <a:lnTo>
                      <a:pt x="2684" y="2800"/>
                    </a:lnTo>
                    <a:lnTo>
                      <a:pt x="2928" y="2789"/>
                    </a:lnTo>
                    <a:lnTo>
                      <a:pt x="3161" y="2754"/>
                    </a:lnTo>
                    <a:lnTo>
                      <a:pt x="3381" y="2696"/>
                    </a:lnTo>
                    <a:lnTo>
                      <a:pt x="3602" y="2637"/>
                    </a:lnTo>
                    <a:lnTo>
                      <a:pt x="3800" y="2568"/>
                    </a:lnTo>
                    <a:lnTo>
                      <a:pt x="3985" y="2486"/>
                    </a:lnTo>
                    <a:lnTo>
                      <a:pt x="4160" y="2405"/>
                    </a:lnTo>
                    <a:lnTo>
                      <a:pt x="4322" y="2301"/>
                    </a:lnTo>
                    <a:lnTo>
                      <a:pt x="4462" y="2196"/>
                    </a:lnTo>
                    <a:lnTo>
                      <a:pt x="4578" y="2080"/>
                    </a:lnTo>
                    <a:lnTo>
                      <a:pt x="4683" y="1952"/>
                    </a:lnTo>
                    <a:lnTo>
                      <a:pt x="4764" y="1824"/>
                    </a:lnTo>
                    <a:lnTo>
                      <a:pt x="4822" y="1685"/>
                    </a:lnTo>
                    <a:lnTo>
                      <a:pt x="4857" y="1545"/>
                    </a:lnTo>
                    <a:lnTo>
                      <a:pt x="4868" y="1406"/>
                    </a:lnTo>
                    <a:lnTo>
                      <a:pt x="4857" y="1255"/>
                    </a:lnTo>
                    <a:lnTo>
                      <a:pt x="4822" y="1116"/>
                    </a:lnTo>
                    <a:lnTo>
                      <a:pt x="4764" y="988"/>
                    </a:lnTo>
                    <a:lnTo>
                      <a:pt x="4683" y="860"/>
                    </a:lnTo>
                    <a:lnTo>
                      <a:pt x="4578" y="732"/>
                    </a:lnTo>
                    <a:lnTo>
                      <a:pt x="4462" y="616"/>
                    </a:lnTo>
                    <a:lnTo>
                      <a:pt x="4322" y="511"/>
                    </a:lnTo>
                    <a:lnTo>
                      <a:pt x="4160" y="407"/>
                    </a:lnTo>
                    <a:lnTo>
                      <a:pt x="3985" y="314"/>
                    </a:lnTo>
                    <a:lnTo>
                      <a:pt x="3800" y="233"/>
                    </a:lnTo>
                    <a:lnTo>
                      <a:pt x="3602" y="163"/>
                    </a:lnTo>
                    <a:lnTo>
                      <a:pt x="3381" y="105"/>
                    </a:lnTo>
                    <a:lnTo>
                      <a:pt x="3161" y="58"/>
                    </a:lnTo>
                    <a:lnTo>
                      <a:pt x="2928" y="23"/>
                    </a:lnTo>
                    <a:lnTo>
                      <a:pt x="268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3" name="Google Shape;1183;p38"/>
              <p:cNvSpPr/>
              <p:nvPr/>
            </p:nvSpPr>
            <p:spPr>
              <a:xfrm>
                <a:off x="-7297035" y="2965140"/>
                <a:ext cx="198116" cy="76692"/>
              </a:xfrm>
              <a:custGeom>
                <a:rect b="b" l="l" r="r" t="t"/>
                <a:pathLst>
                  <a:path extrusionOk="0" h="1291" w="3335">
                    <a:moveTo>
                      <a:pt x="1499" y="1"/>
                    </a:moveTo>
                    <a:lnTo>
                      <a:pt x="1337" y="24"/>
                    </a:lnTo>
                    <a:lnTo>
                      <a:pt x="1174" y="47"/>
                    </a:lnTo>
                    <a:lnTo>
                      <a:pt x="1023" y="71"/>
                    </a:lnTo>
                    <a:lnTo>
                      <a:pt x="872" y="117"/>
                    </a:lnTo>
                    <a:lnTo>
                      <a:pt x="733" y="164"/>
                    </a:lnTo>
                    <a:lnTo>
                      <a:pt x="605" y="222"/>
                    </a:lnTo>
                    <a:lnTo>
                      <a:pt x="489" y="280"/>
                    </a:lnTo>
                    <a:lnTo>
                      <a:pt x="384" y="349"/>
                    </a:lnTo>
                    <a:lnTo>
                      <a:pt x="291" y="419"/>
                    </a:lnTo>
                    <a:lnTo>
                      <a:pt x="210" y="500"/>
                    </a:lnTo>
                    <a:lnTo>
                      <a:pt x="128" y="593"/>
                    </a:lnTo>
                    <a:lnTo>
                      <a:pt x="82" y="675"/>
                    </a:lnTo>
                    <a:lnTo>
                      <a:pt x="35" y="768"/>
                    </a:lnTo>
                    <a:lnTo>
                      <a:pt x="12" y="861"/>
                    </a:lnTo>
                    <a:lnTo>
                      <a:pt x="1" y="965"/>
                    </a:lnTo>
                    <a:lnTo>
                      <a:pt x="12" y="1035"/>
                    </a:lnTo>
                    <a:lnTo>
                      <a:pt x="24" y="1116"/>
                    </a:lnTo>
                    <a:lnTo>
                      <a:pt x="47" y="1197"/>
                    </a:lnTo>
                    <a:lnTo>
                      <a:pt x="94" y="1267"/>
                    </a:lnTo>
                    <a:lnTo>
                      <a:pt x="140" y="1197"/>
                    </a:lnTo>
                    <a:lnTo>
                      <a:pt x="198" y="1128"/>
                    </a:lnTo>
                    <a:lnTo>
                      <a:pt x="256" y="1070"/>
                    </a:lnTo>
                    <a:lnTo>
                      <a:pt x="326" y="1012"/>
                    </a:lnTo>
                    <a:lnTo>
                      <a:pt x="500" y="907"/>
                    </a:lnTo>
                    <a:lnTo>
                      <a:pt x="686" y="814"/>
                    </a:lnTo>
                    <a:lnTo>
                      <a:pt x="907" y="733"/>
                    </a:lnTo>
                    <a:lnTo>
                      <a:pt x="1139" y="675"/>
                    </a:lnTo>
                    <a:lnTo>
                      <a:pt x="1383" y="640"/>
                    </a:lnTo>
                    <a:lnTo>
                      <a:pt x="1650" y="628"/>
                    </a:lnTo>
                    <a:lnTo>
                      <a:pt x="1918" y="640"/>
                    </a:lnTo>
                    <a:lnTo>
                      <a:pt x="2173" y="675"/>
                    </a:lnTo>
                    <a:lnTo>
                      <a:pt x="2417" y="744"/>
                    </a:lnTo>
                    <a:lnTo>
                      <a:pt x="2638" y="814"/>
                    </a:lnTo>
                    <a:lnTo>
                      <a:pt x="2824" y="919"/>
                    </a:lnTo>
                    <a:lnTo>
                      <a:pt x="2917" y="965"/>
                    </a:lnTo>
                    <a:lnTo>
                      <a:pt x="2998" y="1023"/>
                    </a:lnTo>
                    <a:lnTo>
                      <a:pt x="3068" y="1081"/>
                    </a:lnTo>
                    <a:lnTo>
                      <a:pt x="3126" y="1151"/>
                    </a:lnTo>
                    <a:lnTo>
                      <a:pt x="3184" y="1221"/>
                    </a:lnTo>
                    <a:lnTo>
                      <a:pt x="3230" y="1290"/>
                    </a:lnTo>
                    <a:lnTo>
                      <a:pt x="3277" y="1209"/>
                    </a:lnTo>
                    <a:lnTo>
                      <a:pt x="3300" y="1128"/>
                    </a:lnTo>
                    <a:lnTo>
                      <a:pt x="3323" y="1046"/>
                    </a:lnTo>
                    <a:lnTo>
                      <a:pt x="3335" y="965"/>
                    </a:lnTo>
                    <a:lnTo>
                      <a:pt x="3323" y="861"/>
                    </a:lnTo>
                    <a:lnTo>
                      <a:pt x="3300" y="768"/>
                    </a:lnTo>
                    <a:lnTo>
                      <a:pt x="3254" y="675"/>
                    </a:lnTo>
                    <a:lnTo>
                      <a:pt x="3195" y="593"/>
                    </a:lnTo>
                    <a:lnTo>
                      <a:pt x="3126" y="500"/>
                    </a:lnTo>
                    <a:lnTo>
                      <a:pt x="3044" y="419"/>
                    </a:lnTo>
                    <a:lnTo>
                      <a:pt x="2952" y="349"/>
                    </a:lnTo>
                    <a:lnTo>
                      <a:pt x="2847" y="280"/>
                    </a:lnTo>
                    <a:lnTo>
                      <a:pt x="2731" y="222"/>
                    </a:lnTo>
                    <a:lnTo>
                      <a:pt x="2591" y="164"/>
                    </a:lnTo>
                    <a:lnTo>
                      <a:pt x="2464" y="117"/>
                    </a:lnTo>
                    <a:lnTo>
                      <a:pt x="2313" y="71"/>
                    </a:lnTo>
                    <a:lnTo>
                      <a:pt x="2162" y="47"/>
                    </a:lnTo>
                    <a:lnTo>
                      <a:pt x="1999" y="24"/>
                    </a:lnTo>
                    <a:lnTo>
                      <a:pt x="1836" y="1"/>
                    </a:lnTo>
                    <a:close/>
                  </a:path>
                </a:pathLst>
              </a:custGeom>
              <a:solidFill>
                <a:srgbClr val="E3623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4" name="Google Shape;1184;p38"/>
            <p:cNvGrpSpPr/>
            <p:nvPr/>
          </p:nvGrpSpPr>
          <p:grpSpPr>
            <a:xfrm>
              <a:off x="-4684106" y="4872753"/>
              <a:ext cx="289896" cy="256808"/>
              <a:chOff x="-4684106" y="4872753"/>
              <a:chExt cx="289896" cy="256808"/>
            </a:xfrm>
          </p:grpSpPr>
          <p:sp>
            <p:nvSpPr>
              <p:cNvPr id="1185" name="Google Shape;1185;p38"/>
              <p:cNvSpPr/>
              <p:nvPr/>
            </p:nvSpPr>
            <p:spPr>
              <a:xfrm>
                <a:off x="-4684106" y="4959722"/>
                <a:ext cx="289896" cy="84236"/>
              </a:xfrm>
              <a:custGeom>
                <a:rect b="b" l="l" r="r" t="t"/>
                <a:pathLst>
                  <a:path extrusionOk="0" h="1418" w="4880">
                    <a:moveTo>
                      <a:pt x="0" y="0"/>
                    </a:moveTo>
                    <a:lnTo>
                      <a:pt x="0" y="1418"/>
                    </a:lnTo>
                    <a:lnTo>
                      <a:pt x="4880" y="1418"/>
                    </a:lnTo>
                    <a:lnTo>
                      <a:pt x="4880" y="0"/>
                    </a:lnTo>
                    <a:close/>
                  </a:path>
                </a:pathLst>
              </a:custGeom>
              <a:solidFill>
                <a:srgbClr val="27A1C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6" name="Google Shape;1186;p38"/>
              <p:cNvSpPr/>
              <p:nvPr/>
            </p:nvSpPr>
            <p:spPr>
              <a:xfrm>
                <a:off x="-4684106" y="4962455"/>
                <a:ext cx="289896" cy="167106"/>
              </a:xfrm>
              <a:custGeom>
                <a:rect b="b" l="l" r="r" t="t"/>
                <a:pathLst>
                  <a:path extrusionOk="0" h="2813" w="4880">
                    <a:moveTo>
                      <a:pt x="2196" y="1"/>
                    </a:moveTo>
                    <a:lnTo>
                      <a:pt x="1952" y="24"/>
                    </a:lnTo>
                    <a:lnTo>
                      <a:pt x="1720" y="59"/>
                    </a:lnTo>
                    <a:lnTo>
                      <a:pt x="1499" y="105"/>
                    </a:lnTo>
                    <a:lnTo>
                      <a:pt x="1278" y="163"/>
                    </a:lnTo>
                    <a:lnTo>
                      <a:pt x="1081" y="245"/>
                    </a:lnTo>
                    <a:lnTo>
                      <a:pt x="895" y="314"/>
                    </a:lnTo>
                    <a:lnTo>
                      <a:pt x="721" y="407"/>
                    </a:lnTo>
                    <a:lnTo>
                      <a:pt x="558" y="512"/>
                    </a:lnTo>
                    <a:lnTo>
                      <a:pt x="419" y="616"/>
                    </a:lnTo>
                    <a:lnTo>
                      <a:pt x="302" y="733"/>
                    </a:lnTo>
                    <a:lnTo>
                      <a:pt x="198" y="860"/>
                    </a:lnTo>
                    <a:lnTo>
                      <a:pt x="117" y="988"/>
                    </a:lnTo>
                    <a:lnTo>
                      <a:pt x="58" y="1128"/>
                    </a:lnTo>
                    <a:lnTo>
                      <a:pt x="24" y="1267"/>
                    </a:lnTo>
                    <a:lnTo>
                      <a:pt x="0" y="1406"/>
                    </a:lnTo>
                    <a:lnTo>
                      <a:pt x="24" y="1546"/>
                    </a:lnTo>
                    <a:lnTo>
                      <a:pt x="58" y="1685"/>
                    </a:lnTo>
                    <a:lnTo>
                      <a:pt x="117" y="1825"/>
                    </a:lnTo>
                    <a:lnTo>
                      <a:pt x="198" y="1953"/>
                    </a:lnTo>
                    <a:lnTo>
                      <a:pt x="302" y="2080"/>
                    </a:lnTo>
                    <a:lnTo>
                      <a:pt x="419" y="2196"/>
                    </a:lnTo>
                    <a:lnTo>
                      <a:pt x="558" y="2301"/>
                    </a:lnTo>
                    <a:lnTo>
                      <a:pt x="721" y="2406"/>
                    </a:lnTo>
                    <a:lnTo>
                      <a:pt x="895" y="2499"/>
                    </a:lnTo>
                    <a:lnTo>
                      <a:pt x="1081" y="2580"/>
                    </a:lnTo>
                    <a:lnTo>
                      <a:pt x="1278" y="2650"/>
                    </a:lnTo>
                    <a:lnTo>
                      <a:pt x="1499" y="2708"/>
                    </a:lnTo>
                    <a:lnTo>
                      <a:pt x="1720" y="2754"/>
                    </a:lnTo>
                    <a:lnTo>
                      <a:pt x="1952" y="2789"/>
                    </a:lnTo>
                    <a:lnTo>
                      <a:pt x="2196" y="2812"/>
                    </a:lnTo>
                    <a:lnTo>
                      <a:pt x="2696" y="2812"/>
                    </a:lnTo>
                    <a:lnTo>
                      <a:pt x="2940" y="2789"/>
                    </a:lnTo>
                    <a:lnTo>
                      <a:pt x="3172" y="2754"/>
                    </a:lnTo>
                    <a:lnTo>
                      <a:pt x="3393" y="2708"/>
                    </a:lnTo>
                    <a:lnTo>
                      <a:pt x="3602" y="2650"/>
                    </a:lnTo>
                    <a:lnTo>
                      <a:pt x="3811" y="2580"/>
                    </a:lnTo>
                    <a:lnTo>
                      <a:pt x="3997" y="2499"/>
                    </a:lnTo>
                    <a:lnTo>
                      <a:pt x="4171" y="2406"/>
                    </a:lnTo>
                    <a:lnTo>
                      <a:pt x="4322" y="2301"/>
                    </a:lnTo>
                    <a:lnTo>
                      <a:pt x="4462" y="2196"/>
                    </a:lnTo>
                    <a:lnTo>
                      <a:pt x="4589" y="2080"/>
                    </a:lnTo>
                    <a:lnTo>
                      <a:pt x="4694" y="1953"/>
                    </a:lnTo>
                    <a:lnTo>
                      <a:pt x="4775" y="1825"/>
                    </a:lnTo>
                    <a:lnTo>
                      <a:pt x="4833" y="1685"/>
                    </a:lnTo>
                    <a:lnTo>
                      <a:pt x="4868" y="1546"/>
                    </a:lnTo>
                    <a:lnTo>
                      <a:pt x="4880" y="1406"/>
                    </a:lnTo>
                    <a:lnTo>
                      <a:pt x="4868" y="1267"/>
                    </a:lnTo>
                    <a:lnTo>
                      <a:pt x="4833" y="1128"/>
                    </a:lnTo>
                    <a:lnTo>
                      <a:pt x="4775" y="988"/>
                    </a:lnTo>
                    <a:lnTo>
                      <a:pt x="4694" y="860"/>
                    </a:lnTo>
                    <a:lnTo>
                      <a:pt x="4589" y="733"/>
                    </a:lnTo>
                    <a:lnTo>
                      <a:pt x="4462" y="616"/>
                    </a:lnTo>
                    <a:lnTo>
                      <a:pt x="4322" y="512"/>
                    </a:lnTo>
                    <a:lnTo>
                      <a:pt x="4171" y="407"/>
                    </a:lnTo>
                    <a:lnTo>
                      <a:pt x="3997" y="314"/>
                    </a:lnTo>
                    <a:lnTo>
                      <a:pt x="3811" y="245"/>
                    </a:lnTo>
                    <a:lnTo>
                      <a:pt x="3602" y="163"/>
                    </a:lnTo>
                    <a:lnTo>
                      <a:pt x="3393" y="105"/>
                    </a:lnTo>
                    <a:lnTo>
                      <a:pt x="3172" y="59"/>
                    </a:lnTo>
                    <a:lnTo>
                      <a:pt x="2940" y="24"/>
                    </a:lnTo>
                    <a:lnTo>
                      <a:pt x="2696" y="1"/>
                    </a:lnTo>
                    <a:close/>
                  </a:path>
                </a:pathLst>
              </a:custGeom>
              <a:solidFill>
                <a:srgbClr val="27A1C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7" name="Google Shape;1187;p38"/>
              <p:cNvSpPr/>
              <p:nvPr/>
            </p:nvSpPr>
            <p:spPr>
              <a:xfrm>
                <a:off x="-4684106" y="4872753"/>
                <a:ext cx="289896" cy="167760"/>
              </a:xfrm>
              <a:custGeom>
                <a:rect b="b" l="l" r="r" t="t"/>
                <a:pathLst>
                  <a:path extrusionOk="0" h="2824" w="4880">
                    <a:moveTo>
                      <a:pt x="2440" y="0"/>
                    </a:moveTo>
                    <a:lnTo>
                      <a:pt x="2185" y="12"/>
                    </a:lnTo>
                    <a:lnTo>
                      <a:pt x="1952" y="35"/>
                    </a:lnTo>
                    <a:lnTo>
                      <a:pt x="1708" y="70"/>
                    </a:lnTo>
                    <a:lnTo>
                      <a:pt x="1487" y="117"/>
                    </a:lnTo>
                    <a:lnTo>
                      <a:pt x="1278" y="175"/>
                    </a:lnTo>
                    <a:lnTo>
                      <a:pt x="1081" y="244"/>
                    </a:lnTo>
                    <a:lnTo>
                      <a:pt x="883" y="326"/>
                    </a:lnTo>
                    <a:lnTo>
                      <a:pt x="721" y="419"/>
                    </a:lnTo>
                    <a:lnTo>
                      <a:pt x="558" y="512"/>
                    </a:lnTo>
                    <a:lnTo>
                      <a:pt x="419" y="628"/>
                    </a:lnTo>
                    <a:lnTo>
                      <a:pt x="291" y="744"/>
                    </a:lnTo>
                    <a:lnTo>
                      <a:pt x="198" y="860"/>
                    </a:lnTo>
                    <a:lnTo>
                      <a:pt x="105" y="1000"/>
                    </a:lnTo>
                    <a:lnTo>
                      <a:pt x="47" y="1127"/>
                    </a:lnTo>
                    <a:lnTo>
                      <a:pt x="12" y="1267"/>
                    </a:lnTo>
                    <a:lnTo>
                      <a:pt x="0" y="1418"/>
                    </a:lnTo>
                    <a:lnTo>
                      <a:pt x="12" y="1557"/>
                    </a:lnTo>
                    <a:lnTo>
                      <a:pt x="47" y="1697"/>
                    </a:lnTo>
                    <a:lnTo>
                      <a:pt x="105" y="1836"/>
                    </a:lnTo>
                    <a:lnTo>
                      <a:pt x="198" y="1964"/>
                    </a:lnTo>
                    <a:lnTo>
                      <a:pt x="291" y="2080"/>
                    </a:lnTo>
                    <a:lnTo>
                      <a:pt x="419" y="2196"/>
                    </a:lnTo>
                    <a:lnTo>
                      <a:pt x="558" y="2312"/>
                    </a:lnTo>
                    <a:lnTo>
                      <a:pt x="721" y="2405"/>
                    </a:lnTo>
                    <a:lnTo>
                      <a:pt x="883" y="2498"/>
                    </a:lnTo>
                    <a:lnTo>
                      <a:pt x="1081" y="2580"/>
                    </a:lnTo>
                    <a:lnTo>
                      <a:pt x="1278" y="2649"/>
                    </a:lnTo>
                    <a:lnTo>
                      <a:pt x="1487" y="2707"/>
                    </a:lnTo>
                    <a:lnTo>
                      <a:pt x="1708" y="2754"/>
                    </a:lnTo>
                    <a:lnTo>
                      <a:pt x="1952" y="2789"/>
                    </a:lnTo>
                    <a:lnTo>
                      <a:pt x="2185" y="2812"/>
                    </a:lnTo>
                    <a:lnTo>
                      <a:pt x="2440" y="2824"/>
                    </a:lnTo>
                    <a:lnTo>
                      <a:pt x="2684" y="2812"/>
                    </a:lnTo>
                    <a:lnTo>
                      <a:pt x="2928" y="2789"/>
                    </a:lnTo>
                    <a:lnTo>
                      <a:pt x="3160" y="2754"/>
                    </a:lnTo>
                    <a:lnTo>
                      <a:pt x="3393" y="2707"/>
                    </a:lnTo>
                    <a:lnTo>
                      <a:pt x="3602" y="2649"/>
                    </a:lnTo>
                    <a:lnTo>
                      <a:pt x="3799" y="2580"/>
                    </a:lnTo>
                    <a:lnTo>
                      <a:pt x="3985" y="2498"/>
                    </a:lnTo>
                    <a:lnTo>
                      <a:pt x="4160" y="2405"/>
                    </a:lnTo>
                    <a:lnTo>
                      <a:pt x="4322" y="2312"/>
                    </a:lnTo>
                    <a:lnTo>
                      <a:pt x="4462" y="2196"/>
                    </a:lnTo>
                    <a:lnTo>
                      <a:pt x="4578" y="2080"/>
                    </a:lnTo>
                    <a:lnTo>
                      <a:pt x="4682" y="1964"/>
                    </a:lnTo>
                    <a:lnTo>
                      <a:pt x="4764" y="1836"/>
                    </a:lnTo>
                    <a:lnTo>
                      <a:pt x="4822" y="1697"/>
                    </a:lnTo>
                    <a:lnTo>
                      <a:pt x="4868" y="1557"/>
                    </a:lnTo>
                    <a:lnTo>
                      <a:pt x="4880" y="1418"/>
                    </a:lnTo>
                    <a:lnTo>
                      <a:pt x="4868" y="1267"/>
                    </a:lnTo>
                    <a:lnTo>
                      <a:pt x="4822" y="1127"/>
                    </a:lnTo>
                    <a:lnTo>
                      <a:pt x="4764" y="1000"/>
                    </a:lnTo>
                    <a:lnTo>
                      <a:pt x="4682" y="860"/>
                    </a:lnTo>
                    <a:lnTo>
                      <a:pt x="4578" y="744"/>
                    </a:lnTo>
                    <a:lnTo>
                      <a:pt x="4462" y="628"/>
                    </a:lnTo>
                    <a:lnTo>
                      <a:pt x="4322" y="512"/>
                    </a:lnTo>
                    <a:lnTo>
                      <a:pt x="4160" y="419"/>
                    </a:lnTo>
                    <a:lnTo>
                      <a:pt x="3985" y="326"/>
                    </a:lnTo>
                    <a:lnTo>
                      <a:pt x="3799" y="244"/>
                    </a:lnTo>
                    <a:lnTo>
                      <a:pt x="3602" y="175"/>
                    </a:lnTo>
                    <a:lnTo>
                      <a:pt x="3393" y="117"/>
                    </a:lnTo>
                    <a:lnTo>
                      <a:pt x="3160" y="70"/>
                    </a:lnTo>
                    <a:lnTo>
                      <a:pt x="2928" y="35"/>
                    </a:lnTo>
                    <a:lnTo>
                      <a:pt x="2684" y="12"/>
                    </a:lnTo>
                    <a:lnTo>
                      <a:pt x="244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8" name="Google Shape;1188;p38"/>
              <p:cNvSpPr/>
              <p:nvPr/>
            </p:nvSpPr>
            <p:spPr>
              <a:xfrm>
                <a:off x="-4636463" y="4897585"/>
                <a:ext cx="197403" cy="76692"/>
              </a:xfrm>
              <a:custGeom>
                <a:rect b="b" l="l" r="r" t="t"/>
                <a:pathLst>
                  <a:path extrusionOk="0" h="1291" w="3323">
                    <a:moveTo>
                      <a:pt x="1487" y="1"/>
                    </a:moveTo>
                    <a:lnTo>
                      <a:pt x="1324" y="12"/>
                    </a:lnTo>
                    <a:lnTo>
                      <a:pt x="1162" y="36"/>
                    </a:lnTo>
                    <a:lnTo>
                      <a:pt x="1011" y="70"/>
                    </a:lnTo>
                    <a:lnTo>
                      <a:pt x="860" y="117"/>
                    </a:lnTo>
                    <a:lnTo>
                      <a:pt x="732" y="163"/>
                    </a:lnTo>
                    <a:lnTo>
                      <a:pt x="604" y="221"/>
                    </a:lnTo>
                    <a:lnTo>
                      <a:pt x="476" y="279"/>
                    </a:lnTo>
                    <a:lnTo>
                      <a:pt x="372" y="349"/>
                    </a:lnTo>
                    <a:lnTo>
                      <a:pt x="279" y="419"/>
                    </a:lnTo>
                    <a:lnTo>
                      <a:pt x="198" y="500"/>
                    </a:lnTo>
                    <a:lnTo>
                      <a:pt x="128" y="582"/>
                    </a:lnTo>
                    <a:lnTo>
                      <a:pt x="70" y="674"/>
                    </a:lnTo>
                    <a:lnTo>
                      <a:pt x="23" y="767"/>
                    </a:lnTo>
                    <a:lnTo>
                      <a:pt x="0" y="860"/>
                    </a:lnTo>
                    <a:lnTo>
                      <a:pt x="0" y="953"/>
                    </a:lnTo>
                    <a:lnTo>
                      <a:pt x="0" y="1035"/>
                    </a:lnTo>
                    <a:lnTo>
                      <a:pt x="12" y="1116"/>
                    </a:lnTo>
                    <a:lnTo>
                      <a:pt x="46" y="1186"/>
                    </a:lnTo>
                    <a:lnTo>
                      <a:pt x="81" y="1267"/>
                    </a:lnTo>
                    <a:lnTo>
                      <a:pt x="128" y="1197"/>
                    </a:lnTo>
                    <a:lnTo>
                      <a:pt x="186" y="1128"/>
                    </a:lnTo>
                    <a:lnTo>
                      <a:pt x="244" y="1070"/>
                    </a:lnTo>
                    <a:lnTo>
                      <a:pt x="325" y="1011"/>
                    </a:lnTo>
                    <a:lnTo>
                      <a:pt x="488" y="895"/>
                    </a:lnTo>
                    <a:lnTo>
                      <a:pt x="674" y="802"/>
                    </a:lnTo>
                    <a:lnTo>
                      <a:pt x="895" y="733"/>
                    </a:lnTo>
                    <a:lnTo>
                      <a:pt x="1127" y="674"/>
                    </a:lnTo>
                    <a:lnTo>
                      <a:pt x="1383" y="640"/>
                    </a:lnTo>
                    <a:lnTo>
                      <a:pt x="1638" y="628"/>
                    </a:lnTo>
                    <a:lnTo>
                      <a:pt x="1917" y="640"/>
                    </a:lnTo>
                    <a:lnTo>
                      <a:pt x="2173" y="674"/>
                    </a:lnTo>
                    <a:lnTo>
                      <a:pt x="2405" y="733"/>
                    </a:lnTo>
                    <a:lnTo>
                      <a:pt x="2626" y="814"/>
                    </a:lnTo>
                    <a:lnTo>
                      <a:pt x="2823" y="907"/>
                    </a:lnTo>
                    <a:lnTo>
                      <a:pt x="2904" y="965"/>
                    </a:lnTo>
                    <a:lnTo>
                      <a:pt x="2986" y="1023"/>
                    </a:lnTo>
                    <a:lnTo>
                      <a:pt x="3055" y="1081"/>
                    </a:lnTo>
                    <a:lnTo>
                      <a:pt x="3125" y="1151"/>
                    </a:lnTo>
                    <a:lnTo>
                      <a:pt x="3172" y="1221"/>
                    </a:lnTo>
                    <a:lnTo>
                      <a:pt x="3218" y="1290"/>
                    </a:lnTo>
                    <a:lnTo>
                      <a:pt x="3265" y="1209"/>
                    </a:lnTo>
                    <a:lnTo>
                      <a:pt x="3299" y="1128"/>
                    </a:lnTo>
                    <a:lnTo>
                      <a:pt x="3311" y="1046"/>
                    </a:lnTo>
                    <a:lnTo>
                      <a:pt x="3323" y="953"/>
                    </a:lnTo>
                    <a:lnTo>
                      <a:pt x="3311" y="860"/>
                    </a:lnTo>
                    <a:lnTo>
                      <a:pt x="3288" y="767"/>
                    </a:lnTo>
                    <a:lnTo>
                      <a:pt x="3241" y="674"/>
                    </a:lnTo>
                    <a:lnTo>
                      <a:pt x="3195" y="582"/>
                    </a:lnTo>
                    <a:lnTo>
                      <a:pt x="3125" y="500"/>
                    </a:lnTo>
                    <a:lnTo>
                      <a:pt x="3032" y="419"/>
                    </a:lnTo>
                    <a:lnTo>
                      <a:pt x="2939" y="349"/>
                    </a:lnTo>
                    <a:lnTo>
                      <a:pt x="2835" y="279"/>
                    </a:lnTo>
                    <a:lnTo>
                      <a:pt x="2719" y="221"/>
                    </a:lnTo>
                    <a:lnTo>
                      <a:pt x="2591" y="163"/>
                    </a:lnTo>
                    <a:lnTo>
                      <a:pt x="2451" y="117"/>
                    </a:lnTo>
                    <a:lnTo>
                      <a:pt x="2300" y="70"/>
                    </a:lnTo>
                    <a:lnTo>
                      <a:pt x="2149" y="36"/>
                    </a:lnTo>
                    <a:lnTo>
                      <a:pt x="1998" y="12"/>
                    </a:lnTo>
                    <a:lnTo>
                      <a:pt x="1824" y="1"/>
                    </a:lnTo>
                    <a:close/>
                  </a:path>
                </a:pathLst>
              </a:custGeom>
              <a:solidFill>
                <a:srgbClr val="27A1C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9" name="Google Shape;1189;p38"/>
            <p:cNvGrpSpPr/>
            <p:nvPr/>
          </p:nvGrpSpPr>
          <p:grpSpPr>
            <a:xfrm>
              <a:off x="-7343965" y="3331984"/>
              <a:ext cx="289956" cy="256095"/>
              <a:chOff x="-7343965" y="2941021"/>
              <a:chExt cx="289956" cy="256095"/>
            </a:xfrm>
          </p:grpSpPr>
          <p:sp>
            <p:nvSpPr>
              <p:cNvPr id="1190" name="Google Shape;1190;p38"/>
              <p:cNvSpPr/>
              <p:nvPr/>
            </p:nvSpPr>
            <p:spPr>
              <a:xfrm>
                <a:off x="-7343965" y="3027278"/>
                <a:ext cx="289956" cy="84949"/>
              </a:xfrm>
              <a:custGeom>
                <a:rect b="b" l="l" r="r" t="t"/>
                <a:pathLst>
                  <a:path extrusionOk="0" h="1430" w="4881">
                    <a:moveTo>
                      <a:pt x="1" y="0"/>
                    </a:moveTo>
                    <a:lnTo>
                      <a:pt x="1" y="1429"/>
                    </a:lnTo>
                    <a:lnTo>
                      <a:pt x="4880" y="1429"/>
                    </a:lnTo>
                    <a:lnTo>
                      <a:pt x="4880" y="0"/>
                    </a:lnTo>
                    <a:close/>
                  </a:path>
                </a:pathLst>
              </a:custGeom>
              <a:solidFill>
                <a:srgbClr val="E3623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1" name="Google Shape;1191;p38"/>
              <p:cNvSpPr/>
              <p:nvPr/>
            </p:nvSpPr>
            <p:spPr>
              <a:xfrm>
                <a:off x="-7343965" y="3030010"/>
                <a:ext cx="289956" cy="167106"/>
              </a:xfrm>
              <a:custGeom>
                <a:rect b="b" l="l" r="r" t="t"/>
                <a:pathLst>
                  <a:path extrusionOk="0" h="2813" w="4881">
                    <a:moveTo>
                      <a:pt x="2440" y="1"/>
                    </a:moveTo>
                    <a:lnTo>
                      <a:pt x="2196" y="13"/>
                    </a:lnTo>
                    <a:lnTo>
                      <a:pt x="1952" y="36"/>
                    </a:lnTo>
                    <a:lnTo>
                      <a:pt x="1720" y="71"/>
                    </a:lnTo>
                    <a:lnTo>
                      <a:pt x="1488" y="117"/>
                    </a:lnTo>
                    <a:lnTo>
                      <a:pt x="1279" y="175"/>
                    </a:lnTo>
                    <a:lnTo>
                      <a:pt x="1081" y="245"/>
                    </a:lnTo>
                    <a:lnTo>
                      <a:pt x="895" y="326"/>
                    </a:lnTo>
                    <a:lnTo>
                      <a:pt x="721" y="419"/>
                    </a:lnTo>
                    <a:lnTo>
                      <a:pt x="558" y="512"/>
                    </a:lnTo>
                    <a:lnTo>
                      <a:pt x="419" y="628"/>
                    </a:lnTo>
                    <a:lnTo>
                      <a:pt x="303" y="733"/>
                    </a:lnTo>
                    <a:lnTo>
                      <a:pt x="198" y="861"/>
                    </a:lnTo>
                    <a:lnTo>
                      <a:pt x="117" y="988"/>
                    </a:lnTo>
                    <a:lnTo>
                      <a:pt x="47" y="1128"/>
                    </a:lnTo>
                    <a:lnTo>
                      <a:pt x="12" y="1267"/>
                    </a:lnTo>
                    <a:lnTo>
                      <a:pt x="1" y="1407"/>
                    </a:lnTo>
                    <a:lnTo>
                      <a:pt x="12" y="1558"/>
                    </a:lnTo>
                    <a:lnTo>
                      <a:pt x="47" y="1697"/>
                    </a:lnTo>
                    <a:lnTo>
                      <a:pt x="117" y="1825"/>
                    </a:lnTo>
                    <a:lnTo>
                      <a:pt x="198" y="1953"/>
                    </a:lnTo>
                    <a:lnTo>
                      <a:pt x="303" y="2081"/>
                    </a:lnTo>
                    <a:lnTo>
                      <a:pt x="419" y="2197"/>
                    </a:lnTo>
                    <a:lnTo>
                      <a:pt x="558" y="2301"/>
                    </a:lnTo>
                    <a:lnTo>
                      <a:pt x="721" y="2406"/>
                    </a:lnTo>
                    <a:lnTo>
                      <a:pt x="895" y="2499"/>
                    </a:lnTo>
                    <a:lnTo>
                      <a:pt x="1081" y="2580"/>
                    </a:lnTo>
                    <a:lnTo>
                      <a:pt x="1279" y="2650"/>
                    </a:lnTo>
                    <a:lnTo>
                      <a:pt x="1488" y="2708"/>
                    </a:lnTo>
                    <a:lnTo>
                      <a:pt x="1720" y="2754"/>
                    </a:lnTo>
                    <a:lnTo>
                      <a:pt x="1952" y="2789"/>
                    </a:lnTo>
                    <a:lnTo>
                      <a:pt x="2196" y="2812"/>
                    </a:lnTo>
                    <a:lnTo>
                      <a:pt x="2696" y="2812"/>
                    </a:lnTo>
                    <a:lnTo>
                      <a:pt x="2928" y="2789"/>
                    </a:lnTo>
                    <a:lnTo>
                      <a:pt x="3161" y="2754"/>
                    </a:lnTo>
                    <a:lnTo>
                      <a:pt x="3393" y="2708"/>
                    </a:lnTo>
                    <a:lnTo>
                      <a:pt x="3602" y="2650"/>
                    </a:lnTo>
                    <a:lnTo>
                      <a:pt x="3800" y="2580"/>
                    </a:lnTo>
                    <a:lnTo>
                      <a:pt x="3997" y="2499"/>
                    </a:lnTo>
                    <a:lnTo>
                      <a:pt x="4160" y="2406"/>
                    </a:lnTo>
                    <a:lnTo>
                      <a:pt x="4322" y="2301"/>
                    </a:lnTo>
                    <a:lnTo>
                      <a:pt x="4462" y="2197"/>
                    </a:lnTo>
                    <a:lnTo>
                      <a:pt x="4590" y="2081"/>
                    </a:lnTo>
                    <a:lnTo>
                      <a:pt x="4683" y="1953"/>
                    </a:lnTo>
                    <a:lnTo>
                      <a:pt x="4764" y="1825"/>
                    </a:lnTo>
                    <a:lnTo>
                      <a:pt x="4834" y="1697"/>
                    </a:lnTo>
                    <a:lnTo>
                      <a:pt x="4868" y="1558"/>
                    </a:lnTo>
                    <a:lnTo>
                      <a:pt x="4880" y="1407"/>
                    </a:lnTo>
                    <a:lnTo>
                      <a:pt x="4868" y="1267"/>
                    </a:lnTo>
                    <a:lnTo>
                      <a:pt x="4834" y="1128"/>
                    </a:lnTo>
                    <a:lnTo>
                      <a:pt x="4764" y="988"/>
                    </a:lnTo>
                    <a:lnTo>
                      <a:pt x="4683" y="861"/>
                    </a:lnTo>
                    <a:lnTo>
                      <a:pt x="4590" y="733"/>
                    </a:lnTo>
                    <a:lnTo>
                      <a:pt x="4462" y="628"/>
                    </a:lnTo>
                    <a:lnTo>
                      <a:pt x="4322" y="512"/>
                    </a:lnTo>
                    <a:lnTo>
                      <a:pt x="4160" y="419"/>
                    </a:lnTo>
                    <a:lnTo>
                      <a:pt x="3997" y="326"/>
                    </a:lnTo>
                    <a:lnTo>
                      <a:pt x="3800" y="245"/>
                    </a:lnTo>
                    <a:lnTo>
                      <a:pt x="3602" y="175"/>
                    </a:lnTo>
                    <a:lnTo>
                      <a:pt x="3393" y="117"/>
                    </a:lnTo>
                    <a:lnTo>
                      <a:pt x="3161" y="71"/>
                    </a:lnTo>
                    <a:lnTo>
                      <a:pt x="2928" y="36"/>
                    </a:lnTo>
                    <a:lnTo>
                      <a:pt x="2696" y="13"/>
                    </a:lnTo>
                    <a:lnTo>
                      <a:pt x="2440" y="1"/>
                    </a:lnTo>
                    <a:close/>
                  </a:path>
                </a:pathLst>
              </a:custGeom>
              <a:solidFill>
                <a:srgbClr val="E3623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2" name="Google Shape;1192;p38"/>
              <p:cNvSpPr/>
              <p:nvPr/>
            </p:nvSpPr>
            <p:spPr>
              <a:xfrm>
                <a:off x="-7343965" y="2941021"/>
                <a:ext cx="289243" cy="167047"/>
              </a:xfrm>
              <a:custGeom>
                <a:rect b="b" l="l" r="r" t="t"/>
                <a:pathLst>
                  <a:path extrusionOk="0" h="2812" w="4869">
                    <a:moveTo>
                      <a:pt x="2185" y="0"/>
                    </a:moveTo>
                    <a:lnTo>
                      <a:pt x="1941" y="23"/>
                    </a:lnTo>
                    <a:lnTo>
                      <a:pt x="1708" y="58"/>
                    </a:lnTo>
                    <a:lnTo>
                      <a:pt x="1488" y="105"/>
                    </a:lnTo>
                    <a:lnTo>
                      <a:pt x="1279" y="163"/>
                    </a:lnTo>
                    <a:lnTo>
                      <a:pt x="1069" y="233"/>
                    </a:lnTo>
                    <a:lnTo>
                      <a:pt x="884" y="314"/>
                    </a:lnTo>
                    <a:lnTo>
                      <a:pt x="709" y="407"/>
                    </a:lnTo>
                    <a:lnTo>
                      <a:pt x="558" y="511"/>
                    </a:lnTo>
                    <a:lnTo>
                      <a:pt x="419" y="616"/>
                    </a:lnTo>
                    <a:lnTo>
                      <a:pt x="291" y="732"/>
                    </a:lnTo>
                    <a:lnTo>
                      <a:pt x="186" y="860"/>
                    </a:lnTo>
                    <a:lnTo>
                      <a:pt x="105" y="988"/>
                    </a:lnTo>
                    <a:lnTo>
                      <a:pt x="47" y="1116"/>
                    </a:lnTo>
                    <a:lnTo>
                      <a:pt x="12" y="1255"/>
                    </a:lnTo>
                    <a:lnTo>
                      <a:pt x="1" y="1406"/>
                    </a:lnTo>
                    <a:lnTo>
                      <a:pt x="12" y="1545"/>
                    </a:lnTo>
                    <a:lnTo>
                      <a:pt x="47" y="1685"/>
                    </a:lnTo>
                    <a:lnTo>
                      <a:pt x="105" y="1824"/>
                    </a:lnTo>
                    <a:lnTo>
                      <a:pt x="186" y="1952"/>
                    </a:lnTo>
                    <a:lnTo>
                      <a:pt x="291" y="2080"/>
                    </a:lnTo>
                    <a:lnTo>
                      <a:pt x="419" y="2196"/>
                    </a:lnTo>
                    <a:lnTo>
                      <a:pt x="558" y="2301"/>
                    </a:lnTo>
                    <a:lnTo>
                      <a:pt x="709" y="2405"/>
                    </a:lnTo>
                    <a:lnTo>
                      <a:pt x="884" y="2486"/>
                    </a:lnTo>
                    <a:lnTo>
                      <a:pt x="1069" y="2568"/>
                    </a:lnTo>
                    <a:lnTo>
                      <a:pt x="1279" y="2637"/>
                    </a:lnTo>
                    <a:lnTo>
                      <a:pt x="1488" y="2696"/>
                    </a:lnTo>
                    <a:lnTo>
                      <a:pt x="1708" y="2754"/>
                    </a:lnTo>
                    <a:lnTo>
                      <a:pt x="1941" y="2789"/>
                    </a:lnTo>
                    <a:lnTo>
                      <a:pt x="2185" y="2800"/>
                    </a:lnTo>
                    <a:lnTo>
                      <a:pt x="2440" y="2812"/>
                    </a:lnTo>
                    <a:lnTo>
                      <a:pt x="2684" y="2800"/>
                    </a:lnTo>
                    <a:lnTo>
                      <a:pt x="2928" y="2789"/>
                    </a:lnTo>
                    <a:lnTo>
                      <a:pt x="3161" y="2754"/>
                    </a:lnTo>
                    <a:lnTo>
                      <a:pt x="3381" y="2696"/>
                    </a:lnTo>
                    <a:lnTo>
                      <a:pt x="3602" y="2637"/>
                    </a:lnTo>
                    <a:lnTo>
                      <a:pt x="3800" y="2568"/>
                    </a:lnTo>
                    <a:lnTo>
                      <a:pt x="3985" y="2486"/>
                    </a:lnTo>
                    <a:lnTo>
                      <a:pt x="4160" y="2405"/>
                    </a:lnTo>
                    <a:lnTo>
                      <a:pt x="4322" y="2301"/>
                    </a:lnTo>
                    <a:lnTo>
                      <a:pt x="4462" y="2196"/>
                    </a:lnTo>
                    <a:lnTo>
                      <a:pt x="4578" y="2080"/>
                    </a:lnTo>
                    <a:lnTo>
                      <a:pt x="4683" y="1952"/>
                    </a:lnTo>
                    <a:lnTo>
                      <a:pt x="4764" y="1824"/>
                    </a:lnTo>
                    <a:lnTo>
                      <a:pt x="4822" y="1685"/>
                    </a:lnTo>
                    <a:lnTo>
                      <a:pt x="4857" y="1545"/>
                    </a:lnTo>
                    <a:lnTo>
                      <a:pt x="4868" y="1406"/>
                    </a:lnTo>
                    <a:lnTo>
                      <a:pt x="4857" y="1255"/>
                    </a:lnTo>
                    <a:lnTo>
                      <a:pt x="4822" y="1116"/>
                    </a:lnTo>
                    <a:lnTo>
                      <a:pt x="4764" y="988"/>
                    </a:lnTo>
                    <a:lnTo>
                      <a:pt x="4683" y="860"/>
                    </a:lnTo>
                    <a:lnTo>
                      <a:pt x="4578" y="732"/>
                    </a:lnTo>
                    <a:lnTo>
                      <a:pt x="4462" y="616"/>
                    </a:lnTo>
                    <a:lnTo>
                      <a:pt x="4322" y="511"/>
                    </a:lnTo>
                    <a:lnTo>
                      <a:pt x="4160" y="407"/>
                    </a:lnTo>
                    <a:lnTo>
                      <a:pt x="3985" y="314"/>
                    </a:lnTo>
                    <a:lnTo>
                      <a:pt x="3800" y="233"/>
                    </a:lnTo>
                    <a:lnTo>
                      <a:pt x="3602" y="163"/>
                    </a:lnTo>
                    <a:lnTo>
                      <a:pt x="3381" y="105"/>
                    </a:lnTo>
                    <a:lnTo>
                      <a:pt x="3161" y="58"/>
                    </a:lnTo>
                    <a:lnTo>
                      <a:pt x="2928" y="23"/>
                    </a:lnTo>
                    <a:lnTo>
                      <a:pt x="268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3" name="Google Shape;1193;p38"/>
              <p:cNvSpPr/>
              <p:nvPr/>
            </p:nvSpPr>
            <p:spPr>
              <a:xfrm>
                <a:off x="-7297035" y="2965140"/>
                <a:ext cx="198116" cy="76692"/>
              </a:xfrm>
              <a:custGeom>
                <a:rect b="b" l="l" r="r" t="t"/>
                <a:pathLst>
                  <a:path extrusionOk="0" h="1291" w="3335">
                    <a:moveTo>
                      <a:pt x="1499" y="1"/>
                    </a:moveTo>
                    <a:lnTo>
                      <a:pt x="1337" y="24"/>
                    </a:lnTo>
                    <a:lnTo>
                      <a:pt x="1174" y="47"/>
                    </a:lnTo>
                    <a:lnTo>
                      <a:pt x="1023" y="71"/>
                    </a:lnTo>
                    <a:lnTo>
                      <a:pt x="872" y="117"/>
                    </a:lnTo>
                    <a:lnTo>
                      <a:pt x="733" y="164"/>
                    </a:lnTo>
                    <a:lnTo>
                      <a:pt x="605" y="222"/>
                    </a:lnTo>
                    <a:lnTo>
                      <a:pt x="489" y="280"/>
                    </a:lnTo>
                    <a:lnTo>
                      <a:pt x="384" y="349"/>
                    </a:lnTo>
                    <a:lnTo>
                      <a:pt x="291" y="419"/>
                    </a:lnTo>
                    <a:lnTo>
                      <a:pt x="210" y="500"/>
                    </a:lnTo>
                    <a:lnTo>
                      <a:pt x="128" y="593"/>
                    </a:lnTo>
                    <a:lnTo>
                      <a:pt x="82" y="675"/>
                    </a:lnTo>
                    <a:lnTo>
                      <a:pt x="35" y="768"/>
                    </a:lnTo>
                    <a:lnTo>
                      <a:pt x="12" y="861"/>
                    </a:lnTo>
                    <a:lnTo>
                      <a:pt x="1" y="965"/>
                    </a:lnTo>
                    <a:lnTo>
                      <a:pt x="12" y="1035"/>
                    </a:lnTo>
                    <a:lnTo>
                      <a:pt x="24" y="1116"/>
                    </a:lnTo>
                    <a:lnTo>
                      <a:pt x="47" y="1197"/>
                    </a:lnTo>
                    <a:lnTo>
                      <a:pt x="94" y="1267"/>
                    </a:lnTo>
                    <a:lnTo>
                      <a:pt x="140" y="1197"/>
                    </a:lnTo>
                    <a:lnTo>
                      <a:pt x="198" y="1128"/>
                    </a:lnTo>
                    <a:lnTo>
                      <a:pt x="256" y="1070"/>
                    </a:lnTo>
                    <a:lnTo>
                      <a:pt x="326" y="1012"/>
                    </a:lnTo>
                    <a:lnTo>
                      <a:pt x="500" y="907"/>
                    </a:lnTo>
                    <a:lnTo>
                      <a:pt x="686" y="814"/>
                    </a:lnTo>
                    <a:lnTo>
                      <a:pt x="907" y="733"/>
                    </a:lnTo>
                    <a:lnTo>
                      <a:pt x="1139" y="675"/>
                    </a:lnTo>
                    <a:lnTo>
                      <a:pt x="1383" y="640"/>
                    </a:lnTo>
                    <a:lnTo>
                      <a:pt x="1650" y="628"/>
                    </a:lnTo>
                    <a:lnTo>
                      <a:pt x="1918" y="640"/>
                    </a:lnTo>
                    <a:lnTo>
                      <a:pt x="2173" y="675"/>
                    </a:lnTo>
                    <a:lnTo>
                      <a:pt x="2417" y="744"/>
                    </a:lnTo>
                    <a:lnTo>
                      <a:pt x="2638" y="814"/>
                    </a:lnTo>
                    <a:lnTo>
                      <a:pt x="2824" y="919"/>
                    </a:lnTo>
                    <a:lnTo>
                      <a:pt x="2917" y="965"/>
                    </a:lnTo>
                    <a:lnTo>
                      <a:pt x="2998" y="1023"/>
                    </a:lnTo>
                    <a:lnTo>
                      <a:pt x="3068" y="1081"/>
                    </a:lnTo>
                    <a:lnTo>
                      <a:pt x="3126" y="1151"/>
                    </a:lnTo>
                    <a:lnTo>
                      <a:pt x="3184" y="1221"/>
                    </a:lnTo>
                    <a:lnTo>
                      <a:pt x="3230" y="1290"/>
                    </a:lnTo>
                    <a:lnTo>
                      <a:pt x="3277" y="1209"/>
                    </a:lnTo>
                    <a:lnTo>
                      <a:pt x="3300" y="1128"/>
                    </a:lnTo>
                    <a:lnTo>
                      <a:pt x="3323" y="1046"/>
                    </a:lnTo>
                    <a:lnTo>
                      <a:pt x="3335" y="965"/>
                    </a:lnTo>
                    <a:lnTo>
                      <a:pt x="3323" y="861"/>
                    </a:lnTo>
                    <a:lnTo>
                      <a:pt x="3300" y="768"/>
                    </a:lnTo>
                    <a:lnTo>
                      <a:pt x="3254" y="675"/>
                    </a:lnTo>
                    <a:lnTo>
                      <a:pt x="3195" y="593"/>
                    </a:lnTo>
                    <a:lnTo>
                      <a:pt x="3126" y="500"/>
                    </a:lnTo>
                    <a:lnTo>
                      <a:pt x="3044" y="419"/>
                    </a:lnTo>
                    <a:lnTo>
                      <a:pt x="2952" y="349"/>
                    </a:lnTo>
                    <a:lnTo>
                      <a:pt x="2847" y="280"/>
                    </a:lnTo>
                    <a:lnTo>
                      <a:pt x="2731" y="222"/>
                    </a:lnTo>
                    <a:lnTo>
                      <a:pt x="2591" y="164"/>
                    </a:lnTo>
                    <a:lnTo>
                      <a:pt x="2464" y="117"/>
                    </a:lnTo>
                    <a:lnTo>
                      <a:pt x="2313" y="71"/>
                    </a:lnTo>
                    <a:lnTo>
                      <a:pt x="2162" y="47"/>
                    </a:lnTo>
                    <a:lnTo>
                      <a:pt x="1999" y="24"/>
                    </a:lnTo>
                    <a:lnTo>
                      <a:pt x="1836" y="1"/>
                    </a:lnTo>
                    <a:close/>
                  </a:path>
                </a:pathLst>
              </a:custGeom>
              <a:solidFill>
                <a:srgbClr val="E3623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94" name="Google Shape;1194;p38"/>
            <p:cNvGrpSpPr/>
            <p:nvPr/>
          </p:nvGrpSpPr>
          <p:grpSpPr>
            <a:xfrm>
              <a:off x="-6673490" y="3331984"/>
              <a:ext cx="289956" cy="256095"/>
              <a:chOff x="-7343965" y="2941021"/>
              <a:chExt cx="289956" cy="256095"/>
            </a:xfrm>
          </p:grpSpPr>
          <p:sp>
            <p:nvSpPr>
              <p:cNvPr id="1195" name="Google Shape;1195;p38"/>
              <p:cNvSpPr/>
              <p:nvPr/>
            </p:nvSpPr>
            <p:spPr>
              <a:xfrm>
                <a:off x="-7343965" y="3027278"/>
                <a:ext cx="289956" cy="84949"/>
              </a:xfrm>
              <a:custGeom>
                <a:rect b="b" l="l" r="r" t="t"/>
                <a:pathLst>
                  <a:path extrusionOk="0" h="1430" w="4881">
                    <a:moveTo>
                      <a:pt x="1" y="0"/>
                    </a:moveTo>
                    <a:lnTo>
                      <a:pt x="1" y="1429"/>
                    </a:lnTo>
                    <a:lnTo>
                      <a:pt x="4880" y="1429"/>
                    </a:lnTo>
                    <a:lnTo>
                      <a:pt x="4880" y="0"/>
                    </a:lnTo>
                    <a:close/>
                  </a:path>
                </a:pathLst>
              </a:custGeom>
              <a:solidFill>
                <a:srgbClr val="E3623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6" name="Google Shape;1196;p38"/>
              <p:cNvSpPr/>
              <p:nvPr/>
            </p:nvSpPr>
            <p:spPr>
              <a:xfrm>
                <a:off x="-7343965" y="3030010"/>
                <a:ext cx="289956" cy="167106"/>
              </a:xfrm>
              <a:custGeom>
                <a:rect b="b" l="l" r="r" t="t"/>
                <a:pathLst>
                  <a:path extrusionOk="0" h="2813" w="4881">
                    <a:moveTo>
                      <a:pt x="2440" y="1"/>
                    </a:moveTo>
                    <a:lnTo>
                      <a:pt x="2196" y="13"/>
                    </a:lnTo>
                    <a:lnTo>
                      <a:pt x="1952" y="36"/>
                    </a:lnTo>
                    <a:lnTo>
                      <a:pt x="1720" y="71"/>
                    </a:lnTo>
                    <a:lnTo>
                      <a:pt x="1488" y="117"/>
                    </a:lnTo>
                    <a:lnTo>
                      <a:pt x="1279" y="175"/>
                    </a:lnTo>
                    <a:lnTo>
                      <a:pt x="1081" y="245"/>
                    </a:lnTo>
                    <a:lnTo>
                      <a:pt x="895" y="326"/>
                    </a:lnTo>
                    <a:lnTo>
                      <a:pt x="721" y="419"/>
                    </a:lnTo>
                    <a:lnTo>
                      <a:pt x="558" y="512"/>
                    </a:lnTo>
                    <a:lnTo>
                      <a:pt x="419" y="628"/>
                    </a:lnTo>
                    <a:lnTo>
                      <a:pt x="303" y="733"/>
                    </a:lnTo>
                    <a:lnTo>
                      <a:pt x="198" y="861"/>
                    </a:lnTo>
                    <a:lnTo>
                      <a:pt x="117" y="988"/>
                    </a:lnTo>
                    <a:lnTo>
                      <a:pt x="47" y="1128"/>
                    </a:lnTo>
                    <a:lnTo>
                      <a:pt x="12" y="1267"/>
                    </a:lnTo>
                    <a:lnTo>
                      <a:pt x="1" y="1407"/>
                    </a:lnTo>
                    <a:lnTo>
                      <a:pt x="12" y="1558"/>
                    </a:lnTo>
                    <a:lnTo>
                      <a:pt x="47" y="1697"/>
                    </a:lnTo>
                    <a:lnTo>
                      <a:pt x="117" y="1825"/>
                    </a:lnTo>
                    <a:lnTo>
                      <a:pt x="198" y="1953"/>
                    </a:lnTo>
                    <a:lnTo>
                      <a:pt x="303" y="2081"/>
                    </a:lnTo>
                    <a:lnTo>
                      <a:pt x="419" y="2197"/>
                    </a:lnTo>
                    <a:lnTo>
                      <a:pt x="558" y="2301"/>
                    </a:lnTo>
                    <a:lnTo>
                      <a:pt x="721" y="2406"/>
                    </a:lnTo>
                    <a:lnTo>
                      <a:pt x="895" y="2499"/>
                    </a:lnTo>
                    <a:lnTo>
                      <a:pt x="1081" y="2580"/>
                    </a:lnTo>
                    <a:lnTo>
                      <a:pt x="1279" y="2650"/>
                    </a:lnTo>
                    <a:lnTo>
                      <a:pt x="1488" y="2708"/>
                    </a:lnTo>
                    <a:lnTo>
                      <a:pt x="1720" y="2754"/>
                    </a:lnTo>
                    <a:lnTo>
                      <a:pt x="1952" y="2789"/>
                    </a:lnTo>
                    <a:lnTo>
                      <a:pt x="2196" y="2812"/>
                    </a:lnTo>
                    <a:lnTo>
                      <a:pt x="2696" y="2812"/>
                    </a:lnTo>
                    <a:lnTo>
                      <a:pt x="2928" y="2789"/>
                    </a:lnTo>
                    <a:lnTo>
                      <a:pt x="3161" y="2754"/>
                    </a:lnTo>
                    <a:lnTo>
                      <a:pt x="3393" y="2708"/>
                    </a:lnTo>
                    <a:lnTo>
                      <a:pt x="3602" y="2650"/>
                    </a:lnTo>
                    <a:lnTo>
                      <a:pt x="3800" y="2580"/>
                    </a:lnTo>
                    <a:lnTo>
                      <a:pt x="3997" y="2499"/>
                    </a:lnTo>
                    <a:lnTo>
                      <a:pt x="4160" y="2406"/>
                    </a:lnTo>
                    <a:lnTo>
                      <a:pt x="4322" y="2301"/>
                    </a:lnTo>
                    <a:lnTo>
                      <a:pt x="4462" y="2197"/>
                    </a:lnTo>
                    <a:lnTo>
                      <a:pt x="4590" y="2081"/>
                    </a:lnTo>
                    <a:lnTo>
                      <a:pt x="4683" y="1953"/>
                    </a:lnTo>
                    <a:lnTo>
                      <a:pt x="4764" y="1825"/>
                    </a:lnTo>
                    <a:lnTo>
                      <a:pt x="4834" y="1697"/>
                    </a:lnTo>
                    <a:lnTo>
                      <a:pt x="4868" y="1558"/>
                    </a:lnTo>
                    <a:lnTo>
                      <a:pt x="4880" y="1407"/>
                    </a:lnTo>
                    <a:lnTo>
                      <a:pt x="4868" y="1267"/>
                    </a:lnTo>
                    <a:lnTo>
                      <a:pt x="4834" y="1128"/>
                    </a:lnTo>
                    <a:lnTo>
                      <a:pt x="4764" y="988"/>
                    </a:lnTo>
                    <a:lnTo>
                      <a:pt x="4683" y="861"/>
                    </a:lnTo>
                    <a:lnTo>
                      <a:pt x="4590" y="733"/>
                    </a:lnTo>
                    <a:lnTo>
                      <a:pt x="4462" y="628"/>
                    </a:lnTo>
                    <a:lnTo>
                      <a:pt x="4322" y="512"/>
                    </a:lnTo>
                    <a:lnTo>
                      <a:pt x="4160" y="419"/>
                    </a:lnTo>
                    <a:lnTo>
                      <a:pt x="3997" y="326"/>
                    </a:lnTo>
                    <a:lnTo>
                      <a:pt x="3800" y="245"/>
                    </a:lnTo>
                    <a:lnTo>
                      <a:pt x="3602" y="175"/>
                    </a:lnTo>
                    <a:lnTo>
                      <a:pt x="3393" y="117"/>
                    </a:lnTo>
                    <a:lnTo>
                      <a:pt x="3161" y="71"/>
                    </a:lnTo>
                    <a:lnTo>
                      <a:pt x="2928" y="36"/>
                    </a:lnTo>
                    <a:lnTo>
                      <a:pt x="2696" y="13"/>
                    </a:lnTo>
                    <a:lnTo>
                      <a:pt x="2440" y="1"/>
                    </a:lnTo>
                    <a:close/>
                  </a:path>
                </a:pathLst>
              </a:custGeom>
              <a:solidFill>
                <a:srgbClr val="E3623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7" name="Google Shape;1197;p38"/>
              <p:cNvSpPr/>
              <p:nvPr/>
            </p:nvSpPr>
            <p:spPr>
              <a:xfrm>
                <a:off x="-7343965" y="2941021"/>
                <a:ext cx="289243" cy="167047"/>
              </a:xfrm>
              <a:custGeom>
                <a:rect b="b" l="l" r="r" t="t"/>
                <a:pathLst>
                  <a:path extrusionOk="0" h="2812" w="4869">
                    <a:moveTo>
                      <a:pt x="2185" y="0"/>
                    </a:moveTo>
                    <a:lnTo>
                      <a:pt x="1941" y="23"/>
                    </a:lnTo>
                    <a:lnTo>
                      <a:pt x="1708" y="58"/>
                    </a:lnTo>
                    <a:lnTo>
                      <a:pt x="1488" y="105"/>
                    </a:lnTo>
                    <a:lnTo>
                      <a:pt x="1279" y="163"/>
                    </a:lnTo>
                    <a:lnTo>
                      <a:pt x="1069" y="233"/>
                    </a:lnTo>
                    <a:lnTo>
                      <a:pt x="884" y="314"/>
                    </a:lnTo>
                    <a:lnTo>
                      <a:pt x="709" y="407"/>
                    </a:lnTo>
                    <a:lnTo>
                      <a:pt x="558" y="511"/>
                    </a:lnTo>
                    <a:lnTo>
                      <a:pt x="419" y="616"/>
                    </a:lnTo>
                    <a:lnTo>
                      <a:pt x="291" y="732"/>
                    </a:lnTo>
                    <a:lnTo>
                      <a:pt x="186" y="860"/>
                    </a:lnTo>
                    <a:lnTo>
                      <a:pt x="105" y="988"/>
                    </a:lnTo>
                    <a:lnTo>
                      <a:pt x="47" y="1116"/>
                    </a:lnTo>
                    <a:lnTo>
                      <a:pt x="12" y="1255"/>
                    </a:lnTo>
                    <a:lnTo>
                      <a:pt x="1" y="1406"/>
                    </a:lnTo>
                    <a:lnTo>
                      <a:pt x="12" y="1545"/>
                    </a:lnTo>
                    <a:lnTo>
                      <a:pt x="47" y="1685"/>
                    </a:lnTo>
                    <a:lnTo>
                      <a:pt x="105" y="1824"/>
                    </a:lnTo>
                    <a:lnTo>
                      <a:pt x="186" y="1952"/>
                    </a:lnTo>
                    <a:lnTo>
                      <a:pt x="291" y="2080"/>
                    </a:lnTo>
                    <a:lnTo>
                      <a:pt x="419" y="2196"/>
                    </a:lnTo>
                    <a:lnTo>
                      <a:pt x="558" y="2301"/>
                    </a:lnTo>
                    <a:lnTo>
                      <a:pt x="709" y="2405"/>
                    </a:lnTo>
                    <a:lnTo>
                      <a:pt x="884" y="2486"/>
                    </a:lnTo>
                    <a:lnTo>
                      <a:pt x="1069" y="2568"/>
                    </a:lnTo>
                    <a:lnTo>
                      <a:pt x="1279" y="2637"/>
                    </a:lnTo>
                    <a:lnTo>
                      <a:pt x="1488" y="2696"/>
                    </a:lnTo>
                    <a:lnTo>
                      <a:pt x="1708" y="2754"/>
                    </a:lnTo>
                    <a:lnTo>
                      <a:pt x="1941" y="2789"/>
                    </a:lnTo>
                    <a:lnTo>
                      <a:pt x="2185" y="2800"/>
                    </a:lnTo>
                    <a:lnTo>
                      <a:pt x="2440" y="2812"/>
                    </a:lnTo>
                    <a:lnTo>
                      <a:pt x="2684" y="2800"/>
                    </a:lnTo>
                    <a:lnTo>
                      <a:pt x="2928" y="2789"/>
                    </a:lnTo>
                    <a:lnTo>
                      <a:pt x="3161" y="2754"/>
                    </a:lnTo>
                    <a:lnTo>
                      <a:pt x="3381" y="2696"/>
                    </a:lnTo>
                    <a:lnTo>
                      <a:pt x="3602" y="2637"/>
                    </a:lnTo>
                    <a:lnTo>
                      <a:pt x="3800" y="2568"/>
                    </a:lnTo>
                    <a:lnTo>
                      <a:pt x="3985" y="2486"/>
                    </a:lnTo>
                    <a:lnTo>
                      <a:pt x="4160" y="2405"/>
                    </a:lnTo>
                    <a:lnTo>
                      <a:pt x="4322" y="2301"/>
                    </a:lnTo>
                    <a:lnTo>
                      <a:pt x="4462" y="2196"/>
                    </a:lnTo>
                    <a:lnTo>
                      <a:pt x="4578" y="2080"/>
                    </a:lnTo>
                    <a:lnTo>
                      <a:pt x="4683" y="1952"/>
                    </a:lnTo>
                    <a:lnTo>
                      <a:pt x="4764" y="1824"/>
                    </a:lnTo>
                    <a:lnTo>
                      <a:pt x="4822" y="1685"/>
                    </a:lnTo>
                    <a:lnTo>
                      <a:pt x="4857" y="1545"/>
                    </a:lnTo>
                    <a:lnTo>
                      <a:pt x="4868" y="1406"/>
                    </a:lnTo>
                    <a:lnTo>
                      <a:pt x="4857" y="1255"/>
                    </a:lnTo>
                    <a:lnTo>
                      <a:pt x="4822" y="1116"/>
                    </a:lnTo>
                    <a:lnTo>
                      <a:pt x="4764" y="988"/>
                    </a:lnTo>
                    <a:lnTo>
                      <a:pt x="4683" y="860"/>
                    </a:lnTo>
                    <a:lnTo>
                      <a:pt x="4578" y="732"/>
                    </a:lnTo>
                    <a:lnTo>
                      <a:pt x="4462" y="616"/>
                    </a:lnTo>
                    <a:lnTo>
                      <a:pt x="4322" y="511"/>
                    </a:lnTo>
                    <a:lnTo>
                      <a:pt x="4160" y="407"/>
                    </a:lnTo>
                    <a:lnTo>
                      <a:pt x="3985" y="314"/>
                    </a:lnTo>
                    <a:lnTo>
                      <a:pt x="3800" y="233"/>
                    </a:lnTo>
                    <a:lnTo>
                      <a:pt x="3602" y="163"/>
                    </a:lnTo>
                    <a:lnTo>
                      <a:pt x="3381" y="105"/>
                    </a:lnTo>
                    <a:lnTo>
                      <a:pt x="3161" y="58"/>
                    </a:lnTo>
                    <a:lnTo>
                      <a:pt x="2928" y="23"/>
                    </a:lnTo>
                    <a:lnTo>
                      <a:pt x="268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8" name="Google Shape;1198;p38"/>
              <p:cNvSpPr/>
              <p:nvPr/>
            </p:nvSpPr>
            <p:spPr>
              <a:xfrm>
                <a:off x="-7297035" y="2965140"/>
                <a:ext cx="198116" cy="76692"/>
              </a:xfrm>
              <a:custGeom>
                <a:rect b="b" l="l" r="r" t="t"/>
                <a:pathLst>
                  <a:path extrusionOk="0" h="1291" w="3335">
                    <a:moveTo>
                      <a:pt x="1499" y="1"/>
                    </a:moveTo>
                    <a:lnTo>
                      <a:pt x="1337" y="24"/>
                    </a:lnTo>
                    <a:lnTo>
                      <a:pt x="1174" y="47"/>
                    </a:lnTo>
                    <a:lnTo>
                      <a:pt x="1023" y="71"/>
                    </a:lnTo>
                    <a:lnTo>
                      <a:pt x="872" y="117"/>
                    </a:lnTo>
                    <a:lnTo>
                      <a:pt x="733" y="164"/>
                    </a:lnTo>
                    <a:lnTo>
                      <a:pt x="605" y="222"/>
                    </a:lnTo>
                    <a:lnTo>
                      <a:pt x="489" y="280"/>
                    </a:lnTo>
                    <a:lnTo>
                      <a:pt x="384" y="349"/>
                    </a:lnTo>
                    <a:lnTo>
                      <a:pt x="291" y="419"/>
                    </a:lnTo>
                    <a:lnTo>
                      <a:pt x="210" y="500"/>
                    </a:lnTo>
                    <a:lnTo>
                      <a:pt x="128" y="593"/>
                    </a:lnTo>
                    <a:lnTo>
                      <a:pt x="82" y="675"/>
                    </a:lnTo>
                    <a:lnTo>
                      <a:pt x="35" y="768"/>
                    </a:lnTo>
                    <a:lnTo>
                      <a:pt x="12" y="861"/>
                    </a:lnTo>
                    <a:lnTo>
                      <a:pt x="1" y="965"/>
                    </a:lnTo>
                    <a:lnTo>
                      <a:pt x="12" y="1035"/>
                    </a:lnTo>
                    <a:lnTo>
                      <a:pt x="24" y="1116"/>
                    </a:lnTo>
                    <a:lnTo>
                      <a:pt x="47" y="1197"/>
                    </a:lnTo>
                    <a:lnTo>
                      <a:pt x="94" y="1267"/>
                    </a:lnTo>
                    <a:lnTo>
                      <a:pt x="140" y="1197"/>
                    </a:lnTo>
                    <a:lnTo>
                      <a:pt x="198" y="1128"/>
                    </a:lnTo>
                    <a:lnTo>
                      <a:pt x="256" y="1070"/>
                    </a:lnTo>
                    <a:lnTo>
                      <a:pt x="326" y="1012"/>
                    </a:lnTo>
                    <a:lnTo>
                      <a:pt x="500" y="907"/>
                    </a:lnTo>
                    <a:lnTo>
                      <a:pt x="686" y="814"/>
                    </a:lnTo>
                    <a:lnTo>
                      <a:pt x="907" y="733"/>
                    </a:lnTo>
                    <a:lnTo>
                      <a:pt x="1139" y="675"/>
                    </a:lnTo>
                    <a:lnTo>
                      <a:pt x="1383" y="640"/>
                    </a:lnTo>
                    <a:lnTo>
                      <a:pt x="1650" y="628"/>
                    </a:lnTo>
                    <a:lnTo>
                      <a:pt x="1918" y="640"/>
                    </a:lnTo>
                    <a:lnTo>
                      <a:pt x="2173" y="675"/>
                    </a:lnTo>
                    <a:lnTo>
                      <a:pt x="2417" y="744"/>
                    </a:lnTo>
                    <a:lnTo>
                      <a:pt x="2638" y="814"/>
                    </a:lnTo>
                    <a:lnTo>
                      <a:pt x="2824" y="919"/>
                    </a:lnTo>
                    <a:lnTo>
                      <a:pt x="2917" y="965"/>
                    </a:lnTo>
                    <a:lnTo>
                      <a:pt x="2998" y="1023"/>
                    </a:lnTo>
                    <a:lnTo>
                      <a:pt x="3068" y="1081"/>
                    </a:lnTo>
                    <a:lnTo>
                      <a:pt x="3126" y="1151"/>
                    </a:lnTo>
                    <a:lnTo>
                      <a:pt x="3184" y="1221"/>
                    </a:lnTo>
                    <a:lnTo>
                      <a:pt x="3230" y="1290"/>
                    </a:lnTo>
                    <a:lnTo>
                      <a:pt x="3277" y="1209"/>
                    </a:lnTo>
                    <a:lnTo>
                      <a:pt x="3300" y="1128"/>
                    </a:lnTo>
                    <a:lnTo>
                      <a:pt x="3323" y="1046"/>
                    </a:lnTo>
                    <a:lnTo>
                      <a:pt x="3335" y="965"/>
                    </a:lnTo>
                    <a:lnTo>
                      <a:pt x="3323" y="861"/>
                    </a:lnTo>
                    <a:lnTo>
                      <a:pt x="3300" y="768"/>
                    </a:lnTo>
                    <a:lnTo>
                      <a:pt x="3254" y="675"/>
                    </a:lnTo>
                    <a:lnTo>
                      <a:pt x="3195" y="593"/>
                    </a:lnTo>
                    <a:lnTo>
                      <a:pt x="3126" y="500"/>
                    </a:lnTo>
                    <a:lnTo>
                      <a:pt x="3044" y="419"/>
                    </a:lnTo>
                    <a:lnTo>
                      <a:pt x="2952" y="349"/>
                    </a:lnTo>
                    <a:lnTo>
                      <a:pt x="2847" y="280"/>
                    </a:lnTo>
                    <a:lnTo>
                      <a:pt x="2731" y="222"/>
                    </a:lnTo>
                    <a:lnTo>
                      <a:pt x="2591" y="164"/>
                    </a:lnTo>
                    <a:lnTo>
                      <a:pt x="2464" y="117"/>
                    </a:lnTo>
                    <a:lnTo>
                      <a:pt x="2313" y="71"/>
                    </a:lnTo>
                    <a:lnTo>
                      <a:pt x="2162" y="47"/>
                    </a:lnTo>
                    <a:lnTo>
                      <a:pt x="1999" y="24"/>
                    </a:lnTo>
                    <a:lnTo>
                      <a:pt x="1836" y="1"/>
                    </a:lnTo>
                    <a:close/>
                  </a:path>
                </a:pathLst>
              </a:custGeom>
              <a:solidFill>
                <a:srgbClr val="E3623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99" name="Google Shape;1199;p38"/>
            <p:cNvGrpSpPr/>
            <p:nvPr/>
          </p:nvGrpSpPr>
          <p:grpSpPr>
            <a:xfrm>
              <a:off x="-6673490" y="2576259"/>
              <a:ext cx="289956" cy="256095"/>
              <a:chOff x="-7343965" y="2941021"/>
              <a:chExt cx="289956" cy="256095"/>
            </a:xfrm>
          </p:grpSpPr>
          <p:sp>
            <p:nvSpPr>
              <p:cNvPr id="1200" name="Google Shape;1200;p38"/>
              <p:cNvSpPr/>
              <p:nvPr/>
            </p:nvSpPr>
            <p:spPr>
              <a:xfrm>
                <a:off x="-7343965" y="3027278"/>
                <a:ext cx="289956" cy="84949"/>
              </a:xfrm>
              <a:custGeom>
                <a:rect b="b" l="l" r="r" t="t"/>
                <a:pathLst>
                  <a:path extrusionOk="0" h="1430" w="4881">
                    <a:moveTo>
                      <a:pt x="1" y="0"/>
                    </a:moveTo>
                    <a:lnTo>
                      <a:pt x="1" y="1429"/>
                    </a:lnTo>
                    <a:lnTo>
                      <a:pt x="4880" y="1429"/>
                    </a:lnTo>
                    <a:lnTo>
                      <a:pt x="4880" y="0"/>
                    </a:lnTo>
                    <a:close/>
                  </a:path>
                </a:pathLst>
              </a:custGeom>
              <a:solidFill>
                <a:srgbClr val="E3623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1" name="Google Shape;1201;p38"/>
              <p:cNvSpPr/>
              <p:nvPr/>
            </p:nvSpPr>
            <p:spPr>
              <a:xfrm>
                <a:off x="-7343965" y="3030010"/>
                <a:ext cx="289956" cy="167106"/>
              </a:xfrm>
              <a:custGeom>
                <a:rect b="b" l="l" r="r" t="t"/>
                <a:pathLst>
                  <a:path extrusionOk="0" h="2813" w="4881">
                    <a:moveTo>
                      <a:pt x="2440" y="1"/>
                    </a:moveTo>
                    <a:lnTo>
                      <a:pt x="2196" y="13"/>
                    </a:lnTo>
                    <a:lnTo>
                      <a:pt x="1952" y="36"/>
                    </a:lnTo>
                    <a:lnTo>
                      <a:pt x="1720" y="71"/>
                    </a:lnTo>
                    <a:lnTo>
                      <a:pt x="1488" y="117"/>
                    </a:lnTo>
                    <a:lnTo>
                      <a:pt x="1279" y="175"/>
                    </a:lnTo>
                    <a:lnTo>
                      <a:pt x="1081" y="245"/>
                    </a:lnTo>
                    <a:lnTo>
                      <a:pt x="895" y="326"/>
                    </a:lnTo>
                    <a:lnTo>
                      <a:pt x="721" y="419"/>
                    </a:lnTo>
                    <a:lnTo>
                      <a:pt x="558" y="512"/>
                    </a:lnTo>
                    <a:lnTo>
                      <a:pt x="419" y="628"/>
                    </a:lnTo>
                    <a:lnTo>
                      <a:pt x="303" y="733"/>
                    </a:lnTo>
                    <a:lnTo>
                      <a:pt x="198" y="861"/>
                    </a:lnTo>
                    <a:lnTo>
                      <a:pt x="117" y="988"/>
                    </a:lnTo>
                    <a:lnTo>
                      <a:pt x="47" y="1128"/>
                    </a:lnTo>
                    <a:lnTo>
                      <a:pt x="12" y="1267"/>
                    </a:lnTo>
                    <a:lnTo>
                      <a:pt x="1" y="1407"/>
                    </a:lnTo>
                    <a:lnTo>
                      <a:pt x="12" y="1558"/>
                    </a:lnTo>
                    <a:lnTo>
                      <a:pt x="47" y="1697"/>
                    </a:lnTo>
                    <a:lnTo>
                      <a:pt x="117" y="1825"/>
                    </a:lnTo>
                    <a:lnTo>
                      <a:pt x="198" y="1953"/>
                    </a:lnTo>
                    <a:lnTo>
                      <a:pt x="303" y="2081"/>
                    </a:lnTo>
                    <a:lnTo>
                      <a:pt x="419" y="2197"/>
                    </a:lnTo>
                    <a:lnTo>
                      <a:pt x="558" y="2301"/>
                    </a:lnTo>
                    <a:lnTo>
                      <a:pt x="721" y="2406"/>
                    </a:lnTo>
                    <a:lnTo>
                      <a:pt x="895" y="2499"/>
                    </a:lnTo>
                    <a:lnTo>
                      <a:pt x="1081" y="2580"/>
                    </a:lnTo>
                    <a:lnTo>
                      <a:pt x="1279" y="2650"/>
                    </a:lnTo>
                    <a:lnTo>
                      <a:pt x="1488" y="2708"/>
                    </a:lnTo>
                    <a:lnTo>
                      <a:pt x="1720" y="2754"/>
                    </a:lnTo>
                    <a:lnTo>
                      <a:pt x="1952" y="2789"/>
                    </a:lnTo>
                    <a:lnTo>
                      <a:pt x="2196" y="2812"/>
                    </a:lnTo>
                    <a:lnTo>
                      <a:pt x="2696" y="2812"/>
                    </a:lnTo>
                    <a:lnTo>
                      <a:pt x="2928" y="2789"/>
                    </a:lnTo>
                    <a:lnTo>
                      <a:pt x="3161" y="2754"/>
                    </a:lnTo>
                    <a:lnTo>
                      <a:pt x="3393" y="2708"/>
                    </a:lnTo>
                    <a:lnTo>
                      <a:pt x="3602" y="2650"/>
                    </a:lnTo>
                    <a:lnTo>
                      <a:pt x="3800" y="2580"/>
                    </a:lnTo>
                    <a:lnTo>
                      <a:pt x="3997" y="2499"/>
                    </a:lnTo>
                    <a:lnTo>
                      <a:pt x="4160" y="2406"/>
                    </a:lnTo>
                    <a:lnTo>
                      <a:pt x="4322" y="2301"/>
                    </a:lnTo>
                    <a:lnTo>
                      <a:pt x="4462" y="2197"/>
                    </a:lnTo>
                    <a:lnTo>
                      <a:pt x="4590" y="2081"/>
                    </a:lnTo>
                    <a:lnTo>
                      <a:pt x="4683" y="1953"/>
                    </a:lnTo>
                    <a:lnTo>
                      <a:pt x="4764" y="1825"/>
                    </a:lnTo>
                    <a:lnTo>
                      <a:pt x="4834" y="1697"/>
                    </a:lnTo>
                    <a:lnTo>
                      <a:pt x="4868" y="1558"/>
                    </a:lnTo>
                    <a:lnTo>
                      <a:pt x="4880" y="1407"/>
                    </a:lnTo>
                    <a:lnTo>
                      <a:pt x="4868" y="1267"/>
                    </a:lnTo>
                    <a:lnTo>
                      <a:pt x="4834" y="1128"/>
                    </a:lnTo>
                    <a:lnTo>
                      <a:pt x="4764" y="988"/>
                    </a:lnTo>
                    <a:lnTo>
                      <a:pt x="4683" y="861"/>
                    </a:lnTo>
                    <a:lnTo>
                      <a:pt x="4590" y="733"/>
                    </a:lnTo>
                    <a:lnTo>
                      <a:pt x="4462" y="628"/>
                    </a:lnTo>
                    <a:lnTo>
                      <a:pt x="4322" y="512"/>
                    </a:lnTo>
                    <a:lnTo>
                      <a:pt x="4160" y="419"/>
                    </a:lnTo>
                    <a:lnTo>
                      <a:pt x="3997" y="326"/>
                    </a:lnTo>
                    <a:lnTo>
                      <a:pt x="3800" y="245"/>
                    </a:lnTo>
                    <a:lnTo>
                      <a:pt x="3602" y="175"/>
                    </a:lnTo>
                    <a:lnTo>
                      <a:pt x="3393" y="117"/>
                    </a:lnTo>
                    <a:lnTo>
                      <a:pt x="3161" y="71"/>
                    </a:lnTo>
                    <a:lnTo>
                      <a:pt x="2928" y="36"/>
                    </a:lnTo>
                    <a:lnTo>
                      <a:pt x="2696" y="13"/>
                    </a:lnTo>
                    <a:lnTo>
                      <a:pt x="2440" y="1"/>
                    </a:lnTo>
                    <a:close/>
                  </a:path>
                </a:pathLst>
              </a:custGeom>
              <a:solidFill>
                <a:srgbClr val="E3623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2" name="Google Shape;1202;p38"/>
              <p:cNvSpPr/>
              <p:nvPr/>
            </p:nvSpPr>
            <p:spPr>
              <a:xfrm>
                <a:off x="-7343965" y="2941021"/>
                <a:ext cx="289243" cy="167047"/>
              </a:xfrm>
              <a:custGeom>
                <a:rect b="b" l="l" r="r" t="t"/>
                <a:pathLst>
                  <a:path extrusionOk="0" h="2812" w="4869">
                    <a:moveTo>
                      <a:pt x="2185" y="0"/>
                    </a:moveTo>
                    <a:lnTo>
                      <a:pt x="1941" y="23"/>
                    </a:lnTo>
                    <a:lnTo>
                      <a:pt x="1708" y="58"/>
                    </a:lnTo>
                    <a:lnTo>
                      <a:pt x="1488" y="105"/>
                    </a:lnTo>
                    <a:lnTo>
                      <a:pt x="1279" y="163"/>
                    </a:lnTo>
                    <a:lnTo>
                      <a:pt x="1069" y="233"/>
                    </a:lnTo>
                    <a:lnTo>
                      <a:pt x="884" y="314"/>
                    </a:lnTo>
                    <a:lnTo>
                      <a:pt x="709" y="407"/>
                    </a:lnTo>
                    <a:lnTo>
                      <a:pt x="558" y="511"/>
                    </a:lnTo>
                    <a:lnTo>
                      <a:pt x="419" y="616"/>
                    </a:lnTo>
                    <a:lnTo>
                      <a:pt x="291" y="732"/>
                    </a:lnTo>
                    <a:lnTo>
                      <a:pt x="186" y="860"/>
                    </a:lnTo>
                    <a:lnTo>
                      <a:pt x="105" y="988"/>
                    </a:lnTo>
                    <a:lnTo>
                      <a:pt x="47" y="1116"/>
                    </a:lnTo>
                    <a:lnTo>
                      <a:pt x="12" y="1255"/>
                    </a:lnTo>
                    <a:lnTo>
                      <a:pt x="1" y="1406"/>
                    </a:lnTo>
                    <a:lnTo>
                      <a:pt x="12" y="1545"/>
                    </a:lnTo>
                    <a:lnTo>
                      <a:pt x="47" y="1685"/>
                    </a:lnTo>
                    <a:lnTo>
                      <a:pt x="105" y="1824"/>
                    </a:lnTo>
                    <a:lnTo>
                      <a:pt x="186" y="1952"/>
                    </a:lnTo>
                    <a:lnTo>
                      <a:pt x="291" y="2080"/>
                    </a:lnTo>
                    <a:lnTo>
                      <a:pt x="419" y="2196"/>
                    </a:lnTo>
                    <a:lnTo>
                      <a:pt x="558" y="2301"/>
                    </a:lnTo>
                    <a:lnTo>
                      <a:pt x="709" y="2405"/>
                    </a:lnTo>
                    <a:lnTo>
                      <a:pt x="884" y="2486"/>
                    </a:lnTo>
                    <a:lnTo>
                      <a:pt x="1069" y="2568"/>
                    </a:lnTo>
                    <a:lnTo>
                      <a:pt x="1279" y="2637"/>
                    </a:lnTo>
                    <a:lnTo>
                      <a:pt x="1488" y="2696"/>
                    </a:lnTo>
                    <a:lnTo>
                      <a:pt x="1708" y="2754"/>
                    </a:lnTo>
                    <a:lnTo>
                      <a:pt x="1941" y="2789"/>
                    </a:lnTo>
                    <a:lnTo>
                      <a:pt x="2185" y="2800"/>
                    </a:lnTo>
                    <a:lnTo>
                      <a:pt x="2440" y="2812"/>
                    </a:lnTo>
                    <a:lnTo>
                      <a:pt x="2684" y="2800"/>
                    </a:lnTo>
                    <a:lnTo>
                      <a:pt x="2928" y="2789"/>
                    </a:lnTo>
                    <a:lnTo>
                      <a:pt x="3161" y="2754"/>
                    </a:lnTo>
                    <a:lnTo>
                      <a:pt x="3381" y="2696"/>
                    </a:lnTo>
                    <a:lnTo>
                      <a:pt x="3602" y="2637"/>
                    </a:lnTo>
                    <a:lnTo>
                      <a:pt x="3800" y="2568"/>
                    </a:lnTo>
                    <a:lnTo>
                      <a:pt x="3985" y="2486"/>
                    </a:lnTo>
                    <a:lnTo>
                      <a:pt x="4160" y="2405"/>
                    </a:lnTo>
                    <a:lnTo>
                      <a:pt x="4322" y="2301"/>
                    </a:lnTo>
                    <a:lnTo>
                      <a:pt x="4462" y="2196"/>
                    </a:lnTo>
                    <a:lnTo>
                      <a:pt x="4578" y="2080"/>
                    </a:lnTo>
                    <a:lnTo>
                      <a:pt x="4683" y="1952"/>
                    </a:lnTo>
                    <a:lnTo>
                      <a:pt x="4764" y="1824"/>
                    </a:lnTo>
                    <a:lnTo>
                      <a:pt x="4822" y="1685"/>
                    </a:lnTo>
                    <a:lnTo>
                      <a:pt x="4857" y="1545"/>
                    </a:lnTo>
                    <a:lnTo>
                      <a:pt x="4868" y="1406"/>
                    </a:lnTo>
                    <a:lnTo>
                      <a:pt x="4857" y="1255"/>
                    </a:lnTo>
                    <a:lnTo>
                      <a:pt x="4822" y="1116"/>
                    </a:lnTo>
                    <a:lnTo>
                      <a:pt x="4764" y="988"/>
                    </a:lnTo>
                    <a:lnTo>
                      <a:pt x="4683" y="860"/>
                    </a:lnTo>
                    <a:lnTo>
                      <a:pt x="4578" y="732"/>
                    </a:lnTo>
                    <a:lnTo>
                      <a:pt x="4462" y="616"/>
                    </a:lnTo>
                    <a:lnTo>
                      <a:pt x="4322" y="511"/>
                    </a:lnTo>
                    <a:lnTo>
                      <a:pt x="4160" y="407"/>
                    </a:lnTo>
                    <a:lnTo>
                      <a:pt x="3985" y="314"/>
                    </a:lnTo>
                    <a:lnTo>
                      <a:pt x="3800" y="233"/>
                    </a:lnTo>
                    <a:lnTo>
                      <a:pt x="3602" y="163"/>
                    </a:lnTo>
                    <a:lnTo>
                      <a:pt x="3381" y="105"/>
                    </a:lnTo>
                    <a:lnTo>
                      <a:pt x="3161" y="58"/>
                    </a:lnTo>
                    <a:lnTo>
                      <a:pt x="2928" y="23"/>
                    </a:lnTo>
                    <a:lnTo>
                      <a:pt x="268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3" name="Google Shape;1203;p38"/>
              <p:cNvSpPr/>
              <p:nvPr/>
            </p:nvSpPr>
            <p:spPr>
              <a:xfrm>
                <a:off x="-7297035" y="2965140"/>
                <a:ext cx="198116" cy="76692"/>
              </a:xfrm>
              <a:custGeom>
                <a:rect b="b" l="l" r="r" t="t"/>
                <a:pathLst>
                  <a:path extrusionOk="0" h="1291" w="3335">
                    <a:moveTo>
                      <a:pt x="1499" y="1"/>
                    </a:moveTo>
                    <a:lnTo>
                      <a:pt x="1337" y="24"/>
                    </a:lnTo>
                    <a:lnTo>
                      <a:pt x="1174" y="47"/>
                    </a:lnTo>
                    <a:lnTo>
                      <a:pt x="1023" y="71"/>
                    </a:lnTo>
                    <a:lnTo>
                      <a:pt x="872" y="117"/>
                    </a:lnTo>
                    <a:lnTo>
                      <a:pt x="733" y="164"/>
                    </a:lnTo>
                    <a:lnTo>
                      <a:pt x="605" y="222"/>
                    </a:lnTo>
                    <a:lnTo>
                      <a:pt x="489" y="280"/>
                    </a:lnTo>
                    <a:lnTo>
                      <a:pt x="384" y="349"/>
                    </a:lnTo>
                    <a:lnTo>
                      <a:pt x="291" y="419"/>
                    </a:lnTo>
                    <a:lnTo>
                      <a:pt x="210" y="500"/>
                    </a:lnTo>
                    <a:lnTo>
                      <a:pt x="128" y="593"/>
                    </a:lnTo>
                    <a:lnTo>
                      <a:pt x="82" y="675"/>
                    </a:lnTo>
                    <a:lnTo>
                      <a:pt x="35" y="768"/>
                    </a:lnTo>
                    <a:lnTo>
                      <a:pt x="12" y="861"/>
                    </a:lnTo>
                    <a:lnTo>
                      <a:pt x="1" y="965"/>
                    </a:lnTo>
                    <a:lnTo>
                      <a:pt x="12" y="1035"/>
                    </a:lnTo>
                    <a:lnTo>
                      <a:pt x="24" y="1116"/>
                    </a:lnTo>
                    <a:lnTo>
                      <a:pt x="47" y="1197"/>
                    </a:lnTo>
                    <a:lnTo>
                      <a:pt x="94" y="1267"/>
                    </a:lnTo>
                    <a:lnTo>
                      <a:pt x="140" y="1197"/>
                    </a:lnTo>
                    <a:lnTo>
                      <a:pt x="198" y="1128"/>
                    </a:lnTo>
                    <a:lnTo>
                      <a:pt x="256" y="1070"/>
                    </a:lnTo>
                    <a:lnTo>
                      <a:pt x="326" y="1012"/>
                    </a:lnTo>
                    <a:lnTo>
                      <a:pt x="500" y="907"/>
                    </a:lnTo>
                    <a:lnTo>
                      <a:pt x="686" y="814"/>
                    </a:lnTo>
                    <a:lnTo>
                      <a:pt x="907" y="733"/>
                    </a:lnTo>
                    <a:lnTo>
                      <a:pt x="1139" y="675"/>
                    </a:lnTo>
                    <a:lnTo>
                      <a:pt x="1383" y="640"/>
                    </a:lnTo>
                    <a:lnTo>
                      <a:pt x="1650" y="628"/>
                    </a:lnTo>
                    <a:lnTo>
                      <a:pt x="1918" y="640"/>
                    </a:lnTo>
                    <a:lnTo>
                      <a:pt x="2173" y="675"/>
                    </a:lnTo>
                    <a:lnTo>
                      <a:pt x="2417" y="744"/>
                    </a:lnTo>
                    <a:lnTo>
                      <a:pt x="2638" y="814"/>
                    </a:lnTo>
                    <a:lnTo>
                      <a:pt x="2824" y="919"/>
                    </a:lnTo>
                    <a:lnTo>
                      <a:pt x="2917" y="965"/>
                    </a:lnTo>
                    <a:lnTo>
                      <a:pt x="2998" y="1023"/>
                    </a:lnTo>
                    <a:lnTo>
                      <a:pt x="3068" y="1081"/>
                    </a:lnTo>
                    <a:lnTo>
                      <a:pt x="3126" y="1151"/>
                    </a:lnTo>
                    <a:lnTo>
                      <a:pt x="3184" y="1221"/>
                    </a:lnTo>
                    <a:lnTo>
                      <a:pt x="3230" y="1290"/>
                    </a:lnTo>
                    <a:lnTo>
                      <a:pt x="3277" y="1209"/>
                    </a:lnTo>
                    <a:lnTo>
                      <a:pt x="3300" y="1128"/>
                    </a:lnTo>
                    <a:lnTo>
                      <a:pt x="3323" y="1046"/>
                    </a:lnTo>
                    <a:lnTo>
                      <a:pt x="3335" y="965"/>
                    </a:lnTo>
                    <a:lnTo>
                      <a:pt x="3323" y="861"/>
                    </a:lnTo>
                    <a:lnTo>
                      <a:pt x="3300" y="768"/>
                    </a:lnTo>
                    <a:lnTo>
                      <a:pt x="3254" y="675"/>
                    </a:lnTo>
                    <a:lnTo>
                      <a:pt x="3195" y="593"/>
                    </a:lnTo>
                    <a:lnTo>
                      <a:pt x="3126" y="500"/>
                    </a:lnTo>
                    <a:lnTo>
                      <a:pt x="3044" y="419"/>
                    </a:lnTo>
                    <a:lnTo>
                      <a:pt x="2952" y="349"/>
                    </a:lnTo>
                    <a:lnTo>
                      <a:pt x="2847" y="280"/>
                    </a:lnTo>
                    <a:lnTo>
                      <a:pt x="2731" y="222"/>
                    </a:lnTo>
                    <a:lnTo>
                      <a:pt x="2591" y="164"/>
                    </a:lnTo>
                    <a:lnTo>
                      <a:pt x="2464" y="117"/>
                    </a:lnTo>
                    <a:lnTo>
                      <a:pt x="2313" y="71"/>
                    </a:lnTo>
                    <a:lnTo>
                      <a:pt x="2162" y="47"/>
                    </a:lnTo>
                    <a:lnTo>
                      <a:pt x="1999" y="24"/>
                    </a:lnTo>
                    <a:lnTo>
                      <a:pt x="1836" y="1"/>
                    </a:lnTo>
                    <a:close/>
                  </a:path>
                </a:pathLst>
              </a:custGeom>
              <a:solidFill>
                <a:srgbClr val="E3623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04" name="Google Shape;1204;p38"/>
            <p:cNvGrpSpPr/>
            <p:nvPr/>
          </p:nvGrpSpPr>
          <p:grpSpPr>
            <a:xfrm>
              <a:off x="-6007915" y="2172884"/>
              <a:ext cx="289956" cy="256095"/>
              <a:chOff x="-7343965" y="2941021"/>
              <a:chExt cx="289956" cy="256095"/>
            </a:xfrm>
          </p:grpSpPr>
          <p:sp>
            <p:nvSpPr>
              <p:cNvPr id="1205" name="Google Shape;1205;p38"/>
              <p:cNvSpPr/>
              <p:nvPr/>
            </p:nvSpPr>
            <p:spPr>
              <a:xfrm>
                <a:off x="-7343965" y="3027278"/>
                <a:ext cx="289956" cy="84949"/>
              </a:xfrm>
              <a:custGeom>
                <a:rect b="b" l="l" r="r" t="t"/>
                <a:pathLst>
                  <a:path extrusionOk="0" h="1430" w="4881">
                    <a:moveTo>
                      <a:pt x="1" y="0"/>
                    </a:moveTo>
                    <a:lnTo>
                      <a:pt x="1" y="1429"/>
                    </a:lnTo>
                    <a:lnTo>
                      <a:pt x="4880" y="1429"/>
                    </a:lnTo>
                    <a:lnTo>
                      <a:pt x="4880" y="0"/>
                    </a:lnTo>
                    <a:close/>
                  </a:path>
                </a:pathLst>
              </a:custGeom>
              <a:solidFill>
                <a:srgbClr val="E3623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6" name="Google Shape;1206;p38"/>
              <p:cNvSpPr/>
              <p:nvPr/>
            </p:nvSpPr>
            <p:spPr>
              <a:xfrm>
                <a:off x="-7343965" y="3030010"/>
                <a:ext cx="289956" cy="167106"/>
              </a:xfrm>
              <a:custGeom>
                <a:rect b="b" l="l" r="r" t="t"/>
                <a:pathLst>
                  <a:path extrusionOk="0" h="2813" w="4881">
                    <a:moveTo>
                      <a:pt x="2440" y="1"/>
                    </a:moveTo>
                    <a:lnTo>
                      <a:pt x="2196" y="13"/>
                    </a:lnTo>
                    <a:lnTo>
                      <a:pt x="1952" y="36"/>
                    </a:lnTo>
                    <a:lnTo>
                      <a:pt x="1720" y="71"/>
                    </a:lnTo>
                    <a:lnTo>
                      <a:pt x="1488" y="117"/>
                    </a:lnTo>
                    <a:lnTo>
                      <a:pt x="1279" y="175"/>
                    </a:lnTo>
                    <a:lnTo>
                      <a:pt x="1081" y="245"/>
                    </a:lnTo>
                    <a:lnTo>
                      <a:pt x="895" y="326"/>
                    </a:lnTo>
                    <a:lnTo>
                      <a:pt x="721" y="419"/>
                    </a:lnTo>
                    <a:lnTo>
                      <a:pt x="558" y="512"/>
                    </a:lnTo>
                    <a:lnTo>
                      <a:pt x="419" y="628"/>
                    </a:lnTo>
                    <a:lnTo>
                      <a:pt x="303" y="733"/>
                    </a:lnTo>
                    <a:lnTo>
                      <a:pt x="198" y="861"/>
                    </a:lnTo>
                    <a:lnTo>
                      <a:pt x="117" y="988"/>
                    </a:lnTo>
                    <a:lnTo>
                      <a:pt x="47" y="1128"/>
                    </a:lnTo>
                    <a:lnTo>
                      <a:pt x="12" y="1267"/>
                    </a:lnTo>
                    <a:lnTo>
                      <a:pt x="1" y="1407"/>
                    </a:lnTo>
                    <a:lnTo>
                      <a:pt x="12" y="1558"/>
                    </a:lnTo>
                    <a:lnTo>
                      <a:pt x="47" y="1697"/>
                    </a:lnTo>
                    <a:lnTo>
                      <a:pt x="117" y="1825"/>
                    </a:lnTo>
                    <a:lnTo>
                      <a:pt x="198" y="1953"/>
                    </a:lnTo>
                    <a:lnTo>
                      <a:pt x="303" y="2081"/>
                    </a:lnTo>
                    <a:lnTo>
                      <a:pt x="419" y="2197"/>
                    </a:lnTo>
                    <a:lnTo>
                      <a:pt x="558" y="2301"/>
                    </a:lnTo>
                    <a:lnTo>
                      <a:pt x="721" y="2406"/>
                    </a:lnTo>
                    <a:lnTo>
                      <a:pt x="895" y="2499"/>
                    </a:lnTo>
                    <a:lnTo>
                      <a:pt x="1081" y="2580"/>
                    </a:lnTo>
                    <a:lnTo>
                      <a:pt x="1279" y="2650"/>
                    </a:lnTo>
                    <a:lnTo>
                      <a:pt x="1488" y="2708"/>
                    </a:lnTo>
                    <a:lnTo>
                      <a:pt x="1720" y="2754"/>
                    </a:lnTo>
                    <a:lnTo>
                      <a:pt x="1952" y="2789"/>
                    </a:lnTo>
                    <a:lnTo>
                      <a:pt x="2196" y="2812"/>
                    </a:lnTo>
                    <a:lnTo>
                      <a:pt x="2696" y="2812"/>
                    </a:lnTo>
                    <a:lnTo>
                      <a:pt x="2928" y="2789"/>
                    </a:lnTo>
                    <a:lnTo>
                      <a:pt x="3161" y="2754"/>
                    </a:lnTo>
                    <a:lnTo>
                      <a:pt x="3393" y="2708"/>
                    </a:lnTo>
                    <a:lnTo>
                      <a:pt x="3602" y="2650"/>
                    </a:lnTo>
                    <a:lnTo>
                      <a:pt x="3800" y="2580"/>
                    </a:lnTo>
                    <a:lnTo>
                      <a:pt x="3997" y="2499"/>
                    </a:lnTo>
                    <a:lnTo>
                      <a:pt x="4160" y="2406"/>
                    </a:lnTo>
                    <a:lnTo>
                      <a:pt x="4322" y="2301"/>
                    </a:lnTo>
                    <a:lnTo>
                      <a:pt x="4462" y="2197"/>
                    </a:lnTo>
                    <a:lnTo>
                      <a:pt x="4590" y="2081"/>
                    </a:lnTo>
                    <a:lnTo>
                      <a:pt x="4683" y="1953"/>
                    </a:lnTo>
                    <a:lnTo>
                      <a:pt x="4764" y="1825"/>
                    </a:lnTo>
                    <a:lnTo>
                      <a:pt x="4834" y="1697"/>
                    </a:lnTo>
                    <a:lnTo>
                      <a:pt x="4868" y="1558"/>
                    </a:lnTo>
                    <a:lnTo>
                      <a:pt x="4880" y="1407"/>
                    </a:lnTo>
                    <a:lnTo>
                      <a:pt x="4868" y="1267"/>
                    </a:lnTo>
                    <a:lnTo>
                      <a:pt x="4834" y="1128"/>
                    </a:lnTo>
                    <a:lnTo>
                      <a:pt x="4764" y="988"/>
                    </a:lnTo>
                    <a:lnTo>
                      <a:pt x="4683" y="861"/>
                    </a:lnTo>
                    <a:lnTo>
                      <a:pt x="4590" y="733"/>
                    </a:lnTo>
                    <a:lnTo>
                      <a:pt x="4462" y="628"/>
                    </a:lnTo>
                    <a:lnTo>
                      <a:pt x="4322" y="512"/>
                    </a:lnTo>
                    <a:lnTo>
                      <a:pt x="4160" y="419"/>
                    </a:lnTo>
                    <a:lnTo>
                      <a:pt x="3997" y="326"/>
                    </a:lnTo>
                    <a:lnTo>
                      <a:pt x="3800" y="245"/>
                    </a:lnTo>
                    <a:lnTo>
                      <a:pt x="3602" y="175"/>
                    </a:lnTo>
                    <a:lnTo>
                      <a:pt x="3393" y="117"/>
                    </a:lnTo>
                    <a:lnTo>
                      <a:pt x="3161" y="71"/>
                    </a:lnTo>
                    <a:lnTo>
                      <a:pt x="2928" y="36"/>
                    </a:lnTo>
                    <a:lnTo>
                      <a:pt x="2696" y="13"/>
                    </a:lnTo>
                    <a:lnTo>
                      <a:pt x="2440" y="1"/>
                    </a:lnTo>
                    <a:close/>
                  </a:path>
                </a:pathLst>
              </a:custGeom>
              <a:solidFill>
                <a:srgbClr val="E3623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7" name="Google Shape;1207;p38"/>
              <p:cNvSpPr/>
              <p:nvPr/>
            </p:nvSpPr>
            <p:spPr>
              <a:xfrm>
                <a:off x="-7343965" y="2941021"/>
                <a:ext cx="289243" cy="167047"/>
              </a:xfrm>
              <a:custGeom>
                <a:rect b="b" l="l" r="r" t="t"/>
                <a:pathLst>
                  <a:path extrusionOk="0" h="2812" w="4869">
                    <a:moveTo>
                      <a:pt x="2185" y="0"/>
                    </a:moveTo>
                    <a:lnTo>
                      <a:pt x="1941" y="23"/>
                    </a:lnTo>
                    <a:lnTo>
                      <a:pt x="1708" y="58"/>
                    </a:lnTo>
                    <a:lnTo>
                      <a:pt x="1488" y="105"/>
                    </a:lnTo>
                    <a:lnTo>
                      <a:pt x="1279" y="163"/>
                    </a:lnTo>
                    <a:lnTo>
                      <a:pt x="1069" y="233"/>
                    </a:lnTo>
                    <a:lnTo>
                      <a:pt x="884" y="314"/>
                    </a:lnTo>
                    <a:lnTo>
                      <a:pt x="709" y="407"/>
                    </a:lnTo>
                    <a:lnTo>
                      <a:pt x="558" y="511"/>
                    </a:lnTo>
                    <a:lnTo>
                      <a:pt x="419" y="616"/>
                    </a:lnTo>
                    <a:lnTo>
                      <a:pt x="291" y="732"/>
                    </a:lnTo>
                    <a:lnTo>
                      <a:pt x="186" y="860"/>
                    </a:lnTo>
                    <a:lnTo>
                      <a:pt x="105" y="988"/>
                    </a:lnTo>
                    <a:lnTo>
                      <a:pt x="47" y="1116"/>
                    </a:lnTo>
                    <a:lnTo>
                      <a:pt x="12" y="1255"/>
                    </a:lnTo>
                    <a:lnTo>
                      <a:pt x="1" y="1406"/>
                    </a:lnTo>
                    <a:lnTo>
                      <a:pt x="12" y="1545"/>
                    </a:lnTo>
                    <a:lnTo>
                      <a:pt x="47" y="1685"/>
                    </a:lnTo>
                    <a:lnTo>
                      <a:pt x="105" y="1824"/>
                    </a:lnTo>
                    <a:lnTo>
                      <a:pt x="186" y="1952"/>
                    </a:lnTo>
                    <a:lnTo>
                      <a:pt x="291" y="2080"/>
                    </a:lnTo>
                    <a:lnTo>
                      <a:pt x="419" y="2196"/>
                    </a:lnTo>
                    <a:lnTo>
                      <a:pt x="558" y="2301"/>
                    </a:lnTo>
                    <a:lnTo>
                      <a:pt x="709" y="2405"/>
                    </a:lnTo>
                    <a:lnTo>
                      <a:pt x="884" y="2486"/>
                    </a:lnTo>
                    <a:lnTo>
                      <a:pt x="1069" y="2568"/>
                    </a:lnTo>
                    <a:lnTo>
                      <a:pt x="1279" y="2637"/>
                    </a:lnTo>
                    <a:lnTo>
                      <a:pt x="1488" y="2696"/>
                    </a:lnTo>
                    <a:lnTo>
                      <a:pt x="1708" y="2754"/>
                    </a:lnTo>
                    <a:lnTo>
                      <a:pt x="1941" y="2789"/>
                    </a:lnTo>
                    <a:lnTo>
                      <a:pt x="2185" y="2800"/>
                    </a:lnTo>
                    <a:lnTo>
                      <a:pt x="2440" y="2812"/>
                    </a:lnTo>
                    <a:lnTo>
                      <a:pt x="2684" y="2800"/>
                    </a:lnTo>
                    <a:lnTo>
                      <a:pt x="2928" y="2789"/>
                    </a:lnTo>
                    <a:lnTo>
                      <a:pt x="3161" y="2754"/>
                    </a:lnTo>
                    <a:lnTo>
                      <a:pt x="3381" y="2696"/>
                    </a:lnTo>
                    <a:lnTo>
                      <a:pt x="3602" y="2637"/>
                    </a:lnTo>
                    <a:lnTo>
                      <a:pt x="3800" y="2568"/>
                    </a:lnTo>
                    <a:lnTo>
                      <a:pt x="3985" y="2486"/>
                    </a:lnTo>
                    <a:lnTo>
                      <a:pt x="4160" y="2405"/>
                    </a:lnTo>
                    <a:lnTo>
                      <a:pt x="4322" y="2301"/>
                    </a:lnTo>
                    <a:lnTo>
                      <a:pt x="4462" y="2196"/>
                    </a:lnTo>
                    <a:lnTo>
                      <a:pt x="4578" y="2080"/>
                    </a:lnTo>
                    <a:lnTo>
                      <a:pt x="4683" y="1952"/>
                    </a:lnTo>
                    <a:lnTo>
                      <a:pt x="4764" y="1824"/>
                    </a:lnTo>
                    <a:lnTo>
                      <a:pt x="4822" y="1685"/>
                    </a:lnTo>
                    <a:lnTo>
                      <a:pt x="4857" y="1545"/>
                    </a:lnTo>
                    <a:lnTo>
                      <a:pt x="4868" y="1406"/>
                    </a:lnTo>
                    <a:lnTo>
                      <a:pt x="4857" y="1255"/>
                    </a:lnTo>
                    <a:lnTo>
                      <a:pt x="4822" y="1116"/>
                    </a:lnTo>
                    <a:lnTo>
                      <a:pt x="4764" y="988"/>
                    </a:lnTo>
                    <a:lnTo>
                      <a:pt x="4683" y="860"/>
                    </a:lnTo>
                    <a:lnTo>
                      <a:pt x="4578" y="732"/>
                    </a:lnTo>
                    <a:lnTo>
                      <a:pt x="4462" y="616"/>
                    </a:lnTo>
                    <a:lnTo>
                      <a:pt x="4322" y="511"/>
                    </a:lnTo>
                    <a:lnTo>
                      <a:pt x="4160" y="407"/>
                    </a:lnTo>
                    <a:lnTo>
                      <a:pt x="3985" y="314"/>
                    </a:lnTo>
                    <a:lnTo>
                      <a:pt x="3800" y="233"/>
                    </a:lnTo>
                    <a:lnTo>
                      <a:pt x="3602" y="163"/>
                    </a:lnTo>
                    <a:lnTo>
                      <a:pt x="3381" y="105"/>
                    </a:lnTo>
                    <a:lnTo>
                      <a:pt x="3161" y="58"/>
                    </a:lnTo>
                    <a:lnTo>
                      <a:pt x="2928" y="23"/>
                    </a:lnTo>
                    <a:lnTo>
                      <a:pt x="268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8" name="Google Shape;1208;p38"/>
              <p:cNvSpPr/>
              <p:nvPr/>
            </p:nvSpPr>
            <p:spPr>
              <a:xfrm>
                <a:off x="-7297035" y="2965140"/>
                <a:ext cx="198116" cy="76692"/>
              </a:xfrm>
              <a:custGeom>
                <a:rect b="b" l="l" r="r" t="t"/>
                <a:pathLst>
                  <a:path extrusionOk="0" h="1291" w="3335">
                    <a:moveTo>
                      <a:pt x="1499" y="1"/>
                    </a:moveTo>
                    <a:lnTo>
                      <a:pt x="1337" y="24"/>
                    </a:lnTo>
                    <a:lnTo>
                      <a:pt x="1174" y="47"/>
                    </a:lnTo>
                    <a:lnTo>
                      <a:pt x="1023" y="71"/>
                    </a:lnTo>
                    <a:lnTo>
                      <a:pt x="872" y="117"/>
                    </a:lnTo>
                    <a:lnTo>
                      <a:pt x="733" y="164"/>
                    </a:lnTo>
                    <a:lnTo>
                      <a:pt x="605" y="222"/>
                    </a:lnTo>
                    <a:lnTo>
                      <a:pt x="489" y="280"/>
                    </a:lnTo>
                    <a:lnTo>
                      <a:pt x="384" y="349"/>
                    </a:lnTo>
                    <a:lnTo>
                      <a:pt x="291" y="419"/>
                    </a:lnTo>
                    <a:lnTo>
                      <a:pt x="210" y="500"/>
                    </a:lnTo>
                    <a:lnTo>
                      <a:pt x="128" y="593"/>
                    </a:lnTo>
                    <a:lnTo>
                      <a:pt x="82" y="675"/>
                    </a:lnTo>
                    <a:lnTo>
                      <a:pt x="35" y="768"/>
                    </a:lnTo>
                    <a:lnTo>
                      <a:pt x="12" y="861"/>
                    </a:lnTo>
                    <a:lnTo>
                      <a:pt x="1" y="965"/>
                    </a:lnTo>
                    <a:lnTo>
                      <a:pt x="12" y="1035"/>
                    </a:lnTo>
                    <a:lnTo>
                      <a:pt x="24" y="1116"/>
                    </a:lnTo>
                    <a:lnTo>
                      <a:pt x="47" y="1197"/>
                    </a:lnTo>
                    <a:lnTo>
                      <a:pt x="94" y="1267"/>
                    </a:lnTo>
                    <a:lnTo>
                      <a:pt x="140" y="1197"/>
                    </a:lnTo>
                    <a:lnTo>
                      <a:pt x="198" y="1128"/>
                    </a:lnTo>
                    <a:lnTo>
                      <a:pt x="256" y="1070"/>
                    </a:lnTo>
                    <a:lnTo>
                      <a:pt x="326" y="1012"/>
                    </a:lnTo>
                    <a:lnTo>
                      <a:pt x="500" y="907"/>
                    </a:lnTo>
                    <a:lnTo>
                      <a:pt x="686" y="814"/>
                    </a:lnTo>
                    <a:lnTo>
                      <a:pt x="907" y="733"/>
                    </a:lnTo>
                    <a:lnTo>
                      <a:pt x="1139" y="675"/>
                    </a:lnTo>
                    <a:lnTo>
                      <a:pt x="1383" y="640"/>
                    </a:lnTo>
                    <a:lnTo>
                      <a:pt x="1650" y="628"/>
                    </a:lnTo>
                    <a:lnTo>
                      <a:pt x="1918" y="640"/>
                    </a:lnTo>
                    <a:lnTo>
                      <a:pt x="2173" y="675"/>
                    </a:lnTo>
                    <a:lnTo>
                      <a:pt x="2417" y="744"/>
                    </a:lnTo>
                    <a:lnTo>
                      <a:pt x="2638" y="814"/>
                    </a:lnTo>
                    <a:lnTo>
                      <a:pt x="2824" y="919"/>
                    </a:lnTo>
                    <a:lnTo>
                      <a:pt x="2917" y="965"/>
                    </a:lnTo>
                    <a:lnTo>
                      <a:pt x="2998" y="1023"/>
                    </a:lnTo>
                    <a:lnTo>
                      <a:pt x="3068" y="1081"/>
                    </a:lnTo>
                    <a:lnTo>
                      <a:pt x="3126" y="1151"/>
                    </a:lnTo>
                    <a:lnTo>
                      <a:pt x="3184" y="1221"/>
                    </a:lnTo>
                    <a:lnTo>
                      <a:pt x="3230" y="1290"/>
                    </a:lnTo>
                    <a:lnTo>
                      <a:pt x="3277" y="1209"/>
                    </a:lnTo>
                    <a:lnTo>
                      <a:pt x="3300" y="1128"/>
                    </a:lnTo>
                    <a:lnTo>
                      <a:pt x="3323" y="1046"/>
                    </a:lnTo>
                    <a:lnTo>
                      <a:pt x="3335" y="965"/>
                    </a:lnTo>
                    <a:lnTo>
                      <a:pt x="3323" y="861"/>
                    </a:lnTo>
                    <a:lnTo>
                      <a:pt x="3300" y="768"/>
                    </a:lnTo>
                    <a:lnTo>
                      <a:pt x="3254" y="675"/>
                    </a:lnTo>
                    <a:lnTo>
                      <a:pt x="3195" y="593"/>
                    </a:lnTo>
                    <a:lnTo>
                      <a:pt x="3126" y="500"/>
                    </a:lnTo>
                    <a:lnTo>
                      <a:pt x="3044" y="419"/>
                    </a:lnTo>
                    <a:lnTo>
                      <a:pt x="2952" y="349"/>
                    </a:lnTo>
                    <a:lnTo>
                      <a:pt x="2847" y="280"/>
                    </a:lnTo>
                    <a:lnTo>
                      <a:pt x="2731" y="222"/>
                    </a:lnTo>
                    <a:lnTo>
                      <a:pt x="2591" y="164"/>
                    </a:lnTo>
                    <a:lnTo>
                      <a:pt x="2464" y="117"/>
                    </a:lnTo>
                    <a:lnTo>
                      <a:pt x="2313" y="71"/>
                    </a:lnTo>
                    <a:lnTo>
                      <a:pt x="2162" y="47"/>
                    </a:lnTo>
                    <a:lnTo>
                      <a:pt x="1999" y="24"/>
                    </a:lnTo>
                    <a:lnTo>
                      <a:pt x="1836" y="1"/>
                    </a:lnTo>
                    <a:close/>
                  </a:path>
                </a:pathLst>
              </a:custGeom>
              <a:solidFill>
                <a:srgbClr val="E3623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09" name="Google Shape;1209;p38"/>
            <p:cNvGrpSpPr/>
            <p:nvPr/>
          </p:nvGrpSpPr>
          <p:grpSpPr>
            <a:xfrm>
              <a:off x="-6013702" y="2956559"/>
              <a:ext cx="289956" cy="256095"/>
              <a:chOff x="-7343965" y="2941021"/>
              <a:chExt cx="289956" cy="256095"/>
            </a:xfrm>
          </p:grpSpPr>
          <p:sp>
            <p:nvSpPr>
              <p:cNvPr id="1210" name="Google Shape;1210;p38"/>
              <p:cNvSpPr/>
              <p:nvPr/>
            </p:nvSpPr>
            <p:spPr>
              <a:xfrm>
                <a:off x="-7343965" y="3027278"/>
                <a:ext cx="289956" cy="84949"/>
              </a:xfrm>
              <a:custGeom>
                <a:rect b="b" l="l" r="r" t="t"/>
                <a:pathLst>
                  <a:path extrusionOk="0" h="1430" w="4881">
                    <a:moveTo>
                      <a:pt x="1" y="0"/>
                    </a:moveTo>
                    <a:lnTo>
                      <a:pt x="1" y="1429"/>
                    </a:lnTo>
                    <a:lnTo>
                      <a:pt x="4880" y="1429"/>
                    </a:lnTo>
                    <a:lnTo>
                      <a:pt x="4880" y="0"/>
                    </a:lnTo>
                    <a:close/>
                  </a:path>
                </a:pathLst>
              </a:custGeom>
              <a:solidFill>
                <a:srgbClr val="E3623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1" name="Google Shape;1211;p38"/>
              <p:cNvSpPr/>
              <p:nvPr/>
            </p:nvSpPr>
            <p:spPr>
              <a:xfrm>
                <a:off x="-7343965" y="3030010"/>
                <a:ext cx="289956" cy="167106"/>
              </a:xfrm>
              <a:custGeom>
                <a:rect b="b" l="l" r="r" t="t"/>
                <a:pathLst>
                  <a:path extrusionOk="0" h="2813" w="4881">
                    <a:moveTo>
                      <a:pt x="2440" y="1"/>
                    </a:moveTo>
                    <a:lnTo>
                      <a:pt x="2196" y="13"/>
                    </a:lnTo>
                    <a:lnTo>
                      <a:pt x="1952" y="36"/>
                    </a:lnTo>
                    <a:lnTo>
                      <a:pt x="1720" y="71"/>
                    </a:lnTo>
                    <a:lnTo>
                      <a:pt x="1488" y="117"/>
                    </a:lnTo>
                    <a:lnTo>
                      <a:pt x="1279" y="175"/>
                    </a:lnTo>
                    <a:lnTo>
                      <a:pt x="1081" y="245"/>
                    </a:lnTo>
                    <a:lnTo>
                      <a:pt x="895" y="326"/>
                    </a:lnTo>
                    <a:lnTo>
                      <a:pt x="721" y="419"/>
                    </a:lnTo>
                    <a:lnTo>
                      <a:pt x="558" y="512"/>
                    </a:lnTo>
                    <a:lnTo>
                      <a:pt x="419" y="628"/>
                    </a:lnTo>
                    <a:lnTo>
                      <a:pt x="303" y="733"/>
                    </a:lnTo>
                    <a:lnTo>
                      <a:pt x="198" y="861"/>
                    </a:lnTo>
                    <a:lnTo>
                      <a:pt x="117" y="988"/>
                    </a:lnTo>
                    <a:lnTo>
                      <a:pt x="47" y="1128"/>
                    </a:lnTo>
                    <a:lnTo>
                      <a:pt x="12" y="1267"/>
                    </a:lnTo>
                    <a:lnTo>
                      <a:pt x="1" y="1407"/>
                    </a:lnTo>
                    <a:lnTo>
                      <a:pt x="12" y="1558"/>
                    </a:lnTo>
                    <a:lnTo>
                      <a:pt x="47" y="1697"/>
                    </a:lnTo>
                    <a:lnTo>
                      <a:pt x="117" y="1825"/>
                    </a:lnTo>
                    <a:lnTo>
                      <a:pt x="198" y="1953"/>
                    </a:lnTo>
                    <a:lnTo>
                      <a:pt x="303" y="2081"/>
                    </a:lnTo>
                    <a:lnTo>
                      <a:pt x="419" y="2197"/>
                    </a:lnTo>
                    <a:lnTo>
                      <a:pt x="558" y="2301"/>
                    </a:lnTo>
                    <a:lnTo>
                      <a:pt x="721" y="2406"/>
                    </a:lnTo>
                    <a:lnTo>
                      <a:pt x="895" y="2499"/>
                    </a:lnTo>
                    <a:lnTo>
                      <a:pt x="1081" y="2580"/>
                    </a:lnTo>
                    <a:lnTo>
                      <a:pt x="1279" y="2650"/>
                    </a:lnTo>
                    <a:lnTo>
                      <a:pt x="1488" y="2708"/>
                    </a:lnTo>
                    <a:lnTo>
                      <a:pt x="1720" y="2754"/>
                    </a:lnTo>
                    <a:lnTo>
                      <a:pt x="1952" y="2789"/>
                    </a:lnTo>
                    <a:lnTo>
                      <a:pt x="2196" y="2812"/>
                    </a:lnTo>
                    <a:lnTo>
                      <a:pt x="2696" y="2812"/>
                    </a:lnTo>
                    <a:lnTo>
                      <a:pt x="2928" y="2789"/>
                    </a:lnTo>
                    <a:lnTo>
                      <a:pt x="3161" y="2754"/>
                    </a:lnTo>
                    <a:lnTo>
                      <a:pt x="3393" y="2708"/>
                    </a:lnTo>
                    <a:lnTo>
                      <a:pt x="3602" y="2650"/>
                    </a:lnTo>
                    <a:lnTo>
                      <a:pt x="3800" y="2580"/>
                    </a:lnTo>
                    <a:lnTo>
                      <a:pt x="3997" y="2499"/>
                    </a:lnTo>
                    <a:lnTo>
                      <a:pt x="4160" y="2406"/>
                    </a:lnTo>
                    <a:lnTo>
                      <a:pt x="4322" y="2301"/>
                    </a:lnTo>
                    <a:lnTo>
                      <a:pt x="4462" y="2197"/>
                    </a:lnTo>
                    <a:lnTo>
                      <a:pt x="4590" y="2081"/>
                    </a:lnTo>
                    <a:lnTo>
                      <a:pt x="4683" y="1953"/>
                    </a:lnTo>
                    <a:lnTo>
                      <a:pt x="4764" y="1825"/>
                    </a:lnTo>
                    <a:lnTo>
                      <a:pt x="4834" y="1697"/>
                    </a:lnTo>
                    <a:lnTo>
                      <a:pt x="4868" y="1558"/>
                    </a:lnTo>
                    <a:lnTo>
                      <a:pt x="4880" y="1407"/>
                    </a:lnTo>
                    <a:lnTo>
                      <a:pt x="4868" y="1267"/>
                    </a:lnTo>
                    <a:lnTo>
                      <a:pt x="4834" y="1128"/>
                    </a:lnTo>
                    <a:lnTo>
                      <a:pt x="4764" y="988"/>
                    </a:lnTo>
                    <a:lnTo>
                      <a:pt x="4683" y="861"/>
                    </a:lnTo>
                    <a:lnTo>
                      <a:pt x="4590" y="733"/>
                    </a:lnTo>
                    <a:lnTo>
                      <a:pt x="4462" y="628"/>
                    </a:lnTo>
                    <a:lnTo>
                      <a:pt x="4322" y="512"/>
                    </a:lnTo>
                    <a:lnTo>
                      <a:pt x="4160" y="419"/>
                    </a:lnTo>
                    <a:lnTo>
                      <a:pt x="3997" y="326"/>
                    </a:lnTo>
                    <a:lnTo>
                      <a:pt x="3800" y="245"/>
                    </a:lnTo>
                    <a:lnTo>
                      <a:pt x="3602" y="175"/>
                    </a:lnTo>
                    <a:lnTo>
                      <a:pt x="3393" y="117"/>
                    </a:lnTo>
                    <a:lnTo>
                      <a:pt x="3161" y="71"/>
                    </a:lnTo>
                    <a:lnTo>
                      <a:pt x="2928" y="36"/>
                    </a:lnTo>
                    <a:lnTo>
                      <a:pt x="2696" y="13"/>
                    </a:lnTo>
                    <a:lnTo>
                      <a:pt x="2440" y="1"/>
                    </a:lnTo>
                    <a:close/>
                  </a:path>
                </a:pathLst>
              </a:custGeom>
              <a:solidFill>
                <a:srgbClr val="E3623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2" name="Google Shape;1212;p38"/>
              <p:cNvSpPr/>
              <p:nvPr/>
            </p:nvSpPr>
            <p:spPr>
              <a:xfrm>
                <a:off x="-7343965" y="2941021"/>
                <a:ext cx="289243" cy="167047"/>
              </a:xfrm>
              <a:custGeom>
                <a:rect b="b" l="l" r="r" t="t"/>
                <a:pathLst>
                  <a:path extrusionOk="0" h="2812" w="4869">
                    <a:moveTo>
                      <a:pt x="2185" y="0"/>
                    </a:moveTo>
                    <a:lnTo>
                      <a:pt x="1941" y="23"/>
                    </a:lnTo>
                    <a:lnTo>
                      <a:pt x="1708" y="58"/>
                    </a:lnTo>
                    <a:lnTo>
                      <a:pt x="1488" y="105"/>
                    </a:lnTo>
                    <a:lnTo>
                      <a:pt x="1279" y="163"/>
                    </a:lnTo>
                    <a:lnTo>
                      <a:pt x="1069" y="233"/>
                    </a:lnTo>
                    <a:lnTo>
                      <a:pt x="884" y="314"/>
                    </a:lnTo>
                    <a:lnTo>
                      <a:pt x="709" y="407"/>
                    </a:lnTo>
                    <a:lnTo>
                      <a:pt x="558" y="511"/>
                    </a:lnTo>
                    <a:lnTo>
                      <a:pt x="419" y="616"/>
                    </a:lnTo>
                    <a:lnTo>
                      <a:pt x="291" y="732"/>
                    </a:lnTo>
                    <a:lnTo>
                      <a:pt x="186" y="860"/>
                    </a:lnTo>
                    <a:lnTo>
                      <a:pt x="105" y="988"/>
                    </a:lnTo>
                    <a:lnTo>
                      <a:pt x="47" y="1116"/>
                    </a:lnTo>
                    <a:lnTo>
                      <a:pt x="12" y="1255"/>
                    </a:lnTo>
                    <a:lnTo>
                      <a:pt x="1" y="1406"/>
                    </a:lnTo>
                    <a:lnTo>
                      <a:pt x="12" y="1545"/>
                    </a:lnTo>
                    <a:lnTo>
                      <a:pt x="47" y="1685"/>
                    </a:lnTo>
                    <a:lnTo>
                      <a:pt x="105" y="1824"/>
                    </a:lnTo>
                    <a:lnTo>
                      <a:pt x="186" y="1952"/>
                    </a:lnTo>
                    <a:lnTo>
                      <a:pt x="291" y="2080"/>
                    </a:lnTo>
                    <a:lnTo>
                      <a:pt x="419" y="2196"/>
                    </a:lnTo>
                    <a:lnTo>
                      <a:pt x="558" y="2301"/>
                    </a:lnTo>
                    <a:lnTo>
                      <a:pt x="709" y="2405"/>
                    </a:lnTo>
                    <a:lnTo>
                      <a:pt x="884" y="2486"/>
                    </a:lnTo>
                    <a:lnTo>
                      <a:pt x="1069" y="2568"/>
                    </a:lnTo>
                    <a:lnTo>
                      <a:pt x="1279" y="2637"/>
                    </a:lnTo>
                    <a:lnTo>
                      <a:pt x="1488" y="2696"/>
                    </a:lnTo>
                    <a:lnTo>
                      <a:pt x="1708" y="2754"/>
                    </a:lnTo>
                    <a:lnTo>
                      <a:pt x="1941" y="2789"/>
                    </a:lnTo>
                    <a:lnTo>
                      <a:pt x="2185" y="2800"/>
                    </a:lnTo>
                    <a:lnTo>
                      <a:pt x="2440" y="2812"/>
                    </a:lnTo>
                    <a:lnTo>
                      <a:pt x="2684" y="2800"/>
                    </a:lnTo>
                    <a:lnTo>
                      <a:pt x="2928" y="2789"/>
                    </a:lnTo>
                    <a:lnTo>
                      <a:pt x="3161" y="2754"/>
                    </a:lnTo>
                    <a:lnTo>
                      <a:pt x="3381" y="2696"/>
                    </a:lnTo>
                    <a:lnTo>
                      <a:pt x="3602" y="2637"/>
                    </a:lnTo>
                    <a:lnTo>
                      <a:pt x="3800" y="2568"/>
                    </a:lnTo>
                    <a:lnTo>
                      <a:pt x="3985" y="2486"/>
                    </a:lnTo>
                    <a:lnTo>
                      <a:pt x="4160" y="2405"/>
                    </a:lnTo>
                    <a:lnTo>
                      <a:pt x="4322" y="2301"/>
                    </a:lnTo>
                    <a:lnTo>
                      <a:pt x="4462" y="2196"/>
                    </a:lnTo>
                    <a:lnTo>
                      <a:pt x="4578" y="2080"/>
                    </a:lnTo>
                    <a:lnTo>
                      <a:pt x="4683" y="1952"/>
                    </a:lnTo>
                    <a:lnTo>
                      <a:pt x="4764" y="1824"/>
                    </a:lnTo>
                    <a:lnTo>
                      <a:pt x="4822" y="1685"/>
                    </a:lnTo>
                    <a:lnTo>
                      <a:pt x="4857" y="1545"/>
                    </a:lnTo>
                    <a:lnTo>
                      <a:pt x="4868" y="1406"/>
                    </a:lnTo>
                    <a:lnTo>
                      <a:pt x="4857" y="1255"/>
                    </a:lnTo>
                    <a:lnTo>
                      <a:pt x="4822" y="1116"/>
                    </a:lnTo>
                    <a:lnTo>
                      <a:pt x="4764" y="988"/>
                    </a:lnTo>
                    <a:lnTo>
                      <a:pt x="4683" y="860"/>
                    </a:lnTo>
                    <a:lnTo>
                      <a:pt x="4578" y="732"/>
                    </a:lnTo>
                    <a:lnTo>
                      <a:pt x="4462" y="616"/>
                    </a:lnTo>
                    <a:lnTo>
                      <a:pt x="4322" y="511"/>
                    </a:lnTo>
                    <a:lnTo>
                      <a:pt x="4160" y="407"/>
                    </a:lnTo>
                    <a:lnTo>
                      <a:pt x="3985" y="314"/>
                    </a:lnTo>
                    <a:lnTo>
                      <a:pt x="3800" y="233"/>
                    </a:lnTo>
                    <a:lnTo>
                      <a:pt x="3602" y="163"/>
                    </a:lnTo>
                    <a:lnTo>
                      <a:pt x="3381" y="105"/>
                    </a:lnTo>
                    <a:lnTo>
                      <a:pt x="3161" y="58"/>
                    </a:lnTo>
                    <a:lnTo>
                      <a:pt x="2928" y="23"/>
                    </a:lnTo>
                    <a:lnTo>
                      <a:pt x="268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3" name="Google Shape;1213;p38"/>
              <p:cNvSpPr/>
              <p:nvPr/>
            </p:nvSpPr>
            <p:spPr>
              <a:xfrm>
                <a:off x="-7297035" y="2965140"/>
                <a:ext cx="198116" cy="76692"/>
              </a:xfrm>
              <a:custGeom>
                <a:rect b="b" l="l" r="r" t="t"/>
                <a:pathLst>
                  <a:path extrusionOk="0" h="1291" w="3335">
                    <a:moveTo>
                      <a:pt x="1499" y="1"/>
                    </a:moveTo>
                    <a:lnTo>
                      <a:pt x="1337" y="24"/>
                    </a:lnTo>
                    <a:lnTo>
                      <a:pt x="1174" y="47"/>
                    </a:lnTo>
                    <a:lnTo>
                      <a:pt x="1023" y="71"/>
                    </a:lnTo>
                    <a:lnTo>
                      <a:pt x="872" y="117"/>
                    </a:lnTo>
                    <a:lnTo>
                      <a:pt x="733" y="164"/>
                    </a:lnTo>
                    <a:lnTo>
                      <a:pt x="605" y="222"/>
                    </a:lnTo>
                    <a:lnTo>
                      <a:pt x="489" y="280"/>
                    </a:lnTo>
                    <a:lnTo>
                      <a:pt x="384" y="349"/>
                    </a:lnTo>
                    <a:lnTo>
                      <a:pt x="291" y="419"/>
                    </a:lnTo>
                    <a:lnTo>
                      <a:pt x="210" y="500"/>
                    </a:lnTo>
                    <a:lnTo>
                      <a:pt x="128" y="593"/>
                    </a:lnTo>
                    <a:lnTo>
                      <a:pt x="82" y="675"/>
                    </a:lnTo>
                    <a:lnTo>
                      <a:pt x="35" y="768"/>
                    </a:lnTo>
                    <a:lnTo>
                      <a:pt x="12" y="861"/>
                    </a:lnTo>
                    <a:lnTo>
                      <a:pt x="1" y="965"/>
                    </a:lnTo>
                    <a:lnTo>
                      <a:pt x="12" y="1035"/>
                    </a:lnTo>
                    <a:lnTo>
                      <a:pt x="24" y="1116"/>
                    </a:lnTo>
                    <a:lnTo>
                      <a:pt x="47" y="1197"/>
                    </a:lnTo>
                    <a:lnTo>
                      <a:pt x="94" y="1267"/>
                    </a:lnTo>
                    <a:lnTo>
                      <a:pt x="140" y="1197"/>
                    </a:lnTo>
                    <a:lnTo>
                      <a:pt x="198" y="1128"/>
                    </a:lnTo>
                    <a:lnTo>
                      <a:pt x="256" y="1070"/>
                    </a:lnTo>
                    <a:lnTo>
                      <a:pt x="326" y="1012"/>
                    </a:lnTo>
                    <a:lnTo>
                      <a:pt x="500" y="907"/>
                    </a:lnTo>
                    <a:lnTo>
                      <a:pt x="686" y="814"/>
                    </a:lnTo>
                    <a:lnTo>
                      <a:pt x="907" y="733"/>
                    </a:lnTo>
                    <a:lnTo>
                      <a:pt x="1139" y="675"/>
                    </a:lnTo>
                    <a:lnTo>
                      <a:pt x="1383" y="640"/>
                    </a:lnTo>
                    <a:lnTo>
                      <a:pt x="1650" y="628"/>
                    </a:lnTo>
                    <a:lnTo>
                      <a:pt x="1918" y="640"/>
                    </a:lnTo>
                    <a:lnTo>
                      <a:pt x="2173" y="675"/>
                    </a:lnTo>
                    <a:lnTo>
                      <a:pt x="2417" y="744"/>
                    </a:lnTo>
                    <a:lnTo>
                      <a:pt x="2638" y="814"/>
                    </a:lnTo>
                    <a:lnTo>
                      <a:pt x="2824" y="919"/>
                    </a:lnTo>
                    <a:lnTo>
                      <a:pt x="2917" y="965"/>
                    </a:lnTo>
                    <a:lnTo>
                      <a:pt x="2998" y="1023"/>
                    </a:lnTo>
                    <a:lnTo>
                      <a:pt x="3068" y="1081"/>
                    </a:lnTo>
                    <a:lnTo>
                      <a:pt x="3126" y="1151"/>
                    </a:lnTo>
                    <a:lnTo>
                      <a:pt x="3184" y="1221"/>
                    </a:lnTo>
                    <a:lnTo>
                      <a:pt x="3230" y="1290"/>
                    </a:lnTo>
                    <a:lnTo>
                      <a:pt x="3277" y="1209"/>
                    </a:lnTo>
                    <a:lnTo>
                      <a:pt x="3300" y="1128"/>
                    </a:lnTo>
                    <a:lnTo>
                      <a:pt x="3323" y="1046"/>
                    </a:lnTo>
                    <a:lnTo>
                      <a:pt x="3335" y="965"/>
                    </a:lnTo>
                    <a:lnTo>
                      <a:pt x="3323" y="861"/>
                    </a:lnTo>
                    <a:lnTo>
                      <a:pt x="3300" y="768"/>
                    </a:lnTo>
                    <a:lnTo>
                      <a:pt x="3254" y="675"/>
                    </a:lnTo>
                    <a:lnTo>
                      <a:pt x="3195" y="593"/>
                    </a:lnTo>
                    <a:lnTo>
                      <a:pt x="3126" y="500"/>
                    </a:lnTo>
                    <a:lnTo>
                      <a:pt x="3044" y="419"/>
                    </a:lnTo>
                    <a:lnTo>
                      <a:pt x="2952" y="349"/>
                    </a:lnTo>
                    <a:lnTo>
                      <a:pt x="2847" y="280"/>
                    </a:lnTo>
                    <a:lnTo>
                      <a:pt x="2731" y="222"/>
                    </a:lnTo>
                    <a:lnTo>
                      <a:pt x="2591" y="164"/>
                    </a:lnTo>
                    <a:lnTo>
                      <a:pt x="2464" y="117"/>
                    </a:lnTo>
                    <a:lnTo>
                      <a:pt x="2313" y="71"/>
                    </a:lnTo>
                    <a:lnTo>
                      <a:pt x="2162" y="47"/>
                    </a:lnTo>
                    <a:lnTo>
                      <a:pt x="1999" y="24"/>
                    </a:lnTo>
                    <a:lnTo>
                      <a:pt x="1836" y="1"/>
                    </a:lnTo>
                    <a:close/>
                  </a:path>
                </a:pathLst>
              </a:custGeom>
              <a:solidFill>
                <a:srgbClr val="E3623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14" name="Google Shape;1214;p38"/>
            <p:cNvGrpSpPr/>
            <p:nvPr/>
          </p:nvGrpSpPr>
          <p:grpSpPr>
            <a:xfrm>
              <a:off x="-5354602" y="2189109"/>
              <a:ext cx="289956" cy="256095"/>
              <a:chOff x="-7343965" y="2941021"/>
              <a:chExt cx="289956" cy="256095"/>
            </a:xfrm>
          </p:grpSpPr>
          <p:sp>
            <p:nvSpPr>
              <p:cNvPr id="1215" name="Google Shape;1215;p38"/>
              <p:cNvSpPr/>
              <p:nvPr/>
            </p:nvSpPr>
            <p:spPr>
              <a:xfrm>
                <a:off x="-7343965" y="3027278"/>
                <a:ext cx="289956" cy="84949"/>
              </a:xfrm>
              <a:custGeom>
                <a:rect b="b" l="l" r="r" t="t"/>
                <a:pathLst>
                  <a:path extrusionOk="0" h="1430" w="4881">
                    <a:moveTo>
                      <a:pt x="1" y="0"/>
                    </a:moveTo>
                    <a:lnTo>
                      <a:pt x="1" y="1429"/>
                    </a:lnTo>
                    <a:lnTo>
                      <a:pt x="4880" y="1429"/>
                    </a:lnTo>
                    <a:lnTo>
                      <a:pt x="4880" y="0"/>
                    </a:lnTo>
                    <a:close/>
                  </a:path>
                </a:pathLst>
              </a:custGeom>
              <a:solidFill>
                <a:srgbClr val="E3623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6" name="Google Shape;1216;p38"/>
              <p:cNvSpPr/>
              <p:nvPr/>
            </p:nvSpPr>
            <p:spPr>
              <a:xfrm>
                <a:off x="-7343965" y="3030010"/>
                <a:ext cx="289956" cy="167106"/>
              </a:xfrm>
              <a:custGeom>
                <a:rect b="b" l="l" r="r" t="t"/>
                <a:pathLst>
                  <a:path extrusionOk="0" h="2813" w="4881">
                    <a:moveTo>
                      <a:pt x="2440" y="1"/>
                    </a:moveTo>
                    <a:lnTo>
                      <a:pt x="2196" y="13"/>
                    </a:lnTo>
                    <a:lnTo>
                      <a:pt x="1952" y="36"/>
                    </a:lnTo>
                    <a:lnTo>
                      <a:pt x="1720" y="71"/>
                    </a:lnTo>
                    <a:lnTo>
                      <a:pt x="1488" y="117"/>
                    </a:lnTo>
                    <a:lnTo>
                      <a:pt x="1279" y="175"/>
                    </a:lnTo>
                    <a:lnTo>
                      <a:pt x="1081" y="245"/>
                    </a:lnTo>
                    <a:lnTo>
                      <a:pt x="895" y="326"/>
                    </a:lnTo>
                    <a:lnTo>
                      <a:pt x="721" y="419"/>
                    </a:lnTo>
                    <a:lnTo>
                      <a:pt x="558" y="512"/>
                    </a:lnTo>
                    <a:lnTo>
                      <a:pt x="419" y="628"/>
                    </a:lnTo>
                    <a:lnTo>
                      <a:pt x="303" y="733"/>
                    </a:lnTo>
                    <a:lnTo>
                      <a:pt x="198" y="861"/>
                    </a:lnTo>
                    <a:lnTo>
                      <a:pt x="117" y="988"/>
                    </a:lnTo>
                    <a:lnTo>
                      <a:pt x="47" y="1128"/>
                    </a:lnTo>
                    <a:lnTo>
                      <a:pt x="12" y="1267"/>
                    </a:lnTo>
                    <a:lnTo>
                      <a:pt x="1" y="1407"/>
                    </a:lnTo>
                    <a:lnTo>
                      <a:pt x="12" y="1558"/>
                    </a:lnTo>
                    <a:lnTo>
                      <a:pt x="47" y="1697"/>
                    </a:lnTo>
                    <a:lnTo>
                      <a:pt x="117" y="1825"/>
                    </a:lnTo>
                    <a:lnTo>
                      <a:pt x="198" y="1953"/>
                    </a:lnTo>
                    <a:lnTo>
                      <a:pt x="303" y="2081"/>
                    </a:lnTo>
                    <a:lnTo>
                      <a:pt x="419" y="2197"/>
                    </a:lnTo>
                    <a:lnTo>
                      <a:pt x="558" y="2301"/>
                    </a:lnTo>
                    <a:lnTo>
                      <a:pt x="721" y="2406"/>
                    </a:lnTo>
                    <a:lnTo>
                      <a:pt x="895" y="2499"/>
                    </a:lnTo>
                    <a:lnTo>
                      <a:pt x="1081" y="2580"/>
                    </a:lnTo>
                    <a:lnTo>
                      <a:pt x="1279" y="2650"/>
                    </a:lnTo>
                    <a:lnTo>
                      <a:pt x="1488" y="2708"/>
                    </a:lnTo>
                    <a:lnTo>
                      <a:pt x="1720" y="2754"/>
                    </a:lnTo>
                    <a:lnTo>
                      <a:pt x="1952" y="2789"/>
                    </a:lnTo>
                    <a:lnTo>
                      <a:pt x="2196" y="2812"/>
                    </a:lnTo>
                    <a:lnTo>
                      <a:pt x="2696" y="2812"/>
                    </a:lnTo>
                    <a:lnTo>
                      <a:pt x="2928" y="2789"/>
                    </a:lnTo>
                    <a:lnTo>
                      <a:pt x="3161" y="2754"/>
                    </a:lnTo>
                    <a:lnTo>
                      <a:pt x="3393" y="2708"/>
                    </a:lnTo>
                    <a:lnTo>
                      <a:pt x="3602" y="2650"/>
                    </a:lnTo>
                    <a:lnTo>
                      <a:pt x="3800" y="2580"/>
                    </a:lnTo>
                    <a:lnTo>
                      <a:pt x="3997" y="2499"/>
                    </a:lnTo>
                    <a:lnTo>
                      <a:pt x="4160" y="2406"/>
                    </a:lnTo>
                    <a:lnTo>
                      <a:pt x="4322" y="2301"/>
                    </a:lnTo>
                    <a:lnTo>
                      <a:pt x="4462" y="2197"/>
                    </a:lnTo>
                    <a:lnTo>
                      <a:pt x="4590" y="2081"/>
                    </a:lnTo>
                    <a:lnTo>
                      <a:pt x="4683" y="1953"/>
                    </a:lnTo>
                    <a:lnTo>
                      <a:pt x="4764" y="1825"/>
                    </a:lnTo>
                    <a:lnTo>
                      <a:pt x="4834" y="1697"/>
                    </a:lnTo>
                    <a:lnTo>
                      <a:pt x="4868" y="1558"/>
                    </a:lnTo>
                    <a:lnTo>
                      <a:pt x="4880" y="1407"/>
                    </a:lnTo>
                    <a:lnTo>
                      <a:pt x="4868" y="1267"/>
                    </a:lnTo>
                    <a:lnTo>
                      <a:pt x="4834" y="1128"/>
                    </a:lnTo>
                    <a:lnTo>
                      <a:pt x="4764" y="988"/>
                    </a:lnTo>
                    <a:lnTo>
                      <a:pt x="4683" y="861"/>
                    </a:lnTo>
                    <a:lnTo>
                      <a:pt x="4590" y="733"/>
                    </a:lnTo>
                    <a:lnTo>
                      <a:pt x="4462" y="628"/>
                    </a:lnTo>
                    <a:lnTo>
                      <a:pt x="4322" y="512"/>
                    </a:lnTo>
                    <a:lnTo>
                      <a:pt x="4160" y="419"/>
                    </a:lnTo>
                    <a:lnTo>
                      <a:pt x="3997" y="326"/>
                    </a:lnTo>
                    <a:lnTo>
                      <a:pt x="3800" y="245"/>
                    </a:lnTo>
                    <a:lnTo>
                      <a:pt x="3602" y="175"/>
                    </a:lnTo>
                    <a:lnTo>
                      <a:pt x="3393" y="117"/>
                    </a:lnTo>
                    <a:lnTo>
                      <a:pt x="3161" y="71"/>
                    </a:lnTo>
                    <a:lnTo>
                      <a:pt x="2928" y="36"/>
                    </a:lnTo>
                    <a:lnTo>
                      <a:pt x="2696" y="13"/>
                    </a:lnTo>
                    <a:lnTo>
                      <a:pt x="2440" y="1"/>
                    </a:lnTo>
                    <a:close/>
                  </a:path>
                </a:pathLst>
              </a:custGeom>
              <a:solidFill>
                <a:srgbClr val="E3623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7" name="Google Shape;1217;p38"/>
              <p:cNvSpPr/>
              <p:nvPr/>
            </p:nvSpPr>
            <p:spPr>
              <a:xfrm>
                <a:off x="-7343965" y="2941021"/>
                <a:ext cx="289243" cy="167047"/>
              </a:xfrm>
              <a:custGeom>
                <a:rect b="b" l="l" r="r" t="t"/>
                <a:pathLst>
                  <a:path extrusionOk="0" h="2812" w="4869">
                    <a:moveTo>
                      <a:pt x="2185" y="0"/>
                    </a:moveTo>
                    <a:lnTo>
                      <a:pt x="1941" y="23"/>
                    </a:lnTo>
                    <a:lnTo>
                      <a:pt x="1708" y="58"/>
                    </a:lnTo>
                    <a:lnTo>
                      <a:pt x="1488" y="105"/>
                    </a:lnTo>
                    <a:lnTo>
                      <a:pt x="1279" y="163"/>
                    </a:lnTo>
                    <a:lnTo>
                      <a:pt x="1069" y="233"/>
                    </a:lnTo>
                    <a:lnTo>
                      <a:pt x="884" y="314"/>
                    </a:lnTo>
                    <a:lnTo>
                      <a:pt x="709" y="407"/>
                    </a:lnTo>
                    <a:lnTo>
                      <a:pt x="558" y="511"/>
                    </a:lnTo>
                    <a:lnTo>
                      <a:pt x="419" y="616"/>
                    </a:lnTo>
                    <a:lnTo>
                      <a:pt x="291" y="732"/>
                    </a:lnTo>
                    <a:lnTo>
                      <a:pt x="186" y="860"/>
                    </a:lnTo>
                    <a:lnTo>
                      <a:pt x="105" y="988"/>
                    </a:lnTo>
                    <a:lnTo>
                      <a:pt x="47" y="1116"/>
                    </a:lnTo>
                    <a:lnTo>
                      <a:pt x="12" y="1255"/>
                    </a:lnTo>
                    <a:lnTo>
                      <a:pt x="1" y="1406"/>
                    </a:lnTo>
                    <a:lnTo>
                      <a:pt x="12" y="1545"/>
                    </a:lnTo>
                    <a:lnTo>
                      <a:pt x="47" y="1685"/>
                    </a:lnTo>
                    <a:lnTo>
                      <a:pt x="105" y="1824"/>
                    </a:lnTo>
                    <a:lnTo>
                      <a:pt x="186" y="1952"/>
                    </a:lnTo>
                    <a:lnTo>
                      <a:pt x="291" y="2080"/>
                    </a:lnTo>
                    <a:lnTo>
                      <a:pt x="419" y="2196"/>
                    </a:lnTo>
                    <a:lnTo>
                      <a:pt x="558" y="2301"/>
                    </a:lnTo>
                    <a:lnTo>
                      <a:pt x="709" y="2405"/>
                    </a:lnTo>
                    <a:lnTo>
                      <a:pt x="884" y="2486"/>
                    </a:lnTo>
                    <a:lnTo>
                      <a:pt x="1069" y="2568"/>
                    </a:lnTo>
                    <a:lnTo>
                      <a:pt x="1279" y="2637"/>
                    </a:lnTo>
                    <a:lnTo>
                      <a:pt x="1488" y="2696"/>
                    </a:lnTo>
                    <a:lnTo>
                      <a:pt x="1708" y="2754"/>
                    </a:lnTo>
                    <a:lnTo>
                      <a:pt x="1941" y="2789"/>
                    </a:lnTo>
                    <a:lnTo>
                      <a:pt x="2185" y="2800"/>
                    </a:lnTo>
                    <a:lnTo>
                      <a:pt x="2440" y="2812"/>
                    </a:lnTo>
                    <a:lnTo>
                      <a:pt x="2684" y="2800"/>
                    </a:lnTo>
                    <a:lnTo>
                      <a:pt x="2928" y="2789"/>
                    </a:lnTo>
                    <a:lnTo>
                      <a:pt x="3161" y="2754"/>
                    </a:lnTo>
                    <a:lnTo>
                      <a:pt x="3381" y="2696"/>
                    </a:lnTo>
                    <a:lnTo>
                      <a:pt x="3602" y="2637"/>
                    </a:lnTo>
                    <a:lnTo>
                      <a:pt x="3800" y="2568"/>
                    </a:lnTo>
                    <a:lnTo>
                      <a:pt x="3985" y="2486"/>
                    </a:lnTo>
                    <a:lnTo>
                      <a:pt x="4160" y="2405"/>
                    </a:lnTo>
                    <a:lnTo>
                      <a:pt x="4322" y="2301"/>
                    </a:lnTo>
                    <a:lnTo>
                      <a:pt x="4462" y="2196"/>
                    </a:lnTo>
                    <a:lnTo>
                      <a:pt x="4578" y="2080"/>
                    </a:lnTo>
                    <a:lnTo>
                      <a:pt x="4683" y="1952"/>
                    </a:lnTo>
                    <a:lnTo>
                      <a:pt x="4764" y="1824"/>
                    </a:lnTo>
                    <a:lnTo>
                      <a:pt x="4822" y="1685"/>
                    </a:lnTo>
                    <a:lnTo>
                      <a:pt x="4857" y="1545"/>
                    </a:lnTo>
                    <a:lnTo>
                      <a:pt x="4868" y="1406"/>
                    </a:lnTo>
                    <a:lnTo>
                      <a:pt x="4857" y="1255"/>
                    </a:lnTo>
                    <a:lnTo>
                      <a:pt x="4822" y="1116"/>
                    </a:lnTo>
                    <a:lnTo>
                      <a:pt x="4764" y="988"/>
                    </a:lnTo>
                    <a:lnTo>
                      <a:pt x="4683" y="860"/>
                    </a:lnTo>
                    <a:lnTo>
                      <a:pt x="4578" y="732"/>
                    </a:lnTo>
                    <a:lnTo>
                      <a:pt x="4462" y="616"/>
                    </a:lnTo>
                    <a:lnTo>
                      <a:pt x="4322" y="511"/>
                    </a:lnTo>
                    <a:lnTo>
                      <a:pt x="4160" y="407"/>
                    </a:lnTo>
                    <a:lnTo>
                      <a:pt x="3985" y="314"/>
                    </a:lnTo>
                    <a:lnTo>
                      <a:pt x="3800" y="233"/>
                    </a:lnTo>
                    <a:lnTo>
                      <a:pt x="3602" y="163"/>
                    </a:lnTo>
                    <a:lnTo>
                      <a:pt x="3381" y="105"/>
                    </a:lnTo>
                    <a:lnTo>
                      <a:pt x="3161" y="58"/>
                    </a:lnTo>
                    <a:lnTo>
                      <a:pt x="2928" y="23"/>
                    </a:lnTo>
                    <a:lnTo>
                      <a:pt x="268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8" name="Google Shape;1218;p38"/>
              <p:cNvSpPr/>
              <p:nvPr/>
            </p:nvSpPr>
            <p:spPr>
              <a:xfrm>
                <a:off x="-7297035" y="2965140"/>
                <a:ext cx="198116" cy="76692"/>
              </a:xfrm>
              <a:custGeom>
                <a:rect b="b" l="l" r="r" t="t"/>
                <a:pathLst>
                  <a:path extrusionOk="0" h="1291" w="3335">
                    <a:moveTo>
                      <a:pt x="1499" y="1"/>
                    </a:moveTo>
                    <a:lnTo>
                      <a:pt x="1337" y="24"/>
                    </a:lnTo>
                    <a:lnTo>
                      <a:pt x="1174" y="47"/>
                    </a:lnTo>
                    <a:lnTo>
                      <a:pt x="1023" y="71"/>
                    </a:lnTo>
                    <a:lnTo>
                      <a:pt x="872" y="117"/>
                    </a:lnTo>
                    <a:lnTo>
                      <a:pt x="733" y="164"/>
                    </a:lnTo>
                    <a:lnTo>
                      <a:pt x="605" y="222"/>
                    </a:lnTo>
                    <a:lnTo>
                      <a:pt x="489" y="280"/>
                    </a:lnTo>
                    <a:lnTo>
                      <a:pt x="384" y="349"/>
                    </a:lnTo>
                    <a:lnTo>
                      <a:pt x="291" y="419"/>
                    </a:lnTo>
                    <a:lnTo>
                      <a:pt x="210" y="500"/>
                    </a:lnTo>
                    <a:lnTo>
                      <a:pt x="128" y="593"/>
                    </a:lnTo>
                    <a:lnTo>
                      <a:pt x="82" y="675"/>
                    </a:lnTo>
                    <a:lnTo>
                      <a:pt x="35" y="768"/>
                    </a:lnTo>
                    <a:lnTo>
                      <a:pt x="12" y="861"/>
                    </a:lnTo>
                    <a:lnTo>
                      <a:pt x="1" y="965"/>
                    </a:lnTo>
                    <a:lnTo>
                      <a:pt x="12" y="1035"/>
                    </a:lnTo>
                    <a:lnTo>
                      <a:pt x="24" y="1116"/>
                    </a:lnTo>
                    <a:lnTo>
                      <a:pt x="47" y="1197"/>
                    </a:lnTo>
                    <a:lnTo>
                      <a:pt x="94" y="1267"/>
                    </a:lnTo>
                    <a:lnTo>
                      <a:pt x="140" y="1197"/>
                    </a:lnTo>
                    <a:lnTo>
                      <a:pt x="198" y="1128"/>
                    </a:lnTo>
                    <a:lnTo>
                      <a:pt x="256" y="1070"/>
                    </a:lnTo>
                    <a:lnTo>
                      <a:pt x="326" y="1012"/>
                    </a:lnTo>
                    <a:lnTo>
                      <a:pt x="500" y="907"/>
                    </a:lnTo>
                    <a:lnTo>
                      <a:pt x="686" y="814"/>
                    </a:lnTo>
                    <a:lnTo>
                      <a:pt x="907" y="733"/>
                    </a:lnTo>
                    <a:lnTo>
                      <a:pt x="1139" y="675"/>
                    </a:lnTo>
                    <a:lnTo>
                      <a:pt x="1383" y="640"/>
                    </a:lnTo>
                    <a:lnTo>
                      <a:pt x="1650" y="628"/>
                    </a:lnTo>
                    <a:lnTo>
                      <a:pt x="1918" y="640"/>
                    </a:lnTo>
                    <a:lnTo>
                      <a:pt x="2173" y="675"/>
                    </a:lnTo>
                    <a:lnTo>
                      <a:pt x="2417" y="744"/>
                    </a:lnTo>
                    <a:lnTo>
                      <a:pt x="2638" y="814"/>
                    </a:lnTo>
                    <a:lnTo>
                      <a:pt x="2824" y="919"/>
                    </a:lnTo>
                    <a:lnTo>
                      <a:pt x="2917" y="965"/>
                    </a:lnTo>
                    <a:lnTo>
                      <a:pt x="2998" y="1023"/>
                    </a:lnTo>
                    <a:lnTo>
                      <a:pt x="3068" y="1081"/>
                    </a:lnTo>
                    <a:lnTo>
                      <a:pt x="3126" y="1151"/>
                    </a:lnTo>
                    <a:lnTo>
                      <a:pt x="3184" y="1221"/>
                    </a:lnTo>
                    <a:lnTo>
                      <a:pt x="3230" y="1290"/>
                    </a:lnTo>
                    <a:lnTo>
                      <a:pt x="3277" y="1209"/>
                    </a:lnTo>
                    <a:lnTo>
                      <a:pt x="3300" y="1128"/>
                    </a:lnTo>
                    <a:lnTo>
                      <a:pt x="3323" y="1046"/>
                    </a:lnTo>
                    <a:lnTo>
                      <a:pt x="3335" y="965"/>
                    </a:lnTo>
                    <a:lnTo>
                      <a:pt x="3323" y="861"/>
                    </a:lnTo>
                    <a:lnTo>
                      <a:pt x="3300" y="768"/>
                    </a:lnTo>
                    <a:lnTo>
                      <a:pt x="3254" y="675"/>
                    </a:lnTo>
                    <a:lnTo>
                      <a:pt x="3195" y="593"/>
                    </a:lnTo>
                    <a:lnTo>
                      <a:pt x="3126" y="500"/>
                    </a:lnTo>
                    <a:lnTo>
                      <a:pt x="3044" y="419"/>
                    </a:lnTo>
                    <a:lnTo>
                      <a:pt x="2952" y="349"/>
                    </a:lnTo>
                    <a:lnTo>
                      <a:pt x="2847" y="280"/>
                    </a:lnTo>
                    <a:lnTo>
                      <a:pt x="2731" y="222"/>
                    </a:lnTo>
                    <a:lnTo>
                      <a:pt x="2591" y="164"/>
                    </a:lnTo>
                    <a:lnTo>
                      <a:pt x="2464" y="117"/>
                    </a:lnTo>
                    <a:lnTo>
                      <a:pt x="2313" y="71"/>
                    </a:lnTo>
                    <a:lnTo>
                      <a:pt x="2162" y="47"/>
                    </a:lnTo>
                    <a:lnTo>
                      <a:pt x="1999" y="24"/>
                    </a:lnTo>
                    <a:lnTo>
                      <a:pt x="1836" y="1"/>
                    </a:lnTo>
                    <a:close/>
                  </a:path>
                </a:pathLst>
              </a:custGeom>
              <a:solidFill>
                <a:srgbClr val="E3623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19" name="Google Shape;1219;p38"/>
            <p:cNvGrpSpPr/>
            <p:nvPr/>
          </p:nvGrpSpPr>
          <p:grpSpPr>
            <a:xfrm>
              <a:off x="-4706202" y="1424084"/>
              <a:ext cx="289956" cy="256095"/>
              <a:chOff x="-7343965" y="2941021"/>
              <a:chExt cx="289956" cy="256095"/>
            </a:xfrm>
          </p:grpSpPr>
          <p:sp>
            <p:nvSpPr>
              <p:cNvPr id="1220" name="Google Shape;1220;p38"/>
              <p:cNvSpPr/>
              <p:nvPr/>
            </p:nvSpPr>
            <p:spPr>
              <a:xfrm>
                <a:off x="-7343965" y="3027278"/>
                <a:ext cx="289956" cy="84949"/>
              </a:xfrm>
              <a:custGeom>
                <a:rect b="b" l="l" r="r" t="t"/>
                <a:pathLst>
                  <a:path extrusionOk="0" h="1430" w="4881">
                    <a:moveTo>
                      <a:pt x="1" y="0"/>
                    </a:moveTo>
                    <a:lnTo>
                      <a:pt x="1" y="1429"/>
                    </a:lnTo>
                    <a:lnTo>
                      <a:pt x="4880" y="1429"/>
                    </a:lnTo>
                    <a:lnTo>
                      <a:pt x="4880" y="0"/>
                    </a:lnTo>
                    <a:close/>
                  </a:path>
                </a:pathLst>
              </a:custGeom>
              <a:solidFill>
                <a:srgbClr val="E3623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1" name="Google Shape;1221;p38"/>
              <p:cNvSpPr/>
              <p:nvPr/>
            </p:nvSpPr>
            <p:spPr>
              <a:xfrm>
                <a:off x="-7343965" y="3030010"/>
                <a:ext cx="289956" cy="167106"/>
              </a:xfrm>
              <a:custGeom>
                <a:rect b="b" l="l" r="r" t="t"/>
                <a:pathLst>
                  <a:path extrusionOk="0" h="2813" w="4881">
                    <a:moveTo>
                      <a:pt x="2440" y="1"/>
                    </a:moveTo>
                    <a:lnTo>
                      <a:pt x="2196" y="13"/>
                    </a:lnTo>
                    <a:lnTo>
                      <a:pt x="1952" y="36"/>
                    </a:lnTo>
                    <a:lnTo>
                      <a:pt x="1720" y="71"/>
                    </a:lnTo>
                    <a:lnTo>
                      <a:pt x="1488" y="117"/>
                    </a:lnTo>
                    <a:lnTo>
                      <a:pt x="1279" y="175"/>
                    </a:lnTo>
                    <a:lnTo>
                      <a:pt x="1081" y="245"/>
                    </a:lnTo>
                    <a:lnTo>
                      <a:pt x="895" y="326"/>
                    </a:lnTo>
                    <a:lnTo>
                      <a:pt x="721" y="419"/>
                    </a:lnTo>
                    <a:lnTo>
                      <a:pt x="558" y="512"/>
                    </a:lnTo>
                    <a:lnTo>
                      <a:pt x="419" y="628"/>
                    </a:lnTo>
                    <a:lnTo>
                      <a:pt x="303" y="733"/>
                    </a:lnTo>
                    <a:lnTo>
                      <a:pt x="198" y="861"/>
                    </a:lnTo>
                    <a:lnTo>
                      <a:pt x="117" y="988"/>
                    </a:lnTo>
                    <a:lnTo>
                      <a:pt x="47" y="1128"/>
                    </a:lnTo>
                    <a:lnTo>
                      <a:pt x="12" y="1267"/>
                    </a:lnTo>
                    <a:lnTo>
                      <a:pt x="1" y="1407"/>
                    </a:lnTo>
                    <a:lnTo>
                      <a:pt x="12" y="1558"/>
                    </a:lnTo>
                    <a:lnTo>
                      <a:pt x="47" y="1697"/>
                    </a:lnTo>
                    <a:lnTo>
                      <a:pt x="117" y="1825"/>
                    </a:lnTo>
                    <a:lnTo>
                      <a:pt x="198" y="1953"/>
                    </a:lnTo>
                    <a:lnTo>
                      <a:pt x="303" y="2081"/>
                    </a:lnTo>
                    <a:lnTo>
                      <a:pt x="419" y="2197"/>
                    </a:lnTo>
                    <a:lnTo>
                      <a:pt x="558" y="2301"/>
                    </a:lnTo>
                    <a:lnTo>
                      <a:pt x="721" y="2406"/>
                    </a:lnTo>
                    <a:lnTo>
                      <a:pt x="895" y="2499"/>
                    </a:lnTo>
                    <a:lnTo>
                      <a:pt x="1081" y="2580"/>
                    </a:lnTo>
                    <a:lnTo>
                      <a:pt x="1279" y="2650"/>
                    </a:lnTo>
                    <a:lnTo>
                      <a:pt x="1488" y="2708"/>
                    </a:lnTo>
                    <a:lnTo>
                      <a:pt x="1720" y="2754"/>
                    </a:lnTo>
                    <a:lnTo>
                      <a:pt x="1952" y="2789"/>
                    </a:lnTo>
                    <a:lnTo>
                      <a:pt x="2196" y="2812"/>
                    </a:lnTo>
                    <a:lnTo>
                      <a:pt x="2696" y="2812"/>
                    </a:lnTo>
                    <a:lnTo>
                      <a:pt x="2928" y="2789"/>
                    </a:lnTo>
                    <a:lnTo>
                      <a:pt x="3161" y="2754"/>
                    </a:lnTo>
                    <a:lnTo>
                      <a:pt x="3393" y="2708"/>
                    </a:lnTo>
                    <a:lnTo>
                      <a:pt x="3602" y="2650"/>
                    </a:lnTo>
                    <a:lnTo>
                      <a:pt x="3800" y="2580"/>
                    </a:lnTo>
                    <a:lnTo>
                      <a:pt x="3997" y="2499"/>
                    </a:lnTo>
                    <a:lnTo>
                      <a:pt x="4160" y="2406"/>
                    </a:lnTo>
                    <a:lnTo>
                      <a:pt x="4322" y="2301"/>
                    </a:lnTo>
                    <a:lnTo>
                      <a:pt x="4462" y="2197"/>
                    </a:lnTo>
                    <a:lnTo>
                      <a:pt x="4590" y="2081"/>
                    </a:lnTo>
                    <a:lnTo>
                      <a:pt x="4683" y="1953"/>
                    </a:lnTo>
                    <a:lnTo>
                      <a:pt x="4764" y="1825"/>
                    </a:lnTo>
                    <a:lnTo>
                      <a:pt x="4834" y="1697"/>
                    </a:lnTo>
                    <a:lnTo>
                      <a:pt x="4868" y="1558"/>
                    </a:lnTo>
                    <a:lnTo>
                      <a:pt x="4880" y="1407"/>
                    </a:lnTo>
                    <a:lnTo>
                      <a:pt x="4868" y="1267"/>
                    </a:lnTo>
                    <a:lnTo>
                      <a:pt x="4834" y="1128"/>
                    </a:lnTo>
                    <a:lnTo>
                      <a:pt x="4764" y="988"/>
                    </a:lnTo>
                    <a:lnTo>
                      <a:pt x="4683" y="861"/>
                    </a:lnTo>
                    <a:lnTo>
                      <a:pt x="4590" y="733"/>
                    </a:lnTo>
                    <a:lnTo>
                      <a:pt x="4462" y="628"/>
                    </a:lnTo>
                    <a:lnTo>
                      <a:pt x="4322" y="512"/>
                    </a:lnTo>
                    <a:lnTo>
                      <a:pt x="4160" y="419"/>
                    </a:lnTo>
                    <a:lnTo>
                      <a:pt x="3997" y="326"/>
                    </a:lnTo>
                    <a:lnTo>
                      <a:pt x="3800" y="245"/>
                    </a:lnTo>
                    <a:lnTo>
                      <a:pt x="3602" y="175"/>
                    </a:lnTo>
                    <a:lnTo>
                      <a:pt x="3393" y="117"/>
                    </a:lnTo>
                    <a:lnTo>
                      <a:pt x="3161" y="71"/>
                    </a:lnTo>
                    <a:lnTo>
                      <a:pt x="2928" y="36"/>
                    </a:lnTo>
                    <a:lnTo>
                      <a:pt x="2696" y="13"/>
                    </a:lnTo>
                    <a:lnTo>
                      <a:pt x="2440" y="1"/>
                    </a:lnTo>
                    <a:close/>
                  </a:path>
                </a:pathLst>
              </a:custGeom>
              <a:solidFill>
                <a:srgbClr val="E3623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2" name="Google Shape;1222;p38"/>
              <p:cNvSpPr/>
              <p:nvPr/>
            </p:nvSpPr>
            <p:spPr>
              <a:xfrm>
                <a:off x="-7343965" y="2941021"/>
                <a:ext cx="289243" cy="167047"/>
              </a:xfrm>
              <a:custGeom>
                <a:rect b="b" l="l" r="r" t="t"/>
                <a:pathLst>
                  <a:path extrusionOk="0" h="2812" w="4869">
                    <a:moveTo>
                      <a:pt x="2185" y="0"/>
                    </a:moveTo>
                    <a:lnTo>
                      <a:pt x="1941" y="23"/>
                    </a:lnTo>
                    <a:lnTo>
                      <a:pt x="1708" y="58"/>
                    </a:lnTo>
                    <a:lnTo>
                      <a:pt x="1488" y="105"/>
                    </a:lnTo>
                    <a:lnTo>
                      <a:pt x="1279" y="163"/>
                    </a:lnTo>
                    <a:lnTo>
                      <a:pt x="1069" y="233"/>
                    </a:lnTo>
                    <a:lnTo>
                      <a:pt x="884" y="314"/>
                    </a:lnTo>
                    <a:lnTo>
                      <a:pt x="709" y="407"/>
                    </a:lnTo>
                    <a:lnTo>
                      <a:pt x="558" y="511"/>
                    </a:lnTo>
                    <a:lnTo>
                      <a:pt x="419" y="616"/>
                    </a:lnTo>
                    <a:lnTo>
                      <a:pt x="291" y="732"/>
                    </a:lnTo>
                    <a:lnTo>
                      <a:pt x="186" y="860"/>
                    </a:lnTo>
                    <a:lnTo>
                      <a:pt x="105" y="988"/>
                    </a:lnTo>
                    <a:lnTo>
                      <a:pt x="47" y="1116"/>
                    </a:lnTo>
                    <a:lnTo>
                      <a:pt x="12" y="1255"/>
                    </a:lnTo>
                    <a:lnTo>
                      <a:pt x="1" y="1406"/>
                    </a:lnTo>
                    <a:lnTo>
                      <a:pt x="12" y="1545"/>
                    </a:lnTo>
                    <a:lnTo>
                      <a:pt x="47" y="1685"/>
                    </a:lnTo>
                    <a:lnTo>
                      <a:pt x="105" y="1824"/>
                    </a:lnTo>
                    <a:lnTo>
                      <a:pt x="186" y="1952"/>
                    </a:lnTo>
                    <a:lnTo>
                      <a:pt x="291" y="2080"/>
                    </a:lnTo>
                    <a:lnTo>
                      <a:pt x="419" y="2196"/>
                    </a:lnTo>
                    <a:lnTo>
                      <a:pt x="558" y="2301"/>
                    </a:lnTo>
                    <a:lnTo>
                      <a:pt x="709" y="2405"/>
                    </a:lnTo>
                    <a:lnTo>
                      <a:pt x="884" y="2486"/>
                    </a:lnTo>
                    <a:lnTo>
                      <a:pt x="1069" y="2568"/>
                    </a:lnTo>
                    <a:lnTo>
                      <a:pt x="1279" y="2637"/>
                    </a:lnTo>
                    <a:lnTo>
                      <a:pt x="1488" y="2696"/>
                    </a:lnTo>
                    <a:lnTo>
                      <a:pt x="1708" y="2754"/>
                    </a:lnTo>
                    <a:lnTo>
                      <a:pt x="1941" y="2789"/>
                    </a:lnTo>
                    <a:lnTo>
                      <a:pt x="2185" y="2800"/>
                    </a:lnTo>
                    <a:lnTo>
                      <a:pt x="2440" y="2812"/>
                    </a:lnTo>
                    <a:lnTo>
                      <a:pt x="2684" y="2800"/>
                    </a:lnTo>
                    <a:lnTo>
                      <a:pt x="2928" y="2789"/>
                    </a:lnTo>
                    <a:lnTo>
                      <a:pt x="3161" y="2754"/>
                    </a:lnTo>
                    <a:lnTo>
                      <a:pt x="3381" y="2696"/>
                    </a:lnTo>
                    <a:lnTo>
                      <a:pt x="3602" y="2637"/>
                    </a:lnTo>
                    <a:lnTo>
                      <a:pt x="3800" y="2568"/>
                    </a:lnTo>
                    <a:lnTo>
                      <a:pt x="3985" y="2486"/>
                    </a:lnTo>
                    <a:lnTo>
                      <a:pt x="4160" y="2405"/>
                    </a:lnTo>
                    <a:lnTo>
                      <a:pt x="4322" y="2301"/>
                    </a:lnTo>
                    <a:lnTo>
                      <a:pt x="4462" y="2196"/>
                    </a:lnTo>
                    <a:lnTo>
                      <a:pt x="4578" y="2080"/>
                    </a:lnTo>
                    <a:lnTo>
                      <a:pt x="4683" y="1952"/>
                    </a:lnTo>
                    <a:lnTo>
                      <a:pt x="4764" y="1824"/>
                    </a:lnTo>
                    <a:lnTo>
                      <a:pt x="4822" y="1685"/>
                    </a:lnTo>
                    <a:lnTo>
                      <a:pt x="4857" y="1545"/>
                    </a:lnTo>
                    <a:lnTo>
                      <a:pt x="4868" y="1406"/>
                    </a:lnTo>
                    <a:lnTo>
                      <a:pt x="4857" y="1255"/>
                    </a:lnTo>
                    <a:lnTo>
                      <a:pt x="4822" y="1116"/>
                    </a:lnTo>
                    <a:lnTo>
                      <a:pt x="4764" y="988"/>
                    </a:lnTo>
                    <a:lnTo>
                      <a:pt x="4683" y="860"/>
                    </a:lnTo>
                    <a:lnTo>
                      <a:pt x="4578" y="732"/>
                    </a:lnTo>
                    <a:lnTo>
                      <a:pt x="4462" y="616"/>
                    </a:lnTo>
                    <a:lnTo>
                      <a:pt x="4322" y="511"/>
                    </a:lnTo>
                    <a:lnTo>
                      <a:pt x="4160" y="407"/>
                    </a:lnTo>
                    <a:lnTo>
                      <a:pt x="3985" y="314"/>
                    </a:lnTo>
                    <a:lnTo>
                      <a:pt x="3800" y="233"/>
                    </a:lnTo>
                    <a:lnTo>
                      <a:pt x="3602" y="163"/>
                    </a:lnTo>
                    <a:lnTo>
                      <a:pt x="3381" y="105"/>
                    </a:lnTo>
                    <a:lnTo>
                      <a:pt x="3161" y="58"/>
                    </a:lnTo>
                    <a:lnTo>
                      <a:pt x="2928" y="23"/>
                    </a:lnTo>
                    <a:lnTo>
                      <a:pt x="268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3" name="Google Shape;1223;p38"/>
              <p:cNvSpPr/>
              <p:nvPr/>
            </p:nvSpPr>
            <p:spPr>
              <a:xfrm>
                <a:off x="-7297035" y="2965140"/>
                <a:ext cx="198116" cy="76692"/>
              </a:xfrm>
              <a:custGeom>
                <a:rect b="b" l="l" r="r" t="t"/>
                <a:pathLst>
                  <a:path extrusionOk="0" h="1291" w="3335">
                    <a:moveTo>
                      <a:pt x="1499" y="1"/>
                    </a:moveTo>
                    <a:lnTo>
                      <a:pt x="1337" y="24"/>
                    </a:lnTo>
                    <a:lnTo>
                      <a:pt x="1174" y="47"/>
                    </a:lnTo>
                    <a:lnTo>
                      <a:pt x="1023" y="71"/>
                    </a:lnTo>
                    <a:lnTo>
                      <a:pt x="872" y="117"/>
                    </a:lnTo>
                    <a:lnTo>
                      <a:pt x="733" y="164"/>
                    </a:lnTo>
                    <a:lnTo>
                      <a:pt x="605" y="222"/>
                    </a:lnTo>
                    <a:lnTo>
                      <a:pt x="489" y="280"/>
                    </a:lnTo>
                    <a:lnTo>
                      <a:pt x="384" y="349"/>
                    </a:lnTo>
                    <a:lnTo>
                      <a:pt x="291" y="419"/>
                    </a:lnTo>
                    <a:lnTo>
                      <a:pt x="210" y="500"/>
                    </a:lnTo>
                    <a:lnTo>
                      <a:pt x="128" y="593"/>
                    </a:lnTo>
                    <a:lnTo>
                      <a:pt x="82" y="675"/>
                    </a:lnTo>
                    <a:lnTo>
                      <a:pt x="35" y="768"/>
                    </a:lnTo>
                    <a:lnTo>
                      <a:pt x="12" y="861"/>
                    </a:lnTo>
                    <a:lnTo>
                      <a:pt x="1" y="965"/>
                    </a:lnTo>
                    <a:lnTo>
                      <a:pt x="12" y="1035"/>
                    </a:lnTo>
                    <a:lnTo>
                      <a:pt x="24" y="1116"/>
                    </a:lnTo>
                    <a:lnTo>
                      <a:pt x="47" y="1197"/>
                    </a:lnTo>
                    <a:lnTo>
                      <a:pt x="94" y="1267"/>
                    </a:lnTo>
                    <a:lnTo>
                      <a:pt x="140" y="1197"/>
                    </a:lnTo>
                    <a:lnTo>
                      <a:pt x="198" y="1128"/>
                    </a:lnTo>
                    <a:lnTo>
                      <a:pt x="256" y="1070"/>
                    </a:lnTo>
                    <a:lnTo>
                      <a:pt x="326" y="1012"/>
                    </a:lnTo>
                    <a:lnTo>
                      <a:pt x="500" y="907"/>
                    </a:lnTo>
                    <a:lnTo>
                      <a:pt x="686" y="814"/>
                    </a:lnTo>
                    <a:lnTo>
                      <a:pt x="907" y="733"/>
                    </a:lnTo>
                    <a:lnTo>
                      <a:pt x="1139" y="675"/>
                    </a:lnTo>
                    <a:lnTo>
                      <a:pt x="1383" y="640"/>
                    </a:lnTo>
                    <a:lnTo>
                      <a:pt x="1650" y="628"/>
                    </a:lnTo>
                    <a:lnTo>
                      <a:pt x="1918" y="640"/>
                    </a:lnTo>
                    <a:lnTo>
                      <a:pt x="2173" y="675"/>
                    </a:lnTo>
                    <a:lnTo>
                      <a:pt x="2417" y="744"/>
                    </a:lnTo>
                    <a:lnTo>
                      <a:pt x="2638" y="814"/>
                    </a:lnTo>
                    <a:lnTo>
                      <a:pt x="2824" y="919"/>
                    </a:lnTo>
                    <a:lnTo>
                      <a:pt x="2917" y="965"/>
                    </a:lnTo>
                    <a:lnTo>
                      <a:pt x="2998" y="1023"/>
                    </a:lnTo>
                    <a:lnTo>
                      <a:pt x="3068" y="1081"/>
                    </a:lnTo>
                    <a:lnTo>
                      <a:pt x="3126" y="1151"/>
                    </a:lnTo>
                    <a:lnTo>
                      <a:pt x="3184" y="1221"/>
                    </a:lnTo>
                    <a:lnTo>
                      <a:pt x="3230" y="1290"/>
                    </a:lnTo>
                    <a:lnTo>
                      <a:pt x="3277" y="1209"/>
                    </a:lnTo>
                    <a:lnTo>
                      <a:pt x="3300" y="1128"/>
                    </a:lnTo>
                    <a:lnTo>
                      <a:pt x="3323" y="1046"/>
                    </a:lnTo>
                    <a:lnTo>
                      <a:pt x="3335" y="965"/>
                    </a:lnTo>
                    <a:lnTo>
                      <a:pt x="3323" y="861"/>
                    </a:lnTo>
                    <a:lnTo>
                      <a:pt x="3300" y="768"/>
                    </a:lnTo>
                    <a:lnTo>
                      <a:pt x="3254" y="675"/>
                    </a:lnTo>
                    <a:lnTo>
                      <a:pt x="3195" y="593"/>
                    </a:lnTo>
                    <a:lnTo>
                      <a:pt x="3126" y="500"/>
                    </a:lnTo>
                    <a:lnTo>
                      <a:pt x="3044" y="419"/>
                    </a:lnTo>
                    <a:lnTo>
                      <a:pt x="2952" y="349"/>
                    </a:lnTo>
                    <a:lnTo>
                      <a:pt x="2847" y="280"/>
                    </a:lnTo>
                    <a:lnTo>
                      <a:pt x="2731" y="222"/>
                    </a:lnTo>
                    <a:lnTo>
                      <a:pt x="2591" y="164"/>
                    </a:lnTo>
                    <a:lnTo>
                      <a:pt x="2464" y="117"/>
                    </a:lnTo>
                    <a:lnTo>
                      <a:pt x="2313" y="71"/>
                    </a:lnTo>
                    <a:lnTo>
                      <a:pt x="2162" y="47"/>
                    </a:lnTo>
                    <a:lnTo>
                      <a:pt x="1999" y="24"/>
                    </a:lnTo>
                    <a:lnTo>
                      <a:pt x="1836" y="1"/>
                    </a:lnTo>
                    <a:close/>
                  </a:path>
                </a:pathLst>
              </a:custGeom>
              <a:solidFill>
                <a:srgbClr val="E3623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4" name="Google Shape;1224;p38"/>
            <p:cNvGrpSpPr/>
            <p:nvPr/>
          </p:nvGrpSpPr>
          <p:grpSpPr>
            <a:xfrm>
              <a:off x="-4033677" y="2189109"/>
              <a:ext cx="289956" cy="256095"/>
              <a:chOff x="-7343965" y="2941021"/>
              <a:chExt cx="289956" cy="256095"/>
            </a:xfrm>
          </p:grpSpPr>
          <p:sp>
            <p:nvSpPr>
              <p:cNvPr id="1225" name="Google Shape;1225;p38"/>
              <p:cNvSpPr/>
              <p:nvPr/>
            </p:nvSpPr>
            <p:spPr>
              <a:xfrm>
                <a:off x="-7343965" y="3027278"/>
                <a:ext cx="289956" cy="84949"/>
              </a:xfrm>
              <a:custGeom>
                <a:rect b="b" l="l" r="r" t="t"/>
                <a:pathLst>
                  <a:path extrusionOk="0" h="1430" w="4881">
                    <a:moveTo>
                      <a:pt x="1" y="0"/>
                    </a:moveTo>
                    <a:lnTo>
                      <a:pt x="1" y="1429"/>
                    </a:lnTo>
                    <a:lnTo>
                      <a:pt x="4880" y="1429"/>
                    </a:lnTo>
                    <a:lnTo>
                      <a:pt x="4880" y="0"/>
                    </a:lnTo>
                    <a:close/>
                  </a:path>
                </a:pathLst>
              </a:custGeom>
              <a:solidFill>
                <a:srgbClr val="E3623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6" name="Google Shape;1226;p38"/>
              <p:cNvSpPr/>
              <p:nvPr/>
            </p:nvSpPr>
            <p:spPr>
              <a:xfrm>
                <a:off x="-7343965" y="3030010"/>
                <a:ext cx="289956" cy="167106"/>
              </a:xfrm>
              <a:custGeom>
                <a:rect b="b" l="l" r="r" t="t"/>
                <a:pathLst>
                  <a:path extrusionOk="0" h="2813" w="4881">
                    <a:moveTo>
                      <a:pt x="2440" y="1"/>
                    </a:moveTo>
                    <a:lnTo>
                      <a:pt x="2196" y="13"/>
                    </a:lnTo>
                    <a:lnTo>
                      <a:pt x="1952" y="36"/>
                    </a:lnTo>
                    <a:lnTo>
                      <a:pt x="1720" y="71"/>
                    </a:lnTo>
                    <a:lnTo>
                      <a:pt x="1488" y="117"/>
                    </a:lnTo>
                    <a:lnTo>
                      <a:pt x="1279" y="175"/>
                    </a:lnTo>
                    <a:lnTo>
                      <a:pt x="1081" y="245"/>
                    </a:lnTo>
                    <a:lnTo>
                      <a:pt x="895" y="326"/>
                    </a:lnTo>
                    <a:lnTo>
                      <a:pt x="721" y="419"/>
                    </a:lnTo>
                    <a:lnTo>
                      <a:pt x="558" y="512"/>
                    </a:lnTo>
                    <a:lnTo>
                      <a:pt x="419" y="628"/>
                    </a:lnTo>
                    <a:lnTo>
                      <a:pt x="303" y="733"/>
                    </a:lnTo>
                    <a:lnTo>
                      <a:pt x="198" y="861"/>
                    </a:lnTo>
                    <a:lnTo>
                      <a:pt x="117" y="988"/>
                    </a:lnTo>
                    <a:lnTo>
                      <a:pt x="47" y="1128"/>
                    </a:lnTo>
                    <a:lnTo>
                      <a:pt x="12" y="1267"/>
                    </a:lnTo>
                    <a:lnTo>
                      <a:pt x="1" y="1407"/>
                    </a:lnTo>
                    <a:lnTo>
                      <a:pt x="12" y="1558"/>
                    </a:lnTo>
                    <a:lnTo>
                      <a:pt x="47" y="1697"/>
                    </a:lnTo>
                    <a:lnTo>
                      <a:pt x="117" y="1825"/>
                    </a:lnTo>
                    <a:lnTo>
                      <a:pt x="198" y="1953"/>
                    </a:lnTo>
                    <a:lnTo>
                      <a:pt x="303" y="2081"/>
                    </a:lnTo>
                    <a:lnTo>
                      <a:pt x="419" y="2197"/>
                    </a:lnTo>
                    <a:lnTo>
                      <a:pt x="558" y="2301"/>
                    </a:lnTo>
                    <a:lnTo>
                      <a:pt x="721" y="2406"/>
                    </a:lnTo>
                    <a:lnTo>
                      <a:pt x="895" y="2499"/>
                    </a:lnTo>
                    <a:lnTo>
                      <a:pt x="1081" y="2580"/>
                    </a:lnTo>
                    <a:lnTo>
                      <a:pt x="1279" y="2650"/>
                    </a:lnTo>
                    <a:lnTo>
                      <a:pt x="1488" y="2708"/>
                    </a:lnTo>
                    <a:lnTo>
                      <a:pt x="1720" y="2754"/>
                    </a:lnTo>
                    <a:lnTo>
                      <a:pt x="1952" y="2789"/>
                    </a:lnTo>
                    <a:lnTo>
                      <a:pt x="2196" y="2812"/>
                    </a:lnTo>
                    <a:lnTo>
                      <a:pt x="2696" y="2812"/>
                    </a:lnTo>
                    <a:lnTo>
                      <a:pt x="2928" y="2789"/>
                    </a:lnTo>
                    <a:lnTo>
                      <a:pt x="3161" y="2754"/>
                    </a:lnTo>
                    <a:lnTo>
                      <a:pt x="3393" y="2708"/>
                    </a:lnTo>
                    <a:lnTo>
                      <a:pt x="3602" y="2650"/>
                    </a:lnTo>
                    <a:lnTo>
                      <a:pt x="3800" y="2580"/>
                    </a:lnTo>
                    <a:lnTo>
                      <a:pt x="3997" y="2499"/>
                    </a:lnTo>
                    <a:lnTo>
                      <a:pt x="4160" y="2406"/>
                    </a:lnTo>
                    <a:lnTo>
                      <a:pt x="4322" y="2301"/>
                    </a:lnTo>
                    <a:lnTo>
                      <a:pt x="4462" y="2197"/>
                    </a:lnTo>
                    <a:lnTo>
                      <a:pt x="4590" y="2081"/>
                    </a:lnTo>
                    <a:lnTo>
                      <a:pt x="4683" y="1953"/>
                    </a:lnTo>
                    <a:lnTo>
                      <a:pt x="4764" y="1825"/>
                    </a:lnTo>
                    <a:lnTo>
                      <a:pt x="4834" y="1697"/>
                    </a:lnTo>
                    <a:lnTo>
                      <a:pt x="4868" y="1558"/>
                    </a:lnTo>
                    <a:lnTo>
                      <a:pt x="4880" y="1407"/>
                    </a:lnTo>
                    <a:lnTo>
                      <a:pt x="4868" y="1267"/>
                    </a:lnTo>
                    <a:lnTo>
                      <a:pt x="4834" y="1128"/>
                    </a:lnTo>
                    <a:lnTo>
                      <a:pt x="4764" y="988"/>
                    </a:lnTo>
                    <a:lnTo>
                      <a:pt x="4683" y="861"/>
                    </a:lnTo>
                    <a:lnTo>
                      <a:pt x="4590" y="733"/>
                    </a:lnTo>
                    <a:lnTo>
                      <a:pt x="4462" y="628"/>
                    </a:lnTo>
                    <a:lnTo>
                      <a:pt x="4322" y="512"/>
                    </a:lnTo>
                    <a:lnTo>
                      <a:pt x="4160" y="419"/>
                    </a:lnTo>
                    <a:lnTo>
                      <a:pt x="3997" y="326"/>
                    </a:lnTo>
                    <a:lnTo>
                      <a:pt x="3800" y="245"/>
                    </a:lnTo>
                    <a:lnTo>
                      <a:pt x="3602" y="175"/>
                    </a:lnTo>
                    <a:lnTo>
                      <a:pt x="3393" y="117"/>
                    </a:lnTo>
                    <a:lnTo>
                      <a:pt x="3161" y="71"/>
                    </a:lnTo>
                    <a:lnTo>
                      <a:pt x="2928" y="36"/>
                    </a:lnTo>
                    <a:lnTo>
                      <a:pt x="2696" y="13"/>
                    </a:lnTo>
                    <a:lnTo>
                      <a:pt x="2440" y="1"/>
                    </a:lnTo>
                    <a:close/>
                  </a:path>
                </a:pathLst>
              </a:custGeom>
              <a:solidFill>
                <a:srgbClr val="E3623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7" name="Google Shape;1227;p38"/>
              <p:cNvSpPr/>
              <p:nvPr/>
            </p:nvSpPr>
            <p:spPr>
              <a:xfrm>
                <a:off x="-7343965" y="2941021"/>
                <a:ext cx="289243" cy="167047"/>
              </a:xfrm>
              <a:custGeom>
                <a:rect b="b" l="l" r="r" t="t"/>
                <a:pathLst>
                  <a:path extrusionOk="0" h="2812" w="4869">
                    <a:moveTo>
                      <a:pt x="2185" y="0"/>
                    </a:moveTo>
                    <a:lnTo>
                      <a:pt x="1941" y="23"/>
                    </a:lnTo>
                    <a:lnTo>
                      <a:pt x="1708" y="58"/>
                    </a:lnTo>
                    <a:lnTo>
                      <a:pt x="1488" y="105"/>
                    </a:lnTo>
                    <a:lnTo>
                      <a:pt x="1279" y="163"/>
                    </a:lnTo>
                    <a:lnTo>
                      <a:pt x="1069" y="233"/>
                    </a:lnTo>
                    <a:lnTo>
                      <a:pt x="884" y="314"/>
                    </a:lnTo>
                    <a:lnTo>
                      <a:pt x="709" y="407"/>
                    </a:lnTo>
                    <a:lnTo>
                      <a:pt x="558" y="511"/>
                    </a:lnTo>
                    <a:lnTo>
                      <a:pt x="419" y="616"/>
                    </a:lnTo>
                    <a:lnTo>
                      <a:pt x="291" y="732"/>
                    </a:lnTo>
                    <a:lnTo>
                      <a:pt x="186" y="860"/>
                    </a:lnTo>
                    <a:lnTo>
                      <a:pt x="105" y="988"/>
                    </a:lnTo>
                    <a:lnTo>
                      <a:pt x="47" y="1116"/>
                    </a:lnTo>
                    <a:lnTo>
                      <a:pt x="12" y="1255"/>
                    </a:lnTo>
                    <a:lnTo>
                      <a:pt x="1" y="1406"/>
                    </a:lnTo>
                    <a:lnTo>
                      <a:pt x="12" y="1545"/>
                    </a:lnTo>
                    <a:lnTo>
                      <a:pt x="47" y="1685"/>
                    </a:lnTo>
                    <a:lnTo>
                      <a:pt x="105" y="1824"/>
                    </a:lnTo>
                    <a:lnTo>
                      <a:pt x="186" y="1952"/>
                    </a:lnTo>
                    <a:lnTo>
                      <a:pt x="291" y="2080"/>
                    </a:lnTo>
                    <a:lnTo>
                      <a:pt x="419" y="2196"/>
                    </a:lnTo>
                    <a:lnTo>
                      <a:pt x="558" y="2301"/>
                    </a:lnTo>
                    <a:lnTo>
                      <a:pt x="709" y="2405"/>
                    </a:lnTo>
                    <a:lnTo>
                      <a:pt x="884" y="2486"/>
                    </a:lnTo>
                    <a:lnTo>
                      <a:pt x="1069" y="2568"/>
                    </a:lnTo>
                    <a:lnTo>
                      <a:pt x="1279" y="2637"/>
                    </a:lnTo>
                    <a:lnTo>
                      <a:pt x="1488" y="2696"/>
                    </a:lnTo>
                    <a:lnTo>
                      <a:pt x="1708" y="2754"/>
                    </a:lnTo>
                    <a:lnTo>
                      <a:pt x="1941" y="2789"/>
                    </a:lnTo>
                    <a:lnTo>
                      <a:pt x="2185" y="2800"/>
                    </a:lnTo>
                    <a:lnTo>
                      <a:pt x="2440" y="2812"/>
                    </a:lnTo>
                    <a:lnTo>
                      <a:pt x="2684" y="2800"/>
                    </a:lnTo>
                    <a:lnTo>
                      <a:pt x="2928" y="2789"/>
                    </a:lnTo>
                    <a:lnTo>
                      <a:pt x="3161" y="2754"/>
                    </a:lnTo>
                    <a:lnTo>
                      <a:pt x="3381" y="2696"/>
                    </a:lnTo>
                    <a:lnTo>
                      <a:pt x="3602" y="2637"/>
                    </a:lnTo>
                    <a:lnTo>
                      <a:pt x="3800" y="2568"/>
                    </a:lnTo>
                    <a:lnTo>
                      <a:pt x="3985" y="2486"/>
                    </a:lnTo>
                    <a:lnTo>
                      <a:pt x="4160" y="2405"/>
                    </a:lnTo>
                    <a:lnTo>
                      <a:pt x="4322" y="2301"/>
                    </a:lnTo>
                    <a:lnTo>
                      <a:pt x="4462" y="2196"/>
                    </a:lnTo>
                    <a:lnTo>
                      <a:pt x="4578" y="2080"/>
                    </a:lnTo>
                    <a:lnTo>
                      <a:pt x="4683" y="1952"/>
                    </a:lnTo>
                    <a:lnTo>
                      <a:pt x="4764" y="1824"/>
                    </a:lnTo>
                    <a:lnTo>
                      <a:pt x="4822" y="1685"/>
                    </a:lnTo>
                    <a:lnTo>
                      <a:pt x="4857" y="1545"/>
                    </a:lnTo>
                    <a:lnTo>
                      <a:pt x="4868" y="1406"/>
                    </a:lnTo>
                    <a:lnTo>
                      <a:pt x="4857" y="1255"/>
                    </a:lnTo>
                    <a:lnTo>
                      <a:pt x="4822" y="1116"/>
                    </a:lnTo>
                    <a:lnTo>
                      <a:pt x="4764" y="988"/>
                    </a:lnTo>
                    <a:lnTo>
                      <a:pt x="4683" y="860"/>
                    </a:lnTo>
                    <a:lnTo>
                      <a:pt x="4578" y="732"/>
                    </a:lnTo>
                    <a:lnTo>
                      <a:pt x="4462" y="616"/>
                    </a:lnTo>
                    <a:lnTo>
                      <a:pt x="4322" y="511"/>
                    </a:lnTo>
                    <a:lnTo>
                      <a:pt x="4160" y="407"/>
                    </a:lnTo>
                    <a:lnTo>
                      <a:pt x="3985" y="314"/>
                    </a:lnTo>
                    <a:lnTo>
                      <a:pt x="3800" y="233"/>
                    </a:lnTo>
                    <a:lnTo>
                      <a:pt x="3602" y="163"/>
                    </a:lnTo>
                    <a:lnTo>
                      <a:pt x="3381" y="105"/>
                    </a:lnTo>
                    <a:lnTo>
                      <a:pt x="3161" y="58"/>
                    </a:lnTo>
                    <a:lnTo>
                      <a:pt x="2928" y="23"/>
                    </a:lnTo>
                    <a:lnTo>
                      <a:pt x="268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8" name="Google Shape;1228;p38"/>
              <p:cNvSpPr/>
              <p:nvPr/>
            </p:nvSpPr>
            <p:spPr>
              <a:xfrm>
                <a:off x="-7297035" y="2965140"/>
                <a:ext cx="198116" cy="76692"/>
              </a:xfrm>
              <a:custGeom>
                <a:rect b="b" l="l" r="r" t="t"/>
                <a:pathLst>
                  <a:path extrusionOk="0" h="1291" w="3335">
                    <a:moveTo>
                      <a:pt x="1499" y="1"/>
                    </a:moveTo>
                    <a:lnTo>
                      <a:pt x="1337" y="24"/>
                    </a:lnTo>
                    <a:lnTo>
                      <a:pt x="1174" y="47"/>
                    </a:lnTo>
                    <a:lnTo>
                      <a:pt x="1023" y="71"/>
                    </a:lnTo>
                    <a:lnTo>
                      <a:pt x="872" y="117"/>
                    </a:lnTo>
                    <a:lnTo>
                      <a:pt x="733" y="164"/>
                    </a:lnTo>
                    <a:lnTo>
                      <a:pt x="605" y="222"/>
                    </a:lnTo>
                    <a:lnTo>
                      <a:pt x="489" y="280"/>
                    </a:lnTo>
                    <a:lnTo>
                      <a:pt x="384" y="349"/>
                    </a:lnTo>
                    <a:lnTo>
                      <a:pt x="291" y="419"/>
                    </a:lnTo>
                    <a:lnTo>
                      <a:pt x="210" y="500"/>
                    </a:lnTo>
                    <a:lnTo>
                      <a:pt x="128" y="593"/>
                    </a:lnTo>
                    <a:lnTo>
                      <a:pt x="82" y="675"/>
                    </a:lnTo>
                    <a:lnTo>
                      <a:pt x="35" y="768"/>
                    </a:lnTo>
                    <a:lnTo>
                      <a:pt x="12" y="861"/>
                    </a:lnTo>
                    <a:lnTo>
                      <a:pt x="1" y="965"/>
                    </a:lnTo>
                    <a:lnTo>
                      <a:pt x="12" y="1035"/>
                    </a:lnTo>
                    <a:lnTo>
                      <a:pt x="24" y="1116"/>
                    </a:lnTo>
                    <a:lnTo>
                      <a:pt x="47" y="1197"/>
                    </a:lnTo>
                    <a:lnTo>
                      <a:pt x="94" y="1267"/>
                    </a:lnTo>
                    <a:lnTo>
                      <a:pt x="140" y="1197"/>
                    </a:lnTo>
                    <a:lnTo>
                      <a:pt x="198" y="1128"/>
                    </a:lnTo>
                    <a:lnTo>
                      <a:pt x="256" y="1070"/>
                    </a:lnTo>
                    <a:lnTo>
                      <a:pt x="326" y="1012"/>
                    </a:lnTo>
                    <a:lnTo>
                      <a:pt x="500" y="907"/>
                    </a:lnTo>
                    <a:lnTo>
                      <a:pt x="686" y="814"/>
                    </a:lnTo>
                    <a:lnTo>
                      <a:pt x="907" y="733"/>
                    </a:lnTo>
                    <a:lnTo>
                      <a:pt x="1139" y="675"/>
                    </a:lnTo>
                    <a:lnTo>
                      <a:pt x="1383" y="640"/>
                    </a:lnTo>
                    <a:lnTo>
                      <a:pt x="1650" y="628"/>
                    </a:lnTo>
                    <a:lnTo>
                      <a:pt x="1918" y="640"/>
                    </a:lnTo>
                    <a:lnTo>
                      <a:pt x="2173" y="675"/>
                    </a:lnTo>
                    <a:lnTo>
                      <a:pt x="2417" y="744"/>
                    </a:lnTo>
                    <a:lnTo>
                      <a:pt x="2638" y="814"/>
                    </a:lnTo>
                    <a:lnTo>
                      <a:pt x="2824" y="919"/>
                    </a:lnTo>
                    <a:lnTo>
                      <a:pt x="2917" y="965"/>
                    </a:lnTo>
                    <a:lnTo>
                      <a:pt x="2998" y="1023"/>
                    </a:lnTo>
                    <a:lnTo>
                      <a:pt x="3068" y="1081"/>
                    </a:lnTo>
                    <a:lnTo>
                      <a:pt x="3126" y="1151"/>
                    </a:lnTo>
                    <a:lnTo>
                      <a:pt x="3184" y="1221"/>
                    </a:lnTo>
                    <a:lnTo>
                      <a:pt x="3230" y="1290"/>
                    </a:lnTo>
                    <a:lnTo>
                      <a:pt x="3277" y="1209"/>
                    </a:lnTo>
                    <a:lnTo>
                      <a:pt x="3300" y="1128"/>
                    </a:lnTo>
                    <a:lnTo>
                      <a:pt x="3323" y="1046"/>
                    </a:lnTo>
                    <a:lnTo>
                      <a:pt x="3335" y="965"/>
                    </a:lnTo>
                    <a:lnTo>
                      <a:pt x="3323" y="861"/>
                    </a:lnTo>
                    <a:lnTo>
                      <a:pt x="3300" y="768"/>
                    </a:lnTo>
                    <a:lnTo>
                      <a:pt x="3254" y="675"/>
                    </a:lnTo>
                    <a:lnTo>
                      <a:pt x="3195" y="593"/>
                    </a:lnTo>
                    <a:lnTo>
                      <a:pt x="3126" y="500"/>
                    </a:lnTo>
                    <a:lnTo>
                      <a:pt x="3044" y="419"/>
                    </a:lnTo>
                    <a:lnTo>
                      <a:pt x="2952" y="349"/>
                    </a:lnTo>
                    <a:lnTo>
                      <a:pt x="2847" y="280"/>
                    </a:lnTo>
                    <a:lnTo>
                      <a:pt x="2731" y="222"/>
                    </a:lnTo>
                    <a:lnTo>
                      <a:pt x="2591" y="164"/>
                    </a:lnTo>
                    <a:lnTo>
                      <a:pt x="2464" y="117"/>
                    </a:lnTo>
                    <a:lnTo>
                      <a:pt x="2313" y="71"/>
                    </a:lnTo>
                    <a:lnTo>
                      <a:pt x="2162" y="47"/>
                    </a:lnTo>
                    <a:lnTo>
                      <a:pt x="1999" y="24"/>
                    </a:lnTo>
                    <a:lnTo>
                      <a:pt x="1836" y="1"/>
                    </a:lnTo>
                    <a:close/>
                  </a:path>
                </a:pathLst>
              </a:custGeom>
              <a:solidFill>
                <a:srgbClr val="E3623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9" name="Google Shape;1229;p38"/>
            <p:cNvGrpSpPr/>
            <p:nvPr/>
          </p:nvGrpSpPr>
          <p:grpSpPr>
            <a:xfrm>
              <a:off x="-4706202" y="2576959"/>
              <a:ext cx="289956" cy="256095"/>
              <a:chOff x="-7343965" y="2941021"/>
              <a:chExt cx="289956" cy="256095"/>
            </a:xfrm>
          </p:grpSpPr>
          <p:sp>
            <p:nvSpPr>
              <p:cNvPr id="1230" name="Google Shape;1230;p38"/>
              <p:cNvSpPr/>
              <p:nvPr/>
            </p:nvSpPr>
            <p:spPr>
              <a:xfrm>
                <a:off x="-7343965" y="3027278"/>
                <a:ext cx="289956" cy="84949"/>
              </a:xfrm>
              <a:custGeom>
                <a:rect b="b" l="l" r="r" t="t"/>
                <a:pathLst>
                  <a:path extrusionOk="0" h="1430" w="4881">
                    <a:moveTo>
                      <a:pt x="1" y="0"/>
                    </a:moveTo>
                    <a:lnTo>
                      <a:pt x="1" y="1429"/>
                    </a:lnTo>
                    <a:lnTo>
                      <a:pt x="4880" y="1429"/>
                    </a:lnTo>
                    <a:lnTo>
                      <a:pt x="4880" y="0"/>
                    </a:lnTo>
                    <a:close/>
                  </a:path>
                </a:pathLst>
              </a:custGeom>
              <a:solidFill>
                <a:srgbClr val="E3623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1" name="Google Shape;1231;p38"/>
              <p:cNvSpPr/>
              <p:nvPr/>
            </p:nvSpPr>
            <p:spPr>
              <a:xfrm>
                <a:off x="-7343965" y="3030010"/>
                <a:ext cx="289956" cy="167106"/>
              </a:xfrm>
              <a:custGeom>
                <a:rect b="b" l="l" r="r" t="t"/>
                <a:pathLst>
                  <a:path extrusionOk="0" h="2813" w="4881">
                    <a:moveTo>
                      <a:pt x="2440" y="1"/>
                    </a:moveTo>
                    <a:lnTo>
                      <a:pt x="2196" y="13"/>
                    </a:lnTo>
                    <a:lnTo>
                      <a:pt x="1952" y="36"/>
                    </a:lnTo>
                    <a:lnTo>
                      <a:pt x="1720" y="71"/>
                    </a:lnTo>
                    <a:lnTo>
                      <a:pt x="1488" y="117"/>
                    </a:lnTo>
                    <a:lnTo>
                      <a:pt x="1279" y="175"/>
                    </a:lnTo>
                    <a:lnTo>
                      <a:pt x="1081" y="245"/>
                    </a:lnTo>
                    <a:lnTo>
                      <a:pt x="895" y="326"/>
                    </a:lnTo>
                    <a:lnTo>
                      <a:pt x="721" y="419"/>
                    </a:lnTo>
                    <a:lnTo>
                      <a:pt x="558" y="512"/>
                    </a:lnTo>
                    <a:lnTo>
                      <a:pt x="419" y="628"/>
                    </a:lnTo>
                    <a:lnTo>
                      <a:pt x="303" y="733"/>
                    </a:lnTo>
                    <a:lnTo>
                      <a:pt x="198" y="861"/>
                    </a:lnTo>
                    <a:lnTo>
                      <a:pt x="117" y="988"/>
                    </a:lnTo>
                    <a:lnTo>
                      <a:pt x="47" y="1128"/>
                    </a:lnTo>
                    <a:lnTo>
                      <a:pt x="12" y="1267"/>
                    </a:lnTo>
                    <a:lnTo>
                      <a:pt x="1" y="1407"/>
                    </a:lnTo>
                    <a:lnTo>
                      <a:pt x="12" y="1558"/>
                    </a:lnTo>
                    <a:lnTo>
                      <a:pt x="47" y="1697"/>
                    </a:lnTo>
                    <a:lnTo>
                      <a:pt x="117" y="1825"/>
                    </a:lnTo>
                    <a:lnTo>
                      <a:pt x="198" y="1953"/>
                    </a:lnTo>
                    <a:lnTo>
                      <a:pt x="303" y="2081"/>
                    </a:lnTo>
                    <a:lnTo>
                      <a:pt x="419" y="2197"/>
                    </a:lnTo>
                    <a:lnTo>
                      <a:pt x="558" y="2301"/>
                    </a:lnTo>
                    <a:lnTo>
                      <a:pt x="721" y="2406"/>
                    </a:lnTo>
                    <a:lnTo>
                      <a:pt x="895" y="2499"/>
                    </a:lnTo>
                    <a:lnTo>
                      <a:pt x="1081" y="2580"/>
                    </a:lnTo>
                    <a:lnTo>
                      <a:pt x="1279" y="2650"/>
                    </a:lnTo>
                    <a:lnTo>
                      <a:pt x="1488" y="2708"/>
                    </a:lnTo>
                    <a:lnTo>
                      <a:pt x="1720" y="2754"/>
                    </a:lnTo>
                    <a:lnTo>
                      <a:pt x="1952" y="2789"/>
                    </a:lnTo>
                    <a:lnTo>
                      <a:pt x="2196" y="2812"/>
                    </a:lnTo>
                    <a:lnTo>
                      <a:pt x="2696" y="2812"/>
                    </a:lnTo>
                    <a:lnTo>
                      <a:pt x="2928" y="2789"/>
                    </a:lnTo>
                    <a:lnTo>
                      <a:pt x="3161" y="2754"/>
                    </a:lnTo>
                    <a:lnTo>
                      <a:pt x="3393" y="2708"/>
                    </a:lnTo>
                    <a:lnTo>
                      <a:pt x="3602" y="2650"/>
                    </a:lnTo>
                    <a:lnTo>
                      <a:pt x="3800" y="2580"/>
                    </a:lnTo>
                    <a:lnTo>
                      <a:pt x="3997" y="2499"/>
                    </a:lnTo>
                    <a:lnTo>
                      <a:pt x="4160" y="2406"/>
                    </a:lnTo>
                    <a:lnTo>
                      <a:pt x="4322" y="2301"/>
                    </a:lnTo>
                    <a:lnTo>
                      <a:pt x="4462" y="2197"/>
                    </a:lnTo>
                    <a:lnTo>
                      <a:pt x="4590" y="2081"/>
                    </a:lnTo>
                    <a:lnTo>
                      <a:pt x="4683" y="1953"/>
                    </a:lnTo>
                    <a:lnTo>
                      <a:pt x="4764" y="1825"/>
                    </a:lnTo>
                    <a:lnTo>
                      <a:pt x="4834" y="1697"/>
                    </a:lnTo>
                    <a:lnTo>
                      <a:pt x="4868" y="1558"/>
                    </a:lnTo>
                    <a:lnTo>
                      <a:pt x="4880" y="1407"/>
                    </a:lnTo>
                    <a:lnTo>
                      <a:pt x="4868" y="1267"/>
                    </a:lnTo>
                    <a:lnTo>
                      <a:pt x="4834" y="1128"/>
                    </a:lnTo>
                    <a:lnTo>
                      <a:pt x="4764" y="988"/>
                    </a:lnTo>
                    <a:lnTo>
                      <a:pt x="4683" y="861"/>
                    </a:lnTo>
                    <a:lnTo>
                      <a:pt x="4590" y="733"/>
                    </a:lnTo>
                    <a:lnTo>
                      <a:pt x="4462" y="628"/>
                    </a:lnTo>
                    <a:lnTo>
                      <a:pt x="4322" y="512"/>
                    </a:lnTo>
                    <a:lnTo>
                      <a:pt x="4160" y="419"/>
                    </a:lnTo>
                    <a:lnTo>
                      <a:pt x="3997" y="326"/>
                    </a:lnTo>
                    <a:lnTo>
                      <a:pt x="3800" y="245"/>
                    </a:lnTo>
                    <a:lnTo>
                      <a:pt x="3602" y="175"/>
                    </a:lnTo>
                    <a:lnTo>
                      <a:pt x="3393" y="117"/>
                    </a:lnTo>
                    <a:lnTo>
                      <a:pt x="3161" y="71"/>
                    </a:lnTo>
                    <a:lnTo>
                      <a:pt x="2928" y="36"/>
                    </a:lnTo>
                    <a:lnTo>
                      <a:pt x="2696" y="13"/>
                    </a:lnTo>
                    <a:lnTo>
                      <a:pt x="2440" y="1"/>
                    </a:lnTo>
                    <a:close/>
                  </a:path>
                </a:pathLst>
              </a:custGeom>
              <a:solidFill>
                <a:srgbClr val="E3623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2" name="Google Shape;1232;p38"/>
              <p:cNvSpPr/>
              <p:nvPr/>
            </p:nvSpPr>
            <p:spPr>
              <a:xfrm>
                <a:off x="-7343965" y="2941021"/>
                <a:ext cx="289243" cy="167047"/>
              </a:xfrm>
              <a:custGeom>
                <a:rect b="b" l="l" r="r" t="t"/>
                <a:pathLst>
                  <a:path extrusionOk="0" h="2812" w="4869">
                    <a:moveTo>
                      <a:pt x="2185" y="0"/>
                    </a:moveTo>
                    <a:lnTo>
                      <a:pt x="1941" y="23"/>
                    </a:lnTo>
                    <a:lnTo>
                      <a:pt x="1708" y="58"/>
                    </a:lnTo>
                    <a:lnTo>
                      <a:pt x="1488" y="105"/>
                    </a:lnTo>
                    <a:lnTo>
                      <a:pt x="1279" y="163"/>
                    </a:lnTo>
                    <a:lnTo>
                      <a:pt x="1069" y="233"/>
                    </a:lnTo>
                    <a:lnTo>
                      <a:pt x="884" y="314"/>
                    </a:lnTo>
                    <a:lnTo>
                      <a:pt x="709" y="407"/>
                    </a:lnTo>
                    <a:lnTo>
                      <a:pt x="558" y="511"/>
                    </a:lnTo>
                    <a:lnTo>
                      <a:pt x="419" y="616"/>
                    </a:lnTo>
                    <a:lnTo>
                      <a:pt x="291" y="732"/>
                    </a:lnTo>
                    <a:lnTo>
                      <a:pt x="186" y="860"/>
                    </a:lnTo>
                    <a:lnTo>
                      <a:pt x="105" y="988"/>
                    </a:lnTo>
                    <a:lnTo>
                      <a:pt x="47" y="1116"/>
                    </a:lnTo>
                    <a:lnTo>
                      <a:pt x="12" y="1255"/>
                    </a:lnTo>
                    <a:lnTo>
                      <a:pt x="1" y="1406"/>
                    </a:lnTo>
                    <a:lnTo>
                      <a:pt x="12" y="1545"/>
                    </a:lnTo>
                    <a:lnTo>
                      <a:pt x="47" y="1685"/>
                    </a:lnTo>
                    <a:lnTo>
                      <a:pt x="105" y="1824"/>
                    </a:lnTo>
                    <a:lnTo>
                      <a:pt x="186" y="1952"/>
                    </a:lnTo>
                    <a:lnTo>
                      <a:pt x="291" y="2080"/>
                    </a:lnTo>
                    <a:lnTo>
                      <a:pt x="419" y="2196"/>
                    </a:lnTo>
                    <a:lnTo>
                      <a:pt x="558" y="2301"/>
                    </a:lnTo>
                    <a:lnTo>
                      <a:pt x="709" y="2405"/>
                    </a:lnTo>
                    <a:lnTo>
                      <a:pt x="884" y="2486"/>
                    </a:lnTo>
                    <a:lnTo>
                      <a:pt x="1069" y="2568"/>
                    </a:lnTo>
                    <a:lnTo>
                      <a:pt x="1279" y="2637"/>
                    </a:lnTo>
                    <a:lnTo>
                      <a:pt x="1488" y="2696"/>
                    </a:lnTo>
                    <a:lnTo>
                      <a:pt x="1708" y="2754"/>
                    </a:lnTo>
                    <a:lnTo>
                      <a:pt x="1941" y="2789"/>
                    </a:lnTo>
                    <a:lnTo>
                      <a:pt x="2185" y="2800"/>
                    </a:lnTo>
                    <a:lnTo>
                      <a:pt x="2440" y="2812"/>
                    </a:lnTo>
                    <a:lnTo>
                      <a:pt x="2684" y="2800"/>
                    </a:lnTo>
                    <a:lnTo>
                      <a:pt x="2928" y="2789"/>
                    </a:lnTo>
                    <a:lnTo>
                      <a:pt x="3161" y="2754"/>
                    </a:lnTo>
                    <a:lnTo>
                      <a:pt x="3381" y="2696"/>
                    </a:lnTo>
                    <a:lnTo>
                      <a:pt x="3602" y="2637"/>
                    </a:lnTo>
                    <a:lnTo>
                      <a:pt x="3800" y="2568"/>
                    </a:lnTo>
                    <a:lnTo>
                      <a:pt x="3985" y="2486"/>
                    </a:lnTo>
                    <a:lnTo>
                      <a:pt x="4160" y="2405"/>
                    </a:lnTo>
                    <a:lnTo>
                      <a:pt x="4322" y="2301"/>
                    </a:lnTo>
                    <a:lnTo>
                      <a:pt x="4462" y="2196"/>
                    </a:lnTo>
                    <a:lnTo>
                      <a:pt x="4578" y="2080"/>
                    </a:lnTo>
                    <a:lnTo>
                      <a:pt x="4683" y="1952"/>
                    </a:lnTo>
                    <a:lnTo>
                      <a:pt x="4764" y="1824"/>
                    </a:lnTo>
                    <a:lnTo>
                      <a:pt x="4822" y="1685"/>
                    </a:lnTo>
                    <a:lnTo>
                      <a:pt x="4857" y="1545"/>
                    </a:lnTo>
                    <a:lnTo>
                      <a:pt x="4868" y="1406"/>
                    </a:lnTo>
                    <a:lnTo>
                      <a:pt x="4857" y="1255"/>
                    </a:lnTo>
                    <a:lnTo>
                      <a:pt x="4822" y="1116"/>
                    </a:lnTo>
                    <a:lnTo>
                      <a:pt x="4764" y="988"/>
                    </a:lnTo>
                    <a:lnTo>
                      <a:pt x="4683" y="860"/>
                    </a:lnTo>
                    <a:lnTo>
                      <a:pt x="4578" y="732"/>
                    </a:lnTo>
                    <a:lnTo>
                      <a:pt x="4462" y="616"/>
                    </a:lnTo>
                    <a:lnTo>
                      <a:pt x="4322" y="511"/>
                    </a:lnTo>
                    <a:lnTo>
                      <a:pt x="4160" y="407"/>
                    </a:lnTo>
                    <a:lnTo>
                      <a:pt x="3985" y="314"/>
                    </a:lnTo>
                    <a:lnTo>
                      <a:pt x="3800" y="233"/>
                    </a:lnTo>
                    <a:lnTo>
                      <a:pt x="3602" y="163"/>
                    </a:lnTo>
                    <a:lnTo>
                      <a:pt x="3381" y="105"/>
                    </a:lnTo>
                    <a:lnTo>
                      <a:pt x="3161" y="58"/>
                    </a:lnTo>
                    <a:lnTo>
                      <a:pt x="2928" y="23"/>
                    </a:lnTo>
                    <a:lnTo>
                      <a:pt x="268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3" name="Google Shape;1233;p38"/>
              <p:cNvSpPr/>
              <p:nvPr/>
            </p:nvSpPr>
            <p:spPr>
              <a:xfrm>
                <a:off x="-7297035" y="2965140"/>
                <a:ext cx="198116" cy="76692"/>
              </a:xfrm>
              <a:custGeom>
                <a:rect b="b" l="l" r="r" t="t"/>
                <a:pathLst>
                  <a:path extrusionOk="0" h="1291" w="3335">
                    <a:moveTo>
                      <a:pt x="1499" y="1"/>
                    </a:moveTo>
                    <a:lnTo>
                      <a:pt x="1337" y="24"/>
                    </a:lnTo>
                    <a:lnTo>
                      <a:pt x="1174" y="47"/>
                    </a:lnTo>
                    <a:lnTo>
                      <a:pt x="1023" y="71"/>
                    </a:lnTo>
                    <a:lnTo>
                      <a:pt x="872" y="117"/>
                    </a:lnTo>
                    <a:lnTo>
                      <a:pt x="733" y="164"/>
                    </a:lnTo>
                    <a:lnTo>
                      <a:pt x="605" y="222"/>
                    </a:lnTo>
                    <a:lnTo>
                      <a:pt x="489" y="280"/>
                    </a:lnTo>
                    <a:lnTo>
                      <a:pt x="384" y="349"/>
                    </a:lnTo>
                    <a:lnTo>
                      <a:pt x="291" y="419"/>
                    </a:lnTo>
                    <a:lnTo>
                      <a:pt x="210" y="500"/>
                    </a:lnTo>
                    <a:lnTo>
                      <a:pt x="128" y="593"/>
                    </a:lnTo>
                    <a:lnTo>
                      <a:pt x="82" y="675"/>
                    </a:lnTo>
                    <a:lnTo>
                      <a:pt x="35" y="768"/>
                    </a:lnTo>
                    <a:lnTo>
                      <a:pt x="12" y="861"/>
                    </a:lnTo>
                    <a:lnTo>
                      <a:pt x="1" y="965"/>
                    </a:lnTo>
                    <a:lnTo>
                      <a:pt x="12" y="1035"/>
                    </a:lnTo>
                    <a:lnTo>
                      <a:pt x="24" y="1116"/>
                    </a:lnTo>
                    <a:lnTo>
                      <a:pt x="47" y="1197"/>
                    </a:lnTo>
                    <a:lnTo>
                      <a:pt x="94" y="1267"/>
                    </a:lnTo>
                    <a:lnTo>
                      <a:pt x="140" y="1197"/>
                    </a:lnTo>
                    <a:lnTo>
                      <a:pt x="198" y="1128"/>
                    </a:lnTo>
                    <a:lnTo>
                      <a:pt x="256" y="1070"/>
                    </a:lnTo>
                    <a:lnTo>
                      <a:pt x="326" y="1012"/>
                    </a:lnTo>
                    <a:lnTo>
                      <a:pt x="500" y="907"/>
                    </a:lnTo>
                    <a:lnTo>
                      <a:pt x="686" y="814"/>
                    </a:lnTo>
                    <a:lnTo>
                      <a:pt x="907" y="733"/>
                    </a:lnTo>
                    <a:lnTo>
                      <a:pt x="1139" y="675"/>
                    </a:lnTo>
                    <a:lnTo>
                      <a:pt x="1383" y="640"/>
                    </a:lnTo>
                    <a:lnTo>
                      <a:pt x="1650" y="628"/>
                    </a:lnTo>
                    <a:lnTo>
                      <a:pt x="1918" y="640"/>
                    </a:lnTo>
                    <a:lnTo>
                      <a:pt x="2173" y="675"/>
                    </a:lnTo>
                    <a:lnTo>
                      <a:pt x="2417" y="744"/>
                    </a:lnTo>
                    <a:lnTo>
                      <a:pt x="2638" y="814"/>
                    </a:lnTo>
                    <a:lnTo>
                      <a:pt x="2824" y="919"/>
                    </a:lnTo>
                    <a:lnTo>
                      <a:pt x="2917" y="965"/>
                    </a:lnTo>
                    <a:lnTo>
                      <a:pt x="2998" y="1023"/>
                    </a:lnTo>
                    <a:lnTo>
                      <a:pt x="3068" y="1081"/>
                    </a:lnTo>
                    <a:lnTo>
                      <a:pt x="3126" y="1151"/>
                    </a:lnTo>
                    <a:lnTo>
                      <a:pt x="3184" y="1221"/>
                    </a:lnTo>
                    <a:lnTo>
                      <a:pt x="3230" y="1290"/>
                    </a:lnTo>
                    <a:lnTo>
                      <a:pt x="3277" y="1209"/>
                    </a:lnTo>
                    <a:lnTo>
                      <a:pt x="3300" y="1128"/>
                    </a:lnTo>
                    <a:lnTo>
                      <a:pt x="3323" y="1046"/>
                    </a:lnTo>
                    <a:lnTo>
                      <a:pt x="3335" y="965"/>
                    </a:lnTo>
                    <a:lnTo>
                      <a:pt x="3323" y="861"/>
                    </a:lnTo>
                    <a:lnTo>
                      <a:pt x="3300" y="768"/>
                    </a:lnTo>
                    <a:lnTo>
                      <a:pt x="3254" y="675"/>
                    </a:lnTo>
                    <a:lnTo>
                      <a:pt x="3195" y="593"/>
                    </a:lnTo>
                    <a:lnTo>
                      <a:pt x="3126" y="500"/>
                    </a:lnTo>
                    <a:lnTo>
                      <a:pt x="3044" y="419"/>
                    </a:lnTo>
                    <a:lnTo>
                      <a:pt x="2952" y="349"/>
                    </a:lnTo>
                    <a:lnTo>
                      <a:pt x="2847" y="280"/>
                    </a:lnTo>
                    <a:lnTo>
                      <a:pt x="2731" y="222"/>
                    </a:lnTo>
                    <a:lnTo>
                      <a:pt x="2591" y="164"/>
                    </a:lnTo>
                    <a:lnTo>
                      <a:pt x="2464" y="117"/>
                    </a:lnTo>
                    <a:lnTo>
                      <a:pt x="2313" y="71"/>
                    </a:lnTo>
                    <a:lnTo>
                      <a:pt x="2162" y="47"/>
                    </a:lnTo>
                    <a:lnTo>
                      <a:pt x="1999" y="24"/>
                    </a:lnTo>
                    <a:lnTo>
                      <a:pt x="1836" y="1"/>
                    </a:lnTo>
                    <a:close/>
                  </a:path>
                </a:pathLst>
              </a:custGeom>
              <a:solidFill>
                <a:srgbClr val="E3623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34" name="Google Shape;1234;p38"/>
            <p:cNvGrpSpPr/>
            <p:nvPr/>
          </p:nvGrpSpPr>
          <p:grpSpPr>
            <a:xfrm>
              <a:off x="-4684106" y="4501453"/>
              <a:ext cx="289896" cy="256808"/>
              <a:chOff x="-4684106" y="4872753"/>
              <a:chExt cx="289896" cy="256808"/>
            </a:xfrm>
          </p:grpSpPr>
          <p:sp>
            <p:nvSpPr>
              <p:cNvPr id="1235" name="Google Shape;1235;p38"/>
              <p:cNvSpPr/>
              <p:nvPr/>
            </p:nvSpPr>
            <p:spPr>
              <a:xfrm>
                <a:off x="-4684106" y="4959722"/>
                <a:ext cx="289896" cy="84236"/>
              </a:xfrm>
              <a:custGeom>
                <a:rect b="b" l="l" r="r" t="t"/>
                <a:pathLst>
                  <a:path extrusionOk="0" h="1418" w="4880">
                    <a:moveTo>
                      <a:pt x="0" y="0"/>
                    </a:moveTo>
                    <a:lnTo>
                      <a:pt x="0" y="1418"/>
                    </a:lnTo>
                    <a:lnTo>
                      <a:pt x="4880" y="1418"/>
                    </a:lnTo>
                    <a:lnTo>
                      <a:pt x="4880" y="0"/>
                    </a:lnTo>
                    <a:close/>
                  </a:path>
                </a:pathLst>
              </a:custGeom>
              <a:solidFill>
                <a:srgbClr val="27A1C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6" name="Google Shape;1236;p38"/>
              <p:cNvSpPr/>
              <p:nvPr/>
            </p:nvSpPr>
            <p:spPr>
              <a:xfrm>
                <a:off x="-4684106" y="4962455"/>
                <a:ext cx="289896" cy="167106"/>
              </a:xfrm>
              <a:custGeom>
                <a:rect b="b" l="l" r="r" t="t"/>
                <a:pathLst>
                  <a:path extrusionOk="0" h="2813" w="4880">
                    <a:moveTo>
                      <a:pt x="2196" y="1"/>
                    </a:moveTo>
                    <a:lnTo>
                      <a:pt x="1952" y="24"/>
                    </a:lnTo>
                    <a:lnTo>
                      <a:pt x="1720" y="59"/>
                    </a:lnTo>
                    <a:lnTo>
                      <a:pt x="1499" y="105"/>
                    </a:lnTo>
                    <a:lnTo>
                      <a:pt x="1278" y="163"/>
                    </a:lnTo>
                    <a:lnTo>
                      <a:pt x="1081" y="245"/>
                    </a:lnTo>
                    <a:lnTo>
                      <a:pt x="895" y="314"/>
                    </a:lnTo>
                    <a:lnTo>
                      <a:pt x="721" y="407"/>
                    </a:lnTo>
                    <a:lnTo>
                      <a:pt x="558" y="512"/>
                    </a:lnTo>
                    <a:lnTo>
                      <a:pt x="419" y="616"/>
                    </a:lnTo>
                    <a:lnTo>
                      <a:pt x="302" y="733"/>
                    </a:lnTo>
                    <a:lnTo>
                      <a:pt x="198" y="860"/>
                    </a:lnTo>
                    <a:lnTo>
                      <a:pt x="117" y="988"/>
                    </a:lnTo>
                    <a:lnTo>
                      <a:pt x="58" y="1128"/>
                    </a:lnTo>
                    <a:lnTo>
                      <a:pt x="24" y="1267"/>
                    </a:lnTo>
                    <a:lnTo>
                      <a:pt x="0" y="1406"/>
                    </a:lnTo>
                    <a:lnTo>
                      <a:pt x="24" y="1546"/>
                    </a:lnTo>
                    <a:lnTo>
                      <a:pt x="58" y="1685"/>
                    </a:lnTo>
                    <a:lnTo>
                      <a:pt x="117" y="1825"/>
                    </a:lnTo>
                    <a:lnTo>
                      <a:pt x="198" y="1953"/>
                    </a:lnTo>
                    <a:lnTo>
                      <a:pt x="302" y="2080"/>
                    </a:lnTo>
                    <a:lnTo>
                      <a:pt x="419" y="2196"/>
                    </a:lnTo>
                    <a:lnTo>
                      <a:pt x="558" y="2301"/>
                    </a:lnTo>
                    <a:lnTo>
                      <a:pt x="721" y="2406"/>
                    </a:lnTo>
                    <a:lnTo>
                      <a:pt x="895" y="2499"/>
                    </a:lnTo>
                    <a:lnTo>
                      <a:pt x="1081" y="2580"/>
                    </a:lnTo>
                    <a:lnTo>
                      <a:pt x="1278" y="2650"/>
                    </a:lnTo>
                    <a:lnTo>
                      <a:pt x="1499" y="2708"/>
                    </a:lnTo>
                    <a:lnTo>
                      <a:pt x="1720" y="2754"/>
                    </a:lnTo>
                    <a:lnTo>
                      <a:pt x="1952" y="2789"/>
                    </a:lnTo>
                    <a:lnTo>
                      <a:pt x="2196" y="2812"/>
                    </a:lnTo>
                    <a:lnTo>
                      <a:pt x="2696" y="2812"/>
                    </a:lnTo>
                    <a:lnTo>
                      <a:pt x="2940" y="2789"/>
                    </a:lnTo>
                    <a:lnTo>
                      <a:pt x="3172" y="2754"/>
                    </a:lnTo>
                    <a:lnTo>
                      <a:pt x="3393" y="2708"/>
                    </a:lnTo>
                    <a:lnTo>
                      <a:pt x="3602" y="2650"/>
                    </a:lnTo>
                    <a:lnTo>
                      <a:pt x="3811" y="2580"/>
                    </a:lnTo>
                    <a:lnTo>
                      <a:pt x="3997" y="2499"/>
                    </a:lnTo>
                    <a:lnTo>
                      <a:pt x="4171" y="2406"/>
                    </a:lnTo>
                    <a:lnTo>
                      <a:pt x="4322" y="2301"/>
                    </a:lnTo>
                    <a:lnTo>
                      <a:pt x="4462" y="2196"/>
                    </a:lnTo>
                    <a:lnTo>
                      <a:pt x="4589" y="2080"/>
                    </a:lnTo>
                    <a:lnTo>
                      <a:pt x="4694" y="1953"/>
                    </a:lnTo>
                    <a:lnTo>
                      <a:pt x="4775" y="1825"/>
                    </a:lnTo>
                    <a:lnTo>
                      <a:pt x="4833" y="1685"/>
                    </a:lnTo>
                    <a:lnTo>
                      <a:pt x="4868" y="1546"/>
                    </a:lnTo>
                    <a:lnTo>
                      <a:pt x="4880" y="1406"/>
                    </a:lnTo>
                    <a:lnTo>
                      <a:pt x="4868" y="1267"/>
                    </a:lnTo>
                    <a:lnTo>
                      <a:pt x="4833" y="1128"/>
                    </a:lnTo>
                    <a:lnTo>
                      <a:pt x="4775" y="988"/>
                    </a:lnTo>
                    <a:lnTo>
                      <a:pt x="4694" y="860"/>
                    </a:lnTo>
                    <a:lnTo>
                      <a:pt x="4589" y="733"/>
                    </a:lnTo>
                    <a:lnTo>
                      <a:pt x="4462" y="616"/>
                    </a:lnTo>
                    <a:lnTo>
                      <a:pt x="4322" y="512"/>
                    </a:lnTo>
                    <a:lnTo>
                      <a:pt x="4171" y="407"/>
                    </a:lnTo>
                    <a:lnTo>
                      <a:pt x="3997" y="314"/>
                    </a:lnTo>
                    <a:lnTo>
                      <a:pt x="3811" y="245"/>
                    </a:lnTo>
                    <a:lnTo>
                      <a:pt x="3602" y="163"/>
                    </a:lnTo>
                    <a:lnTo>
                      <a:pt x="3393" y="105"/>
                    </a:lnTo>
                    <a:lnTo>
                      <a:pt x="3172" y="59"/>
                    </a:lnTo>
                    <a:lnTo>
                      <a:pt x="2940" y="24"/>
                    </a:lnTo>
                    <a:lnTo>
                      <a:pt x="2696" y="1"/>
                    </a:lnTo>
                    <a:close/>
                  </a:path>
                </a:pathLst>
              </a:custGeom>
              <a:solidFill>
                <a:srgbClr val="27A1C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7" name="Google Shape;1237;p38"/>
              <p:cNvSpPr/>
              <p:nvPr/>
            </p:nvSpPr>
            <p:spPr>
              <a:xfrm>
                <a:off x="-4684106" y="4872753"/>
                <a:ext cx="289896" cy="167760"/>
              </a:xfrm>
              <a:custGeom>
                <a:rect b="b" l="l" r="r" t="t"/>
                <a:pathLst>
                  <a:path extrusionOk="0" h="2824" w="4880">
                    <a:moveTo>
                      <a:pt x="2440" y="0"/>
                    </a:moveTo>
                    <a:lnTo>
                      <a:pt x="2185" y="12"/>
                    </a:lnTo>
                    <a:lnTo>
                      <a:pt x="1952" y="35"/>
                    </a:lnTo>
                    <a:lnTo>
                      <a:pt x="1708" y="70"/>
                    </a:lnTo>
                    <a:lnTo>
                      <a:pt x="1487" y="117"/>
                    </a:lnTo>
                    <a:lnTo>
                      <a:pt x="1278" y="175"/>
                    </a:lnTo>
                    <a:lnTo>
                      <a:pt x="1081" y="244"/>
                    </a:lnTo>
                    <a:lnTo>
                      <a:pt x="883" y="326"/>
                    </a:lnTo>
                    <a:lnTo>
                      <a:pt x="721" y="419"/>
                    </a:lnTo>
                    <a:lnTo>
                      <a:pt x="558" y="512"/>
                    </a:lnTo>
                    <a:lnTo>
                      <a:pt x="419" y="628"/>
                    </a:lnTo>
                    <a:lnTo>
                      <a:pt x="291" y="744"/>
                    </a:lnTo>
                    <a:lnTo>
                      <a:pt x="198" y="860"/>
                    </a:lnTo>
                    <a:lnTo>
                      <a:pt x="105" y="1000"/>
                    </a:lnTo>
                    <a:lnTo>
                      <a:pt x="47" y="1127"/>
                    </a:lnTo>
                    <a:lnTo>
                      <a:pt x="12" y="1267"/>
                    </a:lnTo>
                    <a:lnTo>
                      <a:pt x="0" y="1418"/>
                    </a:lnTo>
                    <a:lnTo>
                      <a:pt x="12" y="1557"/>
                    </a:lnTo>
                    <a:lnTo>
                      <a:pt x="47" y="1697"/>
                    </a:lnTo>
                    <a:lnTo>
                      <a:pt x="105" y="1836"/>
                    </a:lnTo>
                    <a:lnTo>
                      <a:pt x="198" y="1964"/>
                    </a:lnTo>
                    <a:lnTo>
                      <a:pt x="291" y="2080"/>
                    </a:lnTo>
                    <a:lnTo>
                      <a:pt x="419" y="2196"/>
                    </a:lnTo>
                    <a:lnTo>
                      <a:pt x="558" y="2312"/>
                    </a:lnTo>
                    <a:lnTo>
                      <a:pt x="721" y="2405"/>
                    </a:lnTo>
                    <a:lnTo>
                      <a:pt x="883" y="2498"/>
                    </a:lnTo>
                    <a:lnTo>
                      <a:pt x="1081" y="2580"/>
                    </a:lnTo>
                    <a:lnTo>
                      <a:pt x="1278" y="2649"/>
                    </a:lnTo>
                    <a:lnTo>
                      <a:pt x="1487" y="2707"/>
                    </a:lnTo>
                    <a:lnTo>
                      <a:pt x="1708" y="2754"/>
                    </a:lnTo>
                    <a:lnTo>
                      <a:pt x="1952" y="2789"/>
                    </a:lnTo>
                    <a:lnTo>
                      <a:pt x="2185" y="2812"/>
                    </a:lnTo>
                    <a:lnTo>
                      <a:pt x="2440" y="2824"/>
                    </a:lnTo>
                    <a:lnTo>
                      <a:pt x="2684" y="2812"/>
                    </a:lnTo>
                    <a:lnTo>
                      <a:pt x="2928" y="2789"/>
                    </a:lnTo>
                    <a:lnTo>
                      <a:pt x="3160" y="2754"/>
                    </a:lnTo>
                    <a:lnTo>
                      <a:pt x="3393" y="2707"/>
                    </a:lnTo>
                    <a:lnTo>
                      <a:pt x="3602" y="2649"/>
                    </a:lnTo>
                    <a:lnTo>
                      <a:pt x="3799" y="2580"/>
                    </a:lnTo>
                    <a:lnTo>
                      <a:pt x="3985" y="2498"/>
                    </a:lnTo>
                    <a:lnTo>
                      <a:pt x="4160" y="2405"/>
                    </a:lnTo>
                    <a:lnTo>
                      <a:pt x="4322" y="2312"/>
                    </a:lnTo>
                    <a:lnTo>
                      <a:pt x="4462" y="2196"/>
                    </a:lnTo>
                    <a:lnTo>
                      <a:pt x="4578" y="2080"/>
                    </a:lnTo>
                    <a:lnTo>
                      <a:pt x="4682" y="1964"/>
                    </a:lnTo>
                    <a:lnTo>
                      <a:pt x="4764" y="1836"/>
                    </a:lnTo>
                    <a:lnTo>
                      <a:pt x="4822" y="1697"/>
                    </a:lnTo>
                    <a:lnTo>
                      <a:pt x="4868" y="1557"/>
                    </a:lnTo>
                    <a:lnTo>
                      <a:pt x="4880" y="1418"/>
                    </a:lnTo>
                    <a:lnTo>
                      <a:pt x="4868" y="1267"/>
                    </a:lnTo>
                    <a:lnTo>
                      <a:pt x="4822" y="1127"/>
                    </a:lnTo>
                    <a:lnTo>
                      <a:pt x="4764" y="1000"/>
                    </a:lnTo>
                    <a:lnTo>
                      <a:pt x="4682" y="860"/>
                    </a:lnTo>
                    <a:lnTo>
                      <a:pt x="4578" y="744"/>
                    </a:lnTo>
                    <a:lnTo>
                      <a:pt x="4462" y="628"/>
                    </a:lnTo>
                    <a:lnTo>
                      <a:pt x="4322" y="512"/>
                    </a:lnTo>
                    <a:lnTo>
                      <a:pt x="4160" y="419"/>
                    </a:lnTo>
                    <a:lnTo>
                      <a:pt x="3985" y="326"/>
                    </a:lnTo>
                    <a:lnTo>
                      <a:pt x="3799" y="244"/>
                    </a:lnTo>
                    <a:lnTo>
                      <a:pt x="3602" y="175"/>
                    </a:lnTo>
                    <a:lnTo>
                      <a:pt x="3393" y="117"/>
                    </a:lnTo>
                    <a:lnTo>
                      <a:pt x="3160" y="70"/>
                    </a:lnTo>
                    <a:lnTo>
                      <a:pt x="2928" y="35"/>
                    </a:lnTo>
                    <a:lnTo>
                      <a:pt x="2684" y="12"/>
                    </a:lnTo>
                    <a:lnTo>
                      <a:pt x="244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8" name="Google Shape;1238;p38"/>
              <p:cNvSpPr/>
              <p:nvPr/>
            </p:nvSpPr>
            <p:spPr>
              <a:xfrm>
                <a:off x="-4636463" y="4897585"/>
                <a:ext cx="197403" cy="76692"/>
              </a:xfrm>
              <a:custGeom>
                <a:rect b="b" l="l" r="r" t="t"/>
                <a:pathLst>
                  <a:path extrusionOk="0" h="1291" w="3323">
                    <a:moveTo>
                      <a:pt x="1487" y="1"/>
                    </a:moveTo>
                    <a:lnTo>
                      <a:pt x="1324" y="12"/>
                    </a:lnTo>
                    <a:lnTo>
                      <a:pt x="1162" y="36"/>
                    </a:lnTo>
                    <a:lnTo>
                      <a:pt x="1011" y="70"/>
                    </a:lnTo>
                    <a:lnTo>
                      <a:pt x="860" y="117"/>
                    </a:lnTo>
                    <a:lnTo>
                      <a:pt x="732" y="163"/>
                    </a:lnTo>
                    <a:lnTo>
                      <a:pt x="604" y="221"/>
                    </a:lnTo>
                    <a:lnTo>
                      <a:pt x="476" y="279"/>
                    </a:lnTo>
                    <a:lnTo>
                      <a:pt x="372" y="349"/>
                    </a:lnTo>
                    <a:lnTo>
                      <a:pt x="279" y="419"/>
                    </a:lnTo>
                    <a:lnTo>
                      <a:pt x="198" y="500"/>
                    </a:lnTo>
                    <a:lnTo>
                      <a:pt x="128" y="582"/>
                    </a:lnTo>
                    <a:lnTo>
                      <a:pt x="70" y="674"/>
                    </a:lnTo>
                    <a:lnTo>
                      <a:pt x="23" y="767"/>
                    </a:lnTo>
                    <a:lnTo>
                      <a:pt x="0" y="860"/>
                    </a:lnTo>
                    <a:lnTo>
                      <a:pt x="0" y="953"/>
                    </a:lnTo>
                    <a:lnTo>
                      <a:pt x="0" y="1035"/>
                    </a:lnTo>
                    <a:lnTo>
                      <a:pt x="12" y="1116"/>
                    </a:lnTo>
                    <a:lnTo>
                      <a:pt x="46" y="1186"/>
                    </a:lnTo>
                    <a:lnTo>
                      <a:pt x="81" y="1267"/>
                    </a:lnTo>
                    <a:lnTo>
                      <a:pt x="128" y="1197"/>
                    </a:lnTo>
                    <a:lnTo>
                      <a:pt x="186" y="1128"/>
                    </a:lnTo>
                    <a:lnTo>
                      <a:pt x="244" y="1070"/>
                    </a:lnTo>
                    <a:lnTo>
                      <a:pt x="325" y="1011"/>
                    </a:lnTo>
                    <a:lnTo>
                      <a:pt x="488" y="895"/>
                    </a:lnTo>
                    <a:lnTo>
                      <a:pt x="674" y="802"/>
                    </a:lnTo>
                    <a:lnTo>
                      <a:pt x="895" y="733"/>
                    </a:lnTo>
                    <a:lnTo>
                      <a:pt x="1127" y="674"/>
                    </a:lnTo>
                    <a:lnTo>
                      <a:pt x="1383" y="640"/>
                    </a:lnTo>
                    <a:lnTo>
                      <a:pt x="1638" y="628"/>
                    </a:lnTo>
                    <a:lnTo>
                      <a:pt x="1917" y="640"/>
                    </a:lnTo>
                    <a:lnTo>
                      <a:pt x="2173" y="674"/>
                    </a:lnTo>
                    <a:lnTo>
                      <a:pt x="2405" y="733"/>
                    </a:lnTo>
                    <a:lnTo>
                      <a:pt x="2626" y="814"/>
                    </a:lnTo>
                    <a:lnTo>
                      <a:pt x="2823" y="907"/>
                    </a:lnTo>
                    <a:lnTo>
                      <a:pt x="2904" y="965"/>
                    </a:lnTo>
                    <a:lnTo>
                      <a:pt x="2986" y="1023"/>
                    </a:lnTo>
                    <a:lnTo>
                      <a:pt x="3055" y="1081"/>
                    </a:lnTo>
                    <a:lnTo>
                      <a:pt x="3125" y="1151"/>
                    </a:lnTo>
                    <a:lnTo>
                      <a:pt x="3172" y="1221"/>
                    </a:lnTo>
                    <a:lnTo>
                      <a:pt x="3218" y="1290"/>
                    </a:lnTo>
                    <a:lnTo>
                      <a:pt x="3265" y="1209"/>
                    </a:lnTo>
                    <a:lnTo>
                      <a:pt x="3299" y="1128"/>
                    </a:lnTo>
                    <a:lnTo>
                      <a:pt x="3311" y="1046"/>
                    </a:lnTo>
                    <a:lnTo>
                      <a:pt x="3323" y="953"/>
                    </a:lnTo>
                    <a:lnTo>
                      <a:pt x="3311" y="860"/>
                    </a:lnTo>
                    <a:lnTo>
                      <a:pt x="3288" y="767"/>
                    </a:lnTo>
                    <a:lnTo>
                      <a:pt x="3241" y="674"/>
                    </a:lnTo>
                    <a:lnTo>
                      <a:pt x="3195" y="582"/>
                    </a:lnTo>
                    <a:lnTo>
                      <a:pt x="3125" y="500"/>
                    </a:lnTo>
                    <a:lnTo>
                      <a:pt x="3032" y="419"/>
                    </a:lnTo>
                    <a:lnTo>
                      <a:pt x="2939" y="349"/>
                    </a:lnTo>
                    <a:lnTo>
                      <a:pt x="2835" y="279"/>
                    </a:lnTo>
                    <a:lnTo>
                      <a:pt x="2719" y="221"/>
                    </a:lnTo>
                    <a:lnTo>
                      <a:pt x="2591" y="163"/>
                    </a:lnTo>
                    <a:lnTo>
                      <a:pt x="2451" y="117"/>
                    </a:lnTo>
                    <a:lnTo>
                      <a:pt x="2300" y="70"/>
                    </a:lnTo>
                    <a:lnTo>
                      <a:pt x="2149" y="36"/>
                    </a:lnTo>
                    <a:lnTo>
                      <a:pt x="1998" y="12"/>
                    </a:lnTo>
                    <a:lnTo>
                      <a:pt x="1824" y="1"/>
                    </a:lnTo>
                    <a:close/>
                  </a:path>
                </a:pathLst>
              </a:custGeom>
              <a:solidFill>
                <a:srgbClr val="27A1C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39" name="Google Shape;1239;p38"/>
            <p:cNvGrpSpPr/>
            <p:nvPr/>
          </p:nvGrpSpPr>
          <p:grpSpPr>
            <a:xfrm>
              <a:off x="-4034318" y="4501453"/>
              <a:ext cx="289896" cy="256808"/>
              <a:chOff x="-4684106" y="4872753"/>
              <a:chExt cx="289896" cy="256808"/>
            </a:xfrm>
          </p:grpSpPr>
          <p:sp>
            <p:nvSpPr>
              <p:cNvPr id="1240" name="Google Shape;1240;p38"/>
              <p:cNvSpPr/>
              <p:nvPr/>
            </p:nvSpPr>
            <p:spPr>
              <a:xfrm>
                <a:off x="-4684106" y="4959722"/>
                <a:ext cx="289896" cy="84236"/>
              </a:xfrm>
              <a:custGeom>
                <a:rect b="b" l="l" r="r" t="t"/>
                <a:pathLst>
                  <a:path extrusionOk="0" h="1418" w="4880">
                    <a:moveTo>
                      <a:pt x="0" y="0"/>
                    </a:moveTo>
                    <a:lnTo>
                      <a:pt x="0" y="1418"/>
                    </a:lnTo>
                    <a:lnTo>
                      <a:pt x="4880" y="1418"/>
                    </a:lnTo>
                    <a:lnTo>
                      <a:pt x="4880" y="0"/>
                    </a:lnTo>
                    <a:close/>
                  </a:path>
                </a:pathLst>
              </a:custGeom>
              <a:solidFill>
                <a:srgbClr val="27A1C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1" name="Google Shape;1241;p38"/>
              <p:cNvSpPr/>
              <p:nvPr/>
            </p:nvSpPr>
            <p:spPr>
              <a:xfrm>
                <a:off x="-4684106" y="4962455"/>
                <a:ext cx="289896" cy="167106"/>
              </a:xfrm>
              <a:custGeom>
                <a:rect b="b" l="l" r="r" t="t"/>
                <a:pathLst>
                  <a:path extrusionOk="0" h="2813" w="4880">
                    <a:moveTo>
                      <a:pt x="2196" y="1"/>
                    </a:moveTo>
                    <a:lnTo>
                      <a:pt x="1952" y="24"/>
                    </a:lnTo>
                    <a:lnTo>
                      <a:pt x="1720" y="59"/>
                    </a:lnTo>
                    <a:lnTo>
                      <a:pt x="1499" y="105"/>
                    </a:lnTo>
                    <a:lnTo>
                      <a:pt x="1278" y="163"/>
                    </a:lnTo>
                    <a:lnTo>
                      <a:pt x="1081" y="245"/>
                    </a:lnTo>
                    <a:lnTo>
                      <a:pt x="895" y="314"/>
                    </a:lnTo>
                    <a:lnTo>
                      <a:pt x="721" y="407"/>
                    </a:lnTo>
                    <a:lnTo>
                      <a:pt x="558" y="512"/>
                    </a:lnTo>
                    <a:lnTo>
                      <a:pt x="419" y="616"/>
                    </a:lnTo>
                    <a:lnTo>
                      <a:pt x="302" y="733"/>
                    </a:lnTo>
                    <a:lnTo>
                      <a:pt x="198" y="860"/>
                    </a:lnTo>
                    <a:lnTo>
                      <a:pt x="117" y="988"/>
                    </a:lnTo>
                    <a:lnTo>
                      <a:pt x="58" y="1128"/>
                    </a:lnTo>
                    <a:lnTo>
                      <a:pt x="24" y="1267"/>
                    </a:lnTo>
                    <a:lnTo>
                      <a:pt x="0" y="1406"/>
                    </a:lnTo>
                    <a:lnTo>
                      <a:pt x="24" y="1546"/>
                    </a:lnTo>
                    <a:lnTo>
                      <a:pt x="58" y="1685"/>
                    </a:lnTo>
                    <a:lnTo>
                      <a:pt x="117" y="1825"/>
                    </a:lnTo>
                    <a:lnTo>
                      <a:pt x="198" y="1953"/>
                    </a:lnTo>
                    <a:lnTo>
                      <a:pt x="302" y="2080"/>
                    </a:lnTo>
                    <a:lnTo>
                      <a:pt x="419" y="2196"/>
                    </a:lnTo>
                    <a:lnTo>
                      <a:pt x="558" y="2301"/>
                    </a:lnTo>
                    <a:lnTo>
                      <a:pt x="721" y="2406"/>
                    </a:lnTo>
                    <a:lnTo>
                      <a:pt x="895" y="2499"/>
                    </a:lnTo>
                    <a:lnTo>
                      <a:pt x="1081" y="2580"/>
                    </a:lnTo>
                    <a:lnTo>
                      <a:pt x="1278" y="2650"/>
                    </a:lnTo>
                    <a:lnTo>
                      <a:pt x="1499" y="2708"/>
                    </a:lnTo>
                    <a:lnTo>
                      <a:pt x="1720" y="2754"/>
                    </a:lnTo>
                    <a:lnTo>
                      <a:pt x="1952" y="2789"/>
                    </a:lnTo>
                    <a:lnTo>
                      <a:pt x="2196" y="2812"/>
                    </a:lnTo>
                    <a:lnTo>
                      <a:pt x="2696" y="2812"/>
                    </a:lnTo>
                    <a:lnTo>
                      <a:pt x="2940" y="2789"/>
                    </a:lnTo>
                    <a:lnTo>
                      <a:pt x="3172" y="2754"/>
                    </a:lnTo>
                    <a:lnTo>
                      <a:pt x="3393" y="2708"/>
                    </a:lnTo>
                    <a:lnTo>
                      <a:pt x="3602" y="2650"/>
                    </a:lnTo>
                    <a:lnTo>
                      <a:pt x="3811" y="2580"/>
                    </a:lnTo>
                    <a:lnTo>
                      <a:pt x="3997" y="2499"/>
                    </a:lnTo>
                    <a:lnTo>
                      <a:pt x="4171" y="2406"/>
                    </a:lnTo>
                    <a:lnTo>
                      <a:pt x="4322" y="2301"/>
                    </a:lnTo>
                    <a:lnTo>
                      <a:pt x="4462" y="2196"/>
                    </a:lnTo>
                    <a:lnTo>
                      <a:pt x="4589" y="2080"/>
                    </a:lnTo>
                    <a:lnTo>
                      <a:pt x="4694" y="1953"/>
                    </a:lnTo>
                    <a:lnTo>
                      <a:pt x="4775" y="1825"/>
                    </a:lnTo>
                    <a:lnTo>
                      <a:pt x="4833" y="1685"/>
                    </a:lnTo>
                    <a:lnTo>
                      <a:pt x="4868" y="1546"/>
                    </a:lnTo>
                    <a:lnTo>
                      <a:pt x="4880" y="1406"/>
                    </a:lnTo>
                    <a:lnTo>
                      <a:pt x="4868" y="1267"/>
                    </a:lnTo>
                    <a:lnTo>
                      <a:pt x="4833" y="1128"/>
                    </a:lnTo>
                    <a:lnTo>
                      <a:pt x="4775" y="988"/>
                    </a:lnTo>
                    <a:lnTo>
                      <a:pt x="4694" y="860"/>
                    </a:lnTo>
                    <a:lnTo>
                      <a:pt x="4589" y="733"/>
                    </a:lnTo>
                    <a:lnTo>
                      <a:pt x="4462" y="616"/>
                    </a:lnTo>
                    <a:lnTo>
                      <a:pt x="4322" y="512"/>
                    </a:lnTo>
                    <a:lnTo>
                      <a:pt x="4171" y="407"/>
                    </a:lnTo>
                    <a:lnTo>
                      <a:pt x="3997" y="314"/>
                    </a:lnTo>
                    <a:lnTo>
                      <a:pt x="3811" y="245"/>
                    </a:lnTo>
                    <a:lnTo>
                      <a:pt x="3602" y="163"/>
                    </a:lnTo>
                    <a:lnTo>
                      <a:pt x="3393" y="105"/>
                    </a:lnTo>
                    <a:lnTo>
                      <a:pt x="3172" y="59"/>
                    </a:lnTo>
                    <a:lnTo>
                      <a:pt x="2940" y="24"/>
                    </a:lnTo>
                    <a:lnTo>
                      <a:pt x="2696" y="1"/>
                    </a:lnTo>
                    <a:close/>
                  </a:path>
                </a:pathLst>
              </a:custGeom>
              <a:solidFill>
                <a:srgbClr val="27A1C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2" name="Google Shape;1242;p38"/>
              <p:cNvSpPr/>
              <p:nvPr/>
            </p:nvSpPr>
            <p:spPr>
              <a:xfrm>
                <a:off x="-4684106" y="4872753"/>
                <a:ext cx="289896" cy="167760"/>
              </a:xfrm>
              <a:custGeom>
                <a:rect b="b" l="l" r="r" t="t"/>
                <a:pathLst>
                  <a:path extrusionOk="0" h="2824" w="4880">
                    <a:moveTo>
                      <a:pt x="2440" y="0"/>
                    </a:moveTo>
                    <a:lnTo>
                      <a:pt x="2185" y="12"/>
                    </a:lnTo>
                    <a:lnTo>
                      <a:pt x="1952" y="35"/>
                    </a:lnTo>
                    <a:lnTo>
                      <a:pt x="1708" y="70"/>
                    </a:lnTo>
                    <a:lnTo>
                      <a:pt x="1487" y="117"/>
                    </a:lnTo>
                    <a:lnTo>
                      <a:pt x="1278" y="175"/>
                    </a:lnTo>
                    <a:lnTo>
                      <a:pt x="1081" y="244"/>
                    </a:lnTo>
                    <a:lnTo>
                      <a:pt x="883" y="326"/>
                    </a:lnTo>
                    <a:lnTo>
                      <a:pt x="721" y="419"/>
                    </a:lnTo>
                    <a:lnTo>
                      <a:pt x="558" y="512"/>
                    </a:lnTo>
                    <a:lnTo>
                      <a:pt x="419" y="628"/>
                    </a:lnTo>
                    <a:lnTo>
                      <a:pt x="291" y="744"/>
                    </a:lnTo>
                    <a:lnTo>
                      <a:pt x="198" y="860"/>
                    </a:lnTo>
                    <a:lnTo>
                      <a:pt x="105" y="1000"/>
                    </a:lnTo>
                    <a:lnTo>
                      <a:pt x="47" y="1127"/>
                    </a:lnTo>
                    <a:lnTo>
                      <a:pt x="12" y="1267"/>
                    </a:lnTo>
                    <a:lnTo>
                      <a:pt x="0" y="1418"/>
                    </a:lnTo>
                    <a:lnTo>
                      <a:pt x="12" y="1557"/>
                    </a:lnTo>
                    <a:lnTo>
                      <a:pt x="47" y="1697"/>
                    </a:lnTo>
                    <a:lnTo>
                      <a:pt x="105" y="1836"/>
                    </a:lnTo>
                    <a:lnTo>
                      <a:pt x="198" y="1964"/>
                    </a:lnTo>
                    <a:lnTo>
                      <a:pt x="291" y="2080"/>
                    </a:lnTo>
                    <a:lnTo>
                      <a:pt x="419" y="2196"/>
                    </a:lnTo>
                    <a:lnTo>
                      <a:pt x="558" y="2312"/>
                    </a:lnTo>
                    <a:lnTo>
                      <a:pt x="721" y="2405"/>
                    </a:lnTo>
                    <a:lnTo>
                      <a:pt x="883" y="2498"/>
                    </a:lnTo>
                    <a:lnTo>
                      <a:pt x="1081" y="2580"/>
                    </a:lnTo>
                    <a:lnTo>
                      <a:pt x="1278" y="2649"/>
                    </a:lnTo>
                    <a:lnTo>
                      <a:pt x="1487" y="2707"/>
                    </a:lnTo>
                    <a:lnTo>
                      <a:pt x="1708" y="2754"/>
                    </a:lnTo>
                    <a:lnTo>
                      <a:pt x="1952" y="2789"/>
                    </a:lnTo>
                    <a:lnTo>
                      <a:pt x="2185" y="2812"/>
                    </a:lnTo>
                    <a:lnTo>
                      <a:pt x="2440" y="2824"/>
                    </a:lnTo>
                    <a:lnTo>
                      <a:pt x="2684" y="2812"/>
                    </a:lnTo>
                    <a:lnTo>
                      <a:pt x="2928" y="2789"/>
                    </a:lnTo>
                    <a:lnTo>
                      <a:pt x="3160" y="2754"/>
                    </a:lnTo>
                    <a:lnTo>
                      <a:pt x="3393" y="2707"/>
                    </a:lnTo>
                    <a:lnTo>
                      <a:pt x="3602" y="2649"/>
                    </a:lnTo>
                    <a:lnTo>
                      <a:pt x="3799" y="2580"/>
                    </a:lnTo>
                    <a:lnTo>
                      <a:pt x="3985" y="2498"/>
                    </a:lnTo>
                    <a:lnTo>
                      <a:pt x="4160" y="2405"/>
                    </a:lnTo>
                    <a:lnTo>
                      <a:pt x="4322" y="2312"/>
                    </a:lnTo>
                    <a:lnTo>
                      <a:pt x="4462" y="2196"/>
                    </a:lnTo>
                    <a:lnTo>
                      <a:pt x="4578" y="2080"/>
                    </a:lnTo>
                    <a:lnTo>
                      <a:pt x="4682" y="1964"/>
                    </a:lnTo>
                    <a:lnTo>
                      <a:pt x="4764" y="1836"/>
                    </a:lnTo>
                    <a:lnTo>
                      <a:pt x="4822" y="1697"/>
                    </a:lnTo>
                    <a:lnTo>
                      <a:pt x="4868" y="1557"/>
                    </a:lnTo>
                    <a:lnTo>
                      <a:pt x="4880" y="1418"/>
                    </a:lnTo>
                    <a:lnTo>
                      <a:pt x="4868" y="1267"/>
                    </a:lnTo>
                    <a:lnTo>
                      <a:pt x="4822" y="1127"/>
                    </a:lnTo>
                    <a:lnTo>
                      <a:pt x="4764" y="1000"/>
                    </a:lnTo>
                    <a:lnTo>
                      <a:pt x="4682" y="860"/>
                    </a:lnTo>
                    <a:lnTo>
                      <a:pt x="4578" y="744"/>
                    </a:lnTo>
                    <a:lnTo>
                      <a:pt x="4462" y="628"/>
                    </a:lnTo>
                    <a:lnTo>
                      <a:pt x="4322" y="512"/>
                    </a:lnTo>
                    <a:lnTo>
                      <a:pt x="4160" y="419"/>
                    </a:lnTo>
                    <a:lnTo>
                      <a:pt x="3985" y="326"/>
                    </a:lnTo>
                    <a:lnTo>
                      <a:pt x="3799" y="244"/>
                    </a:lnTo>
                    <a:lnTo>
                      <a:pt x="3602" y="175"/>
                    </a:lnTo>
                    <a:lnTo>
                      <a:pt x="3393" y="117"/>
                    </a:lnTo>
                    <a:lnTo>
                      <a:pt x="3160" y="70"/>
                    </a:lnTo>
                    <a:lnTo>
                      <a:pt x="2928" y="35"/>
                    </a:lnTo>
                    <a:lnTo>
                      <a:pt x="2684" y="12"/>
                    </a:lnTo>
                    <a:lnTo>
                      <a:pt x="244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3" name="Google Shape;1243;p38"/>
              <p:cNvSpPr/>
              <p:nvPr/>
            </p:nvSpPr>
            <p:spPr>
              <a:xfrm>
                <a:off x="-4636463" y="4897585"/>
                <a:ext cx="197403" cy="76692"/>
              </a:xfrm>
              <a:custGeom>
                <a:rect b="b" l="l" r="r" t="t"/>
                <a:pathLst>
                  <a:path extrusionOk="0" h="1291" w="3323">
                    <a:moveTo>
                      <a:pt x="1487" y="1"/>
                    </a:moveTo>
                    <a:lnTo>
                      <a:pt x="1324" y="12"/>
                    </a:lnTo>
                    <a:lnTo>
                      <a:pt x="1162" y="36"/>
                    </a:lnTo>
                    <a:lnTo>
                      <a:pt x="1011" y="70"/>
                    </a:lnTo>
                    <a:lnTo>
                      <a:pt x="860" y="117"/>
                    </a:lnTo>
                    <a:lnTo>
                      <a:pt x="732" y="163"/>
                    </a:lnTo>
                    <a:lnTo>
                      <a:pt x="604" y="221"/>
                    </a:lnTo>
                    <a:lnTo>
                      <a:pt x="476" y="279"/>
                    </a:lnTo>
                    <a:lnTo>
                      <a:pt x="372" y="349"/>
                    </a:lnTo>
                    <a:lnTo>
                      <a:pt x="279" y="419"/>
                    </a:lnTo>
                    <a:lnTo>
                      <a:pt x="198" y="500"/>
                    </a:lnTo>
                    <a:lnTo>
                      <a:pt x="128" y="582"/>
                    </a:lnTo>
                    <a:lnTo>
                      <a:pt x="70" y="674"/>
                    </a:lnTo>
                    <a:lnTo>
                      <a:pt x="23" y="767"/>
                    </a:lnTo>
                    <a:lnTo>
                      <a:pt x="0" y="860"/>
                    </a:lnTo>
                    <a:lnTo>
                      <a:pt x="0" y="953"/>
                    </a:lnTo>
                    <a:lnTo>
                      <a:pt x="0" y="1035"/>
                    </a:lnTo>
                    <a:lnTo>
                      <a:pt x="12" y="1116"/>
                    </a:lnTo>
                    <a:lnTo>
                      <a:pt x="46" y="1186"/>
                    </a:lnTo>
                    <a:lnTo>
                      <a:pt x="81" y="1267"/>
                    </a:lnTo>
                    <a:lnTo>
                      <a:pt x="128" y="1197"/>
                    </a:lnTo>
                    <a:lnTo>
                      <a:pt x="186" y="1128"/>
                    </a:lnTo>
                    <a:lnTo>
                      <a:pt x="244" y="1070"/>
                    </a:lnTo>
                    <a:lnTo>
                      <a:pt x="325" y="1011"/>
                    </a:lnTo>
                    <a:lnTo>
                      <a:pt x="488" y="895"/>
                    </a:lnTo>
                    <a:lnTo>
                      <a:pt x="674" y="802"/>
                    </a:lnTo>
                    <a:lnTo>
                      <a:pt x="895" y="733"/>
                    </a:lnTo>
                    <a:lnTo>
                      <a:pt x="1127" y="674"/>
                    </a:lnTo>
                    <a:lnTo>
                      <a:pt x="1383" y="640"/>
                    </a:lnTo>
                    <a:lnTo>
                      <a:pt x="1638" y="628"/>
                    </a:lnTo>
                    <a:lnTo>
                      <a:pt x="1917" y="640"/>
                    </a:lnTo>
                    <a:lnTo>
                      <a:pt x="2173" y="674"/>
                    </a:lnTo>
                    <a:lnTo>
                      <a:pt x="2405" y="733"/>
                    </a:lnTo>
                    <a:lnTo>
                      <a:pt x="2626" y="814"/>
                    </a:lnTo>
                    <a:lnTo>
                      <a:pt x="2823" y="907"/>
                    </a:lnTo>
                    <a:lnTo>
                      <a:pt x="2904" y="965"/>
                    </a:lnTo>
                    <a:lnTo>
                      <a:pt x="2986" y="1023"/>
                    </a:lnTo>
                    <a:lnTo>
                      <a:pt x="3055" y="1081"/>
                    </a:lnTo>
                    <a:lnTo>
                      <a:pt x="3125" y="1151"/>
                    </a:lnTo>
                    <a:lnTo>
                      <a:pt x="3172" y="1221"/>
                    </a:lnTo>
                    <a:lnTo>
                      <a:pt x="3218" y="1290"/>
                    </a:lnTo>
                    <a:lnTo>
                      <a:pt x="3265" y="1209"/>
                    </a:lnTo>
                    <a:lnTo>
                      <a:pt x="3299" y="1128"/>
                    </a:lnTo>
                    <a:lnTo>
                      <a:pt x="3311" y="1046"/>
                    </a:lnTo>
                    <a:lnTo>
                      <a:pt x="3323" y="953"/>
                    </a:lnTo>
                    <a:lnTo>
                      <a:pt x="3311" y="860"/>
                    </a:lnTo>
                    <a:lnTo>
                      <a:pt x="3288" y="767"/>
                    </a:lnTo>
                    <a:lnTo>
                      <a:pt x="3241" y="674"/>
                    </a:lnTo>
                    <a:lnTo>
                      <a:pt x="3195" y="582"/>
                    </a:lnTo>
                    <a:lnTo>
                      <a:pt x="3125" y="500"/>
                    </a:lnTo>
                    <a:lnTo>
                      <a:pt x="3032" y="419"/>
                    </a:lnTo>
                    <a:lnTo>
                      <a:pt x="2939" y="349"/>
                    </a:lnTo>
                    <a:lnTo>
                      <a:pt x="2835" y="279"/>
                    </a:lnTo>
                    <a:lnTo>
                      <a:pt x="2719" y="221"/>
                    </a:lnTo>
                    <a:lnTo>
                      <a:pt x="2591" y="163"/>
                    </a:lnTo>
                    <a:lnTo>
                      <a:pt x="2451" y="117"/>
                    </a:lnTo>
                    <a:lnTo>
                      <a:pt x="2300" y="70"/>
                    </a:lnTo>
                    <a:lnTo>
                      <a:pt x="2149" y="36"/>
                    </a:lnTo>
                    <a:lnTo>
                      <a:pt x="1998" y="12"/>
                    </a:lnTo>
                    <a:lnTo>
                      <a:pt x="1824" y="1"/>
                    </a:lnTo>
                    <a:close/>
                  </a:path>
                </a:pathLst>
              </a:custGeom>
              <a:solidFill>
                <a:srgbClr val="27A1C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44" name="Google Shape;1244;p38"/>
            <p:cNvGrpSpPr/>
            <p:nvPr/>
          </p:nvGrpSpPr>
          <p:grpSpPr>
            <a:xfrm>
              <a:off x="-4034318" y="4119116"/>
              <a:ext cx="289896" cy="256808"/>
              <a:chOff x="-4684106" y="4872753"/>
              <a:chExt cx="289896" cy="256808"/>
            </a:xfrm>
          </p:grpSpPr>
          <p:sp>
            <p:nvSpPr>
              <p:cNvPr id="1245" name="Google Shape;1245;p38"/>
              <p:cNvSpPr/>
              <p:nvPr/>
            </p:nvSpPr>
            <p:spPr>
              <a:xfrm>
                <a:off x="-4684106" y="4959722"/>
                <a:ext cx="289896" cy="84236"/>
              </a:xfrm>
              <a:custGeom>
                <a:rect b="b" l="l" r="r" t="t"/>
                <a:pathLst>
                  <a:path extrusionOk="0" h="1418" w="4880">
                    <a:moveTo>
                      <a:pt x="0" y="0"/>
                    </a:moveTo>
                    <a:lnTo>
                      <a:pt x="0" y="1418"/>
                    </a:lnTo>
                    <a:lnTo>
                      <a:pt x="4880" y="1418"/>
                    </a:lnTo>
                    <a:lnTo>
                      <a:pt x="4880" y="0"/>
                    </a:lnTo>
                    <a:close/>
                  </a:path>
                </a:pathLst>
              </a:custGeom>
              <a:solidFill>
                <a:srgbClr val="27A1C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6" name="Google Shape;1246;p38"/>
              <p:cNvSpPr/>
              <p:nvPr/>
            </p:nvSpPr>
            <p:spPr>
              <a:xfrm>
                <a:off x="-4684106" y="4962455"/>
                <a:ext cx="289896" cy="167106"/>
              </a:xfrm>
              <a:custGeom>
                <a:rect b="b" l="l" r="r" t="t"/>
                <a:pathLst>
                  <a:path extrusionOk="0" h="2813" w="4880">
                    <a:moveTo>
                      <a:pt x="2196" y="1"/>
                    </a:moveTo>
                    <a:lnTo>
                      <a:pt x="1952" y="24"/>
                    </a:lnTo>
                    <a:lnTo>
                      <a:pt x="1720" y="59"/>
                    </a:lnTo>
                    <a:lnTo>
                      <a:pt x="1499" y="105"/>
                    </a:lnTo>
                    <a:lnTo>
                      <a:pt x="1278" y="163"/>
                    </a:lnTo>
                    <a:lnTo>
                      <a:pt x="1081" y="245"/>
                    </a:lnTo>
                    <a:lnTo>
                      <a:pt x="895" y="314"/>
                    </a:lnTo>
                    <a:lnTo>
                      <a:pt x="721" y="407"/>
                    </a:lnTo>
                    <a:lnTo>
                      <a:pt x="558" y="512"/>
                    </a:lnTo>
                    <a:lnTo>
                      <a:pt x="419" y="616"/>
                    </a:lnTo>
                    <a:lnTo>
                      <a:pt x="302" y="733"/>
                    </a:lnTo>
                    <a:lnTo>
                      <a:pt x="198" y="860"/>
                    </a:lnTo>
                    <a:lnTo>
                      <a:pt x="117" y="988"/>
                    </a:lnTo>
                    <a:lnTo>
                      <a:pt x="58" y="1128"/>
                    </a:lnTo>
                    <a:lnTo>
                      <a:pt x="24" y="1267"/>
                    </a:lnTo>
                    <a:lnTo>
                      <a:pt x="0" y="1406"/>
                    </a:lnTo>
                    <a:lnTo>
                      <a:pt x="24" y="1546"/>
                    </a:lnTo>
                    <a:lnTo>
                      <a:pt x="58" y="1685"/>
                    </a:lnTo>
                    <a:lnTo>
                      <a:pt x="117" y="1825"/>
                    </a:lnTo>
                    <a:lnTo>
                      <a:pt x="198" y="1953"/>
                    </a:lnTo>
                    <a:lnTo>
                      <a:pt x="302" y="2080"/>
                    </a:lnTo>
                    <a:lnTo>
                      <a:pt x="419" y="2196"/>
                    </a:lnTo>
                    <a:lnTo>
                      <a:pt x="558" y="2301"/>
                    </a:lnTo>
                    <a:lnTo>
                      <a:pt x="721" y="2406"/>
                    </a:lnTo>
                    <a:lnTo>
                      <a:pt x="895" y="2499"/>
                    </a:lnTo>
                    <a:lnTo>
                      <a:pt x="1081" y="2580"/>
                    </a:lnTo>
                    <a:lnTo>
                      <a:pt x="1278" y="2650"/>
                    </a:lnTo>
                    <a:lnTo>
                      <a:pt x="1499" y="2708"/>
                    </a:lnTo>
                    <a:lnTo>
                      <a:pt x="1720" y="2754"/>
                    </a:lnTo>
                    <a:lnTo>
                      <a:pt x="1952" y="2789"/>
                    </a:lnTo>
                    <a:lnTo>
                      <a:pt x="2196" y="2812"/>
                    </a:lnTo>
                    <a:lnTo>
                      <a:pt x="2696" y="2812"/>
                    </a:lnTo>
                    <a:lnTo>
                      <a:pt x="2940" y="2789"/>
                    </a:lnTo>
                    <a:lnTo>
                      <a:pt x="3172" y="2754"/>
                    </a:lnTo>
                    <a:lnTo>
                      <a:pt x="3393" y="2708"/>
                    </a:lnTo>
                    <a:lnTo>
                      <a:pt x="3602" y="2650"/>
                    </a:lnTo>
                    <a:lnTo>
                      <a:pt x="3811" y="2580"/>
                    </a:lnTo>
                    <a:lnTo>
                      <a:pt x="3997" y="2499"/>
                    </a:lnTo>
                    <a:lnTo>
                      <a:pt x="4171" y="2406"/>
                    </a:lnTo>
                    <a:lnTo>
                      <a:pt x="4322" y="2301"/>
                    </a:lnTo>
                    <a:lnTo>
                      <a:pt x="4462" y="2196"/>
                    </a:lnTo>
                    <a:lnTo>
                      <a:pt x="4589" y="2080"/>
                    </a:lnTo>
                    <a:lnTo>
                      <a:pt x="4694" y="1953"/>
                    </a:lnTo>
                    <a:lnTo>
                      <a:pt x="4775" y="1825"/>
                    </a:lnTo>
                    <a:lnTo>
                      <a:pt x="4833" y="1685"/>
                    </a:lnTo>
                    <a:lnTo>
                      <a:pt x="4868" y="1546"/>
                    </a:lnTo>
                    <a:lnTo>
                      <a:pt x="4880" y="1406"/>
                    </a:lnTo>
                    <a:lnTo>
                      <a:pt x="4868" y="1267"/>
                    </a:lnTo>
                    <a:lnTo>
                      <a:pt x="4833" y="1128"/>
                    </a:lnTo>
                    <a:lnTo>
                      <a:pt x="4775" y="988"/>
                    </a:lnTo>
                    <a:lnTo>
                      <a:pt x="4694" y="860"/>
                    </a:lnTo>
                    <a:lnTo>
                      <a:pt x="4589" y="733"/>
                    </a:lnTo>
                    <a:lnTo>
                      <a:pt x="4462" y="616"/>
                    </a:lnTo>
                    <a:lnTo>
                      <a:pt x="4322" y="512"/>
                    </a:lnTo>
                    <a:lnTo>
                      <a:pt x="4171" y="407"/>
                    </a:lnTo>
                    <a:lnTo>
                      <a:pt x="3997" y="314"/>
                    </a:lnTo>
                    <a:lnTo>
                      <a:pt x="3811" y="245"/>
                    </a:lnTo>
                    <a:lnTo>
                      <a:pt x="3602" y="163"/>
                    </a:lnTo>
                    <a:lnTo>
                      <a:pt x="3393" y="105"/>
                    </a:lnTo>
                    <a:lnTo>
                      <a:pt x="3172" y="59"/>
                    </a:lnTo>
                    <a:lnTo>
                      <a:pt x="2940" y="24"/>
                    </a:lnTo>
                    <a:lnTo>
                      <a:pt x="2696" y="1"/>
                    </a:lnTo>
                    <a:close/>
                  </a:path>
                </a:pathLst>
              </a:custGeom>
              <a:solidFill>
                <a:srgbClr val="27A1C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7" name="Google Shape;1247;p38"/>
              <p:cNvSpPr/>
              <p:nvPr/>
            </p:nvSpPr>
            <p:spPr>
              <a:xfrm>
                <a:off x="-4684106" y="4872753"/>
                <a:ext cx="289896" cy="167760"/>
              </a:xfrm>
              <a:custGeom>
                <a:rect b="b" l="l" r="r" t="t"/>
                <a:pathLst>
                  <a:path extrusionOk="0" h="2824" w="4880">
                    <a:moveTo>
                      <a:pt x="2440" y="0"/>
                    </a:moveTo>
                    <a:lnTo>
                      <a:pt x="2185" y="12"/>
                    </a:lnTo>
                    <a:lnTo>
                      <a:pt x="1952" y="35"/>
                    </a:lnTo>
                    <a:lnTo>
                      <a:pt x="1708" y="70"/>
                    </a:lnTo>
                    <a:lnTo>
                      <a:pt x="1487" y="117"/>
                    </a:lnTo>
                    <a:lnTo>
                      <a:pt x="1278" y="175"/>
                    </a:lnTo>
                    <a:lnTo>
                      <a:pt x="1081" y="244"/>
                    </a:lnTo>
                    <a:lnTo>
                      <a:pt x="883" y="326"/>
                    </a:lnTo>
                    <a:lnTo>
                      <a:pt x="721" y="419"/>
                    </a:lnTo>
                    <a:lnTo>
                      <a:pt x="558" y="512"/>
                    </a:lnTo>
                    <a:lnTo>
                      <a:pt x="419" y="628"/>
                    </a:lnTo>
                    <a:lnTo>
                      <a:pt x="291" y="744"/>
                    </a:lnTo>
                    <a:lnTo>
                      <a:pt x="198" y="860"/>
                    </a:lnTo>
                    <a:lnTo>
                      <a:pt x="105" y="1000"/>
                    </a:lnTo>
                    <a:lnTo>
                      <a:pt x="47" y="1127"/>
                    </a:lnTo>
                    <a:lnTo>
                      <a:pt x="12" y="1267"/>
                    </a:lnTo>
                    <a:lnTo>
                      <a:pt x="0" y="1418"/>
                    </a:lnTo>
                    <a:lnTo>
                      <a:pt x="12" y="1557"/>
                    </a:lnTo>
                    <a:lnTo>
                      <a:pt x="47" y="1697"/>
                    </a:lnTo>
                    <a:lnTo>
                      <a:pt x="105" y="1836"/>
                    </a:lnTo>
                    <a:lnTo>
                      <a:pt x="198" y="1964"/>
                    </a:lnTo>
                    <a:lnTo>
                      <a:pt x="291" y="2080"/>
                    </a:lnTo>
                    <a:lnTo>
                      <a:pt x="419" y="2196"/>
                    </a:lnTo>
                    <a:lnTo>
                      <a:pt x="558" y="2312"/>
                    </a:lnTo>
                    <a:lnTo>
                      <a:pt x="721" y="2405"/>
                    </a:lnTo>
                    <a:lnTo>
                      <a:pt x="883" y="2498"/>
                    </a:lnTo>
                    <a:lnTo>
                      <a:pt x="1081" y="2580"/>
                    </a:lnTo>
                    <a:lnTo>
                      <a:pt x="1278" y="2649"/>
                    </a:lnTo>
                    <a:lnTo>
                      <a:pt x="1487" y="2707"/>
                    </a:lnTo>
                    <a:lnTo>
                      <a:pt x="1708" y="2754"/>
                    </a:lnTo>
                    <a:lnTo>
                      <a:pt x="1952" y="2789"/>
                    </a:lnTo>
                    <a:lnTo>
                      <a:pt x="2185" y="2812"/>
                    </a:lnTo>
                    <a:lnTo>
                      <a:pt x="2440" y="2824"/>
                    </a:lnTo>
                    <a:lnTo>
                      <a:pt x="2684" y="2812"/>
                    </a:lnTo>
                    <a:lnTo>
                      <a:pt x="2928" y="2789"/>
                    </a:lnTo>
                    <a:lnTo>
                      <a:pt x="3160" y="2754"/>
                    </a:lnTo>
                    <a:lnTo>
                      <a:pt x="3393" y="2707"/>
                    </a:lnTo>
                    <a:lnTo>
                      <a:pt x="3602" y="2649"/>
                    </a:lnTo>
                    <a:lnTo>
                      <a:pt x="3799" y="2580"/>
                    </a:lnTo>
                    <a:lnTo>
                      <a:pt x="3985" y="2498"/>
                    </a:lnTo>
                    <a:lnTo>
                      <a:pt x="4160" y="2405"/>
                    </a:lnTo>
                    <a:lnTo>
                      <a:pt x="4322" y="2312"/>
                    </a:lnTo>
                    <a:lnTo>
                      <a:pt x="4462" y="2196"/>
                    </a:lnTo>
                    <a:lnTo>
                      <a:pt x="4578" y="2080"/>
                    </a:lnTo>
                    <a:lnTo>
                      <a:pt x="4682" y="1964"/>
                    </a:lnTo>
                    <a:lnTo>
                      <a:pt x="4764" y="1836"/>
                    </a:lnTo>
                    <a:lnTo>
                      <a:pt x="4822" y="1697"/>
                    </a:lnTo>
                    <a:lnTo>
                      <a:pt x="4868" y="1557"/>
                    </a:lnTo>
                    <a:lnTo>
                      <a:pt x="4880" y="1418"/>
                    </a:lnTo>
                    <a:lnTo>
                      <a:pt x="4868" y="1267"/>
                    </a:lnTo>
                    <a:lnTo>
                      <a:pt x="4822" y="1127"/>
                    </a:lnTo>
                    <a:lnTo>
                      <a:pt x="4764" y="1000"/>
                    </a:lnTo>
                    <a:lnTo>
                      <a:pt x="4682" y="860"/>
                    </a:lnTo>
                    <a:lnTo>
                      <a:pt x="4578" y="744"/>
                    </a:lnTo>
                    <a:lnTo>
                      <a:pt x="4462" y="628"/>
                    </a:lnTo>
                    <a:lnTo>
                      <a:pt x="4322" y="512"/>
                    </a:lnTo>
                    <a:lnTo>
                      <a:pt x="4160" y="419"/>
                    </a:lnTo>
                    <a:lnTo>
                      <a:pt x="3985" y="326"/>
                    </a:lnTo>
                    <a:lnTo>
                      <a:pt x="3799" y="244"/>
                    </a:lnTo>
                    <a:lnTo>
                      <a:pt x="3602" y="175"/>
                    </a:lnTo>
                    <a:lnTo>
                      <a:pt x="3393" y="117"/>
                    </a:lnTo>
                    <a:lnTo>
                      <a:pt x="3160" y="70"/>
                    </a:lnTo>
                    <a:lnTo>
                      <a:pt x="2928" y="35"/>
                    </a:lnTo>
                    <a:lnTo>
                      <a:pt x="2684" y="12"/>
                    </a:lnTo>
                    <a:lnTo>
                      <a:pt x="244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8" name="Google Shape;1248;p38"/>
              <p:cNvSpPr/>
              <p:nvPr/>
            </p:nvSpPr>
            <p:spPr>
              <a:xfrm>
                <a:off x="-4636463" y="4897585"/>
                <a:ext cx="197403" cy="76692"/>
              </a:xfrm>
              <a:custGeom>
                <a:rect b="b" l="l" r="r" t="t"/>
                <a:pathLst>
                  <a:path extrusionOk="0" h="1291" w="3323">
                    <a:moveTo>
                      <a:pt x="1487" y="1"/>
                    </a:moveTo>
                    <a:lnTo>
                      <a:pt x="1324" y="12"/>
                    </a:lnTo>
                    <a:lnTo>
                      <a:pt x="1162" y="36"/>
                    </a:lnTo>
                    <a:lnTo>
                      <a:pt x="1011" y="70"/>
                    </a:lnTo>
                    <a:lnTo>
                      <a:pt x="860" y="117"/>
                    </a:lnTo>
                    <a:lnTo>
                      <a:pt x="732" y="163"/>
                    </a:lnTo>
                    <a:lnTo>
                      <a:pt x="604" y="221"/>
                    </a:lnTo>
                    <a:lnTo>
                      <a:pt x="476" y="279"/>
                    </a:lnTo>
                    <a:lnTo>
                      <a:pt x="372" y="349"/>
                    </a:lnTo>
                    <a:lnTo>
                      <a:pt x="279" y="419"/>
                    </a:lnTo>
                    <a:lnTo>
                      <a:pt x="198" y="500"/>
                    </a:lnTo>
                    <a:lnTo>
                      <a:pt x="128" y="582"/>
                    </a:lnTo>
                    <a:lnTo>
                      <a:pt x="70" y="674"/>
                    </a:lnTo>
                    <a:lnTo>
                      <a:pt x="23" y="767"/>
                    </a:lnTo>
                    <a:lnTo>
                      <a:pt x="0" y="860"/>
                    </a:lnTo>
                    <a:lnTo>
                      <a:pt x="0" y="953"/>
                    </a:lnTo>
                    <a:lnTo>
                      <a:pt x="0" y="1035"/>
                    </a:lnTo>
                    <a:lnTo>
                      <a:pt x="12" y="1116"/>
                    </a:lnTo>
                    <a:lnTo>
                      <a:pt x="46" y="1186"/>
                    </a:lnTo>
                    <a:lnTo>
                      <a:pt x="81" y="1267"/>
                    </a:lnTo>
                    <a:lnTo>
                      <a:pt x="128" y="1197"/>
                    </a:lnTo>
                    <a:lnTo>
                      <a:pt x="186" y="1128"/>
                    </a:lnTo>
                    <a:lnTo>
                      <a:pt x="244" y="1070"/>
                    </a:lnTo>
                    <a:lnTo>
                      <a:pt x="325" y="1011"/>
                    </a:lnTo>
                    <a:lnTo>
                      <a:pt x="488" y="895"/>
                    </a:lnTo>
                    <a:lnTo>
                      <a:pt x="674" y="802"/>
                    </a:lnTo>
                    <a:lnTo>
                      <a:pt x="895" y="733"/>
                    </a:lnTo>
                    <a:lnTo>
                      <a:pt x="1127" y="674"/>
                    </a:lnTo>
                    <a:lnTo>
                      <a:pt x="1383" y="640"/>
                    </a:lnTo>
                    <a:lnTo>
                      <a:pt x="1638" y="628"/>
                    </a:lnTo>
                    <a:lnTo>
                      <a:pt x="1917" y="640"/>
                    </a:lnTo>
                    <a:lnTo>
                      <a:pt x="2173" y="674"/>
                    </a:lnTo>
                    <a:lnTo>
                      <a:pt x="2405" y="733"/>
                    </a:lnTo>
                    <a:lnTo>
                      <a:pt x="2626" y="814"/>
                    </a:lnTo>
                    <a:lnTo>
                      <a:pt x="2823" y="907"/>
                    </a:lnTo>
                    <a:lnTo>
                      <a:pt x="2904" y="965"/>
                    </a:lnTo>
                    <a:lnTo>
                      <a:pt x="2986" y="1023"/>
                    </a:lnTo>
                    <a:lnTo>
                      <a:pt x="3055" y="1081"/>
                    </a:lnTo>
                    <a:lnTo>
                      <a:pt x="3125" y="1151"/>
                    </a:lnTo>
                    <a:lnTo>
                      <a:pt x="3172" y="1221"/>
                    </a:lnTo>
                    <a:lnTo>
                      <a:pt x="3218" y="1290"/>
                    </a:lnTo>
                    <a:lnTo>
                      <a:pt x="3265" y="1209"/>
                    </a:lnTo>
                    <a:lnTo>
                      <a:pt x="3299" y="1128"/>
                    </a:lnTo>
                    <a:lnTo>
                      <a:pt x="3311" y="1046"/>
                    </a:lnTo>
                    <a:lnTo>
                      <a:pt x="3323" y="953"/>
                    </a:lnTo>
                    <a:lnTo>
                      <a:pt x="3311" y="860"/>
                    </a:lnTo>
                    <a:lnTo>
                      <a:pt x="3288" y="767"/>
                    </a:lnTo>
                    <a:lnTo>
                      <a:pt x="3241" y="674"/>
                    </a:lnTo>
                    <a:lnTo>
                      <a:pt x="3195" y="582"/>
                    </a:lnTo>
                    <a:lnTo>
                      <a:pt x="3125" y="500"/>
                    </a:lnTo>
                    <a:lnTo>
                      <a:pt x="3032" y="419"/>
                    </a:lnTo>
                    <a:lnTo>
                      <a:pt x="2939" y="349"/>
                    </a:lnTo>
                    <a:lnTo>
                      <a:pt x="2835" y="279"/>
                    </a:lnTo>
                    <a:lnTo>
                      <a:pt x="2719" y="221"/>
                    </a:lnTo>
                    <a:lnTo>
                      <a:pt x="2591" y="163"/>
                    </a:lnTo>
                    <a:lnTo>
                      <a:pt x="2451" y="117"/>
                    </a:lnTo>
                    <a:lnTo>
                      <a:pt x="2300" y="70"/>
                    </a:lnTo>
                    <a:lnTo>
                      <a:pt x="2149" y="36"/>
                    </a:lnTo>
                    <a:lnTo>
                      <a:pt x="1998" y="12"/>
                    </a:lnTo>
                    <a:lnTo>
                      <a:pt x="1824" y="1"/>
                    </a:lnTo>
                    <a:close/>
                  </a:path>
                </a:pathLst>
              </a:custGeom>
              <a:solidFill>
                <a:srgbClr val="27A1C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49" name="Google Shape;1249;p38"/>
            <p:cNvGrpSpPr/>
            <p:nvPr/>
          </p:nvGrpSpPr>
          <p:grpSpPr>
            <a:xfrm>
              <a:off x="-3373156" y="4119116"/>
              <a:ext cx="289896" cy="256808"/>
              <a:chOff x="-4684106" y="4872753"/>
              <a:chExt cx="289896" cy="256808"/>
            </a:xfrm>
          </p:grpSpPr>
          <p:sp>
            <p:nvSpPr>
              <p:cNvPr id="1250" name="Google Shape;1250;p38"/>
              <p:cNvSpPr/>
              <p:nvPr/>
            </p:nvSpPr>
            <p:spPr>
              <a:xfrm>
                <a:off x="-4684106" y="4959722"/>
                <a:ext cx="289896" cy="84236"/>
              </a:xfrm>
              <a:custGeom>
                <a:rect b="b" l="l" r="r" t="t"/>
                <a:pathLst>
                  <a:path extrusionOk="0" h="1418" w="4880">
                    <a:moveTo>
                      <a:pt x="0" y="0"/>
                    </a:moveTo>
                    <a:lnTo>
                      <a:pt x="0" y="1418"/>
                    </a:lnTo>
                    <a:lnTo>
                      <a:pt x="4880" y="1418"/>
                    </a:lnTo>
                    <a:lnTo>
                      <a:pt x="4880" y="0"/>
                    </a:lnTo>
                    <a:close/>
                  </a:path>
                </a:pathLst>
              </a:custGeom>
              <a:solidFill>
                <a:srgbClr val="27A1C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1" name="Google Shape;1251;p38"/>
              <p:cNvSpPr/>
              <p:nvPr/>
            </p:nvSpPr>
            <p:spPr>
              <a:xfrm>
                <a:off x="-4684106" y="4962455"/>
                <a:ext cx="289896" cy="167106"/>
              </a:xfrm>
              <a:custGeom>
                <a:rect b="b" l="l" r="r" t="t"/>
                <a:pathLst>
                  <a:path extrusionOk="0" h="2813" w="4880">
                    <a:moveTo>
                      <a:pt x="2196" y="1"/>
                    </a:moveTo>
                    <a:lnTo>
                      <a:pt x="1952" y="24"/>
                    </a:lnTo>
                    <a:lnTo>
                      <a:pt x="1720" y="59"/>
                    </a:lnTo>
                    <a:lnTo>
                      <a:pt x="1499" y="105"/>
                    </a:lnTo>
                    <a:lnTo>
                      <a:pt x="1278" y="163"/>
                    </a:lnTo>
                    <a:lnTo>
                      <a:pt x="1081" y="245"/>
                    </a:lnTo>
                    <a:lnTo>
                      <a:pt x="895" y="314"/>
                    </a:lnTo>
                    <a:lnTo>
                      <a:pt x="721" y="407"/>
                    </a:lnTo>
                    <a:lnTo>
                      <a:pt x="558" y="512"/>
                    </a:lnTo>
                    <a:lnTo>
                      <a:pt x="419" y="616"/>
                    </a:lnTo>
                    <a:lnTo>
                      <a:pt x="302" y="733"/>
                    </a:lnTo>
                    <a:lnTo>
                      <a:pt x="198" y="860"/>
                    </a:lnTo>
                    <a:lnTo>
                      <a:pt x="117" y="988"/>
                    </a:lnTo>
                    <a:lnTo>
                      <a:pt x="58" y="1128"/>
                    </a:lnTo>
                    <a:lnTo>
                      <a:pt x="24" y="1267"/>
                    </a:lnTo>
                    <a:lnTo>
                      <a:pt x="0" y="1406"/>
                    </a:lnTo>
                    <a:lnTo>
                      <a:pt x="24" y="1546"/>
                    </a:lnTo>
                    <a:lnTo>
                      <a:pt x="58" y="1685"/>
                    </a:lnTo>
                    <a:lnTo>
                      <a:pt x="117" y="1825"/>
                    </a:lnTo>
                    <a:lnTo>
                      <a:pt x="198" y="1953"/>
                    </a:lnTo>
                    <a:lnTo>
                      <a:pt x="302" y="2080"/>
                    </a:lnTo>
                    <a:lnTo>
                      <a:pt x="419" y="2196"/>
                    </a:lnTo>
                    <a:lnTo>
                      <a:pt x="558" y="2301"/>
                    </a:lnTo>
                    <a:lnTo>
                      <a:pt x="721" y="2406"/>
                    </a:lnTo>
                    <a:lnTo>
                      <a:pt x="895" y="2499"/>
                    </a:lnTo>
                    <a:lnTo>
                      <a:pt x="1081" y="2580"/>
                    </a:lnTo>
                    <a:lnTo>
                      <a:pt x="1278" y="2650"/>
                    </a:lnTo>
                    <a:lnTo>
                      <a:pt x="1499" y="2708"/>
                    </a:lnTo>
                    <a:lnTo>
                      <a:pt x="1720" y="2754"/>
                    </a:lnTo>
                    <a:lnTo>
                      <a:pt x="1952" y="2789"/>
                    </a:lnTo>
                    <a:lnTo>
                      <a:pt x="2196" y="2812"/>
                    </a:lnTo>
                    <a:lnTo>
                      <a:pt x="2696" y="2812"/>
                    </a:lnTo>
                    <a:lnTo>
                      <a:pt x="2940" y="2789"/>
                    </a:lnTo>
                    <a:lnTo>
                      <a:pt x="3172" y="2754"/>
                    </a:lnTo>
                    <a:lnTo>
                      <a:pt x="3393" y="2708"/>
                    </a:lnTo>
                    <a:lnTo>
                      <a:pt x="3602" y="2650"/>
                    </a:lnTo>
                    <a:lnTo>
                      <a:pt x="3811" y="2580"/>
                    </a:lnTo>
                    <a:lnTo>
                      <a:pt x="3997" y="2499"/>
                    </a:lnTo>
                    <a:lnTo>
                      <a:pt x="4171" y="2406"/>
                    </a:lnTo>
                    <a:lnTo>
                      <a:pt x="4322" y="2301"/>
                    </a:lnTo>
                    <a:lnTo>
                      <a:pt x="4462" y="2196"/>
                    </a:lnTo>
                    <a:lnTo>
                      <a:pt x="4589" y="2080"/>
                    </a:lnTo>
                    <a:lnTo>
                      <a:pt x="4694" y="1953"/>
                    </a:lnTo>
                    <a:lnTo>
                      <a:pt x="4775" y="1825"/>
                    </a:lnTo>
                    <a:lnTo>
                      <a:pt x="4833" y="1685"/>
                    </a:lnTo>
                    <a:lnTo>
                      <a:pt x="4868" y="1546"/>
                    </a:lnTo>
                    <a:lnTo>
                      <a:pt x="4880" y="1406"/>
                    </a:lnTo>
                    <a:lnTo>
                      <a:pt x="4868" y="1267"/>
                    </a:lnTo>
                    <a:lnTo>
                      <a:pt x="4833" y="1128"/>
                    </a:lnTo>
                    <a:lnTo>
                      <a:pt x="4775" y="988"/>
                    </a:lnTo>
                    <a:lnTo>
                      <a:pt x="4694" y="860"/>
                    </a:lnTo>
                    <a:lnTo>
                      <a:pt x="4589" y="733"/>
                    </a:lnTo>
                    <a:lnTo>
                      <a:pt x="4462" y="616"/>
                    </a:lnTo>
                    <a:lnTo>
                      <a:pt x="4322" y="512"/>
                    </a:lnTo>
                    <a:lnTo>
                      <a:pt x="4171" y="407"/>
                    </a:lnTo>
                    <a:lnTo>
                      <a:pt x="3997" y="314"/>
                    </a:lnTo>
                    <a:lnTo>
                      <a:pt x="3811" y="245"/>
                    </a:lnTo>
                    <a:lnTo>
                      <a:pt x="3602" y="163"/>
                    </a:lnTo>
                    <a:lnTo>
                      <a:pt x="3393" y="105"/>
                    </a:lnTo>
                    <a:lnTo>
                      <a:pt x="3172" y="59"/>
                    </a:lnTo>
                    <a:lnTo>
                      <a:pt x="2940" y="24"/>
                    </a:lnTo>
                    <a:lnTo>
                      <a:pt x="2696" y="1"/>
                    </a:lnTo>
                    <a:close/>
                  </a:path>
                </a:pathLst>
              </a:custGeom>
              <a:solidFill>
                <a:srgbClr val="27A1C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2" name="Google Shape;1252;p38"/>
              <p:cNvSpPr/>
              <p:nvPr/>
            </p:nvSpPr>
            <p:spPr>
              <a:xfrm>
                <a:off x="-4684106" y="4872753"/>
                <a:ext cx="289896" cy="167760"/>
              </a:xfrm>
              <a:custGeom>
                <a:rect b="b" l="l" r="r" t="t"/>
                <a:pathLst>
                  <a:path extrusionOk="0" h="2824" w="4880">
                    <a:moveTo>
                      <a:pt x="2440" y="0"/>
                    </a:moveTo>
                    <a:lnTo>
                      <a:pt x="2185" y="12"/>
                    </a:lnTo>
                    <a:lnTo>
                      <a:pt x="1952" y="35"/>
                    </a:lnTo>
                    <a:lnTo>
                      <a:pt x="1708" y="70"/>
                    </a:lnTo>
                    <a:lnTo>
                      <a:pt x="1487" y="117"/>
                    </a:lnTo>
                    <a:lnTo>
                      <a:pt x="1278" y="175"/>
                    </a:lnTo>
                    <a:lnTo>
                      <a:pt x="1081" y="244"/>
                    </a:lnTo>
                    <a:lnTo>
                      <a:pt x="883" y="326"/>
                    </a:lnTo>
                    <a:lnTo>
                      <a:pt x="721" y="419"/>
                    </a:lnTo>
                    <a:lnTo>
                      <a:pt x="558" y="512"/>
                    </a:lnTo>
                    <a:lnTo>
                      <a:pt x="419" y="628"/>
                    </a:lnTo>
                    <a:lnTo>
                      <a:pt x="291" y="744"/>
                    </a:lnTo>
                    <a:lnTo>
                      <a:pt x="198" y="860"/>
                    </a:lnTo>
                    <a:lnTo>
                      <a:pt x="105" y="1000"/>
                    </a:lnTo>
                    <a:lnTo>
                      <a:pt x="47" y="1127"/>
                    </a:lnTo>
                    <a:lnTo>
                      <a:pt x="12" y="1267"/>
                    </a:lnTo>
                    <a:lnTo>
                      <a:pt x="0" y="1418"/>
                    </a:lnTo>
                    <a:lnTo>
                      <a:pt x="12" y="1557"/>
                    </a:lnTo>
                    <a:lnTo>
                      <a:pt x="47" y="1697"/>
                    </a:lnTo>
                    <a:lnTo>
                      <a:pt x="105" y="1836"/>
                    </a:lnTo>
                    <a:lnTo>
                      <a:pt x="198" y="1964"/>
                    </a:lnTo>
                    <a:lnTo>
                      <a:pt x="291" y="2080"/>
                    </a:lnTo>
                    <a:lnTo>
                      <a:pt x="419" y="2196"/>
                    </a:lnTo>
                    <a:lnTo>
                      <a:pt x="558" y="2312"/>
                    </a:lnTo>
                    <a:lnTo>
                      <a:pt x="721" y="2405"/>
                    </a:lnTo>
                    <a:lnTo>
                      <a:pt x="883" y="2498"/>
                    </a:lnTo>
                    <a:lnTo>
                      <a:pt x="1081" y="2580"/>
                    </a:lnTo>
                    <a:lnTo>
                      <a:pt x="1278" y="2649"/>
                    </a:lnTo>
                    <a:lnTo>
                      <a:pt x="1487" y="2707"/>
                    </a:lnTo>
                    <a:lnTo>
                      <a:pt x="1708" y="2754"/>
                    </a:lnTo>
                    <a:lnTo>
                      <a:pt x="1952" y="2789"/>
                    </a:lnTo>
                    <a:lnTo>
                      <a:pt x="2185" y="2812"/>
                    </a:lnTo>
                    <a:lnTo>
                      <a:pt x="2440" y="2824"/>
                    </a:lnTo>
                    <a:lnTo>
                      <a:pt x="2684" y="2812"/>
                    </a:lnTo>
                    <a:lnTo>
                      <a:pt x="2928" y="2789"/>
                    </a:lnTo>
                    <a:lnTo>
                      <a:pt x="3160" y="2754"/>
                    </a:lnTo>
                    <a:lnTo>
                      <a:pt x="3393" y="2707"/>
                    </a:lnTo>
                    <a:lnTo>
                      <a:pt x="3602" y="2649"/>
                    </a:lnTo>
                    <a:lnTo>
                      <a:pt x="3799" y="2580"/>
                    </a:lnTo>
                    <a:lnTo>
                      <a:pt x="3985" y="2498"/>
                    </a:lnTo>
                    <a:lnTo>
                      <a:pt x="4160" y="2405"/>
                    </a:lnTo>
                    <a:lnTo>
                      <a:pt x="4322" y="2312"/>
                    </a:lnTo>
                    <a:lnTo>
                      <a:pt x="4462" y="2196"/>
                    </a:lnTo>
                    <a:lnTo>
                      <a:pt x="4578" y="2080"/>
                    </a:lnTo>
                    <a:lnTo>
                      <a:pt x="4682" y="1964"/>
                    </a:lnTo>
                    <a:lnTo>
                      <a:pt x="4764" y="1836"/>
                    </a:lnTo>
                    <a:lnTo>
                      <a:pt x="4822" y="1697"/>
                    </a:lnTo>
                    <a:lnTo>
                      <a:pt x="4868" y="1557"/>
                    </a:lnTo>
                    <a:lnTo>
                      <a:pt x="4880" y="1418"/>
                    </a:lnTo>
                    <a:lnTo>
                      <a:pt x="4868" y="1267"/>
                    </a:lnTo>
                    <a:lnTo>
                      <a:pt x="4822" y="1127"/>
                    </a:lnTo>
                    <a:lnTo>
                      <a:pt x="4764" y="1000"/>
                    </a:lnTo>
                    <a:lnTo>
                      <a:pt x="4682" y="860"/>
                    </a:lnTo>
                    <a:lnTo>
                      <a:pt x="4578" y="744"/>
                    </a:lnTo>
                    <a:lnTo>
                      <a:pt x="4462" y="628"/>
                    </a:lnTo>
                    <a:lnTo>
                      <a:pt x="4322" y="512"/>
                    </a:lnTo>
                    <a:lnTo>
                      <a:pt x="4160" y="419"/>
                    </a:lnTo>
                    <a:lnTo>
                      <a:pt x="3985" y="326"/>
                    </a:lnTo>
                    <a:lnTo>
                      <a:pt x="3799" y="244"/>
                    </a:lnTo>
                    <a:lnTo>
                      <a:pt x="3602" y="175"/>
                    </a:lnTo>
                    <a:lnTo>
                      <a:pt x="3393" y="117"/>
                    </a:lnTo>
                    <a:lnTo>
                      <a:pt x="3160" y="70"/>
                    </a:lnTo>
                    <a:lnTo>
                      <a:pt x="2928" y="35"/>
                    </a:lnTo>
                    <a:lnTo>
                      <a:pt x="2684" y="12"/>
                    </a:lnTo>
                    <a:lnTo>
                      <a:pt x="244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3" name="Google Shape;1253;p38"/>
              <p:cNvSpPr/>
              <p:nvPr/>
            </p:nvSpPr>
            <p:spPr>
              <a:xfrm>
                <a:off x="-4636463" y="4897585"/>
                <a:ext cx="197403" cy="76692"/>
              </a:xfrm>
              <a:custGeom>
                <a:rect b="b" l="l" r="r" t="t"/>
                <a:pathLst>
                  <a:path extrusionOk="0" h="1291" w="3323">
                    <a:moveTo>
                      <a:pt x="1487" y="1"/>
                    </a:moveTo>
                    <a:lnTo>
                      <a:pt x="1324" y="12"/>
                    </a:lnTo>
                    <a:lnTo>
                      <a:pt x="1162" y="36"/>
                    </a:lnTo>
                    <a:lnTo>
                      <a:pt x="1011" y="70"/>
                    </a:lnTo>
                    <a:lnTo>
                      <a:pt x="860" y="117"/>
                    </a:lnTo>
                    <a:lnTo>
                      <a:pt x="732" y="163"/>
                    </a:lnTo>
                    <a:lnTo>
                      <a:pt x="604" y="221"/>
                    </a:lnTo>
                    <a:lnTo>
                      <a:pt x="476" y="279"/>
                    </a:lnTo>
                    <a:lnTo>
                      <a:pt x="372" y="349"/>
                    </a:lnTo>
                    <a:lnTo>
                      <a:pt x="279" y="419"/>
                    </a:lnTo>
                    <a:lnTo>
                      <a:pt x="198" y="500"/>
                    </a:lnTo>
                    <a:lnTo>
                      <a:pt x="128" y="582"/>
                    </a:lnTo>
                    <a:lnTo>
                      <a:pt x="70" y="674"/>
                    </a:lnTo>
                    <a:lnTo>
                      <a:pt x="23" y="767"/>
                    </a:lnTo>
                    <a:lnTo>
                      <a:pt x="0" y="860"/>
                    </a:lnTo>
                    <a:lnTo>
                      <a:pt x="0" y="953"/>
                    </a:lnTo>
                    <a:lnTo>
                      <a:pt x="0" y="1035"/>
                    </a:lnTo>
                    <a:lnTo>
                      <a:pt x="12" y="1116"/>
                    </a:lnTo>
                    <a:lnTo>
                      <a:pt x="46" y="1186"/>
                    </a:lnTo>
                    <a:lnTo>
                      <a:pt x="81" y="1267"/>
                    </a:lnTo>
                    <a:lnTo>
                      <a:pt x="128" y="1197"/>
                    </a:lnTo>
                    <a:lnTo>
                      <a:pt x="186" y="1128"/>
                    </a:lnTo>
                    <a:lnTo>
                      <a:pt x="244" y="1070"/>
                    </a:lnTo>
                    <a:lnTo>
                      <a:pt x="325" y="1011"/>
                    </a:lnTo>
                    <a:lnTo>
                      <a:pt x="488" y="895"/>
                    </a:lnTo>
                    <a:lnTo>
                      <a:pt x="674" y="802"/>
                    </a:lnTo>
                    <a:lnTo>
                      <a:pt x="895" y="733"/>
                    </a:lnTo>
                    <a:lnTo>
                      <a:pt x="1127" y="674"/>
                    </a:lnTo>
                    <a:lnTo>
                      <a:pt x="1383" y="640"/>
                    </a:lnTo>
                    <a:lnTo>
                      <a:pt x="1638" y="628"/>
                    </a:lnTo>
                    <a:lnTo>
                      <a:pt x="1917" y="640"/>
                    </a:lnTo>
                    <a:lnTo>
                      <a:pt x="2173" y="674"/>
                    </a:lnTo>
                    <a:lnTo>
                      <a:pt x="2405" y="733"/>
                    </a:lnTo>
                    <a:lnTo>
                      <a:pt x="2626" y="814"/>
                    </a:lnTo>
                    <a:lnTo>
                      <a:pt x="2823" y="907"/>
                    </a:lnTo>
                    <a:lnTo>
                      <a:pt x="2904" y="965"/>
                    </a:lnTo>
                    <a:lnTo>
                      <a:pt x="2986" y="1023"/>
                    </a:lnTo>
                    <a:lnTo>
                      <a:pt x="3055" y="1081"/>
                    </a:lnTo>
                    <a:lnTo>
                      <a:pt x="3125" y="1151"/>
                    </a:lnTo>
                    <a:lnTo>
                      <a:pt x="3172" y="1221"/>
                    </a:lnTo>
                    <a:lnTo>
                      <a:pt x="3218" y="1290"/>
                    </a:lnTo>
                    <a:lnTo>
                      <a:pt x="3265" y="1209"/>
                    </a:lnTo>
                    <a:lnTo>
                      <a:pt x="3299" y="1128"/>
                    </a:lnTo>
                    <a:lnTo>
                      <a:pt x="3311" y="1046"/>
                    </a:lnTo>
                    <a:lnTo>
                      <a:pt x="3323" y="953"/>
                    </a:lnTo>
                    <a:lnTo>
                      <a:pt x="3311" y="860"/>
                    </a:lnTo>
                    <a:lnTo>
                      <a:pt x="3288" y="767"/>
                    </a:lnTo>
                    <a:lnTo>
                      <a:pt x="3241" y="674"/>
                    </a:lnTo>
                    <a:lnTo>
                      <a:pt x="3195" y="582"/>
                    </a:lnTo>
                    <a:lnTo>
                      <a:pt x="3125" y="500"/>
                    </a:lnTo>
                    <a:lnTo>
                      <a:pt x="3032" y="419"/>
                    </a:lnTo>
                    <a:lnTo>
                      <a:pt x="2939" y="349"/>
                    </a:lnTo>
                    <a:lnTo>
                      <a:pt x="2835" y="279"/>
                    </a:lnTo>
                    <a:lnTo>
                      <a:pt x="2719" y="221"/>
                    </a:lnTo>
                    <a:lnTo>
                      <a:pt x="2591" y="163"/>
                    </a:lnTo>
                    <a:lnTo>
                      <a:pt x="2451" y="117"/>
                    </a:lnTo>
                    <a:lnTo>
                      <a:pt x="2300" y="70"/>
                    </a:lnTo>
                    <a:lnTo>
                      <a:pt x="2149" y="36"/>
                    </a:lnTo>
                    <a:lnTo>
                      <a:pt x="1998" y="12"/>
                    </a:lnTo>
                    <a:lnTo>
                      <a:pt x="1824" y="1"/>
                    </a:lnTo>
                    <a:close/>
                  </a:path>
                </a:pathLst>
              </a:custGeom>
              <a:solidFill>
                <a:srgbClr val="27A1C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54" name="Google Shape;1254;p38"/>
            <p:cNvGrpSpPr/>
            <p:nvPr/>
          </p:nvGrpSpPr>
          <p:grpSpPr>
            <a:xfrm>
              <a:off x="-4034318" y="3348866"/>
              <a:ext cx="289896" cy="256808"/>
              <a:chOff x="-4684106" y="4872753"/>
              <a:chExt cx="289896" cy="256808"/>
            </a:xfrm>
          </p:grpSpPr>
          <p:sp>
            <p:nvSpPr>
              <p:cNvPr id="1255" name="Google Shape;1255;p38"/>
              <p:cNvSpPr/>
              <p:nvPr/>
            </p:nvSpPr>
            <p:spPr>
              <a:xfrm>
                <a:off x="-4684106" y="4959722"/>
                <a:ext cx="289896" cy="84236"/>
              </a:xfrm>
              <a:custGeom>
                <a:rect b="b" l="l" r="r" t="t"/>
                <a:pathLst>
                  <a:path extrusionOk="0" h="1418" w="4880">
                    <a:moveTo>
                      <a:pt x="0" y="0"/>
                    </a:moveTo>
                    <a:lnTo>
                      <a:pt x="0" y="1418"/>
                    </a:lnTo>
                    <a:lnTo>
                      <a:pt x="4880" y="1418"/>
                    </a:lnTo>
                    <a:lnTo>
                      <a:pt x="4880" y="0"/>
                    </a:lnTo>
                    <a:close/>
                  </a:path>
                </a:pathLst>
              </a:custGeom>
              <a:solidFill>
                <a:srgbClr val="27A1C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6" name="Google Shape;1256;p38"/>
              <p:cNvSpPr/>
              <p:nvPr/>
            </p:nvSpPr>
            <p:spPr>
              <a:xfrm>
                <a:off x="-4684106" y="4962455"/>
                <a:ext cx="289896" cy="167106"/>
              </a:xfrm>
              <a:custGeom>
                <a:rect b="b" l="l" r="r" t="t"/>
                <a:pathLst>
                  <a:path extrusionOk="0" h="2813" w="4880">
                    <a:moveTo>
                      <a:pt x="2196" y="1"/>
                    </a:moveTo>
                    <a:lnTo>
                      <a:pt x="1952" y="24"/>
                    </a:lnTo>
                    <a:lnTo>
                      <a:pt x="1720" y="59"/>
                    </a:lnTo>
                    <a:lnTo>
                      <a:pt x="1499" y="105"/>
                    </a:lnTo>
                    <a:lnTo>
                      <a:pt x="1278" y="163"/>
                    </a:lnTo>
                    <a:lnTo>
                      <a:pt x="1081" y="245"/>
                    </a:lnTo>
                    <a:lnTo>
                      <a:pt x="895" y="314"/>
                    </a:lnTo>
                    <a:lnTo>
                      <a:pt x="721" y="407"/>
                    </a:lnTo>
                    <a:lnTo>
                      <a:pt x="558" y="512"/>
                    </a:lnTo>
                    <a:lnTo>
                      <a:pt x="419" y="616"/>
                    </a:lnTo>
                    <a:lnTo>
                      <a:pt x="302" y="733"/>
                    </a:lnTo>
                    <a:lnTo>
                      <a:pt x="198" y="860"/>
                    </a:lnTo>
                    <a:lnTo>
                      <a:pt x="117" y="988"/>
                    </a:lnTo>
                    <a:lnTo>
                      <a:pt x="58" y="1128"/>
                    </a:lnTo>
                    <a:lnTo>
                      <a:pt x="24" y="1267"/>
                    </a:lnTo>
                    <a:lnTo>
                      <a:pt x="0" y="1406"/>
                    </a:lnTo>
                    <a:lnTo>
                      <a:pt x="24" y="1546"/>
                    </a:lnTo>
                    <a:lnTo>
                      <a:pt x="58" y="1685"/>
                    </a:lnTo>
                    <a:lnTo>
                      <a:pt x="117" y="1825"/>
                    </a:lnTo>
                    <a:lnTo>
                      <a:pt x="198" y="1953"/>
                    </a:lnTo>
                    <a:lnTo>
                      <a:pt x="302" y="2080"/>
                    </a:lnTo>
                    <a:lnTo>
                      <a:pt x="419" y="2196"/>
                    </a:lnTo>
                    <a:lnTo>
                      <a:pt x="558" y="2301"/>
                    </a:lnTo>
                    <a:lnTo>
                      <a:pt x="721" y="2406"/>
                    </a:lnTo>
                    <a:lnTo>
                      <a:pt x="895" y="2499"/>
                    </a:lnTo>
                    <a:lnTo>
                      <a:pt x="1081" y="2580"/>
                    </a:lnTo>
                    <a:lnTo>
                      <a:pt x="1278" y="2650"/>
                    </a:lnTo>
                    <a:lnTo>
                      <a:pt x="1499" y="2708"/>
                    </a:lnTo>
                    <a:lnTo>
                      <a:pt x="1720" y="2754"/>
                    </a:lnTo>
                    <a:lnTo>
                      <a:pt x="1952" y="2789"/>
                    </a:lnTo>
                    <a:lnTo>
                      <a:pt x="2196" y="2812"/>
                    </a:lnTo>
                    <a:lnTo>
                      <a:pt x="2696" y="2812"/>
                    </a:lnTo>
                    <a:lnTo>
                      <a:pt x="2940" y="2789"/>
                    </a:lnTo>
                    <a:lnTo>
                      <a:pt x="3172" y="2754"/>
                    </a:lnTo>
                    <a:lnTo>
                      <a:pt x="3393" y="2708"/>
                    </a:lnTo>
                    <a:lnTo>
                      <a:pt x="3602" y="2650"/>
                    </a:lnTo>
                    <a:lnTo>
                      <a:pt x="3811" y="2580"/>
                    </a:lnTo>
                    <a:lnTo>
                      <a:pt x="3997" y="2499"/>
                    </a:lnTo>
                    <a:lnTo>
                      <a:pt x="4171" y="2406"/>
                    </a:lnTo>
                    <a:lnTo>
                      <a:pt x="4322" y="2301"/>
                    </a:lnTo>
                    <a:lnTo>
                      <a:pt x="4462" y="2196"/>
                    </a:lnTo>
                    <a:lnTo>
                      <a:pt x="4589" y="2080"/>
                    </a:lnTo>
                    <a:lnTo>
                      <a:pt x="4694" y="1953"/>
                    </a:lnTo>
                    <a:lnTo>
                      <a:pt x="4775" y="1825"/>
                    </a:lnTo>
                    <a:lnTo>
                      <a:pt x="4833" y="1685"/>
                    </a:lnTo>
                    <a:lnTo>
                      <a:pt x="4868" y="1546"/>
                    </a:lnTo>
                    <a:lnTo>
                      <a:pt x="4880" y="1406"/>
                    </a:lnTo>
                    <a:lnTo>
                      <a:pt x="4868" y="1267"/>
                    </a:lnTo>
                    <a:lnTo>
                      <a:pt x="4833" y="1128"/>
                    </a:lnTo>
                    <a:lnTo>
                      <a:pt x="4775" y="988"/>
                    </a:lnTo>
                    <a:lnTo>
                      <a:pt x="4694" y="860"/>
                    </a:lnTo>
                    <a:lnTo>
                      <a:pt x="4589" y="733"/>
                    </a:lnTo>
                    <a:lnTo>
                      <a:pt x="4462" y="616"/>
                    </a:lnTo>
                    <a:lnTo>
                      <a:pt x="4322" y="512"/>
                    </a:lnTo>
                    <a:lnTo>
                      <a:pt x="4171" y="407"/>
                    </a:lnTo>
                    <a:lnTo>
                      <a:pt x="3997" y="314"/>
                    </a:lnTo>
                    <a:lnTo>
                      <a:pt x="3811" y="245"/>
                    </a:lnTo>
                    <a:lnTo>
                      <a:pt x="3602" y="163"/>
                    </a:lnTo>
                    <a:lnTo>
                      <a:pt x="3393" y="105"/>
                    </a:lnTo>
                    <a:lnTo>
                      <a:pt x="3172" y="59"/>
                    </a:lnTo>
                    <a:lnTo>
                      <a:pt x="2940" y="24"/>
                    </a:lnTo>
                    <a:lnTo>
                      <a:pt x="2696" y="1"/>
                    </a:lnTo>
                    <a:close/>
                  </a:path>
                </a:pathLst>
              </a:custGeom>
              <a:solidFill>
                <a:srgbClr val="27A1C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7" name="Google Shape;1257;p38"/>
              <p:cNvSpPr/>
              <p:nvPr/>
            </p:nvSpPr>
            <p:spPr>
              <a:xfrm>
                <a:off x="-4684106" y="4872753"/>
                <a:ext cx="289896" cy="167760"/>
              </a:xfrm>
              <a:custGeom>
                <a:rect b="b" l="l" r="r" t="t"/>
                <a:pathLst>
                  <a:path extrusionOk="0" h="2824" w="4880">
                    <a:moveTo>
                      <a:pt x="2440" y="0"/>
                    </a:moveTo>
                    <a:lnTo>
                      <a:pt x="2185" y="12"/>
                    </a:lnTo>
                    <a:lnTo>
                      <a:pt x="1952" y="35"/>
                    </a:lnTo>
                    <a:lnTo>
                      <a:pt x="1708" y="70"/>
                    </a:lnTo>
                    <a:lnTo>
                      <a:pt x="1487" y="117"/>
                    </a:lnTo>
                    <a:lnTo>
                      <a:pt x="1278" y="175"/>
                    </a:lnTo>
                    <a:lnTo>
                      <a:pt x="1081" y="244"/>
                    </a:lnTo>
                    <a:lnTo>
                      <a:pt x="883" y="326"/>
                    </a:lnTo>
                    <a:lnTo>
                      <a:pt x="721" y="419"/>
                    </a:lnTo>
                    <a:lnTo>
                      <a:pt x="558" y="512"/>
                    </a:lnTo>
                    <a:lnTo>
                      <a:pt x="419" y="628"/>
                    </a:lnTo>
                    <a:lnTo>
                      <a:pt x="291" y="744"/>
                    </a:lnTo>
                    <a:lnTo>
                      <a:pt x="198" y="860"/>
                    </a:lnTo>
                    <a:lnTo>
                      <a:pt x="105" y="1000"/>
                    </a:lnTo>
                    <a:lnTo>
                      <a:pt x="47" y="1127"/>
                    </a:lnTo>
                    <a:lnTo>
                      <a:pt x="12" y="1267"/>
                    </a:lnTo>
                    <a:lnTo>
                      <a:pt x="0" y="1418"/>
                    </a:lnTo>
                    <a:lnTo>
                      <a:pt x="12" y="1557"/>
                    </a:lnTo>
                    <a:lnTo>
                      <a:pt x="47" y="1697"/>
                    </a:lnTo>
                    <a:lnTo>
                      <a:pt x="105" y="1836"/>
                    </a:lnTo>
                    <a:lnTo>
                      <a:pt x="198" y="1964"/>
                    </a:lnTo>
                    <a:lnTo>
                      <a:pt x="291" y="2080"/>
                    </a:lnTo>
                    <a:lnTo>
                      <a:pt x="419" y="2196"/>
                    </a:lnTo>
                    <a:lnTo>
                      <a:pt x="558" y="2312"/>
                    </a:lnTo>
                    <a:lnTo>
                      <a:pt x="721" y="2405"/>
                    </a:lnTo>
                    <a:lnTo>
                      <a:pt x="883" y="2498"/>
                    </a:lnTo>
                    <a:lnTo>
                      <a:pt x="1081" y="2580"/>
                    </a:lnTo>
                    <a:lnTo>
                      <a:pt x="1278" y="2649"/>
                    </a:lnTo>
                    <a:lnTo>
                      <a:pt x="1487" y="2707"/>
                    </a:lnTo>
                    <a:lnTo>
                      <a:pt x="1708" y="2754"/>
                    </a:lnTo>
                    <a:lnTo>
                      <a:pt x="1952" y="2789"/>
                    </a:lnTo>
                    <a:lnTo>
                      <a:pt x="2185" y="2812"/>
                    </a:lnTo>
                    <a:lnTo>
                      <a:pt x="2440" y="2824"/>
                    </a:lnTo>
                    <a:lnTo>
                      <a:pt x="2684" y="2812"/>
                    </a:lnTo>
                    <a:lnTo>
                      <a:pt x="2928" y="2789"/>
                    </a:lnTo>
                    <a:lnTo>
                      <a:pt x="3160" y="2754"/>
                    </a:lnTo>
                    <a:lnTo>
                      <a:pt x="3393" y="2707"/>
                    </a:lnTo>
                    <a:lnTo>
                      <a:pt x="3602" y="2649"/>
                    </a:lnTo>
                    <a:lnTo>
                      <a:pt x="3799" y="2580"/>
                    </a:lnTo>
                    <a:lnTo>
                      <a:pt x="3985" y="2498"/>
                    </a:lnTo>
                    <a:lnTo>
                      <a:pt x="4160" y="2405"/>
                    </a:lnTo>
                    <a:lnTo>
                      <a:pt x="4322" y="2312"/>
                    </a:lnTo>
                    <a:lnTo>
                      <a:pt x="4462" y="2196"/>
                    </a:lnTo>
                    <a:lnTo>
                      <a:pt x="4578" y="2080"/>
                    </a:lnTo>
                    <a:lnTo>
                      <a:pt x="4682" y="1964"/>
                    </a:lnTo>
                    <a:lnTo>
                      <a:pt x="4764" y="1836"/>
                    </a:lnTo>
                    <a:lnTo>
                      <a:pt x="4822" y="1697"/>
                    </a:lnTo>
                    <a:lnTo>
                      <a:pt x="4868" y="1557"/>
                    </a:lnTo>
                    <a:lnTo>
                      <a:pt x="4880" y="1418"/>
                    </a:lnTo>
                    <a:lnTo>
                      <a:pt x="4868" y="1267"/>
                    </a:lnTo>
                    <a:lnTo>
                      <a:pt x="4822" y="1127"/>
                    </a:lnTo>
                    <a:lnTo>
                      <a:pt x="4764" y="1000"/>
                    </a:lnTo>
                    <a:lnTo>
                      <a:pt x="4682" y="860"/>
                    </a:lnTo>
                    <a:lnTo>
                      <a:pt x="4578" y="744"/>
                    </a:lnTo>
                    <a:lnTo>
                      <a:pt x="4462" y="628"/>
                    </a:lnTo>
                    <a:lnTo>
                      <a:pt x="4322" y="512"/>
                    </a:lnTo>
                    <a:lnTo>
                      <a:pt x="4160" y="419"/>
                    </a:lnTo>
                    <a:lnTo>
                      <a:pt x="3985" y="326"/>
                    </a:lnTo>
                    <a:lnTo>
                      <a:pt x="3799" y="244"/>
                    </a:lnTo>
                    <a:lnTo>
                      <a:pt x="3602" y="175"/>
                    </a:lnTo>
                    <a:lnTo>
                      <a:pt x="3393" y="117"/>
                    </a:lnTo>
                    <a:lnTo>
                      <a:pt x="3160" y="70"/>
                    </a:lnTo>
                    <a:lnTo>
                      <a:pt x="2928" y="35"/>
                    </a:lnTo>
                    <a:lnTo>
                      <a:pt x="2684" y="12"/>
                    </a:lnTo>
                    <a:lnTo>
                      <a:pt x="244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8" name="Google Shape;1258;p38"/>
              <p:cNvSpPr/>
              <p:nvPr/>
            </p:nvSpPr>
            <p:spPr>
              <a:xfrm>
                <a:off x="-4636463" y="4897585"/>
                <a:ext cx="197403" cy="76692"/>
              </a:xfrm>
              <a:custGeom>
                <a:rect b="b" l="l" r="r" t="t"/>
                <a:pathLst>
                  <a:path extrusionOk="0" h="1291" w="3323">
                    <a:moveTo>
                      <a:pt x="1487" y="1"/>
                    </a:moveTo>
                    <a:lnTo>
                      <a:pt x="1324" y="12"/>
                    </a:lnTo>
                    <a:lnTo>
                      <a:pt x="1162" y="36"/>
                    </a:lnTo>
                    <a:lnTo>
                      <a:pt x="1011" y="70"/>
                    </a:lnTo>
                    <a:lnTo>
                      <a:pt x="860" y="117"/>
                    </a:lnTo>
                    <a:lnTo>
                      <a:pt x="732" y="163"/>
                    </a:lnTo>
                    <a:lnTo>
                      <a:pt x="604" y="221"/>
                    </a:lnTo>
                    <a:lnTo>
                      <a:pt x="476" y="279"/>
                    </a:lnTo>
                    <a:lnTo>
                      <a:pt x="372" y="349"/>
                    </a:lnTo>
                    <a:lnTo>
                      <a:pt x="279" y="419"/>
                    </a:lnTo>
                    <a:lnTo>
                      <a:pt x="198" y="500"/>
                    </a:lnTo>
                    <a:lnTo>
                      <a:pt x="128" y="582"/>
                    </a:lnTo>
                    <a:lnTo>
                      <a:pt x="70" y="674"/>
                    </a:lnTo>
                    <a:lnTo>
                      <a:pt x="23" y="767"/>
                    </a:lnTo>
                    <a:lnTo>
                      <a:pt x="0" y="860"/>
                    </a:lnTo>
                    <a:lnTo>
                      <a:pt x="0" y="953"/>
                    </a:lnTo>
                    <a:lnTo>
                      <a:pt x="0" y="1035"/>
                    </a:lnTo>
                    <a:lnTo>
                      <a:pt x="12" y="1116"/>
                    </a:lnTo>
                    <a:lnTo>
                      <a:pt x="46" y="1186"/>
                    </a:lnTo>
                    <a:lnTo>
                      <a:pt x="81" y="1267"/>
                    </a:lnTo>
                    <a:lnTo>
                      <a:pt x="128" y="1197"/>
                    </a:lnTo>
                    <a:lnTo>
                      <a:pt x="186" y="1128"/>
                    </a:lnTo>
                    <a:lnTo>
                      <a:pt x="244" y="1070"/>
                    </a:lnTo>
                    <a:lnTo>
                      <a:pt x="325" y="1011"/>
                    </a:lnTo>
                    <a:lnTo>
                      <a:pt x="488" y="895"/>
                    </a:lnTo>
                    <a:lnTo>
                      <a:pt x="674" y="802"/>
                    </a:lnTo>
                    <a:lnTo>
                      <a:pt x="895" y="733"/>
                    </a:lnTo>
                    <a:lnTo>
                      <a:pt x="1127" y="674"/>
                    </a:lnTo>
                    <a:lnTo>
                      <a:pt x="1383" y="640"/>
                    </a:lnTo>
                    <a:lnTo>
                      <a:pt x="1638" y="628"/>
                    </a:lnTo>
                    <a:lnTo>
                      <a:pt x="1917" y="640"/>
                    </a:lnTo>
                    <a:lnTo>
                      <a:pt x="2173" y="674"/>
                    </a:lnTo>
                    <a:lnTo>
                      <a:pt x="2405" y="733"/>
                    </a:lnTo>
                    <a:lnTo>
                      <a:pt x="2626" y="814"/>
                    </a:lnTo>
                    <a:lnTo>
                      <a:pt x="2823" y="907"/>
                    </a:lnTo>
                    <a:lnTo>
                      <a:pt x="2904" y="965"/>
                    </a:lnTo>
                    <a:lnTo>
                      <a:pt x="2986" y="1023"/>
                    </a:lnTo>
                    <a:lnTo>
                      <a:pt x="3055" y="1081"/>
                    </a:lnTo>
                    <a:lnTo>
                      <a:pt x="3125" y="1151"/>
                    </a:lnTo>
                    <a:lnTo>
                      <a:pt x="3172" y="1221"/>
                    </a:lnTo>
                    <a:lnTo>
                      <a:pt x="3218" y="1290"/>
                    </a:lnTo>
                    <a:lnTo>
                      <a:pt x="3265" y="1209"/>
                    </a:lnTo>
                    <a:lnTo>
                      <a:pt x="3299" y="1128"/>
                    </a:lnTo>
                    <a:lnTo>
                      <a:pt x="3311" y="1046"/>
                    </a:lnTo>
                    <a:lnTo>
                      <a:pt x="3323" y="953"/>
                    </a:lnTo>
                    <a:lnTo>
                      <a:pt x="3311" y="860"/>
                    </a:lnTo>
                    <a:lnTo>
                      <a:pt x="3288" y="767"/>
                    </a:lnTo>
                    <a:lnTo>
                      <a:pt x="3241" y="674"/>
                    </a:lnTo>
                    <a:lnTo>
                      <a:pt x="3195" y="582"/>
                    </a:lnTo>
                    <a:lnTo>
                      <a:pt x="3125" y="500"/>
                    </a:lnTo>
                    <a:lnTo>
                      <a:pt x="3032" y="419"/>
                    </a:lnTo>
                    <a:lnTo>
                      <a:pt x="2939" y="349"/>
                    </a:lnTo>
                    <a:lnTo>
                      <a:pt x="2835" y="279"/>
                    </a:lnTo>
                    <a:lnTo>
                      <a:pt x="2719" y="221"/>
                    </a:lnTo>
                    <a:lnTo>
                      <a:pt x="2591" y="163"/>
                    </a:lnTo>
                    <a:lnTo>
                      <a:pt x="2451" y="117"/>
                    </a:lnTo>
                    <a:lnTo>
                      <a:pt x="2300" y="70"/>
                    </a:lnTo>
                    <a:lnTo>
                      <a:pt x="2149" y="36"/>
                    </a:lnTo>
                    <a:lnTo>
                      <a:pt x="1998" y="12"/>
                    </a:lnTo>
                    <a:lnTo>
                      <a:pt x="1824" y="1"/>
                    </a:lnTo>
                    <a:close/>
                  </a:path>
                </a:pathLst>
              </a:custGeom>
              <a:solidFill>
                <a:srgbClr val="27A1C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59" name="Google Shape;1259;p38"/>
            <p:cNvGrpSpPr/>
            <p:nvPr/>
          </p:nvGrpSpPr>
          <p:grpSpPr>
            <a:xfrm>
              <a:off x="-3371093" y="3348866"/>
              <a:ext cx="289896" cy="256808"/>
              <a:chOff x="-4684106" y="4872753"/>
              <a:chExt cx="289896" cy="256808"/>
            </a:xfrm>
          </p:grpSpPr>
          <p:sp>
            <p:nvSpPr>
              <p:cNvPr id="1260" name="Google Shape;1260;p38"/>
              <p:cNvSpPr/>
              <p:nvPr/>
            </p:nvSpPr>
            <p:spPr>
              <a:xfrm>
                <a:off x="-4684106" y="4959722"/>
                <a:ext cx="289896" cy="84236"/>
              </a:xfrm>
              <a:custGeom>
                <a:rect b="b" l="l" r="r" t="t"/>
                <a:pathLst>
                  <a:path extrusionOk="0" h="1418" w="4880">
                    <a:moveTo>
                      <a:pt x="0" y="0"/>
                    </a:moveTo>
                    <a:lnTo>
                      <a:pt x="0" y="1418"/>
                    </a:lnTo>
                    <a:lnTo>
                      <a:pt x="4880" y="1418"/>
                    </a:lnTo>
                    <a:lnTo>
                      <a:pt x="4880" y="0"/>
                    </a:lnTo>
                    <a:close/>
                  </a:path>
                </a:pathLst>
              </a:custGeom>
              <a:solidFill>
                <a:srgbClr val="27A1C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1" name="Google Shape;1261;p38"/>
              <p:cNvSpPr/>
              <p:nvPr/>
            </p:nvSpPr>
            <p:spPr>
              <a:xfrm>
                <a:off x="-4684106" y="4962455"/>
                <a:ext cx="289896" cy="167106"/>
              </a:xfrm>
              <a:custGeom>
                <a:rect b="b" l="l" r="r" t="t"/>
                <a:pathLst>
                  <a:path extrusionOk="0" h="2813" w="4880">
                    <a:moveTo>
                      <a:pt x="2196" y="1"/>
                    </a:moveTo>
                    <a:lnTo>
                      <a:pt x="1952" y="24"/>
                    </a:lnTo>
                    <a:lnTo>
                      <a:pt x="1720" y="59"/>
                    </a:lnTo>
                    <a:lnTo>
                      <a:pt x="1499" y="105"/>
                    </a:lnTo>
                    <a:lnTo>
                      <a:pt x="1278" y="163"/>
                    </a:lnTo>
                    <a:lnTo>
                      <a:pt x="1081" y="245"/>
                    </a:lnTo>
                    <a:lnTo>
                      <a:pt x="895" y="314"/>
                    </a:lnTo>
                    <a:lnTo>
                      <a:pt x="721" y="407"/>
                    </a:lnTo>
                    <a:lnTo>
                      <a:pt x="558" y="512"/>
                    </a:lnTo>
                    <a:lnTo>
                      <a:pt x="419" y="616"/>
                    </a:lnTo>
                    <a:lnTo>
                      <a:pt x="302" y="733"/>
                    </a:lnTo>
                    <a:lnTo>
                      <a:pt x="198" y="860"/>
                    </a:lnTo>
                    <a:lnTo>
                      <a:pt x="117" y="988"/>
                    </a:lnTo>
                    <a:lnTo>
                      <a:pt x="58" y="1128"/>
                    </a:lnTo>
                    <a:lnTo>
                      <a:pt x="24" y="1267"/>
                    </a:lnTo>
                    <a:lnTo>
                      <a:pt x="0" y="1406"/>
                    </a:lnTo>
                    <a:lnTo>
                      <a:pt x="24" y="1546"/>
                    </a:lnTo>
                    <a:lnTo>
                      <a:pt x="58" y="1685"/>
                    </a:lnTo>
                    <a:lnTo>
                      <a:pt x="117" y="1825"/>
                    </a:lnTo>
                    <a:lnTo>
                      <a:pt x="198" y="1953"/>
                    </a:lnTo>
                    <a:lnTo>
                      <a:pt x="302" y="2080"/>
                    </a:lnTo>
                    <a:lnTo>
                      <a:pt x="419" y="2196"/>
                    </a:lnTo>
                    <a:lnTo>
                      <a:pt x="558" y="2301"/>
                    </a:lnTo>
                    <a:lnTo>
                      <a:pt x="721" y="2406"/>
                    </a:lnTo>
                    <a:lnTo>
                      <a:pt x="895" y="2499"/>
                    </a:lnTo>
                    <a:lnTo>
                      <a:pt x="1081" y="2580"/>
                    </a:lnTo>
                    <a:lnTo>
                      <a:pt x="1278" y="2650"/>
                    </a:lnTo>
                    <a:lnTo>
                      <a:pt x="1499" y="2708"/>
                    </a:lnTo>
                    <a:lnTo>
                      <a:pt x="1720" y="2754"/>
                    </a:lnTo>
                    <a:lnTo>
                      <a:pt x="1952" y="2789"/>
                    </a:lnTo>
                    <a:lnTo>
                      <a:pt x="2196" y="2812"/>
                    </a:lnTo>
                    <a:lnTo>
                      <a:pt x="2696" y="2812"/>
                    </a:lnTo>
                    <a:lnTo>
                      <a:pt x="2940" y="2789"/>
                    </a:lnTo>
                    <a:lnTo>
                      <a:pt x="3172" y="2754"/>
                    </a:lnTo>
                    <a:lnTo>
                      <a:pt x="3393" y="2708"/>
                    </a:lnTo>
                    <a:lnTo>
                      <a:pt x="3602" y="2650"/>
                    </a:lnTo>
                    <a:lnTo>
                      <a:pt x="3811" y="2580"/>
                    </a:lnTo>
                    <a:lnTo>
                      <a:pt x="3997" y="2499"/>
                    </a:lnTo>
                    <a:lnTo>
                      <a:pt x="4171" y="2406"/>
                    </a:lnTo>
                    <a:lnTo>
                      <a:pt x="4322" y="2301"/>
                    </a:lnTo>
                    <a:lnTo>
                      <a:pt x="4462" y="2196"/>
                    </a:lnTo>
                    <a:lnTo>
                      <a:pt x="4589" y="2080"/>
                    </a:lnTo>
                    <a:lnTo>
                      <a:pt x="4694" y="1953"/>
                    </a:lnTo>
                    <a:lnTo>
                      <a:pt x="4775" y="1825"/>
                    </a:lnTo>
                    <a:lnTo>
                      <a:pt x="4833" y="1685"/>
                    </a:lnTo>
                    <a:lnTo>
                      <a:pt x="4868" y="1546"/>
                    </a:lnTo>
                    <a:lnTo>
                      <a:pt x="4880" y="1406"/>
                    </a:lnTo>
                    <a:lnTo>
                      <a:pt x="4868" y="1267"/>
                    </a:lnTo>
                    <a:lnTo>
                      <a:pt x="4833" y="1128"/>
                    </a:lnTo>
                    <a:lnTo>
                      <a:pt x="4775" y="988"/>
                    </a:lnTo>
                    <a:lnTo>
                      <a:pt x="4694" y="860"/>
                    </a:lnTo>
                    <a:lnTo>
                      <a:pt x="4589" y="733"/>
                    </a:lnTo>
                    <a:lnTo>
                      <a:pt x="4462" y="616"/>
                    </a:lnTo>
                    <a:lnTo>
                      <a:pt x="4322" y="512"/>
                    </a:lnTo>
                    <a:lnTo>
                      <a:pt x="4171" y="407"/>
                    </a:lnTo>
                    <a:lnTo>
                      <a:pt x="3997" y="314"/>
                    </a:lnTo>
                    <a:lnTo>
                      <a:pt x="3811" y="245"/>
                    </a:lnTo>
                    <a:lnTo>
                      <a:pt x="3602" y="163"/>
                    </a:lnTo>
                    <a:lnTo>
                      <a:pt x="3393" y="105"/>
                    </a:lnTo>
                    <a:lnTo>
                      <a:pt x="3172" y="59"/>
                    </a:lnTo>
                    <a:lnTo>
                      <a:pt x="2940" y="24"/>
                    </a:lnTo>
                    <a:lnTo>
                      <a:pt x="2696" y="1"/>
                    </a:lnTo>
                    <a:close/>
                  </a:path>
                </a:pathLst>
              </a:custGeom>
              <a:solidFill>
                <a:srgbClr val="27A1C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2" name="Google Shape;1262;p38"/>
              <p:cNvSpPr/>
              <p:nvPr/>
            </p:nvSpPr>
            <p:spPr>
              <a:xfrm>
                <a:off x="-4684106" y="4872753"/>
                <a:ext cx="289896" cy="167760"/>
              </a:xfrm>
              <a:custGeom>
                <a:rect b="b" l="l" r="r" t="t"/>
                <a:pathLst>
                  <a:path extrusionOk="0" h="2824" w="4880">
                    <a:moveTo>
                      <a:pt x="2440" y="0"/>
                    </a:moveTo>
                    <a:lnTo>
                      <a:pt x="2185" y="12"/>
                    </a:lnTo>
                    <a:lnTo>
                      <a:pt x="1952" y="35"/>
                    </a:lnTo>
                    <a:lnTo>
                      <a:pt x="1708" y="70"/>
                    </a:lnTo>
                    <a:lnTo>
                      <a:pt x="1487" y="117"/>
                    </a:lnTo>
                    <a:lnTo>
                      <a:pt x="1278" y="175"/>
                    </a:lnTo>
                    <a:lnTo>
                      <a:pt x="1081" y="244"/>
                    </a:lnTo>
                    <a:lnTo>
                      <a:pt x="883" y="326"/>
                    </a:lnTo>
                    <a:lnTo>
                      <a:pt x="721" y="419"/>
                    </a:lnTo>
                    <a:lnTo>
                      <a:pt x="558" y="512"/>
                    </a:lnTo>
                    <a:lnTo>
                      <a:pt x="419" y="628"/>
                    </a:lnTo>
                    <a:lnTo>
                      <a:pt x="291" y="744"/>
                    </a:lnTo>
                    <a:lnTo>
                      <a:pt x="198" y="860"/>
                    </a:lnTo>
                    <a:lnTo>
                      <a:pt x="105" y="1000"/>
                    </a:lnTo>
                    <a:lnTo>
                      <a:pt x="47" y="1127"/>
                    </a:lnTo>
                    <a:lnTo>
                      <a:pt x="12" y="1267"/>
                    </a:lnTo>
                    <a:lnTo>
                      <a:pt x="0" y="1418"/>
                    </a:lnTo>
                    <a:lnTo>
                      <a:pt x="12" y="1557"/>
                    </a:lnTo>
                    <a:lnTo>
                      <a:pt x="47" y="1697"/>
                    </a:lnTo>
                    <a:lnTo>
                      <a:pt x="105" y="1836"/>
                    </a:lnTo>
                    <a:lnTo>
                      <a:pt x="198" y="1964"/>
                    </a:lnTo>
                    <a:lnTo>
                      <a:pt x="291" y="2080"/>
                    </a:lnTo>
                    <a:lnTo>
                      <a:pt x="419" y="2196"/>
                    </a:lnTo>
                    <a:lnTo>
                      <a:pt x="558" y="2312"/>
                    </a:lnTo>
                    <a:lnTo>
                      <a:pt x="721" y="2405"/>
                    </a:lnTo>
                    <a:lnTo>
                      <a:pt x="883" y="2498"/>
                    </a:lnTo>
                    <a:lnTo>
                      <a:pt x="1081" y="2580"/>
                    </a:lnTo>
                    <a:lnTo>
                      <a:pt x="1278" y="2649"/>
                    </a:lnTo>
                    <a:lnTo>
                      <a:pt x="1487" y="2707"/>
                    </a:lnTo>
                    <a:lnTo>
                      <a:pt x="1708" y="2754"/>
                    </a:lnTo>
                    <a:lnTo>
                      <a:pt x="1952" y="2789"/>
                    </a:lnTo>
                    <a:lnTo>
                      <a:pt x="2185" y="2812"/>
                    </a:lnTo>
                    <a:lnTo>
                      <a:pt x="2440" y="2824"/>
                    </a:lnTo>
                    <a:lnTo>
                      <a:pt x="2684" y="2812"/>
                    </a:lnTo>
                    <a:lnTo>
                      <a:pt x="2928" y="2789"/>
                    </a:lnTo>
                    <a:lnTo>
                      <a:pt x="3160" y="2754"/>
                    </a:lnTo>
                    <a:lnTo>
                      <a:pt x="3393" y="2707"/>
                    </a:lnTo>
                    <a:lnTo>
                      <a:pt x="3602" y="2649"/>
                    </a:lnTo>
                    <a:lnTo>
                      <a:pt x="3799" y="2580"/>
                    </a:lnTo>
                    <a:lnTo>
                      <a:pt x="3985" y="2498"/>
                    </a:lnTo>
                    <a:lnTo>
                      <a:pt x="4160" y="2405"/>
                    </a:lnTo>
                    <a:lnTo>
                      <a:pt x="4322" y="2312"/>
                    </a:lnTo>
                    <a:lnTo>
                      <a:pt x="4462" y="2196"/>
                    </a:lnTo>
                    <a:lnTo>
                      <a:pt x="4578" y="2080"/>
                    </a:lnTo>
                    <a:lnTo>
                      <a:pt x="4682" y="1964"/>
                    </a:lnTo>
                    <a:lnTo>
                      <a:pt x="4764" y="1836"/>
                    </a:lnTo>
                    <a:lnTo>
                      <a:pt x="4822" y="1697"/>
                    </a:lnTo>
                    <a:lnTo>
                      <a:pt x="4868" y="1557"/>
                    </a:lnTo>
                    <a:lnTo>
                      <a:pt x="4880" y="1418"/>
                    </a:lnTo>
                    <a:lnTo>
                      <a:pt x="4868" y="1267"/>
                    </a:lnTo>
                    <a:lnTo>
                      <a:pt x="4822" y="1127"/>
                    </a:lnTo>
                    <a:lnTo>
                      <a:pt x="4764" y="1000"/>
                    </a:lnTo>
                    <a:lnTo>
                      <a:pt x="4682" y="860"/>
                    </a:lnTo>
                    <a:lnTo>
                      <a:pt x="4578" y="744"/>
                    </a:lnTo>
                    <a:lnTo>
                      <a:pt x="4462" y="628"/>
                    </a:lnTo>
                    <a:lnTo>
                      <a:pt x="4322" y="512"/>
                    </a:lnTo>
                    <a:lnTo>
                      <a:pt x="4160" y="419"/>
                    </a:lnTo>
                    <a:lnTo>
                      <a:pt x="3985" y="326"/>
                    </a:lnTo>
                    <a:lnTo>
                      <a:pt x="3799" y="244"/>
                    </a:lnTo>
                    <a:lnTo>
                      <a:pt x="3602" y="175"/>
                    </a:lnTo>
                    <a:lnTo>
                      <a:pt x="3393" y="117"/>
                    </a:lnTo>
                    <a:lnTo>
                      <a:pt x="3160" y="70"/>
                    </a:lnTo>
                    <a:lnTo>
                      <a:pt x="2928" y="35"/>
                    </a:lnTo>
                    <a:lnTo>
                      <a:pt x="2684" y="12"/>
                    </a:lnTo>
                    <a:lnTo>
                      <a:pt x="244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3" name="Google Shape;1263;p38"/>
              <p:cNvSpPr/>
              <p:nvPr/>
            </p:nvSpPr>
            <p:spPr>
              <a:xfrm>
                <a:off x="-4636463" y="4897585"/>
                <a:ext cx="197403" cy="76692"/>
              </a:xfrm>
              <a:custGeom>
                <a:rect b="b" l="l" r="r" t="t"/>
                <a:pathLst>
                  <a:path extrusionOk="0" h="1291" w="3323">
                    <a:moveTo>
                      <a:pt x="1487" y="1"/>
                    </a:moveTo>
                    <a:lnTo>
                      <a:pt x="1324" y="12"/>
                    </a:lnTo>
                    <a:lnTo>
                      <a:pt x="1162" y="36"/>
                    </a:lnTo>
                    <a:lnTo>
                      <a:pt x="1011" y="70"/>
                    </a:lnTo>
                    <a:lnTo>
                      <a:pt x="860" y="117"/>
                    </a:lnTo>
                    <a:lnTo>
                      <a:pt x="732" y="163"/>
                    </a:lnTo>
                    <a:lnTo>
                      <a:pt x="604" y="221"/>
                    </a:lnTo>
                    <a:lnTo>
                      <a:pt x="476" y="279"/>
                    </a:lnTo>
                    <a:lnTo>
                      <a:pt x="372" y="349"/>
                    </a:lnTo>
                    <a:lnTo>
                      <a:pt x="279" y="419"/>
                    </a:lnTo>
                    <a:lnTo>
                      <a:pt x="198" y="500"/>
                    </a:lnTo>
                    <a:lnTo>
                      <a:pt x="128" y="582"/>
                    </a:lnTo>
                    <a:lnTo>
                      <a:pt x="70" y="674"/>
                    </a:lnTo>
                    <a:lnTo>
                      <a:pt x="23" y="767"/>
                    </a:lnTo>
                    <a:lnTo>
                      <a:pt x="0" y="860"/>
                    </a:lnTo>
                    <a:lnTo>
                      <a:pt x="0" y="953"/>
                    </a:lnTo>
                    <a:lnTo>
                      <a:pt x="0" y="1035"/>
                    </a:lnTo>
                    <a:lnTo>
                      <a:pt x="12" y="1116"/>
                    </a:lnTo>
                    <a:lnTo>
                      <a:pt x="46" y="1186"/>
                    </a:lnTo>
                    <a:lnTo>
                      <a:pt x="81" y="1267"/>
                    </a:lnTo>
                    <a:lnTo>
                      <a:pt x="128" y="1197"/>
                    </a:lnTo>
                    <a:lnTo>
                      <a:pt x="186" y="1128"/>
                    </a:lnTo>
                    <a:lnTo>
                      <a:pt x="244" y="1070"/>
                    </a:lnTo>
                    <a:lnTo>
                      <a:pt x="325" y="1011"/>
                    </a:lnTo>
                    <a:lnTo>
                      <a:pt x="488" y="895"/>
                    </a:lnTo>
                    <a:lnTo>
                      <a:pt x="674" y="802"/>
                    </a:lnTo>
                    <a:lnTo>
                      <a:pt x="895" y="733"/>
                    </a:lnTo>
                    <a:lnTo>
                      <a:pt x="1127" y="674"/>
                    </a:lnTo>
                    <a:lnTo>
                      <a:pt x="1383" y="640"/>
                    </a:lnTo>
                    <a:lnTo>
                      <a:pt x="1638" y="628"/>
                    </a:lnTo>
                    <a:lnTo>
                      <a:pt x="1917" y="640"/>
                    </a:lnTo>
                    <a:lnTo>
                      <a:pt x="2173" y="674"/>
                    </a:lnTo>
                    <a:lnTo>
                      <a:pt x="2405" y="733"/>
                    </a:lnTo>
                    <a:lnTo>
                      <a:pt x="2626" y="814"/>
                    </a:lnTo>
                    <a:lnTo>
                      <a:pt x="2823" y="907"/>
                    </a:lnTo>
                    <a:lnTo>
                      <a:pt x="2904" y="965"/>
                    </a:lnTo>
                    <a:lnTo>
                      <a:pt x="2986" y="1023"/>
                    </a:lnTo>
                    <a:lnTo>
                      <a:pt x="3055" y="1081"/>
                    </a:lnTo>
                    <a:lnTo>
                      <a:pt x="3125" y="1151"/>
                    </a:lnTo>
                    <a:lnTo>
                      <a:pt x="3172" y="1221"/>
                    </a:lnTo>
                    <a:lnTo>
                      <a:pt x="3218" y="1290"/>
                    </a:lnTo>
                    <a:lnTo>
                      <a:pt x="3265" y="1209"/>
                    </a:lnTo>
                    <a:lnTo>
                      <a:pt x="3299" y="1128"/>
                    </a:lnTo>
                    <a:lnTo>
                      <a:pt x="3311" y="1046"/>
                    </a:lnTo>
                    <a:lnTo>
                      <a:pt x="3323" y="953"/>
                    </a:lnTo>
                    <a:lnTo>
                      <a:pt x="3311" y="860"/>
                    </a:lnTo>
                    <a:lnTo>
                      <a:pt x="3288" y="767"/>
                    </a:lnTo>
                    <a:lnTo>
                      <a:pt x="3241" y="674"/>
                    </a:lnTo>
                    <a:lnTo>
                      <a:pt x="3195" y="582"/>
                    </a:lnTo>
                    <a:lnTo>
                      <a:pt x="3125" y="500"/>
                    </a:lnTo>
                    <a:lnTo>
                      <a:pt x="3032" y="419"/>
                    </a:lnTo>
                    <a:lnTo>
                      <a:pt x="2939" y="349"/>
                    </a:lnTo>
                    <a:lnTo>
                      <a:pt x="2835" y="279"/>
                    </a:lnTo>
                    <a:lnTo>
                      <a:pt x="2719" y="221"/>
                    </a:lnTo>
                    <a:lnTo>
                      <a:pt x="2591" y="163"/>
                    </a:lnTo>
                    <a:lnTo>
                      <a:pt x="2451" y="117"/>
                    </a:lnTo>
                    <a:lnTo>
                      <a:pt x="2300" y="70"/>
                    </a:lnTo>
                    <a:lnTo>
                      <a:pt x="2149" y="36"/>
                    </a:lnTo>
                    <a:lnTo>
                      <a:pt x="1998" y="12"/>
                    </a:lnTo>
                    <a:lnTo>
                      <a:pt x="1824" y="1"/>
                    </a:lnTo>
                    <a:close/>
                  </a:path>
                </a:pathLst>
              </a:custGeom>
              <a:solidFill>
                <a:srgbClr val="27A1C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64" name="Google Shape;1264;p38"/>
            <p:cNvGrpSpPr/>
            <p:nvPr/>
          </p:nvGrpSpPr>
          <p:grpSpPr>
            <a:xfrm>
              <a:off x="-3371093" y="2940666"/>
              <a:ext cx="289896" cy="256808"/>
              <a:chOff x="-4684106" y="4872753"/>
              <a:chExt cx="289896" cy="256808"/>
            </a:xfrm>
          </p:grpSpPr>
          <p:sp>
            <p:nvSpPr>
              <p:cNvPr id="1265" name="Google Shape;1265;p38"/>
              <p:cNvSpPr/>
              <p:nvPr/>
            </p:nvSpPr>
            <p:spPr>
              <a:xfrm>
                <a:off x="-4684106" y="4959722"/>
                <a:ext cx="289896" cy="84236"/>
              </a:xfrm>
              <a:custGeom>
                <a:rect b="b" l="l" r="r" t="t"/>
                <a:pathLst>
                  <a:path extrusionOk="0" h="1418" w="4880">
                    <a:moveTo>
                      <a:pt x="0" y="0"/>
                    </a:moveTo>
                    <a:lnTo>
                      <a:pt x="0" y="1418"/>
                    </a:lnTo>
                    <a:lnTo>
                      <a:pt x="4880" y="1418"/>
                    </a:lnTo>
                    <a:lnTo>
                      <a:pt x="4880" y="0"/>
                    </a:lnTo>
                    <a:close/>
                  </a:path>
                </a:pathLst>
              </a:custGeom>
              <a:solidFill>
                <a:srgbClr val="27A1C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6" name="Google Shape;1266;p38"/>
              <p:cNvSpPr/>
              <p:nvPr/>
            </p:nvSpPr>
            <p:spPr>
              <a:xfrm>
                <a:off x="-4684106" y="4962455"/>
                <a:ext cx="289896" cy="167106"/>
              </a:xfrm>
              <a:custGeom>
                <a:rect b="b" l="l" r="r" t="t"/>
                <a:pathLst>
                  <a:path extrusionOk="0" h="2813" w="4880">
                    <a:moveTo>
                      <a:pt x="2196" y="1"/>
                    </a:moveTo>
                    <a:lnTo>
                      <a:pt x="1952" y="24"/>
                    </a:lnTo>
                    <a:lnTo>
                      <a:pt x="1720" y="59"/>
                    </a:lnTo>
                    <a:lnTo>
                      <a:pt x="1499" y="105"/>
                    </a:lnTo>
                    <a:lnTo>
                      <a:pt x="1278" y="163"/>
                    </a:lnTo>
                    <a:lnTo>
                      <a:pt x="1081" y="245"/>
                    </a:lnTo>
                    <a:lnTo>
                      <a:pt x="895" y="314"/>
                    </a:lnTo>
                    <a:lnTo>
                      <a:pt x="721" y="407"/>
                    </a:lnTo>
                    <a:lnTo>
                      <a:pt x="558" y="512"/>
                    </a:lnTo>
                    <a:lnTo>
                      <a:pt x="419" y="616"/>
                    </a:lnTo>
                    <a:lnTo>
                      <a:pt x="302" y="733"/>
                    </a:lnTo>
                    <a:lnTo>
                      <a:pt x="198" y="860"/>
                    </a:lnTo>
                    <a:lnTo>
                      <a:pt x="117" y="988"/>
                    </a:lnTo>
                    <a:lnTo>
                      <a:pt x="58" y="1128"/>
                    </a:lnTo>
                    <a:lnTo>
                      <a:pt x="24" y="1267"/>
                    </a:lnTo>
                    <a:lnTo>
                      <a:pt x="0" y="1406"/>
                    </a:lnTo>
                    <a:lnTo>
                      <a:pt x="24" y="1546"/>
                    </a:lnTo>
                    <a:lnTo>
                      <a:pt x="58" y="1685"/>
                    </a:lnTo>
                    <a:lnTo>
                      <a:pt x="117" y="1825"/>
                    </a:lnTo>
                    <a:lnTo>
                      <a:pt x="198" y="1953"/>
                    </a:lnTo>
                    <a:lnTo>
                      <a:pt x="302" y="2080"/>
                    </a:lnTo>
                    <a:lnTo>
                      <a:pt x="419" y="2196"/>
                    </a:lnTo>
                    <a:lnTo>
                      <a:pt x="558" y="2301"/>
                    </a:lnTo>
                    <a:lnTo>
                      <a:pt x="721" y="2406"/>
                    </a:lnTo>
                    <a:lnTo>
                      <a:pt x="895" y="2499"/>
                    </a:lnTo>
                    <a:lnTo>
                      <a:pt x="1081" y="2580"/>
                    </a:lnTo>
                    <a:lnTo>
                      <a:pt x="1278" y="2650"/>
                    </a:lnTo>
                    <a:lnTo>
                      <a:pt x="1499" y="2708"/>
                    </a:lnTo>
                    <a:lnTo>
                      <a:pt x="1720" y="2754"/>
                    </a:lnTo>
                    <a:lnTo>
                      <a:pt x="1952" y="2789"/>
                    </a:lnTo>
                    <a:lnTo>
                      <a:pt x="2196" y="2812"/>
                    </a:lnTo>
                    <a:lnTo>
                      <a:pt x="2696" y="2812"/>
                    </a:lnTo>
                    <a:lnTo>
                      <a:pt x="2940" y="2789"/>
                    </a:lnTo>
                    <a:lnTo>
                      <a:pt x="3172" y="2754"/>
                    </a:lnTo>
                    <a:lnTo>
                      <a:pt x="3393" y="2708"/>
                    </a:lnTo>
                    <a:lnTo>
                      <a:pt x="3602" y="2650"/>
                    </a:lnTo>
                    <a:lnTo>
                      <a:pt x="3811" y="2580"/>
                    </a:lnTo>
                    <a:lnTo>
                      <a:pt x="3997" y="2499"/>
                    </a:lnTo>
                    <a:lnTo>
                      <a:pt x="4171" y="2406"/>
                    </a:lnTo>
                    <a:lnTo>
                      <a:pt x="4322" y="2301"/>
                    </a:lnTo>
                    <a:lnTo>
                      <a:pt x="4462" y="2196"/>
                    </a:lnTo>
                    <a:lnTo>
                      <a:pt x="4589" y="2080"/>
                    </a:lnTo>
                    <a:lnTo>
                      <a:pt x="4694" y="1953"/>
                    </a:lnTo>
                    <a:lnTo>
                      <a:pt x="4775" y="1825"/>
                    </a:lnTo>
                    <a:lnTo>
                      <a:pt x="4833" y="1685"/>
                    </a:lnTo>
                    <a:lnTo>
                      <a:pt x="4868" y="1546"/>
                    </a:lnTo>
                    <a:lnTo>
                      <a:pt x="4880" y="1406"/>
                    </a:lnTo>
                    <a:lnTo>
                      <a:pt x="4868" y="1267"/>
                    </a:lnTo>
                    <a:lnTo>
                      <a:pt x="4833" y="1128"/>
                    </a:lnTo>
                    <a:lnTo>
                      <a:pt x="4775" y="988"/>
                    </a:lnTo>
                    <a:lnTo>
                      <a:pt x="4694" y="860"/>
                    </a:lnTo>
                    <a:lnTo>
                      <a:pt x="4589" y="733"/>
                    </a:lnTo>
                    <a:lnTo>
                      <a:pt x="4462" y="616"/>
                    </a:lnTo>
                    <a:lnTo>
                      <a:pt x="4322" y="512"/>
                    </a:lnTo>
                    <a:lnTo>
                      <a:pt x="4171" y="407"/>
                    </a:lnTo>
                    <a:lnTo>
                      <a:pt x="3997" y="314"/>
                    </a:lnTo>
                    <a:lnTo>
                      <a:pt x="3811" y="245"/>
                    </a:lnTo>
                    <a:lnTo>
                      <a:pt x="3602" y="163"/>
                    </a:lnTo>
                    <a:lnTo>
                      <a:pt x="3393" y="105"/>
                    </a:lnTo>
                    <a:lnTo>
                      <a:pt x="3172" y="59"/>
                    </a:lnTo>
                    <a:lnTo>
                      <a:pt x="2940" y="24"/>
                    </a:lnTo>
                    <a:lnTo>
                      <a:pt x="2696" y="1"/>
                    </a:lnTo>
                    <a:close/>
                  </a:path>
                </a:pathLst>
              </a:custGeom>
              <a:solidFill>
                <a:srgbClr val="27A1C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7" name="Google Shape;1267;p38"/>
              <p:cNvSpPr/>
              <p:nvPr/>
            </p:nvSpPr>
            <p:spPr>
              <a:xfrm>
                <a:off x="-4684106" y="4872753"/>
                <a:ext cx="289896" cy="167760"/>
              </a:xfrm>
              <a:custGeom>
                <a:rect b="b" l="l" r="r" t="t"/>
                <a:pathLst>
                  <a:path extrusionOk="0" h="2824" w="4880">
                    <a:moveTo>
                      <a:pt x="2440" y="0"/>
                    </a:moveTo>
                    <a:lnTo>
                      <a:pt x="2185" y="12"/>
                    </a:lnTo>
                    <a:lnTo>
                      <a:pt x="1952" y="35"/>
                    </a:lnTo>
                    <a:lnTo>
                      <a:pt x="1708" y="70"/>
                    </a:lnTo>
                    <a:lnTo>
                      <a:pt x="1487" y="117"/>
                    </a:lnTo>
                    <a:lnTo>
                      <a:pt x="1278" y="175"/>
                    </a:lnTo>
                    <a:lnTo>
                      <a:pt x="1081" y="244"/>
                    </a:lnTo>
                    <a:lnTo>
                      <a:pt x="883" y="326"/>
                    </a:lnTo>
                    <a:lnTo>
                      <a:pt x="721" y="419"/>
                    </a:lnTo>
                    <a:lnTo>
                      <a:pt x="558" y="512"/>
                    </a:lnTo>
                    <a:lnTo>
                      <a:pt x="419" y="628"/>
                    </a:lnTo>
                    <a:lnTo>
                      <a:pt x="291" y="744"/>
                    </a:lnTo>
                    <a:lnTo>
                      <a:pt x="198" y="860"/>
                    </a:lnTo>
                    <a:lnTo>
                      <a:pt x="105" y="1000"/>
                    </a:lnTo>
                    <a:lnTo>
                      <a:pt x="47" y="1127"/>
                    </a:lnTo>
                    <a:lnTo>
                      <a:pt x="12" y="1267"/>
                    </a:lnTo>
                    <a:lnTo>
                      <a:pt x="0" y="1418"/>
                    </a:lnTo>
                    <a:lnTo>
                      <a:pt x="12" y="1557"/>
                    </a:lnTo>
                    <a:lnTo>
                      <a:pt x="47" y="1697"/>
                    </a:lnTo>
                    <a:lnTo>
                      <a:pt x="105" y="1836"/>
                    </a:lnTo>
                    <a:lnTo>
                      <a:pt x="198" y="1964"/>
                    </a:lnTo>
                    <a:lnTo>
                      <a:pt x="291" y="2080"/>
                    </a:lnTo>
                    <a:lnTo>
                      <a:pt x="419" y="2196"/>
                    </a:lnTo>
                    <a:lnTo>
                      <a:pt x="558" y="2312"/>
                    </a:lnTo>
                    <a:lnTo>
                      <a:pt x="721" y="2405"/>
                    </a:lnTo>
                    <a:lnTo>
                      <a:pt x="883" y="2498"/>
                    </a:lnTo>
                    <a:lnTo>
                      <a:pt x="1081" y="2580"/>
                    </a:lnTo>
                    <a:lnTo>
                      <a:pt x="1278" y="2649"/>
                    </a:lnTo>
                    <a:lnTo>
                      <a:pt x="1487" y="2707"/>
                    </a:lnTo>
                    <a:lnTo>
                      <a:pt x="1708" y="2754"/>
                    </a:lnTo>
                    <a:lnTo>
                      <a:pt x="1952" y="2789"/>
                    </a:lnTo>
                    <a:lnTo>
                      <a:pt x="2185" y="2812"/>
                    </a:lnTo>
                    <a:lnTo>
                      <a:pt x="2440" y="2824"/>
                    </a:lnTo>
                    <a:lnTo>
                      <a:pt x="2684" y="2812"/>
                    </a:lnTo>
                    <a:lnTo>
                      <a:pt x="2928" y="2789"/>
                    </a:lnTo>
                    <a:lnTo>
                      <a:pt x="3160" y="2754"/>
                    </a:lnTo>
                    <a:lnTo>
                      <a:pt x="3393" y="2707"/>
                    </a:lnTo>
                    <a:lnTo>
                      <a:pt x="3602" y="2649"/>
                    </a:lnTo>
                    <a:lnTo>
                      <a:pt x="3799" y="2580"/>
                    </a:lnTo>
                    <a:lnTo>
                      <a:pt x="3985" y="2498"/>
                    </a:lnTo>
                    <a:lnTo>
                      <a:pt x="4160" y="2405"/>
                    </a:lnTo>
                    <a:lnTo>
                      <a:pt x="4322" y="2312"/>
                    </a:lnTo>
                    <a:lnTo>
                      <a:pt x="4462" y="2196"/>
                    </a:lnTo>
                    <a:lnTo>
                      <a:pt x="4578" y="2080"/>
                    </a:lnTo>
                    <a:lnTo>
                      <a:pt x="4682" y="1964"/>
                    </a:lnTo>
                    <a:lnTo>
                      <a:pt x="4764" y="1836"/>
                    </a:lnTo>
                    <a:lnTo>
                      <a:pt x="4822" y="1697"/>
                    </a:lnTo>
                    <a:lnTo>
                      <a:pt x="4868" y="1557"/>
                    </a:lnTo>
                    <a:lnTo>
                      <a:pt x="4880" y="1418"/>
                    </a:lnTo>
                    <a:lnTo>
                      <a:pt x="4868" y="1267"/>
                    </a:lnTo>
                    <a:lnTo>
                      <a:pt x="4822" y="1127"/>
                    </a:lnTo>
                    <a:lnTo>
                      <a:pt x="4764" y="1000"/>
                    </a:lnTo>
                    <a:lnTo>
                      <a:pt x="4682" y="860"/>
                    </a:lnTo>
                    <a:lnTo>
                      <a:pt x="4578" y="744"/>
                    </a:lnTo>
                    <a:lnTo>
                      <a:pt x="4462" y="628"/>
                    </a:lnTo>
                    <a:lnTo>
                      <a:pt x="4322" y="512"/>
                    </a:lnTo>
                    <a:lnTo>
                      <a:pt x="4160" y="419"/>
                    </a:lnTo>
                    <a:lnTo>
                      <a:pt x="3985" y="326"/>
                    </a:lnTo>
                    <a:lnTo>
                      <a:pt x="3799" y="244"/>
                    </a:lnTo>
                    <a:lnTo>
                      <a:pt x="3602" y="175"/>
                    </a:lnTo>
                    <a:lnTo>
                      <a:pt x="3393" y="117"/>
                    </a:lnTo>
                    <a:lnTo>
                      <a:pt x="3160" y="70"/>
                    </a:lnTo>
                    <a:lnTo>
                      <a:pt x="2928" y="35"/>
                    </a:lnTo>
                    <a:lnTo>
                      <a:pt x="2684" y="12"/>
                    </a:lnTo>
                    <a:lnTo>
                      <a:pt x="244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8" name="Google Shape;1268;p38"/>
              <p:cNvSpPr/>
              <p:nvPr/>
            </p:nvSpPr>
            <p:spPr>
              <a:xfrm>
                <a:off x="-4636463" y="4897585"/>
                <a:ext cx="197403" cy="76692"/>
              </a:xfrm>
              <a:custGeom>
                <a:rect b="b" l="l" r="r" t="t"/>
                <a:pathLst>
                  <a:path extrusionOk="0" h="1291" w="3323">
                    <a:moveTo>
                      <a:pt x="1487" y="1"/>
                    </a:moveTo>
                    <a:lnTo>
                      <a:pt x="1324" y="12"/>
                    </a:lnTo>
                    <a:lnTo>
                      <a:pt x="1162" y="36"/>
                    </a:lnTo>
                    <a:lnTo>
                      <a:pt x="1011" y="70"/>
                    </a:lnTo>
                    <a:lnTo>
                      <a:pt x="860" y="117"/>
                    </a:lnTo>
                    <a:lnTo>
                      <a:pt x="732" y="163"/>
                    </a:lnTo>
                    <a:lnTo>
                      <a:pt x="604" y="221"/>
                    </a:lnTo>
                    <a:lnTo>
                      <a:pt x="476" y="279"/>
                    </a:lnTo>
                    <a:lnTo>
                      <a:pt x="372" y="349"/>
                    </a:lnTo>
                    <a:lnTo>
                      <a:pt x="279" y="419"/>
                    </a:lnTo>
                    <a:lnTo>
                      <a:pt x="198" y="500"/>
                    </a:lnTo>
                    <a:lnTo>
                      <a:pt x="128" y="582"/>
                    </a:lnTo>
                    <a:lnTo>
                      <a:pt x="70" y="674"/>
                    </a:lnTo>
                    <a:lnTo>
                      <a:pt x="23" y="767"/>
                    </a:lnTo>
                    <a:lnTo>
                      <a:pt x="0" y="860"/>
                    </a:lnTo>
                    <a:lnTo>
                      <a:pt x="0" y="953"/>
                    </a:lnTo>
                    <a:lnTo>
                      <a:pt x="0" y="1035"/>
                    </a:lnTo>
                    <a:lnTo>
                      <a:pt x="12" y="1116"/>
                    </a:lnTo>
                    <a:lnTo>
                      <a:pt x="46" y="1186"/>
                    </a:lnTo>
                    <a:lnTo>
                      <a:pt x="81" y="1267"/>
                    </a:lnTo>
                    <a:lnTo>
                      <a:pt x="128" y="1197"/>
                    </a:lnTo>
                    <a:lnTo>
                      <a:pt x="186" y="1128"/>
                    </a:lnTo>
                    <a:lnTo>
                      <a:pt x="244" y="1070"/>
                    </a:lnTo>
                    <a:lnTo>
                      <a:pt x="325" y="1011"/>
                    </a:lnTo>
                    <a:lnTo>
                      <a:pt x="488" y="895"/>
                    </a:lnTo>
                    <a:lnTo>
                      <a:pt x="674" y="802"/>
                    </a:lnTo>
                    <a:lnTo>
                      <a:pt x="895" y="733"/>
                    </a:lnTo>
                    <a:lnTo>
                      <a:pt x="1127" y="674"/>
                    </a:lnTo>
                    <a:lnTo>
                      <a:pt x="1383" y="640"/>
                    </a:lnTo>
                    <a:lnTo>
                      <a:pt x="1638" y="628"/>
                    </a:lnTo>
                    <a:lnTo>
                      <a:pt x="1917" y="640"/>
                    </a:lnTo>
                    <a:lnTo>
                      <a:pt x="2173" y="674"/>
                    </a:lnTo>
                    <a:lnTo>
                      <a:pt x="2405" y="733"/>
                    </a:lnTo>
                    <a:lnTo>
                      <a:pt x="2626" y="814"/>
                    </a:lnTo>
                    <a:lnTo>
                      <a:pt x="2823" y="907"/>
                    </a:lnTo>
                    <a:lnTo>
                      <a:pt x="2904" y="965"/>
                    </a:lnTo>
                    <a:lnTo>
                      <a:pt x="2986" y="1023"/>
                    </a:lnTo>
                    <a:lnTo>
                      <a:pt x="3055" y="1081"/>
                    </a:lnTo>
                    <a:lnTo>
                      <a:pt x="3125" y="1151"/>
                    </a:lnTo>
                    <a:lnTo>
                      <a:pt x="3172" y="1221"/>
                    </a:lnTo>
                    <a:lnTo>
                      <a:pt x="3218" y="1290"/>
                    </a:lnTo>
                    <a:lnTo>
                      <a:pt x="3265" y="1209"/>
                    </a:lnTo>
                    <a:lnTo>
                      <a:pt x="3299" y="1128"/>
                    </a:lnTo>
                    <a:lnTo>
                      <a:pt x="3311" y="1046"/>
                    </a:lnTo>
                    <a:lnTo>
                      <a:pt x="3323" y="953"/>
                    </a:lnTo>
                    <a:lnTo>
                      <a:pt x="3311" y="860"/>
                    </a:lnTo>
                    <a:lnTo>
                      <a:pt x="3288" y="767"/>
                    </a:lnTo>
                    <a:lnTo>
                      <a:pt x="3241" y="674"/>
                    </a:lnTo>
                    <a:lnTo>
                      <a:pt x="3195" y="582"/>
                    </a:lnTo>
                    <a:lnTo>
                      <a:pt x="3125" y="500"/>
                    </a:lnTo>
                    <a:lnTo>
                      <a:pt x="3032" y="419"/>
                    </a:lnTo>
                    <a:lnTo>
                      <a:pt x="2939" y="349"/>
                    </a:lnTo>
                    <a:lnTo>
                      <a:pt x="2835" y="279"/>
                    </a:lnTo>
                    <a:lnTo>
                      <a:pt x="2719" y="221"/>
                    </a:lnTo>
                    <a:lnTo>
                      <a:pt x="2591" y="163"/>
                    </a:lnTo>
                    <a:lnTo>
                      <a:pt x="2451" y="117"/>
                    </a:lnTo>
                    <a:lnTo>
                      <a:pt x="2300" y="70"/>
                    </a:lnTo>
                    <a:lnTo>
                      <a:pt x="2149" y="36"/>
                    </a:lnTo>
                    <a:lnTo>
                      <a:pt x="1998" y="12"/>
                    </a:lnTo>
                    <a:lnTo>
                      <a:pt x="1824" y="1"/>
                    </a:lnTo>
                    <a:close/>
                  </a:path>
                </a:pathLst>
              </a:custGeom>
              <a:solidFill>
                <a:srgbClr val="27A1C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69" name="Google Shape;1269;p38"/>
            <p:cNvGrpSpPr/>
            <p:nvPr/>
          </p:nvGrpSpPr>
          <p:grpSpPr>
            <a:xfrm>
              <a:off x="-2711293" y="3348866"/>
              <a:ext cx="289896" cy="256808"/>
              <a:chOff x="-4684106" y="4872753"/>
              <a:chExt cx="289896" cy="256808"/>
            </a:xfrm>
          </p:grpSpPr>
          <p:sp>
            <p:nvSpPr>
              <p:cNvPr id="1270" name="Google Shape;1270;p38"/>
              <p:cNvSpPr/>
              <p:nvPr/>
            </p:nvSpPr>
            <p:spPr>
              <a:xfrm>
                <a:off x="-4684106" y="4959722"/>
                <a:ext cx="289896" cy="84236"/>
              </a:xfrm>
              <a:custGeom>
                <a:rect b="b" l="l" r="r" t="t"/>
                <a:pathLst>
                  <a:path extrusionOk="0" h="1418" w="4880">
                    <a:moveTo>
                      <a:pt x="0" y="0"/>
                    </a:moveTo>
                    <a:lnTo>
                      <a:pt x="0" y="1418"/>
                    </a:lnTo>
                    <a:lnTo>
                      <a:pt x="4880" y="1418"/>
                    </a:lnTo>
                    <a:lnTo>
                      <a:pt x="4880" y="0"/>
                    </a:lnTo>
                    <a:close/>
                  </a:path>
                </a:pathLst>
              </a:custGeom>
              <a:solidFill>
                <a:srgbClr val="27A1C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1" name="Google Shape;1271;p38"/>
              <p:cNvSpPr/>
              <p:nvPr/>
            </p:nvSpPr>
            <p:spPr>
              <a:xfrm>
                <a:off x="-4684106" y="4962455"/>
                <a:ext cx="289896" cy="167106"/>
              </a:xfrm>
              <a:custGeom>
                <a:rect b="b" l="l" r="r" t="t"/>
                <a:pathLst>
                  <a:path extrusionOk="0" h="2813" w="4880">
                    <a:moveTo>
                      <a:pt x="2196" y="1"/>
                    </a:moveTo>
                    <a:lnTo>
                      <a:pt x="1952" y="24"/>
                    </a:lnTo>
                    <a:lnTo>
                      <a:pt x="1720" y="59"/>
                    </a:lnTo>
                    <a:lnTo>
                      <a:pt x="1499" y="105"/>
                    </a:lnTo>
                    <a:lnTo>
                      <a:pt x="1278" y="163"/>
                    </a:lnTo>
                    <a:lnTo>
                      <a:pt x="1081" y="245"/>
                    </a:lnTo>
                    <a:lnTo>
                      <a:pt x="895" y="314"/>
                    </a:lnTo>
                    <a:lnTo>
                      <a:pt x="721" y="407"/>
                    </a:lnTo>
                    <a:lnTo>
                      <a:pt x="558" y="512"/>
                    </a:lnTo>
                    <a:lnTo>
                      <a:pt x="419" y="616"/>
                    </a:lnTo>
                    <a:lnTo>
                      <a:pt x="302" y="733"/>
                    </a:lnTo>
                    <a:lnTo>
                      <a:pt x="198" y="860"/>
                    </a:lnTo>
                    <a:lnTo>
                      <a:pt x="117" y="988"/>
                    </a:lnTo>
                    <a:lnTo>
                      <a:pt x="58" y="1128"/>
                    </a:lnTo>
                    <a:lnTo>
                      <a:pt x="24" y="1267"/>
                    </a:lnTo>
                    <a:lnTo>
                      <a:pt x="0" y="1406"/>
                    </a:lnTo>
                    <a:lnTo>
                      <a:pt x="24" y="1546"/>
                    </a:lnTo>
                    <a:lnTo>
                      <a:pt x="58" y="1685"/>
                    </a:lnTo>
                    <a:lnTo>
                      <a:pt x="117" y="1825"/>
                    </a:lnTo>
                    <a:lnTo>
                      <a:pt x="198" y="1953"/>
                    </a:lnTo>
                    <a:lnTo>
                      <a:pt x="302" y="2080"/>
                    </a:lnTo>
                    <a:lnTo>
                      <a:pt x="419" y="2196"/>
                    </a:lnTo>
                    <a:lnTo>
                      <a:pt x="558" y="2301"/>
                    </a:lnTo>
                    <a:lnTo>
                      <a:pt x="721" y="2406"/>
                    </a:lnTo>
                    <a:lnTo>
                      <a:pt x="895" y="2499"/>
                    </a:lnTo>
                    <a:lnTo>
                      <a:pt x="1081" y="2580"/>
                    </a:lnTo>
                    <a:lnTo>
                      <a:pt x="1278" y="2650"/>
                    </a:lnTo>
                    <a:lnTo>
                      <a:pt x="1499" y="2708"/>
                    </a:lnTo>
                    <a:lnTo>
                      <a:pt x="1720" y="2754"/>
                    </a:lnTo>
                    <a:lnTo>
                      <a:pt x="1952" y="2789"/>
                    </a:lnTo>
                    <a:lnTo>
                      <a:pt x="2196" y="2812"/>
                    </a:lnTo>
                    <a:lnTo>
                      <a:pt x="2696" y="2812"/>
                    </a:lnTo>
                    <a:lnTo>
                      <a:pt x="2940" y="2789"/>
                    </a:lnTo>
                    <a:lnTo>
                      <a:pt x="3172" y="2754"/>
                    </a:lnTo>
                    <a:lnTo>
                      <a:pt x="3393" y="2708"/>
                    </a:lnTo>
                    <a:lnTo>
                      <a:pt x="3602" y="2650"/>
                    </a:lnTo>
                    <a:lnTo>
                      <a:pt x="3811" y="2580"/>
                    </a:lnTo>
                    <a:lnTo>
                      <a:pt x="3997" y="2499"/>
                    </a:lnTo>
                    <a:lnTo>
                      <a:pt x="4171" y="2406"/>
                    </a:lnTo>
                    <a:lnTo>
                      <a:pt x="4322" y="2301"/>
                    </a:lnTo>
                    <a:lnTo>
                      <a:pt x="4462" y="2196"/>
                    </a:lnTo>
                    <a:lnTo>
                      <a:pt x="4589" y="2080"/>
                    </a:lnTo>
                    <a:lnTo>
                      <a:pt x="4694" y="1953"/>
                    </a:lnTo>
                    <a:lnTo>
                      <a:pt x="4775" y="1825"/>
                    </a:lnTo>
                    <a:lnTo>
                      <a:pt x="4833" y="1685"/>
                    </a:lnTo>
                    <a:lnTo>
                      <a:pt x="4868" y="1546"/>
                    </a:lnTo>
                    <a:lnTo>
                      <a:pt x="4880" y="1406"/>
                    </a:lnTo>
                    <a:lnTo>
                      <a:pt x="4868" y="1267"/>
                    </a:lnTo>
                    <a:lnTo>
                      <a:pt x="4833" y="1128"/>
                    </a:lnTo>
                    <a:lnTo>
                      <a:pt x="4775" y="988"/>
                    </a:lnTo>
                    <a:lnTo>
                      <a:pt x="4694" y="860"/>
                    </a:lnTo>
                    <a:lnTo>
                      <a:pt x="4589" y="733"/>
                    </a:lnTo>
                    <a:lnTo>
                      <a:pt x="4462" y="616"/>
                    </a:lnTo>
                    <a:lnTo>
                      <a:pt x="4322" y="512"/>
                    </a:lnTo>
                    <a:lnTo>
                      <a:pt x="4171" y="407"/>
                    </a:lnTo>
                    <a:lnTo>
                      <a:pt x="3997" y="314"/>
                    </a:lnTo>
                    <a:lnTo>
                      <a:pt x="3811" y="245"/>
                    </a:lnTo>
                    <a:lnTo>
                      <a:pt x="3602" y="163"/>
                    </a:lnTo>
                    <a:lnTo>
                      <a:pt x="3393" y="105"/>
                    </a:lnTo>
                    <a:lnTo>
                      <a:pt x="3172" y="59"/>
                    </a:lnTo>
                    <a:lnTo>
                      <a:pt x="2940" y="24"/>
                    </a:lnTo>
                    <a:lnTo>
                      <a:pt x="2696" y="1"/>
                    </a:lnTo>
                    <a:close/>
                  </a:path>
                </a:pathLst>
              </a:custGeom>
              <a:solidFill>
                <a:srgbClr val="27A1C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2" name="Google Shape;1272;p38"/>
              <p:cNvSpPr/>
              <p:nvPr/>
            </p:nvSpPr>
            <p:spPr>
              <a:xfrm>
                <a:off x="-4684106" y="4872753"/>
                <a:ext cx="289896" cy="167760"/>
              </a:xfrm>
              <a:custGeom>
                <a:rect b="b" l="l" r="r" t="t"/>
                <a:pathLst>
                  <a:path extrusionOk="0" h="2824" w="4880">
                    <a:moveTo>
                      <a:pt x="2440" y="0"/>
                    </a:moveTo>
                    <a:lnTo>
                      <a:pt x="2185" y="12"/>
                    </a:lnTo>
                    <a:lnTo>
                      <a:pt x="1952" y="35"/>
                    </a:lnTo>
                    <a:lnTo>
                      <a:pt x="1708" y="70"/>
                    </a:lnTo>
                    <a:lnTo>
                      <a:pt x="1487" y="117"/>
                    </a:lnTo>
                    <a:lnTo>
                      <a:pt x="1278" y="175"/>
                    </a:lnTo>
                    <a:lnTo>
                      <a:pt x="1081" y="244"/>
                    </a:lnTo>
                    <a:lnTo>
                      <a:pt x="883" y="326"/>
                    </a:lnTo>
                    <a:lnTo>
                      <a:pt x="721" y="419"/>
                    </a:lnTo>
                    <a:lnTo>
                      <a:pt x="558" y="512"/>
                    </a:lnTo>
                    <a:lnTo>
                      <a:pt x="419" y="628"/>
                    </a:lnTo>
                    <a:lnTo>
                      <a:pt x="291" y="744"/>
                    </a:lnTo>
                    <a:lnTo>
                      <a:pt x="198" y="860"/>
                    </a:lnTo>
                    <a:lnTo>
                      <a:pt x="105" y="1000"/>
                    </a:lnTo>
                    <a:lnTo>
                      <a:pt x="47" y="1127"/>
                    </a:lnTo>
                    <a:lnTo>
                      <a:pt x="12" y="1267"/>
                    </a:lnTo>
                    <a:lnTo>
                      <a:pt x="0" y="1418"/>
                    </a:lnTo>
                    <a:lnTo>
                      <a:pt x="12" y="1557"/>
                    </a:lnTo>
                    <a:lnTo>
                      <a:pt x="47" y="1697"/>
                    </a:lnTo>
                    <a:lnTo>
                      <a:pt x="105" y="1836"/>
                    </a:lnTo>
                    <a:lnTo>
                      <a:pt x="198" y="1964"/>
                    </a:lnTo>
                    <a:lnTo>
                      <a:pt x="291" y="2080"/>
                    </a:lnTo>
                    <a:lnTo>
                      <a:pt x="419" y="2196"/>
                    </a:lnTo>
                    <a:lnTo>
                      <a:pt x="558" y="2312"/>
                    </a:lnTo>
                    <a:lnTo>
                      <a:pt x="721" y="2405"/>
                    </a:lnTo>
                    <a:lnTo>
                      <a:pt x="883" y="2498"/>
                    </a:lnTo>
                    <a:lnTo>
                      <a:pt x="1081" y="2580"/>
                    </a:lnTo>
                    <a:lnTo>
                      <a:pt x="1278" y="2649"/>
                    </a:lnTo>
                    <a:lnTo>
                      <a:pt x="1487" y="2707"/>
                    </a:lnTo>
                    <a:lnTo>
                      <a:pt x="1708" y="2754"/>
                    </a:lnTo>
                    <a:lnTo>
                      <a:pt x="1952" y="2789"/>
                    </a:lnTo>
                    <a:lnTo>
                      <a:pt x="2185" y="2812"/>
                    </a:lnTo>
                    <a:lnTo>
                      <a:pt x="2440" y="2824"/>
                    </a:lnTo>
                    <a:lnTo>
                      <a:pt x="2684" y="2812"/>
                    </a:lnTo>
                    <a:lnTo>
                      <a:pt x="2928" y="2789"/>
                    </a:lnTo>
                    <a:lnTo>
                      <a:pt x="3160" y="2754"/>
                    </a:lnTo>
                    <a:lnTo>
                      <a:pt x="3393" y="2707"/>
                    </a:lnTo>
                    <a:lnTo>
                      <a:pt x="3602" y="2649"/>
                    </a:lnTo>
                    <a:lnTo>
                      <a:pt x="3799" y="2580"/>
                    </a:lnTo>
                    <a:lnTo>
                      <a:pt x="3985" y="2498"/>
                    </a:lnTo>
                    <a:lnTo>
                      <a:pt x="4160" y="2405"/>
                    </a:lnTo>
                    <a:lnTo>
                      <a:pt x="4322" y="2312"/>
                    </a:lnTo>
                    <a:lnTo>
                      <a:pt x="4462" y="2196"/>
                    </a:lnTo>
                    <a:lnTo>
                      <a:pt x="4578" y="2080"/>
                    </a:lnTo>
                    <a:lnTo>
                      <a:pt x="4682" y="1964"/>
                    </a:lnTo>
                    <a:lnTo>
                      <a:pt x="4764" y="1836"/>
                    </a:lnTo>
                    <a:lnTo>
                      <a:pt x="4822" y="1697"/>
                    </a:lnTo>
                    <a:lnTo>
                      <a:pt x="4868" y="1557"/>
                    </a:lnTo>
                    <a:lnTo>
                      <a:pt x="4880" y="1418"/>
                    </a:lnTo>
                    <a:lnTo>
                      <a:pt x="4868" y="1267"/>
                    </a:lnTo>
                    <a:lnTo>
                      <a:pt x="4822" y="1127"/>
                    </a:lnTo>
                    <a:lnTo>
                      <a:pt x="4764" y="1000"/>
                    </a:lnTo>
                    <a:lnTo>
                      <a:pt x="4682" y="860"/>
                    </a:lnTo>
                    <a:lnTo>
                      <a:pt x="4578" y="744"/>
                    </a:lnTo>
                    <a:lnTo>
                      <a:pt x="4462" y="628"/>
                    </a:lnTo>
                    <a:lnTo>
                      <a:pt x="4322" y="512"/>
                    </a:lnTo>
                    <a:lnTo>
                      <a:pt x="4160" y="419"/>
                    </a:lnTo>
                    <a:lnTo>
                      <a:pt x="3985" y="326"/>
                    </a:lnTo>
                    <a:lnTo>
                      <a:pt x="3799" y="244"/>
                    </a:lnTo>
                    <a:lnTo>
                      <a:pt x="3602" y="175"/>
                    </a:lnTo>
                    <a:lnTo>
                      <a:pt x="3393" y="117"/>
                    </a:lnTo>
                    <a:lnTo>
                      <a:pt x="3160" y="70"/>
                    </a:lnTo>
                    <a:lnTo>
                      <a:pt x="2928" y="35"/>
                    </a:lnTo>
                    <a:lnTo>
                      <a:pt x="2684" y="12"/>
                    </a:lnTo>
                    <a:lnTo>
                      <a:pt x="244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3" name="Google Shape;1273;p38"/>
              <p:cNvSpPr/>
              <p:nvPr/>
            </p:nvSpPr>
            <p:spPr>
              <a:xfrm>
                <a:off x="-4636463" y="4897585"/>
                <a:ext cx="197403" cy="76692"/>
              </a:xfrm>
              <a:custGeom>
                <a:rect b="b" l="l" r="r" t="t"/>
                <a:pathLst>
                  <a:path extrusionOk="0" h="1291" w="3323">
                    <a:moveTo>
                      <a:pt x="1487" y="1"/>
                    </a:moveTo>
                    <a:lnTo>
                      <a:pt x="1324" y="12"/>
                    </a:lnTo>
                    <a:lnTo>
                      <a:pt x="1162" y="36"/>
                    </a:lnTo>
                    <a:lnTo>
                      <a:pt x="1011" y="70"/>
                    </a:lnTo>
                    <a:lnTo>
                      <a:pt x="860" y="117"/>
                    </a:lnTo>
                    <a:lnTo>
                      <a:pt x="732" y="163"/>
                    </a:lnTo>
                    <a:lnTo>
                      <a:pt x="604" y="221"/>
                    </a:lnTo>
                    <a:lnTo>
                      <a:pt x="476" y="279"/>
                    </a:lnTo>
                    <a:lnTo>
                      <a:pt x="372" y="349"/>
                    </a:lnTo>
                    <a:lnTo>
                      <a:pt x="279" y="419"/>
                    </a:lnTo>
                    <a:lnTo>
                      <a:pt x="198" y="500"/>
                    </a:lnTo>
                    <a:lnTo>
                      <a:pt x="128" y="582"/>
                    </a:lnTo>
                    <a:lnTo>
                      <a:pt x="70" y="674"/>
                    </a:lnTo>
                    <a:lnTo>
                      <a:pt x="23" y="767"/>
                    </a:lnTo>
                    <a:lnTo>
                      <a:pt x="0" y="860"/>
                    </a:lnTo>
                    <a:lnTo>
                      <a:pt x="0" y="953"/>
                    </a:lnTo>
                    <a:lnTo>
                      <a:pt x="0" y="1035"/>
                    </a:lnTo>
                    <a:lnTo>
                      <a:pt x="12" y="1116"/>
                    </a:lnTo>
                    <a:lnTo>
                      <a:pt x="46" y="1186"/>
                    </a:lnTo>
                    <a:lnTo>
                      <a:pt x="81" y="1267"/>
                    </a:lnTo>
                    <a:lnTo>
                      <a:pt x="128" y="1197"/>
                    </a:lnTo>
                    <a:lnTo>
                      <a:pt x="186" y="1128"/>
                    </a:lnTo>
                    <a:lnTo>
                      <a:pt x="244" y="1070"/>
                    </a:lnTo>
                    <a:lnTo>
                      <a:pt x="325" y="1011"/>
                    </a:lnTo>
                    <a:lnTo>
                      <a:pt x="488" y="895"/>
                    </a:lnTo>
                    <a:lnTo>
                      <a:pt x="674" y="802"/>
                    </a:lnTo>
                    <a:lnTo>
                      <a:pt x="895" y="733"/>
                    </a:lnTo>
                    <a:lnTo>
                      <a:pt x="1127" y="674"/>
                    </a:lnTo>
                    <a:lnTo>
                      <a:pt x="1383" y="640"/>
                    </a:lnTo>
                    <a:lnTo>
                      <a:pt x="1638" y="628"/>
                    </a:lnTo>
                    <a:lnTo>
                      <a:pt x="1917" y="640"/>
                    </a:lnTo>
                    <a:lnTo>
                      <a:pt x="2173" y="674"/>
                    </a:lnTo>
                    <a:lnTo>
                      <a:pt x="2405" y="733"/>
                    </a:lnTo>
                    <a:lnTo>
                      <a:pt x="2626" y="814"/>
                    </a:lnTo>
                    <a:lnTo>
                      <a:pt x="2823" y="907"/>
                    </a:lnTo>
                    <a:lnTo>
                      <a:pt x="2904" y="965"/>
                    </a:lnTo>
                    <a:lnTo>
                      <a:pt x="2986" y="1023"/>
                    </a:lnTo>
                    <a:lnTo>
                      <a:pt x="3055" y="1081"/>
                    </a:lnTo>
                    <a:lnTo>
                      <a:pt x="3125" y="1151"/>
                    </a:lnTo>
                    <a:lnTo>
                      <a:pt x="3172" y="1221"/>
                    </a:lnTo>
                    <a:lnTo>
                      <a:pt x="3218" y="1290"/>
                    </a:lnTo>
                    <a:lnTo>
                      <a:pt x="3265" y="1209"/>
                    </a:lnTo>
                    <a:lnTo>
                      <a:pt x="3299" y="1128"/>
                    </a:lnTo>
                    <a:lnTo>
                      <a:pt x="3311" y="1046"/>
                    </a:lnTo>
                    <a:lnTo>
                      <a:pt x="3323" y="953"/>
                    </a:lnTo>
                    <a:lnTo>
                      <a:pt x="3311" y="860"/>
                    </a:lnTo>
                    <a:lnTo>
                      <a:pt x="3288" y="767"/>
                    </a:lnTo>
                    <a:lnTo>
                      <a:pt x="3241" y="674"/>
                    </a:lnTo>
                    <a:lnTo>
                      <a:pt x="3195" y="582"/>
                    </a:lnTo>
                    <a:lnTo>
                      <a:pt x="3125" y="500"/>
                    </a:lnTo>
                    <a:lnTo>
                      <a:pt x="3032" y="419"/>
                    </a:lnTo>
                    <a:lnTo>
                      <a:pt x="2939" y="349"/>
                    </a:lnTo>
                    <a:lnTo>
                      <a:pt x="2835" y="279"/>
                    </a:lnTo>
                    <a:lnTo>
                      <a:pt x="2719" y="221"/>
                    </a:lnTo>
                    <a:lnTo>
                      <a:pt x="2591" y="163"/>
                    </a:lnTo>
                    <a:lnTo>
                      <a:pt x="2451" y="117"/>
                    </a:lnTo>
                    <a:lnTo>
                      <a:pt x="2300" y="70"/>
                    </a:lnTo>
                    <a:lnTo>
                      <a:pt x="2149" y="36"/>
                    </a:lnTo>
                    <a:lnTo>
                      <a:pt x="1998" y="12"/>
                    </a:lnTo>
                    <a:lnTo>
                      <a:pt x="1824" y="1"/>
                    </a:lnTo>
                    <a:close/>
                  </a:path>
                </a:pathLst>
              </a:custGeom>
              <a:solidFill>
                <a:srgbClr val="27A1C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74" name="Google Shape;1274;p38"/>
            <p:cNvGrpSpPr/>
            <p:nvPr/>
          </p:nvGrpSpPr>
          <p:grpSpPr>
            <a:xfrm>
              <a:off x="-2711293" y="2940666"/>
              <a:ext cx="289896" cy="256808"/>
              <a:chOff x="-4684106" y="4872753"/>
              <a:chExt cx="289896" cy="256808"/>
            </a:xfrm>
          </p:grpSpPr>
          <p:sp>
            <p:nvSpPr>
              <p:cNvPr id="1275" name="Google Shape;1275;p38"/>
              <p:cNvSpPr/>
              <p:nvPr/>
            </p:nvSpPr>
            <p:spPr>
              <a:xfrm>
                <a:off x="-4684106" y="4959722"/>
                <a:ext cx="289896" cy="84236"/>
              </a:xfrm>
              <a:custGeom>
                <a:rect b="b" l="l" r="r" t="t"/>
                <a:pathLst>
                  <a:path extrusionOk="0" h="1418" w="4880">
                    <a:moveTo>
                      <a:pt x="0" y="0"/>
                    </a:moveTo>
                    <a:lnTo>
                      <a:pt x="0" y="1418"/>
                    </a:lnTo>
                    <a:lnTo>
                      <a:pt x="4880" y="1418"/>
                    </a:lnTo>
                    <a:lnTo>
                      <a:pt x="4880" y="0"/>
                    </a:lnTo>
                    <a:close/>
                  </a:path>
                </a:pathLst>
              </a:custGeom>
              <a:solidFill>
                <a:srgbClr val="27A1C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6" name="Google Shape;1276;p38"/>
              <p:cNvSpPr/>
              <p:nvPr/>
            </p:nvSpPr>
            <p:spPr>
              <a:xfrm>
                <a:off x="-4684106" y="4962455"/>
                <a:ext cx="289896" cy="167106"/>
              </a:xfrm>
              <a:custGeom>
                <a:rect b="b" l="l" r="r" t="t"/>
                <a:pathLst>
                  <a:path extrusionOk="0" h="2813" w="4880">
                    <a:moveTo>
                      <a:pt x="2196" y="1"/>
                    </a:moveTo>
                    <a:lnTo>
                      <a:pt x="1952" y="24"/>
                    </a:lnTo>
                    <a:lnTo>
                      <a:pt x="1720" y="59"/>
                    </a:lnTo>
                    <a:lnTo>
                      <a:pt x="1499" y="105"/>
                    </a:lnTo>
                    <a:lnTo>
                      <a:pt x="1278" y="163"/>
                    </a:lnTo>
                    <a:lnTo>
                      <a:pt x="1081" y="245"/>
                    </a:lnTo>
                    <a:lnTo>
                      <a:pt x="895" y="314"/>
                    </a:lnTo>
                    <a:lnTo>
                      <a:pt x="721" y="407"/>
                    </a:lnTo>
                    <a:lnTo>
                      <a:pt x="558" y="512"/>
                    </a:lnTo>
                    <a:lnTo>
                      <a:pt x="419" y="616"/>
                    </a:lnTo>
                    <a:lnTo>
                      <a:pt x="302" y="733"/>
                    </a:lnTo>
                    <a:lnTo>
                      <a:pt x="198" y="860"/>
                    </a:lnTo>
                    <a:lnTo>
                      <a:pt x="117" y="988"/>
                    </a:lnTo>
                    <a:lnTo>
                      <a:pt x="58" y="1128"/>
                    </a:lnTo>
                    <a:lnTo>
                      <a:pt x="24" y="1267"/>
                    </a:lnTo>
                    <a:lnTo>
                      <a:pt x="0" y="1406"/>
                    </a:lnTo>
                    <a:lnTo>
                      <a:pt x="24" y="1546"/>
                    </a:lnTo>
                    <a:lnTo>
                      <a:pt x="58" y="1685"/>
                    </a:lnTo>
                    <a:lnTo>
                      <a:pt x="117" y="1825"/>
                    </a:lnTo>
                    <a:lnTo>
                      <a:pt x="198" y="1953"/>
                    </a:lnTo>
                    <a:lnTo>
                      <a:pt x="302" y="2080"/>
                    </a:lnTo>
                    <a:lnTo>
                      <a:pt x="419" y="2196"/>
                    </a:lnTo>
                    <a:lnTo>
                      <a:pt x="558" y="2301"/>
                    </a:lnTo>
                    <a:lnTo>
                      <a:pt x="721" y="2406"/>
                    </a:lnTo>
                    <a:lnTo>
                      <a:pt x="895" y="2499"/>
                    </a:lnTo>
                    <a:lnTo>
                      <a:pt x="1081" y="2580"/>
                    </a:lnTo>
                    <a:lnTo>
                      <a:pt x="1278" y="2650"/>
                    </a:lnTo>
                    <a:lnTo>
                      <a:pt x="1499" y="2708"/>
                    </a:lnTo>
                    <a:lnTo>
                      <a:pt x="1720" y="2754"/>
                    </a:lnTo>
                    <a:lnTo>
                      <a:pt x="1952" y="2789"/>
                    </a:lnTo>
                    <a:lnTo>
                      <a:pt x="2196" y="2812"/>
                    </a:lnTo>
                    <a:lnTo>
                      <a:pt x="2696" y="2812"/>
                    </a:lnTo>
                    <a:lnTo>
                      <a:pt x="2940" y="2789"/>
                    </a:lnTo>
                    <a:lnTo>
                      <a:pt x="3172" y="2754"/>
                    </a:lnTo>
                    <a:lnTo>
                      <a:pt x="3393" y="2708"/>
                    </a:lnTo>
                    <a:lnTo>
                      <a:pt x="3602" y="2650"/>
                    </a:lnTo>
                    <a:lnTo>
                      <a:pt x="3811" y="2580"/>
                    </a:lnTo>
                    <a:lnTo>
                      <a:pt x="3997" y="2499"/>
                    </a:lnTo>
                    <a:lnTo>
                      <a:pt x="4171" y="2406"/>
                    </a:lnTo>
                    <a:lnTo>
                      <a:pt x="4322" y="2301"/>
                    </a:lnTo>
                    <a:lnTo>
                      <a:pt x="4462" y="2196"/>
                    </a:lnTo>
                    <a:lnTo>
                      <a:pt x="4589" y="2080"/>
                    </a:lnTo>
                    <a:lnTo>
                      <a:pt x="4694" y="1953"/>
                    </a:lnTo>
                    <a:lnTo>
                      <a:pt x="4775" y="1825"/>
                    </a:lnTo>
                    <a:lnTo>
                      <a:pt x="4833" y="1685"/>
                    </a:lnTo>
                    <a:lnTo>
                      <a:pt x="4868" y="1546"/>
                    </a:lnTo>
                    <a:lnTo>
                      <a:pt x="4880" y="1406"/>
                    </a:lnTo>
                    <a:lnTo>
                      <a:pt x="4868" y="1267"/>
                    </a:lnTo>
                    <a:lnTo>
                      <a:pt x="4833" y="1128"/>
                    </a:lnTo>
                    <a:lnTo>
                      <a:pt x="4775" y="988"/>
                    </a:lnTo>
                    <a:lnTo>
                      <a:pt x="4694" y="860"/>
                    </a:lnTo>
                    <a:lnTo>
                      <a:pt x="4589" y="733"/>
                    </a:lnTo>
                    <a:lnTo>
                      <a:pt x="4462" y="616"/>
                    </a:lnTo>
                    <a:lnTo>
                      <a:pt x="4322" y="512"/>
                    </a:lnTo>
                    <a:lnTo>
                      <a:pt x="4171" y="407"/>
                    </a:lnTo>
                    <a:lnTo>
                      <a:pt x="3997" y="314"/>
                    </a:lnTo>
                    <a:lnTo>
                      <a:pt x="3811" y="245"/>
                    </a:lnTo>
                    <a:lnTo>
                      <a:pt x="3602" y="163"/>
                    </a:lnTo>
                    <a:lnTo>
                      <a:pt x="3393" y="105"/>
                    </a:lnTo>
                    <a:lnTo>
                      <a:pt x="3172" y="59"/>
                    </a:lnTo>
                    <a:lnTo>
                      <a:pt x="2940" y="24"/>
                    </a:lnTo>
                    <a:lnTo>
                      <a:pt x="2696" y="1"/>
                    </a:lnTo>
                    <a:close/>
                  </a:path>
                </a:pathLst>
              </a:custGeom>
              <a:solidFill>
                <a:srgbClr val="27A1C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7" name="Google Shape;1277;p38"/>
              <p:cNvSpPr/>
              <p:nvPr/>
            </p:nvSpPr>
            <p:spPr>
              <a:xfrm>
                <a:off x="-4684106" y="4872753"/>
                <a:ext cx="289896" cy="167760"/>
              </a:xfrm>
              <a:custGeom>
                <a:rect b="b" l="l" r="r" t="t"/>
                <a:pathLst>
                  <a:path extrusionOk="0" h="2824" w="4880">
                    <a:moveTo>
                      <a:pt x="2440" y="0"/>
                    </a:moveTo>
                    <a:lnTo>
                      <a:pt x="2185" y="12"/>
                    </a:lnTo>
                    <a:lnTo>
                      <a:pt x="1952" y="35"/>
                    </a:lnTo>
                    <a:lnTo>
                      <a:pt x="1708" y="70"/>
                    </a:lnTo>
                    <a:lnTo>
                      <a:pt x="1487" y="117"/>
                    </a:lnTo>
                    <a:lnTo>
                      <a:pt x="1278" y="175"/>
                    </a:lnTo>
                    <a:lnTo>
                      <a:pt x="1081" y="244"/>
                    </a:lnTo>
                    <a:lnTo>
                      <a:pt x="883" y="326"/>
                    </a:lnTo>
                    <a:lnTo>
                      <a:pt x="721" y="419"/>
                    </a:lnTo>
                    <a:lnTo>
                      <a:pt x="558" y="512"/>
                    </a:lnTo>
                    <a:lnTo>
                      <a:pt x="419" y="628"/>
                    </a:lnTo>
                    <a:lnTo>
                      <a:pt x="291" y="744"/>
                    </a:lnTo>
                    <a:lnTo>
                      <a:pt x="198" y="860"/>
                    </a:lnTo>
                    <a:lnTo>
                      <a:pt x="105" y="1000"/>
                    </a:lnTo>
                    <a:lnTo>
                      <a:pt x="47" y="1127"/>
                    </a:lnTo>
                    <a:lnTo>
                      <a:pt x="12" y="1267"/>
                    </a:lnTo>
                    <a:lnTo>
                      <a:pt x="0" y="1418"/>
                    </a:lnTo>
                    <a:lnTo>
                      <a:pt x="12" y="1557"/>
                    </a:lnTo>
                    <a:lnTo>
                      <a:pt x="47" y="1697"/>
                    </a:lnTo>
                    <a:lnTo>
                      <a:pt x="105" y="1836"/>
                    </a:lnTo>
                    <a:lnTo>
                      <a:pt x="198" y="1964"/>
                    </a:lnTo>
                    <a:lnTo>
                      <a:pt x="291" y="2080"/>
                    </a:lnTo>
                    <a:lnTo>
                      <a:pt x="419" y="2196"/>
                    </a:lnTo>
                    <a:lnTo>
                      <a:pt x="558" y="2312"/>
                    </a:lnTo>
                    <a:lnTo>
                      <a:pt x="721" y="2405"/>
                    </a:lnTo>
                    <a:lnTo>
                      <a:pt x="883" y="2498"/>
                    </a:lnTo>
                    <a:lnTo>
                      <a:pt x="1081" y="2580"/>
                    </a:lnTo>
                    <a:lnTo>
                      <a:pt x="1278" y="2649"/>
                    </a:lnTo>
                    <a:lnTo>
                      <a:pt x="1487" y="2707"/>
                    </a:lnTo>
                    <a:lnTo>
                      <a:pt x="1708" y="2754"/>
                    </a:lnTo>
                    <a:lnTo>
                      <a:pt x="1952" y="2789"/>
                    </a:lnTo>
                    <a:lnTo>
                      <a:pt x="2185" y="2812"/>
                    </a:lnTo>
                    <a:lnTo>
                      <a:pt x="2440" y="2824"/>
                    </a:lnTo>
                    <a:lnTo>
                      <a:pt x="2684" y="2812"/>
                    </a:lnTo>
                    <a:lnTo>
                      <a:pt x="2928" y="2789"/>
                    </a:lnTo>
                    <a:lnTo>
                      <a:pt x="3160" y="2754"/>
                    </a:lnTo>
                    <a:lnTo>
                      <a:pt x="3393" y="2707"/>
                    </a:lnTo>
                    <a:lnTo>
                      <a:pt x="3602" y="2649"/>
                    </a:lnTo>
                    <a:lnTo>
                      <a:pt x="3799" y="2580"/>
                    </a:lnTo>
                    <a:lnTo>
                      <a:pt x="3985" y="2498"/>
                    </a:lnTo>
                    <a:lnTo>
                      <a:pt x="4160" y="2405"/>
                    </a:lnTo>
                    <a:lnTo>
                      <a:pt x="4322" y="2312"/>
                    </a:lnTo>
                    <a:lnTo>
                      <a:pt x="4462" y="2196"/>
                    </a:lnTo>
                    <a:lnTo>
                      <a:pt x="4578" y="2080"/>
                    </a:lnTo>
                    <a:lnTo>
                      <a:pt x="4682" y="1964"/>
                    </a:lnTo>
                    <a:lnTo>
                      <a:pt x="4764" y="1836"/>
                    </a:lnTo>
                    <a:lnTo>
                      <a:pt x="4822" y="1697"/>
                    </a:lnTo>
                    <a:lnTo>
                      <a:pt x="4868" y="1557"/>
                    </a:lnTo>
                    <a:lnTo>
                      <a:pt x="4880" y="1418"/>
                    </a:lnTo>
                    <a:lnTo>
                      <a:pt x="4868" y="1267"/>
                    </a:lnTo>
                    <a:lnTo>
                      <a:pt x="4822" y="1127"/>
                    </a:lnTo>
                    <a:lnTo>
                      <a:pt x="4764" y="1000"/>
                    </a:lnTo>
                    <a:lnTo>
                      <a:pt x="4682" y="860"/>
                    </a:lnTo>
                    <a:lnTo>
                      <a:pt x="4578" y="744"/>
                    </a:lnTo>
                    <a:lnTo>
                      <a:pt x="4462" y="628"/>
                    </a:lnTo>
                    <a:lnTo>
                      <a:pt x="4322" y="512"/>
                    </a:lnTo>
                    <a:lnTo>
                      <a:pt x="4160" y="419"/>
                    </a:lnTo>
                    <a:lnTo>
                      <a:pt x="3985" y="326"/>
                    </a:lnTo>
                    <a:lnTo>
                      <a:pt x="3799" y="244"/>
                    </a:lnTo>
                    <a:lnTo>
                      <a:pt x="3602" y="175"/>
                    </a:lnTo>
                    <a:lnTo>
                      <a:pt x="3393" y="117"/>
                    </a:lnTo>
                    <a:lnTo>
                      <a:pt x="3160" y="70"/>
                    </a:lnTo>
                    <a:lnTo>
                      <a:pt x="2928" y="35"/>
                    </a:lnTo>
                    <a:lnTo>
                      <a:pt x="2684" y="12"/>
                    </a:lnTo>
                    <a:lnTo>
                      <a:pt x="244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8" name="Google Shape;1278;p38"/>
              <p:cNvSpPr/>
              <p:nvPr/>
            </p:nvSpPr>
            <p:spPr>
              <a:xfrm>
                <a:off x="-4636463" y="4897585"/>
                <a:ext cx="197403" cy="76692"/>
              </a:xfrm>
              <a:custGeom>
                <a:rect b="b" l="l" r="r" t="t"/>
                <a:pathLst>
                  <a:path extrusionOk="0" h="1291" w="3323">
                    <a:moveTo>
                      <a:pt x="1487" y="1"/>
                    </a:moveTo>
                    <a:lnTo>
                      <a:pt x="1324" y="12"/>
                    </a:lnTo>
                    <a:lnTo>
                      <a:pt x="1162" y="36"/>
                    </a:lnTo>
                    <a:lnTo>
                      <a:pt x="1011" y="70"/>
                    </a:lnTo>
                    <a:lnTo>
                      <a:pt x="860" y="117"/>
                    </a:lnTo>
                    <a:lnTo>
                      <a:pt x="732" y="163"/>
                    </a:lnTo>
                    <a:lnTo>
                      <a:pt x="604" y="221"/>
                    </a:lnTo>
                    <a:lnTo>
                      <a:pt x="476" y="279"/>
                    </a:lnTo>
                    <a:lnTo>
                      <a:pt x="372" y="349"/>
                    </a:lnTo>
                    <a:lnTo>
                      <a:pt x="279" y="419"/>
                    </a:lnTo>
                    <a:lnTo>
                      <a:pt x="198" y="500"/>
                    </a:lnTo>
                    <a:lnTo>
                      <a:pt x="128" y="582"/>
                    </a:lnTo>
                    <a:lnTo>
                      <a:pt x="70" y="674"/>
                    </a:lnTo>
                    <a:lnTo>
                      <a:pt x="23" y="767"/>
                    </a:lnTo>
                    <a:lnTo>
                      <a:pt x="0" y="860"/>
                    </a:lnTo>
                    <a:lnTo>
                      <a:pt x="0" y="953"/>
                    </a:lnTo>
                    <a:lnTo>
                      <a:pt x="0" y="1035"/>
                    </a:lnTo>
                    <a:lnTo>
                      <a:pt x="12" y="1116"/>
                    </a:lnTo>
                    <a:lnTo>
                      <a:pt x="46" y="1186"/>
                    </a:lnTo>
                    <a:lnTo>
                      <a:pt x="81" y="1267"/>
                    </a:lnTo>
                    <a:lnTo>
                      <a:pt x="128" y="1197"/>
                    </a:lnTo>
                    <a:lnTo>
                      <a:pt x="186" y="1128"/>
                    </a:lnTo>
                    <a:lnTo>
                      <a:pt x="244" y="1070"/>
                    </a:lnTo>
                    <a:lnTo>
                      <a:pt x="325" y="1011"/>
                    </a:lnTo>
                    <a:lnTo>
                      <a:pt x="488" y="895"/>
                    </a:lnTo>
                    <a:lnTo>
                      <a:pt x="674" y="802"/>
                    </a:lnTo>
                    <a:lnTo>
                      <a:pt x="895" y="733"/>
                    </a:lnTo>
                    <a:lnTo>
                      <a:pt x="1127" y="674"/>
                    </a:lnTo>
                    <a:lnTo>
                      <a:pt x="1383" y="640"/>
                    </a:lnTo>
                    <a:lnTo>
                      <a:pt x="1638" y="628"/>
                    </a:lnTo>
                    <a:lnTo>
                      <a:pt x="1917" y="640"/>
                    </a:lnTo>
                    <a:lnTo>
                      <a:pt x="2173" y="674"/>
                    </a:lnTo>
                    <a:lnTo>
                      <a:pt x="2405" y="733"/>
                    </a:lnTo>
                    <a:lnTo>
                      <a:pt x="2626" y="814"/>
                    </a:lnTo>
                    <a:lnTo>
                      <a:pt x="2823" y="907"/>
                    </a:lnTo>
                    <a:lnTo>
                      <a:pt x="2904" y="965"/>
                    </a:lnTo>
                    <a:lnTo>
                      <a:pt x="2986" y="1023"/>
                    </a:lnTo>
                    <a:lnTo>
                      <a:pt x="3055" y="1081"/>
                    </a:lnTo>
                    <a:lnTo>
                      <a:pt x="3125" y="1151"/>
                    </a:lnTo>
                    <a:lnTo>
                      <a:pt x="3172" y="1221"/>
                    </a:lnTo>
                    <a:lnTo>
                      <a:pt x="3218" y="1290"/>
                    </a:lnTo>
                    <a:lnTo>
                      <a:pt x="3265" y="1209"/>
                    </a:lnTo>
                    <a:lnTo>
                      <a:pt x="3299" y="1128"/>
                    </a:lnTo>
                    <a:lnTo>
                      <a:pt x="3311" y="1046"/>
                    </a:lnTo>
                    <a:lnTo>
                      <a:pt x="3323" y="953"/>
                    </a:lnTo>
                    <a:lnTo>
                      <a:pt x="3311" y="860"/>
                    </a:lnTo>
                    <a:lnTo>
                      <a:pt x="3288" y="767"/>
                    </a:lnTo>
                    <a:lnTo>
                      <a:pt x="3241" y="674"/>
                    </a:lnTo>
                    <a:lnTo>
                      <a:pt x="3195" y="582"/>
                    </a:lnTo>
                    <a:lnTo>
                      <a:pt x="3125" y="500"/>
                    </a:lnTo>
                    <a:lnTo>
                      <a:pt x="3032" y="419"/>
                    </a:lnTo>
                    <a:lnTo>
                      <a:pt x="2939" y="349"/>
                    </a:lnTo>
                    <a:lnTo>
                      <a:pt x="2835" y="279"/>
                    </a:lnTo>
                    <a:lnTo>
                      <a:pt x="2719" y="221"/>
                    </a:lnTo>
                    <a:lnTo>
                      <a:pt x="2591" y="163"/>
                    </a:lnTo>
                    <a:lnTo>
                      <a:pt x="2451" y="117"/>
                    </a:lnTo>
                    <a:lnTo>
                      <a:pt x="2300" y="70"/>
                    </a:lnTo>
                    <a:lnTo>
                      <a:pt x="2149" y="36"/>
                    </a:lnTo>
                    <a:lnTo>
                      <a:pt x="1998" y="12"/>
                    </a:lnTo>
                    <a:lnTo>
                      <a:pt x="1824" y="1"/>
                    </a:lnTo>
                    <a:close/>
                  </a:path>
                </a:pathLst>
              </a:custGeom>
              <a:solidFill>
                <a:srgbClr val="27A1C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2" name="Shape 1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3" name="Google Shape;1283;p39"/>
          <p:cNvGrpSpPr/>
          <p:nvPr/>
        </p:nvGrpSpPr>
        <p:grpSpPr>
          <a:xfrm>
            <a:off x="346588" y="463598"/>
            <a:ext cx="8484281" cy="5337646"/>
            <a:chOff x="4617598" y="1696981"/>
            <a:chExt cx="3813503" cy="2904525"/>
          </a:xfrm>
        </p:grpSpPr>
        <p:grpSp>
          <p:nvGrpSpPr>
            <p:cNvPr id="1284" name="Google Shape;1284;p39"/>
            <p:cNvGrpSpPr/>
            <p:nvPr/>
          </p:nvGrpSpPr>
          <p:grpSpPr>
            <a:xfrm>
              <a:off x="4617598" y="1696981"/>
              <a:ext cx="3813503" cy="2904525"/>
              <a:chOff x="3420275" y="729475"/>
              <a:chExt cx="4831500" cy="3679875"/>
            </a:xfrm>
          </p:grpSpPr>
          <p:sp>
            <p:nvSpPr>
              <p:cNvPr id="1285" name="Google Shape;1285;p39"/>
              <p:cNvSpPr/>
              <p:nvPr/>
            </p:nvSpPr>
            <p:spPr>
              <a:xfrm>
                <a:off x="3586250" y="883825"/>
                <a:ext cx="4503600" cy="2746200"/>
              </a:xfrm>
              <a:prstGeom prst="rect">
                <a:avLst/>
              </a:prstGeom>
              <a:solidFill>
                <a:schemeClr val="accent4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200025" rotWithShape="0" algn="bl" dir="5400000" dist="38100">
                  <a:srgbClr val="000000">
                    <a:alpha val="1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6" name="Google Shape;1286;p39"/>
              <p:cNvSpPr/>
              <p:nvPr/>
            </p:nvSpPr>
            <p:spPr>
              <a:xfrm>
                <a:off x="5009044" y="3786200"/>
                <a:ext cx="1649975" cy="623150"/>
              </a:xfrm>
              <a:custGeom>
                <a:rect b="b" l="l" r="r" t="t"/>
                <a:pathLst>
                  <a:path extrusionOk="0" h="24926" w="65999">
                    <a:moveTo>
                      <a:pt x="13372" y="0"/>
                    </a:moveTo>
                    <a:cubicBezTo>
                      <a:pt x="13051" y="1881"/>
                      <a:pt x="12653" y="8225"/>
                      <a:pt x="11445" y="11283"/>
                    </a:cubicBezTo>
                    <a:cubicBezTo>
                      <a:pt x="10237" y="14341"/>
                      <a:pt x="7883" y="16511"/>
                      <a:pt x="6125" y="18346"/>
                    </a:cubicBezTo>
                    <a:cubicBezTo>
                      <a:pt x="4367" y="20181"/>
                      <a:pt x="1875" y="21297"/>
                      <a:pt x="896" y="22291"/>
                    </a:cubicBezTo>
                    <a:cubicBezTo>
                      <a:pt x="-82" y="23285"/>
                      <a:pt x="-174" y="23896"/>
                      <a:pt x="254" y="24309"/>
                    </a:cubicBezTo>
                    <a:cubicBezTo>
                      <a:pt x="682" y="24722"/>
                      <a:pt x="805" y="24692"/>
                      <a:pt x="3465" y="24768"/>
                    </a:cubicBezTo>
                    <a:cubicBezTo>
                      <a:pt x="6125" y="24845"/>
                      <a:pt x="10925" y="24768"/>
                      <a:pt x="16215" y="24768"/>
                    </a:cubicBezTo>
                    <a:cubicBezTo>
                      <a:pt x="21505" y="24768"/>
                      <a:pt x="28630" y="24768"/>
                      <a:pt x="35204" y="24768"/>
                    </a:cubicBezTo>
                    <a:cubicBezTo>
                      <a:pt x="41778" y="24768"/>
                      <a:pt x="50783" y="24768"/>
                      <a:pt x="55660" y="24768"/>
                    </a:cubicBezTo>
                    <a:cubicBezTo>
                      <a:pt x="60537" y="24768"/>
                      <a:pt x="62754" y="25104"/>
                      <a:pt x="64466" y="24768"/>
                    </a:cubicBezTo>
                    <a:cubicBezTo>
                      <a:pt x="66178" y="24432"/>
                      <a:pt x="66056" y="23346"/>
                      <a:pt x="65934" y="22750"/>
                    </a:cubicBezTo>
                    <a:cubicBezTo>
                      <a:pt x="65812" y="22154"/>
                      <a:pt x="65353" y="22765"/>
                      <a:pt x="63732" y="21190"/>
                    </a:cubicBezTo>
                    <a:cubicBezTo>
                      <a:pt x="62111" y="19615"/>
                      <a:pt x="57999" y="16512"/>
                      <a:pt x="56210" y="13301"/>
                    </a:cubicBezTo>
                    <a:cubicBezTo>
                      <a:pt x="54421" y="10091"/>
                      <a:pt x="53505" y="4083"/>
                      <a:pt x="53000" y="1927"/>
                    </a:cubicBezTo>
                    <a:cubicBezTo>
                      <a:pt x="52496" y="-229"/>
                      <a:pt x="53153" y="627"/>
                      <a:pt x="53183" y="367"/>
                    </a:cubicBezTo>
                  </a:path>
                </a:pathLst>
              </a:custGeom>
              <a:solidFill>
                <a:schemeClr val="accent4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200025" rotWithShape="0" algn="bl" dir="5400000" dist="38100">
                  <a:srgbClr val="000000">
                    <a:alpha val="13000"/>
                  </a:srgbClr>
                </a:outerShdw>
              </a:effectLst>
            </p:spPr>
          </p:sp>
          <p:sp>
            <p:nvSpPr>
              <p:cNvPr id="1287" name="Google Shape;1287;p39"/>
              <p:cNvSpPr/>
              <p:nvPr/>
            </p:nvSpPr>
            <p:spPr>
              <a:xfrm>
                <a:off x="3420275" y="729475"/>
                <a:ext cx="4831500" cy="3056700"/>
              </a:xfrm>
              <a:prstGeom prst="roundRect">
                <a:avLst>
                  <a:gd fmla="val 3857" name="adj"/>
                </a:avLst>
              </a:prstGeom>
              <a:solidFill>
                <a:schemeClr val="accent4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200025" rotWithShape="0" algn="bl" dir="5400000" dist="38100">
                  <a:srgbClr val="000000">
                    <a:alpha val="1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8" name="Google Shape;1288;p39"/>
              <p:cNvSpPr/>
              <p:nvPr/>
            </p:nvSpPr>
            <p:spPr>
              <a:xfrm>
                <a:off x="3453125" y="762775"/>
                <a:ext cx="4765800" cy="2990100"/>
              </a:xfrm>
              <a:prstGeom prst="roundRect">
                <a:avLst>
                  <a:gd fmla="val 3282" name="adj"/>
                </a:avLst>
              </a:prstGeom>
              <a:solidFill>
                <a:schemeClr val="accent4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200025" rotWithShape="0" algn="bl" dir="5400000" dist="38100">
                  <a:srgbClr val="000000">
                    <a:alpha val="1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289" name="Google Shape;1289;p39"/>
            <p:cNvCxnSpPr/>
            <p:nvPr/>
          </p:nvCxnSpPr>
          <p:spPr>
            <a:xfrm>
              <a:off x="5885827" y="4555058"/>
              <a:ext cx="12834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200025" rotWithShape="0" algn="bl" dir="5400000" dist="38100">
                <a:srgbClr val="000000">
                  <a:alpha val="13000"/>
                </a:srgbClr>
              </a:outerShdw>
            </a:effectLst>
          </p:spPr>
        </p:cxnSp>
      </p:grpSp>
      <p:pic>
        <p:nvPicPr>
          <p:cNvPr id="1290" name="Google Shape;1290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9375" y="609600"/>
            <a:ext cx="8165252" cy="4157350"/>
          </a:xfrm>
          <a:prstGeom prst="rect">
            <a:avLst/>
          </a:prstGeom>
          <a:noFill/>
          <a:ln>
            <a:noFill/>
          </a:ln>
        </p:spPr>
      </p:pic>
      <p:sp>
        <p:nvSpPr>
          <p:cNvPr id="1291" name="Google Shape;1291;p39"/>
          <p:cNvSpPr txBox="1"/>
          <p:nvPr>
            <p:ph type="title"/>
          </p:nvPr>
        </p:nvSpPr>
        <p:spPr>
          <a:xfrm>
            <a:off x="729150" y="95675"/>
            <a:ext cx="7685700" cy="4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The App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1292" name="Google Shape;1292;p39"/>
          <p:cNvSpPr txBox="1"/>
          <p:nvPr>
            <p:ph idx="1" type="body"/>
          </p:nvPr>
        </p:nvSpPr>
        <p:spPr>
          <a:xfrm>
            <a:off x="1075650" y="4843150"/>
            <a:ext cx="6992700" cy="29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u="sng">
                <a:solidFill>
                  <a:schemeClr val="accent1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https://share.streamlit.io/tprich/board_game_recommender/main/streamlit_app/recommender_app.py</a:t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6" name="Shape 1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7" name="Google Shape;1297;p40"/>
          <p:cNvSpPr txBox="1"/>
          <p:nvPr>
            <p:ph idx="1" type="body"/>
          </p:nvPr>
        </p:nvSpPr>
        <p:spPr>
          <a:xfrm>
            <a:off x="5277100" y="1924350"/>
            <a:ext cx="3166800" cy="17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Add in Mechanics to the filter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Add section to both filter and search by game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More games!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Fine tune the app to be more efficient.</a:t>
            </a:r>
            <a:endParaRPr/>
          </a:p>
        </p:txBody>
      </p:sp>
      <p:sp>
        <p:nvSpPr>
          <p:cNvPr id="1298" name="Google Shape;1298;p40"/>
          <p:cNvSpPr txBox="1"/>
          <p:nvPr>
            <p:ph type="title"/>
          </p:nvPr>
        </p:nvSpPr>
        <p:spPr>
          <a:xfrm>
            <a:off x="5261250" y="1495050"/>
            <a:ext cx="3166800" cy="4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Going Forward</a:t>
            </a:r>
            <a:endParaRPr>
              <a:solidFill>
                <a:schemeClr val="accent1"/>
              </a:solidFill>
            </a:endParaRPr>
          </a:p>
        </p:txBody>
      </p:sp>
      <p:grpSp>
        <p:nvGrpSpPr>
          <p:cNvPr id="1299" name="Google Shape;1299;p40"/>
          <p:cNvGrpSpPr/>
          <p:nvPr/>
        </p:nvGrpSpPr>
        <p:grpSpPr>
          <a:xfrm flipH="1">
            <a:off x="729138" y="539497"/>
            <a:ext cx="4252410" cy="4062127"/>
            <a:chOff x="1067925" y="238125"/>
            <a:chExt cx="5484150" cy="5238750"/>
          </a:xfrm>
        </p:grpSpPr>
        <p:sp>
          <p:nvSpPr>
            <p:cNvPr id="1300" name="Google Shape;1300;p40"/>
            <p:cNvSpPr/>
            <p:nvPr/>
          </p:nvSpPr>
          <p:spPr>
            <a:xfrm>
              <a:off x="1182400" y="238125"/>
              <a:ext cx="5369675" cy="5202625"/>
            </a:xfrm>
            <a:custGeom>
              <a:rect b="b" l="l" r="r" t="t"/>
              <a:pathLst>
                <a:path extrusionOk="0" fill="none" h="208105" w="214787">
                  <a:moveTo>
                    <a:pt x="105845" y="208086"/>
                  </a:moveTo>
                  <a:lnTo>
                    <a:pt x="105845" y="208086"/>
                  </a:lnTo>
                  <a:lnTo>
                    <a:pt x="102354" y="207992"/>
                  </a:lnTo>
                  <a:lnTo>
                    <a:pt x="100553" y="207936"/>
                  </a:lnTo>
                  <a:lnTo>
                    <a:pt x="98695" y="207861"/>
                  </a:lnTo>
                  <a:lnTo>
                    <a:pt x="96799" y="207767"/>
                  </a:lnTo>
                  <a:lnTo>
                    <a:pt x="94885" y="207655"/>
                  </a:lnTo>
                  <a:lnTo>
                    <a:pt x="92914" y="207542"/>
                  </a:lnTo>
                  <a:lnTo>
                    <a:pt x="90925" y="207392"/>
                  </a:lnTo>
                  <a:lnTo>
                    <a:pt x="88917" y="207223"/>
                  </a:lnTo>
                  <a:lnTo>
                    <a:pt x="86853" y="207035"/>
                  </a:lnTo>
                  <a:lnTo>
                    <a:pt x="84788" y="206829"/>
                  </a:lnTo>
                  <a:lnTo>
                    <a:pt x="82687" y="206585"/>
                  </a:lnTo>
                  <a:lnTo>
                    <a:pt x="80566" y="206322"/>
                  </a:lnTo>
                  <a:lnTo>
                    <a:pt x="78445" y="206041"/>
                  </a:lnTo>
                  <a:lnTo>
                    <a:pt x="76287" y="205722"/>
                  </a:lnTo>
                  <a:lnTo>
                    <a:pt x="74129" y="205365"/>
                  </a:lnTo>
                  <a:lnTo>
                    <a:pt x="71952" y="204971"/>
                  </a:lnTo>
                  <a:lnTo>
                    <a:pt x="69775" y="204558"/>
                  </a:lnTo>
                  <a:lnTo>
                    <a:pt x="67579" y="204108"/>
                  </a:lnTo>
                  <a:lnTo>
                    <a:pt x="65384" y="203620"/>
                  </a:lnTo>
                  <a:lnTo>
                    <a:pt x="63207" y="203075"/>
                  </a:lnTo>
                  <a:lnTo>
                    <a:pt x="61011" y="202512"/>
                  </a:lnTo>
                  <a:lnTo>
                    <a:pt x="58815" y="201893"/>
                  </a:lnTo>
                  <a:lnTo>
                    <a:pt x="56638" y="201255"/>
                  </a:lnTo>
                  <a:lnTo>
                    <a:pt x="55531" y="200899"/>
                  </a:lnTo>
                  <a:lnTo>
                    <a:pt x="54443" y="200561"/>
                  </a:lnTo>
                  <a:lnTo>
                    <a:pt x="53373" y="200185"/>
                  </a:lnTo>
                  <a:lnTo>
                    <a:pt x="52284" y="199810"/>
                  </a:lnTo>
                  <a:lnTo>
                    <a:pt x="51196" y="199416"/>
                  </a:lnTo>
                  <a:lnTo>
                    <a:pt x="50126" y="199022"/>
                  </a:lnTo>
                  <a:lnTo>
                    <a:pt x="49056" y="198609"/>
                  </a:lnTo>
                  <a:lnTo>
                    <a:pt x="47987" y="198177"/>
                  </a:lnTo>
                  <a:lnTo>
                    <a:pt x="46917" y="197746"/>
                  </a:lnTo>
                  <a:lnTo>
                    <a:pt x="45866" y="197295"/>
                  </a:lnTo>
                  <a:lnTo>
                    <a:pt x="44815" y="196826"/>
                  </a:lnTo>
                  <a:lnTo>
                    <a:pt x="43764" y="196357"/>
                  </a:lnTo>
                  <a:lnTo>
                    <a:pt x="42713" y="195869"/>
                  </a:lnTo>
                  <a:lnTo>
                    <a:pt x="41681" y="195362"/>
                  </a:lnTo>
                  <a:lnTo>
                    <a:pt x="40630" y="194856"/>
                  </a:lnTo>
                  <a:lnTo>
                    <a:pt x="39617" y="194311"/>
                  </a:lnTo>
                  <a:lnTo>
                    <a:pt x="38585" y="193767"/>
                  </a:lnTo>
                  <a:lnTo>
                    <a:pt x="37571" y="193223"/>
                  </a:lnTo>
                  <a:lnTo>
                    <a:pt x="36577" y="192641"/>
                  </a:lnTo>
                  <a:lnTo>
                    <a:pt x="35563" y="192059"/>
                  </a:lnTo>
                  <a:lnTo>
                    <a:pt x="34587" y="191459"/>
                  </a:lnTo>
                  <a:lnTo>
                    <a:pt x="33593" y="190840"/>
                  </a:lnTo>
                  <a:lnTo>
                    <a:pt x="32617" y="190201"/>
                  </a:lnTo>
                  <a:lnTo>
                    <a:pt x="31660" y="189563"/>
                  </a:lnTo>
                  <a:lnTo>
                    <a:pt x="30703" y="188907"/>
                  </a:lnTo>
                  <a:lnTo>
                    <a:pt x="29745" y="188231"/>
                  </a:lnTo>
                  <a:lnTo>
                    <a:pt x="28807" y="187537"/>
                  </a:lnTo>
                  <a:lnTo>
                    <a:pt x="27869" y="186823"/>
                  </a:lnTo>
                  <a:lnTo>
                    <a:pt x="26949" y="186092"/>
                  </a:lnTo>
                  <a:lnTo>
                    <a:pt x="26048" y="185360"/>
                  </a:lnTo>
                  <a:lnTo>
                    <a:pt x="25148" y="184590"/>
                  </a:lnTo>
                  <a:lnTo>
                    <a:pt x="24266" y="183821"/>
                  </a:lnTo>
                  <a:lnTo>
                    <a:pt x="23384" y="183033"/>
                  </a:lnTo>
                  <a:lnTo>
                    <a:pt x="22520" y="182226"/>
                  </a:lnTo>
                  <a:lnTo>
                    <a:pt x="21657" y="181400"/>
                  </a:lnTo>
                  <a:lnTo>
                    <a:pt x="20812" y="180555"/>
                  </a:lnTo>
                  <a:lnTo>
                    <a:pt x="19987" y="179692"/>
                  </a:lnTo>
                  <a:lnTo>
                    <a:pt x="19180" y="178810"/>
                  </a:lnTo>
                  <a:lnTo>
                    <a:pt x="18373" y="177928"/>
                  </a:lnTo>
                  <a:lnTo>
                    <a:pt x="17585" y="177008"/>
                  </a:lnTo>
                  <a:lnTo>
                    <a:pt x="16796" y="176070"/>
                  </a:lnTo>
                  <a:lnTo>
                    <a:pt x="16027" y="175132"/>
                  </a:lnTo>
                  <a:lnTo>
                    <a:pt x="15276" y="174156"/>
                  </a:lnTo>
                  <a:lnTo>
                    <a:pt x="14544" y="173161"/>
                  </a:lnTo>
                  <a:lnTo>
                    <a:pt x="13831" y="172167"/>
                  </a:lnTo>
                  <a:lnTo>
                    <a:pt x="13118" y="171134"/>
                  </a:lnTo>
                  <a:lnTo>
                    <a:pt x="12424" y="170083"/>
                  </a:lnTo>
                  <a:lnTo>
                    <a:pt x="11748" y="169014"/>
                  </a:lnTo>
                  <a:lnTo>
                    <a:pt x="11091" y="167944"/>
                  </a:lnTo>
                  <a:lnTo>
                    <a:pt x="10453" y="166837"/>
                  </a:lnTo>
                  <a:lnTo>
                    <a:pt x="9815" y="165711"/>
                  </a:lnTo>
                  <a:lnTo>
                    <a:pt x="9215" y="164566"/>
                  </a:lnTo>
                  <a:lnTo>
                    <a:pt x="8614" y="163402"/>
                  </a:lnTo>
                  <a:lnTo>
                    <a:pt x="8032" y="162220"/>
                  </a:lnTo>
                  <a:lnTo>
                    <a:pt x="7488" y="161000"/>
                  </a:lnTo>
                  <a:lnTo>
                    <a:pt x="6944" y="159780"/>
                  </a:lnTo>
                  <a:lnTo>
                    <a:pt x="6418" y="158523"/>
                  </a:lnTo>
                  <a:lnTo>
                    <a:pt x="5912" y="157266"/>
                  </a:lnTo>
                  <a:lnTo>
                    <a:pt x="5424" y="155971"/>
                  </a:lnTo>
                  <a:lnTo>
                    <a:pt x="4955" y="154657"/>
                  </a:lnTo>
                  <a:lnTo>
                    <a:pt x="4504" y="153325"/>
                  </a:lnTo>
                  <a:lnTo>
                    <a:pt x="4072" y="151955"/>
                  </a:lnTo>
                  <a:lnTo>
                    <a:pt x="3660" y="150585"/>
                  </a:lnTo>
                  <a:lnTo>
                    <a:pt x="3284" y="149177"/>
                  </a:lnTo>
                  <a:lnTo>
                    <a:pt x="2909" y="147751"/>
                  </a:lnTo>
                  <a:lnTo>
                    <a:pt x="2552" y="146306"/>
                  </a:lnTo>
                  <a:lnTo>
                    <a:pt x="2233" y="144842"/>
                  </a:lnTo>
                  <a:lnTo>
                    <a:pt x="1933" y="143341"/>
                  </a:lnTo>
                  <a:lnTo>
                    <a:pt x="1633" y="141821"/>
                  </a:lnTo>
                  <a:lnTo>
                    <a:pt x="1370" y="140282"/>
                  </a:lnTo>
                  <a:lnTo>
                    <a:pt x="1145" y="138724"/>
                  </a:lnTo>
                  <a:lnTo>
                    <a:pt x="920" y="137129"/>
                  </a:lnTo>
                  <a:lnTo>
                    <a:pt x="732" y="135515"/>
                  </a:lnTo>
                  <a:lnTo>
                    <a:pt x="544" y="133882"/>
                  </a:lnTo>
                  <a:lnTo>
                    <a:pt x="394" y="132231"/>
                  </a:lnTo>
                  <a:lnTo>
                    <a:pt x="282" y="130542"/>
                  </a:lnTo>
                  <a:lnTo>
                    <a:pt x="169" y="128834"/>
                  </a:lnTo>
                  <a:lnTo>
                    <a:pt x="94" y="127089"/>
                  </a:lnTo>
                  <a:lnTo>
                    <a:pt x="38" y="125343"/>
                  </a:lnTo>
                  <a:lnTo>
                    <a:pt x="19" y="123542"/>
                  </a:lnTo>
                  <a:lnTo>
                    <a:pt x="19" y="123542"/>
                  </a:lnTo>
                  <a:lnTo>
                    <a:pt x="0" y="121759"/>
                  </a:lnTo>
                  <a:lnTo>
                    <a:pt x="19" y="119957"/>
                  </a:lnTo>
                  <a:lnTo>
                    <a:pt x="75" y="118174"/>
                  </a:lnTo>
                  <a:lnTo>
                    <a:pt x="150" y="116392"/>
                  </a:lnTo>
                  <a:lnTo>
                    <a:pt x="244" y="114590"/>
                  </a:lnTo>
                  <a:lnTo>
                    <a:pt x="357" y="112826"/>
                  </a:lnTo>
                  <a:lnTo>
                    <a:pt x="507" y="111043"/>
                  </a:lnTo>
                  <a:lnTo>
                    <a:pt x="657" y="109279"/>
                  </a:lnTo>
                  <a:lnTo>
                    <a:pt x="863" y="107515"/>
                  </a:lnTo>
                  <a:lnTo>
                    <a:pt x="1070" y="105751"/>
                  </a:lnTo>
                  <a:lnTo>
                    <a:pt x="1314" y="103987"/>
                  </a:lnTo>
                  <a:lnTo>
                    <a:pt x="1577" y="102241"/>
                  </a:lnTo>
                  <a:lnTo>
                    <a:pt x="1858" y="100496"/>
                  </a:lnTo>
                  <a:lnTo>
                    <a:pt x="2158" y="98751"/>
                  </a:lnTo>
                  <a:lnTo>
                    <a:pt x="2496" y="97024"/>
                  </a:lnTo>
                  <a:lnTo>
                    <a:pt x="2853" y="95298"/>
                  </a:lnTo>
                  <a:lnTo>
                    <a:pt x="3228" y="93571"/>
                  </a:lnTo>
                  <a:lnTo>
                    <a:pt x="3622" y="91863"/>
                  </a:lnTo>
                  <a:lnTo>
                    <a:pt x="4054" y="90156"/>
                  </a:lnTo>
                  <a:lnTo>
                    <a:pt x="4485" y="88467"/>
                  </a:lnTo>
                  <a:lnTo>
                    <a:pt x="4955" y="86778"/>
                  </a:lnTo>
                  <a:lnTo>
                    <a:pt x="5442" y="85089"/>
                  </a:lnTo>
                  <a:lnTo>
                    <a:pt x="5949" y="83418"/>
                  </a:lnTo>
                  <a:lnTo>
                    <a:pt x="6493" y="81748"/>
                  </a:lnTo>
                  <a:lnTo>
                    <a:pt x="7038" y="80097"/>
                  </a:lnTo>
                  <a:lnTo>
                    <a:pt x="7619" y="78464"/>
                  </a:lnTo>
                  <a:lnTo>
                    <a:pt x="8220" y="76812"/>
                  </a:lnTo>
                  <a:lnTo>
                    <a:pt x="8820" y="75199"/>
                  </a:lnTo>
                  <a:lnTo>
                    <a:pt x="9459" y="73585"/>
                  </a:lnTo>
                  <a:lnTo>
                    <a:pt x="10134" y="71971"/>
                  </a:lnTo>
                  <a:lnTo>
                    <a:pt x="10810" y="70375"/>
                  </a:lnTo>
                  <a:lnTo>
                    <a:pt x="11504" y="68780"/>
                  </a:lnTo>
                  <a:lnTo>
                    <a:pt x="12236" y="67223"/>
                  </a:lnTo>
                  <a:lnTo>
                    <a:pt x="12968" y="65646"/>
                  </a:lnTo>
                  <a:lnTo>
                    <a:pt x="13737" y="64107"/>
                  </a:lnTo>
                  <a:lnTo>
                    <a:pt x="14526" y="62568"/>
                  </a:lnTo>
                  <a:lnTo>
                    <a:pt x="15314" y="61030"/>
                  </a:lnTo>
                  <a:lnTo>
                    <a:pt x="16140" y="59528"/>
                  </a:lnTo>
                  <a:lnTo>
                    <a:pt x="16984" y="58027"/>
                  </a:lnTo>
                  <a:lnTo>
                    <a:pt x="17847" y="56526"/>
                  </a:lnTo>
                  <a:lnTo>
                    <a:pt x="18729" y="55062"/>
                  </a:lnTo>
                  <a:lnTo>
                    <a:pt x="19630" y="53598"/>
                  </a:lnTo>
                  <a:lnTo>
                    <a:pt x="20550" y="52134"/>
                  </a:lnTo>
                  <a:lnTo>
                    <a:pt x="21488" y="50708"/>
                  </a:lnTo>
                  <a:lnTo>
                    <a:pt x="22445" y="49282"/>
                  </a:lnTo>
                  <a:lnTo>
                    <a:pt x="23421" y="47874"/>
                  </a:lnTo>
                  <a:lnTo>
                    <a:pt x="24416" y="46485"/>
                  </a:lnTo>
                  <a:lnTo>
                    <a:pt x="25429" y="45115"/>
                  </a:lnTo>
                  <a:lnTo>
                    <a:pt x="26461" y="43745"/>
                  </a:lnTo>
                  <a:lnTo>
                    <a:pt x="27512" y="42413"/>
                  </a:lnTo>
                  <a:lnTo>
                    <a:pt x="28582" y="41081"/>
                  </a:lnTo>
                  <a:lnTo>
                    <a:pt x="29670" y="39767"/>
                  </a:lnTo>
                  <a:lnTo>
                    <a:pt x="30778" y="38472"/>
                  </a:lnTo>
                  <a:lnTo>
                    <a:pt x="31904" y="37177"/>
                  </a:lnTo>
                  <a:lnTo>
                    <a:pt x="33030" y="35920"/>
                  </a:lnTo>
                  <a:lnTo>
                    <a:pt x="34193" y="34681"/>
                  </a:lnTo>
                  <a:lnTo>
                    <a:pt x="35357" y="33442"/>
                  </a:lnTo>
                  <a:lnTo>
                    <a:pt x="36558" y="32241"/>
                  </a:lnTo>
                  <a:lnTo>
                    <a:pt x="37759" y="31040"/>
                  </a:lnTo>
                  <a:lnTo>
                    <a:pt x="38979" y="29858"/>
                  </a:lnTo>
                  <a:lnTo>
                    <a:pt x="40236" y="28713"/>
                  </a:lnTo>
                  <a:lnTo>
                    <a:pt x="41493" y="27568"/>
                  </a:lnTo>
                  <a:lnTo>
                    <a:pt x="42770" y="26442"/>
                  </a:lnTo>
                  <a:lnTo>
                    <a:pt x="44046" y="25354"/>
                  </a:lnTo>
                  <a:lnTo>
                    <a:pt x="45359" y="24265"/>
                  </a:lnTo>
                  <a:lnTo>
                    <a:pt x="46673" y="23215"/>
                  </a:lnTo>
                  <a:lnTo>
                    <a:pt x="48024" y="22164"/>
                  </a:lnTo>
                  <a:lnTo>
                    <a:pt x="49376" y="21150"/>
                  </a:lnTo>
                  <a:lnTo>
                    <a:pt x="50745" y="20137"/>
                  </a:lnTo>
                  <a:lnTo>
                    <a:pt x="52134" y="19161"/>
                  </a:lnTo>
                  <a:lnTo>
                    <a:pt x="53523" y="18204"/>
                  </a:lnTo>
                  <a:lnTo>
                    <a:pt x="54949" y="17265"/>
                  </a:lnTo>
                  <a:lnTo>
                    <a:pt x="56376" y="16365"/>
                  </a:lnTo>
                  <a:lnTo>
                    <a:pt x="57821" y="15464"/>
                  </a:lnTo>
                  <a:lnTo>
                    <a:pt x="59284" y="14601"/>
                  </a:lnTo>
                  <a:lnTo>
                    <a:pt x="60748" y="13737"/>
                  </a:lnTo>
                  <a:lnTo>
                    <a:pt x="62250" y="12912"/>
                  </a:lnTo>
                  <a:lnTo>
                    <a:pt x="63751" y="12123"/>
                  </a:lnTo>
                  <a:lnTo>
                    <a:pt x="65271" y="11335"/>
                  </a:lnTo>
                  <a:lnTo>
                    <a:pt x="66791" y="10584"/>
                  </a:lnTo>
                  <a:lnTo>
                    <a:pt x="68349" y="9853"/>
                  </a:lnTo>
                  <a:lnTo>
                    <a:pt x="69906" y="9139"/>
                  </a:lnTo>
                  <a:lnTo>
                    <a:pt x="71483" y="8445"/>
                  </a:lnTo>
                  <a:lnTo>
                    <a:pt x="73059" y="7788"/>
                  </a:lnTo>
                  <a:lnTo>
                    <a:pt x="74673" y="7150"/>
                  </a:lnTo>
                  <a:lnTo>
                    <a:pt x="76268" y="6550"/>
                  </a:lnTo>
                  <a:lnTo>
                    <a:pt x="77901" y="5968"/>
                  </a:lnTo>
                  <a:lnTo>
                    <a:pt x="79534" y="5405"/>
                  </a:lnTo>
                  <a:lnTo>
                    <a:pt x="81204" y="4879"/>
                  </a:lnTo>
                  <a:lnTo>
                    <a:pt x="82855" y="4373"/>
                  </a:lnTo>
                  <a:lnTo>
                    <a:pt x="84544" y="3885"/>
                  </a:lnTo>
                  <a:lnTo>
                    <a:pt x="86234" y="3434"/>
                  </a:lnTo>
                  <a:lnTo>
                    <a:pt x="87923" y="3003"/>
                  </a:lnTo>
                  <a:lnTo>
                    <a:pt x="89649" y="2609"/>
                  </a:lnTo>
                  <a:lnTo>
                    <a:pt x="91376" y="2233"/>
                  </a:lnTo>
                  <a:lnTo>
                    <a:pt x="93102" y="1877"/>
                  </a:lnTo>
                  <a:lnTo>
                    <a:pt x="94866" y="1576"/>
                  </a:lnTo>
                  <a:lnTo>
                    <a:pt x="96612" y="1276"/>
                  </a:lnTo>
                  <a:lnTo>
                    <a:pt x="98394" y="1013"/>
                  </a:lnTo>
                  <a:lnTo>
                    <a:pt x="100177" y="788"/>
                  </a:lnTo>
                  <a:lnTo>
                    <a:pt x="101979" y="582"/>
                  </a:lnTo>
                  <a:lnTo>
                    <a:pt x="103780" y="413"/>
                  </a:lnTo>
                  <a:lnTo>
                    <a:pt x="105601" y="263"/>
                  </a:lnTo>
                  <a:lnTo>
                    <a:pt x="107421" y="150"/>
                  </a:lnTo>
                  <a:lnTo>
                    <a:pt x="109260" y="75"/>
                  </a:lnTo>
                  <a:lnTo>
                    <a:pt x="111118" y="19"/>
                  </a:lnTo>
                  <a:lnTo>
                    <a:pt x="112976" y="0"/>
                  </a:lnTo>
                  <a:lnTo>
                    <a:pt x="114834" y="0"/>
                  </a:lnTo>
                  <a:lnTo>
                    <a:pt x="116711" y="38"/>
                  </a:lnTo>
                  <a:lnTo>
                    <a:pt x="118606" y="113"/>
                  </a:lnTo>
                  <a:lnTo>
                    <a:pt x="120502" y="225"/>
                  </a:lnTo>
                  <a:lnTo>
                    <a:pt x="122416" y="357"/>
                  </a:lnTo>
                  <a:lnTo>
                    <a:pt x="124330" y="525"/>
                  </a:lnTo>
                  <a:lnTo>
                    <a:pt x="126263" y="713"/>
                  </a:lnTo>
                  <a:lnTo>
                    <a:pt x="128196" y="957"/>
                  </a:lnTo>
                  <a:lnTo>
                    <a:pt x="130148" y="1220"/>
                  </a:lnTo>
                  <a:lnTo>
                    <a:pt x="132100" y="1520"/>
                  </a:lnTo>
                  <a:lnTo>
                    <a:pt x="134070" y="1839"/>
                  </a:lnTo>
                  <a:lnTo>
                    <a:pt x="136041" y="2214"/>
                  </a:lnTo>
                  <a:lnTo>
                    <a:pt x="138011" y="2609"/>
                  </a:lnTo>
                  <a:lnTo>
                    <a:pt x="140000" y="3040"/>
                  </a:lnTo>
                  <a:lnTo>
                    <a:pt x="142008" y="3509"/>
                  </a:lnTo>
                  <a:lnTo>
                    <a:pt x="143998" y="4016"/>
                  </a:lnTo>
                  <a:lnTo>
                    <a:pt x="146024" y="4542"/>
                  </a:lnTo>
                  <a:lnTo>
                    <a:pt x="148033" y="5123"/>
                  </a:lnTo>
                  <a:lnTo>
                    <a:pt x="150078" y="5724"/>
                  </a:lnTo>
                  <a:lnTo>
                    <a:pt x="152105" y="6381"/>
                  </a:lnTo>
                  <a:lnTo>
                    <a:pt x="154151" y="7056"/>
                  </a:lnTo>
                  <a:lnTo>
                    <a:pt x="154151" y="7056"/>
                  </a:lnTo>
                  <a:lnTo>
                    <a:pt x="156177" y="7769"/>
                  </a:lnTo>
                  <a:lnTo>
                    <a:pt x="158167" y="8501"/>
                  </a:lnTo>
                  <a:lnTo>
                    <a:pt x="160100" y="9252"/>
                  </a:lnTo>
                  <a:lnTo>
                    <a:pt x="162014" y="10040"/>
                  </a:lnTo>
                  <a:lnTo>
                    <a:pt x="163872" y="10828"/>
                  </a:lnTo>
                  <a:lnTo>
                    <a:pt x="165692" y="11654"/>
                  </a:lnTo>
                  <a:lnTo>
                    <a:pt x="167456" y="12499"/>
                  </a:lnTo>
                  <a:lnTo>
                    <a:pt x="169201" y="13362"/>
                  </a:lnTo>
                  <a:lnTo>
                    <a:pt x="170909" y="14244"/>
                  </a:lnTo>
                  <a:lnTo>
                    <a:pt x="172561" y="15164"/>
                  </a:lnTo>
                  <a:lnTo>
                    <a:pt x="174193" y="16083"/>
                  </a:lnTo>
                  <a:lnTo>
                    <a:pt x="175770" y="17021"/>
                  </a:lnTo>
                  <a:lnTo>
                    <a:pt x="177309" y="17979"/>
                  </a:lnTo>
                  <a:lnTo>
                    <a:pt x="178829" y="18973"/>
                  </a:lnTo>
                  <a:lnTo>
                    <a:pt x="180293" y="19968"/>
                  </a:lnTo>
                  <a:lnTo>
                    <a:pt x="181719" y="20981"/>
                  </a:lnTo>
                  <a:lnTo>
                    <a:pt x="183126" y="22013"/>
                  </a:lnTo>
                  <a:lnTo>
                    <a:pt x="184478" y="23064"/>
                  </a:lnTo>
                  <a:lnTo>
                    <a:pt x="185810" y="24134"/>
                  </a:lnTo>
                  <a:lnTo>
                    <a:pt x="187086" y="25223"/>
                  </a:lnTo>
                  <a:lnTo>
                    <a:pt x="188344" y="26311"/>
                  </a:lnTo>
                  <a:lnTo>
                    <a:pt x="189563" y="27437"/>
                  </a:lnTo>
                  <a:lnTo>
                    <a:pt x="190746" y="28563"/>
                  </a:lnTo>
                  <a:lnTo>
                    <a:pt x="191909" y="29708"/>
                  </a:lnTo>
                  <a:lnTo>
                    <a:pt x="193017" y="30871"/>
                  </a:lnTo>
                  <a:lnTo>
                    <a:pt x="194105" y="32054"/>
                  </a:lnTo>
                  <a:lnTo>
                    <a:pt x="195156" y="33236"/>
                  </a:lnTo>
                  <a:lnTo>
                    <a:pt x="196188" y="34437"/>
                  </a:lnTo>
                  <a:lnTo>
                    <a:pt x="197164" y="35657"/>
                  </a:lnTo>
                  <a:lnTo>
                    <a:pt x="198121" y="36877"/>
                  </a:lnTo>
                  <a:lnTo>
                    <a:pt x="199041" y="38115"/>
                  </a:lnTo>
                  <a:lnTo>
                    <a:pt x="199941" y="39373"/>
                  </a:lnTo>
                  <a:lnTo>
                    <a:pt x="200805" y="40630"/>
                  </a:lnTo>
                  <a:lnTo>
                    <a:pt x="201649" y="41906"/>
                  </a:lnTo>
                  <a:lnTo>
                    <a:pt x="202437" y="43182"/>
                  </a:lnTo>
                  <a:lnTo>
                    <a:pt x="203226" y="44477"/>
                  </a:lnTo>
                  <a:lnTo>
                    <a:pt x="203958" y="45791"/>
                  </a:lnTo>
                  <a:lnTo>
                    <a:pt x="204689" y="47105"/>
                  </a:lnTo>
                  <a:lnTo>
                    <a:pt x="205365" y="48437"/>
                  </a:lnTo>
                  <a:lnTo>
                    <a:pt x="206041" y="49770"/>
                  </a:lnTo>
                  <a:lnTo>
                    <a:pt x="206660" y="51102"/>
                  </a:lnTo>
                  <a:lnTo>
                    <a:pt x="207279" y="52453"/>
                  </a:lnTo>
                  <a:lnTo>
                    <a:pt x="207842" y="53823"/>
                  </a:lnTo>
                  <a:lnTo>
                    <a:pt x="208405" y="55174"/>
                  </a:lnTo>
                  <a:lnTo>
                    <a:pt x="208931" y="56563"/>
                  </a:lnTo>
                  <a:lnTo>
                    <a:pt x="209437" y="57933"/>
                  </a:lnTo>
                  <a:lnTo>
                    <a:pt x="209907" y="59322"/>
                  </a:lnTo>
                  <a:lnTo>
                    <a:pt x="210357" y="60711"/>
                  </a:lnTo>
                  <a:lnTo>
                    <a:pt x="210789" y="62118"/>
                  </a:lnTo>
                  <a:lnTo>
                    <a:pt x="211202" y="63507"/>
                  </a:lnTo>
                  <a:lnTo>
                    <a:pt x="211577" y="64914"/>
                  </a:lnTo>
                  <a:lnTo>
                    <a:pt x="211933" y="66341"/>
                  </a:lnTo>
                  <a:lnTo>
                    <a:pt x="212271" y="67748"/>
                  </a:lnTo>
                  <a:lnTo>
                    <a:pt x="212572" y="69174"/>
                  </a:lnTo>
                  <a:lnTo>
                    <a:pt x="212853" y="70601"/>
                  </a:lnTo>
                  <a:lnTo>
                    <a:pt x="213135" y="72027"/>
                  </a:lnTo>
                  <a:lnTo>
                    <a:pt x="213378" y="73453"/>
                  </a:lnTo>
                  <a:lnTo>
                    <a:pt x="213604" y="74880"/>
                  </a:lnTo>
                  <a:lnTo>
                    <a:pt x="213810" y="76325"/>
                  </a:lnTo>
                  <a:lnTo>
                    <a:pt x="213979" y="77751"/>
                  </a:lnTo>
                  <a:lnTo>
                    <a:pt x="214148" y="79196"/>
                  </a:lnTo>
                  <a:lnTo>
                    <a:pt x="214298" y="80641"/>
                  </a:lnTo>
                  <a:lnTo>
                    <a:pt x="214429" y="82067"/>
                  </a:lnTo>
                  <a:lnTo>
                    <a:pt x="214523" y="83512"/>
                  </a:lnTo>
                  <a:lnTo>
                    <a:pt x="214617" y="84957"/>
                  </a:lnTo>
                  <a:lnTo>
                    <a:pt x="214692" y="86384"/>
                  </a:lnTo>
                  <a:lnTo>
                    <a:pt x="214730" y="87829"/>
                  </a:lnTo>
                  <a:lnTo>
                    <a:pt x="214767" y="89255"/>
                  </a:lnTo>
                  <a:lnTo>
                    <a:pt x="214786" y="90700"/>
                  </a:lnTo>
                  <a:lnTo>
                    <a:pt x="214786" y="92126"/>
                  </a:lnTo>
                  <a:lnTo>
                    <a:pt x="214786" y="93552"/>
                  </a:lnTo>
                  <a:lnTo>
                    <a:pt x="214748" y="94979"/>
                  </a:lnTo>
                  <a:lnTo>
                    <a:pt x="214711" y="96405"/>
                  </a:lnTo>
                  <a:lnTo>
                    <a:pt x="214636" y="97831"/>
                  </a:lnTo>
                  <a:lnTo>
                    <a:pt x="214561" y="99239"/>
                  </a:lnTo>
                  <a:lnTo>
                    <a:pt x="214486" y="100646"/>
                  </a:lnTo>
                  <a:lnTo>
                    <a:pt x="214373" y="102054"/>
                  </a:lnTo>
                  <a:lnTo>
                    <a:pt x="214261" y="103461"/>
                  </a:lnTo>
                  <a:lnTo>
                    <a:pt x="214129" y="104869"/>
                  </a:lnTo>
                  <a:lnTo>
                    <a:pt x="213979" y="106258"/>
                  </a:lnTo>
                  <a:lnTo>
                    <a:pt x="213829" y="107646"/>
                  </a:lnTo>
                  <a:lnTo>
                    <a:pt x="213660" y="109016"/>
                  </a:lnTo>
                  <a:lnTo>
                    <a:pt x="213491" y="110386"/>
                  </a:lnTo>
                  <a:lnTo>
                    <a:pt x="213303" y="111756"/>
                  </a:lnTo>
                  <a:lnTo>
                    <a:pt x="213097" y="113107"/>
                  </a:lnTo>
                  <a:lnTo>
                    <a:pt x="212891" y="114459"/>
                  </a:lnTo>
                  <a:lnTo>
                    <a:pt x="212440" y="117124"/>
                  </a:lnTo>
                  <a:lnTo>
                    <a:pt x="211952" y="119770"/>
                  </a:lnTo>
                  <a:lnTo>
                    <a:pt x="211427" y="122359"/>
                  </a:lnTo>
                  <a:lnTo>
                    <a:pt x="210864" y="124912"/>
                  </a:lnTo>
                  <a:lnTo>
                    <a:pt x="210282" y="127427"/>
                  </a:lnTo>
                  <a:lnTo>
                    <a:pt x="209681" y="129885"/>
                  </a:lnTo>
                  <a:lnTo>
                    <a:pt x="209043" y="132306"/>
                  </a:lnTo>
                  <a:lnTo>
                    <a:pt x="208405" y="134652"/>
                  </a:lnTo>
                  <a:lnTo>
                    <a:pt x="207730" y="136960"/>
                  </a:lnTo>
                  <a:lnTo>
                    <a:pt x="207054" y="139193"/>
                  </a:lnTo>
                  <a:lnTo>
                    <a:pt x="206378" y="141389"/>
                  </a:lnTo>
                  <a:lnTo>
                    <a:pt x="205684" y="143491"/>
                  </a:lnTo>
                  <a:lnTo>
                    <a:pt x="204971" y="145536"/>
                  </a:lnTo>
                  <a:lnTo>
                    <a:pt x="204277" y="147507"/>
                  </a:lnTo>
                  <a:lnTo>
                    <a:pt x="203582" y="149402"/>
                  </a:lnTo>
                  <a:lnTo>
                    <a:pt x="202888" y="151223"/>
                  </a:lnTo>
                  <a:lnTo>
                    <a:pt x="202212" y="152968"/>
                  </a:lnTo>
                  <a:lnTo>
                    <a:pt x="201537" y="154620"/>
                  </a:lnTo>
                  <a:lnTo>
                    <a:pt x="200880" y="156196"/>
                  </a:lnTo>
                  <a:lnTo>
                    <a:pt x="200242" y="157679"/>
                  </a:lnTo>
                  <a:lnTo>
                    <a:pt x="199604" y="159067"/>
                  </a:lnTo>
                  <a:lnTo>
                    <a:pt x="199604" y="159067"/>
                  </a:lnTo>
                  <a:lnTo>
                    <a:pt x="199191" y="159968"/>
                  </a:lnTo>
                  <a:lnTo>
                    <a:pt x="198759" y="160869"/>
                  </a:lnTo>
                  <a:lnTo>
                    <a:pt x="198328" y="161770"/>
                  </a:lnTo>
                  <a:lnTo>
                    <a:pt x="197877" y="162652"/>
                  </a:lnTo>
                  <a:lnTo>
                    <a:pt x="197427" y="163515"/>
                  </a:lnTo>
                  <a:lnTo>
                    <a:pt x="196976" y="164378"/>
                  </a:lnTo>
                  <a:lnTo>
                    <a:pt x="196507" y="165223"/>
                  </a:lnTo>
                  <a:lnTo>
                    <a:pt x="196038" y="166067"/>
                  </a:lnTo>
                  <a:lnTo>
                    <a:pt x="195550" y="166893"/>
                  </a:lnTo>
                  <a:lnTo>
                    <a:pt x="195062" y="167719"/>
                  </a:lnTo>
                  <a:lnTo>
                    <a:pt x="194555" y="168526"/>
                  </a:lnTo>
                  <a:lnTo>
                    <a:pt x="194049" y="169314"/>
                  </a:lnTo>
                  <a:lnTo>
                    <a:pt x="193542" y="170102"/>
                  </a:lnTo>
                  <a:lnTo>
                    <a:pt x="193035" y="170890"/>
                  </a:lnTo>
                  <a:lnTo>
                    <a:pt x="191966" y="172411"/>
                  </a:lnTo>
                  <a:lnTo>
                    <a:pt x="190877" y="173912"/>
                  </a:lnTo>
                  <a:lnTo>
                    <a:pt x="189770" y="175357"/>
                  </a:lnTo>
                  <a:lnTo>
                    <a:pt x="188625" y="176783"/>
                  </a:lnTo>
                  <a:lnTo>
                    <a:pt x="187462" y="178153"/>
                  </a:lnTo>
                  <a:lnTo>
                    <a:pt x="186279" y="179504"/>
                  </a:lnTo>
                  <a:lnTo>
                    <a:pt x="185059" y="180799"/>
                  </a:lnTo>
                  <a:lnTo>
                    <a:pt x="183821" y="182075"/>
                  </a:lnTo>
                  <a:lnTo>
                    <a:pt x="182563" y="183314"/>
                  </a:lnTo>
                  <a:lnTo>
                    <a:pt x="181287" y="184496"/>
                  </a:lnTo>
                  <a:lnTo>
                    <a:pt x="179974" y="185660"/>
                  </a:lnTo>
                  <a:lnTo>
                    <a:pt x="178641" y="186786"/>
                  </a:lnTo>
                  <a:lnTo>
                    <a:pt x="177290" y="187893"/>
                  </a:lnTo>
                  <a:lnTo>
                    <a:pt x="175920" y="188944"/>
                  </a:lnTo>
                  <a:lnTo>
                    <a:pt x="174531" y="189976"/>
                  </a:lnTo>
                  <a:lnTo>
                    <a:pt x="173124" y="190971"/>
                  </a:lnTo>
                  <a:lnTo>
                    <a:pt x="171697" y="191928"/>
                  </a:lnTo>
                  <a:lnTo>
                    <a:pt x="170252" y="192866"/>
                  </a:lnTo>
                  <a:lnTo>
                    <a:pt x="168789" y="193748"/>
                  </a:lnTo>
                  <a:lnTo>
                    <a:pt x="167306" y="194630"/>
                  </a:lnTo>
                  <a:lnTo>
                    <a:pt x="165805" y="195456"/>
                  </a:lnTo>
                  <a:lnTo>
                    <a:pt x="164285" y="196263"/>
                  </a:lnTo>
                  <a:lnTo>
                    <a:pt x="162764" y="197033"/>
                  </a:lnTo>
                  <a:lnTo>
                    <a:pt x="161207" y="197783"/>
                  </a:lnTo>
                  <a:lnTo>
                    <a:pt x="159649" y="198496"/>
                  </a:lnTo>
                  <a:lnTo>
                    <a:pt x="158092" y="199172"/>
                  </a:lnTo>
                  <a:lnTo>
                    <a:pt x="156496" y="199829"/>
                  </a:lnTo>
                  <a:lnTo>
                    <a:pt x="154901" y="200467"/>
                  </a:lnTo>
                  <a:lnTo>
                    <a:pt x="153287" y="201049"/>
                  </a:lnTo>
                  <a:lnTo>
                    <a:pt x="151673" y="201630"/>
                  </a:lnTo>
                  <a:lnTo>
                    <a:pt x="150041" y="202175"/>
                  </a:lnTo>
                  <a:lnTo>
                    <a:pt x="148408" y="202700"/>
                  </a:lnTo>
                  <a:lnTo>
                    <a:pt x="146756" y="203188"/>
                  </a:lnTo>
                  <a:lnTo>
                    <a:pt x="145086" y="203657"/>
                  </a:lnTo>
                  <a:lnTo>
                    <a:pt x="143435" y="204089"/>
                  </a:lnTo>
                  <a:lnTo>
                    <a:pt x="141746" y="204502"/>
                  </a:lnTo>
                  <a:lnTo>
                    <a:pt x="140075" y="204896"/>
                  </a:lnTo>
                  <a:lnTo>
                    <a:pt x="138386" y="205252"/>
                  </a:lnTo>
                  <a:lnTo>
                    <a:pt x="136697" y="205609"/>
                  </a:lnTo>
                  <a:lnTo>
                    <a:pt x="134990" y="205928"/>
                  </a:lnTo>
                  <a:lnTo>
                    <a:pt x="133282" y="206210"/>
                  </a:lnTo>
                  <a:lnTo>
                    <a:pt x="131574" y="206491"/>
                  </a:lnTo>
                  <a:lnTo>
                    <a:pt x="129866" y="206735"/>
                  </a:lnTo>
                  <a:lnTo>
                    <a:pt x="128159" y="206960"/>
                  </a:lnTo>
                  <a:lnTo>
                    <a:pt x="126432" y="207167"/>
                  </a:lnTo>
                  <a:lnTo>
                    <a:pt x="124705" y="207354"/>
                  </a:lnTo>
                  <a:lnTo>
                    <a:pt x="122998" y="207523"/>
                  </a:lnTo>
                  <a:lnTo>
                    <a:pt x="121271" y="207655"/>
                  </a:lnTo>
                  <a:lnTo>
                    <a:pt x="119545" y="207786"/>
                  </a:lnTo>
                  <a:lnTo>
                    <a:pt x="117837" y="207880"/>
                  </a:lnTo>
                  <a:lnTo>
                    <a:pt x="116110" y="207974"/>
                  </a:lnTo>
                  <a:lnTo>
                    <a:pt x="114384" y="208030"/>
                  </a:lnTo>
                  <a:lnTo>
                    <a:pt x="112676" y="208067"/>
                  </a:lnTo>
                  <a:lnTo>
                    <a:pt x="110968" y="208105"/>
                  </a:lnTo>
                  <a:lnTo>
                    <a:pt x="109260" y="208105"/>
                  </a:lnTo>
                  <a:lnTo>
                    <a:pt x="107553" y="208105"/>
                  </a:lnTo>
                  <a:lnTo>
                    <a:pt x="105845" y="208086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1" name="Google Shape;1301;p40"/>
            <p:cNvSpPr/>
            <p:nvPr/>
          </p:nvSpPr>
          <p:spPr>
            <a:xfrm>
              <a:off x="1903025" y="2920350"/>
              <a:ext cx="1725650" cy="1910025"/>
            </a:xfrm>
            <a:custGeom>
              <a:rect b="b" l="l" r="r" t="t"/>
              <a:pathLst>
                <a:path extrusionOk="0" h="76401" w="69026">
                  <a:moveTo>
                    <a:pt x="41400" y="1"/>
                  </a:moveTo>
                  <a:lnTo>
                    <a:pt x="5030" y="5781"/>
                  </a:lnTo>
                  <a:lnTo>
                    <a:pt x="9366" y="16384"/>
                  </a:lnTo>
                  <a:lnTo>
                    <a:pt x="8746" y="17510"/>
                  </a:lnTo>
                  <a:lnTo>
                    <a:pt x="8146" y="18617"/>
                  </a:lnTo>
                  <a:lnTo>
                    <a:pt x="7583" y="19725"/>
                  </a:lnTo>
                  <a:lnTo>
                    <a:pt x="7038" y="20813"/>
                  </a:lnTo>
                  <a:lnTo>
                    <a:pt x="6532" y="21883"/>
                  </a:lnTo>
                  <a:lnTo>
                    <a:pt x="6044" y="22934"/>
                  </a:lnTo>
                  <a:lnTo>
                    <a:pt x="5575" y="23985"/>
                  </a:lnTo>
                  <a:lnTo>
                    <a:pt x="5124" y="25036"/>
                  </a:lnTo>
                  <a:lnTo>
                    <a:pt x="4711" y="26049"/>
                  </a:lnTo>
                  <a:lnTo>
                    <a:pt x="4317" y="27062"/>
                  </a:lnTo>
                  <a:lnTo>
                    <a:pt x="3942" y="28057"/>
                  </a:lnTo>
                  <a:lnTo>
                    <a:pt x="3585" y="29033"/>
                  </a:lnTo>
                  <a:lnTo>
                    <a:pt x="3248" y="30009"/>
                  </a:lnTo>
                  <a:lnTo>
                    <a:pt x="2929" y="30966"/>
                  </a:lnTo>
                  <a:lnTo>
                    <a:pt x="2628" y="31904"/>
                  </a:lnTo>
                  <a:lnTo>
                    <a:pt x="2347" y="32824"/>
                  </a:lnTo>
                  <a:lnTo>
                    <a:pt x="2103" y="33743"/>
                  </a:lnTo>
                  <a:lnTo>
                    <a:pt x="1859" y="34644"/>
                  </a:lnTo>
                  <a:lnTo>
                    <a:pt x="1634" y="35526"/>
                  </a:lnTo>
                  <a:lnTo>
                    <a:pt x="1427" y="36390"/>
                  </a:lnTo>
                  <a:lnTo>
                    <a:pt x="1239" y="37234"/>
                  </a:lnTo>
                  <a:lnTo>
                    <a:pt x="1071" y="38079"/>
                  </a:lnTo>
                  <a:lnTo>
                    <a:pt x="920" y="38904"/>
                  </a:lnTo>
                  <a:lnTo>
                    <a:pt x="770" y="39693"/>
                  </a:lnTo>
                  <a:lnTo>
                    <a:pt x="526" y="41250"/>
                  </a:lnTo>
                  <a:lnTo>
                    <a:pt x="339" y="42752"/>
                  </a:lnTo>
                  <a:lnTo>
                    <a:pt x="189" y="44178"/>
                  </a:lnTo>
                  <a:lnTo>
                    <a:pt x="95" y="45529"/>
                  </a:lnTo>
                  <a:lnTo>
                    <a:pt x="38" y="46824"/>
                  </a:lnTo>
                  <a:lnTo>
                    <a:pt x="1" y="48025"/>
                  </a:lnTo>
                  <a:lnTo>
                    <a:pt x="20" y="49170"/>
                  </a:lnTo>
                  <a:lnTo>
                    <a:pt x="38" y="50239"/>
                  </a:lnTo>
                  <a:lnTo>
                    <a:pt x="95" y="51234"/>
                  </a:lnTo>
                  <a:lnTo>
                    <a:pt x="170" y="52135"/>
                  </a:lnTo>
                  <a:lnTo>
                    <a:pt x="264" y="52961"/>
                  </a:lnTo>
                  <a:lnTo>
                    <a:pt x="357" y="53711"/>
                  </a:lnTo>
                  <a:lnTo>
                    <a:pt x="451" y="54387"/>
                  </a:lnTo>
                  <a:lnTo>
                    <a:pt x="564" y="54969"/>
                  </a:lnTo>
                  <a:lnTo>
                    <a:pt x="733" y="55869"/>
                  </a:lnTo>
                  <a:lnTo>
                    <a:pt x="883" y="56433"/>
                  </a:lnTo>
                  <a:lnTo>
                    <a:pt x="939" y="56620"/>
                  </a:lnTo>
                  <a:lnTo>
                    <a:pt x="8014" y="76400"/>
                  </a:lnTo>
                  <a:lnTo>
                    <a:pt x="69025" y="65609"/>
                  </a:lnTo>
                  <a:lnTo>
                    <a:pt x="68800" y="63845"/>
                  </a:lnTo>
                  <a:lnTo>
                    <a:pt x="68556" y="62100"/>
                  </a:lnTo>
                  <a:lnTo>
                    <a:pt x="68293" y="60374"/>
                  </a:lnTo>
                  <a:lnTo>
                    <a:pt x="67993" y="58703"/>
                  </a:lnTo>
                  <a:lnTo>
                    <a:pt x="67693" y="57052"/>
                  </a:lnTo>
                  <a:lnTo>
                    <a:pt x="67374" y="55438"/>
                  </a:lnTo>
                  <a:lnTo>
                    <a:pt x="67017" y="53861"/>
                  </a:lnTo>
                  <a:lnTo>
                    <a:pt x="66661" y="52304"/>
                  </a:lnTo>
                  <a:lnTo>
                    <a:pt x="66285" y="50784"/>
                  </a:lnTo>
                  <a:lnTo>
                    <a:pt x="65891" y="49282"/>
                  </a:lnTo>
                  <a:lnTo>
                    <a:pt x="65497" y="47819"/>
                  </a:lnTo>
                  <a:lnTo>
                    <a:pt x="65084" y="46392"/>
                  </a:lnTo>
                  <a:lnTo>
                    <a:pt x="64652" y="44985"/>
                  </a:lnTo>
                  <a:lnTo>
                    <a:pt x="64202" y="43615"/>
                  </a:lnTo>
                  <a:lnTo>
                    <a:pt x="63752" y="42282"/>
                  </a:lnTo>
                  <a:lnTo>
                    <a:pt x="63301" y="40969"/>
                  </a:lnTo>
                  <a:lnTo>
                    <a:pt x="62813" y="39693"/>
                  </a:lnTo>
                  <a:lnTo>
                    <a:pt x="62344" y="38435"/>
                  </a:lnTo>
                  <a:lnTo>
                    <a:pt x="61856" y="37215"/>
                  </a:lnTo>
                  <a:lnTo>
                    <a:pt x="61368" y="36033"/>
                  </a:lnTo>
                  <a:lnTo>
                    <a:pt x="60862" y="34869"/>
                  </a:lnTo>
                  <a:lnTo>
                    <a:pt x="60355" y="33743"/>
                  </a:lnTo>
                  <a:lnTo>
                    <a:pt x="59848" y="32636"/>
                  </a:lnTo>
                  <a:lnTo>
                    <a:pt x="59323" y="31567"/>
                  </a:lnTo>
                  <a:lnTo>
                    <a:pt x="58816" y="30516"/>
                  </a:lnTo>
                  <a:lnTo>
                    <a:pt x="58291" y="29502"/>
                  </a:lnTo>
                  <a:lnTo>
                    <a:pt x="57765" y="28526"/>
                  </a:lnTo>
                  <a:lnTo>
                    <a:pt x="57258" y="27569"/>
                  </a:lnTo>
                  <a:lnTo>
                    <a:pt x="56733" y="26631"/>
                  </a:lnTo>
                  <a:lnTo>
                    <a:pt x="56207" y="25730"/>
                  </a:lnTo>
                  <a:lnTo>
                    <a:pt x="55682" y="24867"/>
                  </a:lnTo>
                  <a:lnTo>
                    <a:pt x="55175" y="24022"/>
                  </a:lnTo>
                  <a:lnTo>
                    <a:pt x="54669" y="23197"/>
                  </a:lnTo>
                  <a:lnTo>
                    <a:pt x="54162" y="22408"/>
                  </a:lnTo>
                  <a:lnTo>
                    <a:pt x="53148" y="20926"/>
                  </a:lnTo>
                  <a:lnTo>
                    <a:pt x="52173" y="19537"/>
                  </a:lnTo>
                  <a:lnTo>
                    <a:pt x="51234" y="18261"/>
                  </a:lnTo>
                  <a:lnTo>
                    <a:pt x="50333" y="17097"/>
                  </a:lnTo>
                  <a:lnTo>
                    <a:pt x="49470" y="16028"/>
                  </a:lnTo>
                  <a:lnTo>
                    <a:pt x="48663" y="15070"/>
                  </a:lnTo>
                  <a:lnTo>
                    <a:pt x="47913" y="14226"/>
                  </a:lnTo>
                  <a:lnTo>
                    <a:pt x="47237" y="13475"/>
                  </a:lnTo>
                  <a:lnTo>
                    <a:pt x="46618" y="12837"/>
                  </a:lnTo>
                  <a:lnTo>
                    <a:pt x="46092" y="12293"/>
                  </a:lnTo>
                  <a:lnTo>
                    <a:pt x="45642" y="11861"/>
                  </a:lnTo>
                  <a:lnTo>
                    <a:pt x="45004" y="11280"/>
                  </a:lnTo>
                  <a:lnTo>
                    <a:pt x="44778" y="11073"/>
                  </a:lnTo>
                  <a:lnTo>
                    <a:pt x="41400" y="1"/>
                  </a:lnTo>
                  <a:close/>
                </a:path>
              </a:pathLst>
            </a:custGeom>
            <a:solidFill>
              <a:srgbClr val="352C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Google Shape;1302;p40"/>
            <p:cNvSpPr/>
            <p:nvPr/>
          </p:nvSpPr>
          <p:spPr>
            <a:xfrm>
              <a:off x="2864825" y="3893425"/>
              <a:ext cx="763850" cy="793850"/>
            </a:xfrm>
            <a:custGeom>
              <a:rect b="b" l="l" r="r" t="t"/>
              <a:pathLst>
                <a:path extrusionOk="0" h="31754" w="30554">
                  <a:moveTo>
                    <a:pt x="24060" y="0"/>
                  </a:moveTo>
                  <a:lnTo>
                    <a:pt x="23553" y="732"/>
                  </a:lnTo>
                  <a:lnTo>
                    <a:pt x="23009" y="1464"/>
                  </a:lnTo>
                  <a:lnTo>
                    <a:pt x="22465" y="2177"/>
                  </a:lnTo>
                  <a:lnTo>
                    <a:pt x="21902" y="2871"/>
                  </a:lnTo>
                  <a:lnTo>
                    <a:pt x="21320" y="3566"/>
                  </a:lnTo>
                  <a:lnTo>
                    <a:pt x="20719" y="4223"/>
                  </a:lnTo>
                  <a:lnTo>
                    <a:pt x="20119" y="4898"/>
                  </a:lnTo>
                  <a:lnTo>
                    <a:pt x="19500" y="5536"/>
                  </a:lnTo>
                  <a:lnTo>
                    <a:pt x="18861" y="6174"/>
                  </a:lnTo>
                  <a:lnTo>
                    <a:pt x="18205" y="6794"/>
                  </a:lnTo>
                  <a:lnTo>
                    <a:pt x="17567" y="7394"/>
                  </a:lnTo>
                  <a:lnTo>
                    <a:pt x="16891" y="7995"/>
                  </a:lnTo>
                  <a:lnTo>
                    <a:pt x="16234" y="8558"/>
                  </a:lnTo>
                  <a:lnTo>
                    <a:pt x="15558" y="9121"/>
                  </a:lnTo>
                  <a:lnTo>
                    <a:pt x="14883" y="9684"/>
                  </a:lnTo>
                  <a:lnTo>
                    <a:pt x="14207" y="10209"/>
                  </a:lnTo>
                  <a:lnTo>
                    <a:pt x="13382" y="10829"/>
                  </a:lnTo>
                  <a:lnTo>
                    <a:pt x="12556" y="11448"/>
                  </a:lnTo>
                  <a:lnTo>
                    <a:pt x="11730" y="12048"/>
                  </a:lnTo>
                  <a:lnTo>
                    <a:pt x="10867" y="12649"/>
                  </a:lnTo>
                  <a:lnTo>
                    <a:pt x="10022" y="13231"/>
                  </a:lnTo>
                  <a:lnTo>
                    <a:pt x="9159" y="13794"/>
                  </a:lnTo>
                  <a:lnTo>
                    <a:pt x="8277" y="14357"/>
                  </a:lnTo>
                  <a:lnTo>
                    <a:pt x="7395" y="14901"/>
                  </a:lnTo>
                  <a:lnTo>
                    <a:pt x="6494" y="15426"/>
                  </a:lnTo>
                  <a:lnTo>
                    <a:pt x="5593" y="15952"/>
                  </a:lnTo>
                  <a:lnTo>
                    <a:pt x="4693" y="16459"/>
                  </a:lnTo>
                  <a:lnTo>
                    <a:pt x="3773" y="16946"/>
                  </a:lnTo>
                  <a:lnTo>
                    <a:pt x="2835" y="17397"/>
                  </a:lnTo>
                  <a:lnTo>
                    <a:pt x="1896" y="17847"/>
                  </a:lnTo>
                  <a:lnTo>
                    <a:pt x="958" y="18279"/>
                  </a:lnTo>
                  <a:lnTo>
                    <a:pt x="1" y="18692"/>
                  </a:lnTo>
                  <a:lnTo>
                    <a:pt x="57" y="20362"/>
                  </a:lnTo>
                  <a:lnTo>
                    <a:pt x="95" y="21188"/>
                  </a:lnTo>
                  <a:lnTo>
                    <a:pt x="151" y="22014"/>
                  </a:lnTo>
                  <a:lnTo>
                    <a:pt x="226" y="22839"/>
                  </a:lnTo>
                  <a:lnTo>
                    <a:pt x="301" y="23646"/>
                  </a:lnTo>
                  <a:lnTo>
                    <a:pt x="395" y="24472"/>
                  </a:lnTo>
                  <a:lnTo>
                    <a:pt x="508" y="25298"/>
                  </a:lnTo>
                  <a:lnTo>
                    <a:pt x="620" y="26105"/>
                  </a:lnTo>
                  <a:lnTo>
                    <a:pt x="751" y="26930"/>
                  </a:lnTo>
                  <a:lnTo>
                    <a:pt x="902" y="27737"/>
                  </a:lnTo>
                  <a:lnTo>
                    <a:pt x="1071" y="28544"/>
                  </a:lnTo>
                  <a:lnTo>
                    <a:pt x="1258" y="29351"/>
                  </a:lnTo>
                  <a:lnTo>
                    <a:pt x="1446" y="30158"/>
                  </a:lnTo>
                  <a:lnTo>
                    <a:pt x="1671" y="30965"/>
                  </a:lnTo>
                  <a:lnTo>
                    <a:pt x="1896" y="31753"/>
                  </a:lnTo>
                  <a:lnTo>
                    <a:pt x="30553" y="26686"/>
                  </a:lnTo>
                  <a:lnTo>
                    <a:pt x="30309" y="24735"/>
                  </a:lnTo>
                  <a:lnTo>
                    <a:pt x="30028" y="22821"/>
                  </a:lnTo>
                  <a:lnTo>
                    <a:pt x="29727" y="20944"/>
                  </a:lnTo>
                  <a:lnTo>
                    <a:pt x="29408" y="19105"/>
                  </a:lnTo>
                  <a:lnTo>
                    <a:pt x="29052" y="17322"/>
                  </a:lnTo>
                  <a:lnTo>
                    <a:pt x="28695" y="15558"/>
                  </a:lnTo>
                  <a:lnTo>
                    <a:pt x="28301" y="13831"/>
                  </a:lnTo>
                  <a:lnTo>
                    <a:pt x="27888" y="12142"/>
                  </a:lnTo>
                  <a:lnTo>
                    <a:pt x="27457" y="10491"/>
                  </a:lnTo>
                  <a:lnTo>
                    <a:pt x="27025" y="8896"/>
                  </a:lnTo>
                  <a:lnTo>
                    <a:pt x="26556" y="7319"/>
                  </a:lnTo>
                  <a:lnTo>
                    <a:pt x="26087" y="5780"/>
                  </a:lnTo>
                  <a:lnTo>
                    <a:pt x="25599" y="4279"/>
                  </a:lnTo>
                  <a:lnTo>
                    <a:pt x="25092" y="2815"/>
                  </a:lnTo>
                  <a:lnTo>
                    <a:pt x="24585" y="1389"/>
                  </a:lnTo>
                  <a:lnTo>
                    <a:pt x="24060" y="0"/>
                  </a:lnTo>
                  <a:close/>
                </a:path>
              </a:pathLst>
            </a:custGeom>
            <a:solidFill>
              <a:srgbClr val="251D2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3" name="Google Shape;1303;p40"/>
            <p:cNvSpPr/>
            <p:nvPr/>
          </p:nvSpPr>
          <p:spPr>
            <a:xfrm>
              <a:off x="2028775" y="2920350"/>
              <a:ext cx="974950" cy="484225"/>
            </a:xfrm>
            <a:custGeom>
              <a:rect b="b" l="l" r="r" t="t"/>
              <a:pathLst>
                <a:path extrusionOk="0" h="19369" w="38998">
                  <a:moveTo>
                    <a:pt x="36370" y="1"/>
                  </a:moveTo>
                  <a:lnTo>
                    <a:pt x="0" y="5781"/>
                  </a:lnTo>
                  <a:lnTo>
                    <a:pt x="4336" y="16384"/>
                  </a:lnTo>
                  <a:lnTo>
                    <a:pt x="3510" y="17886"/>
                  </a:lnTo>
                  <a:lnTo>
                    <a:pt x="2740" y="19368"/>
                  </a:lnTo>
                  <a:lnTo>
                    <a:pt x="2740" y="19368"/>
                  </a:lnTo>
                  <a:lnTo>
                    <a:pt x="4861" y="19012"/>
                  </a:lnTo>
                  <a:lnTo>
                    <a:pt x="7019" y="18636"/>
                  </a:lnTo>
                  <a:lnTo>
                    <a:pt x="9177" y="18223"/>
                  </a:lnTo>
                  <a:lnTo>
                    <a:pt x="11373" y="17792"/>
                  </a:lnTo>
                  <a:lnTo>
                    <a:pt x="13550" y="17341"/>
                  </a:lnTo>
                  <a:lnTo>
                    <a:pt x="15746" y="16853"/>
                  </a:lnTo>
                  <a:lnTo>
                    <a:pt x="17941" y="16328"/>
                  </a:lnTo>
                  <a:lnTo>
                    <a:pt x="20118" y="15765"/>
                  </a:lnTo>
                  <a:lnTo>
                    <a:pt x="22295" y="15164"/>
                  </a:lnTo>
                  <a:lnTo>
                    <a:pt x="23384" y="14864"/>
                  </a:lnTo>
                  <a:lnTo>
                    <a:pt x="24472" y="14526"/>
                  </a:lnTo>
                  <a:lnTo>
                    <a:pt x="25542" y="14188"/>
                  </a:lnTo>
                  <a:lnTo>
                    <a:pt x="26612" y="13851"/>
                  </a:lnTo>
                  <a:lnTo>
                    <a:pt x="27681" y="13494"/>
                  </a:lnTo>
                  <a:lnTo>
                    <a:pt x="28751" y="13119"/>
                  </a:lnTo>
                  <a:lnTo>
                    <a:pt x="29802" y="12725"/>
                  </a:lnTo>
                  <a:lnTo>
                    <a:pt x="30853" y="12331"/>
                  </a:lnTo>
                  <a:lnTo>
                    <a:pt x="31904" y="11918"/>
                  </a:lnTo>
                  <a:lnTo>
                    <a:pt x="32936" y="11486"/>
                  </a:lnTo>
                  <a:lnTo>
                    <a:pt x="33968" y="11054"/>
                  </a:lnTo>
                  <a:lnTo>
                    <a:pt x="35000" y="10585"/>
                  </a:lnTo>
                  <a:lnTo>
                    <a:pt x="36014" y="10116"/>
                  </a:lnTo>
                  <a:lnTo>
                    <a:pt x="37008" y="9628"/>
                  </a:lnTo>
                  <a:lnTo>
                    <a:pt x="38003" y="9121"/>
                  </a:lnTo>
                  <a:lnTo>
                    <a:pt x="38998" y="8615"/>
                  </a:lnTo>
                  <a:lnTo>
                    <a:pt x="36370" y="1"/>
                  </a:lnTo>
                  <a:close/>
                </a:path>
              </a:pathLst>
            </a:custGeom>
            <a:solidFill>
              <a:srgbClr val="251D2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4" name="Google Shape;1304;p40"/>
            <p:cNvSpPr/>
            <p:nvPr/>
          </p:nvSpPr>
          <p:spPr>
            <a:xfrm>
              <a:off x="2486675" y="464250"/>
              <a:ext cx="934150" cy="2085950"/>
            </a:xfrm>
            <a:custGeom>
              <a:rect b="b" l="l" r="r" t="t"/>
              <a:pathLst>
                <a:path extrusionOk="0" h="83438" w="37366">
                  <a:moveTo>
                    <a:pt x="26312" y="1"/>
                  </a:moveTo>
                  <a:lnTo>
                    <a:pt x="26256" y="38"/>
                  </a:lnTo>
                  <a:lnTo>
                    <a:pt x="26199" y="94"/>
                  </a:lnTo>
                  <a:lnTo>
                    <a:pt x="26143" y="188"/>
                  </a:lnTo>
                  <a:lnTo>
                    <a:pt x="26049" y="470"/>
                  </a:lnTo>
                  <a:lnTo>
                    <a:pt x="25936" y="864"/>
                  </a:lnTo>
                  <a:lnTo>
                    <a:pt x="25843" y="1333"/>
                  </a:lnTo>
                  <a:lnTo>
                    <a:pt x="25749" y="1896"/>
                  </a:lnTo>
                  <a:lnTo>
                    <a:pt x="25674" y="2534"/>
                  </a:lnTo>
                  <a:lnTo>
                    <a:pt x="25580" y="3228"/>
                  </a:lnTo>
                  <a:lnTo>
                    <a:pt x="25430" y="4711"/>
                  </a:lnTo>
                  <a:lnTo>
                    <a:pt x="25298" y="6269"/>
                  </a:lnTo>
                  <a:lnTo>
                    <a:pt x="25186" y="7770"/>
                  </a:lnTo>
                  <a:lnTo>
                    <a:pt x="25017" y="10228"/>
                  </a:lnTo>
                  <a:lnTo>
                    <a:pt x="24961" y="11242"/>
                  </a:lnTo>
                  <a:lnTo>
                    <a:pt x="24829" y="9365"/>
                  </a:lnTo>
                  <a:lnTo>
                    <a:pt x="24717" y="7751"/>
                  </a:lnTo>
                  <a:lnTo>
                    <a:pt x="24604" y="6381"/>
                  </a:lnTo>
                  <a:lnTo>
                    <a:pt x="24491" y="5218"/>
                  </a:lnTo>
                  <a:lnTo>
                    <a:pt x="24379" y="4298"/>
                  </a:lnTo>
                  <a:lnTo>
                    <a:pt x="24266" y="3566"/>
                  </a:lnTo>
                  <a:lnTo>
                    <a:pt x="24172" y="3022"/>
                  </a:lnTo>
                  <a:lnTo>
                    <a:pt x="24079" y="2647"/>
                  </a:lnTo>
                  <a:lnTo>
                    <a:pt x="24022" y="2534"/>
                  </a:lnTo>
                  <a:lnTo>
                    <a:pt x="23985" y="2440"/>
                  </a:lnTo>
                  <a:lnTo>
                    <a:pt x="23928" y="2403"/>
                  </a:lnTo>
                  <a:lnTo>
                    <a:pt x="23891" y="2403"/>
                  </a:lnTo>
                  <a:lnTo>
                    <a:pt x="23853" y="2422"/>
                  </a:lnTo>
                  <a:lnTo>
                    <a:pt x="23797" y="2478"/>
                  </a:lnTo>
                  <a:lnTo>
                    <a:pt x="23760" y="2572"/>
                  </a:lnTo>
                  <a:lnTo>
                    <a:pt x="23722" y="2703"/>
                  </a:lnTo>
                  <a:lnTo>
                    <a:pt x="23647" y="3022"/>
                  </a:lnTo>
                  <a:lnTo>
                    <a:pt x="23572" y="3454"/>
                  </a:lnTo>
                  <a:lnTo>
                    <a:pt x="23516" y="3979"/>
                  </a:lnTo>
                  <a:lnTo>
                    <a:pt x="23440" y="4561"/>
                  </a:lnTo>
                  <a:lnTo>
                    <a:pt x="23328" y="5931"/>
                  </a:lnTo>
                  <a:lnTo>
                    <a:pt x="23215" y="7432"/>
                  </a:lnTo>
                  <a:lnTo>
                    <a:pt x="23140" y="8990"/>
                  </a:lnTo>
                  <a:lnTo>
                    <a:pt x="23065" y="10491"/>
                  </a:lnTo>
                  <a:lnTo>
                    <a:pt x="22971" y="12931"/>
                  </a:lnTo>
                  <a:lnTo>
                    <a:pt x="22953" y="13926"/>
                  </a:lnTo>
                  <a:lnTo>
                    <a:pt x="21995" y="13156"/>
                  </a:lnTo>
                  <a:lnTo>
                    <a:pt x="21170" y="12481"/>
                  </a:lnTo>
                  <a:lnTo>
                    <a:pt x="20457" y="11936"/>
                  </a:lnTo>
                  <a:lnTo>
                    <a:pt x="19837" y="11486"/>
                  </a:lnTo>
                  <a:lnTo>
                    <a:pt x="19331" y="11129"/>
                  </a:lnTo>
                  <a:lnTo>
                    <a:pt x="18899" y="10848"/>
                  </a:lnTo>
                  <a:lnTo>
                    <a:pt x="18580" y="10660"/>
                  </a:lnTo>
                  <a:lnTo>
                    <a:pt x="18317" y="10566"/>
                  </a:lnTo>
                  <a:lnTo>
                    <a:pt x="18223" y="10529"/>
                  </a:lnTo>
                  <a:lnTo>
                    <a:pt x="18092" y="10529"/>
                  </a:lnTo>
                  <a:lnTo>
                    <a:pt x="18054" y="10548"/>
                  </a:lnTo>
                  <a:lnTo>
                    <a:pt x="18017" y="10585"/>
                  </a:lnTo>
                  <a:lnTo>
                    <a:pt x="18017" y="10641"/>
                  </a:lnTo>
                  <a:lnTo>
                    <a:pt x="18017" y="10698"/>
                  </a:lnTo>
                  <a:lnTo>
                    <a:pt x="18036" y="10773"/>
                  </a:lnTo>
                  <a:lnTo>
                    <a:pt x="18111" y="10960"/>
                  </a:lnTo>
                  <a:lnTo>
                    <a:pt x="18242" y="11204"/>
                  </a:lnTo>
                  <a:lnTo>
                    <a:pt x="18411" y="11467"/>
                  </a:lnTo>
                  <a:lnTo>
                    <a:pt x="18617" y="11767"/>
                  </a:lnTo>
                  <a:lnTo>
                    <a:pt x="19124" y="12462"/>
                  </a:lnTo>
                  <a:lnTo>
                    <a:pt x="19706" y="13194"/>
                  </a:lnTo>
                  <a:lnTo>
                    <a:pt x="20325" y="13926"/>
                  </a:lnTo>
                  <a:lnTo>
                    <a:pt x="20945" y="14639"/>
                  </a:lnTo>
                  <a:lnTo>
                    <a:pt x="21939" y="15783"/>
                  </a:lnTo>
                  <a:lnTo>
                    <a:pt x="22352" y="16253"/>
                  </a:lnTo>
                  <a:lnTo>
                    <a:pt x="23065" y="44290"/>
                  </a:lnTo>
                  <a:lnTo>
                    <a:pt x="470" y="66435"/>
                  </a:lnTo>
                  <a:lnTo>
                    <a:pt x="432" y="66698"/>
                  </a:lnTo>
                  <a:lnTo>
                    <a:pt x="339" y="67411"/>
                  </a:lnTo>
                  <a:lnTo>
                    <a:pt x="207" y="68518"/>
                  </a:lnTo>
                  <a:lnTo>
                    <a:pt x="151" y="69194"/>
                  </a:lnTo>
                  <a:lnTo>
                    <a:pt x="95" y="69926"/>
                  </a:lnTo>
                  <a:lnTo>
                    <a:pt x="57" y="70733"/>
                  </a:lnTo>
                  <a:lnTo>
                    <a:pt x="20" y="71577"/>
                  </a:lnTo>
                  <a:lnTo>
                    <a:pt x="1" y="72440"/>
                  </a:lnTo>
                  <a:lnTo>
                    <a:pt x="1" y="73360"/>
                  </a:lnTo>
                  <a:lnTo>
                    <a:pt x="38" y="74280"/>
                  </a:lnTo>
                  <a:lnTo>
                    <a:pt x="95" y="75199"/>
                  </a:lnTo>
                  <a:lnTo>
                    <a:pt x="188" y="76137"/>
                  </a:lnTo>
                  <a:lnTo>
                    <a:pt x="320" y="77038"/>
                  </a:lnTo>
                  <a:lnTo>
                    <a:pt x="414" y="77489"/>
                  </a:lnTo>
                  <a:lnTo>
                    <a:pt x="507" y="77939"/>
                  </a:lnTo>
                  <a:lnTo>
                    <a:pt x="601" y="78371"/>
                  </a:lnTo>
                  <a:lnTo>
                    <a:pt x="714" y="78784"/>
                  </a:lnTo>
                  <a:lnTo>
                    <a:pt x="845" y="79196"/>
                  </a:lnTo>
                  <a:lnTo>
                    <a:pt x="995" y="79609"/>
                  </a:lnTo>
                  <a:lnTo>
                    <a:pt x="1146" y="80003"/>
                  </a:lnTo>
                  <a:lnTo>
                    <a:pt x="1314" y="80360"/>
                  </a:lnTo>
                  <a:lnTo>
                    <a:pt x="1502" y="80735"/>
                  </a:lnTo>
                  <a:lnTo>
                    <a:pt x="1690" y="81073"/>
                  </a:lnTo>
                  <a:lnTo>
                    <a:pt x="1896" y="81392"/>
                  </a:lnTo>
                  <a:lnTo>
                    <a:pt x="2140" y="81692"/>
                  </a:lnTo>
                  <a:lnTo>
                    <a:pt x="2384" y="81993"/>
                  </a:lnTo>
                  <a:lnTo>
                    <a:pt x="2647" y="82255"/>
                  </a:lnTo>
                  <a:lnTo>
                    <a:pt x="2928" y="82481"/>
                  </a:lnTo>
                  <a:lnTo>
                    <a:pt x="3210" y="82706"/>
                  </a:lnTo>
                  <a:lnTo>
                    <a:pt x="3529" y="82894"/>
                  </a:lnTo>
                  <a:lnTo>
                    <a:pt x="3867" y="83062"/>
                  </a:lnTo>
                  <a:lnTo>
                    <a:pt x="4223" y="83194"/>
                  </a:lnTo>
                  <a:lnTo>
                    <a:pt x="4599" y="83306"/>
                  </a:lnTo>
                  <a:lnTo>
                    <a:pt x="4993" y="83381"/>
                  </a:lnTo>
                  <a:lnTo>
                    <a:pt x="5406" y="83419"/>
                  </a:lnTo>
                  <a:lnTo>
                    <a:pt x="5856" y="83438"/>
                  </a:lnTo>
                  <a:lnTo>
                    <a:pt x="6306" y="83419"/>
                  </a:lnTo>
                  <a:lnTo>
                    <a:pt x="6794" y="83363"/>
                  </a:lnTo>
                  <a:lnTo>
                    <a:pt x="7301" y="83269"/>
                  </a:lnTo>
                  <a:lnTo>
                    <a:pt x="7827" y="83119"/>
                  </a:lnTo>
                  <a:lnTo>
                    <a:pt x="8371" y="82950"/>
                  </a:lnTo>
                  <a:lnTo>
                    <a:pt x="8953" y="82743"/>
                  </a:lnTo>
                  <a:lnTo>
                    <a:pt x="9553" y="82499"/>
                  </a:lnTo>
                  <a:lnTo>
                    <a:pt x="10172" y="82199"/>
                  </a:lnTo>
                  <a:lnTo>
                    <a:pt x="10829" y="81861"/>
                  </a:lnTo>
                  <a:lnTo>
                    <a:pt x="11505" y="81486"/>
                  </a:lnTo>
                  <a:lnTo>
                    <a:pt x="12162" y="81092"/>
                  </a:lnTo>
                  <a:lnTo>
                    <a:pt x="12818" y="80679"/>
                  </a:lnTo>
                  <a:lnTo>
                    <a:pt x="13475" y="80247"/>
                  </a:lnTo>
                  <a:lnTo>
                    <a:pt x="14113" y="79797"/>
                  </a:lnTo>
                  <a:lnTo>
                    <a:pt x="14770" y="79347"/>
                  </a:lnTo>
                  <a:lnTo>
                    <a:pt x="15408" y="78859"/>
                  </a:lnTo>
                  <a:lnTo>
                    <a:pt x="16046" y="78352"/>
                  </a:lnTo>
                  <a:lnTo>
                    <a:pt x="16684" y="77845"/>
                  </a:lnTo>
                  <a:lnTo>
                    <a:pt x="17304" y="77320"/>
                  </a:lnTo>
                  <a:lnTo>
                    <a:pt x="17923" y="76776"/>
                  </a:lnTo>
                  <a:lnTo>
                    <a:pt x="18542" y="76213"/>
                  </a:lnTo>
                  <a:lnTo>
                    <a:pt x="19143" y="75650"/>
                  </a:lnTo>
                  <a:lnTo>
                    <a:pt x="19743" y="75068"/>
                  </a:lnTo>
                  <a:lnTo>
                    <a:pt x="20344" y="74486"/>
                  </a:lnTo>
                  <a:lnTo>
                    <a:pt x="20945" y="73885"/>
                  </a:lnTo>
                  <a:lnTo>
                    <a:pt x="22108" y="72666"/>
                  </a:lnTo>
                  <a:lnTo>
                    <a:pt x="23234" y="71408"/>
                  </a:lnTo>
                  <a:lnTo>
                    <a:pt x="24341" y="70132"/>
                  </a:lnTo>
                  <a:lnTo>
                    <a:pt x="25411" y="68837"/>
                  </a:lnTo>
                  <a:lnTo>
                    <a:pt x="26443" y="67524"/>
                  </a:lnTo>
                  <a:lnTo>
                    <a:pt x="27438" y="66210"/>
                  </a:lnTo>
                  <a:lnTo>
                    <a:pt x="28395" y="64896"/>
                  </a:lnTo>
                  <a:lnTo>
                    <a:pt x="29333" y="63582"/>
                  </a:lnTo>
                  <a:lnTo>
                    <a:pt x="30215" y="62288"/>
                  </a:lnTo>
                  <a:lnTo>
                    <a:pt x="31041" y="61011"/>
                  </a:lnTo>
                  <a:lnTo>
                    <a:pt x="31848" y="59754"/>
                  </a:lnTo>
                  <a:lnTo>
                    <a:pt x="32599" y="58515"/>
                  </a:lnTo>
                  <a:lnTo>
                    <a:pt x="33293" y="57333"/>
                  </a:lnTo>
                  <a:lnTo>
                    <a:pt x="33950" y="56188"/>
                  </a:lnTo>
                  <a:lnTo>
                    <a:pt x="34550" y="55081"/>
                  </a:lnTo>
                  <a:lnTo>
                    <a:pt x="35095" y="54049"/>
                  </a:lnTo>
                  <a:lnTo>
                    <a:pt x="35583" y="53054"/>
                  </a:lnTo>
                  <a:lnTo>
                    <a:pt x="36014" y="52135"/>
                  </a:lnTo>
                  <a:lnTo>
                    <a:pt x="36390" y="51290"/>
                  </a:lnTo>
                  <a:lnTo>
                    <a:pt x="36709" y="50540"/>
                  </a:lnTo>
                  <a:lnTo>
                    <a:pt x="36971" y="49845"/>
                  </a:lnTo>
                  <a:lnTo>
                    <a:pt x="37159" y="49263"/>
                  </a:lnTo>
                  <a:lnTo>
                    <a:pt x="37272" y="48757"/>
                  </a:lnTo>
                  <a:lnTo>
                    <a:pt x="37309" y="48550"/>
                  </a:lnTo>
                  <a:lnTo>
                    <a:pt x="37328" y="48363"/>
                  </a:lnTo>
                  <a:lnTo>
                    <a:pt x="37365" y="47818"/>
                  </a:lnTo>
                  <a:lnTo>
                    <a:pt x="37365" y="47218"/>
                  </a:lnTo>
                  <a:lnTo>
                    <a:pt x="37347" y="46599"/>
                  </a:lnTo>
                  <a:lnTo>
                    <a:pt x="37309" y="45942"/>
                  </a:lnTo>
                  <a:lnTo>
                    <a:pt x="37253" y="45285"/>
                  </a:lnTo>
                  <a:lnTo>
                    <a:pt x="37178" y="44609"/>
                  </a:lnTo>
                  <a:lnTo>
                    <a:pt x="37028" y="43277"/>
                  </a:lnTo>
                  <a:lnTo>
                    <a:pt x="36821" y="41982"/>
                  </a:lnTo>
                  <a:lnTo>
                    <a:pt x="36634" y="40800"/>
                  </a:lnTo>
                  <a:lnTo>
                    <a:pt x="36446" y="39786"/>
                  </a:lnTo>
                  <a:lnTo>
                    <a:pt x="36277" y="38979"/>
                  </a:lnTo>
                  <a:lnTo>
                    <a:pt x="35752" y="34494"/>
                  </a:lnTo>
                  <a:lnTo>
                    <a:pt x="35226" y="30159"/>
                  </a:lnTo>
                  <a:lnTo>
                    <a:pt x="34682" y="26030"/>
                  </a:lnTo>
                  <a:lnTo>
                    <a:pt x="34156" y="22183"/>
                  </a:lnTo>
                  <a:lnTo>
                    <a:pt x="33631" y="18655"/>
                  </a:lnTo>
                  <a:lnTo>
                    <a:pt x="33143" y="15502"/>
                  </a:lnTo>
                  <a:lnTo>
                    <a:pt x="32899" y="14076"/>
                  </a:lnTo>
                  <a:lnTo>
                    <a:pt x="32674" y="12781"/>
                  </a:lnTo>
                  <a:lnTo>
                    <a:pt x="32449" y="11598"/>
                  </a:lnTo>
                  <a:lnTo>
                    <a:pt x="32242" y="10548"/>
                  </a:lnTo>
                  <a:lnTo>
                    <a:pt x="31792" y="8483"/>
                  </a:lnTo>
                  <a:lnTo>
                    <a:pt x="31604" y="7639"/>
                  </a:lnTo>
                  <a:lnTo>
                    <a:pt x="31416" y="6926"/>
                  </a:lnTo>
                  <a:lnTo>
                    <a:pt x="31247" y="6325"/>
                  </a:lnTo>
                  <a:lnTo>
                    <a:pt x="31097" y="5837"/>
                  </a:lnTo>
                  <a:lnTo>
                    <a:pt x="30966" y="5443"/>
                  </a:lnTo>
                  <a:lnTo>
                    <a:pt x="30853" y="5161"/>
                  </a:lnTo>
                  <a:lnTo>
                    <a:pt x="30741" y="4955"/>
                  </a:lnTo>
                  <a:lnTo>
                    <a:pt x="30647" y="4842"/>
                  </a:lnTo>
                  <a:lnTo>
                    <a:pt x="30609" y="4805"/>
                  </a:lnTo>
                  <a:lnTo>
                    <a:pt x="30572" y="4786"/>
                  </a:lnTo>
                  <a:lnTo>
                    <a:pt x="30534" y="4786"/>
                  </a:lnTo>
                  <a:lnTo>
                    <a:pt x="30497" y="4824"/>
                  </a:lnTo>
                  <a:lnTo>
                    <a:pt x="30441" y="4899"/>
                  </a:lnTo>
                  <a:lnTo>
                    <a:pt x="30384" y="5049"/>
                  </a:lnTo>
                  <a:lnTo>
                    <a:pt x="30347" y="5237"/>
                  </a:lnTo>
                  <a:lnTo>
                    <a:pt x="30328" y="5480"/>
                  </a:lnTo>
                  <a:lnTo>
                    <a:pt x="30272" y="6062"/>
                  </a:lnTo>
                  <a:lnTo>
                    <a:pt x="30272" y="6719"/>
                  </a:lnTo>
                  <a:lnTo>
                    <a:pt x="30272" y="7432"/>
                  </a:lnTo>
                  <a:lnTo>
                    <a:pt x="30290" y="8145"/>
                  </a:lnTo>
                  <a:lnTo>
                    <a:pt x="30328" y="9290"/>
                  </a:lnTo>
                  <a:lnTo>
                    <a:pt x="30347" y="9778"/>
                  </a:lnTo>
                  <a:lnTo>
                    <a:pt x="30046" y="8033"/>
                  </a:lnTo>
                  <a:lnTo>
                    <a:pt x="29784" y="6513"/>
                  </a:lnTo>
                  <a:lnTo>
                    <a:pt x="29521" y="5218"/>
                  </a:lnTo>
                  <a:lnTo>
                    <a:pt x="29277" y="4111"/>
                  </a:lnTo>
                  <a:lnTo>
                    <a:pt x="29071" y="3191"/>
                  </a:lnTo>
                  <a:lnTo>
                    <a:pt x="28864" y="2459"/>
                  </a:lnTo>
                  <a:lnTo>
                    <a:pt x="28695" y="1896"/>
                  </a:lnTo>
                  <a:lnTo>
                    <a:pt x="28526" y="1483"/>
                  </a:lnTo>
                  <a:lnTo>
                    <a:pt x="28451" y="1333"/>
                  </a:lnTo>
                  <a:lnTo>
                    <a:pt x="28395" y="1220"/>
                  </a:lnTo>
                  <a:lnTo>
                    <a:pt x="28320" y="1145"/>
                  </a:lnTo>
                  <a:lnTo>
                    <a:pt x="28264" y="1089"/>
                  </a:lnTo>
                  <a:lnTo>
                    <a:pt x="28188" y="1070"/>
                  </a:lnTo>
                  <a:lnTo>
                    <a:pt x="28132" y="1089"/>
                  </a:lnTo>
                  <a:lnTo>
                    <a:pt x="28095" y="1127"/>
                  </a:lnTo>
                  <a:lnTo>
                    <a:pt x="28038" y="1202"/>
                  </a:lnTo>
                  <a:lnTo>
                    <a:pt x="27982" y="1296"/>
                  </a:lnTo>
                  <a:lnTo>
                    <a:pt x="27945" y="1408"/>
                  </a:lnTo>
                  <a:lnTo>
                    <a:pt x="27869" y="1708"/>
                  </a:lnTo>
                  <a:lnTo>
                    <a:pt x="27813" y="2084"/>
                  </a:lnTo>
                  <a:lnTo>
                    <a:pt x="27757" y="2534"/>
                  </a:lnTo>
                  <a:lnTo>
                    <a:pt x="27701" y="3041"/>
                  </a:lnTo>
                  <a:lnTo>
                    <a:pt x="27663" y="3604"/>
                  </a:lnTo>
                  <a:lnTo>
                    <a:pt x="27625" y="4805"/>
                  </a:lnTo>
                  <a:lnTo>
                    <a:pt x="27588" y="6062"/>
                  </a:lnTo>
                  <a:lnTo>
                    <a:pt x="27588" y="7301"/>
                  </a:lnTo>
                  <a:lnTo>
                    <a:pt x="27607" y="9309"/>
                  </a:lnTo>
                  <a:lnTo>
                    <a:pt x="27625" y="10135"/>
                  </a:lnTo>
                  <a:lnTo>
                    <a:pt x="27494" y="8070"/>
                  </a:lnTo>
                  <a:lnTo>
                    <a:pt x="27363" y="6287"/>
                  </a:lnTo>
                  <a:lnTo>
                    <a:pt x="27231" y="4749"/>
                  </a:lnTo>
                  <a:lnTo>
                    <a:pt x="27100" y="3454"/>
                  </a:lnTo>
                  <a:lnTo>
                    <a:pt x="26969" y="2384"/>
                  </a:lnTo>
                  <a:lnTo>
                    <a:pt x="26856" y="1539"/>
                  </a:lnTo>
                  <a:lnTo>
                    <a:pt x="26725" y="883"/>
                  </a:lnTo>
                  <a:lnTo>
                    <a:pt x="26612" y="413"/>
                  </a:lnTo>
                  <a:lnTo>
                    <a:pt x="26537" y="263"/>
                  </a:lnTo>
                  <a:lnTo>
                    <a:pt x="26481" y="132"/>
                  </a:lnTo>
                  <a:lnTo>
                    <a:pt x="26424" y="57"/>
                  </a:lnTo>
                  <a:lnTo>
                    <a:pt x="26368" y="1"/>
                  </a:lnTo>
                  <a:close/>
                </a:path>
              </a:pathLst>
            </a:custGeom>
            <a:solidFill>
              <a:srgbClr val="FFAC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5" name="Google Shape;1305;p40"/>
            <p:cNvSpPr/>
            <p:nvPr/>
          </p:nvSpPr>
          <p:spPr>
            <a:xfrm>
              <a:off x="2486675" y="1857225"/>
              <a:ext cx="585550" cy="692975"/>
            </a:xfrm>
            <a:custGeom>
              <a:rect b="b" l="l" r="r" t="t"/>
              <a:pathLst>
                <a:path extrusionOk="0" h="27719" w="23422">
                  <a:moveTo>
                    <a:pt x="11411" y="0"/>
                  </a:moveTo>
                  <a:lnTo>
                    <a:pt x="470" y="10716"/>
                  </a:lnTo>
                  <a:lnTo>
                    <a:pt x="432" y="10979"/>
                  </a:lnTo>
                  <a:lnTo>
                    <a:pt x="339" y="11692"/>
                  </a:lnTo>
                  <a:lnTo>
                    <a:pt x="207" y="12799"/>
                  </a:lnTo>
                  <a:lnTo>
                    <a:pt x="151" y="13475"/>
                  </a:lnTo>
                  <a:lnTo>
                    <a:pt x="95" y="14207"/>
                  </a:lnTo>
                  <a:lnTo>
                    <a:pt x="57" y="15014"/>
                  </a:lnTo>
                  <a:lnTo>
                    <a:pt x="20" y="15858"/>
                  </a:lnTo>
                  <a:lnTo>
                    <a:pt x="1" y="16721"/>
                  </a:lnTo>
                  <a:lnTo>
                    <a:pt x="1" y="17641"/>
                  </a:lnTo>
                  <a:lnTo>
                    <a:pt x="38" y="18561"/>
                  </a:lnTo>
                  <a:lnTo>
                    <a:pt x="95" y="19480"/>
                  </a:lnTo>
                  <a:lnTo>
                    <a:pt x="188" y="20418"/>
                  </a:lnTo>
                  <a:lnTo>
                    <a:pt x="320" y="21319"/>
                  </a:lnTo>
                  <a:lnTo>
                    <a:pt x="414" y="21770"/>
                  </a:lnTo>
                  <a:lnTo>
                    <a:pt x="507" y="22220"/>
                  </a:lnTo>
                  <a:lnTo>
                    <a:pt x="601" y="22652"/>
                  </a:lnTo>
                  <a:lnTo>
                    <a:pt x="714" y="23065"/>
                  </a:lnTo>
                  <a:lnTo>
                    <a:pt x="845" y="23477"/>
                  </a:lnTo>
                  <a:lnTo>
                    <a:pt x="995" y="23890"/>
                  </a:lnTo>
                  <a:lnTo>
                    <a:pt x="1146" y="24284"/>
                  </a:lnTo>
                  <a:lnTo>
                    <a:pt x="1314" y="24641"/>
                  </a:lnTo>
                  <a:lnTo>
                    <a:pt x="1502" y="25016"/>
                  </a:lnTo>
                  <a:lnTo>
                    <a:pt x="1690" y="25354"/>
                  </a:lnTo>
                  <a:lnTo>
                    <a:pt x="1896" y="25673"/>
                  </a:lnTo>
                  <a:lnTo>
                    <a:pt x="2140" y="25973"/>
                  </a:lnTo>
                  <a:lnTo>
                    <a:pt x="2384" y="26274"/>
                  </a:lnTo>
                  <a:lnTo>
                    <a:pt x="2647" y="26536"/>
                  </a:lnTo>
                  <a:lnTo>
                    <a:pt x="2928" y="26762"/>
                  </a:lnTo>
                  <a:lnTo>
                    <a:pt x="3210" y="26987"/>
                  </a:lnTo>
                  <a:lnTo>
                    <a:pt x="3529" y="27175"/>
                  </a:lnTo>
                  <a:lnTo>
                    <a:pt x="3867" y="27343"/>
                  </a:lnTo>
                  <a:lnTo>
                    <a:pt x="4223" y="27475"/>
                  </a:lnTo>
                  <a:lnTo>
                    <a:pt x="4599" y="27587"/>
                  </a:lnTo>
                  <a:lnTo>
                    <a:pt x="4993" y="27662"/>
                  </a:lnTo>
                  <a:lnTo>
                    <a:pt x="5406" y="27700"/>
                  </a:lnTo>
                  <a:lnTo>
                    <a:pt x="5856" y="27719"/>
                  </a:lnTo>
                  <a:lnTo>
                    <a:pt x="6306" y="27700"/>
                  </a:lnTo>
                  <a:lnTo>
                    <a:pt x="6794" y="27644"/>
                  </a:lnTo>
                  <a:lnTo>
                    <a:pt x="7301" y="27550"/>
                  </a:lnTo>
                  <a:lnTo>
                    <a:pt x="7827" y="27400"/>
                  </a:lnTo>
                  <a:lnTo>
                    <a:pt x="8371" y="27231"/>
                  </a:lnTo>
                  <a:lnTo>
                    <a:pt x="8953" y="27024"/>
                  </a:lnTo>
                  <a:lnTo>
                    <a:pt x="9553" y="26780"/>
                  </a:lnTo>
                  <a:lnTo>
                    <a:pt x="10172" y="26480"/>
                  </a:lnTo>
                  <a:lnTo>
                    <a:pt x="10829" y="26142"/>
                  </a:lnTo>
                  <a:lnTo>
                    <a:pt x="11674" y="25673"/>
                  </a:lnTo>
                  <a:lnTo>
                    <a:pt x="12518" y="25148"/>
                  </a:lnTo>
                  <a:lnTo>
                    <a:pt x="13344" y="24622"/>
                  </a:lnTo>
                  <a:lnTo>
                    <a:pt x="14188" y="24040"/>
                  </a:lnTo>
                  <a:lnTo>
                    <a:pt x="14995" y="23440"/>
                  </a:lnTo>
                  <a:lnTo>
                    <a:pt x="15802" y="22821"/>
                  </a:lnTo>
                  <a:lnTo>
                    <a:pt x="16609" y="22164"/>
                  </a:lnTo>
                  <a:lnTo>
                    <a:pt x="17416" y="21507"/>
                  </a:lnTo>
                  <a:lnTo>
                    <a:pt x="18205" y="20813"/>
                  </a:lnTo>
                  <a:lnTo>
                    <a:pt x="18974" y="20081"/>
                  </a:lnTo>
                  <a:lnTo>
                    <a:pt x="19743" y="19349"/>
                  </a:lnTo>
                  <a:lnTo>
                    <a:pt x="20513" y="18598"/>
                  </a:lnTo>
                  <a:lnTo>
                    <a:pt x="21245" y="17829"/>
                  </a:lnTo>
                  <a:lnTo>
                    <a:pt x="21995" y="17059"/>
                  </a:lnTo>
                  <a:lnTo>
                    <a:pt x="22709" y="16271"/>
                  </a:lnTo>
                  <a:lnTo>
                    <a:pt x="23422" y="15464"/>
                  </a:lnTo>
                  <a:lnTo>
                    <a:pt x="23178" y="15145"/>
                  </a:lnTo>
                  <a:lnTo>
                    <a:pt x="21676" y="13325"/>
                  </a:lnTo>
                  <a:lnTo>
                    <a:pt x="20119" y="11485"/>
                  </a:lnTo>
                  <a:lnTo>
                    <a:pt x="18561" y="9646"/>
                  </a:lnTo>
                  <a:lnTo>
                    <a:pt x="17022" y="7807"/>
                  </a:lnTo>
                  <a:lnTo>
                    <a:pt x="16272" y="6869"/>
                  </a:lnTo>
                  <a:lnTo>
                    <a:pt x="15521" y="5912"/>
                  </a:lnTo>
                  <a:lnTo>
                    <a:pt x="14770" y="4955"/>
                  </a:lnTo>
                  <a:lnTo>
                    <a:pt x="14057" y="3998"/>
                  </a:lnTo>
                  <a:lnTo>
                    <a:pt x="13363" y="3022"/>
                  </a:lnTo>
                  <a:lnTo>
                    <a:pt x="12687" y="2027"/>
                  </a:lnTo>
                  <a:lnTo>
                    <a:pt x="12030" y="1032"/>
                  </a:lnTo>
                  <a:lnTo>
                    <a:pt x="11411" y="0"/>
                  </a:lnTo>
                  <a:close/>
                </a:path>
              </a:pathLst>
            </a:custGeom>
            <a:solidFill>
              <a:srgbClr val="E891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6" name="Google Shape;1306;p40"/>
            <p:cNvSpPr/>
            <p:nvPr/>
          </p:nvSpPr>
          <p:spPr>
            <a:xfrm>
              <a:off x="2446800" y="1995150"/>
              <a:ext cx="587900" cy="495475"/>
            </a:xfrm>
            <a:custGeom>
              <a:rect b="b" l="l" r="r" t="t"/>
              <a:pathLst>
                <a:path extrusionOk="0" h="19819" w="23516">
                  <a:moveTo>
                    <a:pt x="12968" y="1"/>
                  </a:moveTo>
                  <a:lnTo>
                    <a:pt x="1" y="9703"/>
                  </a:lnTo>
                  <a:lnTo>
                    <a:pt x="17491" y="19818"/>
                  </a:lnTo>
                  <a:lnTo>
                    <a:pt x="23515" y="14038"/>
                  </a:lnTo>
                  <a:lnTo>
                    <a:pt x="129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Google Shape;1307;p40"/>
            <p:cNvSpPr/>
            <p:nvPr/>
          </p:nvSpPr>
          <p:spPr>
            <a:xfrm>
              <a:off x="2164350" y="1018800"/>
              <a:ext cx="869875" cy="1276650"/>
            </a:xfrm>
            <a:custGeom>
              <a:rect b="b" l="l" r="r" t="t"/>
              <a:pathLst>
                <a:path extrusionOk="0" h="51066" w="34795">
                  <a:moveTo>
                    <a:pt x="14020" y="1"/>
                  </a:moveTo>
                  <a:lnTo>
                    <a:pt x="13588" y="20"/>
                  </a:lnTo>
                  <a:lnTo>
                    <a:pt x="13175" y="38"/>
                  </a:lnTo>
                  <a:lnTo>
                    <a:pt x="12762" y="76"/>
                  </a:lnTo>
                  <a:lnTo>
                    <a:pt x="12350" y="132"/>
                  </a:lnTo>
                  <a:lnTo>
                    <a:pt x="11955" y="189"/>
                  </a:lnTo>
                  <a:lnTo>
                    <a:pt x="11561" y="264"/>
                  </a:lnTo>
                  <a:lnTo>
                    <a:pt x="11186" y="358"/>
                  </a:lnTo>
                  <a:lnTo>
                    <a:pt x="10811" y="433"/>
                  </a:lnTo>
                  <a:lnTo>
                    <a:pt x="10079" y="658"/>
                  </a:lnTo>
                  <a:lnTo>
                    <a:pt x="9384" y="902"/>
                  </a:lnTo>
                  <a:lnTo>
                    <a:pt x="8728" y="1164"/>
                  </a:lnTo>
                  <a:lnTo>
                    <a:pt x="8108" y="1465"/>
                  </a:lnTo>
                  <a:lnTo>
                    <a:pt x="7508" y="1765"/>
                  </a:lnTo>
                  <a:lnTo>
                    <a:pt x="6945" y="2103"/>
                  </a:lnTo>
                  <a:lnTo>
                    <a:pt x="6419" y="2422"/>
                  </a:lnTo>
                  <a:lnTo>
                    <a:pt x="5931" y="2760"/>
                  </a:lnTo>
                  <a:lnTo>
                    <a:pt x="5481" y="3097"/>
                  </a:lnTo>
                  <a:lnTo>
                    <a:pt x="5049" y="3435"/>
                  </a:lnTo>
                  <a:lnTo>
                    <a:pt x="4674" y="3754"/>
                  </a:lnTo>
                  <a:lnTo>
                    <a:pt x="4336" y="4073"/>
                  </a:lnTo>
                  <a:lnTo>
                    <a:pt x="3754" y="4636"/>
                  </a:lnTo>
                  <a:lnTo>
                    <a:pt x="3341" y="5068"/>
                  </a:lnTo>
                  <a:lnTo>
                    <a:pt x="3098" y="5368"/>
                  </a:lnTo>
                  <a:lnTo>
                    <a:pt x="3004" y="5462"/>
                  </a:lnTo>
                  <a:lnTo>
                    <a:pt x="2666" y="7601"/>
                  </a:lnTo>
                  <a:lnTo>
                    <a:pt x="2309" y="10060"/>
                  </a:lnTo>
                  <a:lnTo>
                    <a:pt x="1878" y="13213"/>
                  </a:lnTo>
                  <a:lnTo>
                    <a:pt x="1652" y="15014"/>
                  </a:lnTo>
                  <a:lnTo>
                    <a:pt x="1408" y="16929"/>
                  </a:lnTo>
                  <a:lnTo>
                    <a:pt x="1183" y="18955"/>
                  </a:lnTo>
                  <a:lnTo>
                    <a:pt x="958" y="21057"/>
                  </a:lnTo>
                  <a:lnTo>
                    <a:pt x="752" y="23215"/>
                  </a:lnTo>
                  <a:lnTo>
                    <a:pt x="545" y="25430"/>
                  </a:lnTo>
                  <a:lnTo>
                    <a:pt x="376" y="27644"/>
                  </a:lnTo>
                  <a:lnTo>
                    <a:pt x="226" y="29896"/>
                  </a:lnTo>
                  <a:lnTo>
                    <a:pt x="114" y="32111"/>
                  </a:lnTo>
                  <a:lnTo>
                    <a:pt x="39" y="34307"/>
                  </a:lnTo>
                  <a:lnTo>
                    <a:pt x="1" y="36446"/>
                  </a:lnTo>
                  <a:lnTo>
                    <a:pt x="1" y="37478"/>
                  </a:lnTo>
                  <a:lnTo>
                    <a:pt x="1" y="38510"/>
                  </a:lnTo>
                  <a:lnTo>
                    <a:pt x="20" y="39505"/>
                  </a:lnTo>
                  <a:lnTo>
                    <a:pt x="57" y="40481"/>
                  </a:lnTo>
                  <a:lnTo>
                    <a:pt x="114" y="41438"/>
                  </a:lnTo>
                  <a:lnTo>
                    <a:pt x="189" y="42358"/>
                  </a:lnTo>
                  <a:lnTo>
                    <a:pt x="264" y="43240"/>
                  </a:lnTo>
                  <a:lnTo>
                    <a:pt x="376" y="44084"/>
                  </a:lnTo>
                  <a:lnTo>
                    <a:pt x="489" y="44910"/>
                  </a:lnTo>
                  <a:lnTo>
                    <a:pt x="620" y="45679"/>
                  </a:lnTo>
                  <a:lnTo>
                    <a:pt x="770" y="46411"/>
                  </a:lnTo>
                  <a:lnTo>
                    <a:pt x="939" y="47106"/>
                  </a:lnTo>
                  <a:lnTo>
                    <a:pt x="1127" y="47744"/>
                  </a:lnTo>
                  <a:lnTo>
                    <a:pt x="1333" y="48325"/>
                  </a:lnTo>
                  <a:lnTo>
                    <a:pt x="1577" y="48870"/>
                  </a:lnTo>
                  <a:lnTo>
                    <a:pt x="1821" y="49358"/>
                  </a:lnTo>
                  <a:lnTo>
                    <a:pt x="1953" y="49583"/>
                  </a:lnTo>
                  <a:lnTo>
                    <a:pt x="2103" y="49789"/>
                  </a:lnTo>
                  <a:lnTo>
                    <a:pt x="2234" y="49996"/>
                  </a:lnTo>
                  <a:lnTo>
                    <a:pt x="2384" y="50165"/>
                  </a:lnTo>
                  <a:lnTo>
                    <a:pt x="2553" y="50333"/>
                  </a:lnTo>
                  <a:lnTo>
                    <a:pt x="2703" y="50484"/>
                  </a:lnTo>
                  <a:lnTo>
                    <a:pt x="2872" y="50615"/>
                  </a:lnTo>
                  <a:lnTo>
                    <a:pt x="3060" y="50728"/>
                  </a:lnTo>
                  <a:lnTo>
                    <a:pt x="3229" y="50821"/>
                  </a:lnTo>
                  <a:lnTo>
                    <a:pt x="3417" y="50915"/>
                  </a:lnTo>
                  <a:lnTo>
                    <a:pt x="3604" y="50972"/>
                  </a:lnTo>
                  <a:lnTo>
                    <a:pt x="3811" y="51028"/>
                  </a:lnTo>
                  <a:lnTo>
                    <a:pt x="4017" y="51047"/>
                  </a:lnTo>
                  <a:lnTo>
                    <a:pt x="4224" y="51065"/>
                  </a:lnTo>
                  <a:lnTo>
                    <a:pt x="4449" y="51065"/>
                  </a:lnTo>
                  <a:lnTo>
                    <a:pt x="4674" y="51028"/>
                  </a:lnTo>
                  <a:lnTo>
                    <a:pt x="4899" y="50990"/>
                  </a:lnTo>
                  <a:lnTo>
                    <a:pt x="5143" y="50934"/>
                  </a:lnTo>
                  <a:lnTo>
                    <a:pt x="5387" y="50840"/>
                  </a:lnTo>
                  <a:lnTo>
                    <a:pt x="5650" y="50746"/>
                  </a:lnTo>
                  <a:lnTo>
                    <a:pt x="7170" y="50108"/>
                  </a:lnTo>
                  <a:lnTo>
                    <a:pt x="8615" y="49545"/>
                  </a:lnTo>
                  <a:lnTo>
                    <a:pt x="9985" y="49039"/>
                  </a:lnTo>
                  <a:lnTo>
                    <a:pt x="11280" y="48626"/>
                  </a:lnTo>
                  <a:lnTo>
                    <a:pt x="12500" y="48250"/>
                  </a:lnTo>
                  <a:lnTo>
                    <a:pt x="13663" y="47950"/>
                  </a:lnTo>
                  <a:lnTo>
                    <a:pt x="14752" y="47706"/>
                  </a:lnTo>
                  <a:lnTo>
                    <a:pt x="15784" y="47518"/>
                  </a:lnTo>
                  <a:lnTo>
                    <a:pt x="16741" y="47368"/>
                  </a:lnTo>
                  <a:lnTo>
                    <a:pt x="17642" y="47274"/>
                  </a:lnTo>
                  <a:lnTo>
                    <a:pt x="18486" y="47218"/>
                  </a:lnTo>
                  <a:lnTo>
                    <a:pt x="19274" y="47199"/>
                  </a:lnTo>
                  <a:lnTo>
                    <a:pt x="20006" y="47218"/>
                  </a:lnTo>
                  <a:lnTo>
                    <a:pt x="20682" y="47256"/>
                  </a:lnTo>
                  <a:lnTo>
                    <a:pt x="21301" y="47331"/>
                  </a:lnTo>
                  <a:lnTo>
                    <a:pt x="21883" y="47443"/>
                  </a:lnTo>
                  <a:lnTo>
                    <a:pt x="22409" y="47575"/>
                  </a:lnTo>
                  <a:lnTo>
                    <a:pt x="22878" y="47706"/>
                  </a:lnTo>
                  <a:lnTo>
                    <a:pt x="23309" y="47856"/>
                  </a:lnTo>
                  <a:lnTo>
                    <a:pt x="23703" y="48025"/>
                  </a:lnTo>
                  <a:lnTo>
                    <a:pt x="24060" y="48194"/>
                  </a:lnTo>
                  <a:lnTo>
                    <a:pt x="24360" y="48382"/>
                  </a:lnTo>
                  <a:lnTo>
                    <a:pt x="24623" y="48551"/>
                  </a:lnTo>
                  <a:lnTo>
                    <a:pt x="24867" y="48720"/>
                  </a:lnTo>
                  <a:lnTo>
                    <a:pt x="25073" y="48888"/>
                  </a:lnTo>
                  <a:lnTo>
                    <a:pt x="25224" y="49057"/>
                  </a:lnTo>
                  <a:lnTo>
                    <a:pt x="25486" y="49320"/>
                  </a:lnTo>
                  <a:lnTo>
                    <a:pt x="25618" y="49489"/>
                  </a:lnTo>
                  <a:lnTo>
                    <a:pt x="25655" y="49564"/>
                  </a:lnTo>
                  <a:lnTo>
                    <a:pt x="26031" y="49414"/>
                  </a:lnTo>
                  <a:lnTo>
                    <a:pt x="26406" y="49245"/>
                  </a:lnTo>
                  <a:lnTo>
                    <a:pt x="26781" y="49057"/>
                  </a:lnTo>
                  <a:lnTo>
                    <a:pt x="27138" y="48851"/>
                  </a:lnTo>
                  <a:lnTo>
                    <a:pt x="27513" y="48626"/>
                  </a:lnTo>
                  <a:lnTo>
                    <a:pt x="27851" y="48382"/>
                  </a:lnTo>
                  <a:lnTo>
                    <a:pt x="28207" y="48119"/>
                  </a:lnTo>
                  <a:lnTo>
                    <a:pt x="28545" y="47856"/>
                  </a:lnTo>
                  <a:lnTo>
                    <a:pt x="28864" y="47556"/>
                  </a:lnTo>
                  <a:lnTo>
                    <a:pt x="29202" y="47256"/>
                  </a:lnTo>
                  <a:lnTo>
                    <a:pt x="29521" y="46918"/>
                  </a:lnTo>
                  <a:lnTo>
                    <a:pt x="29821" y="46580"/>
                  </a:lnTo>
                  <a:lnTo>
                    <a:pt x="30122" y="46242"/>
                  </a:lnTo>
                  <a:lnTo>
                    <a:pt x="30422" y="45867"/>
                  </a:lnTo>
                  <a:lnTo>
                    <a:pt x="30722" y="45492"/>
                  </a:lnTo>
                  <a:lnTo>
                    <a:pt x="30985" y="45098"/>
                  </a:lnTo>
                  <a:lnTo>
                    <a:pt x="31266" y="44703"/>
                  </a:lnTo>
                  <a:lnTo>
                    <a:pt x="31529" y="44291"/>
                  </a:lnTo>
                  <a:lnTo>
                    <a:pt x="31773" y="43859"/>
                  </a:lnTo>
                  <a:lnTo>
                    <a:pt x="32017" y="43446"/>
                  </a:lnTo>
                  <a:lnTo>
                    <a:pt x="32261" y="42996"/>
                  </a:lnTo>
                  <a:lnTo>
                    <a:pt x="32486" y="42545"/>
                  </a:lnTo>
                  <a:lnTo>
                    <a:pt x="32712" y="42095"/>
                  </a:lnTo>
                  <a:lnTo>
                    <a:pt x="32918" y="41626"/>
                  </a:lnTo>
                  <a:lnTo>
                    <a:pt x="33106" y="41157"/>
                  </a:lnTo>
                  <a:lnTo>
                    <a:pt x="33293" y="40687"/>
                  </a:lnTo>
                  <a:lnTo>
                    <a:pt x="33481" y="40199"/>
                  </a:lnTo>
                  <a:lnTo>
                    <a:pt x="33650" y="39730"/>
                  </a:lnTo>
                  <a:lnTo>
                    <a:pt x="33950" y="38736"/>
                  </a:lnTo>
                  <a:lnTo>
                    <a:pt x="34081" y="38248"/>
                  </a:lnTo>
                  <a:lnTo>
                    <a:pt x="34213" y="37760"/>
                  </a:lnTo>
                  <a:lnTo>
                    <a:pt x="34325" y="37253"/>
                  </a:lnTo>
                  <a:lnTo>
                    <a:pt x="34419" y="36765"/>
                  </a:lnTo>
                  <a:lnTo>
                    <a:pt x="34513" y="36258"/>
                  </a:lnTo>
                  <a:lnTo>
                    <a:pt x="34588" y="35770"/>
                  </a:lnTo>
                  <a:lnTo>
                    <a:pt x="34663" y="35264"/>
                  </a:lnTo>
                  <a:lnTo>
                    <a:pt x="34701" y="34776"/>
                  </a:lnTo>
                  <a:lnTo>
                    <a:pt x="34757" y="34269"/>
                  </a:lnTo>
                  <a:lnTo>
                    <a:pt x="34776" y="33781"/>
                  </a:lnTo>
                  <a:lnTo>
                    <a:pt x="34795" y="33293"/>
                  </a:lnTo>
                  <a:lnTo>
                    <a:pt x="34795" y="32824"/>
                  </a:lnTo>
                  <a:lnTo>
                    <a:pt x="34795" y="32336"/>
                  </a:lnTo>
                  <a:lnTo>
                    <a:pt x="34757" y="31867"/>
                  </a:lnTo>
                  <a:lnTo>
                    <a:pt x="34720" y="31398"/>
                  </a:lnTo>
                  <a:lnTo>
                    <a:pt x="34682" y="30947"/>
                  </a:lnTo>
                  <a:lnTo>
                    <a:pt x="34607" y="30497"/>
                  </a:lnTo>
                  <a:lnTo>
                    <a:pt x="34532" y="30047"/>
                  </a:lnTo>
                  <a:lnTo>
                    <a:pt x="34438" y="29615"/>
                  </a:lnTo>
                  <a:lnTo>
                    <a:pt x="34325" y="29183"/>
                  </a:lnTo>
                  <a:lnTo>
                    <a:pt x="34213" y="28770"/>
                  </a:lnTo>
                  <a:lnTo>
                    <a:pt x="34063" y="28358"/>
                  </a:lnTo>
                  <a:lnTo>
                    <a:pt x="33913" y="27963"/>
                  </a:lnTo>
                  <a:lnTo>
                    <a:pt x="33744" y="27569"/>
                  </a:lnTo>
                  <a:lnTo>
                    <a:pt x="33575" y="27213"/>
                  </a:lnTo>
                  <a:lnTo>
                    <a:pt x="33368" y="26837"/>
                  </a:lnTo>
                  <a:lnTo>
                    <a:pt x="33162" y="26500"/>
                  </a:lnTo>
                  <a:lnTo>
                    <a:pt x="32918" y="26162"/>
                  </a:lnTo>
                  <a:lnTo>
                    <a:pt x="32674" y="25843"/>
                  </a:lnTo>
                  <a:lnTo>
                    <a:pt x="32411" y="25543"/>
                  </a:lnTo>
                  <a:lnTo>
                    <a:pt x="32130" y="25261"/>
                  </a:lnTo>
                  <a:lnTo>
                    <a:pt x="31848" y="24998"/>
                  </a:lnTo>
                  <a:lnTo>
                    <a:pt x="31529" y="24736"/>
                  </a:lnTo>
                  <a:lnTo>
                    <a:pt x="31191" y="24510"/>
                  </a:lnTo>
                  <a:lnTo>
                    <a:pt x="30872" y="24266"/>
                  </a:lnTo>
                  <a:lnTo>
                    <a:pt x="30572" y="24041"/>
                  </a:lnTo>
                  <a:lnTo>
                    <a:pt x="30291" y="23778"/>
                  </a:lnTo>
                  <a:lnTo>
                    <a:pt x="30028" y="23535"/>
                  </a:lnTo>
                  <a:lnTo>
                    <a:pt x="29803" y="23272"/>
                  </a:lnTo>
                  <a:lnTo>
                    <a:pt x="29577" y="22990"/>
                  </a:lnTo>
                  <a:lnTo>
                    <a:pt x="29390" y="22709"/>
                  </a:lnTo>
                  <a:lnTo>
                    <a:pt x="29202" y="22427"/>
                  </a:lnTo>
                  <a:lnTo>
                    <a:pt x="29052" y="22127"/>
                  </a:lnTo>
                  <a:lnTo>
                    <a:pt x="28921" y="21827"/>
                  </a:lnTo>
                  <a:lnTo>
                    <a:pt x="28789" y="21526"/>
                  </a:lnTo>
                  <a:lnTo>
                    <a:pt x="28677" y="21207"/>
                  </a:lnTo>
                  <a:lnTo>
                    <a:pt x="28583" y="20888"/>
                  </a:lnTo>
                  <a:lnTo>
                    <a:pt x="28508" y="20551"/>
                  </a:lnTo>
                  <a:lnTo>
                    <a:pt x="28433" y="20232"/>
                  </a:lnTo>
                  <a:lnTo>
                    <a:pt x="28376" y="19875"/>
                  </a:lnTo>
                  <a:lnTo>
                    <a:pt x="28283" y="19199"/>
                  </a:lnTo>
                  <a:lnTo>
                    <a:pt x="28245" y="18486"/>
                  </a:lnTo>
                  <a:lnTo>
                    <a:pt x="28226" y="17754"/>
                  </a:lnTo>
                  <a:lnTo>
                    <a:pt x="28226" y="17004"/>
                  </a:lnTo>
                  <a:lnTo>
                    <a:pt x="28264" y="15484"/>
                  </a:lnTo>
                  <a:lnTo>
                    <a:pt x="28301" y="13926"/>
                  </a:lnTo>
                  <a:lnTo>
                    <a:pt x="28301" y="13138"/>
                  </a:lnTo>
                  <a:lnTo>
                    <a:pt x="28283" y="12349"/>
                  </a:lnTo>
                  <a:lnTo>
                    <a:pt x="28245" y="11561"/>
                  </a:lnTo>
                  <a:lnTo>
                    <a:pt x="28170" y="10773"/>
                  </a:lnTo>
                  <a:lnTo>
                    <a:pt x="28114" y="10379"/>
                  </a:lnTo>
                  <a:lnTo>
                    <a:pt x="28039" y="9985"/>
                  </a:lnTo>
                  <a:lnTo>
                    <a:pt x="27964" y="9591"/>
                  </a:lnTo>
                  <a:lnTo>
                    <a:pt x="27870" y="9197"/>
                  </a:lnTo>
                  <a:lnTo>
                    <a:pt x="27757" y="8821"/>
                  </a:lnTo>
                  <a:lnTo>
                    <a:pt x="27626" y="8427"/>
                  </a:lnTo>
                  <a:lnTo>
                    <a:pt x="27494" y="8052"/>
                  </a:lnTo>
                  <a:lnTo>
                    <a:pt x="27325" y="7658"/>
                  </a:lnTo>
                  <a:lnTo>
                    <a:pt x="27157" y="7282"/>
                  </a:lnTo>
                  <a:lnTo>
                    <a:pt x="26969" y="6907"/>
                  </a:lnTo>
                  <a:lnTo>
                    <a:pt x="26762" y="6532"/>
                  </a:lnTo>
                  <a:lnTo>
                    <a:pt x="26518" y="6175"/>
                  </a:lnTo>
                  <a:lnTo>
                    <a:pt x="26274" y="5800"/>
                  </a:lnTo>
                  <a:lnTo>
                    <a:pt x="25993" y="5443"/>
                  </a:lnTo>
                  <a:lnTo>
                    <a:pt x="25693" y="5087"/>
                  </a:lnTo>
                  <a:lnTo>
                    <a:pt x="25374" y="4730"/>
                  </a:lnTo>
                  <a:lnTo>
                    <a:pt x="25017" y="4374"/>
                  </a:lnTo>
                  <a:lnTo>
                    <a:pt x="24642" y="4036"/>
                  </a:lnTo>
                  <a:lnTo>
                    <a:pt x="24248" y="3698"/>
                  </a:lnTo>
                  <a:lnTo>
                    <a:pt x="23816" y="3360"/>
                  </a:lnTo>
                  <a:lnTo>
                    <a:pt x="23347" y="3041"/>
                  </a:lnTo>
                  <a:lnTo>
                    <a:pt x="22859" y="2722"/>
                  </a:lnTo>
                  <a:lnTo>
                    <a:pt x="22352" y="2403"/>
                  </a:lnTo>
                  <a:lnTo>
                    <a:pt x="21808" y="2103"/>
                  </a:lnTo>
                  <a:lnTo>
                    <a:pt x="21264" y="1821"/>
                  </a:lnTo>
                  <a:lnTo>
                    <a:pt x="20738" y="1559"/>
                  </a:lnTo>
                  <a:lnTo>
                    <a:pt x="20213" y="1333"/>
                  </a:lnTo>
                  <a:lnTo>
                    <a:pt x="19706" y="1108"/>
                  </a:lnTo>
                  <a:lnTo>
                    <a:pt x="19181" y="921"/>
                  </a:lnTo>
                  <a:lnTo>
                    <a:pt x="18693" y="752"/>
                  </a:lnTo>
                  <a:lnTo>
                    <a:pt x="18186" y="601"/>
                  </a:lnTo>
                  <a:lnTo>
                    <a:pt x="17698" y="470"/>
                  </a:lnTo>
                  <a:lnTo>
                    <a:pt x="17210" y="339"/>
                  </a:lnTo>
                  <a:lnTo>
                    <a:pt x="16741" y="245"/>
                  </a:lnTo>
                  <a:lnTo>
                    <a:pt x="16272" y="170"/>
                  </a:lnTo>
                  <a:lnTo>
                    <a:pt x="15803" y="114"/>
                  </a:lnTo>
                  <a:lnTo>
                    <a:pt x="15352" y="57"/>
                  </a:lnTo>
                  <a:lnTo>
                    <a:pt x="14902" y="20"/>
                  </a:lnTo>
                  <a:lnTo>
                    <a:pt x="14451" y="20"/>
                  </a:lnTo>
                  <a:lnTo>
                    <a:pt x="14020" y="1"/>
                  </a:lnTo>
                  <a:close/>
                </a:path>
              </a:pathLst>
            </a:custGeom>
            <a:solidFill>
              <a:srgbClr val="8440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8" name="Google Shape;1308;p40"/>
            <p:cNvSpPr/>
            <p:nvPr/>
          </p:nvSpPr>
          <p:spPr>
            <a:xfrm>
              <a:off x="2028775" y="1667675"/>
              <a:ext cx="391300" cy="620275"/>
            </a:xfrm>
            <a:custGeom>
              <a:rect b="b" l="l" r="r" t="t"/>
              <a:pathLst>
                <a:path extrusionOk="0" h="24811" w="15652">
                  <a:moveTo>
                    <a:pt x="0" y="0"/>
                  </a:moveTo>
                  <a:lnTo>
                    <a:pt x="3397" y="24810"/>
                  </a:lnTo>
                  <a:lnTo>
                    <a:pt x="15652" y="23853"/>
                  </a:lnTo>
                  <a:lnTo>
                    <a:pt x="14751" y="91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91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9" name="Google Shape;1309;p40"/>
            <p:cNvSpPr/>
            <p:nvPr/>
          </p:nvSpPr>
          <p:spPr>
            <a:xfrm>
              <a:off x="1984675" y="1179275"/>
              <a:ext cx="711275" cy="925700"/>
            </a:xfrm>
            <a:custGeom>
              <a:rect b="b" l="l" r="r" t="t"/>
              <a:pathLst>
                <a:path extrusionOk="0" h="37028" w="28451">
                  <a:moveTo>
                    <a:pt x="14526" y="0"/>
                  </a:moveTo>
                  <a:lnTo>
                    <a:pt x="13756" y="19"/>
                  </a:lnTo>
                  <a:lnTo>
                    <a:pt x="12987" y="75"/>
                  </a:lnTo>
                  <a:lnTo>
                    <a:pt x="12255" y="169"/>
                  </a:lnTo>
                  <a:lnTo>
                    <a:pt x="11542" y="282"/>
                  </a:lnTo>
                  <a:lnTo>
                    <a:pt x="10848" y="432"/>
                  </a:lnTo>
                  <a:lnTo>
                    <a:pt x="10191" y="601"/>
                  </a:lnTo>
                  <a:lnTo>
                    <a:pt x="9571" y="788"/>
                  </a:lnTo>
                  <a:lnTo>
                    <a:pt x="8971" y="976"/>
                  </a:lnTo>
                  <a:lnTo>
                    <a:pt x="8427" y="1164"/>
                  </a:lnTo>
                  <a:lnTo>
                    <a:pt x="7920" y="1370"/>
                  </a:lnTo>
                  <a:lnTo>
                    <a:pt x="7469" y="1558"/>
                  </a:lnTo>
                  <a:lnTo>
                    <a:pt x="7057" y="1727"/>
                  </a:lnTo>
                  <a:lnTo>
                    <a:pt x="6419" y="2046"/>
                  </a:lnTo>
                  <a:lnTo>
                    <a:pt x="6006" y="2271"/>
                  </a:lnTo>
                  <a:lnTo>
                    <a:pt x="5856" y="2346"/>
                  </a:lnTo>
                  <a:lnTo>
                    <a:pt x="5293" y="2834"/>
                  </a:lnTo>
                  <a:lnTo>
                    <a:pt x="4767" y="3341"/>
                  </a:lnTo>
                  <a:lnTo>
                    <a:pt x="4260" y="3847"/>
                  </a:lnTo>
                  <a:lnTo>
                    <a:pt x="3791" y="4373"/>
                  </a:lnTo>
                  <a:lnTo>
                    <a:pt x="3360" y="4917"/>
                  </a:lnTo>
                  <a:lnTo>
                    <a:pt x="2947" y="5480"/>
                  </a:lnTo>
                  <a:lnTo>
                    <a:pt x="2571" y="6043"/>
                  </a:lnTo>
                  <a:lnTo>
                    <a:pt x="2215" y="6606"/>
                  </a:lnTo>
                  <a:lnTo>
                    <a:pt x="1896" y="7188"/>
                  </a:lnTo>
                  <a:lnTo>
                    <a:pt x="1595" y="7788"/>
                  </a:lnTo>
                  <a:lnTo>
                    <a:pt x="1314" y="8389"/>
                  </a:lnTo>
                  <a:lnTo>
                    <a:pt x="1070" y="8989"/>
                  </a:lnTo>
                  <a:lnTo>
                    <a:pt x="864" y="9609"/>
                  </a:lnTo>
                  <a:lnTo>
                    <a:pt x="657" y="10228"/>
                  </a:lnTo>
                  <a:lnTo>
                    <a:pt x="488" y="10866"/>
                  </a:lnTo>
                  <a:lnTo>
                    <a:pt x="357" y="11504"/>
                  </a:lnTo>
                  <a:lnTo>
                    <a:pt x="244" y="12142"/>
                  </a:lnTo>
                  <a:lnTo>
                    <a:pt x="150" y="12780"/>
                  </a:lnTo>
                  <a:lnTo>
                    <a:pt x="75" y="13437"/>
                  </a:lnTo>
                  <a:lnTo>
                    <a:pt x="38" y="14075"/>
                  </a:lnTo>
                  <a:lnTo>
                    <a:pt x="0" y="14732"/>
                  </a:lnTo>
                  <a:lnTo>
                    <a:pt x="0" y="15389"/>
                  </a:lnTo>
                  <a:lnTo>
                    <a:pt x="38" y="16046"/>
                  </a:lnTo>
                  <a:lnTo>
                    <a:pt x="75" y="16703"/>
                  </a:lnTo>
                  <a:lnTo>
                    <a:pt x="132" y="17359"/>
                  </a:lnTo>
                  <a:lnTo>
                    <a:pt x="226" y="18016"/>
                  </a:lnTo>
                  <a:lnTo>
                    <a:pt x="338" y="18673"/>
                  </a:lnTo>
                  <a:lnTo>
                    <a:pt x="451" y="19330"/>
                  </a:lnTo>
                  <a:lnTo>
                    <a:pt x="601" y="19968"/>
                  </a:lnTo>
                  <a:lnTo>
                    <a:pt x="770" y="20625"/>
                  </a:lnTo>
                  <a:lnTo>
                    <a:pt x="957" y="21263"/>
                  </a:lnTo>
                  <a:lnTo>
                    <a:pt x="1164" y="21920"/>
                  </a:lnTo>
                  <a:lnTo>
                    <a:pt x="1389" y="22539"/>
                  </a:lnTo>
                  <a:lnTo>
                    <a:pt x="1614" y="23177"/>
                  </a:lnTo>
                  <a:lnTo>
                    <a:pt x="1877" y="23796"/>
                  </a:lnTo>
                  <a:lnTo>
                    <a:pt x="2158" y="24416"/>
                  </a:lnTo>
                  <a:lnTo>
                    <a:pt x="2440" y="25035"/>
                  </a:lnTo>
                  <a:lnTo>
                    <a:pt x="2740" y="25636"/>
                  </a:lnTo>
                  <a:lnTo>
                    <a:pt x="3078" y="26236"/>
                  </a:lnTo>
                  <a:lnTo>
                    <a:pt x="3397" y="26818"/>
                  </a:lnTo>
                  <a:lnTo>
                    <a:pt x="3754" y="27400"/>
                  </a:lnTo>
                  <a:lnTo>
                    <a:pt x="4129" y="27963"/>
                  </a:lnTo>
                  <a:lnTo>
                    <a:pt x="4504" y="28526"/>
                  </a:lnTo>
                  <a:lnTo>
                    <a:pt x="4898" y="29070"/>
                  </a:lnTo>
                  <a:lnTo>
                    <a:pt x="5311" y="29595"/>
                  </a:lnTo>
                  <a:lnTo>
                    <a:pt x="5724" y="30121"/>
                  </a:lnTo>
                  <a:lnTo>
                    <a:pt x="6156" y="30628"/>
                  </a:lnTo>
                  <a:lnTo>
                    <a:pt x="6606" y="31116"/>
                  </a:lnTo>
                  <a:lnTo>
                    <a:pt x="7057" y="31585"/>
                  </a:lnTo>
                  <a:lnTo>
                    <a:pt x="7526" y="32054"/>
                  </a:lnTo>
                  <a:lnTo>
                    <a:pt x="8014" y="32504"/>
                  </a:lnTo>
                  <a:lnTo>
                    <a:pt x="8502" y="32936"/>
                  </a:lnTo>
                  <a:lnTo>
                    <a:pt x="8990" y="33349"/>
                  </a:lnTo>
                  <a:lnTo>
                    <a:pt x="9496" y="33743"/>
                  </a:lnTo>
                  <a:lnTo>
                    <a:pt x="10022" y="34137"/>
                  </a:lnTo>
                  <a:lnTo>
                    <a:pt x="10547" y="34494"/>
                  </a:lnTo>
                  <a:lnTo>
                    <a:pt x="11073" y="34831"/>
                  </a:lnTo>
                  <a:lnTo>
                    <a:pt x="11617" y="35150"/>
                  </a:lnTo>
                  <a:lnTo>
                    <a:pt x="12161" y="35451"/>
                  </a:lnTo>
                  <a:lnTo>
                    <a:pt x="12724" y="35732"/>
                  </a:lnTo>
                  <a:lnTo>
                    <a:pt x="13287" y="35995"/>
                  </a:lnTo>
                  <a:lnTo>
                    <a:pt x="13850" y="36239"/>
                  </a:lnTo>
                  <a:lnTo>
                    <a:pt x="14432" y="36445"/>
                  </a:lnTo>
                  <a:lnTo>
                    <a:pt x="15014" y="36633"/>
                  </a:lnTo>
                  <a:lnTo>
                    <a:pt x="15558" y="36783"/>
                  </a:lnTo>
                  <a:lnTo>
                    <a:pt x="16102" y="36896"/>
                  </a:lnTo>
                  <a:lnTo>
                    <a:pt x="16628" y="36971"/>
                  </a:lnTo>
                  <a:lnTo>
                    <a:pt x="17153" y="37027"/>
                  </a:lnTo>
                  <a:lnTo>
                    <a:pt x="17660" y="37027"/>
                  </a:lnTo>
                  <a:lnTo>
                    <a:pt x="18167" y="37008"/>
                  </a:lnTo>
                  <a:lnTo>
                    <a:pt x="18654" y="36952"/>
                  </a:lnTo>
                  <a:lnTo>
                    <a:pt x="19142" y="36858"/>
                  </a:lnTo>
                  <a:lnTo>
                    <a:pt x="19612" y="36746"/>
                  </a:lnTo>
                  <a:lnTo>
                    <a:pt x="20062" y="36595"/>
                  </a:lnTo>
                  <a:lnTo>
                    <a:pt x="20512" y="36408"/>
                  </a:lnTo>
                  <a:lnTo>
                    <a:pt x="20944" y="36201"/>
                  </a:lnTo>
                  <a:lnTo>
                    <a:pt x="21376" y="35957"/>
                  </a:lnTo>
                  <a:lnTo>
                    <a:pt x="21789" y="35695"/>
                  </a:lnTo>
                  <a:lnTo>
                    <a:pt x="22201" y="35413"/>
                  </a:lnTo>
                  <a:lnTo>
                    <a:pt x="22596" y="35094"/>
                  </a:lnTo>
                  <a:lnTo>
                    <a:pt x="22971" y="34756"/>
                  </a:lnTo>
                  <a:lnTo>
                    <a:pt x="23346" y="34400"/>
                  </a:lnTo>
                  <a:lnTo>
                    <a:pt x="23703" y="34006"/>
                  </a:lnTo>
                  <a:lnTo>
                    <a:pt x="24059" y="33612"/>
                  </a:lnTo>
                  <a:lnTo>
                    <a:pt x="24397" y="33180"/>
                  </a:lnTo>
                  <a:lnTo>
                    <a:pt x="24716" y="32729"/>
                  </a:lnTo>
                  <a:lnTo>
                    <a:pt x="25016" y="32260"/>
                  </a:lnTo>
                  <a:lnTo>
                    <a:pt x="25317" y="31772"/>
                  </a:lnTo>
                  <a:lnTo>
                    <a:pt x="25598" y="31266"/>
                  </a:lnTo>
                  <a:lnTo>
                    <a:pt x="25880" y="30759"/>
                  </a:lnTo>
                  <a:lnTo>
                    <a:pt x="26142" y="30215"/>
                  </a:lnTo>
                  <a:lnTo>
                    <a:pt x="26386" y="29670"/>
                  </a:lnTo>
                  <a:lnTo>
                    <a:pt x="26612" y="29107"/>
                  </a:lnTo>
                  <a:lnTo>
                    <a:pt x="26837" y="28526"/>
                  </a:lnTo>
                  <a:lnTo>
                    <a:pt x="27043" y="27925"/>
                  </a:lnTo>
                  <a:lnTo>
                    <a:pt x="27250" y="27325"/>
                  </a:lnTo>
                  <a:lnTo>
                    <a:pt x="27419" y="26705"/>
                  </a:lnTo>
                  <a:lnTo>
                    <a:pt x="27587" y="26086"/>
                  </a:lnTo>
                  <a:lnTo>
                    <a:pt x="27738" y="25448"/>
                  </a:lnTo>
                  <a:lnTo>
                    <a:pt x="27869" y="24791"/>
                  </a:lnTo>
                  <a:lnTo>
                    <a:pt x="28000" y="24134"/>
                  </a:lnTo>
                  <a:lnTo>
                    <a:pt x="28113" y="23477"/>
                  </a:lnTo>
                  <a:lnTo>
                    <a:pt x="28207" y="22821"/>
                  </a:lnTo>
                  <a:lnTo>
                    <a:pt x="28282" y="22145"/>
                  </a:lnTo>
                  <a:lnTo>
                    <a:pt x="28338" y="21469"/>
                  </a:lnTo>
                  <a:lnTo>
                    <a:pt x="28394" y="20794"/>
                  </a:lnTo>
                  <a:lnTo>
                    <a:pt x="28432" y="20099"/>
                  </a:lnTo>
                  <a:lnTo>
                    <a:pt x="28451" y="19424"/>
                  </a:lnTo>
                  <a:lnTo>
                    <a:pt x="28451" y="18729"/>
                  </a:lnTo>
                  <a:lnTo>
                    <a:pt x="28432" y="18054"/>
                  </a:lnTo>
                  <a:lnTo>
                    <a:pt x="28413" y="17359"/>
                  </a:lnTo>
                  <a:lnTo>
                    <a:pt x="28357" y="16684"/>
                  </a:lnTo>
                  <a:lnTo>
                    <a:pt x="28301" y="15989"/>
                  </a:lnTo>
                  <a:lnTo>
                    <a:pt x="28226" y="15314"/>
                  </a:lnTo>
                  <a:lnTo>
                    <a:pt x="28132" y="14638"/>
                  </a:lnTo>
                  <a:lnTo>
                    <a:pt x="28019" y="13963"/>
                  </a:lnTo>
                  <a:lnTo>
                    <a:pt x="27907" y="13306"/>
                  </a:lnTo>
                  <a:lnTo>
                    <a:pt x="27756" y="12630"/>
                  </a:lnTo>
                  <a:lnTo>
                    <a:pt x="27587" y="11973"/>
                  </a:lnTo>
                  <a:lnTo>
                    <a:pt x="27419" y="11335"/>
                  </a:lnTo>
                  <a:lnTo>
                    <a:pt x="27231" y="10697"/>
                  </a:lnTo>
                  <a:lnTo>
                    <a:pt x="27006" y="10078"/>
                  </a:lnTo>
                  <a:lnTo>
                    <a:pt x="26781" y="9459"/>
                  </a:lnTo>
                  <a:lnTo>
                    <a:pt x="26537" y="8839"/>
                  </a:lnTo>
                  <a:lnTo>
                    <a:pt x="26274" y="8258"/>
                  </a:lnTo>
                  <a:lnTo>
                    <a:pt x="25992" y="7676"/>
                  </a:lnTo>
                  <a:lnTo>
                    <a:pt x="25692" y="7094"/>
                  </a:lnTo>
                  <a:lnTo>
                    <a:pt x="25373" y="6550"/>
                  </a:lnTo>
                  <a:lnTo>
                    <a:pt x="25035" y="6006"/>
                  </a:lnTo>
                  <a:lnTo>
                    <a:pt x="24697" y="5499"/>
                  </a:lnTo>
                  <a:lnTo>
                    <a:pt x="24360" y="5030"/>
                  </a:lnTo>
                  <a:lnTo>
                    <a:pt x="24003" y="4579"/>
                  </a:lnTo>
                  <a:lnTo>
                    <a:pt x="23646" y="4148"/>
                  </a:lnTo>
                  <a:lnTo>
                    <a:pt x="23271" y="3754"/>
                  </a:lnTo>
                  <a:lnTo>
                    <a:pt x="22915" y="3378"/>
                  </a:lnTo>
                  <a:lnTo>
                    <a:pt x="22520" y="3022"/>
                  </a:lnTo>
                  <a:lnTo>
                    <a:pt x="22145" y="2684"/>
                  </a:lnTo>
                  <a:lnTo>
                    <a:pt x="21770" y="2384"/>
                  </a:lnTo>
                  <a:lnTo>
                    <a:pt x="21376" y="2083"/>
                  </a:lnTo>
                  <a:lnTo>
                    <a:pt x="20982" y="1821"/>
                  </a:lnTo>
                  <a:lnTo>
                    <a:pt x="20587" y="1577"/>
                  </a:lnTo>
                  <a:lnTo>
                    <a:pt x="20175" y="1351"/>
                  </a:lnTo>
                  <a:lnTo>
                    <a:pt x="19781" y="1164"/>
                  </a:lnTo>
                  <a:lnTo>
                    <a:pt x="19368" y="976"/>
                  </a:lnTo>
                  <a:lnTo>
                    <a:pt x="18974" y="807"/>
                  </a:lnTo>
                  <a:lnTo>
                    <a:pt x="18561" y="657"/>
                  </a:lnTo>
                  <a:lnTo>
                    <a:pt x="18167" y="526"/>
                  </a:lnTo>
                  <a:lnTo>
                    <a:pt x="17754" y="394"/>
                  </a:lnTo>
                  <a:lnTo>
                    <a:pt x="17341" y="300"/>
                  </a:lnTo>
                  <a:lnTo>
                    <a:pt x="16947" y="225"/>
                  </a:lnTo>
                  <a:lnTo>
                    <a:pt x="16534" y="150"/>
                  </a:lnTo>
                  <a:lnTo>
                    <a:pt x="16121" y="94"/>
                  </a:lnTo>
                  <a:lnTo>
                    <a:pt x="15727" y="56"/>
                  </a:lnTo>
                  <a:lnTo>
                    <a:pt x="15333" y="19"/>
                  </a:lnTo>
                  <a:lnTo>
                    <a:pt x="14920" y="0"/>
                  </a:lnTo>
                  <a:close/>
                </a:path>
              </a:pathLst>
            </a:custGeom>
            <a:solidFill>
              <a:srgbClr val="FFAC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0" name="Google Shape;1310;p40"/>
            <p:cNvSpPr/>
            <p:nvPr/>
          </p:nvSpPr>
          <p:spPr>
            <a:xfrm>
              <a:off x="1450275" y="955000"/>
              <a:ext cx="1040650" cy="1278525"/>
            </a:xfrm>
            <a:custGeom>
              <a:rect b="b" l="l" r="r" t="t"/>
              <a:pathLst>
                <a:path extrusionOk="0" h="51141" w="41626">
                  <a:moveTo>
                    <a:pt x="28845" y="1"/>
                  </a:moveTo>
                  <a:lnTo>
                    <a:pt x="28526" y="19"/>
                  </a:lnTo>
                  <a:lnTo>
                    <a:pt x="28207" y="38"/>
                  </a:lnTo>
                  <a:lnTo>
                    <a:pt x="27907" y="57"/>
                  </a:lnTo>
                  <a:lnTo>
                    <a:pt x="27588" y="113"/>
                  </a:lnTo>
                  <a:lnTo>
                    <a:pt x="27288" y="170"/>
                  </a:lnTo>
                  <a:lnTo>
                    <a:pt x="26969" y="245"/>
                  </a:lnTo>
                  <a:lnTo>
                    <a:pt x="26669" y="320"/>
                  </a:lnTo>
                  <a:lnTo>
                    <a:pt x="26368" y="414"/>
                  </a:lnTo>
                  <a:lnTo>
                    <a:pt x="26068" y="526"/>
                  </a:lnTo>
                  <a:lnTo>
                    <a:pt x="25787" y="639"/>
                  </a:lnTo>
                  <a:lnTo>
                    <a:pt x="25486" y="789"/>
                  </a:lnTo>
                  <a:lnTo>
                    <a:pt x="25205" y="920"/>
                  </a:lnTo>
                  <a:lnTo>
                    <a:pt x="24904" y="1089"/>
                  </a:lnTo>
                  <a:lnTo>
                    <a:pt x="24623" y="1277"/>
                  </a:lnTo>
                  <a:lnTo>
                    <a:pt x="24360" y="1464"/>
                  </a:lnTo>
                  <a:lnTo>
                    <a:pt x="24079" y="1671"/>
                  </a:lnTo>
                  <a:lnTo>
                    <a:pt x="23816" y="1877"/>
                  </a:lnTo>
                  <a:lnTo>
                    <a:pt x="23553" y="2121"/>
                  </a:lnTo>
                  <a:lnTo>
                    <a:pt x="23291" y="2365"/>
                  </a:lnTo>
                  <a:lnTo>
                    <a:pt x="23028" y="2628"/>
                  </a:lnTo>
                  <a:lnTo>
                    <a:pt x="22784" y="2891"/>
                  </a:lnTo>
                  <a:lnTo>
                    <a:pt x="22540" y="3191"/>
                  </a:lnTo>
                  <a:lnTo>
                    <a:pt x="22296" y="3491"/>
                  </a:lnTo>
                  <a:lnTo>
                    <a:pt x="22071" y="3810"/>
                  </a:lnTo>
                  <a:lnTo>
                    <a:pt x="21845" y="4148"/>
                  </a:lnTo>
                  <a:lnTo>
                    <a:pt x="21620" y="4486"/>
                  </a:lnTo>
                  <a:lnTo>
                    <a:pt x="21395" y="4842"/>
                  </a:lnTo>
                  <a:lnTo>
                    <a:pt x="21170" y="5180"/>
                  </a:lnTo>
                  <a:lnTo>
                    <a:pt x="20945" y="5481"/>
                  </a:lnTo>
                  <a:lnTo>
                    <a:pt x="20701" y="5781"/>
                  </a:lnTo>
                  <a:lnTo>
                    <a:pt x="20476" y="6081"/>
                  </a:lnTo>
                  <a:lnTo>
                    <a:pt x="20232" y="6344"/>
                  </a:lnTo>
                  <a:lnTo>
                    <a:pt x="19988" y="6607"/>
                  </a:lnTo>
                  <a:lnTo>
                    <a:pt x="19744" y="6851"/>
                  </a:lnTo>
                  <a:lnTo>
                    <a:pt x="19237" y="7301"/>
                  </a:lnTo>
                  <a:lnTo>
                    <a:pt x="18730" y="7695"/>
                  </a:lnTo>
                  <a:lnTo>
                    <a:pt x="18223" y="8052"/>
                  </a:lnTo>
                  <a:lnTo>
                    <a:pt x="17698" y="8389"/>
                  </a:lnTo>
                  <a:lnTo>
                    <a:pt x="17191" y="8671"/>
                  </a:lnTo>
                  <a:lnTo>
                    <a:pt x="16666" y="8934"/>
                  </a:lnTo>
                  <a:lnTo>
                    <a:pt x="16159" y="9178"/>
                  </a:lnTo>
                  <a:lnTo>
                    <a:pt x="15652" y="9403"/>
                  </a:lnTo>
                  <a:lnTo>
                    <a:pt x="14658" y="9816"/>
                  </a:lnTo>
                  <a:lnTo>
                    <a:pt x="13701" y="10210"/>
                  </a:lnTo>
                  <a:lnTo>
                    <a:pt x="13250" y="10397"/>
                  </a:lnTo>
                  <a:lnTo>
                    <a:pt x="12819" y="10604"/>
                  </a:lnTo>
                  <a:lnTo>
                    <a:pt x="12406" y="10829"/>
                  </a:lnTo>
                  <a:lnTo>
                    <a:pt x="12012" y="11073"/>
                  </a:lnTo>
                  <a:lnTo>
                    <a:pt x="11636" y="11336"/>
                  </a:lnTo>
                  <a:lnTo>
                    <a:pt x="11299" y="11617"/>
                  </a:lnTo>
                  <a:lnTo>
                    <a:pt x="11148" y="11767"/>
                  </a:lnTo>
                  <a:lnTo>
                    <a:pt x="10980" y="11936"/>
                  </a:lnTo>
                  <a:lnTo>
                    <a:pt x="10848" y="12105"/>
                  </a:lnTo>
                  <a:lnTo>
                    <a:pt x="10698" y="12293"/>
                  </a:lnTo>
                  <a:lnTo>
                    <a:pt x="10585" y="12499"/>
                  </a:lnTo>
                  <a:lnTo>
                    <a:pt x="10454" y="12687"/>
                  </a:lnTo>
                  <a:lnTo>
                    <a:pt x="10341" y="12912"/>
                  </a:lnTo>
                  <a:lnTo>
                    <a:pt x="10248" y="13137"/>
                  </a:lnTo>
                  <a:lnTo>
                    <a:pt x="10154" y="13381"/>
                  </a:lnTo>
                  <a:lnTo>
                    <a:pt x="10079" y="13625"/>
                  </a:lnTo>
                  <a:lnTo>
                    <a:pt x="10004" y="13907"/>
                  </a:lnTo>
                  <a:lnTo>
                    <a:pt x="9929" y="14188"/>
                  </a:lnTo>
                  <a:lnTo>
                    <a:pt x="9891" y="14470"/>
                  </a:lnTo>
                  <a:lnTo>
                    <a:pt x="9835" y="14789"/>
                  </a:lnTo>
                  <a:lnTo>
                    <a:pt x="9816" y="15108"/>
                  </a:lnTo>
                  <a:lnTo>
                    <a:pt x="9797" y="15464"/>
                  </a:lnTo>
                  <a:lnTo>
                    <a:pt x="9778" y="15821"/>
                  </a:lnTo>
                  <a:lnTo>
                    <a:pt x="9778" y="16196"/>
                  </a:lnTo>
                  <a:lnTo>
                    <a:pt x="9797" y="16591"/>
                  </a:lnTo>
                  <a:lnTo>
                    <a:pt x="9835" y="17022"/>
                  </a:lnTo>
                  <a:lnTo>
                    <a:pt x="9854" y="17435"/>
                  </a:lnTo>
                  <a:lnTo>
                    <a:pt x="9872" y="17848"/>
                  </a:lnTo>
                  <a:lnTo>
                    <a:pt x="9872" y="18261"/>
                  </a:lnTo>
                  <a:lnTo>
                    <a:pt x="9835" y="18655"/>
                  </a:lnTo>
                  <a:lnTo>
                    <a:pt x="9816" y="19049"/>
                  </a:lnTo>
                  <a:lnTo>
                    <a:pt x="9760" y="19443"/>
                  </a:lnTo>
                  <a:lnTo>
                    <a:pt x="9703" y="19818"/>
                  </a:lnTo>
                  <a:lnTo>
                    <a:pt x="9628" y="20194"/>
                  </a:lnTo>
                  <a:lnTo>
                    <a:pt x="9534" y="20550"/>
                  </a:lnTo>
                  <a:lnTo>
                    <a:pt x="9441" y="20926"/>
                  </a:lnTo>
                  <a:lnTo>
                    <a:pt x="9328" y="21263"/>
                  </a:lnTo>
                  <a:lnTo>
                    <a:pt x="9197" y="21620"/>
                  </a:lnTo>
                  <a:lnTo>
                    <a:pt x="9065" y="21958"/>
                  </a:lnTo>
                  <a:lnTo>
                    <a:pt x="8915" y="22277"/>
                  </a:lnTo>
                  <a:lnTo>
                    <a:pt x="8765" y="22596"/>
                  </a:lnTo>
                  <a:lnTo>
                    <a:pt x="8615" y="22915"/>
                  </a:lnTo>
                  <a:lnTo>
                    <a:pt x="8258" y="23534"/>
                  </a:lnTo>
                  <a:lnTo>
                    <a:pt x="7883" y="24116"/>
                  </a:lnTo>
                  <a:lnTo>
                    <a:pt x="7470" y="24679"/>
                  </a:lnTo>
                  <a:lnTo>
                    <a:pt x="7057" y="25204"/>
                  </a:lnTo>
                  <a:lnTo>
                    <a:pt x="6607" y="25711"/>
                  </a:lnTo>
                  <a:lnTo>
                    <a:pt x="6138" y="26180"/>
                  </a:lnTo>
                  <a:lnTo>
                    <a:pt x="5669" y="26631"/>
                  </a:lnTo>
                  <a:lnTo>
                    <a:pt x="5199" y="27044"/>
                  </a:lnTo>
                  <a:lnTo>
                    <a:pt x="4711" y="27456"/>
                  </a:lnTo>
                  <a:lnTo>
                    <a:pt x="4242" y="27813"/>
                  </a:lnTo>
                  <a:lnTo>
                    <a:pt x="3773" y="28151"/>
                  </a:lnTo>
                  <a:lnTo>
                    <a:pt x="3304" y="28470"/>
                  </a:lnTo>
                  <a:lnTo>
                    <a:pt x="2872" y="28770"/>
                  </a:lnTo>
                  <a:lnTo>
                    <a:pt x="2441" y="29033"/>
                  </a:lnTo>
                  <a:lnTo>
                    <a:pt x="1652" y="29483"/>
                  </a:lnTo>
                  <a:lnTo>
                    <a:pt x="977" y="29821"/>
                  </a:lnTo>
                  <a:lnTo>
                    <a:pt x="470" y="30084"/>
                  </a:lnTo>
                  <a:lnTo>
                    <a:pt x="1" y="30271"/>
                  </a:lnTo>
                  <a:lnTo>
                    <a:pt x="433" y="31566"/>
                  </a:lnTo>
                  <a:lnTo>
                    <a:pt x="883" y="32918"/>
                  </a:lnTo>
                  <a:lnTo>
                    <a:pt x="1390" y="34306"/>
                  </a:lnTo>
                  <a:lnTo>
                    <a:pt x="1652" y="35019"/>
                  </a:lnTo>
                  <a:lnTo>
                    <a:pt x="1915" y="35733"/>
                  </a:lnTo>
                  <a:lnTo>
                    <a:pt x="2215" y="36427"/>
                  </a:lnTo>
                  <a:lnTo>
                    <a:pt x="2516" y="37121"/>
                  </a:lnTo>
                  <a:lnTo>
                    <a:pt x="2835" y="37816"/>
                  </a:lnTo>
                  <a:lnTo>
                    <a:pt x="3173" y="38491"/>
                  </a:lnTo>
                  <a:lnTo>
                    <a:pt x="3529" y="39167"/>
                  </a:lnTo>
                  <a:lnTo>
                    <a:pt x="3904" y="39805"/>
                  </a:lnTo>
                  <a:lnTo>
                    <a:pt x="4299" y="40424"/>
                  </a:lnTo>
                  <a:lnTo>
                    <a:pt x="4711" y="41025"/>
                  </a:lnTo>
                  <a:lnTo>
                    <a:pt x="5162" y="41607"/>
                  </a:lnTo>
                  <a:lnTo>
                    <a:pt x="5612" y="42132"/>
                  </a:lnTo>
                  <a:lnTo>
                    <a:pt x="6100" y="42639"/>
                  </a:lnTo>
                  <a:lnTo>
                    <a:pt x="6363" y="42883"/>
                  </a:lnTo>
                  <a:lnTo>
                    <a:pt x="6626" y="43108"/>
                  </a:lnTo>
                  <a:lnTo>
                    <a:pt x="6888" y="43333"/>
                  </a:lnTo>
                  <a:lnTo>
                    <a:pt x="7151" y="43540"/>
                  </a:lnTo>
                  <a:lnTo>
                    <a:pt x="7433" y="43746"/>
                  </a:lnTo>
                  <a:lnTo>
                    <a:pt x="7733" y="43934"/>
                  </a:lnTo>
                  <a:lnTo>
                    <a:pt x="8014" y="44103"/>
                  </a:lnTo>
                  <a:lnTo>
                    <a:pt x="8315" y="44253"/>
                  </a:lnTo>
                  <a:lnTo>
                    <a:pt x="8634" y="44403"/>
                  </a:lnTo>
                  <a:lnTo>
                    <a:pt x="8953" y="44553"/>
                  </a:lnTo>
                  <a:lnTo>
                    <a:pt x="9272" y="44666"/>
                  </a:lnTo>
                  <a:lnTo>
                    <a:pt x="9610" y="44778"/>
                  </a:lnTo>
                  <a:lnTo>
                    <a:pt x="9947" y="44872"/>
                  </a:lnTo>
                  <a:lnTo>
                    <a:pt x="10304" y="44966"/>
                  </a:lnTo>
                  <a:lnTo>
                    <a:pt x="10660" y="45022"/>
                  </a:lnTo>
                  <a:lnTo>
                    <a:pt x="11017" y="45078"/>
                  </a:lnTo>
                  <a:lnTo>
                    <a:pt x="11392" y="45116"/>
                  </a:lnTo>
                  <a:lnTo>
                    <a:pt x="11786" y="45135"/>
                  </a:lnTo>
                  <a:lnTo>
                    <a:pt x="12181" y="45135"/>
                  </a:lnTo>
                  <a:lnTo>
                    <a:pt x="12575" y="45116"/>
                  </a:lnTo>
                  <a:lnTo>
                    <a:pt x="12988" y="45078"/>
                  </a:lnTo>
                  <a:lnTo>
                    <a:pt x="13419" y="45022"/>
                  </a:lnTo>
                  <a:lnTo>
                    <a:pt x="13832" y="44966"/>
                  </a:lnTo>
                  <a:lnTo>
                    <a:pt x="14282" y="44872"/>
                  </a:lnTo>
                  <a:lnTo>
                    <a:pt x="14733" y="44759"/>
                  </a:lnTo>
                  <a:lnTo>
                    <a:pt x="15183" y="44647"/>
                  </a:lnTo>
                  <a:lnTo>
                    <a:pt x="15465" y="44572"/>
                  </a:lnTo>
                  <a:lnTo>
                    <a:pt x="15728" y="44515"/>
                  </a:lnTo>
                  <a:lnTo>
                    <a:pt x="15990" y="44478"/>
                  </a:lnTo>
                  <a:lnTo>
                    <a:pt x="16253" y="44440"/>
                  </a:lnTo>
                  <a:lnTo>
                    <a:pt x="16516" y="44422"/>
                  </a:lnTo>
                  <a:lnTo>
                    <a:pt x="17022" y="44422"/>
                  </a:lnTo>
                  <a:lnTo>
                    <a:pt x="17266" y="44440"/>
                  </a:lnTo>
                  <a:lnTo>
                    <a:pt x="17773" y="44515"/>
                  </a:lnTo>
                  <a:lnTo>
                    <a:pt x="18242" y="44609"/>
                  </a:lnTo>
                  <a:lnTo>
                    <a:pt x="18711" y="44759"/>
                  </a:lnTo>
                  <a:lnTo>
                    <a:pt x="19162" y="44947"/>
                  </a:lnTo>
                  <a:lnTo>
                    <a:pt x="19612" y="45154"/>
                  </a:lnTo>
                  <a:lnTo>
                    <a:pt x="20044" y="45398"/>
                  </a:lnTo>
                  <a:lnTo>
                    <a:pt x="20457" y="45679"/>
                  </a:lnTo>
                  <a:lnTo>
                    <a:pt x="20851" y="45961"/>
                  </a:lnTo>
                  <a:lnTo>
                    <a:pt x="21226" y="46261"/>
                  </a:lnTo>
                  <a:lnTo>
                    <a:pt x="21602" y="46580"/>
                  </a:lnTo>
                  <a:lnTo>
                    <a:pt x="21958" y="46918"/>
                  </a:lnTo>
                  <a:lnTo>
                    <a:pt x="22296" y="47255"/>
                  </a:lnTo>
                  <a:lnTo>
                    <a:pt x="22615" y="47612"/>
                  </a:lnTo>
                  <a:lnTo>
                    <a:pt x="22915" y="47950"/>
                  </a:lnTo>
                  <a:lnTo>
                    <a:pt x="23197" y="48306"/>
                  </a:lnTo>
                  <a:lnTo>
                    <a:pt x="23459" y="48644"/>
                  </a:lnTo>
                  <a:lnTo>
                    <a:pt x="23929" y="49301"/>
                  </a:lnTo>
                  <a:lnTo>
                    <a:pt x="24323" y="49902"/>
                  </a:lnTo>
                  <a:lnTo>
                    <a:pt x="24642" y="50408"/>
                  </a:lnTo>
                  <a:lnTo>
                    <a:pt x="24867" y="50802"/>
                  </a:lnTo>
                  <a:lnTo>
                    <a:pt x="25055" y="51140"/>
                  </a:lnTo>
                  <a:lnTo>
                    <a:pt x="25449" y="50802"/>
                  </a:lnTo>
                  <a:lnTo>
                    <a:pt x="25880" y="50408"/>
                  </a:lnTo>
                  <a:lnTo>
                    <a:pt x="26443" y="49845"/>
                  </a:lnTo>
                  <a:lnTo>
                    <a:pt x="27081" y="49170"/>
                  </a:lnTo>
                  <a:lnTo>
                    <a:pt x="27419" y="48776"/>
                  </a:lnTo>
                  <a:lnTo>
                    <a:pt x="27757" y="48363"/>
                  </a:lnTo>
                  <a:lnTo>
                    <a:pt x="28114" y="47912"/>
                  </a:lnTo>
                  <a:lnTo>
                    <a:pt x="28470" y="47443"/>
                  </a:lnTo>
                  <a:lnTo>
                    <a:pt x="28808" y="46955"/>
                  </a:lnTo>
                  <a:lnTo>
                    <a:pt x="29165" y="46448"/>
                  </a:lnTo>
                  <a:lnTo>
                    <a:pt x="29484" y="45904"/>
                  </a:lnTo>
                  <a:lnTo>
                    <a:pt x="29803" y="45341"/>
                  </a:lnTo>
                  <a:lnTo>
                    <a:pt x="30084" y="44759"/>
                  </a:lnTo>
                  <a:lnTo>
                    <a:pt x="30347" y="44178"/>
                  </a:lnTo>
                  <a:lnTo>
                    <a:pt x="30591" y="43558"/>
                  </a:lnTo>
                  <a:lnTo>
                    <a:pt x="30797" y="42939"/>
                  </a:lnTo>
                  <a:lnTo>
                    <a:pt x="30966" y="42301"/>
                  </a:lnTo>
                  <a:lnTo>
                    <a:pt x="31041" y="41982"/>
                  </a:lnTo>
                  <a:lnTo>
                    <a:pt x="31098" y="41644"/>
                  </a:lnTo>
                  <a:lnTo>
                    <a:pt x="31135" y="41325"/>
                  </a:lnTo>
                  <a:lnTo>
                    <a:pt x="31173" y="40987"/>
                  </a:lnTo>
                  <a:lnTo>
                    <a:pt x="31191" y="40668"/>
                  </a:lnTo>
                  <a:lnTo>
                    <a:pt x="31210" y="40330"/>
                  </a:lnTo>
                  <a:lnTo>
                    <a:pt x="31210" y="39993"/>
                  </a:lnTo>
                  <a:lnTo>
                    <a:pt x="31191" y="39655"/>
                  </a:lnTo>
                  <a:lnTo>
                    <a:pt x="31154" y="39317"/>
                  </a:lnTo>
                  <a:lnTo>
                    <a:pt x="31098" y="38961"/>
                  </a:lnTo>
                  <a:lnTo>
                    <a:pt x="31041" y="38623"/>
                  </a:lnTo>
                  <a:lnTo>
                    <a:pt x="30966" y="38285"/>
                  </a:lnTo>
                  <a:lnTo>
                    <a:pt x="30872" y="37928"/>
                  </a:lnTo>
                  <a:lnTo>
                    <a:pt x="30760" y="37591"/>
                  </a:lnTo>
                  <a:lnTo>
                    <a:pt x="30628" y="37253"/>
                  </a:lnTo>
                  <a:lnTo>
                    <a:pt x="30478" y="36896"/>
                  </a:lnTo>
                  <a:lnTo>
                    <a:pt x="30309" y="36558"/>
                  </a:lnTo>
                  <a:lnTo>
                    <a:pt x="30122" y="36202"/>
                  </a:lnTo>
                  <a:lnTo>
                    <a:pt x="29746" y="35526"/>
                  </a:lnTo>
                  <a:lnTo>
                    <a:pt x="29371" y="34757"/>
                  </a:lnTo>
                  <a:lnTo>
                    <a:pt x="29202" y="34363"/>
                  </a:lnTo>
                  <a:lnTo>
                    <a:pt x="29014" y="33950"/>
                  </a:lnTo>
                  <a:lnTo>
                    <a:pt x="28845" y="33518"/>
                  </a:lnTo>
                  <a:lnTo>
                    <a:pt x="28695" y="33068"/>
                  </a:lnTo>
                  <a:lnTo>
                    <a:pt x="28545" y="32599"/>
                  </a:lnTo>
                  <a:lnTo>
                    <a:pt x="28433" y="32148"/>
                  </a:lnTo>
                  <a:lnTo>
                    <a:pt x="28320" y="31660"/>
                  </a:lnTo>
                  <a:lnTo>
                    <a:pt x="28226" y="31172"/>
                  </a:lnTo>
                  <a:lnTo>
                    <a:pt x="28151" y="30684"/>
                  </a:lnTo>
                  <a:lnTo>
                    <a:pt x="28114" y="30178"/>
                  </a:lnTo>
                  <a:lnTo>
                    <a:pt x="28095" y="29690"/>
                  </a:lnTo>
                  <a:lnTo>
                    <a:pt x="28114" y="29183"/>
                  </a:lnTo>
                  <a:lnTo>
                    <a:pt x="28151" y="28658"/>
                  </a:lnTo>
                  <a:lnTo>
                    <a:pt x="28245" y="28151"/>
                  </a:lnTo>
                  <a:lnTo>
                    <a:pt x="28358" y="27644"/>
                  </a:lnTo>
                  <a:lnTo>
                    <a:pt x="28508" y="27137"/>
                  </a:lnTo>
                  <a:lnTo>
                    <a:pt x="28695" y="26612"/>
                  </a:lnTo>
                  <a:lnTo>
                    <a:pt x="28939" y="26105"/>
                  </a:lnTo>
                  <a:lnTo>
                    <a:pt x="29221" y="25599"/>
                  </a:lnTo>
                  <a:lnTo>
                    <a:pt x="29540" y="25111"/>
                  </a:lnTo>
                  <a:lnTo>
                    <a:pt x="29915" y="24623"/>
                  </a:lnTo>
                  <a:lnTo>
                    <a:pt x="30122" y="24379"/>
                  </a:lnTo>
                  <a:lnTo>
                    <a:pt x="30347" y="24135"/>
                  </a:lnTo>
                  <a:lnTo>
                    <a:pt x="30591" y="23891"/>
                  </a:lnTo>
                  <a:lnTo>
                    <a:pt x="30835" y="23647"/>
                  </a:lnTo>
                  <a:lnTo>
                    <a:pt x="31098" y="23422"/>
                  </a:lnTo>
                  <a:lnTo>
                    <a:pt x="31379" y="23196"/>
                  </a:lnTo>
                  <a:lnTo>
                    <a:pt x="31661" y="22952"/>
                  </a:lnTo>
                  <a:lnTo>
                    <a:pt x="31980" y="22727"/>
                  </a:lnTo>
                  <a:lnTo>
                    <a:pt x="32299" y="22502"/>
                  </a:lnTo>
                  <a:lnTo>
                    <a:pt x="32636" y="22296"/>
                  </a:lnTo>
                  <a:lnTo>
                    <a:pt x="33350" y="21845"/>
                  </a:lnTo>
                  <a:lnTo>
                    <a:pt x="34138" y="21432"/>
                  </a:lnTo>
                  <a:lnTo>
                    <a:pt x="34682" y="21151"/>
                  </a:lnTo>
                  <a:lnTo>
                    <a:pt x="35189" y="20869"/>
                  </a:lnTo>
                  <a:lnTo>
                    <a:pt x="35695" y="20588"/>
                  </a:lnTo>
                  <a:lnTo>
                    <a:pt x="36146" y="20306"/>
                  </a:lnTo>
                  <a:lnTo>
                    <a:pt x="36596" y="20025"/>
                  </a:lnTo>
                  <a:lnTo>
                    <a:pt x="37009" y="19743"/>
                  </a:lnTo>
                  <a:lnTo>
                    <a:pt x="37422" y="19462"/>
                  </a:lnTo>
                  <a:lnTo>
                    <a:pt x="37797" y="19162"/>
                  </a:lnTo>
                  <a:lnTo>
                    <a:pt x="38135" y="18880"/>
                  </a:lnTo>
                  <a:lnTo>
                    <a:pt x="38473" y="18580"/>
                  </a:lnTo>
                  <a:lnTo>
                    <a:pt x="38792" y="18298"/>
                  </a:lnTo>
                  <a:lnTo>
                    <a:pt x="39092" y="17998"/>
                  </a:lnTo>
                  <a:lnTo>
                    <a:pt x="39355" y="17717"/>
                  </a:lnTo>
                  <a:lnTo>
                    <a:pt x="39618" y="17416"/>
                  </a:lnTo>
                  <a:lnTo>
                    <a:pt x="39862" y="17135"/>
                  </a:lnTo>
                  <a:lnTo>
                    <a:pt x="40068" y="16834"/>
                  </a:lnTo>
                  <a:lnTo>
                    <a:pt x="40274" y="16553"/>
                  </a:lnTo>
                  <a:lnTo>
                    <a:pt x="40462" y="16271"/>
                  </a:lnTo>
                  <a:lnTo>
                    <a:pt x="40631" y="15971"/>
                  </a:lnTo>
                  <a:lnTo>
                    <a:pt x="40781" y="15690"/>
                  </a:lnTo>
                  <a:lnTo>
                    <a:pt x="40931" y="15408"/>
                  </a:lnTo>
                  <a:lnTo>
                    <a:pt x="41063" y="15127"/>
                  </a:lnTo>
                  <a:lnTo>
                    <a:pt x="41157" y="14845"/>
                  </a:lnTo>
                  <a:lnTo>
                    <a:pt x="41269" y="14564"/>
                  </a:lnTo>
                  <a:lnTo>
                    <a:pt x="41419" y="14019"/>
                  </a:lnTo>
                  <a:lnTo>
                    <a:pt x="41532" y="13494"/>
                  </a:lnTo>
                  <a:lnTo>
                    <a:pt x="41607" y="12969"/>
                  </a:lnTo>
                  <a:lnTo>
                    <a:pt x="41626" y="12481"/>
                  </a:lnTo>
                  <a:lnTo>
                    <a:pt x="41626" y="11993"/>
                  </a:lnTo>
                  <a:lnTo>
                    <a:pt x="41588" y="11523"/>
                  </a:lnTo>
                  <a:lnTo>
                    <a:pt x="41532" y="11073"/>
                  </a:lnTo>
                  <a:lnTo>
                    <a:pt x="41438" y="10641"/>
                  </a:lnTo>
                  <a:lnTo>
                    <a:pt x="41344" y="10247"/>
                  </a:lnTo>
                  <a:lnTo>
                    <a:pt x="41232" y="9872"/>
                  </a:lnTo>
                  <a:lnTo>
                    <a:pt x="41100" y="9534"/>
                  </a:lnTo>
                  <a:lnTo>
                    <a:pt x="40988" y="9215"/>
                  </a:lnTo>
                  <a:lnTo>
                    <a:pt x="40856" y="8934"/>
                  </a:lnTo>
                  <a:lnTo>
                    <a:pt x="40725" y="8671"/>
                  </a:lnTo>
                  <a:lnTo>
                    <a:pt x="40500" y="8277"/>
                  </a:lnTo>
                  <a:lnTo>
                    <a:pt x="40350" y="8014"/>
                  </a:lnTo>
                  <a:lnTo>
                    <a:pt x="40274" y="7939"/>
                  </a:lnTo>
                  <a:lnTo>
                    <a:pt x="39787" y="7170"/>
                  </a:lnTo>
                  <a:lnTo>
                    <a:pt x="39280" y="6438"/>
                  </a:lnTo>
                  <a:lnTo>
                    <a:pt x="38736" y="5743"/>
                  </a:lnTo>
                  <a:lnTo>
                    <a:pt x="38191" y="5068"/>
                  </a:lnTo>
                  <a:lnTo>
                    <a:pt x="37628" y="4448"/>
                  </a:lnTo>
                  <a:lnTo>
                    <a:pt x="37047" y="3867"/>
                  </a:lnTo>
                  <a:lnTo>
                    <a:pt x="36446" y="3304"/>
                  </a:lnTo>
                  <a:lnTo>
                    <a:pt x="35846" y="2797"/>
                  </a:lnTo>
                  <a:lnTo>
                    <a:pt x="35226" y="2328"/>
                  </a:lnTo>
                  <a:lnTo>
                    <a:pt x="34607" y="1896"/>
                  </a:lnTo>
                  <a:lnTo>
                    <a:pt x="33969" y="1521"/>
                  </a:lnTo>
                  <a:lnTo>
                    <a:pt x="33331" y="1164"/>
                  </a:lnTo>
                  <a:lnTo>
                    <a:pt x="32693" y="864"/>
                  </a:lnTo>
                  <a:lnTo>
                    <a:pt x="32055" y="601"/>
                  </a:lnTo>
                  <a:lnTo>
                    <a:pt x="31417" y="395"/>
                  </a:lnTo>
                  <a:lnTo>
                    <a:pt x="30760" y="226"/>
                  </a:lnTo>
                  <a:lnTo>
                    <a:pt x="30441" y="151"/>
                  </a:lnTo>
                  <a:lnTo>
                    <a:pt x="30122" y="113"/>
                  </a:lnTo>
                  <a:lnTo>
                    <a:pt x="29803" y="57"/>
                  </a:lnTo>
                  <a:lnTo>
                    <a:pt x="29484" y="38"/>
                  </a:lnTo>
                  <a:lnTo>
                    <a:pt x="29165" y="19"/>
                  </a:lnTo>
                  <a:lnTo>
                    <a:pt x="28845" y="1"/>
                  </a:lnTo>
                  <a:close/>
                </a:path>
              </a:pathLst>
            </a:custGeom>
            <a:solidFill>
              <a:srgbClr val="9654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1" name="Google Shape;1311;p40"/>
            <p:cNvSpPr/>
            <p:nvPr/>
          </p:nvSpPr>
          <p:spPr>
            <a:xfrm>
              <a:off x="2238500" y="1812650"/>
              <a:ext cx="370200" cy="133725"/>
            </a:xfrm>
            <a:custGeom>
              <a:rect b="b" l="l" r="r" t="t"/>
              <a:pathLst>
                <a:path extrusionOk="0" h="5349" w="14808">
                  <a:moveTo>
                    <a:pt x="0" y="0"/>
                  </a:moveTo>
                  <a:lnTo>
                    <a:pt x="375" y="488"/>
                  </a:lnTo>
                  <a:lnTo>
                    <a:pt x="732" y="957"/>
                  </a:lnTo>
                  <a:lnTo>
                    <a:pt x="1107" y="1408"/>
                  </a:lnTo>
                  <a:lnTo>
                    <a:pt x="1464" y="1821"/>
                  </a:lnTo>
                  <a:lnTo>
                    <a:pt x="1839" y="2215"/>
                  </a:lnTo>
                  <a:lnTo>
                    <a:pt x="2196" y="2571"/>
                  </a:lnTo>
                  <a:lnTo>
                    <a:pt x="2552" y="2909"/>
                  </a:lnTo>
                  <a:lnTo>
                    <a:pt x="2909" y="3209"/>
                  </a:lnTo>
                  <a:lnTo>
                    <a:pt x="3266" y="3491"/>
                  </a:lnTo>
                  <a:lnTo>
                    <a:pt x="3622" y="3754"/>
                  </a:lnTo>
                  <a:lnTo>
                    <a:pt x="3960" y="3998"/>
                  </a:lnTo>
                  <a:lnTo>
                    <a:pt x="4317" y="4223"/>
                  </a:lnTo>
                  <a:lnTo>
                    <a:pt x="4654" y="4411"/>
                  </a:lnTo>
                  <a:lnTo>
                    <a:pt x="4992" y="4598"/>
                  </a:lnTo>
                  <a:lnTo>
                    <a:pt x="5330" y="4748"/>
                  </a:lnTo>
                  <a:lnTo>
                    <a:pt x="5649" y="4880"/>
                  </a:lnTo>
                  <a:lnTo>
                    <a:pt x="5987" y="4992"/>
                  </a:lnTo>
                  <a:lnTo>
                    <a:pt x="6306" y="5105"/>
                  </a:lnTo>
                  <a:lnTo>
                    <a:pt x="6625" y="5180"/>
                  </a:lnTo>
                  <a:lnTo>
                    <a:pt x="6944" y="5255"/>
                  </a:lnTo>
                  <a:lnTo>
                    <a:pt x="7263" y="5293"/>
                  </a:lnTo>
                  <a:lnTo>
                    <a:pt x="7563" y="5330"/>
                  </a:lnTo>
                  <a:lnTo>
                    <a:pt x="7863" y="5349"/>
                  </a:lnTo>
                  <a:lnTo>
                    <a:pt x="8464" y="5349"/>
                  </a:lnTo>
                  <a:lnTo>
                    <a:pt x="8745" y="5330"/>
                  </a:lnTo>
                  <a:lnTo>
                    <a:pt x="9046" y="5293"/>
                  </a:lnTo>
                  <a:lnTo>
                    <a:pt x="9327" y="5255"/>
                  </a:lnTo>
                  <a:lnTo>
                    <a:pt x="9853" y="5124"/>
                  </a:lnTo>
                  <a:lnTo>
                    <a:pt x="10378" y="4974"/>
                  </a:lnTo>
                  <a:lnTo>
                    <a:pt x="10885" y="4786"/>
                  </a:lnTo>
                  <a:lnTo>
                    <a:pt x="11354" y="4561"/>
                  </a:lnTo>
                  <a:lnTo>
                    <a:pt x="11804" y="4317"/>
                  </a:lnTo>
                  <a:lnTo>
                    <a:pt x="12217" y="4073"/>
                  </a:lnTo>
                  <a:lnTo>
                    <a:pt x="12611" y="3810"/>
                  </a:lnTo>
                  <a:lnTo>
                    <a:pt x="12968" y="3529"/>
                  </a:lnTo>
                  <a:lnTo>
                    <a:pt x="13306" y="3266"/>
                  </a:lnTo>
                  <a:lnTo>
                    <a:pt x="13606" y="3003"/>
                  </a:lnTo>
                  <a:lnTo>
                    <a:pt x="13888" y="2759"/>
                  </a:lnTo>
                  <a:lnTo>
                    <a:pt x="14132" y="2515"/>
                  </a:lnTo>
                  <a:lnTo>
                    <a:pt x="14507" y="2121"/>
                  </a:lnTo>
                  <a:lnTo>
                    <a:pt x="14732" y="1840"/>
                  </a:lnTo>
                  <a:lnTo>
                    <a:pt x="14807" y="17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5E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2" name="Google Shape;1312;p40"/>
            <p:cNvSpPr/>
            <p:nvPr/>
          </p:nvSpPr>
          <p:spPr>
            <a:xfrm>
              <a:off x="2238500" y="1812650"/>
              <a:ext cx="370200" cy="123875"/>
            </a:xfrm>
            <a:custGeom>
              <a:rect b="b" l="l" r="r" t="t"/>
              <a:pathLst>
                <a:path extrusionOk="0" h="4955" w="14808">
                  <a:moveTo>
                    <a:pt x="0" y="0"/>
                  </a:moveTo>
                  <a:lnTo>
                    <a:pt x="413" y="563"/>
                  </a:lnTo>
                  <a:lnTo>
                    <a:pt x="845" y="1089"/>
                  </a:lnTo>
                  <a:lnTo>
                    <a:pt x="1258" y="1596"/>
                  </a:lnTo>
                  <a:lnTo>
                    <a:pt x="1689" y="2046"/>
                  </a:lnTo>
                  <a:lnTo>
                    <a:pt x="1971" y="1877"/>
                  </a:lnTo>
                  <a:lnTo>
                    <a:pt x="2252" y="1727"/>
                  </a:lnTo>
                  <a:lnTo>
                    <a:pt x="2552" y="1596"/>
                  </a:lnTo>
                  <a:lnTo>
                    <a:pt x="2871" y="1483"/>
                  </a:lnTo>
                  <a:lnTo>
                    <a:pt x="3172" y="1389"/>
                  </a:lnTo>
                  <a:lnTo>
                    <a:pt x="3491" y="1314"/>
                  </a:lnTo>
                  <a:lnTo>
                    <a:pt x="3810" y="1258"/>
                  </a:lnTo>
                  <a:lnTo>
                    <a:pt x="4129" y="1220"/>
                  </a:lnTo>
                  <a:lnTo>
                    <a:pt x="4448" y="1201"/>
                  </a:lnTo>
                  <a:lnTo>
                    <a:pt x="5086" y="1201"/>
                  </a:lnTo>
                  <a:lnTo>
                    <a:pt x="5405" y="1239"/>
                  </a:lnTo>
                  <a:lnTo>
                    <a:pt x="5724" y="1295"/>
                  </a:lnTo>
                  <a:lnTo>
                    <a:pt x="6043" y="1352"/>
                  </a:lnTo>
                  <a:lnTo>
                    <a:pt x="6362" y="1427"/>
                  </a:lnTo>
                  <a:lnTo>
                    <a:pt x="6662" y="1520"/>
                  </a:lnTo>
                  <a:lnTo>
                    <a:pt x="6981" y="1633"/>
                  </a:lnTo>
                  <a:lnTo>
                    <a:pt x="7282" y="1764"/>
                  </a:lnTo>
                  <a:lnTo>
                    <a:pt x="7563" y="1896"/>
                  </a:lnTo>
                  <a:lnTo>
                    <a:pt x="7845" y="2065"/>
                  </a:lnTo>
                  <a:lnTo>
                    <a:pt x="8126" y="2234"/>
                  </a:lnTo>
                  <a:lnTo>
                    <a:pt x="8389" y="2403"/>
                  </a:lnTo>
                  <a:lnTo>
                    <a:pt x="8652" y="2609"/>
                  </a:lnTo>
                  <a:lnTo>
                    <a:pt x="8896" y="2815"/>
                  </a:lnTo>
                  <a:lnTo>
                    <a:pt x="9140" y="3041"/>
                  </a:lnTo>
                  <a:lnTo>
                    <a:pt x="9365" y="3285"/>
                  </a:lnTo>
                  <a:lnTo>
                    <a:pt x="9571" y="3529"/>
                  </a:lnTo>
                  <a:lnTo>
                    <a:pt x="9778" y="3791"/>
                  </a:lnTo>
                  <a:lnTo>
                    <a:pt x="9947" y="4073"/>
                  </a:lnTo>
                  <a:lnTo>
                    <a:pt x="10115" y="4354"/>
                  </a:lnTo>
                  <a:lnTo>
                    <a:pt x="10266" y="4655"/>
                  </a:lnTo>
                  <a:lnTo>
                    <a:pt x="10397" y="4955"/>
                  </a:lnTo>
                  <a:lnTo>
                    <a:pt x="10904" y="4767"/>
                  </a:lnTo>
                  <a:lnTo>
                    <a:pt x="11373" y="4561"/>
                  </a:lnTo>
                  <a:lnTo>
                    <a:pt x="11804" y="4317"/>
                  </a:lnTo>
                  <a:lnTo>
                    <a:pt x="12236" y="4054"/>
                  </a:lnTo>
                  <a:lnTo>
                    <a:pt x="12630" y="3791"/>
                  </a:lnTo>
                  <a:lnTo>
                    <a:pt x="12987" y="3529"/>
                  </a:lnTo>
                  <a:lnTo>
                    <a:pt x="13325" y="3266"/>
                  </a:lnTo>
                  <a:lnTo>
                    <a:pt x="13625" y="3003"/>
                  </a:lnTo>
                  <a:lnTo>
                    <a:pt x="13888" y="2740"/>
                  </a:lnTo>
                  <a:lnTo>
                    <a:pt x="14132" y="2515"/>
                  </a:lnTo>
                  <a:lnTo>
                    <a:pt x="14507" y="2102"/>
                  </a:lnTo>
                  <a:lnTo>
                    <a:pt x="14732" y="1840"/>
                  </a:lnTo>
                  <a:lnTo>
                    <a:pt x="14807" y="17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91F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3" name="Google Shape;1313;p40"/>
            <p:cNvSpPr/>
            <p:nvPr/>
          </p:nvSpPr>
          <p:spPr>
            <a:xfrm>
              <a:off x="2461350" y="1542400"/>
              <a:ext cx="101350" cy="240250"/>
            </a:xfrm>
            <a:custGeom>
              <a:rect b="b" l="l" r="r" t="t"/>
              <a:pathLst>
                <a:path extrusionOk="0" h="9610" w="4054">
                  <a:moveTo>
                    <a:pt x="2384" y="1"/>
                  </a:moveTo>
                  <a:lnTo>
                    <a:pt x="2252" y="263"/>
                  </a:lnTo>
                  <a:lnTo>
                    <a:pt x="2140" y="526"/>
                  </a:lnTo>
                  <a:lnTo>
                    <a:pt x="1952" y="1089"/>
                  </a:lnTo>
                  <a:lnTo>
                    <a:pt x="1802" y="1633"/>
                  </a:lnTo>
                  <a:lnTo>
                    <a:pt x="1671" y="2215"/>
                  </a:lnTo>
                  <a:lnTo>
                    <a:pt x="1633" y="2497"/>
                  </a:lnTo>
                  <a:lnTo>
                    <a:pt x="1596" y="2797"/>
                  </a:lnTo>
                  <a:lnTo>
                    <a:pt x="1558" y="3078"/>
                  </a:lnTo>
                  <a:lnTo>
                    <a:pt x="1539" y="3379"/>
                  </a:lnTo>
                  <a:lnTo>
                    <a:pt x="1539" y="3660"/>
                  </a:lnTo>
                  <a:lnTo>
                    <a:pt x="1539" y="3960"/>
                  </a:lnTo>
                  <a:lnTo>
                    <a:pt x="1539" y="4261"/>
                  </a:lnTo>
                  <a:lnTo>
                    <a:pt x="1558" y="4561"/>
                  </a:lnTo>
                  <a:lnTo>
                    <a:pt x="1633" y="5143"/>
                  </a:lnTo>
                  <a:lnTo>
                    <a:pt x="1746" y="5743"/>
                  </a:lnTo>
                  <a:lnTo>
                    <a:pt x="1915" y="6306"/>
                  </a:lnTo>
                  <a:lnTo>
                    <a:pt x="2008" y="6607"/>
                  </a:lnTo>
                  <a:lnTo>
                    <a:pt x="2121" y="6888"/>
                  </a:lnTo>
                  <a:lnTo>
                    <a:pt x="2234" y="7151"/>
                  </a:lnTo>
                  <a:lnTo>
                    <a:pt x="2365" y="7432"/>
                  </a:lnTo>
                  <a:lnTo>
                    <a:pt x="2515" y="7695"/>
                  </a:lnTo>
                  <a:lnTo>
                    <a:pt x="2665" y="7958"/>
                  </a:lnTo>
                  <a:lnTo>
                    <a:pt x="2834" y="8202"/>
                  </a:lnTo>
                  <a:lnTo>
                    <a:pt x="2999" y="8417"/>
                  </a:lnTo>
                  <a:lnTo>
                    <a:pt x="2722" y="8521"/>
                  </a:lnTo>
                  <a:lnTo>
                    <a:pt x="1802" y="8840"/>
                  </a:lnTo>
                  <a:lnTo>
                    <a:pt x="901" y="9215"/>
                  </a:lnTo>
                  <a:lnTo>
                    <a:pt x="451" y="9403"/>
                  </a:lnTo>
                  <a:lnTo>
                    <a:pt x="0" y="9609"/>
                  </a:lnTo>
                  <a:lnTo>
                    <a:pt x="488" y="9572"/>
                  </a:lnTo>
                  <a:lnTo>
                    <a:pt x="976" y="9515"/>
                  </a:lnTo>
                  <a:lnTo>
                    <a:pt x="1952" y="9384"/>
                  </a:lnTo>
                  <a:lnTo>
                    <a:pt x="2909" y="9215"/>
                  </a:lnTo>
                  <a:lnTo>
                    <a:pt x="3378" y="9140"/>
                  </a:lnTo>
                  <a:lnTo>
                    <a:pt x="3866" y="9028"/>
                  </a:lnTo>
                  <a:lnTo>
                    <a:pt x="4054" y="8314"/>
                  </a:lnTo>
                  <a:lnTo>
                    <a:pt x="4035" y="8296"/>
                  </a:lnTo>
                  <a:lnTo>
                    <a:pt x="4016" y="8277"/>
                  </a:lnTo>
                  <a:lnTo>
                    <a:pt x="3979" y="8221"/>
                  </a:lnTo>
                  <a:lnTo>
                    <a:pt x="3904" y="8127"/>
                  </a:lnTo>
                  <a:lnTo>
                    <a:pt x="3754" y="7920"/>
                  </a:lnTo>
                  <a:lnTo>
                    <a:pt x="3622" y="7695"/>
                  </a:lnTo>
                  <a:lnTo>
                    <a:pt x="3491" y="7470"/>
                  </a:lnTo>
                  <a:lnTo>
                    <a:pt x="3360" y="7226"/>
                  </a:lnTo>
                  <a:lnTo>
                    <a:pt x="3247" y="7001"/>
                  </a:lnTo>
                  <a:lnTo>
                    <a:pt x="3041" y="6513"/>
                  </a:lnTo>
                  <a:lnTo>
                    <a:pt x="2853" y="6006"/>
                  </a:lnTo>
                  <a:lnTo>
                    <a:pt x="2703" y="5499"/>
                  </a:lnTo>
                  <a:lnTo>
                    <a:pt x="2571" y="4974"/>
                  </a:lnTo>
                  <a:lnTo>
                    <a:pt x="2478" y="4448"/>
                  </a:lnTo>
                  <a:lnTo>
                    <a:pt x="2403" y="3904"/>
                  </a:lnTo>
                  <a:lnTo>
                    <a:pt x="2346" y="3360"/>
                  </a:lnTo>
                  <a:lnTo>
                    <a:pt x="2309" y="2816"/>
                  </a:lnTo>
                  <a:lnTo>
                    <a:pt x="2309" y="2271"/>
                  </a:lnTo>
                  <a:lnTo>
                    <a:pt x="2309" y="1708"/>
                  </a:lnTo>
                  <a:lnTo>
                    <a:pt x="2327" y="1145"/>
                  </a:lnTo>
                  <a:lnTo>
                    <a:pt x="2346" y="582"/>
                  </a:lnTo>
                  <a:lnTo>
                    <a:pt x="2384" y="1"/>
                  </a:lnTo>
                  <a:close/>
                </a:path>
              </a:pathLst>
            </a:custGeom>
            <a:solidFill>
              <a:srgbClr val="BC62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4" name="Google Shape;1314;p40"/>
            <p:cNvSpPr/>
            <p:nvPr/>
          </p:nvSpPr>
          <p:spPr>
            <a:xfrm>
              <a:off x="2539700" y="1443875"/>
              <a:ext cx="160950" cy="92925"/>
            </a:xfrm>
            <a:custGeom>
              <a:rect b="b" l="l" r="r" t="t"/>
              <a:pathLst>
                <a:path extrusionOk="0" h="3717" w="6438">
                  <a:moveTo>
                    <a:pt x="3529" y="1"/>
                  </a:moveTo>
                  <a:lnTo>
                    <a:pt x="3341" y="19"/>
                  </a:lnTo>
                  <a:lnTo>
                    <a:pt x="3153" y="38"/>
                  </a:lnTo>
                  <a:lnTo>
                    <a:pt x="2984" y="57"/>
                  </a:lnTo>
                  <a:lnTo>
                    <a:pt x="2815" y="113"/>
                  </a:lnTo>
                  <a:lnTo>
                    <a:pt x="2478" y="226"/>
                  </a:lnTo>
                  <a:lnTo>
                    <a:pt x="2177" y="357"/>
                  </a:lnTo>
                  <a:lnTo>
                    <a:pt x="1896" y="526"/>
                  </a:lnTo>
                  <a:lnTo>
                    <a:pt x="1633" y="714"/>
                  </a:lnTo>
                  <a:lnTo>
                    <a:pt x="1389" y="901"/>
                  </a:lnTo>
                  <a:lnTo>
                    <a:pt x="1164" y="1108"/>
                  </a:lnTo>
                  <a:lnTo>
                    <a:pt x="958" y="1333"/>
                  </a:lnTo>
                  <a:lnTo>
                    <a:pt x="770" y="1577"/>
                  </a:lnTo>
                  <a:lnTo>
                    <a:pt x="601" y="1821"/>
                  </a:lnTo>
                  <a:lnTo>
                    <a:pt x="451" y="2065"/>
                  </a:lnTo>
                  <a:lnTo>
                    <a:pt x="301" y="2328"/>
                  </a:lnTo>
                  <a:lnTo>
                    <a:pt x="188" y="2590"/>
                  </a:lnTo>
                  <a:lnTo>
                    <a:pt x="75" y="2872"/>
                  </a:lnTo>
                  <a:lnTo>
                    <a:pt x="0" y="3153"/>
                  </a:lnTo>
                  <a:lnTo>
                    <a:pt x="507" y="2872"/>
                  </a:lnTo>
                  <a:lnTo>
                    <a:pt x="976" y="2572"/>
                  </a:lnTo>
                  <a:lnTo>
                    <a:pt x="1445" y="2309"/>
                  </a:lnTo>
                  <a:lnTo>
                    <a:pt x="1896" y="2046"/>
                  </a:lnTo>
                  <a:lnTo>
                    <a:pt x="2328" y="1821"/>
                  </a:lnTo>
                  <a:lnTo>
                    <a:pt x="2553" y="1727"/>
                  </a:lnTo>
                  <a:lnTo>
                    <a:pt x="2759" y="1652"/>
                  </a:lnTo>
                  <a:lnTo>
                    <a:pt x="2966" y="1596"/>
                  </a:lnTo>
                  <a:lnTo>
                    <a:pt x="3172" y="1540"/>
                  </a:lnTo>
                  <a:lnTo>
                    <a:pt x="3360" y="1521"/>
                  </a:lnTo>
                  <a:lnTo>
                    <a:pt x="3547" y="1502"/>
                  </a:lnTo>
                  <a:lnTo>
                    <a:pt x="3716" y="1521"/>
                  </a:lnTo>
                  <a:lnTo>
                    <a:pt x="3885" y="1540"/>
                  </a:lnTo>
                  <a:lnTo>
                    <a:pt x="4054" y="1577"/>
                  </a:lnTo>
                  <a:lnTo>
                    <a:pt x="4223" y="1652"/>
                  </a:lnTo>
                  <a:lnTo>
                    <a:pt x="4411" y="1746"/>
                  </a:lnTo>
                  <a:lnTo>
                    <a:pt x="4580" y="1859"/>
                  </a:lnTo>
                  <a:lnTo>
                    <a:pt x="4767" y="1990"/>
                  </a:lnTo>
                  <a:lnTo>
                    <a:pt x="4955" y="2140"/>
                  </a:lnTo>
                  <a:lnTo>
                    <a:pt x="5311" y="2478"/>
                  </a:lnTo>
                  <a:lnTo>
                    <a:pt x="5668" y="2872"/>
                  </a:lnTo>
                  <a:lnTo>
                    <a:pt x="6043" y="3285"/>
                  </a:lnTo>
                  <a:lnTo>
                    <a:pt x="6231" y="3491"/>
                  </a:lnTo>
                  <a:lnTo>
                    <a:pt x="6437" y="3716"/>
                  </a:lnTo>
                  <a:lnTo>
                    <a:pt x="6437" y="3416"/>
                  </a:lnTo>
                  <a:lnTo>
                    <a:pt x="6419" y="3116"/>
                  </a:lnTo>
                  <a:lnTo>
                    <a:pt x="6381" y="2816"/>
                  </a:lnTo>
                  <a:lnTo>
                    <a:pt x="6325" y="2534"/>
                  </a:lnTo>
                  <a:lnTo>
                    <a:pt x="6250" y="2234"/>
                  </a:lnTo>
                  <a:lnTo>
                    <a:pt x="6137" y="1952"/>
                  </a:lnTo>
                  <a:lnTo>
                    <a:pt x="6025" y="1671"/>
                  </a:lnTo>
                  <a:lnTo>
                    <a:pt x="5856" y="1389"/>
                  </a:lnTo>
                  <a:lnTo>
                    <a:pt x="5781" y="1258"/>
                  </a:lnTo>
                  <a:lnTo>
                    <a:pt x="5687" y="1127"/>
                  </a:lnTo>
                  <a:lnTo>
                    <a:pt x="5593" y="995"/>
                  </a:lnTo>
                  <a:lnTo>
                    <a:pt x="5480" y="883"/>
                  </a:lnTo>
                  <a:lnTo>
                    <a:pt x="5236" y="639"/>
                  </a:lnTo>
                  <a:lnTo>
                    <a:pt x="5086" y="526"/>
                  </a:lnTo>
                  <a:lnTo>
                    <a:pt x="4936" y="414"/>
                  </a:lnTo>
                  <a:lnTo>
                    <a:pt x="4786" y="320"/>
                  </a:lnTo>
                  <a:lnTo>
                    <a:pt x="4617" y="245"/>
                  </a:lnTo>
                  <a:lnTo>
                    <a:pt x="4448" y="170"/>
                  </a:lnTo>
                  <a:lnTo>
                    <a:pt x="4279" y="113"/>
                  </a:lnTo>
                  <a:lnTo>
                    <a:pt x="4092" y="57"/>
                  </a:lnTo>
                  <a:lnTo>
                    <a:pt x="3904" y="38"/>
                  </a:lnTo>
                  <a:lnTo>
                    <a:pt x="3716" y="19"/>
                  </a:lnTo>
                  <a:lnTo>
                    <a:pt x="3529" y="1"/>
                  </a:lnTo>
                  <a:close/>
                </a:path>
              </a:pathLst>
            </a:custGeom>
            <a:solidFill>
              <a:srgbClr val="7641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5" name="Google Shape;1315;p40"/>
            <p:cNvSpPr/>
            <p:nvPr/>
          </p:nvSpPr>
          <p:spPr>
            <a:xfrm>
              <a:off x="2180325" y="1418075"/>
              <a:ext cx="257600" cy="99500"/>
            </a:xfrm>
            <a:custGeom>
              <a:rect b="b" l="l" r="r" t="t"/>
              <a:pathLst>
                <a:path extrusionOk="0" h="3980" w="10304">
                  <a:moveTo>
                    <a:pt x="5349" y="0"/>
                  </a:moveTo>
                  <a:lnTo>
                    <a:pt x="5123" y="19"/>
                  </a:lnTo>
                  <a:lnTo>
                    <a:pt x="4673" y="76"/>
                  </a:lnTo>
                  <a:lnTo>
                    <a:pt x="4223" y="169"/>
                  </a:lnTo>
                  <a:lnTo>
                    <a:pt x="3791" y="282"/>
                  </a:lnTo>
                  <a:lnTo>
                    <a:pt x="3378" y="451"/>
                  </a:lnTo>
                  <a:lnTo>
                    <a:pt x="3003" y="639"/>
                  </a:lnTo>
                  <a:lnTo>
                    <a:pt x="2890" y="695"/>
                  </a:lnTo>
                  <a:lnTo>
                    <a:pt x="2815" y="751"/>
                  </a:lnTo>
                  <a:lnTo>
                    <a:pt x="2627" y="864"/>
                  </a:lnTo>
                  <a:lnTo>
                    <a:pt x="2440" y="976"/>
                  </a:lnTo>
                  <a:lnTo>
                    <a:pt x="2271" y="1108"/>
                  </a:lnTo>
                  <a:lnTo>
                    <a:pt x="1952" y="1370"/>
                  </a:lnTo>
                  <a:lnTo>
                    <a:pt x="1783" y="1502"/>
                  </a:lnTo>
                  <a:lnTo>
                    <a:pt x="1633" y="1652"/>
                  </a:lnTo>
                  <a:lnTo>
                    <a:pt x="1333" y="1952"/>
                  </a:lnTo>
                  <a:lnTo>
                    <a:pt x="1070" y="2252"/>
                  </a:lnTo>
                  <a:lnTo>
                    <a:pt x="826" y="2572"/>
                  </a:lnTo>
                  <a:lnTo>
                    <a:pt x="582" y="2909"/>
                  </a:lnTo>
                  <a:lnTo>
                    <a:pt x="375" y="3266"/>
                  </a:lnTo>
                  <a:lnTo>
                    <a:pt x="169" y="3622"/>
                  </a:lnTo>
                  <a:lnTo>
                    <a:pt x="0" y="3979"/>
                  </a:lnTo>
                  <a:lnTo>
                    <a:pt x="0" y="3979"/>
                  </a:lnTo>
                  <a:lnTo>
                    <a:pt x="357" y="3773"/>
                  </a:lnTo>
                  <a:lnTo>
                    <a:pt x="676" y="3547"/>
                  </a:lnTo>
                  <a:lnTo>
                    <a:pt x="1013" y="3322"/>
                  </a:lnTo>
                  <a:lnTo>
                    <a:pt x="1333" y="3116"/>
                  </a:lnTo>
                  <a:lnTo>
                    <a:pt x="1652" y="2909"/>
                  </a:lnTo>
                  <a:lnTo>
                    <a:pt x="1971" y="2703"/>
                  </a:lnTo>
                  <a:lnTo>
                    <a:pt x="2290" y="2515"/>
                  </a:lnTo>
                  <a:lnTo>
                    <a:pt x="2609" y="2346"/>
                  </a:lnTo>
                  <a:lnTo>
                    <a:pt x="2928" y="2177"/>
                  </a:lnTo>
                  <a:lnTo>
                    <a:pt x="3265" y="2027"/>
                  </a:lnTo>
                  <a:lnTo>
                    <a:pt x="3416" y="1952"/>
                  </a:lnTo>
                  <a:lnTo>
                    <a:pt x="3509" y="1915"/>
                  </a:lnTo>
                  <a:lnTo>
                    <a:pt x="3585" y="1896"/>
                  </a:lnTo>
                  <a:lnTo>
                    <a:pt x="3904" y="1783"/>
                  </a:lnTo>
                  <a:lnTo>
                    <a:pt x="4241" y="1671"/>
                  </a:lnTo>
                  <a:lnTo>
                    <a:pt x="4560" y="1596"/>
                  </a:lnTo>
                  <a:lnTo>
                    <a:pt x="4879" y="1539"/>
                  </a:lnTo>
                  <a:lnTo>
                    <a:pt x="5217" y="1521"/>
                  </a:lnTo>
                  <a:lnTo>
                    <a:pt x="5536" y="1502"/>
                  </a:lnTo>
                  <a:lnTo>
                    <a:pt x="5855" y="1521"/>
                  </a:lnTo>
                  <a:lnTo>
                    <a:pt x="6193" y="1558"/>
                  </a:lnTo>
                  <a:lnTo>
                    <a:pt x="6512" y="1614"/>
                  </a:lnTo>
                  <a:lnTo>
                    <a:pt x="6831" y="1708"/>
                  </a:lnTo>
                  <a:lnTo>
                    <a:pt x="7150" y="1802"/>
                  </a:lnTo>
                  <a:lnTo>
                    <a:pt x="7488" y="1933"/>
                  </a:lnTo>
                  <a:lnTo>
                    <a:pt x="7807" y="2084"/>
                  </a:lnTo>
                  <a:lnTo>
                    <a:pt x="8126" y="2252"/>
                  </a:lnTo>
                  <a:lnTo>
                    <a:pt x="8426" y="2440"/>
                  </a:lnTo>
                  <a:lnTo>
                    <a:pt x="8745" y="2628"/>
                  </a:lnTo>
                  <a:lnTo>
                    <a:pt x="9064" y="2834"/>
                  </a:lnTo>
                  <a:lnTo>
                    <a:pt x="9684" y="3285"/>
                  </a:lnTo>
                  <a:lnTo>
                    <a:pt x="10303" y="3791"/>
                  </a:lnTo>
                  <a:lnTo>
                    <a:pt x="10303" y="3791"/>
                  </a:lnTo>
                  <a:lnTo>
                    <a:pt x="10247" y="3604"/>
                  </a:lnTo>
                  <a:lnTo>
                    <a:pt x="10172" y="3397"/>
                  </a:lnTo>
                  <a:lnTo>
                    <a:pt x="10003" y="3022"/>
                  </a:lnTo>
                  <a:lnTo>
                    <a:pt x="9815" y="2665"/>
                  </a:lnTo>
                  <a:lnTo>
                    <a:pt x="9590" y="2328"/>
                  </a:lnTo>
                  <a:lnTo>
                    <a:pt x="9327" y="1990"/>
                  </a:lnTo>
                  <a:lnTo>
                    <a:pt x="9064" y="1671"/>
                  </a:lnTo>
                  <a:lnTo>
                    <a:pt x="8764" y="1370"/>
                  </a:lnTo>
                  <a:lnTo>
                    <a:pt x="8445" y="1108"/>
                  </a:lnTo>
                  <a:lnTo>
                    <a:pt x="8089" y="845"/>
                  </a:lnTo>
                  <a:lnTo>
                    <a:pt x="7713" y="620"/>
                  </a:lnTo>
                  <a:lnTo>
                    <a:pt x="7319" y="413"/>
                  </a:lnTo>
                  <a:lnTo>
                    <a:pt x="6906" y="244"/>
                  </a:lnTo>
                  <a:lnTo>
                    <a:pt x="6475" y="132"/>
                  </a:lnTo>
                  <a:lnTo>
                    <a:pt x="6024" y="57"/>
                  </a:lnTo>
                  <a:lnTo>
                    <a:pt x="5799" y="19"/>
                  </a:lnTo>
                  <a:lnTo>
                    <a:pt x="5574" y="19"/>
                  </a:lnTo>
                  <a:lnTo>
                    <a:pt x="5349" y="0"/>
                  </a:lnTo>
                  <a:close/>
                </a:path>
              </a:pathLst>
            </a:custGeom>
            <a:solidFill>
              <a:srgbClr val="7641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6" name="Google Shape;1316;p40"/>
            <p:cNvSpPr/>
            <p:nvPr/>
          </p:nvSpPr>
          <p:spPr>
            <a:xfrm>
              <a:off x="2542050" y="1574775"/>
              <a:ext cx="121075" cy="83075"/>
            </a:xfrm>
            <a:custGeom>
              <a:rect b="b" l="l" r="r" t="t"/>
              <a:pathLst>
                <a:path extrusionOk="0" h="3323" w="4843">
                  <a:moveTo>
                    <a:pt x="2684" y="1"/>
                  </a:moveTo>
                  <a:lnTo>
                    <a:pt x="2515" y="19"/>
                  </a:lnTo>
                  <a:lnTo>
                    <a:pt x="2346" y="57"/>
                  </a:lnTo>
                  <a:lnTo>
                    <a:pt x="2196" y="113"/>
                  </a:lnTo>
                  <a:lnTo>
                    <a:pt x="2046" y="169"/>
                  </a:lnTo>
                  <a:lnTo>
                    <a:pt x="1914" y="245"/>
                  </a:lnTo>
                  <a:lnTo>
                    <a:pt x="1671" y="413"/>
                  </a:lnTo>
                  <a:lnTo>
                    <a:pt x="1445" y="582"/>
                  </a:lnTo>
                  <a:lnTo>
                    <a:pt x="1258" y="789"/>
                  </a:lnTo>
                  <a:lnTo>
                    <a:pt x="1089" y="995"/>
                  </a:lnTo>
                  <a:lnTo>
                    <a:pt x="920" y="1202"/>
                  </a:lnTo>
                  <a:lnTo>
                    <a:pt x="770" y="1427"/>
                  </a:lnTo>
                  <a:lnTo>
                    <a:pt x="638" y="1652"/>
                  </a:lnTo>
                  <a:lnTo>
                    <a:pt x="526" y="1877"/>
                  </a:lnTo>
                  <a:lnTo>
                    <a:pt x="301" y="2346"/>
                  </a:lnTo>
                  <a:lnTo>
                    <a:pt x="132" y="2834"/>
                  </a:lnTo>
                  <a:lnTo>
                    <a:pt x="57" y="3078"/>
                  </a:lnTo>
                  <a:lnTo>
                    <a:pt x="0" y="3322"/>
                  </a:lnTo>
                  <a:lnTo>
                    <a:pt x="0" y="3322"/>
                  </a:lnTo>
                  <a:lnTo>
                    <a:pt x="638" y="2534"/>
                  </a:lnTo>
                  <a:lnTo>
                    <a:pt x="957" y="2159"/>
                  </a:lnTo>
                  <a:lnTo>
                    <a:pt x="1276" y="1802"/>
                  </a:lnTo>
                  <a:lnTo>
                    <a:pt x="1614" y="1464"/>
                  </a:lnTo>
                  <a:lnTo>
                    <a:pt x="1783" y="1314"/>
                  </a:lnTo>
                  <a:lnTo>
                    <a:pt x="1952" y="1164"/>
                  </a:lnTo>
                  <a:lnTo>
                    <a:pt x="2121" y="1033"/>
                  </a:lnTo>
                  <a:lnTo>
                    <a:pt x="2290" y="939"/>
                  </a:lnTo>
                  <a:lnTo>
                    <a:pt x="2477" y="845"/>
                  </a:lnTo>
                  <a:lnTo>
                    <a:pt x="2646" y="808"/>
                  </a:lnTo>
                  <a:lnTo>
                    <a:pt x="2797" y="789"/>
                  </a:lnTo>
                  <a:lnTo>
                    <a:pt x="2947" y="826"/>
                  </a:lnTo>
                  <a:lnTo>
                    <a:pt x="3097" y="883"/>
                  </a:lnTo>
                  <a:lnTo>
                    <a:pt x="3266" y="976"/>
                  </a:lnTo>
                  <a:lnTo>
                    <a:pt x="3416" y="1108"/>
                  </a:lnTo>
                  <a:lnTo>
                    <a:pt x="3566" y="1258"/>
                  </a:lnTo>
                  <a:lnTo>
                    <a:pt x="3697" y="1446"/>
                  </a:lnTo>
                  <a:lnTo>
                    <a:pt x="3847" y="1633"/>
                  </a:lnTo>
                  <a:lnTo>
                    <a:pt x="4110" y="2027"/>
                  </a:lnTo>
                  <a:lnTo>
                    <a:pt x="4354" y="2440"/>
                  </a:lnTo>
                  <a:lnTo>
                    <a:pt x="4842" y="3322"/>
                  </a:lnTo>
                  <a:lnTo>
                    <a:pt x="4823" y="3078"/>
                  </a:lnTo>
                  <a:lnTo>
                    <a:pt x="4805" y="2816"/>
                  </a:lnTo>
                  <a:lnTo>
                    <a:pt x="4711" y="2309"/>
                  </a:lnTo>
                  <a:lnTo>
                    <a:pt x="4654" y="2065"/>
                  </a:lnTo>
                  <a:lnTo>
                    <a:pt x="4579" y="1802"/>
                  </a:lnTo>
                  <a:lnTo>
                    <a:pt x="4486" y="1558"/>
                  </a:lnTo>
                  <a:lnTo>
                    <a:pt x="4392" y="1314"/>
                  </a:lnTo>
                  <a:lnTo>
                    <a:pt x="4260" y="1070"/>
                  </a:lnTo>
                  <a:lnTo>
                    <a:pt x="4129" y="845"/>
                  </a:lnTo>
                  <a:lnTo>
                    <a:pt x="3960" y="601"/>
                  </a:lnTo>
                  <a:lnTo>
                    <a:pt x="3735" y="395"/>
                  </a:lnTo>
                  <a:lnTo>
                    <a:pt x="3622" y="301"/>
                  </a:lnTo>
                  <a:lnTo>
                    <a:pt x="3491" y="207"/>
                  </a:lnTo>
                  <a:lnTo>
                    <a:pt x="3341" y="132"/>
                  </a:lnTo>
                  <a:lnTo>
                    <a:pt x="3191" y="76"/>
                  </a:lnTo>
                  <a:lnTo>
                    <a:pt x="3022" y="19"/>
                  </a:lnTo>
                  <a:lnTo>
                    <a:pt x="2853" y="1"/>
                  </a:lnTo>
                  <a:close/>
                </a:path>
              </a:pathLst>
            </a:custGeom>
            <a:solidFill>
              <a:srgbClr val="1E17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7" name="Google Shape;1317;p40"/>
            <p:cNvSpPr/>
            <p:nvPr/>
          </p:nvSpPr>
          <p:spPr>
            <a:xfrm>
              <a:off x="2264300" y="1559300"/>
              <a:ext cx="128100" cy="82600"/>
            </a:xfrm>
            <a:custGeom>
              <a:rect b="b" l="l" r="r" t="t"/>
              <a:pathLst>
                <a:path extrusionOk="0" h="3304" w="5124">
                  <a:moveTo>
                    <a:pt x="2459" y="0"/>
                  </a:moveTo>
                  <a:lnTo>
                    <a:pt x="2309" y="38"/>
                  </a:lnTo>
                  <a:lnTo>
                    <a:pt x="2158" y="75"/>
                  </a:lnTo>
                  <a:lnTo>
                    <a:pt x="1877" y="169"/>
                  </a:lnTo>
                  <a:lnTo>
                    <a:pt x="1633" y="319"/>
                  </a:lnTo>
                  <a:lnTo>
                    <a:pt x="1408" y="488"/>
                  </a:lnTo>
                  <a:lnTo>
                    <a:pt x="1201" y="676"/>
                  </a:lnTo>
                  <a:lnTo>
                    <a:pt x="1014" y="864"/>
                  </a:lnTo>
                  <a:lnTo>
                    <a:pt x="845" y="1070"/>
                  </a:lnTo>
                  <a:lnTo>
                    <a:pt x="695" y="1276"/>
                  </a:lnTo>
                  <a:lnTo>
                    <a:pt x="563" y="1502"/>
                  </a:lnTo>
                  <a:lnTo>
                    <a:pt x="432" y="1727"/>
                  </a:lnTo>
                  <a:lnTo>
                    <a:pt x="319" y="1952"/>
                  </a:lnTo>
                  <a:lnTo>
                    <a:pt x="226" y="2177"/>
                  </a:lnTo>
                  <a:lnTo>
                    <a:pt x="132" y="2421"/>
                  </a:lnTo>
                  <a:lnTo>
                    <a:pt x="57" y="2665"/>
                  </a:lnTo>
                  <a:lnTo>
                    <a:pt x="0" y="2909"/>
                  </a:lnTo>
                  <a:lnTo>
                    <a:pt x="0" y="2909"/>
                  </a:lnTo>
                  <a:lnTo>
                    <a:pt x="638" y="2158"/>
                  </a:lnTo>
                  <a:lnTo>
                    <a:pt x="976" y="1821"/>
                  </a:lnTo>
                  <a:lnTo>
                    <a:pt x="1314" y="1483"/>
                  </a:lnTo>
                  <a:lnTo>
                    <a:pt x="1483" y="1333"/>
                  </a:lnTo>
                  <a:lnTo>
                    <a:pt x="1652" y="1201"/>
                  </a:lnTo>
                  <a:lnTo>
                    <a:pt x="1839" y="1070"/>
                  </a:lnTo>
                  <a:lnTo>
                    <a:pt x="2008" y="976"/>
                  </a:lnTo>
                  <a:lnTo>
                    <a:pt x="2196" y="882"/>
                  </a:lnTo>
                  <a:lnTo>
                    <a:pt x="2384" y="826"/>
                  </a:lnTo>
                  <a:lnTo>
                    <a:pt x="2553" y="788"/>
                  </a:lnTo>
                  <a:lnTo>
                    <a:pt x="2722" y="788"/>
                  </a:lnTo>
                  <a:lnTo>
                    <a:pt x="2890" y="826"/>
                  </a:lnTo>
                  <a:lnTo>
                    <a:pt x="3059" y="882"/>
                  </a:lnTo>
                  <a:lnTo>
                    <a:pt x="3228" y="976"/>
                  </a:lnTo>
                  <a:lnTo>
                    <a:pt x="3397" y="1089"/>
                  </a:lnTo>
                  <a:lnTo>
                    <a:pt x="3547" y="1220"/>
                  </a:lnTo>
                  <a:lnTo>
                    <a:pt x="3697" y="1370"/>
                  </a:lnTo>
                  <a:lnTo>
                    <a:pt x="3998" y="1708"/>
                  </a:lnTo>
                  <a:lnTo>
                    <a:pt x="4298" y="2083"/>
                  </a:lnTo>
                  <a:lnTo>
                    <a:pt x="4561" y="2478"/>
                  </a:lnTo>
                  <a:lnTo>
                    <a:pt x="5124" y="3303"/>
                  </a:lnTo>
                  <a:lnTo>
                    <a:pt x="5086" y="3059"/>
                  </a:lnTo>
                  <a:lnTo>
                    <a:pt x="5049" y="2797"/>
                  </a:lnTo>
                  <a:lnTo>
                    <a:pt x="4917" y="2309"/>
                  </a:lnTo>
                  <a:lnTo>
                    <a:pt x="4842" y="2065"/>
                  </a:lnTo>
                  <a:lnTo>
                    <a:pt x="4748" y="1839"/>
                  </a:lnTo>
                  <a:lnTo>
                    <a:pt x="4654" y="1595"/>
                  </a:lnTo>
                  <a:lnTo>
                    <a:pt x="4523" y="1370"/>
                  </a:lnTo>
                  <a:lnTo>
                    <a:pt x="4392" y="1145"/>
                  </a:lnTo>
                  <a:lnTo>
                    <a:pt x="4242" y="920"/>
                  </a:lnTo>
                  <a:lnTo>
                    <a:pt x="4073" y="695"/>
                  </a:lnTo>
                  <a:lnTo>
                    <a:pt x="3885" y="507"/>
                  </a:lnTo>
                  <a:lnTo>
                    <a:pt x="3660" y="319"/>
                  </a:lnTo>
                  <a:lnTo>
                    <a:pt x="3397" y="169"/>
                  </a:lnTo>
                  <a:lnTo>
                    <a:pt x="3247" y="113"/>
                  </a:lnTo>
                  <a:lnTo>
                    <a:pt x="3097" y="57"/>
                  </a:lnTo>
                  <a:lnTo>
                    <a:pt x="2947" y="19"/>
                  </a:lnTo>
                  <a:lnTo>
                    <a:pt x="2778" y="0"/>
                  </a:lnTo>
                  <a:close/>
                </a:path>
              </a:pathLst>
            </a:custGeom>
            <a:solidFill>
              <a:srgbClr val="1E17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8" name="Google Shape;1318;p40"/>
            <p:cNvSpPr/>
            <p:nvPr/>
          </p:nvSpPr>
          <p:spPr>
            <a:xfrm>
              <a:off x="1067925" y="348825"/>
              <a:ext cx="1001225" cy="2146950"/>
            </a:xfrm>
            <a:custGeom>
              <a:rect b="b" l="l" r="r" t="t"/>
              <a:pathLst>
                <a:path extrusionOk="0" h="85878" w="40049">
                  <a:moveTo>
                    <a:pt x="1933" y="1"/>
                  </a:moveTo>
                  <a:lnTo>
                    <a:pt x="1877" y="20"/>
                  </a:lnTo>
                  <a:lnTo>
                    <a:pt x="1839" y="95"/>
                  </a:lnTo>
                  <a:lnTo>
                    <a:pt x="1820" y="189"/>
                  </a:lnTo>
                  <a:lnTo>
                    <a:pt x="1820" y="320"/>
                  </a:lnTo>
                  <a:lnTo>
                    <a:pt x="1839" y="508"/>
                  </a:lnTo>
                  <a:lnTo>
                    <a:pt x="1933" y="977"/>
                  </a:lnTo>
                  <a:lnTo>
                    <a:pt x="2083" y="1615"/>
                  </a:lnTo>
                  <a:lnTo>
                    <a:pt x="2346" y="2441"/>
                  </a:lnTo>
                  <a:lnTo>
                    <a:pt x="2684" y="3454"/>
                  </a:lnTo>
                  <a:lnTo>
                    <a:pt x="3097" y="4693"/>
                  </a:lnTo>
                  <a:lnTo>
                    <a:pt x="3641" y="6138"/>
                  </a:lnTo>
                  <a:lnTo>
                    <a:pt x="4279" y="7808"/>
                  </a:lnTo>
                  <a:lnTo>
                    <a:pt x="5030" y="9722"/>
                  </a:lnTo>
                  <a:lnTo>
                    <a:pt x="4692" y="8971"/>
                  </a:lnTo>
                  <a:lnTo>
                    <a:pt x="3866" y="7151"/>
                  </a:lnTo>
                  <a:lnTo>
                    <a:pt x="3340" y="6025"/>
                  </a:lnTo>
                  <a:lnTo>
                    <a:pt x="2777" y="4899"/>
                  </a:lnTo>
                  <a:lnTo>
                    <a:pt x="2214" y="3829"/>
                  </a:lnTo>
                  <a:lnTo>
                    <a:pt x="1952" y="3341"/>
                  </a:lnTo>
                  <a:lnTo>
                    <a:pt x="1708" y="2910"/>
                  </a:lnTo>
                  <a:lnTo>
                    <a:pt x="1464" y="2516"/>
                  </a:lnTo>
                  <a:lnTo>
                    <a:pt x="1239" y="2197"/>
                  </a:lnTo>
                  <a:lnTo>
                    <a:pt x="1032" y="1971"/>
                  </a:lnTo>
                  <a:lnTo>
                    <a:pt x="957" y="1878"/>
                  </a:lnTo>
                  <a:lnTo>
                    <a:pt x="863" y="1803"/>
                  </a:lnTo>
                  <a:lnTo>
                    <a:pt x="807" y="1765"/>
                  </a:lnTo>
                  <a:lnTo>
                    <a:pt x="676" y="1765"/>
                  </a:lnTo>
                  <a:lnTo>
                    <a:pt x="638" y="1803"/>
                  </a:lnTo>
                  <a:lnTo>
                    <a:pt x="601" y="1878"/>
                  </a:lnTo>
                  <a:lnTo>
                    <a:pt x="563" y="1990"/>
                  </a:lnTo>
                  <a:lnTo>
                    <a:pt x="544" y="2122"/>
                  </a:lnTo>
                  <a:lnTo>
                    <a:pt x="544" y="2291"/>
                  </a:lnTo>
                  <a:lnTo>
                    <a:pt x="582" y="2722"/>
                  </a:lnTo>
                  <a:lnTo>
                    <a:pt x="657" y="3304"/>
                  </a:lnTo>
                  <a:lnTo>
                    <a:pt x="788" y="4055"/>
                  </a:lnTo>
                  <a:lnTo>
                    <a:pt x="976" y="4974"/>
                  </a:lnTo>
                  <a:lnTo>
                    <a:pt x="1220" y="6081"/>
                  </a:lnTo>
                  <a:lnTo>
                    <a:pt x="1558" y="7376"/>
                  </a:lnTo>
                  <a:lnTo>
                    <a:pt x="1933" y="8859"/>
                  </a:lnTo>
                  <a:lnTo>
                    <a:pt x="2402" y="10567"/>
                  </a:lnTo>
                  <a:lnTo>
                    <a:pt x="2233" y="10116"/>
                  </a:lnTo>
                  <a:lnTo>
                    <a:pt x="1783" y="9047"/>
                  </a:lnTo>
                  <a:lnTo>
                    <a:pt x="1501" y="8408"/>
                  </a:lnTo>
                  <a:lnTo>
                    <a:pt x="1201" y="7770"/>
                  </a:lnTo>
                  <a:lnTo>
                    <a:pt x="901" y="7151"/>
                  </a:lnTo>
                  <a:lnTo>
                    <a:pt x="619" y="6663"/>
                  </a:lnTo>
                  <a:lnTo>
                    <a:pt x="488" y="6457"/>
                  </a:lnTo>
                  <a:lnTo>
                    <a:pt x="375" y="6288"/>
                  </a:lnTo>
                  <a:lnTo>
                    <a:pt x="263" y="6194"/>
                  </a:lnTo>
                  <a:lnTo>
                    <a:pt x="169" y="6138"/>
                  </a:lnTo>
                  <a:lnTo>
                    <a:pt x="131" y="6119"/>
                  </a:lnTo>
                  <a:lnTo>
                    <a:pt x="94" y="6138"/>
                  </a:lnTo>
                  <a:lnTo>
                    <a:pt x="75" y="6175"/>
                  </a:lnTo>
                  <a:lnTo>
                    <a:pt x="38" y="6213"/>
                  </a:lnTo>
                  <a:lnTo>
                    <a:pt x="19" y="6363"/>
                  </a:lnTo>
                  <a:lnTo>
                    <a:pt x="0" y="6588"/>
                  </a:lnTo>
                  <a:lnTo>
                    <a:pt x="19" y="6907"/>
                  </a:lnTo>
                  <a:lnTo>
                    <a:pt x="56" y="7320"/>
                  </a:lnTo>
                  <a:lnTo>
                    <a:pt x="131" y="7827"/>
                  </a:lnTo>
                  <a:lnTo>
                    <a:pt x="244" y="8427"/>
                  </a:lnTo>
                  <a:lnTo>
                    <a:pt x="375" y="9159"/>
                  </a:lnTo>
                  <a:lnTo>
                    <a:pt x="563" y="10004"/>
                  </a:lnTo>
                  <a:lnTo>
                    <a:pt x="1013" y="12068"/>
                  </a:lnTo>
                  <a:lnTo>
                    <a:pt x="1332" y="13325"/>
                  </a:lnTo>
                  <a:lnTo>
                    <a:pt x="1708" y="14733"/>
                  </a:lnTo>
                  <a:lnTo>
                    <a:pt x="2139" y="16328"/>
                  </a:lnTo>
                  <a:lnTo>
                    <a:pt x="2627" y="18055"/>
                  </a:lnTo>
                  <a:lnTo>
                    <a:pt x="3172" y="19913"/>
                  </a:lnTo>
                  <a:lnTo>
                    <a:pt x="3753" y="21902"/>
                  </a:lnTo>
                  <a:lnTo>
                    <a:pt x="5086" y="26218"/>
                  </a:lnTo>
                  <a:lnTo>
                    <a:pt x="6568" y="30891"/>
                  </a:lnTo>
                  <a:lnTo>
                    <a:pt x="8182" y="35846"/>
                  </a:lnTo>
                  <a:lnTo>
                    <a:pt x="9890" y="40988"/>
                  </a:lnTo>
                  <a:lnTo>
                    <a:pt x="11673" y="46224"/>
                  </a:lnTo>
                  <a:lnTo>
                    <a:pt x="13493" y="51478"/>
                  </a:lnTo>
                  <a:lnTo>
                    <a:pt x="15332" y="56658"/>
                  </a:lnTo>
                  <a:lnTo>
                    <a:pt x="16252" y="59173"/>
                  </a:lnTo>
                  <a:lnTo>
                    <a:pt x="17172" y="61650"/>
                  </a:lnTo>
                  <a:lnTo>
                    <a:pt x="18072" y="64071"/>
                  </a:lnTo>
                  <a:lnTo>
                    <a:pt x="18954" y="66398"/>
                  </a:lnTo>
                  <a:lnTo>
                    <a:pt x="19818" y="68650"/>
                  </a:lnTo>
                  <a:lnTo>
                    <a:pt x="20662" y="70789"/>
                  </a:lnTo>
                  <a:lnTo>
                    <a:pt x="21469" y="72835"/>
                  </a:lnTo>
                  <a:lnTo>
                    <a:pt x="22257" y="74749"/>
                  </a:lnTo>
                  <a:lnTo>
                    <a:pt x="23027" y="76532"/>
                  </a:lnTo>
                  <a:lnTo>
                    <a:pt x="23740" y="78183"/>
                  </a:lnTo>
                  <a:lnTo>
                    <a:pt x="24434" y="79685"/>
                  </a:lnTo>
                  <a:lnTo>
                    <a:pt x="25072" y="80998"/>
                  </a:lnTo>
                  <a:lnTo>
                    <a:pt x="25373" y="81599"/>
                  </a:lnTo>
                  <a:lnTo>
                    <a:pt x="25692" y="82162"/>
                  </a:lnTo>
                  <a:lnTo>
                    <a:pt x="25992" y="82669"/>
                  </a:lnTo>
                  <a:lnTo>
                    <a:pt x="26311" y="83138"/>
                  </a:lnTo>
                  <a:lnTo>
                    <a:pt x="26630" y="83551"/>
                  </a:lnTo>
                  <a:lnTo>
                    <a:pt x="26949" y="83945"/>
                  </a:lnTo>
                  <a:lnTo>
                    <a:pt x="27268" y="84301"/>
                  </a:lnTo>
                  <a:lnTo>
                    <a:pt x="27587" y="84602"/>
                  </a:lnTo>
                  <a:lnTo>
                    <a:pt x="27925" y="84883"/>
                  </a:lnTo>
                  <a:lnTo>
                    <a:pt x="28244" y="85108"/>
                  </a:lnTo>
                  <a:lnTo>
                    <a:pt x="28563" y="85315"/>
                  </a:lnTo>
                  <a:lnTo>
                    <a:pt x="28882" y="85484"/>
                  </a:lnTo>
                  <a:lnTo>
                    <a:pt x="29220" y="85615"/>
                  </a:lnTo>
                  <a:lnTo>
                    <a:pt x="29539" y="85728"/>
                  </a:lnTo>
                  <a:lnTo>
                    <a:pt x="29858" y="85803"/>
                  </a:lnTo>
                  <a:lnTo>
                    <a:pt x="30177" y="85859"/>
                  </a:lnTo>
                  <a:lnTo>
                    <a:pt x="30496" y="85878"/>
                  </a:lnTo>
                  <a:lnTo>
                    <a:pt x="30815" y="85859"/>
                  </a:lnTo>
                  <a:lnTo>
                    <a:pt x="31134" y="85840"/>
                  </a:lnTo>
                  <a:lnTo>
                    <a:pt x="31453" y="85784"/>
                  </a:lnTo>
                  <a:lnTo>
                    <a:pt x="31772" y="85690"/>
                  </a:lnTo>
                  <a:lnTo>
                    <a:pt x="32072" y="85596"/>
                  </a:lnTo>
                  <a:lnTo>
                    <a:pt x="32391" y="85465"/>
                  </a:lnTo>
                  <a:lnTo>
                    <a:pt x="32692" y="85334"/>
                  </a:lnTo>
                  <a:lnTo>
                    <a:pt x="32992" y="85165"/>
                  </a:lnTo>
                  <a:lnTo>
                    <a:pt x="33292" y="84996"/>
                  </a:lnTo>
                  <a:lnTo>
                    <a:pt x="33593" y="84789"/>
                  </a:lnTo>
                  <a:lnTo>
                    <a:pt x="33893" y="84583"/>
                  </a:lnTo>
                  <a:lnTo>
                    <a:pt x="34174" y="84358"/>
                  </a:lnTo>
                  <a:lnTo>
                    <a:pt x="34475" y="84114"/>
                  </a:lnTo>
                  <a:lnTo>
                    <a:pt x="34756" y="83870"/>
                  </a:lnTo>
                  <a:lnTo>
                    <a:pt x="35019" y="83607"/>
                  </a:lnTo>
                  <a:lnTo>
                    <a:pt x="35563" y="83063"/>
                  </a:lnTo>
                  <a:lnTo>
                    <a:pt x="36089" y="82481"/>
                  </a:lnTo>
                  <a:lnTo>
                    <a:pt x="36576" y="81880"/>
                  </a:lnTo>
                  <a:lnTo>
                    <a:pt x="37046" y="81280"/>
                  </a:lnTo>
                  <a:lnTo>
                    <a:pt x="37496" y="80661"/>
                  </a:lnTo>
                  <a:lnTo>
                    <a:pt x="37909" y="80041"/>
                  </a:lnTo>
                  <a:lnTo>
                    <a:pt x="38284" y="79460"/>
                  </a:lnTo>
                  <a:lnTo>
                    <a:pt x="38641" y="78897"/>
                  </a:lnTo>
                  <a:lnTo>
                    <a:pt x="39241" y="77864"/>
                  </a:lnTo>
                  <a:lnTo>
                    <a:pt x="39673" y="77039"/>
                  </a:lnTo>
                  <a:lnTo>
                    <a:pt x="39954" y="76494"/>
                  </a:lnTo>
                  <a:lnTo>
                    <a:pt x="40048" y="76288"/>
                  </a:lnTo>
                  <a:lnTo>
                    <a:pt x="12386" y="13044"/>
                  </a:lnTo>
                  <a:lnTo>
                    <a:pt x="12574" y="12443"/>
                  </a:lnTo>
                  <a:lnTo>
                    <a:pt x="13005" y="10980"/>
                  </a:lnTo>
                  <a:lnTo>
                    <a:pt x="13249" y="10079"/>
                  </a:lnTo>
                  <a:lnTo>
                    <a:pt x="13493" y="9140"/>
                  </a:lnTo>
                  <a:lnTo>
                    <a:pt x="13719" y="8240"/>
                  </a:lnTo>
                  <a:lnTo>
                    <a:pt x="13887" y="7414"/>
                  </a:lnTo>
                  <a:lnTo>
                    <a:pt x="13944" y="7039"/>
                  </a:lnTo>
                  <a:lnTo>
                    <a:pt x="13981" y="6719"/>
                  </a:lnTo>
                  <a:lnTo>
                    <a:pt x="14000" y="6457"/>
                  </a:lnTo>
                  <a:lnTo>
                    <a:pt x="13981" y="6250"/>
                  </a:lnTo>
                  <a:lnTo>
                    <a:pt x="13962" y="6175"/>
                  </a:lnTo>
                  <a:lnTo>
                    <a:pt x="13944" y="6119"/>
                  </a:lnTo>
                  <a:lnTo>
                    <a:pt x="13925" y="6081"/>
                  </a:lnTo>
                  <a:lnTo>
                    <a:pt x="13887" y="6044"/>
                  </a:lnTo>
                  <a:lnTo>
                    <a:pt x="13831" y="6044"/>
                  </a:lnTo>
                  <a:lnTo>
                    <a:pt x="13775" y="6063"/>
                  </a:lnTo>
                  <a:lnTo>
                    <a:pt x="13719" y="6119"/>
                  </a:lnTo>
                  <a:lnTo>
                    <a:pt x="13643" y="6175"/>
                  </a:lnTo>
                  <a:lnTo>
                    <a:pt x="13456" y="6382"/>
                  </a:lnTo>
                  <a:lnTo>
                    <a:pt x="13231" y="6701"/>
                  </a:lnTo>
                  <a:lnTo>
                    <a:pt x="12968" y="7114"/>
                  </a:lnTo>
                  <a:lnTo>
                    <a:pt x="12649" y="7658"/>
                  </a:lnTo>
                  <a:lnTo>
                    <a:pt x="12292" y="8333"/>
                  </a:lnTo>
                  <a:lnTo>
                    <a:pt x="11879" y="9140"/>
                  </a:lnTo>
                  <a:lnTo>
                    <a:pt x="11410" y="10079"/>
                  </a:lnTo>
                  <a:lnTo>
                    <a:pt x="10866" y="11186"/>
                  </a:lnTo>
                  <a:lnTo>
                    <a:pt x="10416" y="10285"/>
                  </a:lnTo>
                  <a:lnTo>
                    <a:pt x="9308" y="8127"/>
                  </a:lnTo>
                  <a:lnTo>
                    <a:pt x="8614" y="6795"/>
                  </a:lnTo>
                  <a:lnTo>
                    <a:pt x="7882" y="5425"/>
                  </a:lnTo>
                  <a:lnTo>
                    <a:pt x="7150" y="4111"/>
                  </a:lnTo>
                  <a:lnTo>
                    <a:pt x="6456" y="2910"/>
                  </a:lnTo>
                  <a:lnTo>
                    <a:pt x="6156" y="2403"/>
                  </a:lnTo>
                  <a:lnTo>
                    <a:pt x="5874" y="1971"/>
                  </a:lnTo>
                  <a:lnTo>
                    <a:pt x="5630" y="1615"/>
                  </a:lnTo>
                  <a:lnTo>
                    <a:pt x="5424" y="1352"/>
                  </a:lnTo>
                  <a:lnTo>
                    <a:pt x="5330" y="1258"/>
                  </a:lnTo>
                  <a:lnTo>
                    <a:pt x="5255" y="1183"/>
                  </a:lnTo>
                  <a:lnTo>
                    <a:pt x="5180" y="1146"/>
                  </a:lnTo>
                  <a:lnTo>
                    <a:pt x="5142" y="1146"/>
                  </a:lnTo>
                  <a:lnTo>
                    <a:pt x="5105" y="1165"/>
                  </a:lnTo>
                  <a:lnTo>
                    <a:pt x="5086" y="1221"/>
                  </a:lnTo>
                  <a:lnTo>
                    <a:pt x="5067" y="1315"/>
                  </a:lnTo>
                  <a:lnTo>
                    <a:pt x="5086" y="1446"/>
                  </a:lnTo>
                  <a:lnTo>
                    <a:pt x="5142" y="1821"/>
                  </a:lnTo>
                  <a:lnTo>
                    <a:pt x="5292" y="2347"/>
                  </a:lnTo>
                  <a:lnTo>
                    <a:pt x="5499" y="3060"/>
                  </a:lnTo>
                  <a:lnTo>
                    <a:pt x="5799" y="3961"/>
                  </a:lnTo>
                  <a:lnTo>
                    <a:pt x="6174" y="5049"/>
                  </a:lnTo>
                  <a:lnTo>
                    <a:pt x="6662" y="6344"/>
                  </a:lnTo>
                  <a:lnTo>
                    <a:pt x="7225" y="7864"/>
                  </a:lnTo>
                  <a:lnTo>
                    <a:pt x="7920" y="9610"/>
                  </a:lnTo>
                  <a:lnTo>
                    <a:pt x="7432" y="8728"/>
                  </a:lnTo>
                  <a:lnTo>
                    <a:pt x="6249" y="6551"/>
                  </a:lnTo>
                  <a:lnTo>
                    <a:pt x="5499" y="5237"/>
                  </a:lnTo>
                  <a:lnTo>
                    <a:pt x="4729" y="3886"/>
                  </a:lnTo>
                  <a:lnTo>
                    <a:pt x="3960" y="2610"/>
                  </a:lnTo>
                  <a:lnTo>
                    <a:pt x="3584" y="2028"/>
                  </a:lnTo>
                  <a:lnTo>
                    <a:pt x="3247" y="1484"/>
                  </a:lnTo>
                  <a:lnTo>
                    <a:pt x="2909" y="1014"/>
                  </a:lnTo>
                  <a:lnTo>
                    <a:pt x="2627" y="620"/>
                  </a:lnTo>
                  <a:lnTo>
                    <a:pt x="2365" y="301"/>
                  </a:lnTo>
                  <a:lnTo>
                    <a:pt x="2158" y="95"/>
                  </a:lnTo>
                  <a:lnTo>
                    <a:pt x="2064" y="38"/>
                  </a:lnTo>
                  <a:lnTo>
                    <a:pt x="1989" y="1"/>
                  </a:lnTo>
                  <a:close/>
                </a:path>
              </a:pathLst>
            </a:custGeom>
            <a:solidFill>
              <a:srgbClr val="FFAC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9" name="Google Shape;1319;p40"/>
            <p:cNvSpPr/>
            <p:nvPr/>
          </p:nvSpPr>
          <p:spPr>
            <a:xfrm>
              <a:off x="1594800" y="1948700"/>
              <a:ext cx="474350" cy="547075"/>
            </a:xfrm>
            <a:custGeom>
              <a:rect b="b" l="l" r="r" t="t"/>
              <a:pathLst>
                <a:path extrusionOk="0" h="21883" w="18974">
                  <a:moveTo>
                    <a:pt x="13606" y="1"/>
                  </a:moveTo>
                  <a:lnTo>
                    <a:pt x="13081" y="76"/>
                  </a:lnTo>
                  <a:lnTo>
                    <a:pt x="12574" y="170"/>
                  </a:lnTo>
                  <a:lnTo>
                    <a:pt x="12048" y="263"/>
                  </a:lnTo>
                  <a:lnTo>
                    <a:pt x="11542" y="376"/>
                  </a:lnTo>
                  <a:lnTo>
                    <a:pt x="11054" y="507"/>
                  </a:lnTo>
                  <a:lnTo>
                    <a:pt x="10547" y="639"/>
                  </a:lnTo>
                  <a:lnTo>
                    <a:pt x="10059" y="789"/>
                  </a:lnTo>
                  <a:lnTo>
                    <a:pt x="9571" y="939"/>
                  </a:lnTo>
                  <a:lnTo>
                    <a:pt x="9102" y="1108"/>
                  </a:lnTo>
                  <a:lnTo>
                    <a:pt x="8633" y="1296"/>
                  </a:lnTo>
                  <a:lnTo>
                    <a:pt x="8164" y="1483"/>
                  </a:lnTo>
                  <a:lnTo>
                    <a:pt x="7694" y="1690"/>
                  </a:lnTo>
                  <a:lnTo>
                    <a:pt x="7244" y="1896"/>
                  </a:lnTo>
                  <a:lnTo>
                    <a:pt x="6794" y="2121"/>
                  </a:lnTo>
                  <a:lnTo>
                    <a:pt x="6343" y="2347"/>
                  </a:lnTo>
                  <a:lnTo>
                    <a:pt x="5912" y="2591"/>
                  </a:lnTo>
                  <a:lnTo>
                    <a:pt x="5480" y="2853"/>
                  </a:lnTo>
                  <a:lnTo>
                    <a:pt x="5067" y="3116"/>
                  </a:lnTo>
                  <a:lnTo>
                    <a:pt x="4654" y="3398"/>
                  </a:lnTo>
                  <a:lnTo>
                    <a:pt x="4241" y="3679"/>
                  </a:lnTo>
                  <a:lnTo>
                    <a:pt x="3847" y="3961"/>
                  </a:lnTo>
                  <a:lnTo>
                    <a:pt x="3453" y="4280"/>
                  </a:lnTo>
                  <a:lnTo>
                    <a:pt x="3078" y="4599"/>
                  </a:lnTo>
                  <a:lnTo>
                    <a:pt x="2703" y="4918"/>
                  </a:lnTo>
                  <a:lnTo>
                    <a:pt x="2327" y="5255"/>
                  </a:lnTo>
                  <a:lnTo>
                    <a:pt x="1971" y="5593"/>
                  </a:lnTo>
                  <a:lnTo>
                    <a:pt x="1614" y="5950"/>
                  </a:lnTo>
                  <a:lnTo>
                    <a:pt x="1276" y="6306"/>
                  </a:lnTo>
                  <a:lnTo>
                    <a:pt x="938" y="6682"/>
                  </a:lnTo>
                  <a:lnTo>
                    <a:pt x="619" y="7076"/>
                  </a:lnTo>
                  <a:lnTo>
                    <a:pt x="319" y="7470"/>
                  </a:lnTo>
                  <a:lnTo>
                    <a:pt x="0" y="7864"/>
                  </a:lnTo>
                  <a:lnTo>
                    <a:pt x="1107" y="10548"/>
                  </a:lnTo>
                  <a:lnTo>
                    <a:pt x="2140" y="12987"/>
                  </a:lnTo>
                  <a:lnTo>
                    <a:pt x="2627" y="14095"/>
                  </a:lnTo>
                  <a:lnTo>
                    <a:pt x="3097" y="15146"/>
                  </a:lnTo>
                  <a:lnTo>
                    <a:pt x="3566" y="16121"/>
                  </a:lnTo>
                  <a:lnTo>
                    <a:pt x="3997" y="17003"/>
                  </a:lnTo>
                  <a:lnTo>
                    <a:pt x="4298" y="17604"/>
                  </a:lnTo>
                  <a:lnTo>
                    <a:pt x="4617" y="18167"/>
                  </a:lnTo>
                  <a:lnTo>
                    <a:pt x="4917" y="18674"/>
                  </a:lnTo>
                  <a:lnTo>
                    <a:pt x="5236" y="19143"/>
                  </a:lnTo>
                  <a:lnTo>
                    <a:pt x="5555" y="19556"/>
                  </a:lnTo>
                  <a:lnTo>
                    <a:pt x="5874" y="19950"/>
                  </a:lnTo>
                  <a:lnTo>
                    <a:pt x="6193" y="20306"/>
                  </a:lnTo>
                  <a:lnTo>
                    <a:pt x="6512" y="20607"/>
                  </a:lnTo>
                  <a:lnTo>
                    <a:pt x="6850" y="20888"/>
                  </a:lnTo>
                  <a:lnTo>
                    <a:pt x="7169" y="21113"/>
                  </a:lnTo>
                  <a:lnTo>
                    <a:pt x="7488" y="21320"/>
                  </a:lnTo>
                  <a:lnTo>
                    <a:pt x="7807" y="21489"/>
                  </a:lnTo>
                  <a:lnTo>
                    <a:pt x="8145" y="21620"/>
                  </a:lnTo>
                  <a:lnTo>
                    <a:pt x="8464" y="21733"/>
                  </a:lnTo>
                  <a:lnTo>
                    <a:pt x="8783" y="21808"/>
                  </a:lnTo>
                  <a:lnTo>
                    <a:pt x="9102" y="21864"/>
                  </a:lnTo>
                  <a:lnTo>
                    <a:pt x="9421" y="21883"/>
                  </a:lnTo>
                  <a:lnTo>
                    <a:pt x="9740" y="21864"/>
                  </a:lnTo>
                  <a:lnTo>
                    <a:pt x="10059" y="21845"/>
                  </a:lnTo>
                  <a:lnTo>
                    <a:pt x="10378" y="21789"/>
                  </a:lnTo>
                  <a:lnTo>
                    <a:pt x="10697" y="21695"/>
                  </a:lnTo>
                  <a:lnTo>
                    <a:pt x="10997" y="21601"/>
                  </a:lnTo>
                  <a:lnTo>
                    <a:pt x="11316" y="21470"/>
                  </a:lnTo>
                  <a:lnTo>
                    <a:pt x="11617" y="21339"/>
                  </a:lnTo>
                  <a:lnTo>
                    <a:pt x="11917" y="21170"/>
                  </a:lnTo>
                  <a:lnTo>
                    <a:pt x="12217" y="21001"/>
                  </a:lnTo>
                  <a:lnTo>
                    <a:pt x="12518" y="20794"/>
                  </a:lnTo>
                  <a:lnTo>
                    <a:pt x="12818" y="20588"/>
                  </a:lnTo>
                  <a:lnTo>
                    <a:pt x="13099" y="20363"/>
                  </a:lnTo>
                  <a:lnTo>
                    <a:pt x="13400" y="20119"/>
                  </a:lnTo>
                  <a:lnTo>
                    <a:pt x="13681" y="19875"/>
                  </a:lnTo>
                  <a:lnTo>
                    <a:pt x="13944" y="19612"/>
                  </a:lnTo>
                  <a:lnTo>
                    <a:pt x="14488" y="19068"/>
                  </a:lnTo>
                  <a:lnTo>
                    <a:pt x="15014" y="18486"/>
                  </a:lnTo>
                  <a:lnTo>
                    <a:pt x="15501" y="17885"/>
                  </a:lnTo>
                  <a:lnTo>
                    <a:pt x="15971" y="17285"/>
                  </a:lnTo>
                  <a:lnTo>
                    <a:pt x="16421" y="16666"/>
                  </a:lnTo>
                  <a:lnTo>
                    <a:pt x="16834" y="16046"/>
                  </a:lnTo>
                  <a:lnTo>
                    <a:pt x="17209" y="15465"/>
                  </a:lnTo>
                  <a:lnTo>
                    <a:pt x="17566" y="14902"/>
                  </a:lnTo>
                  <a:lnTo>
                    <a:pt x="18166" y="13869"/>
                  </a:lnTo>
                  <a:lnTo>
                    <a:pt x="18598" y="13044"/>
                  </a:lnTo>
                  <a:lnTo>
                    <a:pt x="18879" y="12499"/>
                  </a:lnTo>
                  <a:lnTo>
                    <a:pt x="18973" y="12293"/>
                  </a:lnTo>
                  <a:lnTo>
                    <a:pt x="13606" y="1"/>
                  </a:lnTo>
                  <a:close/>
                </a:path>
              </a:pathLst>
            </a:custGeom>
            <a:solidFill>
              <a:srgbClr val="E891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0" name="Google Shape;1320;p40"/>
            <p:cNvSpPr/>
            <p:nvPr/>
          </p:nvSpPr>
          <p:spPr>
            <a:xfrm>
              <a:off x="1583050" y="2022825"/>
              <a:ext cx="1523900" cy="1241000"/>
            </a:xfrm>
            <a:custGeom>
              <a:rect b="b" l="l" r="r" t="t"/>
              <a:pathLst>
                <a:path extrusionOk="0" h="49640" w="60956">
                  <a:moveTo>
                    <a:pt x="15127" y="1"/>
                  </a:moveTo>
                  <a:lnTo>
                    <a:pt x="14282" y="57"/>
                  </a:lnTo>
                  <a:lnTo>
                    <a:pt x="13438" y="151"/>
                  </a:lnTo>
                  <a:lnTo>
                    <a:pt x="12612" y="282"/>
                  </a:lnTo>
                  <a:lnTo>
                    <a:pt x="11786" y="433"/>
                  </a:lnTo>
                  <a:lnTo>
                    <a:pt x="10980" y="620"/>
                  </a:lnTo>
                  <a:lnTo>
                    <a:pt x="10191" y="845"/>
                  </a:lnTo>
                  <a:lnTo>
                    <a:pt x="9422" y="1071"/>
                  </a:lnTo>
                  <a:lnTo>
                    <a:pt x="8652" y="1333"/>
                  </a:lnTo>
                  <a:lnTo>
                    <a:pt x="7921" y="1615"/>
                  </a:lnTo>
                  <a:lnTo>
                    <a:pt x="7207" y="1896"/>
                  </a:lnTo>
                  <a:lnTo>
                    <a:pt x="6513" y="2197"/>
                  </a:lnTo>
                  <a:lnTo>
                    <a:pt x="5837" y="2497"/>
                  </a:lnTo>
                  <a:lnTo>
                    <a:pt x="5199" y="2816"/>
                  </a:lnTo>
                  <a:lnTo>
                    <a:pt x="4580" y="3135"/>
                  </a:lnTo>
                  <a:lnTo>
                    <a:pt x="3998" y="3435"/>
                  </a:lnTo>
                  <a:lnTo>
                    <a:pt x="3454" y="3754"/>
                  </a:lnTo>
                  <a:lnTo>
                    <a:pt x="2459" y="4336"/>
                  </a:lnTo>
                  <a:lnTo>
                    <a:pt x="1615" y="4880"/>
                  </a:lnTo>
                  <a:lnTo>
                    <a:pt x="921" y="5349"/>
                  </a:lnTo>
                  <a:lnTo>
                    <a:pt x="414" y="5706"/>
                  </a:lnTo>
                  <a:lnTo>
                    <a:pt x="1" y="6025"/>
                  </a:lnTo>
                  <a:lnTo>
                    <a:pt x="508" y="7508"/>
                  </a:lnTo>
                  <a:lnTo>
                    <a:pt x="1071" y="9065"/>
                  </a:lnTo>
                  <a:lnTo>
                    <a:pt x="2272" y="12331"/>
                  </a:lnTo>
                  <a:lnTo>
                    <a:pt x="3567" y="15784"/>
                  </a:lnTo>
                  <a:lnTo>
                    <a:pt x="4937" y="19349"/>
                  </a:lnTo>
                  <a:lnTo>
                    <a:pt x="6363" y="22971"/>
                  </a:lnTo>
                  <a:lnTo>
                    <a:pt x="7808" y="26593"/>
                  </a:lnTo>
                  <a:lnTo>
                    <a:pt x="9253" y="30159"/>
                  </a:lnTo>
                  <a:lnTo>
                    <a:pt x="10660" y="33612"/>
                  </a:lnTo>
                  <a:lnTo>
                    <a:pt x="13250" y="39899"/>
                  </a:lnTo>
                  <a:lnTo>
                    <a:pt x="15390" y="44985"/>
                  </a:lnTo>
                  <a:lnTo>
                    <a:pt x="17341" y="49639"/>
                  </a:lnTo>
                  <a:lnTo>
                    <a:pt x="18449" y="49583"/>
                  </a:lnTo>
                  <a:lnTo>
                    <a:pt x="19556" y="49526"/>
                  </a:lnTo>
                  <a:lnTo>
                    <a:pt x="20644" y="49451"/>
                  </a:lnTo>
                  <a:lnTo>
                    <a:pt x="21733" y="49358"/>
                  </a:lnTo>
                  <a:lnTo>
                    <a:pt x="22803" y="49264"/>
                  </a:lnTo>
                  <a:lnTo>
                    <a:pt x="23872" y="49132"/>
                  </a:lnTo>
                  <a:lnTo>
                    <a:pt x="24942" y="49001"/>
                  </a:lnTo>
                  <a:lnTo>
                    <a:pt x="25993" y="48851"/>
                  </a:lnTo>
                  <a:lnTo>
                    <a:pt x="27044" y="48682"/>
                  </a:lnTo>
                  <a:lnTo>
                    <a:pt x="28095" y="48513"/>
                  </a:lnTo>
                  <a:lnTo>
                    <a:pt x="29108" y="48325"/>
                  </a:lnTo>
                  <a:lnTo>
                    <a:pt x="30140" y="48119"/>
                  </a:lnTo>
                  <a:lnTo>
                    <a:pt x="31154" y="47913"/>
                  </a:lnTo>
                  <a:lnTo>
                    <a:pt x="32148" y="47687"/>
                  </a:lnTo>
                  <a:lnTo>
                    <a:pt x="33143" y="47462"/>
                  </a:lnTo>
                  <a:lnTo>
                    <a:pt x="34119" y="47218"/>
                  </a:lnTo>
                  <a:lnTo>
                    <a:pt x="36052" y="46711"/>
                  </a:lnTo>
                  <a:lnTo>
                    <a:pt x="37929" y="46186"/>
                  </a:lnTo>
                  <a:lnTo>
                    <a:pt x="39749" y="45623"/>
                  </a:lnTo>
                  <a:lnTo>
                    <a:pt x="41513" y="45041"/>
                  </a:lnTo>
                  <a:lnTo>
                    <a:pt x="43240" y="44459"/>
                  </a:lnTo>
                  <a:lnTo>
                    <a:pt x="44891" y="43840"/>
                  </a:lnTo>
                  <a:lnTo>
                    <a:pt x="46486" y="43240"/>
                  </a:lnTo>
                  <a:lnTo>
                    <a:pt x="48006" y="42620"/>
                  </a:lnTo>
                  <a:lnTo>
                    <a:pt x="49451" y="42001"/>
                  </a:lnTo>
                  <a:lnTo>
                    <a:pt x="50840" y="41400"/>
                  </a:lnTo>
                  <a:lnTo>
                    <a:pt x="52154" y="40800"/>
                  </a:lnTo>
                  <a:lnTo>
                    <a:pt x="53374" y="40218"/>
                  </a:lnTo>
                  <a:lnTo>
                    <a:pt x="54537" y="39655"/>
                  </a:lnTo>
                  <a:lnTo>
                    <a:pt x="55588" y="39130"/>
                  </a:lnTo>
                  <a:lnTo>
                    <a:pt x="56564" y="38623"/>
                  </a:lnTo>
                  <a:lnTo>
                    <a:pt x="57465" y="38154"/>
                  </a:lnTo>
                  <a:lnTo>
                    <a:pt x="58947" y="37328"/>
                  </a:lnTo>
                  <a:lnTo>
                    <a:pt x="60055" y="36690"/>
                  </a:lnTo>
                  <a:lnTo>
                    <a:pt x="60730" y="36277"/>
                  </a:lnTo>
                  <a:lnTo>
                    <a:pt x="60955" y="36146"/>
                  </a:lnTo>
                  <a:lnTo>
                    <a:pt x="60655" y="35207"/>
                  </a:lnTo>
                  <a:lnTo>
                    <a:pt x="59811" y="32711"/>
                  </a:lnTo>
                  <a:lnTo>
                    <a:pt x="59229" y="31004"/>
                  </a:lnTo>
                  <a:lnTo>
                    <a:pt x="58535" y="29071"/>
                  </a:lnTo>
                  <a:lnTo>
                    <a:pt x="57765" y="26969"/>
                  </a:lnTo>
                  <a:lnTo>
                    <a:pt x="56921" y="24754"/>
                  </a:lnTo>
                  <a:lnTo>
                    <a:pt x="56001" y="22483"/>
                  </a:lnTo>
                  <a:lnTo>
                    <a:pt x="55532" y="21339"/>
                  </a:lnTo>
                  <a:lnTo>
                    <a:pt x="55044" y="20194"/>
                  </a:lnTo>
                  <a:lnTo>
                    <a:pt x="54556" y="19068"/>
                  </a:lnTo>
                  <a:lnTo>
                    <a:pt x="54049" y="17942"/>
                  </a:lnTo>
                  <a:lnTo>
                    <a:pt x="53543" y="16872"/>
                  </a:lnTo>
                  <a:lnTo>
                    <a:pt x="53017" y="15821"/>
                  </a:lnTo>
                  <a:lnTo>
                    <a:pt x="52510" y="14808"/>
                  </a:lnTo>
                  <a:lnTo>
                    <a:pt x="51985" y="13832"/>
                  </a:lnTo>
                  <a:lnTo>
                    <a:pt x="51459" y="12912"/>
                  </a:lnTo>
                  <a:lnTo>
                    <a:pt x="50953" y="12068"/>
                  </a:lnTo>
                  <a:lnTo>
                    <a:pt x="50427" y="11280"/>
                  </a:lnTo>
                  <a:lnTo>
                    <a:pt x="49921" y="10567"/>
                  </a:lnTo>
                  <a:lnTo>
                    <a:pt x="49658" y="10248"/>
                  </a:lnTo>
                  <a:lnTo>
                    <a:pt x="49414" y="9947"/>
                  </a:lnTo>
                  <a:lnTo>
                    <a:pt x="49151" y="9666"/>
                  </a:lnTo>
                  <a:lnTo>
                    <a:pt x="48907" y="9403"/>
                  </a:lnTo>
                  <a:lnTo>
                    <a:pt x="48663" y="9159"/>
                  </a:lnTo>
                  <a:lnTo>
                    <a:pt x="48400" y="8934"/>
                  </a:lnTo>
                  <a:lnTo>
                    <a:pt x="48138" y="8709"/>
                  </a:lnTo>
                  <a:lnTo>
                    <a:pt x="47875" y="8502"/>
                  </a:lnTo>
                  <a:lnTo>
                    <a:pt x="47612" y="8315"/>
                  </a:lnTo>
                  <a:lnTo>
                    <a:pt x="47331" y="8146"/>
                  </a:lnTo>
                  <a:lnTo>
                    <a:pt x="47068" y="7977"/>
                  </a:lnTo>
                  <a:lnTo>
                    <a:pt x="46787" y="7827"/>
                  </a:lnTo>
                  <a:lnTo>
                    <a:pt x="46224" y="7545"/>
                  </a:lnTo>
                  <a:lnTo>
                    <a:pt x="45642" y="7301"/>
                  </a:lnTo>
                  <a:lnTo>
                    <a:pt x="45060" y="7113"/>
                  </a:lnTo>
                  <a:lnTo>
                    <a:pt x="44478" y="6963"/>
                  </a:lnTo>
                  <a:lnTo>
                    <a:pt x="43896" y="6832"/>
                  </a:lnTo>
                  <a:lnTo>
                    <a:pt x="43315" y="6738"/>
                  </a:lnTo>
                  <a:lnTo>
                    <a:pt x="42714" y="6682"/>
                  </a:lnTo>
                  <a:lnTo>
                    <a:pt x="42151" y="6663"/>
                  </a:lnTo>
                  <a:lnTo>
                    <a:pt x="41569" y="6644"/>
                  </a:lnTo>
                  <a:lnTo>
                    <a:pt x="41006" y="6663"/>
                  </a:lnTo>
                  <a:lnTo>
                    <a:pt x="40443" y="6701"/>
                  </a:lnTo>
                  <a:lnTo>
                    <a:pt x="39918" y="6757"/>
                  </a:lnTo>
                  <a:lnTo>
                    <a:pt x="39392" y="6832"/>
                  </a:lnTo>
                  <a:lnTo>
                    <a:pt x="38886" y="6907"/>
                  </a:lnTo>
                  <a:lnTo>
                    <a:pt x="38398" y="7001"/>
                  </a:lnTo>
                  <a:lnTo>
                    <a:pt x="37929" y="7113"/>
                  </a:lnTo>
                  <a:lnTo>
                    <a:pt x="37065" y="7320"/>
                  </a:lnTo>
                  <a:lnTo>
                    <a:pt x="36333" y="7545"/>
                  </a:lnTo>
                  <a:lnTo>
                    <a:pt x="35733" y="7752"/>
                  </a:lnTo>
                  <a:lnTo>
                    <a:pt x="35264" y="7920"/>
                  </a:lnTo>
                  <a:lnTo>
                    <a:pt x="34888" y="8089"/>
                  </a:lnTo>
                  <a:lnTo>
                    <a:pt x="34213" y="4824"/>
                  </a:lnTo>
                  <a:lnTo>
                    <a:pt x="20476" y="6513"/>
                  </a:lnTo>
                  <a:lnTo>
                    <a:pt x="18543" y="245"/>
                  </a:lnTo>
                  <a:lnTo>
                    <a:pt x="18130" y="170"/>
                  </a:lnTo>
                  <a:lnTo>
                    <a:pt x="17698" y="113"/>
                  </a:lnTo>
                  <a:lnTo>
                    <a:pt x="17266" y="57"/>
                  </a:lnTo>
                  <a:lnTo>
                    <a:pt x="16835" y="38"/>
                  </a:lnTo>
                  <a:lnTo>
                    <a:pt x="164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1" name="Google Shape;1321;p40"/>
            <p:cNvSpPr/>
            <p:nvPr/>
          </p:nvSpPr>
          <p:spPr>
            <a:xfrm>
              <a:off x="1675025" y="2423975"/>
              <a:ext cx="1431925" cy="839850"/>
            </a:xfrm>
            <a:custGeom>
              <a:rect b="b" l="l" r="r" t="t"/>
              <a:pathLst>
                <a:path extrusionOk="0" h="33594" w="57277">
                  <a:moveTo>
                    <a:pt x="0" y="0"/>
                  </a:moveTo>
                  <a:lnTo>
                    <a:pt x="1107" y="2872"/>
                  </a:lnTo>
                  <a:lnTo>
                    <a:pt x="2252" y="5799"/>
                  </a:lnTo>
                  <a:lnTo>
                    <a:pt x="3416" y="8746"/>
                  </a:lnTo>
                  <a:lnTo>
                    <a:pt x="4579" y="11655"/>
                  </a:lnTo>
                  <a:lnTo>
                    <a:pt x="6869" y="17303"/>
                  </a:lnTo>
                  <a:lnTo>
                    <a:pt x="9008" y="22483"/>
                  </a:lnTo>
                  <a:lnTo>
                    <a:pt x="10866" y="26968"/>
                  </a:lnTo>
                  <a:lnTo>
                    <a:pt x="12349" y="30478"/>
                  </a:lnTo>
                  <a:lnTo>
                    <a:pt x="13662" y="33593"/>
                  </a:lnTo>
                  <a:lnTo>
                    <a:pt x="14770" y="33537"/>
                  </a:lnTo>
                  <a:lnTo>
                    <a:pt x="15877" y="33480"/>
                  </a:lnTo>
                  <a:lnTo>
                    <a:pt x="16965" y="33405"/>
                  </a:lnTo>
                  <a:lnTo>
                    <a:pt x="18054" y="33312"/>
                  </a:lnTo>
                  <a:lnTo>
                    <a:pt x="19124" y="33218"/>
                  </a:lnTo>
                  <a:lnTo>
                    <a:pt x="20193" y="33086"/>
                  </a:lnTo>
                  <a:lnTo>
                    <a:pt x="21263" y="32955"/>
                  </a:lnTo>
                  <a:lnTo>
                    <a:pt x="22314" y="32805"/>
                  </a:lnTo>
                  <a:lnTo>
                    <a:pt x="23365" y="32636"/>
                  </a:lnTo>
                  <a:lnTo>
                    <a:pt x="24416" y="32467"/>
                  </a:lnTo>
                  <a:lnTo>
                    <a:pt x="25429" y="32279"/>
                  </a:lnTo>
                  <a:lnTo>
                    <a:pt x="26461" y="32073"/>
                  </a:lnTo>
                  <a:lnTo>
                    <a:pt x="27475" y="31867"/>
                  </a:lnTo>
                  <a:lnTo>
                    <a:pt x="28469" y="31641"/>
                  </a:lnTo>
                  <a:lnTo>
                    <a:pt x="29464" y="31416"/>
                  </a:lnTo>
                  <a:lnTo>
                    <a:pt x="30440" y="31172"/>
                  </a:lnTo>
                  <a:lnTo>
                    <a:pt x="32373" y="30665"/>
                  </a:lnTo>
                  <a:lnTo>
                    <a:pt x="34250" y="30140"/>
                  </a:lnTo>
                  <a:lnTo>
                    <a:pt x="36070" y="29577"/>
                  </a:lnTo>
                  <a:lnTo>
                    <a:pt x="37834" y="28995"/>
                  </a:lnTo>
                  <a:lnTo>
                    <a:pt x="39561" y="28413"/>
                  </a:lnTo>
                  <a:lnTo>
                    <a:pt x="41212" y="27794"/>
                  </a:lnTo>
                  <a:lnTo>
                    <a:pt x="42807" y="27194"/>
                  </a:lnTo>
                  <a:lnTo>
                    <a:pt x="44327" y="26574"/>
                  </a:lnTo>
                  <a:lnTo>
                    <a:pt x="45772" y="25955"/>
                  </a:lnTo>
                  <a:lnTo>
                    <a:pt x="47161" y="25354"/>
                  </a:lnTo>
                  <a:lnTo>
                    <a:pt x="48475" y="24754"/>
                  </a:lnTo>
                  <a:lnTo>
                    <a:pt x="49695" y="24172"/>
                  </a:lnTo>
                  <a:lnTo>
                    <a:pt x="50858" y="23609"/>
                  </a:lnTo>
                  <a:lnTo>
                    <a:pt x="51909" y="23084"/>
                  </a:lnTo>
                  <a:lnTo>
                    <a:pt x="52885" y="22577"/>
                  </a:lnTo>
                  <a:lnTo>
                    <a:pt x="53786" y="22108"/>
                  </a:lnTo>
                  <a:lnTo>
                    <a:pt x="55268" y="21282"/>
                  </a:lnTo>
                  <a:lnTo>
                    <a:pt x="56376" y="20644"/>
                  </a:lnTo>
                  <a:lnTo>
                    <a:pt x="57051" y="20231"/>
                  </a:lnTo>
                  <a:lnTo>
                    <a:pt x="57276" y="20100"/>
                  </a:lnTo>
                  <a:lnTo>
                    <a:pt x="57070" y="19443"/>
                  </a:lnTo>
                  <a:lnTo>
                    <a:pt x="56469" y="17660"/>
                  </a:lnTo>
                  <a:lnTo>
                    <a:pt x="55550" y="14976"/>
                  </a:lnTo>
                  <a:lnTo>
                    <a:pt x="54987" y="13400"/>
                  </a:lnTo>
                  <a:lnTo>
                    <a:pt x="54368" y="11673"/>
                  </a:lnTo>
                  <a:lnTo>
                    <a:pt x="52510" y="11992"/>
                  </a:lnTo>
                  <a:lnTo>
                    <a:pt x="50633" y="12274"/>
                  </a:lnTo>
                  <a:lnTo>
                    <a:pt x="48756" y="12518"/>
                  </a:lnTo>
                  <a:lnTo>
                    <a:pt x="46880" y="12706"/>
                  </a:lnTo>
                  <a:lnTo>
                    <a:pt x="45003" y="12875"/>
                  </a:lnTo>
                  <a:lnTo>
                    <a:pt x="43108" y="12987"/>
                  </a:lnTo>
                  <a:lnTo>
                    <a:pt x="42169" y="13025"/>
                  </a:lnTo>
                  <a:lnTo>
                    <a:pt x="41231" y="13043"/>
                  </a:lnTo>
                  <a:lnTo>
                    <a:pt x="40293" y="13062"/>
                  </a:lnTo>
                  <a:lnTo>
                    <a:pt x="38397" y="13062"/>
                  </a:lnTo>
                  <a:lnTo>
                    <a:pt x="37459" y="13043"/>
                  </a:lnTo>
                  <a:lnTo>
                    <a:pt x="36520" y="13006"/>
                  </a:lnTo>
                  <a:lnTo>
                    <a:pt x="35582" y="12968"/>
                  </a:lnTo>
                  <a:lnTo>
                    <a:pt x="34644" y="12912"/>
                  </a:lnTo>
                  <a:lnTo>
                    <a:pt x="33705" y="12837"/>
                  </a:lnTo>
                  <a:lnTo>
                    <a:pt x="32767" y="12762"/>
                  </a:lnTo>
                  <a:lnTo>
                    <a:pt x="31829" y="12668"/>
                  </a:lnTo>
                  <a:lnTo>
                    <a:pt x="30890" y="12574"/>
                  </a:lnTo>
                  <a:lnTo>
                    <a:pt x="29952" y="12462"/>
                  </a:lnTo>
                  <a:lnTo>
                    <a:pt x="29014" y="12330"/>
                  </a:lnTo>
                  <a:lnTo>
                    <a:pt x="28094" y="12180"/>
                  </a:lnTo>
                  <a:lnTo>
                    <a:pt x="27156" y="12030"/>
                  </a:lnTo>
                  <a:lnTo>
                    <a:pt x="26236" y="11861"/>
                  </a:lnTo>
                  <a:lnTo>
                    <a:pt x="25317" y="11692"/>
                  </a:lnTo>
                  <a:lnTo>
                    <a:pt x="24397" y="11505"/>
                  </a:lnTo>
                  <a:lnTo>
                    <a:pt x="23534" y="11317"/>
                  </a:lnTo>
                  <a:lnTo>
                    <a:pt x="22689" y="11110"/>
                  </a:lnTo>
                  <a:lnTo>
                    <a:pt x="21864" y="10904"/>
                  </a:lnTo>
                  <a:lnTo>
                    <a:pt x="21019" y="10679"/>
                  </a:lnTo>
                  <a:lnTo>
                    <a:pt x="20193" y="10435"/>
                  </a:lnTo>
                  <a:lnTo>
                    <a:pt x="19368" y="10191"/>
                  </a:lnTo>
                  <a:lnTo>
                    <a:pt x="18542" y="9947"/>
                  </a:lnTo>
                  <a:lnTo>
                    <a:pt x="17735" y="9665"/>
                  </a:lnTo>
                  <a:lnTo>
                    <a:pt x="16928" y="9403"/>
                  </a:lnTo>
                  <a:lnTo>
                    <a:pt x="16121" y="9102"/>
                  </a:lnTo>
                  <a:lnTo>
                    <a:pt x="15314" y="8802"/>
                  </a:lnTo>
                  <a:lnTo>
                    <a:pt x="14526" y="8483"/>
                  </a:lnTo>
                  <a:lnTo>
                    <a:pt x="13738" y="8164"/>
                  </a:lnTo>
                  <a:lnTo>
                    <a:pt x="12949" y="7826"/>
                  </a:lnTo>
                  <a:lnTo>
                    <a:pt x="12180" y="7488"/>
                  </a:lnTo>
                  <a:lnTo>
                    <a:pt x="11410" y="7132"/>
                  </a:lnTo>
                  <a:lnTo>
                    <a:pt x="10641" y="6757"/>
                  </a:lnTo>
                  <a:lnTo>
                    <a:pt x="9890" y="6381"/>
                  </a:lnTo>
                  <a:lnTo>
                    <a:pt x="9140" y="6006"/>
                  </a:lnTo>
                  <a:lnTo>
                    <a:pt x="8389" y="5593"/>
                  </a:lnTo>
                  <a:lnTo>
                    <a:pt x="7657" y="5180"/>
                  </a:lnTo>
                  <a:lnTo>
                    <a:pt x="6925" y="4767"/>
                  </a:lnTo>
                  <a:lnTo>
                    <a:pt x="6193" y="4336"/>
                  </a:lnTo>
                  <a:lnTo>
                    <a:pt x="5480" y="3904"/>
                  </a:lnTo>
                  <a:lnTo>
                    <a:pt x="4767" y="3454"/>
                  </a:lnTo>
                  <a:lnTo>
                    <a:pt x="4073" y="2984"/>
                  </a:lnTo>
                  <a:lnTo>
                    <a:pt x="3359" y="2515"/>
                  </a:lnTo>
                  <a:lnTo>
                    <a:pt x="2684" y="2027"/>
                  </a:lnTo>
                  <a:lnTo>
                    <a:pt x="1990" y="1539"/>
                  </a:lnTo>
                  <a:lnTo>
                    <a:pt x="1314" y="1033"/>
                  </a:lnTo>
                  <a:lnTo>
                    <a:pt x="657" y="5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2" name="Google Shape;1322;p40"/>
            <p:cNvSpPr/>
            <p:nvPr/>
          </p:nvSpPr>
          <p:spPr>
            <a:xfrm>
              <a:off x="4253100" y="3917350"/>
              <a:ext cx="1458200" cy="1026550"/>
            </a:xfrm>
            <a:custGeom>
              <a:rect b="b" l="l" r="r" t="t"/>
              <a:pathLst>
                <a:path extrusionOk="0" h="41062" w="58328">
                  <a:moveTo>
                    <a:pt x="9347" y="0"/>
                  </a:moveTo>
                  <a:lnTo>
                    <a:pt x="1" y="30965"/>
                  </a:lnTo>
                  <a:lnTo>
                    <a:pt x="51835" y="41062"/>
                  </a:lnTo>
                  <a:lnTo>
                    <a:pt x="58328" y="7920"/>
                  </a:lnTo>
                  <a:lnTo>
                    <a:pt x="934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3" name="Google Shape;1323;p40"/>
            <p:cNvSpPr/>
            <p:nvPr/>
          </p:nvSpPr>
          <p:spPr>
            <a:xfrm>
              <a:off x="4253100" y="3917350"/>
              <a:ext cx="1458200" cy="1026550"/>
            </a:xfrm>
            <a:custGeom>
              <a:rect b="b" l="l" r="r" t="t"/>
              <a:pathLst>
                <a:path extrusionOk="0" fill="none" h="41062" w="58328">
                  <a:moveTo>
                    <a:pt x="9347" y="0"/>
                  </a:moveTo>
                  <a:lnTo>
                    <a:pt x="1" y="30965"/>
                  </a:lnTo>
                  <a:lnTo>
                    <a:pt x="51835" y="41062"/>
                  </a:lnTo>
                  <a:lnTo>
                    <a:pt x="58328" y="7920"/>
                  </a:lnTo>
                  <a:lnTo>
                    <a:pt x="9347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4" name="Google Shape;1324;p40"/>
            <p:cNvSpPr/>
            <p:nvPr/>
          </p:nvSpPr>
          <p:spPr>
            <a:xfrm>
              <a:off x="4422950" y="3917350"/>
              <a:ext cx="1288350" cy="624950"/>
            </a:xfrm>
            <a:custGeom>
              <a:rect b="b" l="l" r="r" t="t"/>
              <a:pathLst>
                <a:path extrusionOk="0" h="24998" w="51534">
                  <a:moveTo>
                    <a:pt x="2553" y="0"/>
                  </a:moveTo>
                  <a:lnTo>
                    <a:pt x="0" y="8502"/>
                  </a:lnTo>
                  <a:lnTo>
                    <a:pt x="451" y="8839"/>
                  </a:lnTo>
                  <a:lnTo>
                    <a:pt x="920" y="9177"/>
                  </a:lnTo>
                  <a:lnTo>
                    <a:pt x="1408" y="9496"/>
                  </a:lnTo>
                  <a:lnTo>
                    <a:pt x="1896" y="9815"/>
                  </a:lnTo>
                  <a:lnTo>
                    <a:pt x="2890" y="10435"/>
                  </a:lnTo>
                  <a:lnTo>
                    <a:pt x="3885" y="10998"/>
                  </a:lnTo>
                  <a:lnTo>
                    <a:pt x="4917" y="11561"/>
                  </a:lnTo>
                  <a:lnTo>
                    <a:pt x="5949" y="12086"/>
                  </a:lnTo>
                  <a:lnTo>
                    <a:pt x="7000" y="12574"/>
                  </a:lnTo>
                  <a:lnTo>
                    <a:pt x="8033" y="13062"/>
                  </a:lnTo>
                  <a:lnTo>
                    <a:pt x="11786" y="14788"/>
                  </a:lnTo>
                  <a:lnTo>
                    <a:pt x="13663" y="15670"/>
                  </a:lnTo>
                  <a:lnTo>
                    <a:pt x="15558" y="16515"/>
                  </a:lnTo>
                  <a:lnTo>
                    <a:pt x="17472" y="17341"/>
                  </a:lnTo>
                  <a:lnTo>
                    <a:pt x="19368" y="18148"/>
                  </a:lnTo>
                  <a:lnTo>
                    <a:pt x="21301" y="18917"/>
                  </a:lnTo>
                  <a:lnTo>
                    <a:pt x="22258" y="19292"/>
                  </a:lnTo>
                  <a:lnTo>
                    <a:pt x="23234" y="19649"/>
                  </a:lnTo>
                  <a:lnTo>
                    <a:pt x="24754" y="20174"/>
                  </a:lnTo>
                  <a:lnTo>
                    <a:pt x="26274" y="20662"/>
                  </a:lnTo>
                  <a:lnTo>
                    <a:pt x="27813" y="21132"/>
                  </a:lnTo>
                  <a:lnTo>
                    <a:pt x="29352" y="21582"/>
                  </a:lnTo>
                  <a:lnTo>
                    <a:pt x="30890" y="21995"/>
                  </a:lnTo>
                  <a:lnTo>
                    <a:pt x="32448" y="22389"/>
                  </a:lnTo>
                  <a:lnTo>
                    <a:pt x="34006" y="22746"/>
                  </a:lnTo>
                  <a:lnTo>
                    <a:pt x="35563" y="23083"/>
                  </a:lnTo>
                  <a:lnTo>
                    <a:pt x="37121" y="23402"/>
                  </a:lnTo>
                  <a:lnTo>
                    <a:pt x="38697" y="23684"/>
                  </a:lnTo>
                  <a:lnTo>
                    <a:pt x="40274" y="23947"/>
                  </a:lnTo>
                  <a:lnTo>
                    <a:pt x="41850" y="24209"/>
                  </a:lnTo>
                  <a:lnTo>
                    <a:pt x="43427" y="24435"/>
                  </a:lnTo>
                  <a:lnTo>
                    <a:pt x="45003" y="24641"/>
                  </a:lnTo>
                  <a:lnTo>
                    <a:pt x="46598" y="24829"/>
                  </a:lnTo>
                  <a:lnTo>
                    <a:pt x="48193" y="24998"/>
                  </a:lnTo>
                  <a:lnTo>
                    <a:pt x="51534" y="7920"/>
                  </a:lnTo>
                  <a:lnTo>
                    <a:pt x="255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5" name="Google Shape;1325;p40"/>
            <p:cNvSpPr/>
            <p:nvPr/>
          </p:nvSpPr>
          <p:spPr>
            <a:xfrm>
              <a:off x="4422950" y="3917350"/>
              <a:ext cx="1288350" cy="624950"/>
            </a:xfrm>
            <a:custGeom>
              <a:rect b="b" l="l" r="r" t="t"/>
              <a:pathLst>
                <a:path extrusionOk="0" fill="none" h="24998" w="51534">
                  <a:moveTo>
                    <a:pt x="8033" y="13062"/>
                  </a:moveTo>
                  <a:lnTo>
                    <a:pt x="8033" y="13062"/>
                  </a:lnTo>
                  <a:lnTo>
                    <a:pt x="11786" y="14788"/>
                  </a:lnTo>
                  <a:lnTo>
                    <a:pt x="13663" y="15670"/>
                  </a:lnTo>
                  <a:lnTo>
                    <a:pt x="15558" y="16515"/>
                  </a:lnTo>
                  <a:lnTo>
                    <a:pt x="17472" y="17341"/>
                  </a:lnTo>
                  <a:lnTo>
                    <a:pt x="19368" y="18148"/>
                  </a:lnTo>
                  <a:lnTo>
                    <a:pt x="21301" y="18917"/>
                  </a:lnTo>
                  <a:lnTo>
                    <a:pt x="22258" y="19292"/>
                  </a:lnTo>
                  <a:lnTo>
                    <a:pt x="23234" y="19649"/>
                  </a:lnTo>
                  <a:lnTo>
                    <a:pt x="23234" y="19649"/>
                  </a:lnTo>
                  <a:lnTo>
                    <a:pt x="24754" y="20174"/>
                  </a:lnTo>
                  <a:lnTo>
                    <a:pt x="26274" y="20662"/>
                  </a:lnTo>
                  <a:lnTo>
                    <a:pt x="27813" y="21132"/>
                  </a:lnTo>
                  <a:lnTo>
                    <a:pt x="29352" y="21582"/>
                  </a:lnTo>
                  <a:lnTo>
                    <a:pt x="30890" y="21995"/>
                  </a:lnTo>
                  <a:lnTo>
                    <a:pt x="32448" y="22389"/>
                  </a:lnTo>
                  <a:lnTo>
                    <a:pt x="34006" y="22746"/>
                  </a:lnTo>
                  <a:lnTo>
                    <a:pt x="35563" y="23083"/>
                  </a:lnTo>
                  <a:lnTo>
                    <a:pt x="37121" y="23402"/>
                  </a:lnTo>
                  <a:lnTo>
                    <a:pt x="38697" y="23684"/>
                  </a:lnTo>
                  <a:lnTo>
                    <a:pt x="40274" y="23947"/>
                  </a:lnTo>
                  <a:lnTo>
                    <a:pt x="41850" y="24209"/>
                  </a:lnTo>
                  <a:lnTo>
                    <a:pt x="43427" y="24435"/>
                  </a:lnTo>
                  <a:lnTo>
                    <a:pt x="45003" y="24641"/>
                  </a:lnTo>
                  <a:lnTo>
                    <a:pt x="46598" y="24829"/>
                  </a:lnTo>
                  <a:lnTo>
                    <a:pt x="48193" y="24998"/>
                  </a:lnTo>
                  <a:lnTo>
                    <a:pt x="51534" y="7920"/>
                  </a:lnTo>
                  <a:lnTo>
                    <a:pt x="2553" y="0"/>
                  </a:lnTo>
                  <a:lnTo>
                    <a:pt x="0" y="8502"/>
                  </a:lnTo>
                  <a:lnTo>
                    <a:pt x="0" y="8502"/>
                  </a:lnTo>
                  <a:lnTo>
                    <a:pt x="451" y="8839"/>
                  </a:lnTo>
                  <a:lnTo>
                    <a:pt x="920" y="9177"/>
                  </a:lnTo>
                  <a:lnTo>
                    <a:pt x="1408" y="9496"/>
                  </a:lnTo>
                  <a:lnTo>
                    <a:pt x="1896" y="9815"/>
                  </a:lnTo>
                  <a:lnTo>
                    <a:pt x="2890" y="10435"/>
                  </a:lnTo>
                  <a:lnTo>
                    <a:pt x="3885" y="10998"/>
                  </a:lnTo>
                  <a:lnTo>
                    <a:pt x="4917" y="11561"/>
                  </a:lnTo>
                  <a:lnTo>
                    <a:pt x="5949" y="12086"/>
                  </a:lnTo>
                  <a:lnTo>
                    <a:pt x="7000" y="12574"/>
                  </a:lnTo>
                  <a:lnTo>
                    <a:pt x="8033" y="13062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6" name="Google Shape;1326;p40"/>
            <p:cNvSpPr/>
            <p:nvPr/>
          </p:nvSpPr>
          <p:spPr>
            <a:xfrm>
              <a:off x="4885075" y="1710825"/>
              <a:ext cx="1256475" cy="1330600"/>
            </a:xfrm>
            <a:custGeom>
              <a:rect b="b" l="l" r="r" t="t"/>
              <a:pathLst>
                <a:path extrusionOk="0" h="53224" w="50259">
                  <a:moveTo>
                    <a:pt x="42883" y="1"/>
                  </a:moveTo>
                  <a:lnTo>
                    <a:pt x="42582" y="57"/>
                  </a:lnTo>
                  <a:lnTo>
                    <a:pt x="42245" y="132"/>
                  </a:lnTo>
                  <a:lnTo>
                    <a:pt x="41907" y="245"/>
                  </a:lnTo>
                  <a:lnTo>
                    <a:pt x="41532" y="395"/>
                  </a:lnTo>
                  <a:lnTo>
                    <a:pt x="41156" y="583"/>
                  </a:lnTo>
                  <a:lnTo>
                    <a:pt x="40743" y="770"/>
                  </a:lnTo>
                  <a:lnTo>
                    <a:pt x="40330" y="1014"/>
                  </a:lnTo>
                  <a:lnTo>
                    <a:pt x="39880" y="1277"/>
                  </a:lnTo>
                  <a:lnTo>
                    <a:pt x="39430" y="1559"/>
                  </a:lnTo>
                  <a:lnTo>
                    <a:pt x="38979" y="1859"/>
                  </a:lnTo>
                  <a:lnTo>
                    <a:pt x="38022" y="2516"/>
                  </a:lnTo>
                  <a:lnTo>
                    <a:pt x="37027" y="3266"/>
                  </a:lnTo>
                  <a:lnTo>
                    <a:pt x="36014" y="4055"/>
                  </a:lnTo>
                  <a:lnTo>
                    <a:pt x="35001" y="4899"/>
                  </a:lnTo>
                  <a:lnTo>
                    <a:pt x="33987" y="5762"/>
                  </a:lnTo>
                  <a:lnTo>
                    <a:pt x="32974" y="6644"/>
                  </a:lnTo>
                  <a:lnTo>
                    <a:pt x="31979" y="7526"/>
                  </a:lnTo>
                  <a:lnTo>
                    <a:pt x="31003" y="8408"/>
                  </a:lnTo>
                  <a:lnTo>
                    <a:pt x="29220" y="10097"/>
                  </a:lnTo>
                  <a:lnTo>
                    <a:pt x="27682" y="11580"/>
                  </a:lnTo>
                  <a:lnTo>
                    <a:pt x="26481" y="12781"/>
                  </a:lnTo>
                  <a:lnTo>
                    <a:pt x="25411" y="13851"/>
                  </a:lnTo>
                  <a:lnTo>
                    <a:pt x="25298" y="14414"/>
                  </a:lnTo>
                  <a:lnTo>
                    <a:pt x="24979" y="15859"/>
                  </a:lnTo>
                  <a:lnTo>
                    <a:pt x="24773" y="16816"/>
                  </a:lnTo>
                  <a:lnTo>
                    <a:pt x="24510" y="17904"/>
                  </a:lnTo>
                  <a:lnTo>
                    <a:pt x="24229" y="19049"/>
                  </a:lnTo>
                  <a:lnTo>
                    <a:pt x="23909" y="20213"/>
                  </a:lnTo>
                  <a:lnTo>
                    <a:pt x="23572" y="21395"/>
                  </a:lnTo>
                  <a:lnTo>
                    <a:pt x="23215" y="22521"/>
                  </a:lnTo>
                  <a:lnTo>
                    <a:pt x="22840" y="23572"/>
                  </a:lnTo>
                  <a:lnTo>
                    <a:pt x="22652" y="24060"/>
                  </a:lnTo>
                  <a:lnTo>
                    <a:pt x="22464" y="24510"/>
                  </a:lnTo>
                  <a:lnTo>
                    <a:pt x="22277" y="24904"/>
                  </a:lnTo>
                  <a:lnTo>
                    <a:pt x="22089" y="25280"/>
                  </a:lnTo>
                  <a:lnTo>
                    <a:pt x="21901" y="25580"/>
                  </a:lnTo>
                  <a:lnTo>
                    <a:pt x="21714" y="25843"/>
                  </a:lnTo>
                  <a:lnTo>
                    <a:pt x="21526" y="26049"/>
                  </a:lnTo>
                  <a:lnTo>
                    <a:pt x="21432" y="26124"/>
                  </a:lnTo>
                  <a:lnTo>
                    <a:pt x="21338" y="26181"/>
                  </a:lnTo>
                  <a:lnTo>
                    <a:pt x="21245" y="26218"/>
                  </a:lnTo>
                  <a:lnTo>
                    <a:pt x="21151" y="26256"/>
                  </a:lnTo>
                  <a:lnTo>
                    <a:pt x="21076" y="26256"/>
                  </a:lnTo>
                  <a:lnTo>
                    <a:pt x="20982" y="26237"/>
                  </a:lnTo>
                  <a:lnTo>
                    <a:pt x="20775" y="26162"/>
                  </a:lnTo>
                  <a:lnTo>
                    <a:pt x="20494" y="26031"/>
                  </a:lnTo>
                  <a:lnTo>
                    <a:pt x="20156" y="25862"/>
                  </a:lnTo>
                  <a:lnTo>
                    <a:pt x="19762" y="25636"/>
                  </a:lnTo>
                  <a:lnTo>
                    <a:pt x="18805" y="25073"/>
                  </a:lnTo>
                  <a:lnTo>
                    <a:pt x="17679" y="24398"/>
                  </a:lnTo>
                  <a:lnTo>
                    <a:pt x="17060" y="24060"/>
                  </a:lnTo>
                  <a:lnTo>
                    <a:pt x="16384" y="23703"/>
                  </a:lnTo>
                  <a:lnTo>
                    <a:pt x="15708" y="23347"/>
                  </a:lnTo>
                  <a:lnTo>
                    <a:pt x="14977" y="23009"/>
                  </a:lnTo>
                  <a:lnTo>
                    <a:pt x="14226" y="22671"/>
                  </a:lnTo>
                  <a:lnTo>
                    <a:pt x="13475" y="22371"/>
                  </a:lnTo>
                  <a:lnTo>
                    <a:pt x="12687" y="22089"/>
                  </a:lnTo>
                  <a:lnTo>
                    <a:pt x="11880" y="21864"/>
                  </a:lnTo>
                  <a:lnTo>
                    <a:pt x="11486" y="21752"/>
                  </a:lnTo>
                  <a:lnTo>
                    <a:pt x="11092" y="21658"/>
                  </a:lnTo>
                  <a:lnTo>
                    <a:pt x="10679" y="21583"/>
                  </a:lnTo>
                  <a:lnTo>
                    <a:pt x="10266" y="21508"/>
                  </a:lnTo>
                  <a:lnTo>
                    <a:pt x="9872" y="21451"/>
                  </a:lnTo>
                  <a:lnTo>
                    <a:pt x="9459" y="21414"/>
                  </a:lnTo>
                  <a:lnTo>
                    <a:pt x="9046" y="21395"/>
                  </a:lnTo>
                  <a:lnTo>
                    <a:pt x="8652" y="21376"/>
                  </a:lnTo>
                  <a:lnTo>
                    <a:pt x="8239" y="21395"/>
                  </a:lnTo>
                  <a:lnTo>
                    <a:pt x="7845" y="21414"/>
                  </a:lnTo>
                  <a:lnTo>
                    <a:pt x="7451" y="21470"/>
                  </a:lnTo>
                  <a:lnTo>
                    <a:pt x="7038" y="21526"/>
                  </a:lnTo>
                  <a:lnTo>
                    <a:pt x="6644" y="21620"/>
                  </a:lnTo>
                  <a:lnTo>
                    <a:pt x="6269" y="21714"/>
                  </a:lnTo>
                  <a:lnTo>
                    <a:pt x="5875" y="21846"/>
                  </a:lnTo>
                  <a:lnTo>
                    <a:pt x="5499" y="21996"/>
                  </a:lnTo>
                  <a:lnTo>
                    <a:pt x="5124" y="22183"/>
                  </a:lnTo>
                  <a:lnTo>
                    <a:pt x="4749" y="22390"/>
                  </a:lnTo>
                  <a:lnTo>
                    <a:pt x="4392" y="22615"/>
                  </a:lnTo>
                  <a:lnTo>
                    <a:pt x="4035" y="22859"/>
                  </a:lnTo>
                  <a:lnTo>
                    <a:pt x="3679" y="23140"/>
                  </a:lnTo>
                  <a:lnTo>
                    <a:pt x="3341" y="23459"/>
                  </a:lnTo>
                  <a:lnTo>
                    <a:pt x="3003" y="23797"/>
                  </a:lnTo>
                  <a:lnTo>
                    <a:pt x="2665" y="24154"/>
                  </a:lnTo>
                  <a:lnTo>
                    <a:pt x="2346" y="24548"/>
                  </a:lnTo>
                  <a:lnTo>
                    <a:pt x="2046" y="24980"/>
                  </a:lnTo>
                  <a:lnTo>
                    <a:pt x="1746" y="25449"/>
                  </a:lnTo>
                  <a:lnTo>
                    <a:pt x="1446" y="25937"/>
                  </a:lnTo>
                  <a:lnTo>
                    <a:pt x="1183" y="26462"/>
                  </a:lnTo>
                  <a:lnTo>
                    <a:pt x="901" y="27025"/>
                  </a:lnTo>
                  <a:lnTo>
                    <a:pt x="657" y="27626"/>
                  </a:lnTo>
                  <a:lnTo>
                    <a:pt x="413" y="28264"/>
                  </a:lnTo>
                  <a:lnTo>
                    <a:pt x="301" y="28602"/>
                  </a:lnTo>
                  <a:lnTo>
                    <a:pt x="207" y="28921"/>
                  </a:lnTo>
                  <a:lnTo>
                    <a:pt x="132" y="29258"/>
                  </a:lnTo>
                  <a:lnTo>
                    <a:pt x="76" y="29577"/>
                  </a:lnTo>
                  <a:lnTo>
                    <a:pt x="38" y="29915"/>
                  </a:lnTo>
                  <a:lnTo>
                    <a:pt x="19" y="30253"/>
                  </a:lnTo>
                  <a:lnTo>
                    <a:pt x="1" y="30572"/>
                  </a:lnTo>
                  <a:lnTo>
                    <a:pt x="19" y="30910"/>
                  </a:lnTo>
                  <a:lnTo>
                    <a:pt x="57" y="31248"/>
                  </a:lnTo>
                  <a:lnTo>
                    <a:pt x="94" y="31567"/>
                  </a:lnTo>
                  <a:lnTo>
                    <a:pt x="151" y="31905"/>
                  </a:lnTo>
                  <a:lnTo>
                    <a:pt x="226" y="32242"/>
                  </a:lnTo>
                  <a:lnTo>
                    <a:pt x="320" y="32580"/>
                  </a:lnTo>
                  <a:lnTo>
                    <a:pt x="432" y="32899"/>
                  </a:lnTo>
                  <a:lnTo>
                    <a:pt x="545" y="33237"/>
                  </a:lnTo>
                  <a:lnTo>
                    <a:pt x="676" y="33575"/>
                  </a:lnTo>
                  <a:lnTo>
                    <a:pt x="826" y="33913"/>
                  </a:lnTo>
                  <a:lnTo>
                    <a:pt x="995" y="34232"/>
                  </a:lnTo>
                  <a:lnTo>
                    <a:pt x="1164" y="34569"/>
                  </a:lnTo>
                  <a:lnTo>
                    <a:pt x="1352" y="34907"/>
                  </a:lnTo>
                  <a:lnTo>
                    <a:pt x="1558" y="35245"/>
                  </a:lnTo>
                  <a:lnTo>
                    <a:pt x="1783" y="35564"/>
                  </a:lnTo>
                  <a:lnTo>
                    <a:pt x="2253" y="36221"/>
                  </a:lnTo>
                  <a:lnTo>
                    <a:pt x="2778" y="36878"/>
                  </a:lnTo>
                  <a:lnTo>
                    <a:pt x="3341" y="37535"/>
                  </a:lnTo>
                  <a:lnTo>
                    <a:pt x="3960" y="38191"/>
                  </a:lnTo>
                  <a:lnTo>
                    <a:pt x="4598" y="38829"/>
                  </a:lnTo>
                  <a:lnTo>
                    <a:pt x="5312" y="39468"/>
                  </a:lnTo>
                  <a:lnTo>
                    <a:pt x="6044" y="40087"/>
                  </a:lnTo>
                  <a:lnTo>
                    <a:pt x="6813" y="40725"/>
                  </a:lnTo>
                  <a:lnTo>
                    <a:pt x="7620" y="41325"/>
                  </a:lnTo>
                  <a:lnTo>
                    <a:pt x="8446" y="41945"/>
                  </a:lnTo>
                  <a:lnTo>
                    <a:pt x="9328" y="42545"/>
                  </a:lnTo>
                  <a:lnTo>
                    <a:pt x="10210" y="43127"/>
                  </a:lnTo>
                  <a:lnTo>
                    <a:pt x="11148" y="43709"/>
                  </a:lnTo>
                  <a:lnTo>
                    <a:pt x="12086" y="44272"/>
                  </a:lnTo>
                  <a:lnTo>
                    <a:pt x="13062" y="44835"/>
                  </a:lnTo>
                  <a:lnTo>
                    <a:pt x="14057" y="45379"/>
                  </a:lnTo>
                  <a:lnTo>
                    <a:pt x="15052" y="45905"/>
                  </a:lnTo>
                  <a:lnTo>
                    <a:pt x="16084" y="46430"/>
                  </a:lnTo>
                  <a:lnTo>
                    <a:pt x="17116" y="46918"/>
                  </a:lnTo>
                  <a:lnTo>
                    <a:pt x="18167" y="47406"/>
                  </a:lnTo>
                  <a:lnTo>
                    <a:pt x="19237" y="47894"/>
                  </a:lnTo>
                  <a:lnTo>
                    <a:pt x="20306" y="48344"/>
                  </a:lnTo>
                  <a:lnTo>
                    <a:pt x="21376" y="48795"/>
                  </a:lnTo>
                  <a:lnTo>
                    <a:pt x="22464" y="49207"/>
                  </a:lnTo>
                  <a:lnTo>
                    <a:pt x="23534" y="49620"/>
                  </a:lnTo>
                  <a:lnTo>
                    <a:pt x="24623" y="50014"/>
                  </a:lnTo>
                  <a:lnTo>
                    <a:pt x="25692" y="50371"/>
                  </a:lnTo>
                  <a:lnTo>
                    <a:pt x="26762" y="50728"/>
                  </a:lnTo>
                  <a:lnTo>
                    <a:pt x="27832" y="51065"/>
                  </a:lnTo>
                  <a:lnTo>
                    <a:pt x="28901" y="51366"/>
                  </a:lnTo>
                  <a:lnTo>
                    <a:pt x="29934" y="51647"/>
                  </a:lnTo>
                  <a:lnTo>
                    <a:pt x="30985" y="51929"/>
                  </a:lnTo>
                  <a:lnTo>
                    <a:pt x="31998" y="52173"/>
                  </a:lnTo>
                  <a:lnTo>
                    <a:pt x="33011" y="52379"/>
                  </a:lnTo>
                  <a:lnTo>
                    <a:pt x="33987" y="52586"/>
                  </a:lnTo>
                  <a:lnTo>
                    <a:pt x="34944" y="52754"/>
                  </a:lnTo>
                  <a:lnTo>
                    <a:pt x="35901" y="52905"/>
                  </a:lnTo>
                  <a:lnTo>
                    <a:pt x="36821" y="53017"/>
                  </a:lnTo>
                  <a:lnTo>
                    <a:pt x="37703" y="53111"/>
                  </a:lnTo>
                  <a:lnTo>
                    <a:pt x="38566" y="53186"/>
                  </a:lnTo>
                  <a:lnTo>
                    <a:pt x="39392" y="53224"/>
                  </a:lnTo>
                  <a:lnTo>
                    <a:pt x="40199" y="53224"/>
                  </a:lnTo>
                  <a:lnTo>
                    <a:pt x="40950" y="53205"/>
                  </a:lnTo>
                  <a:lnTo>
                    <a:pt x="41682" y="53167"/>
                  </a:lnTo>
                  <a:lnTo>
                    <a:pt x="42357" y="53073"/>
                  </a:lnTo>
                  <a:lnTo>
                    <a:pt x="43014" y="52980"/>
                  </a:lnTo>
                  <a:lnTo>
                    <a:pt x="43615" y="52829"/>
                  </a:lnTo>
                  <a:lnTo>
                    <a:pt x="44178" y="52661"/>
                  </a:lnTo>
                  <a:lnTo>
                    <a:pt x="44422" y="52567"/>
                  </a:lnTo>
                  <a:lnTo>
                    <a:pt x="44684" y="52454"/>
                  </a:lnTo>
                  <a:lnTo>
                    <a:pt x="44910" y="52342"/>
                  </a:lnTo>
                  <a:lnTo>
                    <a:pt x="45135" y="52210"/>
                  </a:lnTo>
                  <a:lnTo>
                    <a:pt x="45341" y="52079"/>
                  </a:lnTo>
                  <a:lnTo>
                    <a:pt x="45548" y="51947"/>
                  </a:lnTo>
                  <a:lnTo>
                    <a:pt x="45735" y="51797"/>
                  </a:lnTo>
                  <a:lnTo>
                    <a:pt x="45904" y="51647"/>
                  </a:lnTo>
                  <a:lnTo>
                    <a:pt x="46054" y="51478"/>
                  </a:lnTo>
                  <a:lnTo>
                    <a:pt x="46204" y="51291"/>
                  </a:lnTo>
                  <a:lnTo>
                    <a:pt x="46711" y="50577"/>
                  </a:lnTo>
                  <a:lnTo>
                    <a:pt x="47199" y="49827"/>
                  </a:lnTo>
                  <a:lnTo>
                    <a:pt x="47649" y="49057"/>
                  </a:lnTo>
                  <a:lnTo>
                    <a:pt x="48062" y="48288"/>
                  </a:lnTo>
                  <a:lnTo>
                    <a:pt x="48438" y="47500"/>
                  </a:lnTo>
                  <a:lnTo>
                    <a:pt x="48775" y="46712"/>
                  </a:lnTo>
                  <a:lnTo>
                    <a:pt x="49076" y="45923"/>
                  </a:lnTo>
                  <a:lnTo>
                    <a:pt x="49338" y="45116"/>
                  </a:lnTo>
                  <a:lnTo>
                    <a:pt x="49582" y="44309"/>
                  </a:lnTo>
                  <a:lnTo>
                    <a:pt x="49770" y="43521"/>
                  </a:lnTo>
                  <a:lnTo>
                    <a:pt x="49939" y="42714"/>
                  </a:lnTo>
                  <a:lnTo>
                    <a:pt x="50070" y="41926"/>
                  </a:lnTo>
                  <a:lnTo>
                    <a:pt x="50164" y="41138"/>
                  </a:lnTo>
                  <a:lnTo>
                    <a:pt x="50221" y="40368"/>
                  </a:lnTo>
                  <a:lnTo>
                    <a:pt x="50258" y="39599"/>
                  </a:lnTo>
                  <a:lnTo>
                    <a:pt x="50258" y="38848"/>
                  </a:lnTo>
                  <a:lnTo>
                    <a:pt x="50221" y="38116"/>
                  </a:lnTo>
                  <a:lnTo>
                    <a:pt x="50145" y="37422"/>
                  </a:lnTo>
                  <a:lnTo>
                    <a:pt x="50052" y="36728"/>
                  </a:lnTo>
                  <a:lnTo>
                    <a:pt x="49920" y="36071"/>
                  </a:lnTo>
                  <a:lnTo>
                    <a:pt x="49751" y="35433"/>
                  </a:lnTo>
                  <a:lnTo>
                    <a:pt x="49564" y="34813"/>
                  </a:lnTo>
                  <a:lnTo>
                    <a:pt x="49338" y="34250"/>
                  </a:lnTo>
                  <a:lnTo>
                    <a:pt x="49076" y="33706"/>
                  </a:lnTo>
                  <a:lnTo>
                    <a:pt x="48794" y="33199"/>
                  </a:lnTo>
                  <a:lnTo>
                    <a:pt x="48644" y="32955"/>
                  </a:lnTo>
                  <a:lnTo>
                    <a:pt x="48475" y="32730"/>
                  </a:lnTo>
                  <a:lnTo>
                    <a:pt x="48306" y="32505"/>
                  </a:lnTo>
                  <a:lnTo>
                    <a:pt x="48137" y="32299"/>
                  </a:lnTo>
                  <a:lnTo>
                    <a:pt x="47950" y="32092"/>
                  </a:lnTo>
                  <a:lnTo>
                    <a:pt x="47762" y="31905"/>
                  </a:lnTo>
                  <a:lnTo>
                    <a:pt x="47556" y="31736"/>
                  </a:lnTo>
                  <a:lnTo>
                    <a:pt x="47368" y="31567"/>
                  </a:lnTo>
                  <a:lnTo>
                    <a:pt x="47143" y="31417"/>
                  </a:lnTo>
                  <a:lnTo>
                    <a:pt x="46936" y="31285"/>
                  </a:lnTo>
                  <a:lnTo>
                    <a:pt x="46711" y="31154"/>
                  </a:lnTo>
                  <a:lnTo>
                    <a:pt x="46467" y="31041"/>
                  </a:lnTo>
                  <a:lnTo>
                    <a:pt x="46242" y="30947"/>
                  </a:lnTo>
                  <a:lnTo>
                    <a:pt x="45979" y="30854"/>
                  </a:lnTo>
                  <a:lnTo>
                    <a:pt x="45773" y="30797"/>
                  </a:lnTo>
                  <a:lnTo>
                    <a:pt x="45548" y="30741"/>
                  </a:lnTo>
                  <a:lnTo>
                    <a:pt x="45097" y="30666"/>
                  </a:lnTo>
                  <a:lnTo>
                    <a:pt x="44647" y="30628"/>
                  </a:lnTo>
                  <a:lnTo>
                    <a:pt x="44159" y="30610"/>
                  </a:lnTo>
                  <a:lnTo>
                    <a:pt x="43671" y="30628"/>
                  </a:lnTo>
                  <a:lnTo>
                    <a:pt x="43183" y="30647"/>
                  </a:lnTo>
                  <a:lnTo>
                    <a:pt x="42207" y="30741"/>
                  </a:lnTo>
                  <a:lnTo>
                    <a:pt x="41306" y="30816"/>
                  </a:lnTo>
                  <a:lnTo>
                    <a:pt x="40875" y="30854"/>
                  </a:lnTo>
                  <a:lnTo>
                    <a:pt x="40443" y="30872"/>
                  </a:lnTo>
                  <a:lnTo>
                    <a:pt x="40030" y="30854"/>
                  </a:lnTo>
                  <a:lnTo>
                    <a:pt x="39636" y="30835"/>
                  </a:lnTo>
                  <a:lnTo>
                    <a:pt x="39242" y="30779"/>
                  </a:lnTo>
                  <a:lnTo>
                    <a:pt x="38885" y="30703"/>
                  </a:lnTo>
                  <a:lnTo>
                    <a:pt x="38548" y="30591"/>
                  </a:lnTo>
                  <a:lnTo>
                    <a:pt x="38397" y="30516"/>
                  </a:lnTo>
                  <a:lnTo>
                    <a:pt x="38247" y="30422"/>
                  </a:lnTo>
                  <a:lnTo>
                    <a:pt x="38097" y="30328"/>
                  </a:lnTo>
                  <a:lnTo>
                    <a:pt x="37966" y="30215"/>
                  </a:lnTo>
                  <a:lnTo>
                    <a:pt x="37834" y="30103"/>
                  </a:lnTo>
                  <a:lnTo>
                    <a:pt x="37703" y="29972"/>
                  </a:lnTo>
                  <a:lnTo>
                    <a:pt x="37590" y="29821"/>
                  </a:lnTo>
                  <a:lnTo>
                    <a:pt x="37497" y="29652"/>
                  </a:lnTo>
                  <a:lnTo>
                    <a:pt x="37403" y="29484"/>
                  </a:lnTo>
                  <a:lnTo>
                    <a:pt x="37309" y="29296"/>
                  </a:lnTo>
                  <a:lnTo>
                    <a:pt x="37234" y="29089"/>
                  </a:lnTo>
                  <a:lnTo>
                    <a:pt x="37159" y="28864"/>
                  </a:lnTo>
                  <a:lnTo>
                    <a:pt x="37103" y="28620"/>
                  </a:lnTo>
                  <a:lnTo>
                    <a:pt x="37065" y="28358"/>
                  </a:lnTo>
                  <a:lnTo>
                    <a:pt x="37027" y="28076"/>
                  </a:lnTo>
                  <a:lnTo>
                    <a:pt x="36990" y="27776"/>
                  </a:lnTo>
                  <a:lnTo>
                    <a:pt x="36990" y="27438"/>
                  </a:lnTo>
                  <a:lnTo>
                    <a:pt x="36990" y="27100"/>
                  </a:lnTo>
                  <a:lnTo>
                    <a:pt x="37009" y="26725"/>
                  </a:lnTo>
                  <a:lnTo>
                    <a:pt x="37027" y="26331"/>
                  </a:lnTo>
                  <a:lnTo>
                    <a:pt x="37121" y="25468"/>
                  </a:lnTo>
                  <a:lnTo>
                    <a:pt x="37271" y="24510"/>
                  </a:lnTo>
                  <a:lnTo>
                    <a:pt x="37497" y="23459"/>
                  </a:lnTo>
                  <a:lnTo>
                    <a:pt x="37759" y="22296"/>
                  </a:lnTo>
                  <a:lnTo>
                    <a:pt x="38078" y="21057"/>
                  </a:lnTo>
                  <a:lnTo>
                    <a:pt x="38473" y="19687"/>
                  </a:lnTo>
                  <a:lnTo>
                    <a:pt x="38923" y="18224"/>
                  </a:lnTo>
                  <a:lnTo>
                    <a:pt x="39430" y="16647"/>
                  </a:lnTo>
                  <a:lnTo>
                    <a:pt x="39993" y="14977"/>
                  </a:lnTo>
                  <a:lnTo>
                    <a:pt x="40649" y="13175"/>
                  </a:lnTo>
                  <a:lnTo>
                    <a:pt x="41344" y="11261"/>
                  </a:lnTo>
                  <a:lnTo>
                    <a:pt x="42113" y="9215"/>
                  </a:lnTo>
                  <a:lnTo>
                    <a:pt x="42958" y="7076"/>
                  </a:lnTo>
                  <a:lnTo>
                    <a:pt x="43296" y="6213"/>
                  </a:lnTo>
                  <a:lnTo>
                    <a:pt x="43577" y="5406"/>
                  </a:lnTo>
                  <a:lnTo>
                    <a:pt x="43821" y="4655"/>
                  </a:lnTo>
                  <a:lnTo>
                    <a:pt x="44009" y="3980"/>
                  </a:lnTo>
                  <a:lnTo>
                    <a:pt x="44159" y="3360"/>
                  </a:lnTo>
                  <a:lnTo>
                    <a:pt x="44271" y="2797"/>
                  </a:lnTo>
                  <a:lnTo>
                    <a:pt x="44347" y="2309"/>
                  </a:lnTo>
                  <a:lnTo>
                    <a:pt x="44384" y="1859"/>
                  </a:lnTo>
                  <a:lnTo>
                    <a:pt x="44384" y="1446"/>
                  </a:lnTo>
                  <a:lnTo>
                    <a:pt x="44347" y="1108"/>
                  </a:lnTo>
                  <a:lnTo>
                    <a:pt x="44309" y="958"/>
                  </a:lnTo>
                  <a:lnTo>
                    <a:pt x="44271" y="808"/>
                  </a:lnTo>
                  <a:lnTo>
                    <a:pt x="44215" y="677"/>
                  </a:lnTo>
                  <a:lnTo>
                    <a:pt x="44159" y="564"/>
                  </a:lnTo>
                  <a:lnTo>
                    <a:pt x="44084" y="470"/>
                  </a:lnTo>
                  <a:lnTo>
                    <a:pt x="44009" y="376"/>
                  </a:lnTo>
                  <a:lnTo>
                    <a:pt x="43934" y="282"/>
                  </a:lnTo>
                  <a:lnTo>
                    <a:pt x="43840" y="207"/>
                  </a:lnTo>
                  <a:lnTo>
                    <a:pt x="43746" y="151"/>
                  </a:lnTo>
                  <a:lnTo>
                    <a:pt x="43652" y="95"/>
                  </a:lnTo>
                  <a:lnTo>
                    <a:pt x="43540" y="57"/>
                  </a:lnTo>
                  <a:lnTo>
                    <a:pt x="43427" y="38"/>
                  </a:lnTo>
                  <a:lnTo>
                    <a:pt x="43164" y="1"/>
                  </a:lnTo>
                  <a:close/>
                </a:path>
              </a:pathLst>
            </a:custGeom>
            <a:solidFill>
              <a:srgbClr val="9654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7" name="Google Shape;1327;p40"/>
            <p:cNvSpPr/>
            <p:nvPr/>
          </p:nvSpPr>
          <p:spPr>
            <a:xfrm>
              <a:off x="4885075" y="1710825"/>
              <a:ext cx="1256475" cy="1330600"/>
            </a:xfrm>
            <a:custGeom>
              <a:rect b="b" l="l" r="r" t="t"/>
              <a:pathLst>
                <a:path extrusionOk="0" fill="none" h="53224" w="50259">
                  <a:moveTo>
                    <a:pt x="25411" y="13851"/>
                  </a:moveTo>
                  <a:lnTo>
                    <a:pt x="25411" y="13851"/>
                  </a:lnTo>
                  <a:lnTo>
                    <a:pt x="25298" y="14414"/>
                  </a:lnTo>
                  <a:lnTo>
                    <a:pt x="24979" y="15859"/>
                  </a:lnTo>
                  <a:lnTo>
                    <a:pt x="24773" y="16816"/>
                  </a:lnTo>
                  <a:lnTo>
                    <a:pt x="24510" y="17904"/>
                  </a:lnTo>
                  <a:lnTo>
                    <a:pt x="24229" y="19049"/>
                  </a:lnTo>
                  <a:lnTo>
                    <a:pt x="23909" y="20213"/>
                  </a:lnTo>
                  <a:lnTo>
                    <a:pt x="23572" y="21395"/>
                  </a:lnTo>
                  <a:lnTo>
                    <a:pt x="23215" y="22521"/>
                  </a:lnTo>
                  <a:lnTo>
                    <a:pt x="22840" y="23572"/>
                  </a:lnTo>
                  <a:lnTo>
                    <a:pt x="22652" y="24060"/>
                  </a:lnTo>
                  <a:lnTo>
                    <a:pt x="22464" y="24510"/>
                  </a:lnTo>
                  <a:lnTo>
                    <a:pt x="22277" y="24904"/>
                  </a:lnTo>
                  <a:lnTo>
                    <a:pt x="22089" y="25280"/>
                  </a:lnTo>
                  <a:lnTo>
                    <a:pt x="21901" y="25580"/>
                  </a:lnTo>
                  <a:lnTo>
                    <a:pt x="21714" y="25843"/>
                  </a:lnTo>
                  <a:lnTo>
                    <a:pt x="21526" y="26049"/>
                  </a:lnTo>
                  <a:lnTo>
                    <a:pt x="21432" y="26124"/>
                  </a:lnTo>
                  <a:lnTo>
                    <a:pt x="21338" y="26181"/>
                  </a:lnTo>
                  <a:lnTo>
                    <a:pt x="21245" y="26218"/>
                  </a:lnTo>
                  <a:lnTo>
                    <a:pt x="21151" y="26256"/>
                  </a:lnTo>
                  <a:lnTo>
                    <a:pt x="21076" y="26256"/>
                  </a:lnTo>
                  <a:lnTo>
                    <a:pt x="20982" y="26237"/>
                  </a:lnTo>
                  <a:lnTo>
                    <a:pt x="20982" y="26237"/>
                  </a:lnTo>
                  <a:lnTo>
                    <a:pt x="20775" y="26162"/>
                  </a:lnTo>
                  <a:lnTo>
                    <a:pt x="20494" y="26031"/>
                  </a:lnTo>
                  <a:lnTo>
                    <a:pt x="20156" y="25862"/>
                  </a:lnTo>
                  <a:lnTo>
                    <a:pt x="19762" y="25636"/>
                  </a:lnTo>
                  <a:lnTo>
                    <a:pt x="18805" y="25073"/>
                  </a:lnTo>
                  <a:lnTo>
                    <a:pt x="17679" y="24398"/>
                  </a:lnTo>
                  <a:lnTo>
                    <a:pt x="17060" y="24060"/>
                  </a:lnTo>
                  <a:lnTo>
                    <a:pt x="16384" y="23703"/>
                  </a:lnTo>
                  <a:lnTo>
                    <a:pt x="15708" y="23347"/>
                  </a:lnTo>
                  <a:lnTo>
                    <a:pt x="14977" y="23009"/>
                  </a:lnTo>
                  <a:lnTo>
                    <a:pt x="14226" y="22671"/>
                  </a:lnTo>
                  <a:lnTo>
                    <a:pt x="13475" y="22371"/>
                  </a:lnTo>
                  <a:lnTo>
                    <a:pt x="12687" y="22089"/>
                  </a:lnTo>
                  <a:lnTo>
                    <a:pt x="11880" y="21864"/>
                  </a:lnTo>
                  <a:lnTo>
                    <a:pt x="11486" y="21752"/>
                  </a:lnTo>
                  <a:lnTo>
                    <a:pt x="11092" y="21658"/>
                  </a:lnTo>
                  <a:lnTo>
                    <a:pt x="10679" y="21583"/>
                  </a:lnTo>
                  <a:lnTo>
                    <a:pt x="10266" y="21508"/>
                  </a:lnTo>
                  <a:lnTo>
                    <a:pt x="9872" y="21451"/>
                  </a:lnTo>
                  <a:lnTo>
                    <a:pt x="9459" y="21414"/>
                  </a:lnTo>
                  <a:lnTo>
                    <a:pt x="9046" y="21395"/>
                  </a:lnTo>
                  <a:lnTo>
                    <a:pt x="8652" y="21376"/>
                  </a:lnTo>
                  <a:lnTo>
                    <a:pt x="8239" y="21395"/>
                  </a:lnTo>
                  <a:lnTo>
                    <a:pt x="7845" y="21414"/>
                  </a:lnTo>
                  <a:lnTo>
                    <a:pt x="7451" y="21470"/>
                  </a:lnTo>
                  <a:lnTo>
                    <a:pt x="7038" y="21526"/>
                  </a:lnTo>
                  <a:lnTo>
                    <a:pt x="6644" y="21620"/>
                  </a:lnTo>
                  <a:lnTo>
                    <a:pt x="6269" y="21714"/>
                  </a:lnTo>
                  <a:lnTo>
                    <a:pt x="5875" y="21846"/>
                  </a:lnTo>
                  <a:lnTo>
                    <a:pt x="5499" y="21996"/>
                  </a:lnTo>
                  <a:lnTo>
                    <a:pt x="5124" y="22183"/>
                  </a:lnTo>
                  <a:lnTo>
                    <a:pt x="4749" y="22390"/>
                  </a:lnTo>
                  <a:lnTo>
                    <a:pt x="4392" y="22615"/>
                  </a:lnTo>
                  <a:lnTo>
                    <a:pt x="4035" y="22859"/>
                  </a:lnTo>
                  <a:lnTo>
                    <a:pt x="3679" y="23140"/>
                  </a:lnTo>
                  <a:lnTo>
                    <a:pt x="3341" y="23459"/>
                  </a:lnTo>
                  <a:lnTo>
                    <a:pt x="3003" y="23797"/>
                  </a:lnTo>
                  <a:lnTo>
                    <a:pt x="2665" y="24154"/>
                  </a:lnTo>
                  <a:lnTo>
                    <a:pt x="2346" y="24548"/>
                  </a:lnTo>
                  <a:lnTo>
                    <a:pt x="2046" y="24980"/>
                  </a:lnTo>
                  <a:lnTo>
                    <a:pt x="1746" y="25449"/>
                  </a:lnTo>
                  <a:lnTo>
                    <a:pt x="1446" y="25937"/>
                  </a:lnTo>
                  <a:lnTo>
                    <a:pt x="1183" y="26462"/>
                  </a:lnTo>
                  <a:lnTo>
                    <a:pt x="901" y="27025"/>
                  </a:lnTo>
                  <a:lnTo>
                    <a:pt x="657" y="27626"/>
                  </a:lnTo>
                  <a:lnTo>
                    <a:pt x="413" y="28264"/>
                  </a:lnTo>
                  <a:lnTo>
                    <a:pt x="413" y="28264"/>
                  </a:lnTo>
                  <a:lnTo>
                    <a:pt x="301" y="28602"/>
                  </a:lnTo>
                  <a:lnTo>
                    <a:pt x="207" y="28921"/>
                  </a:lnTo>
                  <a:lnTo>
                    <a:pt x="132" y="29258"/>
                  </a:lnTo>
                  <a:lnTo>
                    <a:pt x="76" y="29577"/>
                  </a:lnTo>
                  <a:lnTo>
                    <a:pt x="38" y="29915"/>
                  </a:lnTo>
                  <a:lnTo>
                    <a:pt x="19" y="30253"/>
                  </a:lnTo>
                  <a:lnTo>
                    <a:pt x="1" y="30572"/>
                  </a:lnTo>
                  <a:lnTo>
                    <a:pt x="19" y="30910"/>
                  </a:lnTo>
                  <a:lnTo>
                    <a:pt x="57" y="31248"/>
                  </a:lnTo>
                  <a:lnTo>
                    <a:pt x="94" y="31567"/>
                  </a:lnTo>
                  <a:lnTo>
                    <a:pt x="151" y="31905"/>
                  </a:lnTo>
                  <a:lnTo>
                    <a:pt x="226" y="32242"/>
                  </a:lnTo>
                  <a:lnTo>
                    <a:pt x="320" y="32580"/>
                  </a:lnTo>
                  <a:lnTo>
                    <a:pt x="432" y="32899"/>
                  </a:lnTo>
                  <a:lnTo>
                    <a:pt x="545" y="33237"/>
                  </a:lnTo>
                  <a:lnTo>
                    <a:pt x="676" y="33575"/>
                  </a:lnTo>
                  <a:lnTo>
                    <a:pt x="826" y="33913"/>
                  </a:lnTo>
                  <a:lnTo>
                    <a:pt x="995" y="34232"/>
                  </a:lnTo>
                  <a:lnTo>
                    <a:pt x="1164" y="34569"/>
                  </a:lnTo>
                  <a:lnTo>
                    <a:pt x="1352" y="34907"/>
                  </a:lnTo>
                  <a:lnTo>
                    <a:pt x="1558" y="35245"/>
                  </a:lnTo>
                  <a:lnTo>
                    <a:pt x="1783" y="35564"/>
                  </a:lnTo>
                  <a:lnTo>
                    <a:pt x="2253" y="36221"/>
                  </a:lnTo>
                  <a:lnTo>
                    <a:pt x="2778" y="36878"/>
                  </a:lnTo>
                  <a:lnTo>
                    <a:pt x="3341" y="37535"/>
                  </a:lnTo>
                  <a:lnTo>
                    <a:pt x="3960" y="38191"/>
                  </a:lnTo>
                  <a:lnTo>
                    <a:pt x="4598" y="38829"/>
                  </a:lnTo>
                  <a:lnTo>
                    <a:pt x="5312" y="39468"/>
                  </a:lnTo>
                  <a:lnTo>
                    <a:pt x="6044" y="40087"/>
                  </a:lnTo>
                  <a:lnTo>
                    <a:pt x="6813" y="40725"/>
                  </a:lnTo>
                  <a:lnTo>
                    <a:pt x="7620" y="41325"/>
                  </a:lnTo>
                  <a:lnTo>
                    <a:pt x="8446" y="41945"/>
                  </a:lnTo>
                  <a:lnTo>
                    <a:pt x="9328" y="42545"/>
                  </a:lnTo>
                  <a:lnTo>
                    <a:pt x="10210" y="43127"/>
                  </a:lnTo>
                  <a:lnTo>
                    <a:pt x="11148" y="43709"/>
                  </a:lnTo>
                  <a:lnTo>
                    <a:pt x="12086" y="44272"/>
                  </a:lnTo>
                  <a:lnTo>
                    <a:pt x="13062" y="44835"/>
                  </a:lnTo>
                  <a:lnTo>
                    <a:pt x="14057" y="45379"/>
                  </a:lnTo>
                  <a:lnTo>
                    <a:pt x="15052" y="45905"/>
                  </a:lnTo>
                  <a:lnTo>
                    <a:pt x="16084" y="46430"/>
                  </a:lnTo>
                  <a:lnTo>
                    <a:pt x="17116" y="46918"/>
                  </a:lnTo>
                  <a:lnTo>
                    <a:pt x="18167" y="47406"/>
                  </a:lnTo>
                  <a:lnTo>
                    <a:pt x="19237" y="47894"/>
                  </a:lnTo>
                  <a:lnTo>
                    <a:pt x="20306" y="48344"/>
                  </a:lnTo>
                  <a:lnTo>
                    <a:pt x="21376" y="48795"/>
                  </a:lnTo>
                  <a:lnTo>
                    <a:pt x="22464" y="49207"/>
                  </a:lnTo>
                  <a:lnTo>
                    <a:pt x="23534" y="49620"/>
                  </a:lnTo>
                  <a:lnTo>
                    <a:pt x="24623" y="50014"/>
                  </a:lnTo>
                  <a:lnTo>
                    <a:pt x="25692" y="50371"/>
                  </a:lnTo>
                  <a:lnTo>
                    <a:pt x="26762" y="50728"/>
                  </a:lnTo>
                  <a:lnTo>
                    <a:pt x="27832" y="51065"/>
                  </a:lnTo>
                  <a:lnTo>
                    <a:pt x="28901" y="51366"/>
                  </a:lnTo>
                  <a:lnTo>
                    <a:pt x="29934" y="51647"/>
                  </a:lnTo>
                  <a:lnTo>
                    <a:pt x="30985" y="51929"/>
                  </a:lnTo>
                  <a:lnTo>
                    <a:pt x="31998" y="52173"/>
                  </a:lnTo>
                  <a:lnTo>
                    <a:pt x="33011" y="52379"/>
                  </a:lnTo>
                  <a:lnTo>
                    <a:pt x="33987" y="52586"/>
                  </a:lnTo>
                  <a:lnTo>
                    <a:pt x="34944" y="52754"/>
                  </a:lnTo>
                  <a:lnTo>
                    <a:pt x="35901" y="52905"/>
                  </a:lnTo>
                  <a:lnTo>
                    <a:pt x="36821" y="53017"/>
                  </a:lnTo>
                  <a:lnTo>
                    <a:pt x="37703" y="53111"/>
                  </a:lnTo>
                  <a:lnTo>
                    <a:pt x="38566" y="53186"/>
                  </a:lnTo>
                  <a:lnTo>
                    <a:pt x="39392" y="53224"/>
                  </a:lnTo>
                  <a:lnTo>
                    <a:pt x="40199" y="53224"/>
                  </a:lnTo>
                  <a:lnTo>
                    <a:pt x="40950" y="53205"/>
                  </a:lnTo>
                  <a:lnTo>
                    <a:pt x="41682" y="53167"/>
                  </a:lnTo>
                  <a:lnTo>
                    <a:pt x="42357" y="53073"/>
                  </a:lnTo>
                  <a:lnTo>
                    <a:pt x="43014" y="52980"/>
                  </a:lnTo>
                  <a:lnTo>
                    <a:pt x="43615" y="52829"/>
                  </a:lnTo>
                  <a:lnTo>
                    <a:pt x="44178" y="52661"/>
                  </a:lnTo>
                  <a:lnTo>
                    <a:pt x="44422" y="52567"/>
                  </a:lnTo>
                  <a:lnTo>
                    <a:pt x="44684" y="52454"/>
                  </a:lnTo>
                  <a:lnTo>
                    <a:pt x="44910" y="52342"/>
                  </a:lnTo>
                  <a:lnTo>
                    <a:pt x="45135" y="52210"/>
                  </a:lnTo>
                  <a:lnTo>
                    <a:pt x="45341" y="52079"/>
                  </a:lnTo>
                  <a:lnTo>
                    <a:pt x="45548" y="51947"/>
                  </a:lnTo>
                  <a:lnTo>
                    <a:pt x="45735" y="51797"/>
                  </a:lnTo>
                  <a:lnTo>
                    <a:pt x="45904" y="51647"/>
                  </a:lnTo>
                  <a:lnTo>
                    <a:pt x="46054" y="51478"/>
                  </a:lnTo>
                  <a:lnTo>
                    <a:pt x="46204" y="51291"/>
                  </a:lnTo>
                  <a:lnTo>
                    <a:pt x="46204" y="51291"/>
                  </a:lnTo>
                  <a:lnTo>
                    <a:pt x="46711" y="50577"/>
                  </a:lnTo>
                  <a:lnTo>
                    <a:pt x="47199" y="49827"/>
                  </a:lnTo>
                  <a:lnTo>
                    <a:pt x="47649" y="49057"/>
                  </a:lnTo>
                  <a:lnTo>
                    <a:pt x="48062" y="48288"/>
                  </a:lnTo>
                  <a:lnTo>
                    <a:pt x="48438" y="47500"/>
                  </a:lnTo>
                  <a:lnTo>
                    <a:pt x="48775" y="46712"/>
                  </a:lnTo>
                  <a:lnTo>
                    <a:pt x="49076" y="45923"/>
                  </a:lnTo>
                  <a:lnTo>
                    <a:pt x="49338" y="45116"/>
                  </a:lnTo>
                  <a:lnTo>
                    <a:pt x="49582" y="44309"/>
                  </a:lnTo>
                  <a:lnTo>
                    <a:pt x="49770" y="43521"/>
                  </a:lnTo>
                  <a:lnTo>
                    <a:pt x="49939" y="42714"/>
                  </a:lnTo>
                  <a:lnTo>
                    <a:pt x="50070" y="41926"/>
                  </a:lnTo>
                  <a:lnTo>
                    <a:pt x="50164" y="41138"/>
                  </a:lnTo>
                  <a:lnTo>
                    <a:pt x="50221" y="40368"/>
                  </a:lnTo>
                  <a:lnTo>
                    <a:pt x="50258" y="39599"/>
                  </a:lnTo>
                  <a:lnTo>
                    <a:pt x="50258" y="38848"/>
                  </a:lnTo>
                  <a:lnTo>
                    <a:pt x="50221" y="38116"/>
                  </a:lnTo>
                  <a:lnTo>
                    <a:pt x="50145" y="37422"/>
                  </a:lnTo>
                  <a:lnTo>
                    <a:pt x="50052" y="36728"/>
                  </a:lnTo>
                  <a:lnTo>
                    <a:pt x="49920" y="36071"/>
                  </a:lnTo>
                  <a:lnTo>
                    <a:pt x="49751" y="35433"/>
                  </a:lnTo>
                  <a:lnTo>
                    <a:pt x="49564" y="34813"/>
                  </a:lnTo>
                  <a:lnTo>
                    <a:pt x="49338" y="34250"/>
                  </a:lnTo>
                  <a:lnTo>
                    <a:pt x="49076" y="33706"/>
                  </a:lnTo>
                  <a:lnTo>
                    <a:pt x="48794" y="33199"/>
                  </a:lnTo>
                  <a:lnTo>
                    <a:pt x="48644" y="32955"/>
                  </a:lnTo>
                  <a:lnTo>
                    <a:pt x="48475" y="32730"/>
                  </a:lnTo>
                  <a:lnTo>
                    <a:pt x="48306" y="32505"/>
                  </a:lnTo>
                  <a:lnTo>
                    <a:pt x="48137" y="32299"/>
                  </a:lnTo>
                  <a:lnTo>
                    <a:pt x="47950" y="32092"/>
                  </a:lnTo>
                  <a:lnTo>
                    <a:pt x="47762" y="31905"/>
                  </a:lnTo>
                  <a:lnTo>
                    <a:pt x="47556" y="31736"/>
                  </a:lnTo>
                  <a:lnTo>
                    <a:pt x="47368" y="31567"/>
                  </a:lnTo>
                  <a:lnTo>
                    <a:pt x="47143" y="31417"/>
                  </a:lnTo>
                  <a:lnTo>
                    <a:pt x="46936" y="31285"/>
                  </a:lnTo>
                  <a:lnTo>
                    <a:pt x="46711" y="31154"/>
                  </a:lnTo>
                  <a:lnTo>
                    <a:pt x="46467" y="31041"/>
                  </a:lnTo>
                  <a:lnTo>
                    <a:pt x="46242" y="30947"/>
                  </a:lnTo>
                  <a:lnTo>
                    <a:pt x="45979" y="30854"/>
                  </a:lnTo>
                  <a:lnTo>
                    <a:pt x="45979" y="30854"/>
                  </a:lnTo>
                  <a:lnTo>
                    <a:pt x="45773" y="30797"/>
                  </a:lnTo>
                  <a:lnTo>
                    <a:pt x="45548" y="30741"/>
                  </a:lnTo>
                  <a:lnTo>
                    <a:pt x="45097" y="30666"/>
                  </a:lnTo>
                  <a:lnTo>
                    <a:pt x="44647" y="30628"/>
                  </a:lnTo>
                  <a:lnTo>
                    <a:pt x="44159" y="30610"/>
                  </a:lnTo>
                  <a:lnTo>
                    <a:pt x="43671" y="30628"/>
                  </a:lnTo>
                  <a:lnTo>
                    <a:pt x="43183" y="30647"/>
                  </a:lnTo>
                  <a:lnTo>
                    <a:pt x="42207" y="30741"/>
                  </a:lnTo>
                  <a:lnTo>
                    <a:pt x="42207" y="30741"/>
                  </a:lnTo>
                  <a:lnTo>
                    <a:pt x="41306" y="30816"/>
                  </a:lnTo>
                  <a:lnTo>
                    <a:pt x="40875" y="30854"/>
                  </a:lnTo>
                  <a:lnTo>
                    <a:pt x="40443" y="30872"/>
                  </a:lnTo>
                  <a:lnTo>
                    <a:pt x="40030" y="30854"/>
                  </a:lnTo>
                  <a:lnTo>
                    <a:pt x="39636" y="30835"/>
                  </a:lnTo>
                  <a:lnTo>
                    <a:pt x="39242" y="30779"/>
                  </a:lnTo>
                  <a:lnTo>
                    <a:pt x="38885" y="30703"/>
                  </a:lnTo>
                  <a:lnTo>
                    <a:pt x="38548" y="30591"/>
                  </a:lnTo>
                  <a:lnTo>
                    <a:pt x="38397" y="30516"/>
                  </a:lnTo>
                  <a:lnTo>
                    <a:pt x="38247" y="30422"/>
                  </a:lnTo>
                  <a:lnTo>
                    <a:pt x="38097" y="30328"/>
                  </a:lnTo>
                  <a:lnTo>
                    <a:pt x="37966" y="30215"/>
                  </a:lnTo>
                  <a:lnTo>
                    <a:pt x="37834" y="30103"/>
                  </a:lnTo>
                  <a:lnTo>
                    <a:pt x="37703" y="29972"/>
                  </a:lnTo>
                  <a:lnTo>
                    <a:pt x="37590" y="29821"/>
                  </a:lnTo>
                  <a:lnTo>
                    <a:pt x="37497" y="29652"/>
                  </a:lnTo>
                  <a:lnTo>
                    <a:pt x="37403" y="29484"/>
                  </a:lnTo>
                  <a:lnTo>
                    <a:pt x="37309" y="29296"/>
                  </a:lnTo>
                  <a:lnTo>
                    <a:pt x="37234" y="29089"/>
                  </a:lnTo>
                  <a:lnTo>
                    <a:pt x="37159" y="28864"/>
                  </a:lnTo>
                  <a:lnTo>
                    <a:pt x="37103" y="28620"/>
                  </a:lnTo>
                  <a:lnTo>
                    <a:pt x="37065" y="28358"/>
                  </a:lnTo>
                  <a:lnTo>
                    <a:pt x="37065" y="28358"/>
                  </a:lnTo>
                  <a:lnTo>
                    <a:pt x="37027" y="28076"/>
                  </a:lnTo>
                  <a:lnTo>
                    <a:pt x="36990" y="27776"/>
                  </a:lnTo>
                  <a:lnTo>
                    <a:pt x="36990" y="27438"/>
                  </a:lnTo>
                  <a:lnTo>
                    <a:pt x="36990" y="27100"/>
                  </a:lnTo>
                  <a:lnTo>
                    <a:pt x="37009" y="26725"/>
                  </a:lnTo>
                  <a:lnTo>
                    <a:pt x="37027" y="26331"/>
                  </a:lnTo>
                  <a:lnTo>
                    <a:pt x="37121" y="25468"/>
                  </a:lnTo>
                  <a:lnTo>
                    <a:pt x="37271" y="24510"/>
                  </a:lnTo>
                  <a:lnTo>
                    <a:pt x="37497" y="23459"/>
                  </a:lnTo>
                  <a:lnTo>
                    <a:pt x="37759" y="22296"/>
                  </a:lnTo>
                  <a:lnTo>
                    <a:pt x="38078" y="21057"/>
                  </a:lnTo>
                  <a:lnTo>
                    <a:pt x="38473" y="19687"/>
                  </a:lnTo>
                  <a:lnTo>
                    <a:pt x="38923" y="18224"/>
                  </a:lnTo>
                  <a:lnTo>
                    <a:pt x="39430" y="16647"/>
                  </a:lnTo>
                  <a:lnTo>
                    <a:pt x="39993" y="14977"/>
                  </a:lnTo>
                  <a:lnTo>
                    <a:pt x="40649" y="13175"/>
                  </a:lnTo>
                  <a:lnTo>
                    <a:pt x="41344" y="11261"/>
                  </a:lnTo>
                  <a:lnTo>
                    <a:pt x="42113" y="9215"/>
                  </a:lnTo>
                  <a:lnTo>
                    <a:pt x="42958" y="7076"/>
                  </a:lnTo>
                  <a:lnTo>
                    <a:pt x="42958" y="7076"/>
                  </a:lnTo>
                  <a:lnTo>
                    <a:pt x="43296" y="6213"/>
                  </a:lnTo>
                  <a:lnTo>
                    <a:pt x="43577" y="5406"/>
                  </a:lnTo>
                  <a:lnTo>
                    <a:pt x="43821" y="4655"/>
                  </a:lnTo>
                  <a:lnTo>
                    <a:pt x="44009" y="3980"/>
                  </a:lnTo>
                  <a:lnTo>
                    <a:pt x="44159" y="3360"/>
                  </a:lnTo>
                  <a:lnTo>
                    <a:pt x="44271" y="2797"/>
                  </a:lnTo>
                  <a:lnTo>
                    <a:pt x="44347" y="2309"/>
                  </a:lnTo>
                  <a:lnTo>
                    <a:pt x="44384" y="1859"/>
                  </a:lnTo>
                  <a:lnTo>
                    <a:pt x="44384" y="1446"/>
                  </a:lnTo>
                  <a:lnTo>
                    <a:pt x="44347" y="1108"/>
                  </a:lnTo>
                  <a:lnTo>
                    <a:pt x="44309" y="958"/>
                  </a:lnTo>
                  <a:lnTo>
                    <a:pt x="44271" y="808"/>
                  </a:lnTo>
                  <a:lnTo>
                    <a:pt x="44215" y="677"/>
                  </a:lnTo>
                  <a:lnTo>
                    <a:pt x="44159" y="564"/>
                  </a:lnTo>
                  <a:lnTo>
                    <a:pt x="44084" y="470"/>
                  </a:lnTo>
                  <a:lnTo>
                    <a:pt x="44009" y="376"/>
                  </a:lnTo>
                  <a:lnTo>
                    <a:pt x="43934" y="282"/>
                  </a:lnTo>
                  <a:lnTo>
                    <a:pt x="43840" y="207"/>
                  </a:lnTo>
                  <a:lnTo>
                    <a:pt x="43746" y="151"/>
                  </a:lnTo>
                  <a:lnTo>
                    <a:pt x="43652" y="95"/>
                  </a:lnTo>
                  <a:lnTo>
                    <a:pt x="43540" y="57"/>
                  </a:lnTo>
                  <a:lnTo>
                    <a:pt x="43427" y="38"/>
                  </a:lnTo>
                  <a:lnTo>
                    <a:pt x="43164" y="1"/>
                  </a:lnTo>
                  <a:lnTo>
                    <a:pt x="42883" y="1"/>
                  </a:lnTo>
                  <a:lnTo>
                    <a:pt x="42582" y="57"/>
                  </a:lnTo>
                  <a:lnTo>
                    <a:pt x="42245" y="132"/>
                  </a:lnTo>
                  <a:lnTo>
                    <a:pt x="41907" y="245"/>
                  </a:lnTo>
                  <a:lnTo>
                    <a:pt x="41532" y="395"/>
                  </a:lnTo>
                  <a:lnTo>
                    <a:pt x="41156" y="583"/>
                  </a:lnTo>
                  <a:lnTo>
                    <a:pt x="40743" y="770"/>
                  </a:lnTo>
                  <a:lnTo>
                    <a:pt x="40330" y="1014"/>
                  </a:lnTo>
                  <a:lnTo>
                    <a:pt x="39880" y="1277"/>
                  </a:lnTo>
                  <a:lnTo>
                    <a:pt x="39430" y="1559"/>
                  </a:lnTo>
                  <a:lnTo>
                    <a:pt x="38979" y="1859"/>
                  </a:lnTo>
                  <a:lnTo>
                    <a:pt x="38022" y="2516"/>
                  </a:lnTo>
                  <a:lnTo>
                    <a:pt x="37027" y="3266"/>
                  </a:lnTo>
                  <a:lnTo>
                    <a:pt x="36014" y="4055"/>
                  </a:lnTo>
                  <a:lnTo>
                    <a:pt x="35001" y="4899"/>
                  </a:lnTo>
                  <a:lnTo>
                    <a:pt x="33987" y="5762"/>
                  </a:lnTo>
                  <a:lnTo>
                    <a:pt x="32974" y="6644"/>
                  </a:lnTo>
                  <a:lnTo>
                    <a:pt x="31979" y="7526"/>
                  </a:lnTo>
                  <a:lnTo>
                    <a:pt x="31003" y="8408"/>
                  </a:lnTo>
                  <a:lnTo>
                    <a:pt x="29220" y="10097"/>
                  </a:lnTo>
                  <a:lnTo>
                    <a:pt x="27682" y="11580"/>
                  </a:lnTo>
                  <a:lnTo>
                    <a:pt x="26481" y="12781"/>
                  </a:lnTo>
                  <a:lnTo>
                    <a:pt x="25411" y="1385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8" name="Google Shape;1328;p40"/>
            <p:cNvSpPr/>
            <p:nvPr/>
          </p:nvSpPr>
          <p:spPr>
            <a:xfrm>
              <a:off x="5455125" y="1710825"/>
              <a:ext cx="539575" cy="602925"/>
            </a:xfrm>
            <a:custGeom>
              <a:rect b="b" l="l" r="r" t="t"/>
              <a:pathLst>
                <a:path extrusionOk="0" h="24117" w="21583">
                  <a:moveTo>
                    <a:pt x="20081" y="1"/>
                  </a:moveTo>
                  <a:lnTo>
                    <a:pt x="19780" y="57"/>
                  </a:lnTo>
                  <a:lnTo>
                    <a:pt x="19443" y="132"/>
                  </a:lnTo>
                  <a:lnTo>
                    <a:pt x="19105" y="245"/>
                  </a:lnTo>
                  <a:lnTo>
                    <a:pt x="18730" y="395"/>
                  </a:lnTo>
                  <a:lnTo>
                    <a:pt x="18354" y="583"/>
                  </a:lnTo>
                  <a:lnTo>
                    <a:pt x="17941" y="770"/>
                  </a:lnTo>
                  <a:lnTo>
                    <a:pt x="17528" y="1014"/>
                  </a:lnTo>
                  <a:lnTo>
                    <a:pt x="17078" y="1277"/>
                  </a:lnTo>
                  <a:lnTo>
                    <a:pt x="16628" y="1559"/>
                  </a:lnTo>
                  <a:lnTo>
                    <a:pt x="16177" y="1859"/>
                  </a:lnTo>
                  <a:lnTo>
                    <a:pt x="15220" y="2516"/>
                  </a:lnTo>
                  <a:lnTo>
                    <a:pt x="14225" y="3266"/>
                  </a:lnTo>
                  <a:lnTo>
                    <a:pt x="13212" y="4055"/>
                  </a:lnTo>
                  <a:lnTo>
                    <a:pt x="12199" y="4899"/>
                  </a:lnTo>
                  <a:lnTo>
                    <a:pt x="11185" y="5762"/>
                  </a:lnTo>
                  <a:lnTo>
                    <a:pt x="10172" y="6644"/>
                  </a:lnTo>
                  <a:lnTo>
                    <a:pt x="9177" y="7526"/>
                  </a:lnTo>
                  <a:lnTo>
                    <a:pt x="8201" y="8408"/>
                  </a:lnTo>
                  <a:lnTo>
                    <a:pt x="6418" y="10097"/>
                  </a:lnTo>
                  <a:lnTo>
                    <a:pt x="4880" y="11580"/>
                  </a:lnTo>
                  <a:lnTo>
                    <a:pt x="3679" y="12781"/>
                  </a:lnTo>
                  <a:lnTo>
                    <a:pt x="2609" y="13851"/>
                  </a:lnTo>
                  <a:lnTo>
                    <a:pt x="2402" y="14883"/>
                  </a:lnTo>
                  <a:lnTo>
                    <a:pt x="2158" y="16009"/>
                  </a:lnTo>
                  <a:lnTo>
                    <a:pt x="1821" y="17398"/>
                  </a:lnTo>
                  <a:lnTo>
                    <a:pt x="1445" y="18974"/>
                  </a:lnTo>
                  <a:lnTo>
                    <a:pt x="995" y="20607"/>
                  </a:lnTo>
                  <a:lnTo>
                    <a:pt x="751" y="21414"/>
                  </a:lnTo>
                  <a:lnTo>
                    <a:pt x="507" y="22202"/>
                  </a:lnTo>
                  <a:lnTo>
                    <a:pt x="263" y="22953"/>
                  </a:lnTo>
                  <a:lnTo>
                    <a:pt x="0" y="23666"/>
                  </a:lnTo>
                  <a:lnTo>
                    <a:pt x="469" y="23760"/>
                  </a:lnTo>
                  <a:lnTo>
                    <a:pt x="957" y="23854"/>
                  </a:lnTo>
                  <a:lnTo>
                    <a:pt x="1427" y="23929"/>
                  </a:lnTo>
                  <a:lnTo>
                    <a:pt x="1914" y="23985"/>
                  </a:lnTo>
                  <a:lnTo>
                    <a:pt x="2402" y="24041"/>
                  </a:lnTo>
                  <a:lnTo>
                    <a:pt x="2872" y="24079"/>
                  </a:lnTo>
                  <a:lnTo>
                    <a:pt x="3360" y="24098"/>
                  </a:lnTo>
                  <a:lnTo>
                    <a:pt x="3847" y="24116"/>
                  </a:lnTo>
                  <a:lnTo>
                    <a:pt x="4335" y="24098"/>
                  </a:lnTo>
                  <a:lnTo>
                    <a:pt x="4823" y="24098"/>
                  </a:lnTo>
                  <a:lnTo>
                    <a:pt x="5311" y="24060"/>
                  </a:lnTo>
                  <a:lnTo>
                    <a:pt x="5818" y="24041"/>
                  </a:lnTo>
                  <a:lnTo>
                    <a:pt x="6306" y="23985"/>
                  </a:lnTo>
                  <a:lnTo>
                    <a:pt x="6794" y="23929"/>
                  </a:lnTo>
                  <a:lnTo>
                    <a:pt x="7770" y="23778"/>
                  </a:lnTo>
                  <a:lnTo>
                    <a:pt x="8746" y="23591"/>
                  </a:lnTo>
                  <a:lnTo>
                    <a:pt x="9703" y="23347"/>
                  </a:lnTo>
                  <a:lnTo>
                    <a:pt x="10660" y="23065"/>
                  </a:lnTo>
                  <a:lnTo>
                    <a:pt x="11617" y="22746"/>
                  </a:lnTo>
                  <a:lnTo>
                    <a:pt x="12555" y="22390"/>
                  </a:lnTo>
                  <a:lnTo>
                    <a:pt x="13475" y="21996"/>
                  </a:lnTo>
                  <a:lnTo>
                    <a:pt x="14376" y="21583"/>
                  </a:lnTo>
                  <a:lnTo>
                    <a:pt x="15258" y="21114"/>
                  </a:lnTo>
                  <a:lnTo>
                    <a:pt x="15652" y="19744"/>
                  </a:lnTo>
                  <a:lnTo>
                    <a:pt x="16102" y="18280"/>
                  </a:lnTo>
                  <a:lnTo>
                    <a:pt x="16609" y="16703"/>
                  </a:lnTo>
                  <a:lnTo>
                    <a:pt x="17191" y="15014"/>
                  </a:lnTo>
                  <a:lnTo>
                    <a:pt x="17829" y="13194"/>
                  </a:lnTo>
                  <a:lnTo>
                    <a:pt x="18542" y="11280"/>
                  </a:lnTo>
                  <a:lnTo>
                    <a:pt x="19311" y="9234"/>
                  </a:lnTo>
                  <a:lnTo>
                    <a:pt x="20156" y="7076"/>
                  </a:lnTo>
                  <a:lnTo>
                    <a:pt x="20494" y="6213"/>
                  </a:lnTo>
                  <a:lnTo>
                    <a:pt x="20775" y="5406"/>
                  </a:lnTo>
                  <a:lnTo>
                    <a:pt x="21019" y="4655"/>
                  </a:lnTo>
                  <a:lnTo>
                    <a:pt x="21207" y="3980"/>
                  </a:lnTo>
                  <a:lnTo>
                    <a:pt x="21357" y="3360"/>
                  </a:lnTo>
                  <a:lnTo>
                    <a:pt x="21469" y="2797"/>
                  </a:lnTo>
                  <a:lnTo>
                    <a:pt x="21545" y="2309"/>
                  </a:lnTo>
                  <a:lnTo>
                    <a:pt x="21582" y="1859"/>
                  </a:lnTo>
                  <a:lnTo>
                    <a:pt x="21582" y="1446"/>
                  </a:lnTo>
                  <a:lnTo>
                    <a:pt x="21545" y="1108"/>
                  </a:lnTo>
                  <a:lnTo>
                    <a:pt x="21507" y="958"/>
                  </a:lnTo>
                  <a:lnTo>
                    <a:pt x="21469" y="808"/>
                  </a:lnTo>
                  <a:lnTo>
                    <a:pt x="21413" y="677"/>
                  </a:lnTo>
                  <a:lnTo>
                    <a:pt x="21357" y="564"/>
                  </a:lnTo>
                  <a:lnTo>
                    <a:pt x="21282" y="470"/>
                  </a:lnTo>
                  <a:lnTo>
                    <a:pt x="21207" y="376"/>
                  </a:lnTo>
                  <a:lnTo>
                    <a:pt x="21132" y="282"/>
                  </a:lnTo>
                  <a:lnTo>
                    <a:pt x="21038" y="207"/>
                  </a:lnTo>
                  <a:lnTo>
                    <a:pt x="20944" y="151"/>
                  </a:lnTo>
                  <a:lnTo>
                    <a:pt x="20850" y="95"/>
                  </a:lnTo>
                  <a:lnTo>
                    <a:pt x="20738" y="57"/>
                  </a:lnTo>
                  <a:lnTo>
                    <a:pt x="20625" y="38"/>
                  </a:lnTo>
                  <a:lnTo>
                    <a:pt x="20362" y="1"/>
                  </a:lnTo>
                  <a:close/>
                </a:path>
              </a:pathLst>
            </a:custGeom>
            <a:solidFill>
              <a:srgbClr val="8440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9" name="Google Shape;1329;p40"/>
            <p:cNvSpPr/>
            <p:nvPr/>
          </p:nvSpPr>
          <p:spPr>
            <a:xfrm>
              <a:off x="5204125" y="1041800"/>
              <a:ext cx="861400" cy="1053300"/>
            </a:xfrm>
            <a:custGeom>
              <a:rect b="b" l="l" r="r" t="t"/>
              <a:pathLst>
                <a:path extrusionOk="0" h="42132" w="34456">
                  <a:moveTo>
                    <a:pt x="11354" y="1"/>
                  </a:moveTo>
                  <a:lnTo>
                    <a:pt x="10828" y="1389"/>
                  </a:lnTo>
                  <a:lnTo>
                    <a:pt x="9440" y="5086"/>
                  </a:lnTo>
                  <a:lnTo>
                    <a:pt x="8520" y="7564"/>
                  </a:lnTo>
                  <a:lnTo>
                    <a:pt x="7488" y="10379"/>
                  </a:lnTo>
                  <a:lnTo>
                    <a:pt x="6399" y="13400"/>
                  </a:lnTo>
                  <a:lnTo>
                    <a:pt x="5292" y="16553"/>
                  </a:lnTo>
                  <a:lnTo>
                    <a:pt x="4204" y="19743"/>
                  </a:lnTo>
                  <a:lnTo>
                    <a:pt x="3153" y="22915"/>
                  </a:lnTo>
                  <a:lnTo>
                    <a:pt x="2665" y="24454"/>
                  </a:lnTo>
                  <a:lnTo>
                    <a:pt x="2196" y="25936"/>
                  </a:lnTo>
                  <a:lnTo>
                    <a:pt x="1764" y="27381"/>
                  </a:lnTo>
                  <a:lnTo>
                    <a:pt x="1370" y="28751"/>
                  </a:lnTo>
                  <a:lnTo>
                    <a:pt x="1013" y="30046"/>
                  </a:lnTo>
                  <a:lnTo>
                    <a:pt x="694" y="31247"/>
                  </a:lnTo>
                  <a:lnTo>
                    <a:pt x="432" y="32354"/>
                  </a:lnTo>
                  <a:lnTo>
                    <a:pt x="244" y="33349"/>
                  </a:lnTo>
                  <a:lnTo>
                    <a:pt x="94" y="34231"/>
                  </a:lnTo>
                  <a:lnTo>
                    <a:pt x="38" y="34606"/>
                  </a:lnTo>
                  <a:lnTo>
                    <a:pt x="19" y="34963"/>
                  </a:lnTo>
                  <a:lnTo>
                    <a:pt x="0" y="35282"/>
                  </a:lnTo>
                  <a:lnTo>
                    <a:pt x="0" y="35564"/>
                  </a:lnTo>
                  <a:lnTo>
                    <a:pt x="38" y="35808"/>
                  </a:lnTo>
                  <a:lnTo>
                    <a:pt x="75" y="36014"/>
                  </a:lnTo>
                  <a:lnTo>
                    <a:pt x="150" y="36202"/>
                  </a:lnTo>
                  <a:lnTo>
                    <a:pt x="225" y="36389"/>
                  </a:lnTo>
                  <a:lnTo>
                    <a:pt x="338" y="36577"/>
                  </a:lnTo>
                  <a:lnTo>
                    <a:pt x="488" y="36765"/>
                  </a:lnTo>
                  <a:lnTo>
                    <a:pt x="638" y="36952"/>
                  </a:lnTo>
                  <a:lnTo>
                    <a:pt x="826" y="37140"/>
                  </a:lnTo>
                  <a:lnTo>
                    <a:pt x="1032" y="37328"/>
                  </a:lnTo>
                  <a:lnTo>
                    <a:pt x="1257" y="37534"/>
                  </a:lnTo>
                  <a:lnTo>
                    <a:pt x="1501" y="37722"/>
                  </a:lnTo>
                  <a:lnTo>
                    <a:pt x="1764" y="37909"/>
                  </a:lnTo>
                  <a:lnTo>
                    <a:pt x="2365" y="38285"/>
                  </a:lnTo>
                  <a:lnTo>
                    <a:pt x="3003" y="38679"/>
                  </a:lnTo>
                  <a:lnTo>
                    <a:pt x="3716" y="39035"/>
                  </a:lnTo>
                  <a:lnTo>
                    <a:pt x="4485" y="39411"/>
                  </a:lnTo>
                  <a:lnTo>
                    <a:pt x="5311" y="39749"/>
                  </a:lnTo>
                  <a:lnTo>
                    <a:pt x="6174" y="40086"/>
                  </a:lnTo>
                  <a:lnTo>
                    <a:pt x="7075" y="40405"/>
                  </a:lnTo>
                  <a:lnTo>
                    <a:pt x="8013" y="40706"/>
                  </a:lnTo>
                  <a:lnTo>
                    <a:pt x="8989" y="40987"/>
                  </a:lnTo>
                  <a:lnTo>
                    <a:pt x="9965" y="41250"/>
                  </a:lnTo>
                  <a:lnTo>
                    <a:pt x="10960" y="41475"/>
                  </a:lnTo>
                  <a:lnTo>
                    <a:pt x="11973" y="41663"/>
                  </a:lnTo>
                  <a:lnTo>
                    <a:pt x="12987" y="41832"/>
                  </a:lnTo>
                  <a:lnTo>
                    <a:pt x="14000" y="41963"/>
                  </a:lnTo>
                  <a:lnTo>
                    <a:pt x="14995" y="42057"/>
                  </a:lnTo>
                  <a:lnTo>
                    <a:pt x="15989" y="42113"/>
                  </a:lnTo>
                  <a:lnTo>
                    <a:pt x="16946" y="42132"/>
                  </a:lnTo>
                  <a:lnTo>
                    <a:pt x="17416" y="42113"/>
                  </a:lnTo>
                  <a:lnTo>
                    <a:pt x="17885" y="42094"/>
                  </a:lnTo>
                  <a:lnTo>
                    <a:pt x="18354" y="42076"/>
                  </a:lnTo>
                  <a:lnTo>
                    <a:pt x="18804" y="42019"/>
                  </a:lnTo>
                  <a:lnTo>
                    <a:pt x="19236" y="41963"/>
                  </a:lnTo>
                  <a:lnTo>
                    <a:pt x="19668" y="41907"/>
                  </a:lnTo>
                  <a:lnTo>
                    <a:pt x="20080" y="41813"/>
                  </a:lnTo>
                  <a:lnTo>
                    <a:pt x="20493" y="41719"/>
                  </a:lnTo>
                  <a:lnTo>
                    <a:pt x="20887" y="41606"/>
                  </a:lnTo>
                  <a:lnTo>
                    <a:pt x="21282" y="41494"/>
                  </a:lnTo>
                  <a:lnTo>
                    <a:pt x="21638" y="41363"/>
                  </a:lnTo>
                  <a:lnTo>
                    <a:pt x="21995" y="41212"/>
                  </a:lnTo>
                  <a:lnTo>
                    <a:pt x="22333" y="41043"/>
                  </a:lnTo>
                  <a:lnTo>
                    <a:pt x="22652" y="40856"/>
                  </a:lnTo>
                  <a:lnTo>
                    <a:pt x="22971" y="40668"/>
                  </a:lnTo>
                  <a:lnTo>
                    <a:pt x="23252" y="40462"/>
                  </a:lnTo>
                  <a:lnTo>
                    <a:pt x="23515" y="40237"/>
                  </a:lnTo>
                  <a:lnTo>
                    <a:pt x="23778" y="39993"/>
                  </a:lnTo>
                  <a:lnTo>
                    <a:pt x="24003" y="39730"/>
                  </a:lnTo>
                  <a:lnTo>
                    <a:pt x="24209" y="39448"/>
                  </a:lnTo>
                  <a:lnTo>
                    <a:pt x="24622" y="38848"/>
                  </a:lnTo>
                  <a:lnTo>
                    <a:pt x="25035" y="38172"/>
                  </a:lnTo>
                  <a:lnTo>
                    <a:pt x="25448" y="37440"/>
                  </a:lnTo>
                  <a:lnTo>
                    <a:pt x="25879" y="36633"/>
                  </a:lnTo>
                  <a:lnTo>
                    <a:pt x="26311" y="35789"/>
                  </a:lnTo>
                  <a:lnTo>
                    <a:pt x="26743" y="34907"/>
                  </a:lnTo>
                  <a:lnTo>
                    <a:pt x="27174" y="33968"/>
                  </a:lnTo>
                  <a:lnTo>
                    <a:pt x="27606" y="33011"/>
                  </a:lnTo>
                  <a:lnTo>
                    <a:pt x="28038" y="32017"/>
                  </a:lnTo>
                  <a:lnTo>
                    <a:pt x="28469" y="31003"/>
                  </a:lnTo>
                  <a:lnTo>
                    <a:pt x="29333" y="28920"/>
                  </a:lnTo>
                  <a:lnTo>
                    <a:pt x="30139" y="26837"/>
                  </a:lnTo>
                  <a:lnTo>
                    <a:pt x="30928" y="24754"/>
                  </a:lnTo>
                  <a:lnTo>
                    <a:pt x="31660" y="22765"/>
                  </a:lnTo>
                  <a:lnTo>
                    <a:pt x="32335" y="20888"/>
                  </a:lnTo>
                  <a:lnTo>
                    <a:pt x="32936" y="19161"/>
                  </a:lnTo>
                  <a:lnTo>
                    <a:pt x="33442" y="17660"/>
                  </a:lnTo>
                  <a:lnTo>
                    <a:pt x="34174" y="15446"/>
                  </a:lnTo>
                  <a:lnTo>
                    <a:pt x="34456" y="14639"/>
                  </a:lnTo>
                  <a:lnTo>
                    <a:pt x="30158" y="7413"/>
                  </a:lnTo>
                  <a:lnTo>
                    <a:pt x="11354" y="1"/>
                  </a:lnTo>
                  <a:close/>
                </a:path>
              </a:pathLst>
            </a:custGeom>
            <a:solidFill>
              <a:srgbClr val="9654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0" name="Google Shape;1330;p40"/>
            <p:cNvSpPr/>
            <p:nvPr/>
          </p:nvSpPr>
          <p:spPr>
            <a:xfrm>
              <a:off x="5204125" y="1041800"/>
              <a:ext cx="861400" cy="1053300"/>
            </a:xfrm>
            <a:custGeom>
              <a:rect b="b" l="l" r="r" t="t"/>
              <a:pathLst>
                <a:path extrusionOk="0" fill="none" h="42132" w="34456">
                  <a:moveTo>
                    <a:pt x="11354" y="1"/>
                  </a:moveTo>
                  <a:lnTo>
                    <a:pt x="11354" y="1"/>
                  </a:lnTo>
                  <a:lnTo>
                    <a:pt x="10828" y="1389"/>
                  </a:lnTo>
                  <a:lnTo>
                    <a:pt x="9440" y="5086"/>
                  </a:lnTo>
                  <a:lnTo>
                    <a:pt x="8520" y="7564"/>
                  </a:lnTo>
                  <a:lnTo>
                    <a:pt x="7488" y="10379"/>
                  </a:lnTo>
                  <a:lnTo>
                    <a:pt x="6399" y="13400"/>
                  </a:lnTo>
                  <a:lnTo>
                    <a:pt x="5292" y="16553"/>
                  </a:lnTo>
                  <a:lnTo>
                    <a:pt x="4204" y="19743"/>
                  </a:lnTo>
                  <a:lnTo>
                    <a:pt x="3153" y="22915"/>
                  </a:lnTo>
                  <a:lnTo>
                    <a:pt x="2665" y="24454"/>
                  </a:lnTo>
                  <a:lnTo>
                    <a:pt x="2196" y="25936"/>
                  </a:lnTo>
                  <a:lnTo>
                    <a:pt x="1764" y="27381"/>
                  </a:lnTo>
                  <a:lnTo>
                    <a:pt x="1370" y="28751"/>
                  </a:lnTo>
                  <a:lnTo>
                    <a:pt x="1013" y="30046"/>
                  </a:lnTo>
                  <a:lnTo>
                    <a:pt x="694" y="31247"/>
                  </a:lnTo>
                  <a:lnTo>
                    <a:pt x="432" y="32354"/>
                  </a:lnTo>
                  <a:lnTo>
                    <a:pt x="244" y="33349"/>
                  </a:lnTo>
                  <a:lnTo>
                    <a:pt x="94" y="34231"/>
                  </a:lnTo>
                  <a:lnTo>
                    <a:pt x="38" y="34606"/>
                  </a:lnTo>
                  <a:lnTo>
                    <a:pt x="19" y="34963"/>
                  </a:lnTo>
                  <a:lnTo>
                    <a:pt x="0" y="35282"/>
                  </a:lnTo>
                  <a:lnTo>
                    <a:pt x="0" y="35564"/>
                  </a:lnTo>
                  <a:lnTo>
                    <a:pt x="38" y="35808"/>
                  </a:lnTo>
                  <a:lnTo>
                    <a:pt x="75" y="36014"/>
                  </a:lnTo>
                  <a:lnTo>
                    <a:pt x="75" y="36014"/>
                  </a:lnTo>
                  <a:lnTo>
                    <a:pt x="150" y="36202"/>
                  </a:lnTo>
                  <a:lnTo>
                    <a:pt x="225" y="36389"/>
                  </a:lnTo>
                  <a:lnTo>
                    <a:pt x="338" y="36577"/>
                  </a:lnTo>
                  <a:lnTo>
                    <a:pt x="488" y="36765"/>
                  </a:lnTo>
                  <a:lnTo>
                    <a:pt x="638" y="36952"/>
                  </a:lnTo>
                  <a:lnTo>
                    <a:pt x="826" y="37140"/>
                  </a:lnTo>
                  <a:lnTo>
                    <a:pt x="1032" y="37328"/>
                  </a:lnTo>
                  <a:lnTo>
                    <a:pt x="1257" y="37534"/>
                  </a:lnTo>
                  <a:lnTo>
                    <a:pt x="1501" y="37722"/>
                  </a:lnTo>
                  <a:lnTo>
                    <a:pt x="1764" y="37909"/>
                  </a:lnTo>
                  <a:lnTo>
                    <a:pt x="2365" y="38285"/>
                  </a:lnTo>
                  <a:lnTo>
                    <a:pt x="3003" y="38679"/>
                  </a:lnTo>
                  <a:lnTo>
                    <a:pt x="3716" y="39035"/>
                  </a:lnTo>
                  <a:lnTo>
                    <a:pt x="4485" y="39411"/>
                  </a:lnTo>
                  <a:lnTo>
                    <a:pt x="5311" y="39749"/>
                  </a:lnTo>
                  <a:lnTo>
                    <a:pt x="6174" y="40086"/>
                  </a:lnTo>
                  <a:lnTo>
                    <a:pt x="7075" y="40405"/>
                  </a:lnTo>
                  <a:lnTo>
                    <a:pt x="8013" y="40706"/>
                  </a:lnTo>
                  <a:lnTo>
                    <a:pt x="8989" y="40987"/>
                  </a:lnTo>
                  <a:lnTo>
                    <a:pt x="9965" y="41250"/>
                  </a:lnTo>
                  <a:lnTo>
                    <a:pt x="10960" y="41475"/>
                  </a:lnTo>
                  <a:lnTo>
                    <a:pt x="11973" y="41663"/>
                  </a:lnTo>
                  <a:lnTo>
                    <a:pt x="12987" y="41832"/>
                  </a:lnTo>
                  <a:lnTo>
                    <a:pt x="14000" y="41963"/>
                  </a:lnTo>
                  <a:lnTo>
                    <a:pt x="14995" y="42057"/>
                  </a:lnTo>
                  <a:lnTo>
                    <a:pt x="15989" y="42113"/>
                  </a:lnTo>
                  <a:lnTo>
                    <a:pt x="16946" y="42132"/>
                  </a:lnTo>
                  <a:lnTo>
                    <a:pt x="17416" y="42113"/>
                  </a:lnTo>
                  <a:lnTo>
                    <a:pt x="17885" y="42094"/>
                  </a:lnTo>
                  <a:lnTo>
                    <a:pt x="18354" y="42076"/>
                  </a:lnTo>
                  <a:lnTo>
                    <a:pt x="18804" y="42019"/>
                  </a:lnTo>
                  <a:lnTo>
                    <a:pt x="19236" y="41963"/>
                  </a:lnTo>
                  <a:lnTo>
                    <a:pt x="19668" y="41907"/>
                  </a:lnTo>
                  <a:lnTo>
                    <a:pt x="20080" y="41813"/>
                  </a:lnTo>
                  <a:lnTo>
                    <a:pt x="20493" y="41719"/>
                  </a:lnTo>
                  <a:lnTo>
                    <a:pt x="20887" y="41606"/>
                  </a:lnTo>
                  <a:lnTo>
                    <a:pt x="21282" y="41494"/>
                  </a:lnTo>
                  <a:lnTo>
                    <a:pt x="21638" y="41363"/>
                  </a:lnTo>
                  <a:lnTo>
                    <a:pt x="21995" y="41212"/>
                  </a:lnTo>
                  <a:lnTo>
                    <a:pt x="22333" y="41043"/>
                  </a:lnTo>
                  <a:lnTo>
                    <a:pt x="22652" y="40856"/>
                  </a:lnTo>
                  <a:lnTo>
                    <a:pt x="22971" y="40668"/>
                  </a:lnTo>
                  <a:lnTo>
                    <a:pt x="23252" y="40462"/>
                  </a:lnTo>
                  <a:lnTo>
                    <a:pt x="23515" y="40237"/>
                  </a:lnTo>
                  <a:lnTo>
                    <a:pt x="23778" y="39993"/>
                  </a:lnTo>
                  <a:lnTo>
                    <a:pt x="24003" y="39730"/>
                  </a:lnTo>
                  <a:lnTo>
                    <a:pt x="24209" y="39448"/>
                  </a:lnTo>
                  <a:lnTo>
                    <a:pt x="24209" y="39448"/>
                  </a:lnTo>
                  <a:lnTo>
                    <a:pt x="24622" y="38848"/>
                  </a:lnTo>
                  <a:lnTo>
                    <a:pt x="25035" y="38172"/>
                  </a:lnTo>
                  <a:lnTo>
                    <a:pt x="25448" y="37440"/>
                  </a:lnTo>
                  <a:lnTo>
                    <a:pt x="25879" y="36633"/>
                  </a:lnTo>
                  <a:lnTo>
                    <a:pt x="26311" y="35789"/>
                  </a:lnTo>
                  <a:lnTo>
                    <a:pt x="26743" y="34907"/>
                  </a:lnTo>
                  <a:lnTo>
                    <a:pt x="27174" y="33968"/>
                  </a:lnTo>
                  <a:lnTo>
                    <a:pt x="27606" y="33011"/>
                  </a:lnTo>
                  <a:lnTo>
                    <a:pt x="28038" y="32017"/>
                  </a:lnTo>
                  <a:lnTo>
                    <a:pt x="28469" y="31003"/>
                  </a:lnTo>
                  <a:lnTo>
                    <a:pt x="29333" y="28920"/>
                  </a:lnTo>
                  <a:lnTo>
                    <a:pt x="30139" y="26837"/>
                  </a:lnTo>
                  <a:lnTo>
                    <a:pt x="30928" y="24754"/>
                  </a:lnTo>
                  <a:lnTo>
                    <a:pt x="31660" y="22765"/>
                  </a:lnTo>
                  <a:lnTo>
                    <a:pt x="32335" y="20888"/>
                  </a:lnTo>
                  <a:lnTo>
                    <a:pt x="32936" y="19161"/>
                  </a:lnTo>
                  <a:lnTo>
                    <a:pt x="33442" y="17660"/>
                  </a:lnTo>
                  <a:lnTo>
                    <a:pt x="34174" y="15446"/>
                  </a:lnTo>
                  <a:lnTo>
                    <a:pt x="34456" y="14639"/>
                  </a:lnTo>
                  <a:lnTo>
                    <a:pt x="30158" y="7413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1" name="Google Shape;1331;p40"/>
            <p:cNvSpPr/>
            <p:nvPr/>
          </p:nvSpPr>
          <p:spPr>
            <a:xfrm>
              <a:off x="5155800" y="717125"/>
              <a:ext cx="1111000" cy="1528125"/>
            </a:xfrm>
            <a:custGeom>
              <a:rect b="b" l="l" r="r" t="t"/>
              <a:pathLst>
                <a:path extrusionOk="0" h="61125" w="44440">
                  <a:moveTo>
                    <a:pt x="22952" y="1"/>
                  </a:moveTo>
                  <a:lnTo>
                    <a:pt x="22426" y="113"/>
                  </a:lnTo>
                  <a:lnTo>
                    <a:pt x="21920" y="264"/>
                  </a:lnTo>
                  <a:lnTo>
                    <a:pt x="21469" y="414"/>
                  </a:lnTo>
                  <a:lnTo>
                    <a:pt x="21056" y="583"/>
                  </a:lnTo>
                  <a:lnTo>
                    <a:pt x="20700" y="770"/>
                  </a:lnTo>
                  <a:lnTo>
                    <a:pt x="20362" y="977"/>
                  </a:lnTo>
                  <a:lnTo>
                    <a:pt x="20043" y="1183"/>
                  </a:lnTo>
                  <a:lnTo>
                    <a:pt x="19780" y="1390"/>
                  </a:lnTo>
                  <a:lnTo>
                    <a:pt x="19536" y="1615"/>
                  </a:lnTo>
                  <a:lnTo>
                    <a:pt x="19330" y="1859"/>
                  </a:lnTo>
                  <a:lnTo>
                    <a:pt x="19142" y="2103"/>
                  </a:lnTo>
                  <a:lnTo>
                    <a:pt x="18992" y="2328"/>
                  </a:lnTo>
                  <a:lnTo>
                    <a:pt x="18861" y="2591"/>
                  </a:lnTo>
                  <a:lnTo>
                    <a:pt x="18748" y="2835"/>
                  </a:lnTo>
                  <a:lnTo>
                    <a:pt x="18654" y="3079"/>
                  </a:lnTo>
                  <a:lnTo>
                    <a:pt x="18598" y="3323"/>
                  </a:lnTo>
                  <a:lnTo>
                    <a:pt x="18542" y="3548"/>
                  </a:lnTo>
                  <a:lnTo>
                    <a:pt x="18504" y="3792"/>
                  </a:lnTo>
                  <a:lnTo>
                    <a:pt x="18485" y="4017"/>
                  </a:lnTo>
                  <a:lnTo>
                    <a:pt x="18467" y="4242"/>
                  </a:lnTo>
                  <a:lnTo>
                    <a:pt x="18467" y="4655"/>
                  </a:lnTo>
                  <a:lnTo>
                    <a:pt x="18504" y="5012"/>
                  </a:lnTo>
                  <a:lnTo>
                    <a:pt x="18560" y="5312"/>
                  </a:lnTo>
                  <a:lnTo>
                    <a:pt x="18617" y="5537"/>
                  </a:lnTo>
                  <a:lnTo>
                    <a:pt x="18673" y="5744"/>
                  </a:lnTo>
                  <a:lnTo>
                    <a:pt x="18410" y="5575"/>
                  </a:lnTo>
                  <a:lnTo>
                    <a:pt x="18166" y="5406"/>
                  </a:lnTo>
                  <a:lnTo>
                    <a:pt x="17941" y="5237"/>
                  </a:lnTo>
                  <a:lnTo>
                    <a:pt x="17753" y="5030"/>
                  </a:lnTo>
                  <a:lnTo>
                    <a:pt x="17603" y="4824"/>
                  </a:lnTo>
                  <a:lnTo>
                    <a:pt x="17472" y="4618"/>
                  </a:lnTo>
                  <a:lnTo>
                    <a:pt x="17378" y="4411"/>
                  </a:lnTo>
                  <a:lnTo>
                    <a:pt x="17284" y="4186"/>
                  </a:lnTo>
                  <a:lnTo>
                    <a:pt x="17228" y="3961"/>
                  </a:lnTo>
                  <a:lnTo>
                    <a:pt x="17190" y="3717"/>
                  </a:lnTo>
                  <a:lnTo>
                    <a:pt x="17153" y="3492"/>
                  </a:lnTo>
                  <a:lnTo>
                    <a:pt x="17153" y="3248"/>
                  </a:lnTo>
                  <a:lnTo>
                    <a:pt x="17153" y="3022"/>
                  </a:lnTo>
                  <a:lnTo>
                    <a:pt x="17190" y="2778"/>
                  </a:lnTo>
                  <a:lnTo>
                    <a:pt x="17209" y="2553"/>
                  </a:lnTo>
                  <a:lnTo>
                    <a:pt x="17265" y="2328"/>
                  </a:lnTo>
                  <a:lnTo>
                    <a:pt x="17378" y="1896"/>
                  </a:lnTo>
                  <a:lnTo>
                    <a:pt x="17528" y="1483"/>
                  </a:lnTo>
                  <a:lnTo>
                    <a:pt x="17678" y="1108"/>
                  </a:lnTo>
                  <a:lnTo>
                    <a:pt x="17828" y="770"/>
                  </a:lnTo>
                  <a:lnTo>
                    <a:pt x="17960" y="508"/>
                  </a:lnTo>
                  <a:lnTo>
                    <a:pt x="18072" y="301"/>
                  </a:lnTo>
                  <a:lnTo>
                    <a:pt x="18185" y="132"/>
                  </a:lnTo>
                  <a:lnTo>
                    <a:pt x="17735" y="170"/>
                  </a:lnTo>
                  <a:lnTo>
                    <a:pt x="17322" y="226"/>
                  </a:lnTo>
                  <a:lnTo>
                    <a:pt x="16909" y="301"/>
                  </a:lnTo>
                  <a:lnTo>
                    <a:pt x="16515" y="376"/>
                  </a:lnTo>
                  <a:lnTo>
                    <a:pt x="16139" y="470"/>
                  </a:lnTo>
                  <a:lnTo>
                    <a:pt x="15783" y="583"/>
                  </a:lnTo>
                  <a:lnTo>
                    <a:pt x="15445" y="695"/>
                  </a:lnTo>
                  <a:lnTo>
                    <a:pt x="15126" y="808"/>
                  </a:lnTo>
                  <a:lnTo>
                    <a:pt x="14807" y="958"/>
                  </a:lnTo>
                  <a:lnTo>
                    <a:pt x="14526" y="1089"/>
                  </a:lnTo>
                  <a:lnTo>
                    <a:pt x="14244" y="1240"/>
                  </a:lnTo>
                  <a:lnTo>
                    <a:pt x="13981" y="1408"/>
                  </a:lnTo>
                  <a:lnTo>
                    <a:pt x="13737" y="1577"/>
                  </a:lnTo>
                  <a:lnTo>
                    <a:pt x="13493" y="1765"/>
                  </a:lnTo>
                  <a:lnTo>
                    <a:pt x="13287" y="1934"/>
                  </a:lnTo>
                  <a:lnTo>
                    <a:pt x="13080" y="2140"/>
                  </a:lnTo>
                  <a:lnTo>
                    <a:pt x="12874" y="2328"/>
                  </a:lnTo>
                  <a:lnTo>
                    <a:pt x="12705" y="2534"/>
                  </a:lnTo>
                  <a:lnTo>
                    <a:pt x="12536" y="2741"/>
                  </a:lnTo>
                  <a:lnTo>
                    <a:pt x="12367" y="2966"/>
                  </a:lnTo>
                  <a:lnTo>
                    <a:pt x="12236" y="3191"/>
                  </a:lnTo>
                  <a:lnTo>
                    <a:pt x="12105" y="3416"/>
                  </a:lnTo>
                  <a:lnTo>
                    <a:pt x="11861" y="3867"/>
                  </a:lnTo>
                  <a:lnTo>
                    <a:pt x="11654" y="4336"/>
                  </a:lnTo>
                  <a:lnTo>
                    <a:pt x="11504" y="4824"/>
                  </a:lnTo>
                  <a:lnTo>
                    <a:pt x="11373" y="5312"/>
                  </a:lnTo>
                  <a:lnTo>
                    <a:pt x="11279" y="5800"/>
                  </a:lnTo>
                  <a:lnTo>
                    <a:pt x="11223" y="6269"/>
                  </a:lnTo>
                  <a:lnTo>
                    <a:pt x="11185" y="6757"/>
                  </a:lnTo>
                  <a:lnTo>
                    <a:pt x="11166" y="7226"/>
                  </a:lnTo>
                  <a:lnTo>
                    <a:pt x="11166" y="7677"/>
                  </a:lnTo>
                  <a:lnTo>
                    <a:pt x="11185" y="8127"/>
                  </a:lnTo>
                  <a:lnTo>
                    <a:pt x="11223" y="8540"/>
                  </a:lnTo>
                  <a:lnTo>
                    <a:pt x="11260" y="8934"/>
                  </a:lnTo>
                  <a:lnTo>
                    <a:pt x="11316" y="9309"/>
                  </a:lnTo>
                  <a:lnTo>
                    <a:pt x="11429" y="9947"/>
                  </a:lnTo>
                  <a:lnTo>
                    <a:pt x="11542" y="10435"/>
                  </a:lnTo>
                  <a:lnTo>
                    <a:pt x="11654" y="10867"/>
                  </a:lnTo>
                  <a:lnTo>
                    <a:pt x="8877" y="8559"/>
                  </a:lnTo>
                  <a:lnTo>
                    <a:pt x="8914" y="9253"/>
                  </a:lnTo>
                  <a:lnTo>
                    <a:pt x="9008" y="9929"/>
                  </a:lnTo>
                  <a:lnTo>
                    <a:pt x="9121" y="10567"/>
                  </a:lnTo>
                  <a:lnTo>
                    <a:pt x="9252" y="11186"/>
                  </a:lnTo>
                  <a:lnTo>
                    <a:pt x="9421" y="11786"/>
                  </a:lnTo>
                  <a:lnTo>
                    <a:pt x="9609" y="12368"/>
                  </a:lnTo>
                  <a:lnTo>
                    <a:pt x="9834" y="12931"/>
                  </a:lnTo>
                  <a:lnTo>
                    <a:pt x="10078" y="13475"/>
                  </a:lnTo>
                  <a:lnTo>
                    <a:pt x="10341" y="13982"/>
                  </a:lnTo>
                  <a:lnTo>
                    <a:pt x="10622" y="14489"/>
                  </a:lnTo>
                  <a:lnTo>
                    <a:pt x="10941" y="14977"/>
                  </a:lnTo>
                  <a:lnTo>
                    <a:pt x="11260" y="15427"/>
                  </a:lnTo>
                  <a:lnTo>
                    <a:pt x="11598" y="15878"/>
                  </a:lnTo>
                  <a:lnTo>
                    <a:pt x="11973" y="16290"/>
                  </a:lnTo>
                  <a:lnTo>
                    <a:pt x="12349" y="16703"/>
                  </a:lnTo>
                  <a:lnTo>
                    <a:pt x="12743" y="17079"/>
                  </a:lnTo>
                  <a:lnTo>
                    <a:pt x="13156" y="17454"/>
                  </a:lnTo>
                  <a:lnTo>
                    <a:pt x="13587" y="17811"/>
                  </a:lnTo>
                  <a:lnTo>
                    <a:pt x="14019" y="18148"/>
                  </a:lnTo>
                  <a:lnTo>
                    <a:pt x="14469" y="18467"/>
                  </a:lnTo>
                  <a:lnTo>
                    <a:pt x="14938" y="18768"/>
                  </a:lnTo>
                  <a:lnTo>
                    <a:pt x="15408" y="19068"/>
                  </a:lnTo>
                  <a:lnTo>
                    <a:pt x="15896" y="19349"/>
                  </a:lnTo>
                  <a:lnTo>
                    <a:pt x="16383" y="19612"/>
                  </a:lnTo>
                  <a:lnTo>
                    <a:pt x="16871" y="19856"/>
                  </a:lnTo>
                  <a:lnTo>
                    <a:pt x="17378" y="20081"/>
                  </a:lnTo>
                  <a:lnTo>
                    <a:pt x="17885" y="20307"/>
                  </a:lnTo>
                  <a:lnTo>
                    <a:pt x="18410" y="20513"/>
                  </a:lnTo>
                  <a:lnTo>
                    <a:pt x="18917" y="20701"/>
                  </a:lnTo>
                  <a:lnTo>
                    <a:pt x="19442" y="20888"/>
                  </a:lnTo>
                  <a:lnTo>
                    <a:pt x="20475" y="21226"/>
                  </a:lnTo>
                  <a:lnTo>
                    <a:pt x="21526" y="21508"/>
                  </a:lnTo>
                  <a:lnTo>
                    <a:pt x="22539" y="21752"/>
                  </a:lnTo>
                  <a:lnTo>
                    <a:pt x="23552" y="21958"/>
                  </a:lnTo>
                  <a:lnTo>
                    <a:pt x="24547" y="22146"/>
                  </a:lnTo>
                  <a:lnTo>
                    <a:pt x="25485" y="22277"/>
                  </a:lnTo>
                  <a:lnTo>
                    <a:pt x="26405" y="22390"/>
                  </a:lnTo>
                  <a:lnTo>
                    <a:pt x="27249" y="22484"/>
                  </a:lnTo>
                  <a:lnTo>
                    <a:pt x="28056" y="22540"/>
                  </a:lnTo>
                  <a:lnTo>
                    <a:pt x="28788" y="22596"/>
                  </a:lnTo>
                  <a:lnTo>
                    <a:pt x="29464" y="22615"/>
                  </a:lnTo>
                  <a:lnTo>
                    <a:pt x="30534" y="22652"/>
                  </a:lnTo>
                  <a:lnTo>
                    <a:pt x="31228" y="22652"/>
                  </a:lnTo>
                  <a:lnTo>
                    <a:pt x="31472" y="22634"/>
                  </a:lnTo>
                  <a:lnTo>
                    <a:pt x="31284" y="23441"/>
                  </a:lnTo>
                  <a:lnTo>
                    <a:pt x="31134" y="24229"/>
                  </a:lnTo>
                  <a:lnTo>
                    <a:pt x="31040" y="24961"/>
                  </a:lnTo>
                  <a:lnTo>
                    <a:pt x="30984" y="25674"/>
                  </a:lnTo>
                  <a:lnTo>
                    <a:pt x="30965" y="26349"/>
                  </a:lnTo>
                  <a:lnTo>
                    <a:pt x="30984" y="26988"/>
                  </a:lnTo>
                  <a:lnTo>
                    <a:pt x="31040" y="27588"/>
                  </a:lnTo>
                  <a:lnTo>
                    <a:pt x="31115" y="28170"/>
                  </a:lnTo>
                  <a:lnTo>
                    <a:pt x="31209" y="28714"/>
                  </a:lnTo>
                  <a:lnTo>
                    <a:pt x="31341" y="29221"/>
                  </a:lnTo>
                  <a:lnTo>
                    <a:pt x="31491" y="29690"/>
                  </a:lnTo>
                  <a:lnTo>
                    <a:pt x="31641" y="30122"/>
                  </a:lnTo>
                  <a:lnTo>
                    <a:pt x="31810" y="30534"/>
                  </a:lnTo>
                  <a:lnTo>
                    <a:pt x="31979" y="30910"/>
                  </a:lnTo>
                  <a:lnTo>
                    <a:pt x="32166" y="31266"/>
                  </a:lnTo>
                  <a:lnTo>
                    <a:pt x="32354" y="31567"/>
                  </a:lnTo>
                  <a:lnTo>
                    <a:pt x="32166" y="32092"/>
                  </a:lnTo>
                  <a:lnTo>
                    <a:pt x="31941" y="32655"/>
                  </a:lnTo>
                  <a:lnTo>
                    <a:pt x="31397" y="33950"/>
                  </a:lnTo>
                  <a:lnTo>
                    <a:pt x="31097" y="34663"/>
                  </a:lnTo>
                  <a:lnTo>
                    <a:pt x="30815" y="35376"/>
                  </a:lnTo>
                  <a:lnTo>
                    <a:pt x="30552" y="36089"/>
                  </a:lnTo>
                  <a:lnTo>
                    <a:pt x="30327" y="36821"/>
                  </a:lnTo>
                  <a:lnTo>
                    <a:pt x="29239" y="40706"/>
                  </a:lnTo>
                  <a:lnTo>
                    <a:pt x="28751" y="42451"/>
                  </a:lnTo>
                  <a:lnTo>
                    <a:pt x="28282" y="44047"/>
                  </a:lnTo>
                  <a:lnTo>
                    <a:pt x="27831" y="45510"/>
                  </a:lnTo>
                  <a:lnTo>
                    <a:pt x="27400" y="46824"/>
                  </a:lnTo>
                  <a:lnTo>
                    <a:pt x="26987" y="48025"/>
                  </a:lnTo>
                  <a:lnTo>
                    <a:pt x="26780" y="48569"/>
                  </a:lnTo>
                  <a:lnTo>
                    <a:pt x="26574" y="49076"/>
                  </a:lnTo>
                  <a:lnTo>
                    <a:pt x="26349" y="49564"/>
                  </a:lnTo>
                  <a:lnTo>
                    <a:pt x="26142" y="50014"/>
                  </a:lnTo>
                  <a:lnTo>
                    <a:pt x="25936" y="50427"/>
                  </a:lnTo>
                  <a:lnTo>
                    <a:pt x="25711" y="50803"/>
                  </a:lnTo>
                  <a:lnTo>
                    <a:pt x="25485" y="51159"/>
                  </a:lnTo>
                  <a:lnTo>
                    <a:pt x="25260" y="51478"/>
                  </a:lnTo>
                  <a:lnTo>
                    <a:pt x="25035" y="51778"/>
                  </a:lnTo>
                  <a:lnTo>
                    <a:pt x="24791" y="52041"/>
                  </a:lnTo>
                  <a:lnTo>
                    <a:pt x="24547" y="52266"/>
                  </a:lnTo>
                  <a:lnTo>
                    <a:pt x="24303" y="52473"/>
                  </a:lnTo>
                  <a:lnTo>
                    <a:pt x="24040" y="52642"/>
                  </a:lnTo>
                  <a:lnTo>
                    <a:pt x="23759" y="52773"/>
                  </a:lnTo>
                  <a:lnTo>
                    <a:pt x="23477" y="52886"/>
                  </a:lnTo>
                  <a:lnTo>
                    <a:pt x="23196" y="52961"/>
                  </a:lnTo>
                  <a:lnTo>
                    <a:pt x="22896" y="53017"/>
                  </a:lnTo>
                  <a:lnTo>
                    <a:pt x="22576" y="53036"/>
                  </a:lnTo>
                  <a:lnTo>
                    <a:pt x="22295" y="53036"/>
                  </a:lnTo>
                  <a:lnTo>
                    <a:pt x="22032" y="52998"/>
                  </a:lnTo>
                  <a:lnTo>
                    <a:pt x="21826" y="52942"/>
                  </a:lnTo>
                  <a:lnTo>
                    <a:pt x="21676" y="52867"/>
                  </a:lnTo>
                  <a:lnTo>
                    <a:pt x="21544" y="52754"/>
                  </a:lnTo>
                  <a:lnTo>
                    <a:pt x="21450" y="52604"/>
                  </a:lnTo>
                  <a:lnTo>
                    <a:pt x="21413" y="52454"/>
                  </a:lnTo>
                  <a:lnTo>
                    <a:pt x="21375" y="52266"/>
                  </a:lnTo>
                  <a:lnTo>
                    <a:pt x="21394" y="52079"/>
                  </a:lnTo>
                  <a:lnTo>
                    <a:pt x="21432" y="51854"/>
                  </a:lnTo>
                  <a:lnTo>
                    <a:pt x="21488" y="51610"/>
                  </a:lnTo>
                  <a:lnTo>
                    <a:pt x="21563" y="51347"/>
                  </a:lnTo>
                  <a:lnTo>
                    <a:pt x="21788" y="50784"/>
                  </a:lnTo>
                  <a:lnTo>
                    <a:pt x="22070" y="50146"/>
                  </a:lnTo>
                  <a:lnTo>
                    <a:pt x="22745" y="48738"/>
                  </a:lnTo>
                  <a:lnTo>
                    <a:pt x="23083" y="47988"/>
                  </a:lnTo>
                  <a:lnTo>
                    <a:pt x="23421" y="47181"/>
                  </a:lnTo>
                  <a:lnTo>
                    <a:pt x="23571" y="46787"/>
                  </a:lnTo>
                  <a:lnTo>
                    <a:pt x="23702" y="46374"/>
                  </a:lnTo>
                  <a:lnTo>
                    <a:pt x="23834" y="45961"/>
                  </a:lnTo>
                  <a:lnTo>
                    <a:pt x="23946" y="45548"/>
                  </a:lnTo>
                  <a:lnTo>
                    <a:pt x="24022" y="45116"/>
                  </a:lnTo>
                  <a:lnTo>
                    <a:pt x="24097" y="44703"/>
                  </a:lnTo>
                  <a:lnTo>
                    <a:pt x="24134" y="44291"/>
                  </a:lnTo>
                  <a:lnTo>
                    <a:pt x="24153" y="43878"/>
                  </a:lnTo>
                  <a:lnTo>
                    <a:pt x="24153" y="43671"/>
                  </a:lnTo>
                  <a:lnTo>
                    <a:pt x="24134" y="43465"/>
                  </a:lnTo>
                  <a:lnTo>
                    <a:pt x="24097" y="43277"/>
                  </a:lnTo>
                  <a:lnTo>
                    <a:pt x="24040" y="43071"/>
                  </a:lnTo>
                  <a:lnTo>
                    <a:pt x="23965" y="42883"/>
                  </a:lnTo>
                  <a:lnTo>
                    <a:pt x="23890" y="42714"/>
                  </a:lnTo>
                  <a:lnTo>
                    <a:pt x="23796" y="42526"/>
                  </a:lnTo>
                  <a:lnTo>
                    <a:pt x="23684" y="42358"/>
                  </a:lnTo>
                  <a:lnTo>
                    <a:pt x="23571" y="42189"/>
                  </a:lnTo>
                  <a:lnTo>
                    <a:pt x="23440" y="42020"/>
                  </a:lnTo>
                  <a:lnTo>
                    <a:pt x="23290" y="41870"/>
                  </a:lnTo>
                  <a:lnTo>
                    <a:pt x="23121" y="41719"/>
                  </a:lnTo>
                  <a:lnTo>
                    <a:pt x="22783" y="41419"/>
                  </a:lnTo>
                  <a:lnTo>
                    <a:pt x="22389" y="41138"/>
                  </a:lnTo>
                  <a:lnTo>
                    <a:pt x="21957" y="40875"/>
                  </a:lnTo>
                  <a:lnTo>
                    <a:pt x="21488" y="40612"/>
                  </a:lnTo>
                  <a:lnTo>
                    <a:pt x="20981" y="40387"/>
                  </a:lnTo>
                  <a:lnTo>
                    <a:pt x="20456" y="40162"/>
                  </a:lnTo>
                  <a:lnTo>
                    <a:pt x="19912" y="39955"/>
                  </a:lnTo>
                  <a:lnTo>
                    <a:pt x="19349" y="39768"/>
                  </a:lnTo>
                  <a:lnTo>
                    <a:pt x="18767" y="39599"/>
                  </a:lnTo>
                  <a:lnTo>
                    <a:pt x="18166" y="39430"/>
                  </a:lnTo>
                  <a:lnTo>
                    <a:pt x="17547" y="39299"/>
                  </a:lnTo>
                  <a:lnTo>
                    <a:pt x="16946" y="39148"/>
                  </a:lnTo>
                  <a:lnTo>
                    <a:pt x="16327" y="39036"/>
                  </a:lnTo>
                  <a:lnTo>
                    <a:pt x="15708" y="38923"/>
                  </a:lnTo>
                  <a:lnTo>
                    <a:pt x="14469" y="38736"/>
                  </a:lnTo>
                  <a:lnTo>
                    <a:pt x="13306" y="38585"/>
                  </a:lnTo>
                  <a:lnTo>
                    <a:pt x="12180" y="38492"/>
                  </a:lnTo>
                  <a:lnTo>
                    <a:pt x="11185" y="38417"/>
                  </a:lnTo>
                  <a:lnTo>
                    <a:pt x="10303" y="38398"/>
                  </a:lnTo>
                  <a:lnTo>
                    <a:pt x="9571" y="38398"/>
                  </a:lnTo>
                  <a:lnTo>
                    <a:pt x="9421" y="38417"/>
                  </a:lnTo>
                  <a:lnTo>
                    <a:pt x="9271" y="38435"/>
                  </a:lnTo>
                  <a:lnTo>
                    <a:pt x="9121" y="38454"/>
                  </a:lnTo>
                  <a:lnTo>
                    <a:pt x="8971" y="38510"/>
                  </a:lnTo>
                  <a:lnTo>
                    <a:pt x="8689" y="38623"/>
                  </a:lnTo>
                  <a:lnTo>
                    <a:pt x="8445" y="38773"/>
                  </a:lnTo>
                  <a:lnTo>
                    <a:pt x="8201" y="38980"/>
                  </a:lnTo>
                  <a:lnTo>
                    <a:pt x="7976" y="39205"/>
                  </a:lnTo>
                  <a:lnTo>
                    <a:pt x="7751" y="39449"/>
                  </a:lnTo>
                  <a:lnTo>
                    <a:pt x="7563" y="39730"/>
                  </a:lnTo>
                  <a:lnTo>
                    <a:pt x="7375" y="40030"/>
                  </a:lnTo>
                  <a:lnTo>
                    <a:pt x="7188" y="40368"/>
                  </a:lnTo>
                  <a:lnTo>
                    <a:pt x="7019" y="40706"/>
                  </a:lnTo>
                  <a:lnTo>
                    <a:pt x="6869" y="41063"/>
                  </a:lnTo>
                  <a:lnTo>
                    <a:pt x="6568" y="41813"/>
                  </a:lnTo>
                  <a:lnTo>
                    <a:pt x="6306" y="42583"/>
                  </a:lnTo>
                  <a:lnTo>
                    <a:pt x="5799" y="44084"/>
                  </a:lnTo>
                  <a:lnTo>
                    <a:pt x="5574" y="44797"/>
                  </a:lnTo>
                  <a:lnTo>
                    <a:pt x="5330" y="45417"/>
                  </a:lnTo>
                  <a:lnTo>
                    <a:pt x="5198" y="45698"/>
                  </a:lnTo>
                  <a:lnTo>
                    <a:pt x="5067" y="45942"/>
                  </a:lnTo>
                  <a:lnTo>
                    <a:pt x="4936" y="46167"/>
                  </a:lnTo>
                  <a:lnTo>
                    <a:pt x="4804" y="46355"/>
                  </a:lnTo>
                  <a:lnTo>
                    <a:pt x="4654" y="46505"/>
                  </a:lnTo>
                  <a:lnTo>
                    <a:pt x="4504" y="46618"/>
                  </a:lnTo>
                  <a:lnTo>
                    <a:pt x="4354" y="46693"/>
                  </a:lnTo>
                  <a:lnTo>
                    <a:pt x="4260" y="46711"/>
                  </a:lnTo>
                  <a:lnTo>
                    <a:pt x="4166" y="46730"/>
                  </a:lnTo>
                  <a:lnTo>
                    <a:pt x="4091" y="46711"/>
                  </a:lnTo>
                  <a:lnTo>
                    <a:pt x="4016" y="46711"/>
                  </a:lnTo>
                  <a:lnTo>
                    <a:pt x="3941" y="46674"/>
                  </a:lnTo>
                  <a:lnTo>
                    <a:pt x="3866" y="46636"/>
                  </a:lnTo>
                  <a:lnTo>
                    <a:pt x="3810" y="46580"/>
                  </a:lnTo>
                  <a:lnTo>
                    <a:pt x="3753" y="46505"/>
                  </a:lnTo>
                  <a:lnTo>
                    <a:pt x="3660" y="46355"/>
                  </a:lnTo>
                  <a:lnTo>
                    <a:pt x="3584" y="46148"/>
                  </a:lnTo>
                  <a:lnTo>
                    <a:pt x="3528" y="45904"/>
                  </a:lnTo>
                  <a:lnTo>
                    <a:pt x="3491" y="45642"/>
                  </a:lnTo>
                  <a:lnTo>
                    <a:pt x="3453" y="45341"/>
                  </a:lnTo>
                  <a:lnTo>
                    <a:pt x="3453" y="45004"/>
                  </a:lnTo>
                  <a:lnTo>
                    <a:pt x="3453" y="44666"/>
                  </a:lnTo>
                  <a:lnTo>
                    <a:pt x="3509" y="43896"/>
                  </a:lnTo>
                  <a:lnTo>
                    <a:pt x="3584" y="43089"/>
                  </a:lnTo>
                  <a:lnTo>
                    <a:pt x="3716" y="42245"/>
                  </a:lnTo>
                  <a:lnTo>
                    <a:pt x="3847" y="41400"/>
                  </a:lnTo>
                  <a:lnTo>
                    <a:pt x="3997" y="40575"/>
                  </a:lnTo>
                  <a:lnTo>
                    <a:pt x="4316" y="39130"/>
                  </a:lnTo>
                  <a:lnTo>
                    <a:pt x="4560" y="38097"/>
                  </a:lnTo>
                  <a:lnTo>
                    <a:pt x="4654" y="37722"/>
                  </a:lnTo>
                  <a:lnTo>
                    <a:pt x="4560" y="37854"/>
                  </a:lnTo>
                  <a:lnTo>
                    <a:pt x="4335" y="38285"/>
                  </a:lnTo>
                  <a:lnTo>
                    <a:pt x="3960" y="38998"/>
                  </a:lnTo>
                  <a:lnTo>
                    <a:pt x="3453" y="40049"/>
                  </a:lnTo>
                  <a:lnTo>
                    <a:pt x="2815" y="41419"/>
                  </a:lnTo>
                  <a:lnTo>
                    <a:pt x="2458" y="42226"/>
                  </a:lnTo>
                  <a:lnTo>
                    <a:pt x="2083" y="43146"/>
                  </a:lnTo>
                  <a:lnTo>
                    <a:pt x="1689" y="44122"/>
                  </a:lnTo>
                  <a:lnTo>
                    <a:pt x="1257" y="45210"/>
                  </a:lnTo>
                  <a:lnTo>
                    <a:pt x="807" y="46392"/>
                  </a:lnTo>
                  <a:lnTo>
                    <a:pt x="338" y="47669"/>
                  </a:lnTo>
                  <a:lnTo>
                    <a:pt x="244" y="48006"/>
                  </a:lnTo>
                  <a:lnTo>
                    <a:pt x="150" y="48344"/>
                  </a:lnTo>
                  <a:lnTo>
                    <a:pt x="75" y="48682"/>
                  </a:lnTo>
                  <a:lnTo>
                    <a:pt x="38" y="49020"/>
                  </a:lnTo>
                  <a:lnTo>
                    <a:pt x="19" y="49358"/>
                  </a:lnTo>
                  <a:lnTo>
                    <a:pt x="0" y="49695"/>
                  </a:lnTo>
                  <a:lnTo>
                    <a:pt x="19" y="50033"/>
                  </a:lnTo>
                  <a:lnTo>
                    <a:pt x="56" y="50390"/>
                  </a:lnTo>
                  <a:lnTo>
                    <a:pt x="94" y="50728"/>
                  </a:lnTo>
                  <a:lnTo>
                    <a:pt x="169" y="51065"/>
                  </a:lnTo>
                  <a:lnTo>
                    <a:pt x="263" y="51403"/>
                  </a:lnTo>
                  <a:lnTo>
                    <a:pt x="357" y="51760"/>
                  </a:lnTo>
                  <a:lnTo>
                    <a:pt x="488" y="52098"/>
                  </a:lnTo>
                  <a:lnTo>
                    <a:pt x="619" y="52435"/>
                  </a:lnTo>
                  <a:lnTo>
                    <a:pt x="769" y="52773"/>
                  </a:lnTo>
                  <a:lnTo>
                    <a:pt x="957" y="53111"/>
                  </a:lnTo>
                  <a:lnTo>
                    <a:pt x="1145" y="53449"/>
                  </a:lnTo>
                  <a:lnTo>
                    <a:pt x="1332" y="53768"/>
                  </a:lnTo>
                  <a:lnTo>
                    <a:pt x="1558" y="54106"/>
                  </a:lnTo>
                  <a:lnTo>
                    <a:pt x="1802" y="54425"/>
                  </a:lnTo>
                  <a:lnTo>
                    <a:pt x="2046" y="54744"/>
                  </a:lnTo>
                  <a:lnTo>
                    <a:pt x="2308" y="55063"/>
                  </a:lnTo>
                  <a:lnTo>
                    <a:pt x="2571" y="55382"/>
                  </a:lnTo>
                  <a:lnTo>
                    <a:pt x="2871" y="55682"/>
                  </a:lnTo>
                  <a:lnTo>
                    <a:pt x="3172" y="56001"/>
                  </a:lnTo>
                  <a:lnTo>
                    <a:pt x="3491" y="56283"/>
                  </a:lnTo>
                  <a:lnTo>
                    <a:pt x="3810" y="56583"/>
                  </a:lnTo>
                  <a:lnTo>
                    <a:pt x="4148" y="56864"/>
                  </a:lnTo>
                  <a:lnTo>
                    <a:pt x="4504" y="57146"/>
                  </a:lnTo>
                  <a:lnTo>
                    <a:pt x="4861" y="57427"/>
                  </a:lnTo>
                  <a:lnTo>
                    <a:pt x="5236" y="57690"/>
                  </a:lnTo>
                  <a:lnTo>
                    <a:pt x="5611" y="57953"/>
                  </a:lnTo>
                  <a:lnTo>
                    <a:pt x="6005" y="58197"/>
                  </a:lnTo>
                  <a:lnTo>
                    <a:pt x="6418" y="58441"/>
                  </a:lnTo>
                  <a:lnTo>
                    <a:pt x="6831" y="58685"/>
                  </a:lnTo>
                  <a:lnTo>
                    <a:pt x="7244" y="58910"/>
                  </a:lnTo>
                  <a:lnTo>
                    <a:pt x="7676" y="59116"/>
                  </a:lnTo>
                  <a:lnTo>
                    <a:pt x="8126" y="59341"/>
                  </a:lnTo>
                  <a:lnTo>
                    <a:pt x="8576" y="59529"/>
                  </a:lnTo>
                  <a:lnTo>
                    <a:pt x="9027" y="59717"/>
                  </a:lnTo>
                  <a:lnTo>
                    <a:pt x="9496" y="59904"/>
                  </a:lnTo>
                  <a:lnTo>
                    <a:pt x="9965" y="60073"/>
                  </a:lnTo>
                  <a:lnTo>
                    <a:pt x="10434" y="60224"/>
                  </a:lnTo>
                  <a:lnTo>
                    <a:pt x="10922" y="60374"/>
                  </a:lnTo>
                  <a:lnTo>
                    <a:pt x="11410" y="60505"/>
                  </a:lnTo>
                  <a:lnTo>
                    <a:pt x="11917" y="60618"/>
                  </a:lnTo>
                  <a:lnTo>
                    <a:pt x="12405" y="60730"/>
                  </a:lnTo>
                  <a:lnTo>
                    <a:pt x="12912" y="60824"/>
                  </a:lnTo>
                  <a:lnTo>
                    <a:pt x="13437" y="60918"/>
                  </a:lnTo>
                  <a:lnTo>
                    <a:pt x="13944" y="60993"/>
                  </a:lnTo>
                  <a:lnTo>
                    <a:pt x="14469" y="61049"/>
                  </a:lnTo>
                  <a:lnTo>
                    <a:pt x="14995" y="61087"/>
                  </a:lnTo>
                  <a:lnTo>
                    <a:pt x="15520" y="61124"/>
                  </a:lnTo>
                  <a:lnTo>
                    <a:pt x="17115" y="61124"/>
                  </a:lnTo>
                  <a:lnTo>
                    <a:pt x="17641" y="61087"/>
                  </a:lnTo>
                  <a:lnTo>
                    <a:pt x="18185" y="61031"/>
                  </a:lnTo>
                  <a:lnTo>
                    <a:pt x="18711" y="60974"/>
                  </a:lnTo>
                  <a:lnTo>
                    <a:pt x="19255" y="60899"/>
                  </a:lnTo>
                  <a:lnTo>
                    <a:pt x="19799" y="60805"/>
                  </a:lnTo>
                  <a:lnTo>
                    <a:pt x="20343" y="60693"/>
                  </a:lnTo>
                  <a:lnTo>
                    <a:pt x="20869" y="60561"/>
                  </a:lnTo>
                  <a:lnTo>
                    <a:pt x="21413" y="60411"/>
                  </a:lnTo>
                  <a:lnTo>
                    <a:pt x="21938" y="60242"/>
                  </a:lnTo>
                  <a:lnTo>
                    <a:pt x="22464" y="60055"/>
                  </a:lnTo>
                  <a:lnTo>
                    <a:pt x="22952" y="59848"/>
                  </a:lnTo>
                  <a:lnTo>
                    <a:pt x="23440" y="59642"/>
                  </a:lnTo>
                  <a:lnTo>
                    <a:pt x="23890" y="59417"/>
                  </a:lnTo>
                  <a:lnTo>
                    <a:pt x="24341" y="59154"/>
                  </a:lnTo>
                  <a:lnTo>
                    <a:pt x="24772" y="58910"/>
                  </a:lnTo>
                  <a:lnTo>
                    <a:pt x="25185" y="58628"/>
                  </a:lnTo>
                  <a:lnTo>
                    <a:pt x="25598" y="58347"/>
                  </a:lnTo>
                  <a:lnTo>
                    <a:pt x="25973" y="58047"/>
                  </a:lnTo>
                  <a:lnTo>
                    <a:pt x="26349" y="57728"/>
                  </a:lnTo>
                  <a:lnTo>
                    <a:pt x="26705" y="57409"/>
                  </a:lnTo>
                  <a:lnTo>
                    <a:pt x="27043" y="57071"/>
                  </a:lnTo>
                  <a:lnTo>
                    <a:pt x="27381" y="56733"/>
                  </a:lnTo>
                  <a:lnTo>
                    <a:pt x="27700" y="56376"/>
                  </a:lnTo>
                  <a:lnTo>
                    <a:pt x="28000" y="56020"/>
                  </a:lnTo>
                  <a:lnTo>
                    <a:pt x="28300" y="55644"/>
                  </a:lnTo>
                  <a:lnTo>
                    <a:pt x="28582" y="55250"/>
                  </a:lnTo>
                  <a:lnTo>
                    <a:pt x="28845" y="54875"/>
                  </a:lnTo>
                  <a:lnTo>
                    <a:pt x="29089" y="54481"/>
                  </a:lnTo>
                  <a:lnTo>
                    <a:pt x="29351" y="54068"/>
                  </a:lnTo>
                  <a:lnTo>
                    <a:pt x="29577" y="53655"/>
                  </a:lnTo>
                  <a:lnTo>
                    <a:pt x="29802" y="53242"/>
                  </a:lnTo>
                  <a:lnTo>
                    <a:pt x="30008" y="52811"/>
                  </a:lnTo>
                  <a:lnTo>
                    <a:pt x="30421" y="51966"/>
                  </a:lnTo>
                  <a:lnTo>
                    <a:pt x="30778" y="51084"/>
                  </a:lnTo>
                  <a:lnTo>
                    <a:pt x="31115" y="50202"/>
                  </a:lnTo>
                  <a:lnTo>
                    <a:pt x="31416" y="49320"/>
                  </a:lnTo>
                  <a:lnTo>
                    <a:pt x="31678" y="48419"/>
                  </a:lnTo>
                  <a:lnTo>
                    <a:pt x="31922" y="47518"/>
                  </a:lnTo>
                  <a:lnTo>
                    <a:pt x="32148" y="46636"/>
                  </a:lnTo>
                  <a:lnTo>
                    <a:pt x="32335" y="45754"/>
                  </a:lnTo>
                  <a:lnTo>
                    <a:pt x="32523" y="44891"/>
                  </a:lnTo>
                  <a:lnTo>
                    <a:pt x="32692" y="44028"/>
                  </a:lnTo>
                  <a:lnTo>
                    <a:pt x="32992" y="42395"/>
                  </a:lnTo>
                  <a:lnTo>
                    <a:pt x="33255" y="40894"/>
                  </a:lnTo>
                  <a:lnTo>
                    <a:pt x="33518" y="39524"/>
                  </a:lnTo>
                  <a:lnTo>
                    <a:pt x="33649" y="38923"/>
                  </a:lnTo>
                  <a:lnTo>
                    <a:pt x="33780" y="38360"/>
                  </a:lnTo>
                  <a:lnTo>
                    <a:pt x="33930" y="37854"/>
                  </a:lnTo>
                  <a:lnTo>
                    <a:pt x="34081" y="37403"/>
                  </a:lnTo>
                  <a:lnTo>
                    <a:pt x="34249" y="36990"/>
                  </a:lnTo>
                  <a:lnTo>
                    <a:pt x="34418" y="36634"/>
                  </a:lnTo>
                  <a:lnTo>
                    <a:pt x="34606" y="36315"/>
                  </a:lnTo>
                  <a:lnTo>
                    <a:pt x="34775" y="36033"/>
                  </a:lnTo>
                  <a:lnTo>
                    <a:pt x="34963" y="35789"/>
                  </a:lnTo>
                  <a:lnTo>
                    <a:pt x="35150" y="35583"/>
                  </a:lnTo>
                  <a:lnTo>
                    <a:pt x="35338" y="35395"/>
                  </a:lnTo>
                  <a:lnTo>
                    <a:pt x="35507" y="35245"/>
                  </a:lnTo>
                  <a:lnTo>
                    <a:pt x="35694" y="35132"/>
                  </a:lnTo>
                  <a:lnTo>
                    <a:pt x="35882" y="35020"/>
                  </a:lnTo>
                  <a:lnTo>
                    <a:pt x="36070" y="34945"/>
                  </a:lnTo>
                  <a:lnTo>
                    <a:pt x="36239" y="34907"/>
                  </a:lnTo>
                  <a:lnTo>
                    <a:pt x="36426" y="34870"/>
                  </a:lnTo>
                  <a:lnTo>
                    <a:pt x="36764" y="34870"/>
                  </a:lnTo>
                  <a:lnTo>
                    <a:pt x="36933" y="34888"/>
                  </a:lnTo>
                  <a:lnTo>
                    <a:pt x="37102" y="34926"/>
                  </a:lnTo>
                  <a:lnTo>
                    <a:pt x="37252" y="34963"/>
                  </a:lnTo>
                  <a:lnTo>
                    <a:pt x="37552" y="35076"/>
                  </a:lnTo>
                  <a:lnTo>
                    <a:pt x="37815" y="35226"/>
                  </a:lnTo>
                  <a:lnTo>
                    <a:pt x="38040" y="35376"/>
                  </a:lnTo>
                  <a:lnTo>
                    <a:pt x="38228" y="35508"/>
                  </a:lnTo>
                  <a:lnTo>
                    <a:pt x="38359" y="35620"/>
                  </a:lnTo>
                  <a:lnTo>
                    <a:pt x="38472" y="35733"/>
                  </a:lnTo>
                  <a:lnTo>
                    <a:pt x="38735" y="35358"/>
                  </a:lnTo>
                  <a:lnTo>
                    <a:pt x="39448" y="34344"/>
                  </a:lnTo>
                  <a:lnTo>
                    <a:pt x="39917" y="33631"/>
                  </a:lnTo>
                  <a:lnTo>
                    <a:pt x="40442" y="32805"/>
                  </a:lnTo>
                  <a:lnTo>
                    <a:pt x="40987" y="31904"/>
                  </a:lnTo>
                  <a:lnTo>
                    <a:pt x="41568" y="30929"/>
                  </a:lnTo>
                  <a:lnTo>
                    <a:pt x="42131" y="29896"/>
                  </a:lnTo>
                  <a:lnTo>
                    <a:pt x="42676" y="28845"/>
                  </a:lnTo>
                  <a:lnTo>
                    <a:pt x="42938" y="28301"/>
                  </a:lnTo>
                  <a:lnTo>
                    <a:pt x="43182" y="27757"/>
                  </a:lnTo>
                  <a:lnTo>
                    <a:pt x="43408" y="27213"/>
                  </a:lnTo>
                  <a:lnTo>
                    <a:pt x="43614" y="26687"/>
                  </a:lnTo>
                  <a:lnTo>
                    <a:pt x="43820" y="26162"/>
                  </a:lnTo>
                  <a:lnTo>
                    <a:pt x="43989" y="25636"/>
                  </a:lnTo>
                  <a:lnTo>
                    <a:pt x="44140" y="25130"/>
                  </a:lnTo>
                  <a:lnTo>
                    <a:pt x="44252" y="24623"/>
                  </a:lnTo>
                  <a:lnTo>
                    <a:pt x="44346" y="24135"/>
                  </a:lnTo>
                  <a:lnTo>
                    <a:pt x="44402" y="23666"/>
                  </a:lnTo>
                  <a:lnTo>
                    <a:pt x="44440" y="23215"/>
                  </a:lnTo>
                  <a:lnTo>
                    <a:pt x="44440" y="22803"/>
                  </a:lnTo>
                  <a:lnTo>
                    <a:pt x="44402" y="22390"/>
                  </a:lnTo>
                  <a:lnTo>
                    <a:pt x="44327" y="22033"/>
                  </a:lnTo>
                  <a:lnTo>
                    <a:pt x="44252" y="21695"/>
                  </a:lnTo>
                  <a:lnTo>
                    <a:pt x="44158" y="21376"/>
                  </a:lnTo>
                  <a:lnTo>
                    <a:pt x="44064" y="21076"/>
                  </a:lnTo>
                  <a:lnTo>
                    <a:pt x="43933" y="20813"/>
                  </a:lnTo>
                  <a:lnTo>
                    <a:pt x="43802" y="20588"/>
                  </a:lnTo>
                  <a:lnTo>
                    <a:pt x="43652" y="20363"/>
                  </a:lnTo>
                  <a:lnTo>
                    <a:pt x="43501" y="20175"/>
                  </a:lnTo>
                  <a:lnTo>
                    <a:pt x="43333" y="19988"/>
                  </a:lnTo>
                  <a:lnTo>
                    <a:pt x="43164" y="19837"/>
                  </a:lnTo>
                  <a:lnTo>
                    <a:pt x="42976" y="19706"/>
                  </a:lnTo>
                  <a:lnTo>
                    <a:pt x="42788" y="19593"/>
                  </a:lnTo>
                  <a:lnTo>
                    <a:pt x="42601" y="19481"/>
                  </a:lnTo>
                  <a:lnTo>
                    <a:pt x="42413" y="19387"/>
                  </a:lnTo>
                  <a:lnTo>
                    <a:pt x="42225" y="19312"/>
                  </a:lnTo>
                  <a:lnTo>
                    <a:pt x="41850" y="19218"/>
                  </a:lnTo>
                  <a:lnTo>
                    <a:pt x="41493" y="19143"/>
                  </a:lnTo>
                  <a:lnTo>
                    <a:pt x="41156" y="19105"/>
                  </a:lnTo>
                  <a:lnTo>
                    <a:pt x="40855" y="19105"/>
                  </a:lnTo>
                  <a:lnTo>
                    <a:pt x="40611" y="19124"/>
                  </a:lnTo>
                  <a:lnTo>
                    <a:pt x="40405" y="19143"/>
                  </a:lnTo>
                  <a:lnTo>
                    <a:pt x="40236" y="19162"/>
                  </a:lnTo>
                  <a:lnTo>
                    <a:pt x="40330" y="18786"/>
                  </a:lnTo>
                  <a:lnTo>
                    <a:pt x="40386" y="18430"/>
                  </a:lnTo>
                  <a:lnTo>
                    <a:pt x="40442" y="18073"/>
                  </a:lnTo>
                  <a:lnTo>
                    <a:pt x="40480" y="17717"/>
                  </a:lnTo>
                  <a:lnTo>
                    <a:pt x="40499" y="17379"/>
                  </a:lnTo>
                  <a:lnTo>
                    <a:pt x="40518" y="17041"/>
                  </a:lnTo>
                  <a:lnTo>
                    <a:pt x="40518" y="16703"/>
                  </a:lnTo>
                  <a:lnTo>
                    <a:pt x="40518" y="16366"/>
                  </a:lnTo>
                  <a:lnTo>
                    <a:pt x="40480" y="16047"/>
                  </a:lnTo>
                  <a:lnTo>
                    <a:pt x="40461" y="15727"/>
                  </a:lnTo>
                  <a:lnTo>
                    <a:pt x="40405" y="15408"/>
                  </a:lnTo>
                  <a:lnTo>
                    <a:pt x="40349" y="15108"/>
                  </a:lnTo>
                  <a:lnTo>
                    <a:pt x="40292" y="14808"/>
                  </a:lnTo>
                  <a:lnTo>
                    <a:pt x="40199" y="14508"/>
                  </a:lnTo>
                  <a:lnTo>
                    <a:pt x="40123" y="14207"/>
                  </a:lnTo>
                  <a:lnTo>
                    <a:pt x="40011" y="13926"/>
                  </a:lnTo>
                  <a:lnTo>
                    <a:pt x="39786" y="13363"/>
                  </a:lnTo>
                  <a:lnTo>
                    <a:pt x="39523" y="12819"/>
                  </a:lnTo>
                  <a:lnTo>
                    <a:pt x="39223" y="12293"/>
                  </a:lnTo>
                  <a:lnTo>
                    <a:pt x="38885" y="11805"/>
                  </a:lnTo>
                  <a:lnTo>
                    <a:pt x="38509" y="11317"/>
                  </a:lnTo>
                  <a:lnTo>
                    <a:pt x="38097" y="10867"/>
                  </a:lnTo>
                  <a:lnTo>
                    <a:pt x="37665" y="10416"/>
                  </a:lnTo>
                  <a:lnTo>
                    <a:pt x="37215" y="10004"/>
                  </a:lnTo>
                  <a:lnTo>
                    <a:pt x="36727" y="9609"/>
                  </a:lnTo>
                  <a:lnTo>
                    <a:pt x="36220" y="9234"/>
                  </a:lnTo>
                  <a:lnTo>
                    <a:pt x="35676" y="8878"/>
                  </a:lnTo>
                  <a:lnTo>
                    <a:pt x="35131" y="8540"/>
                  </a:lnTo>
                  <a:lnTo>
                    <a:pt x="34550" y="8221"/>
                  </a:lnTo>
                  <a:lnTo>
                    <a:pt x="33968" y="7920"/>
                  </a:lnTo>
                  <a:lnTo>
                    <a:pt x="33367" y="7639"/>
                  </a:lnTo>
                  <a:lnTo>
                    <a:pt x="32748" y="7376"/>
                  </a:lnTo>
                  <a:lnTo>
                    <a:pt x="32110" y="7132"/>
                  </a:lnTo>
                  <a:lnTo>
                    <a:pt x="31472" y="6926"/>
                  </a:lnTo>
                  <a:lnTo>
                    <a:pt x="30834" y="6719"/>
                  </a:lnTo>
                  <a:lnTo>
                    <a:pt x="30177" y="6551"/>
                  </a:lnTo>
                  <a:lnTo>
                    <a:pt x="29520" y="6382"/>
                  </a:lnTo>
                  <a:lnTo>
                    <a:pt x="28863" y="6231"/>
                  </a:lnTo>
                  <a:lnTo>
                    <a:pt x="28207" y="6119"/>
                  </a:lnTo>
                  <a:lnTo>
                    <a:pt x="27550" y="6006"/>
                  </a:lnTo>
                  <a:lnTo>
                    <a:pt x="26912" y="5912"/>
                  </a:lnTo>
                  <a:lnTo>
                    <a:pt x="26330" y="5781"/>
                  </a:lnTo>
                  <a:lnTo>
                    <a:pt x="25804" y="5631"/>
                  </a:lnTo>
                  <a:lnTo>
                    <a:pt x="25335" y="5462"/>
                  </a:lnTo>
                  <a:lnTo>
                    <a:pt x="24904" y="5274"/>
                  </a:lnTo>
                  <a:lnTo>
                    <a:pt x="24509" y="5087"/>
                  </a:lnTo>
                  <a:lnTo>
                    <a:pt x="24172" y="4880"/>
                  </a:lnTo>
                  <a:lnTo>
                    <a:pt x="23871" y="4655"/>
                  </a:lnTo>
                  <a:lnTo>
                    <a:pt x="23609" y="4411"/>
                  </a:lnTo>
                  <a:lnTo>
                    <a:pt x="23365" y="4167"/>
                  </a:lnTo>
                  <a:lnTo>
                    <a:pt x="23177" y="3923"/>
                  </a:lnTo>
                  <a:lnTo>
                    <a:pt x="23008" y="3660"/>
                  </a:lnTo>
                  <a:lnTo>
                    <a:pt x="22877" y="3416"/>
                  </a:lnTo>
                  <a:lnTo>
                    <a:pt x="22764" y="3154"/>
                  </a:lnTo>
                  <a:lnTo>
                    <a:pt x="22689" y="2891"/>
                  </a:lnTo>
                  <a:lnTo>
                    <a:pt x="22614" y="2628"/>
                  </a:lnTo>
                  <a:lnTo>
                    <a:pt x="22576" y="2366"/>
                  </a:lnTo>
                  <a:lnTo>
                    <a:pt x="22558" y="2122"/>
                  </a:lnTo>
                  <a:lnTo>
                    <a:pt x="22558" y="1878"/>
                  </a:lnTo>
                  <a:lnTo>
                    <a:pt x="22558" y="1634"/>
                  </a:lnTo>
                  <a:lnTo>
                    <a:pt x="22576" y="1408"/>
                  </a:lnTo>
                  <a:lnTo>
                    <a:pt x="22614" y="1202"/>
                  </a:lnTo>
                  <a:lnTo>
                    <a:pt x="22689" y="808"/>
                  </a:lnTo>
                  <a:lnTo>
                    <a:pt x="22783" y="470"/>
                  </a:lnTo>
                  <a:lnTo>
                    <a:pt x="22858" y="226"/>
                  </a:lnTo>
                  <a:lnTo>
                    <a:pt x="22952" y="1"/>
                  </a:lnTo>
                  <a:close/>
                </a:path>
              </a:pathLst>
            </a:custGeom>
            <a:solidFill>
              <a:srgbClr val="352C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2" name="Google Shape;1332;p40"/>
            <p:cNvSpPr/>
            <p:nvPr/>
          </p:nvSpPr>
          <p:spPr>
            <a:xfrm>
              <a:off x="5445275" y="935775"/>
              <a:ext cx="821525" cy="1309475"/>
            </a:xfrm>
            <a:custGeom>
              <a:rect b="b" l="l" r="r" t="t"/>
              <a:pathLst>
                <a:path extrusionOk="0" h="52379" w="32861">
                  <a:moveTo>
                    <a:pt x="23890" y="0"/>
                  </a:moveTo>
                  <a:lnTo>
                    <a:pt x="23721" y="620"/>
                  </a:lnTo>
                  <a:lnTo>
                    <a:pt x="23534" y="1258"/>
                  </a:lnTo>
                  <a:lnTo>
                    <a:pt x="23327" y="1858"/>
                  </a:lnTo>
                  <a:lnTo>
                    <a:pt x="23083" y="2459"/>
                  </a:lnTo>
                  <a:lnTo>
                    <a:pt x="22821" y="3059"/>
                  </a:lnTo>
                  <a:lnTo>
                    <a:pt x="22520" y="3641"/>
                  </a:lnTo>
                  <a:lnTo>
                    <a:pt x="22201" y="4204"/>
                  </a:lnTo>
                  <a:lnTo>
                    <a:pt x="21845" y="4748"/>
                  </a:lnTo>
                  <a:lnTo>
                    <a:pt x="21469" y="5274"/>
                  </a:lnTo>
                  <a:lnTo>
                    <a:pt x="21056" y="5799"/>
                  </a:lnTo>
                  <a:lnTo>
                    <a:pt x="20606" y="6287"/>
                  </a:lnTo>
                  <a:lnTo>
                    <a:pt x="20118" y="6775"/>
                  </a:lnTo>
                  <a:lnTo>
                    <a:pt x="19611" y="7244"/>
                  </a:lnTo>
                  <a:lnTo>
                    <a:pt x="19067" y="7695"/>
                  </a:lnTo>
                  <a:lnTo>
                    <a:pt x="18467" y="8126"/>
                  </a:lnTo>
                  <a:lnTo>
                    <a:pt x="17847" y="8539"/>
                  </a:lnTo>
                  <a:lnTo>
                    <a:pt x="17172" y="8952"/>
                  </a:lnTo>
                  <a:lnTo>
                    <a:pt x="16496" y="9327"/>
                  </a:lnTo>
                  <a:lnTo>
                    <a:pt x="15802" y="9665"/>
                  </a:lnTo>
                  <a:lnTo>
                    <a:pt x="15126" y="9984"/>
                  </a:lnTo>
                  <a:lnTo>
                    <a:pt x="14432" y="10266"/>
                  </a:lnTo>
                  <a:lnTo>
                    <a:pt x="13719" y="10528"/>
                  </a:lnTo>
                  <a:lnTo>
                    <a:pt x="13024" y="10735"/>
                  </a:lnTo>
                  <a:lnTo>
                    <a:pt x="12311" y="10941"/>
                  </a:lnTo>
                  <a:lnTo>
                    <a:pt x="11579" y="11091"/>
                  </a:lnTo>
                  <a:lnTo>
                    <a:pt x="10847" y="11223"/>
                  </a:lnTo>
                  <a:lnTo>
                    <a:pt x="10115" y="11298"/>
                  </a:lnTo>
                  <a:lnTo>
                    <a:pt x="9365" y="11373"/>
                  </a:lnTo>
                  <a:lnTo>
                    <a:pt x="8614" y="11392"/>
                  </a:lnTo>
                  <a:lnTo>
                    <a:pt x="7845" y="11373"/>
                  </a:lnTo>
                  <a:lnTo>
                    <a:pt x="7075" y="11335"/>
                  </a:lnTo>
                  <a:lnTo>
                    <a:pt x="6287" y="11242"/>
                  </a:lnTo>
                  <a:lnTo>
                    <a:pt x="5762" y="11166"/>
                  </a:lnTo>
                  <a:lnTo>
                    <a:pt x="5255" y="11091"/>
                  </a:lnTo>
                  <a:lnTo>
                    <a:pt x="5255" y="11091"/>
                  </a:lnTo>
                  <a:lnTo>
                    <a:pt x="5874" y="11373"/>
                  </a:lnTo>
                  <a:lnTo>
                    <a:pt x="6493" y="11636"/>
                  </a:lnTo>
                  <a:lnTo>
                    <a:pt x="7132" y="11880"/>
                  </a:lnTo>
                  <a:lnTo>
                    <a:pt x="7751" y="12105"/>
                  </a:lnTo>
                  <a:lnTo>
                    <a:pt x="8389" y="12311"/>
                  </a:lnTo>
                  <a:lnTo>
                    <a:pt x="9027" y="12518"/>
                  </a:lnTo>
                  <a:lnTo>
                    <a:pt x="9665" y="12687"/>
                  </a:lnTo>
                  <a:lnTo>
                    <a:pt x="10284" y="12855"/>
                  </a:lnTo>
                  <a:lnTo>
                    <a:pt x="10922" y="13006"/>
                  </a:lnTo>
                  <a:lnTo>
                    <a:pt x="11542" y="13137"/>
                  </a:lnTo>
                  <a:lnTo>
                    <a:pt x="12743" y="13362"/>
                  </a:lnTo>
                  <a:lnTo>
                    <a:pt x="13925" y="13531"/>
                  </a:lnTo>
                  <a:lnTo>
                    <a:pt x="15014" y="13662"/>
                  </a:lnTo>
                  <a:lnTo>
                    <a:pt x="16046" y="13775"/>
                  </a:lnTo>
                  <a:lnTo>
                    <a:pt x="16984" y="13831"/>
                  </a:lnTo>
                  <a:lnTo>
                    <a:pt x="17810" y="13869"/>
                  </a:lnTo>
                  <a:lnTo>
                    <a:pt x="18523" y="13888"/>
                  </a:lnTo>
                  <a:lnTo>
                    <a:pt x="19536" y="13906"/>
                  </a:lnTo>
                  <a:lnTo>
                    <a:pt x="19893" y="13888"/>
                  </a:lnTo>
                  <a:lnTo>
                    <a:pt x="19705" y="14695"/>
                  </a:lnTo>
                  <a:lnTo>
                    <a:pt x="19555" y="15483"/>
                  </a:lnTo>
                  <a:lnTo>
                    <a:pt x="19461" y="16215"/>
                  </a:lnTo>
                  <a:lnTo>
                    <a:pt x="19405" y="16928"/>
                  </a:lnTo>
                  <a:lnTo>
                    <a:pt x="19386" y="17603"/>
                  </a:lnTo>
                  <a:lnTo>
                    <a:pt x="19405" y="18242"/>
                  </a:lnTo>
                  <a:lnTo>
                    <a:pt x="19461" y="18842"/>
                  </a:lnTo>
                  <a:lnTo>
                    <a:pt x="19536" y="19424"/>
                  </a:lnTo>
                  <a:lnTo>
                    <a:pt x="19630" y="19968"/>
                  </a:lnTo>
                  <a:lnTo>
                    <a:pt x="19762" y="20475"/>
                  </a:lnTo>
                  <a:lnTo>
                    <a:pt x="19912" y="20944"/>
                  </a:lnTo>
                  <a:lnTo>
                    <a:pt x="20062" y="21376"/>
                  </a:lnTo>
                  <a:lnTo>
                    <a:pt x="20231" y="21788"/>
                  </a:lnTo>
                  <a:lnTo>
                    <a:pt x="20400" y="22164"/>
                  </a:lnTo>
                  <a:lnTo>
                    <a:pt x="20587" y="22520"/>
                  </a:lnTo>
                  <a:lnTo>
                    <a:pt x="20775" y="22821"/>
                  </a:lnTo>
                  <a:lnTo>
                    <a:pt x="20587" y="23346"/>
                  </a:lnTo>
                  <a:lnTo>
                    <a:pt x="20362" y="23909"/>
                  </a:lnTo>
                  <a:lnTo>
                    <a:pt x="19818" y="25204"/>
                  </a:lnTo>
                  <a:lnTo>
                    <a:pt x="19518" y="25917"/>
                  </a:lnTo>
                  <a:lnTo>
                    <a:pt x="19236" y="26630"/>
                  </a:lnTo>
                  <a:lnTo>
                    <a:pt x="18973" y="27343"/>
                  </a:lnTo>
                  <a:lnTo>
                    <a:pt x="18748" y="28075"/>
                  </a:lnTo>
                  <a:lnTo>
                    <a:pt x="17660" y="31960"/>
                  </a:lnTo>
                  <a:lnTo>
                    <a:pt x="17172" y="33705"/>
                  </a:lnTo>
                  <a:lnTo>
                    <a:pt x="16703" y="35301"/>
                  </a:lnTo>
                  <a:lnTo>
                    <a:pt x="16252" y="36764"/>
                  </a:lnTo>
                  <a:lnTo>
                    <a:pt x="15821" y="38078"/>
                  </a:lnTo>
                  <a:lnTo>
                    <a:pt x="15408" y="39279"/>
                  </a:lnTo>
                  <a:lnTo>
                    <a:pt x="15201" y="39823"/>
                  </a:lnTo>
                  <a:lnTo>
                    <a:pt x="14995" y="40330"/>
                  </a:lnTo>
                  <a:lnTo>
                    <a:pt x="14770" y="40818"/>
                  </a:lnTo>
                  <a:lnTo>
                    <a:pt x="14563" y="41268"/>
                  </a:lnTo>
                  <a:lnTo>
                    <a:pt x="14357" y="41681"/>
                  </a:lnTo>
                  <a:lnTo>
                    <a:pt x="14132" y="42057"/>
                  </a:lnTo>
                  <a:lnTo>
                    <a:pt x="13906" y="42413"/>
                  </a:lnTo>
                  <a:lnTo>
                    <a:pt x="13681" y="42732"/>
                  </a:lnTo>
                  <a:lnTo>
                    <a:pt x="13456" y="43032"/>
                  </a:lnTo>
                  <a:lnTo>
                    <a:pt x="13212" y="43295"/>
                  </a:lnTo>
                  <a:lnTo>
                    <a:pt x="12968" y="43520"/>
                  </a:lnTo>
                  <a:lnTo>
                    <a:pt x="12724" y="43727"/>
                  </a:lnTo>
                  <a:lnTo>
                    <a:pt x="12461" y="43896"/>
                  </a:lnTo>
                  <a:lnTo>
                    <a:pt x="12180" y="44027"/>
                  </a:lnTo>
                  <a:lnTo>
                    <a:pt x="11898" y="44140"/>
                  </a:lnTo>
                  <a:lnTo>
                    <a:pt x="11617" y="44215"/>
                  </a:lnTo>
                  <a:lnTo>
                    <a:pt x="11317" y="44271"/>
                  </a:lnTo>
                  <a:lnTo>
                    <a:pt x="10997" y="44290"/>
                  </a:lnTo>
                  <a:lnTo>
                    <a:pt x="10716" y="44290"/>
                  </a:lnTo>
                  <a:lnTo>
                    <a:pt x="10453" y="44252"/>
                  </a:lnTo>
                  <a:lnTo>
                    <a:pt x="10247" y="44196"/>
                  </a:lnTo>
                  <a:lnTo>
                    <a:pt x="10097" y="44121"/>
                  </a:lnTo>
                  <a:lnTo>
                    <a:pt x="9965" y="44008"/>
                  </a:lnTo>
                  <a:lnTo>
                    <a:pt x="9871" y="43858"/>
                  </a:lnTo>
                  <a:lnTo>
                    <a:pt x="9834" y="43708"/>
                  </a:lnTo>
                  <a:lnTo>
                    <a:pt x="9796" y="43520"/>
                  </a:lnTo>
                  <a:lnTo>
                    <a:pt x="9815" y="43333"/>
                  </a:lnTo>
                  <a:lnTo>
                    <a:pt x="9853" y="43108"/>
                  </a:lnTo>
                  <a:lnTo>
                    <a:pt x="9909" y="42864"/>
                  </a:lnTo>
                  <a:lnTo>
                    <a:pt x="9984" y="42601"/>
                  </a:lnTo>
                  <a:lnTo>
                    <a:pt x="10209" y="42038"/>
                  </a:lnTo>
                  <a:lnTo>
                    <a:pt x="10491" y="41400"/>
                  </a:lnTo>
                  <a:lnTo>
                    <a:pt x="11166" y="39992"/>
                  </a:lnTo>
                  <a:lnTo>
                    <a:pt x="11504" y="39242"/>
                  </a:lnTo>
                  <a:lnTo>
                    <a:pt x="11842" y="38435"/>
                  </a:lnTo>
                  <a:lnTo>
                    <a:pt x="11992" y="38041"/>
                  </a:lnTo>
                  <a:lnTo>
                    <a:pt x="12123" y="37628"/>
                  </a:lnTo>
                  <a:lnTo>
                    <a:pt x="12255" y="37215"/>
                  </a:lnTo>
                  <a:lnTo>
                    <a:pt x="12367" y="36802"/>
                  </a:lnTo>
                  <a:lnTo>
                    <a:pt x="12443" y="36370"/>
                  </a:lnTo>
                  <a:lnTo>
                    <a:pt x="12518" y="35957"/>
                  </a:lnTo>
                  <a:lnTo>
                    <a:pt x="12555" y="35545"/>
                  </a:lnTo>
                  <a:lnTo>
                    <a:pt x="12574" y="35132"/>
                  </a:lnTo>
                  <a:lnTo>
                    <a:pt x="12574" y="34888"/>
                  </a:lnTo>
                  <a:lnTo>
                    <a:pt x="12536" y="34662"/>
                  </a:lnTo>
                  <a:lnTo>
                    <a:pt x="12499" y="34437"/>
                  </a:lnTo>
                  <a:lnTo>
                    <a:pt x="12424" y="34231"/>
                  </a:lnTo>
                  <a:lnTo>
                    <a:pt x="12349" y="34024"/>
                  </a:lnTo>
                  <a:lnTo>
                    <a:pt x="12236" y="33818"/>
                  </a:lnTo>
                  <a:lnTo>
                    <a:pt x="12123" y="33630"/>
                  </a:lnTo>
                  <a:lnTo>
                    <a:pt x="11973" y="33424"/>
                  </a:lnTo>
                  <a:lnTo>
                    <a:pt x="11823" y="33255"/>
                  </a:lnTo>
                  <a:lnTo>
                    <a:pt x="11654" y="33067"/>
                  </a:lnTo>
                  <a:lnTo>
                    <a:pt x="11467" y="32898"/>
                  </a:lnTo>
                  <a:lnTo>
                    <a:pt x="11260" y="32730"/>
                  </a:lnTo>
                  <a:lnTo>
                    <a:pt x="11054" y="32561"/>
                  </a:lnTo>
                  <a:lnTo>
                    <a:pt x="10829" y="32410"/>
                  </a:lnTo>
                  <a:lnTo>
                    <a:pt x="10341" y="32110"/>
                  </a:lnTo>
                  <a:lnTo>
                    <a:pt x="10510" y="32711"/>
                  </a:lnTo>
                  <a:lnTo>
                    <a:pt x="10641" y="33330"/>
                  </a:lnTo>
                  <a:lnTo>
                    <a:pt x="10716" y="33949"/>
                  </a:lnTo>
                  <a:lnTo>
                    <a:pt x="10772" y="34587"/>
                  </a:lnTo>
                  <a:lnTo>
                    <a:pt x="10810" y="35225"/>
                  </a:lnTo>
                  <a:lnTo>
                    <a:pt x="10791" y="35864"/>
                  </a:lnTo>
                  <a:lnTo>
                    <a:pt x="10754" y="36502"/>
                  </a:lnTo>
                  <a:lnTo>
                    <a:pt x="10660" y="37158"/>
                  </a:lnTo>
                  <a:lnTo>
                    <a:pt x="10566" y="37815"/>
                  </a:lnTo>
                  <a:lnTo>
                    <a:pt x="10434" y="38453"/>
                  </a:lnTo>
                  <a:lnTo>
                    <a:pt x="10266" y="39110"/>
                  </a:lnTo>
                  <a:lnTo>
                    <a:pt x="10078" y="39767"/>
                  </a:lnTo>
                  <a:lnTo>
                    <a:pt x="9853" y="40405"/>
                  </a:lnTo>
                  <a:lnTo>
                    <a:pt x="9628" y="41043"/>
                  </a:lnTo>
                  <a:lnTo>
                    <a:pt x="9365" y="41681"/>
                  </a:lnTo>
                  <a:lnTo>
                    <a:pt x="9065" y="42301"/>
                  </a:lnTo>
                  <a:lnTo>
                    <a:pt x="8764" y="42920"/>
                  </a:lnTo>
                  <a:lnTo>
                    <a:pt x="8445" y="43539"/>
                  </a:lnTo>
                  <a:lnTo>
                    <a:pt x="8089" y="44140"/>
                  </a:lnTo>
                  <a:lnTo>
                    <a:pt x="7732" y="44721"/>
                  </a:lnTo>
                  <a:lnTo>
                    <a:pt x="7357" y="45303"/>
                  </a:lnTo>
                  <a:lnTo>
                    <a:pt x="6963" y="45866"/>
                  </a:lnTo>
                  <a:lnTo>
                    <a:pt x="6550" y="46411"/>
                  </a:lnTo>
                  <a:lnTo>
                    <a:pt x="6137" y="46936"/>
                  </a:lnTo>
                  <a:lnTo>
                    <a:pt x="5705" y="47461"/>
                  </a:lnTo>
                  <a:lnTo>
                    <a:pt x="5255" y="47949"/>
                  </a:lnTo>
                  <a:lnTo>
                    <a:pt x="4804" y="48419"/>
                  </a:lnTo>
                  <a:lnTo>
                    <a:pt x="4335" y="48869"/>
                  </a:lnTo>
                  <a:lnTo>
                    <a:pt x="3866" y="49301"/>
                  </a:lnTo>
                  <a:lnTo>
                    <a:pt x="3397" y="49713"/>
                  </a:lnTo>
                  <a:lnTo>
                    <a:pt x="2909" y="50089"/>
                  </a:lnTo>
                  <a:lnTo>
                    <a:pt x="2440" y="50445"/>
                  </a:lnTo>
                  <a:lnTo>
                    <a:pt x="1839" y="50839"/>
                  </a:lnTo>
                  <a:lnTo>
                    <a:pt x="1239" y="51196"/>
                  </a:lnTo>
                  <a:lnTo>
                    <a:pt x="619" y="51515"/>
                  </a:lnTo>
                  <a:lnTo>
                    <a:pt x="0" y="51797"/>
                  </a:lnTo>
                  <a:lnTo>
                    <a:pt x="582" y="51928"/>
                  </a:lnTo>
                  <a:lnTo>
                    <a:pt x="1164" y="52041"/>
                  </a:lnTo>
                  <a:lnTo>
                    <a:pt x="1764" y="52153"/>
                  </a:lnTo>
                  <a:lnTo>
                    <a:pt x="2365" y="52228"/>
                  </a:lnTo>
                  <a:lnTo>
                    <a:pt x="2965" y="52303"/>
                  </a:lnTo>
                  <a:lnTo>
                    <a:pt x="3585" y="52341"/>
                  </a:lnTo>
                  <a:lnTo>
                    <a:pt x="4185" y="52378"/>
                  </a:lnTo>
                  <a:lnTo>
                    <a:pt x="5443" y="52378"/>
                  </a:lnTo>
                  <a:lnTo>
                    <a:pt x="6062" y="52341"/>
                  </a:lnTo>
                  <a:lnTo>
                    <a:pt x="6681" y="52285"/>
                  </a:lnTo>
                  <a:lnTo>
                    <a:pt x="7319" y="52209"/>
                  </a:lnTo>
                  <a:lnTo>
                    <a:pt x="7939" y="52097"/>
                  </a:lnTo>
                  <a:lnTo>
                    <a:pt x="8577" y="51984"/>
                  </a:lnTo>
                  <a:lnTo>
                    <a:pt x="9215" y="51834"/>
                  </a:lnTo>
                  <a:lnTo>
                    <a:pt x="9834" y="51665"/>
                  </a:lnTo>
                  <a:lnTo>
                    <a:pt x="10359" y="51496"/>
                  </a:lnTo>
                  <a:lnTo>
                    <a:pt x="10885" y="51309"/>
                  </a:lnTo>
                  <a:lnTo>
                    <a:pt x="11373" y="51102"/>
                  </a:lnTo>
                  <a:lnTo>
                    <a:pt x="11861" y="50896"/>
                  </a:lnTo>
                  <a:lnTo>
                    <a:pt x="12311" y="50671"/>
                  </a:lnTo>
                  <a:lnTo>
                    <a:pt x="12762" y="50408"/>
                  </a:lnTo>
                  <a:lnTo>
                    <a:pt x="13193" y="50164"/>
                  </a:lnTo>
                  <a:lnTo>
                    <a:pt x="13606" y="49882"/>
                  </a:lnTo>
                  <a:lnTo>
                    <a:pt x="14019" y="49601"/>
                  </a:lnTo>
                  <a:lnTo>
                    <a:pt x="14394" y="49301"/>
                  </a:lnTo>
                  <a:lnTo>
                    <a:pt x="14770" y="48982"/>
                  </a:lnTo>
                  <a:lnTo>
                    <a:pt x="15126" y="48663"/>
                  </a:lnTo>
                  <a:lnTo>
                    <a:pt x="15464" y="48325"/>
                  </a:lnTo>
                  <a:lnTo>
                    <a:pt x="15802" y="47987"/>
                  </a:lnTo>
                  <a:lnTo>
                    <a:pt x="16121" y="47630"/>
                  </a:lnTo>
                  <a:lnTo>
                    <a:pt x="16421" y="47274"/>
                  </a:lnTo>
                  <a:lnTo>
                    <a:pt x="16721" y="46898"/>
                  </a:lnTo>
                  <a:lnTo>
                    <a:pt x="17003" y="46504"/>
                  </a:lnTo>
                  <a:lnTo>
                    <a:pt x="17266" y="46129"/>
                  </a:lnTo>
                  <a:lnTo>
                    <a:pt x="17510" y="45735"/>
                  </a:lnTo>
                  <a:lnTo>
                    <a:pt x="17772" y="45322"/>
                  </a:lnTo>
                  <a:lnTo>
                    <a:pt x="17998" y="44909"/>
                  </a:lnTo>
                  <a:lnTo>
                    <a:pt x="18223" y="44496"/>
                  </a:lnTo>
                  <a:lnTo>
                    <a:pt x="18429" y="44065"/>
                  </a:lnTo>
                  <a:lnTo>
                    <a:pt x="18842" y="43220"/>
                  </a:lnTo>
                  <a:lnTo>
                    <a:pt x="19199" y="42338"/>
                  </a:lnTo>
                  <a:lnTo>
                    <a:pt x="19536" y="41456"/>
                  </a:lnTo>
                  <a:lnTo>
                    <a:pt x="19837" y="40574"/>
                  </a:lnTo>
                  <a:lnTo>
                    <a:pt x="20099" y="39673"/>
                  </a:lnTo>
                  <a:lnTo>
                    <a:pt x="20343" y="38772"/>
                  </a:lnTo>
                  <a:lnTo>
                    <a:pt x="20569" y="37890"/>
                  </a:lnTo>
                  <a:lnTo>
                    <a:pt x="20756" y="37008"/>
                  </a:lnTo>
                  <a:lnTo>
                    <a:pt x="20944" y="36145"/>
                  </a:lnTo>
                  <a:lnTo>
                    <a:pt x="21113" y="35282"/>
                  </a:lnTo>
                  <a:lnTo>
                    <a:pt x="21413" y="33649"/>
                  </a:lnTo>
                  <a:lnTo>
                    <a:pt x="21676" y="32148"/>
                  </a:lnTo>
                  <a:lnTo>
                    <a:pt x="21939" y="30778"/>
                  </a:lnTo>
                  <a:lnTo>
                    <a:pt x="22070" y="30177"/>
                  </a:lnTo>
                  <a:lnTo>
                    <a:pt x="22201" y="29614"/>
                  </a:lnTo>
                  <a:lnTo>
                    <a:pt x="22351" y="29108"/>
                  </a:lnTo>
                  <a:lnTo>
                    <a:pt x="22502" y="28657"/>
                  </a:lnTo>
                  <a:lnTo>
                    <a:pt x="22670" y="28244"/>
                  </a:lnTo>
                  <a:lnTo>
                    <a:pt x="22839" y="27888"/>
                  </a:lnTo>
                  <a:lnTo>
                    <a:pt x="23027" y="27569"/>
                  </a:lnTo>
                  <a:lnTo>
                    <a:pt x="23196" y="27287"/>
                  </a:lnTo>
                  <a:lnTo>
                    <a:pt x="23384" y="27043"/>
                  </a:lnTo>
                  <a:lnTo>
                    <a:pt x="23571" y="26837"/>
                  </a:lnTo>
                  <a:lnTo>
                    <a:pt x="23759" y="26649"/>
                  </a:lnTo>
                  <a:lnTo>
                    <a:pt x="23928" y="26499"/>
                  </a:lnTo>
                  <a:lnTo>
                    <a:pt x="24115" y="26386"/>
                  </a:lnTo>
                  <a:lnTo>
                    <a:pt x="24303" y="26274"/>
                  </a:lnTo>
                  <a:lnTo>
                    <a:pt x="24491" y="26199"/>
                  </a:lnTo>
                  <a:lnTo>
                    <a:pt x="24660" y="26161"/>
                  </a:lnTo>
                  <a:lnTo>
                    <a:pt x="24847" y="26124"/>
                  </a:lnTo>
                  <a:lnTo>
                    <a:pt x="25185" y="26124"/>
                  </a:lnTo>
                  <a:lnTo>
                    <a:pt x="25354" y="26142"/>
                  </a:lnTo>
                  <a:lnTo>
                    <a:pt x="25523" y="26180"/>
                  </a:lnTo>
                  <a:lnTo>
                    <a:pt x="25673" y="26217"/>
                  </a:lnTo>
                  <a:lnTo>
                    <a:pt x="25973" y="26330"/>
                  </a:lnTo>
                  <a:lnTo>
                    <a:pt x="26236" y="26480"/>
                  </a:lnTo>
                  <a:lnTo>
                    <a:pt x="26461" y="26630"/>
                  </a:lnTo>
                  <a:lnTo>
                    <a:pt x="26649" y="26762"/>
                  </a:lnTo>
                  <a:lnTo>
                    <a:pt x="26780" y="26874"/>
                  </a:lnTo>
                  <a:lnTo>
                    <a:pt x="26893" y="26987"/>
                  </a:lnTo>
                  <a:lnTo>
                    <a:pt x="27156" y="26612"/>
                  </a:lnTo>
                  <a:lnTo>
                    <a:pt x="27869" y="25598"/>
                  </a:lnTo>
                  <a:lnTo>
                    <a:pt x="28338" y="24885"/>
                  </a:lnTo>
                  <a:lnTo>
                    <a:pt x="28863" y="24059"/>
                  </a:lnTo>
                  <a:lnTo>
                    <a:pt x="29408" y="23158"/>
                  </a:lnTo>
                  <a:lnTo>
                    <a:pt x="29989" y="22183"/>
                  </a:lnTo>
                  <a:lnTo>
                    <a:pt x="30552" y="21150"/>
                  </a:lnTo>
                  <a:lnTo>
                    <a:pt x="31097" y="20099"/>
                  </a:lnTo>
                  <a:lnTo>
                    <a:pt x="31359" y="19555"/>
                  </a:lnTo>
                  <a:lnTo>
                    <a:pt x="31603" y="19011"/>
                  </a:lnTo>
                  <a:lnTo>
                    <a:pt x="31829" y="18467"/>
                  </a:lnTo>
                  <a:lnTo>
                    <a:pt x="32035" y="17941"/>
                  </a:lnTo>
                  <a:lnTo>
                    <a:pt x="32241" y="17416"/>
                  </a:lnTo>
                  <a:lnTo>
                    <a:pt x="32410" y="16890"/>
                  </a:lnTo>
                  <a:lnTo>
                    <a:pt x="32561" y="16384"/>
                  </a:lnTo>
                  <a:lnTo>
                    <a:pt x="32673" y="15877"/>
                  </a:lnTo>
                  <a:lnTo>
                    <a:pt x="32767" y="15389"/>
                  </a:lnTo>
                  <a:lnTo>
                    <a:pt x="32823" y="14920"/>
                  </a:lnTo>
                  <a:lnTo>
                    <a:pt x="32861" y="14469"/>
                  </a:lnTo>
                  <a:lnTo>
                    <a:pt x="32861" y="14057"/>
                  </a:lnTo>
                  <a:lnTo>
                    <a:pt x="32823" y="13644"/>
                  </a:lnTo>
                  <a:lnTo>
                    <a:pt x="32748" y="13287"/>
                  </a:lnTo>
                  <a:lnTo>
                    <a:pt x="32673" y="12949"/>
                  </a:lnTo>
                  <a:lnTo>
                    <a:pt x="32579" y="12630"/>
                  </a:lnTo>
                  <a:lnTo>
                    <a:pt x="32485" y="12330"/>
                  </a:lnTo>
                  <a:lnTo>
                    <a:pt x="32354" y="12067"/>
                  </a:lnTo>
                  <a:lnTo>
                    <a:pt x="32223" y="11842"/>
                  </a:lnTo>
                  <a:lnTo>
                    <a:pt x="32073" y="11617"/>
                  </a:lnTo>
                  <a:lnTo>
                    <a:pt x="31922" y="11429"/>
                  </a:lnTo>
                  <a:lnTo>
                    <a:pt x="31754" y="11242"/>
                  </a:lnTo>
                  <a:lnTo>
                    <a:pt x="31585" y="11091"/>
                  </a:lnTo>
                  <a:lnTo>
                    <a:pt x="31397" y="10960"/>
                  </a:lnTo>
                  <a:lnTo>
                    <a:pt x="31209" y="10847"/>
                  </a:lnTo>
                  <a:lnTo>
                    <a:pt x="31022" y="10735"/>
                  </a:lnTo>
                  <a:lnTo>
                    <a:pt x="30834" y="10641"/>
                  </a:lnTo>
                  <a:lnTo>
                    <a:pt x="30646" y="10566"/>
                  </a:lnTo>
                  <a:lnTo>
                    <a:pt x="30271" y="10472"/>
                  </a:lnTo>
                  <a:lnTo>
                    <a:pt x="29914" y="10397"/>
                  </a:lnTo>
                  <a:lnTo>
                    <a:pt x="29577" y="10359"/>
                  </a:lnTo>
                  <a:lnTo>
                    <a:pt x="29276" y="10359"/>
                  </a:lnTo>
                  <a:lnTo>
                    <a:pt x="29032" y="10378"/>
                  </a:lnTo>
                  <a:lnTo>
                    <a:pt x="28826" y="10397"/>
                  </a:lnTo>
                  <a:lnTo>
                    <a:pt x="28657" y="10416"/>
                  </a:lnTo>
                  <a:lnTo>
                    <a:pt x="28657" y="10416"/>
                  </a:lnTo>
                  <a:lnTo>
                    <a:pt x="28751" y="9965"/>
                  </a:lnTo>
                  <a:lnTo>
                    <a:pt x="28826" y="9534"/>
                  </a:lnTo>
                  <a:lnTo>
                    <a:pt x="28882" y="9102"/>
                  </a:lnTo>
                  <a:lnTo>
                    <a:pt x="28920" y="8689"/>
                  </a:lnTo>
                  <a:lnTo>
                    <a:pt x="28939" y="8276"/>
                  </a:lnTo>
                  <a:lnTo>
                    <a:pt x="28939" y="7864"/>
                  </a:lnTo>
                  <a:lnTo>
                    <a:pt x="28920" y="7469"/>
                  </a:lnTo>
                  <a:lnTo>
                    <a:pt x="28882" y="7075"/>
                  </a:lnTo>
                  <a:lnTo>
                    <a:pt x="28826" y="6700"/>
                  </a:lnTo>
                  <a:lnTo>
                    <a:pt x="28770" y="6325"/>
                  </a:lnTo>
                  <a:lnTo>
                    <a:pt x="28676" y="5949"/>
                  </a:lnTo>
                  <a:lnTo>
                    <a:pt x="28582" y="5593"/>
                  </a:lnTo>
                  <a:lnTo>
                    <a:pt x="28469" y="5236"/>
                  </a:lnTo>
                  <a:lnTo>
                    <a:pt x="28338" y="4898"/>
                  </a:lnTo>
                  <a:lnTo>
                    <a:pt x="28188" y="4561"/>
                  </a:lnTo>
                  <a:lnTo>
                    <a:pt x="28019" y="4242"/>
                  </a:lnTo>
                  <a:lnTo>
                    <a:pt x="27850" y="3904"/>
                  </a:lnTo>
                  <a:lnTo>
                    <a:pt x="27662" y="3603"/>
                  </a:lnTo>
                  <a:lnTo>
                    <a:pt x="27475" y="3284"/>
                  </a:lnTo>
                  <a:lnTo>
                    <a:pt x="27250" y="3003"/>
                  </a:lnTo>
                  <a:lnTo>
                    <a:pt x="27024" y="2703"/>
                  </a:lnTo>
                  <a:lnTo>
                    <a:pt x="26799" y="2421"/>
                  </a:lnTo>
                  <a:lnTo>
                    <a:pt x="26555" y="2140"/>
                  </a:lnTo>
                  <a:lnTo>
                    <a:pt x="26292" y="1877"/>
                  </a:lnTo>
                  <a:lnTo>
                    <a:pt x="26030" y="1614"/>
                  </a:lnTo>
                  <a:lnTo>
                    <a:pt x="25748" y="1351"/>
                  </a:lnTo>
                  <a:lnTo>
                    <a:pt x="25448" y="1107"/>
                  </a:lnTo>
                  <a:lnTo>
                    <a:pt x="25166" y="882"/>
                  </a:lnTo>
                  <a:lnTo>
                    <a:pt x="24528" y="413"/>
                  </a:lnTo>
                  <a:lnTo>
                    <a:pt x="23890" y="0"/>
                  </a:lnTo>
                  <a:close/>
                </a:path>
              </a:pathLst>
            </a:custGeom>
            <a:solidFill>
              <a:srgbClr val="1E17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3" name="Google Shape;1333;p40"/>
            <p:cNvSpPr/>
            <p:nvPr/>
          </p:nvSpPr>
          <p:spPr>
            <a:xfrm>
              <a:off x="5959000" y="1579950"/>
              <a:ext cx="179725" cy="312000"/>
            </a:xfrm>
            <a:custGeom>
              <a:rect b="b" l="l" r="r" t="t"/>
              <a:pathLst>
                <a:path extrusionOk="0" h="12480" w="7189">
                  <a:moveTo>
                    <a:pt x="4580" y="0"/>
                  </a:moveTo>
                  <a:lnTo>
                    <a:pt x="4411" y="19"/>
                  </a:lnTo>
                  <a:lnTo>
                    <a:pt x="4242" y="56"/>
                  </a:lnTo>
                  <a:lnTo>
                    <a:pt x="4092" y="113"/>
                  </a:lnTo>
                  <a:lnTo>
                    <a:pt x="3923" y="188"/>
                  </a:lnTo>
                  <a:lnTo>
                    <a:pt x="3773" y="282"/>
                  </a:lnTo>
                  <a:lnTo>
                    <a:pt x="3623" y="394"/>
                  </a:lnTo>
                  <a:lnTo>
                    <a:pt x="3473" y="507"/>
                  </a:lnTo>
                  <a:lnTo>
                    <a:pt x="3323" y="638"/>
                  </a:lnTo>
                  <a:lnTo>
                    <a:pt x="3191" y="788"/>
                  </a:lnTo>
                  <a:lnTo>
                    <a:pt x="2910" y="1126"/>
                  </a:lnTo>
                  <a:lnTo>
                    <a:pt x="2647" y="1520"/>
                  </a:lnTo>
                  <a:lnTo>
                    <a:pt x="2422" y="1952"/>
                  </a:lnTo>
                  <a:lnTo>
                    <a:pt x="2178" y="2421"/>
                  </a:lnTo>
                  <a:lnTo>
                    <a:pt x="1971" y="2928"/>
                  </a:lnTo>
                  <a:lnTo>
                    <a:pt x="1765" y="3472"/>
                  </a:lnTo>
                  <a:lnTo>
                    <a:pt x="1577" y="4016"/>
                  </a:lnTo>
                  <a:lnTo>
                    <a:pt x="1390" y="4598"/>
                  </a:lnTo>
                  <a:lnTo>
                    <a:pt x="1239" y="5180"/>
                  </a:lnTo>
                  <a:lnTo>
                    <a:pt x="1089" y="5780"/>
                  </a:lnTo>
                  <a:lnTo>
                    <a:pt x="808" y="6981"/>
                  </a:lnTo>
                  <a:lnTo>
                    <a:pt x="583" y="8145"/>
                  </a:lnTo>
                  <a:lnTo>
                    <a:pt x="395" y="9252"/>
                  </a:lnTo>
                  <a:lnTo>
                    <a:pt x="245" y="10247"/>
                  </a:lnTo>
                  <a:lnTo>
                    <a:pt x="132" y="11091"/>
                  </a:lnTo>
                  <a:lnTo>
                    <a:pt x="57" y="11729"/>
                  </a:lnTo>
                  <a:lnTo>
                    <a:pt x="1" y="12311"/>
                  </a:lnTo>
                  <a:lnTo>
                    <a:pt x="339" y="12386"/>
                  </a:lnTo>
                  <a:lnTo>
                    <a:pt x="676" y="12442"/>
                  </a:lnTo>
                  <a:lnTo>
                    <a:pt x="995" y="12480"/>
                  </a:lnTo>
                  <a:lnTo>
                    <a:pt x="1633" y="12480"/>
                  </a:lnTo>
                  <a:lnTo>
                    <a:pt x="1934" y="12461"/>
                  </a:lnTo>
                  <a:lnTo>
                    <a:pt x="2215" y="12424"/>
                  </a:lnTo>
                  <a:lnTo>
                    <a:pt x="2497" y="12349"/>
                  </a:lnTo>
                  <a:lnTo>
                    <a:pt x="2778" y="12274"/>
                  </a:lnTo>
                  <a:lnTo>
                    <a:pt x="3041" y="12180"/>
                  </a:lnTo>
                  <a:lnTo>
                    <a:pt x="3304" y="12086"/>
                  </a:lnTo>
                  <a:lnTo>
                    <a:pt x="3548" y="11954"/>
                  </a:lnTo>
                  <a:lnTo>
                    <a:pt x="3792" y="11823"/>
                  </a:lnTo>
                  <a:lnTo>
                    <a:pt x="4036" y="11673"/>
                  </a:lnTo>
                  <a:lnTo>
                    <a:pt x="4261" y="11504"/>
                  </a:lnTo>
                  <a:lnTo>
                    <a:pt x="4467" y="11335"/>
                  </a:lnTo>
                  <a:lnTo>
                    <a:pt x="4674" y="11129"/>
                  </a:lnTo>
                  <a:lnTo>
                    <a:pt x="4880" y="10941"/>
                  </a:lnTo>
                  <a:lnTo>
                    <a:pt x="5068" y="10735"/>
                  </a:lnTo>
                  <a:lnTo>
                    <a:pt x="5255" y="10509"/>
                  </a:lnTo>
                  <a:lnTo>
                    <a:pt x="5424" y="10284"/>
                  </a:lnTo>
                  <a:lnTo>
                    <a:pt x="5593" y="10040"/>
                  </a:lnTo>
                  <a:lnTo>
                    <a:pt x="5912" y="9534"/>
                  </a:lnTo>
                  <a:lnTo>
                    <a:pt x="6175" y="9008"/>
                  </a:lnTo>
                  <a:lnTo>
                    <a:pt x="6419" y="8445"/>
                  </a:lnTo>
                  <a:lnTo>
                    <a:pt x="6625" y="7882"/>
                  </a:lnTo>
                  <a:lnTo>
                    <a:pt x="6813" y="7282"/>
                  </a:lnTo>
                  <a:lnTo>
                    <a:pt x="6944" y="6700"/>
                  </a:lnTo>
                  <a:lnTo>
                    <a:pt x="7057" y="6099"/>
                  </a:lnTo>
                  <a:lnTo>
                    <a:pt x="7132" y="5499"/>
                  </a:lnTo>
                  <a:lnTo>
                    <a:pt x="7188" y="4898"/>
                  </a:lnTo>
                  <a:lnTo>
                    <a:pt x="7188" y="4316"/>
                  </a:lnTo>
                  <a:lnTo>
                    <a:pt x="7170" y="3753"/>
                  </a:lnTo>
                  <a:lnTo>
                    <a:pt x="7113" y="3209"/>
                  </a:lnTo>
                  <a:lnTo>
                    <a:pt x="7020" y="2702"/>
                  </a:lnTo>
                  <a:lnTo>
                    <a:pt x="6907" y="2215"/>
                  </a:lnTo>
                  <a:lnTo>
                    <a:pt x="6757" y="1764"/>
                  </a:lnTo>
                  <a:lnTo>
                    <a:pt x="6663" y="1558"/>
                  </a:lnTo>
                  <a:lnTo>
                    <a:pt x="6569" y="1351"/>
                  </a:lnTo>
                  <a:lnTo>
                    <a:pt x="6457" y="1164"/>
                  </a:lnTo>
                  <a:lnTo>
                    <a:pt x="6344" y="976"/>
                  </a:lnTo>
                  <a:lnTo>
                    <a:pt x="6213" y="826"/>
                  </a:lnTo>
                  <a:lnTo>
                    <a:pt x="6081" y="657"/>
                  </a:lnTo>
                  <a:lnTo>
                    <a:pt x="5950" y="525"/>
                  </a:lnTo>
                  <a:lnTo>
                    <a:pt x="5800" y="413"/>
                  </a:lnTo>
                  <a:lnTo>
                    <a:pt x="5650" y="300"/>
                  </a:lnTo>
                  <a:lnTo>
                    <a:pt x="5481" y="206"/>
                  </a:lnTo>
                  <a:lnTo>
                    <a:pt x="5312" y="131"/>
                  </a:lnTo>
                  <a:lnTo>
                    <a:pt x="5124" y="75"/>
                  </a:lnTo>
                  <a:lnTo>
                    <a:pt x="4936" y="19"/>
                  </a:lnTo>
                  <a:lnTo>
                    <a:pt x="4768" y="0"/>
                  </a:lnTo>
                  <a:close/>
                </a:path>
              </a:pathLst>
            </a:custGeom>
            <a:solidFill>
              <a:srgbClr val="9654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4" name="Google Shape;1334;p40"/>
            <p:cNvSpPr/>
            <p:nvPr/>
          </p:nvSpPr>
          <p:spPr>
            <a:xfrm>
              <a:off x="5370675" y="1783100"/>
              <a:ext cx="336875" cy="124825"/>
            </a:xfrm>
            <a:custGeom>
              <a:rect b="b" l="l" r="r" t="t"/>
              <a:pathLst>
                <a:path extrusionOk="0" h="4993" w="13475">
                  <a:moveTo>
                    <a:pt x="0" y="0"/>
                  </a:moveTo>
                  <a:lnTo>
                    <a:pt x="432" y="450"/>
                  </a:lnTo>
                  <a:lnTo>
                    <a:pt x="864" y="863"/>
                  </a:lnTo>
                  <a:lnTo>
                    <a:pt x="1276" y="1239"/>
                  </a:lnTo>
                  <a:lnTo>
                    <a:pt x="1689" y="1614"/>
                  </a:lnTo>
                  <a:lnTo>
                    <a:pt x="2083" y="1952"/>
                  </a:lnTo>
                  <a:lnTo>
                    <a:pt x="2477" y="2271"/>
                  </a:lnTo>
                  <a:lnTo>
                    <a:pt x="2872" y="2571"/>
                  </a:lnTo>
                  <a:lnTo>
                    <a:pt x="3247" y="2853"/>
                  </a:lnTo>
                  <a:lnTo>
                    <a:pt x="3622" y="3115"/>
                  </a:lnTo>
                  <a:lnTo>
                    <a:pt x="3998" y="3359"/>
                  </a:lnTo>
                  <a:lnTo>
                    <a:pt x="4354" y="3585"/>
                  </a:lnTo>
                  <a:lnTo>
                    <a:pt x="4711" y="3791"/>
                  </a:lnTo>
                  <a:lnTo>
                    <a:pt x="5048" y="3960"/>
                  </a:lnTo>
                  <a:lnTo>
                    <a:pt x="5386" y="4129"/>
                  </a:lnTo>
                  <a:lnTo>
                    <a:pt x="5705" y="4279"/>
                  </a:lnTo>
                  <a:lnTo>
                    <a:pt x="6043" y="4429"/>
                  </a:lnTo>
                  <a:lnTo>
                    <a:pt x="6343" y="4542"/>
                  </a:lnTo>
                  <a:lnTo>
                    <a:pt x="6662" y="4654"/>
                  </a:lnTo>
                  <a:lnTo>
                    <a:pt x="6963" y="4729"/>
                  </a:lnTo>
                  <a:lnTo>
                    <a:pt x="7244" y="4804"/>
                  </a:lnTo>
                  <a:lnTo>
                    <a:pt x="7544" y="4879"/>
                  </a:lnTo>
                  <a:lnTo>
                    <a:pt x="7826" y="4917"/>
                  </a:lnTo>
                  <a:lnTo>
                    <a:pt x="8351" y="4992"/>
                  </a:lnTo>
                  <a:lnTo>
                    <a:pt x="8877" y="4992"/>
                  </a:lnTo>
                  <a:lnTo>
                    <a:pt x="9346" y="4973"/>
                  </a:lnTo>
                  <a:lnTo>
                    <a:pt x="9796" y="4917"/>
                  </a:lnTo>
                  <a:lnTo>
                    <a:pt x="10228" y="4823"/>
                  </a:lnTo>
                  <a:lnTo>
                    <a:pt x="10641" y="4692"/>
                  </a:lnTo>
                  <a:lnTo>
                    <a:pt x="10998" y="4542"/>
                  </a:lnTo>
                  <a:lnTo>
                    <a:pt x="11354" y="4391"/>
                  </a:lnTo>
                  <a:lnTo>
                    <a:pt x="11673" y="4204"/>
                  </a:lnTo>
                  <a:lnTo>
                    <a:pt x="11973" y="4016"/>
                  </a:lnTo>
                  <a:lnTo>
                    <a:pt x="12236" y="3810"/>
                  </a:lnTo>
                  <a:lnTo>
                    <a:pt x="12461" y="3622"/>
                  </a:lnTo>
                  <a:lnTo>
                    <a:pt x="12687" y="3416"/>
                  </a:lnTo>
                  <a:lnTo>
                    <a:pt x="12874" y="3228"/>
                  </a:lnTo>
                  <a:lnTo>
                    <a:pt x="13043" y="3059"/>
                  </a:lnTo>
                  <a:lnTo>
                    <a:pt x="13287" y="2740"/>
                  </a:lnTo>
                  <a:lnTo>
                    <a:pt x="13437" y="2534"/>
                  </a:lnTo>
                  <a:lnTo>
                    <a:pt x="13475" y="24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5" name="Google Shape;1335;p40"/>
            <p:cNvSpPr/>
            <p:nvPr/>
          </p:nvSpPr>
          <p:spPr>
            <a:xfrm>
              <a:off x="6002650" y="1615600"/>
              <a:ext cx="124350" cy="240225"/>
            </a:xfrm>
            <a:custGeom>
              <a:rect b="b" l="l" r="r" t="t"/>
              <a:pathLst>
                <a:path extrusionOk="0" h="9609" w="4974">
                  <a:moveTo>
                    <a:pt x="2890" y="0"/>
                  </a:moveTo>
                  <a:lnTo>
                    <a:pt x="2759" y="19"/>
                  </a:lnTo>
                  <a:lnTo>
                    <a:pt x="2627" y="38"/>
                  </a:lnTo>
                  <a:lnTo>
                    <a:pt x="2496" y="94"/>
                  </a:lnTo>
                  <a:lnTo>
                    <a:pt x="2365" y="150"/>
                  </a:lnTo>
                  <a:lnTo>
                    <a:pt x="2140" y="282"/>
                  </a:lnTo>
                  <a:lnTo>
                    <a:pt x="1952" y="432"/>
                  </a:lnTo>
                  <a:lnTo>
                    <a:pt x="1783" y="601"/>
                  </a:lnTo>
                  <a:lnTo>
                    <a:pt x="1633" y="770"/>
                  </a:lnTo>
                  <a:lnTo>
                    <a:pt x="1501" y="957"/>
                  </a:lnTo>
                  <a:lnTo>
                    <a:pt x="1295" y="1333"/>
                  </a:lnTo>
                  <a:lnTo>
                    <a:pt x="1107" y="1708"/>
                  </a:lnTo>
                  <a:lnTo>
                    <a:pt x="938" y="2083"/>
                  </a:lnTo>
                  <a:lnTo>
                    <a:pt x="807" y="2459"/>
                  </a:lnTo>
                  <a:lnTo>
                    <a:pt x="676" y="2834"/>
                  </a:lnTo>
                  <a:lnTo>
                    <a:pt x="582" y="3228"/>
                  </a:lnTo>
                  <a:lnTo>
                    <a:pt x="469" y="3622"/>
                  </a:lnTo>
                  <a:lnTo>
                    <a:pt x="394" y="3998"/>
                  </a:lnTo>
                  <a:lnTo>
                    <a:pt x="244" y="4786"/>
                  </a:lnTo>
                  <a:lnTo>
                    <a:pt x="131" y="5555"/>
                  </a:lnTo>
                  <a:lnTo>
                    <a:pt x="56" y="6343"/>
                  </a:lnTo>
                  <a:lnTo>
                    <a:pt x="19" y="7132"/>
                  </a:lnTo>
                  <a:lnTo>
                    <a:pt x="0" y="7563"/>
                  </a:lnTo>
                  <a:lnTo>
                    <a:pt x="394" y="7526"/>
                  </a:lnTo>
                  <a:lnTo>
                    <a:pt x="601" y="7507"/>
                  </a:lnTo>
                  <a:lnTo>
                    <a:pt x="807" y="7488"/>
                  </a:lnTo>
                  <a:lnTo>
                    <a:pt x="995" y="7507"/>
                  </a:lnTo>
                  <a:lnTo>
                    <a:pt x="1145" y="7545"/>
                  </a:lnTo>
                  <a:lnTo>
                    <a:pt x="1239" y="7601"/>
                  </a:lnTo>
                  <a:lnTo>
                    <a:pt x="1276" y="7638"/>
                  </a:lnTo>
                  <a:lnTo>
                    <a:pt x="1314" y="7676"/>
                  </a:lnTo>
                  <a:lnTo>
                    <a:pt x="1333" y="7751"/>
                  </a:lnTo>
                  <a:lnTo>
                    <a:pt x="1333" y="7826"/>
                  </a:lnTo>
                  <a:lnTo>
                    <a:pt x="1314" y="8014"/>
                  </a:lnTo>
                  <a:lnTo>
                    <a:pt x="1276" y="8201"/>
                  </a:lnTo>
                  <a:lnTo>
                    <a:pt x="1201" y="8408"/>
                  </a:lnTo>
                  <a:lnTo>
                    <a:pt x="1107" y="8614"/>
                  </a:lnTo>
                  <a:lnTo>
                    <a:pt x="1014" y="8821"/>
                  </a:lnTo>
                  <a:lnTo>
                    <a:pt x="788" y="9215"/>
                  </a:lnTo>
                  <a:lnTo>
                    <a:pt x="544" y="9609"/>
                  </a:lnTo>
                  <a:lnTo>
                    <a:pt x="901" y="9290"/>
                  </a:lnTo>
                  <a:lnTo>
                    <a:pt x="1220" y="8952"/>
                  </a:lnTo>
                  <a:lnTo>
                    <a:pt x="1370" y="8764"/>
                  </a:lnTo>
                  <a:lnTo>
                    <a:pt x="1520" y="8577"/>
                  </a:lnTo>
                  <a:lnTo>
                    <a:pt x="1633" y="8370"/>
                  </a:lnTo>
                  <a:lnTo>
                    <a:pt x="1745" y="8126"/>
                  </a:lnTo>
                  <a:lnTo>
                    <a:pt x="1802" y="8014"/>
                  </a:lnTo>
                  <a:lnTo>
                    <a:pt x="1820" y="7864"/>
                  </a:lnTo>
                  <a:lnTo>
                    <a:pt x="1839" y="7713"/>
                  </a:lnTo>
                  <a:lnTo>
                    <a:pt x="1820" y="7545"/>
                  </a:lnTo>
                  <a:lnTo>
                    <a:pt x="1802" y="7469"/>
                  </a:lnTo>
                  <a:lnTo>
                    <a:pt x="1764" y="7376"/>
                  </a:lnTo>
                  <a:lnTo>
                    <a:pt x="1727" y="7301"/>
                  </a:lnTo>
                  <a:lnTo>
                    <a:pt x="1689" y="7226"/>
                  </a:lnTo>
                  <a:lnTo>
                    <a:pt x="1652" y="7188"/>
                  </a:lnTo>
                  <a:lnTo>
                    <a:pt x="1614" y="7169"/>
                  </a:lnTo>
                  <a:lnTo>
                    <a:pt x="1558" y="7094"/>
                  </a:lnTo>
                  <a:lnTo>
                    <a:pt x="1483" y="7057"/>
                  </a:lnTo>
                  <a:lnTo>
                    <a:pt x="1426" y="7000"/>
                  </a:lnTo>
                  <a:lnTo>
                    <a:pt x="1351" y="6963"/>
                  </a:lnTo>
                  <a:lnTo>
                    <a:pt x="1276" y="6944"/>
                  </a:lnTo>
                  <a:lnTo>
                    <a:pt x="1145" y="6888"/>
                  </a:lnTo>
                  <a:lnTo>
                    <a:pt x="1014" y="6850"/>
                  </a:lnTo>
                  <a:lnTo>
                    <a:pt x="863" y="6831"/>
                  </a:lnTo>
                  <a:lnTo>
                    <a:pt x="805" y="6823"/>
                  </a:lnTo>
                  <a:lnTo>
                    <a:pt x="805" y="6823"/>
                  </a:lnTo>
                  <a:lnTo>
                    <a:pt x="863" y="6437"/>
                  </a:lnTo>
                  <a:lnTo>
                    <a:pt x="1014" y="5687"/>
                  </a:lnTo>
                  <a:lnTo>
                    <a:pt x="1164" y="4955"/>
                  </a:lnTo>
                  <a:lnTo>
                    <a:pt x="1333" y="4204"/>
                  </a:lnTo>
                  <a:lnTo>
                    <a:pt x="1520" y="3491"/>
                  </a:lnTo>
                  <a:lnTo>
                    <a:pt x="1727" y="2778"/>
                  </a:lnTo>
                  <a:lnTo>
                    <a:pt x="1858" y="2421"/>
                  </a:lnTo>
                  <a:lnTo>
                    <a:pt x="1989" y="2083"/>
                  </a:lnTo>
                  <a:lnTo>
                    <a:pt x="2140" y="1764"/>
                  </a:lnTo>
                  <a:lnTo>
                    <a:pt x="2290" y="1464"/>
                  </a:lnTo>
                  <a:lnTo>
                    <a:pt x="2477" y="1201"/>
                  </a:lnTo>
                  <a:lnTo>
                    <a:pt x="2571" y="1089"/>
                  </a:lnTo>
                  <a:lnTo>
                    <a:pt x="2684" y="995"/>
                  </a:lnTo>
                  <a:lnTo>
                    <a:pt x="2778" y="920"/>
                  </a:lnTo>
                  <a:lnTo>
                    <a:pt x="2890" y="864"/>
                  </a:lnTo>
                  <a:lnTo>
                    <a:pt x="2984" y="845"/>
                  </a:lnTo>
                  <a:lnTo>
                    <a:pt x="3097" y="826"/>
                  </a:lnTo>
                  <a:lnTo>
                    <a:pt x="3209" y="845"/>
                  </a:lnTo>
                  <a:lnTo>
                    <a:pt x="3359" y="882"/>
                  </a:lnTo>
                  <a:lnTo>
                    <a:pt x="3509" y="939"/>
                  </a:lnTo>
                  <a:lnTo>
                    <a:pt x="3660" y="1014"/>
                  </a:lnTo>
                  <a:lnTo>
                    <a:pt x="3791" y="1089"/>
                  </a:lnTo>
                  <a:lnTo>
                    <a:pt x="3922" y="1183"/>
                  </a:lnTo>
                  <a:lnTo>
                    <a:pt x="4035" y="1276"/>
                  </a:lnTo>
                  <a:lnTo>
                    <a:pt x="4072" y="1333"/>
                  </a:lnTo>
                  <a:lnTo>
                    <a:pt x="4129" y="1389"/>
                  </a:lnTo>
                  <a:lnTo>
                    <a:pt x="4223" y="1520"/>
                  </a:lnTo>
                  <a:lnTo>
                    <a:pt x="4298" y="1671"/>
                  </a:lnTo>
                  <a:lnTo>
                    <a:pt x="4373" y="1821"/>
                  </a:lnTo>
                  <a:lnTo>
                    <a:pt x="4429" y="1990"/>
                  </a:lnTo>
                  <a:lnTo>
                    <a:pt x="4504" y="2327"/>
                  </a:lnTo>
                  <a:lnTo>
                    <a:pt x="4560" y="2703"/>
                  </a:lnTo>
                  <a:lnTo>
                    <a:pt x="4560" y="3059"/>
                  </a:lnTo>
                  <a:lnTo>
                    <a:pt x="4560" y="3453"/>
                  </a:lnTo>
                  <a:lnTo>
                    <a:pt x="4523" y="3829"/>
                  </a:lnTo>
                  <a:lnTo>
                    <a:pt x="4467" y="4204"/>
                  </a:lnTo>
                  <a:lnTo>
                    <a:pt x="4635" y="3866"/>
                  </a:lnTo>
                  <a:lnTo>
                    <a:pt x="4767" y="3491"/>
                  </a:lnTo>
                  <a:lnTo>
                    <a:pt x="4879" y="3097"/>
                  </a:lnTo>
                  <a:lnTo>
                    <a:pt x="4936" y="2703"/>
                  </a:lnTo>
                  <a:lnTo>
                    <a:pt x="4955" y="2496"/>
                  </a:lnTo>
                  <a:lnTo>
                    <a:pt x="4973" y="2290"/>
                  </a:lnTo>
                  <a:lnTo>
                    <a:pt x="4973" y="2083"/>
                  </a:lnTo>
                  <a:lnTo>
                    <a:pt x="4955" y="1877"/>
                  </a:lnTo>
                  <a:lnTo>
                    <a:pt x="4917" y="1671"/>
                  </a:lnTo>
                  <a:lnTo>
                    <a:pt x="4861" y="1445"/>
                  </a:lnTo>
                  <a:lnTo>
                    <a:pt x="4786" y="1239"/>
                  </a:lnTo>
                  <a:lnTo>
                    <a:pt x="4673" y="1032"/>
                  </a:lnTo>
                  <a:lnTo>
                    <a:pt x="4560" y="845"/>
                  </a:lnTo>
                  <a:lnTo>
                    <a:pt x="4410" y="657"/>
                  </a:lnTo>
                  <a:lnTo>
                    <a:pt x="4241" y="507"/>
                  </a:lnTo>
                  <a:lnTo>
                    <a:pt x="4054" y="357"/>
                  </a:lnTo>
                  <a:lnTo>
                    <a:pt x="3847" y="244"/>
                  </a:lnTo>
                  <a:lnTo>
                    <a:pt x="3641" y="150"/>
                  </a:lnTo>
                  <a:lnTo>
                    <a:pt x="3434" y="57"/>
                  </a:lnTo>
                  <a:lnTo>
                    <a:pt x="3303" y="19"/>
                  </a:lnTo>
                  <a:lnTo>
                    <a:pt x="3172" y="0"/>
                  </a:lnTo>
                  <a:close/>
                </a:path>
              </a:pathLst>
            </a:custGeom>
            <a:solidFill>
              <a:srgbClr val="592C2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6" name="Google Shape;1336;p40"/>
            <p:cNvSpPr/>
            <p:nvPr/>
          </p:nvSpPr>
          <p:spPr>
            <a:xfrm>
              <a:off x="5371125" y="1365525"/>
              <a:ext cx="199900" cy="327050"/>
            </a:xfrm>
            <a:custGeom>
              <a:rect b="b" l="l" r="r" t="t"/>
              <a:pathLst>
                <a:path extrusionOk="0" h="13082" w="7996">
                  <a:moveTo>
                    <a:pt x="7996" y="1"/>
                  </a:moveTo>
                  <a:lnTo>
                    <a:pt x="7207" y="1389"/>
                  </a:lnTo>
                  <a:lnTo>
                    <a:pt x="6813" y="2065"/>
                  </a:lnTo>
                  <a:lnTo>
                    <a:pt x="6400" y="2741"/>
                  </a:lnTo>
                  <a:lnTo>
                    <a:pt x="5969" y="3397"/>
                  </a:lnTo>
                  <a:lnTo>
                    <a:pt x="5537" y="4054"/>
                  </a:lnTo>
                  <a:lnTo>
                    <a:pt x="5106" y="4692"/>
                  </a:lnTo>
                  <a:lnTo>
                    <a:pt x="4636" y="5330"/>
                  </a:lnTo>
                  <a:lnTo>
                    <a:pt x="4167" y="5950"/>
                  </a:lnTo>
                  <a:lnTo>
                    <a:pt x="3698" y="6550"/>
                  </a:lnTo>
                  <a:lnTo>
                    <a:pt x="3191" y="7151"/>
                  </a:lnTo>
                  <a:lnTo>
                    <a:pt x="2685" y="7751"/>
                  </a:lnTo>
                  <a:lnTo>
                    <a:pt x="2159" y="8333"/>
                  </a:lnTo>
                  <a:lnTo>
                    <a:pt x="1634" y="8896"/>
                  </a:lnTo>
                  <a:lnTo>
                    <a:pt x="1089" y="9440"/>
                  </a:lnTo>
                  <a:lnTo>
                    <a:pt x="808" y="9703"/>
                  </a:lnTo>
                  <a:lnTo>
                    <a:pt x="526" y="9947"/>
                  </a:lnTo>
                  <a:lnTo>
                    <a:pt x="1" y="10416"/>
                  </a:lnTo>
                  <a:lnTo>
                    <a:pt x="602" y="10679"/>
                  </a:lnTo>
                  <a:lnTo>
                    <a:pt x="1315" y="11017"/>
                  </a:lnTo>
                  <a:lnTo>
                    <a:pt x="2009" y="11317"/>
                  </a:lnTo>
                  <a:lnTo>
                    <a:pt x="2722" y="11636"/>
                  </a:lnTo>
                  <a:lnTo>
                    <a:pt x="3454" y="11936"/>
                  </a:lnTo>
                  <a:lnTo>
                    <a:pt x="4880" y="12537"/>
                  </a:lnTo>
                  <a:lnTo>
                    <a:pt x="5612" y="12800"/>
                  </a:lnTo>
                  <a:lnTo>
                    <a:pt x="6363" y="13081"/>
                  </a:lnTo>
                  <a:lnTo>
                    <a:pt x="5706" y="12649"/>
                  </a:lnTo>
                  <a:lnTo>
                    <a:pt x="5049" y="12218"/>
                  </a:lnTo>
                  <a:lnTo>
                    <a:pt x="3698" y="11430"/>
                  </a:lnTo>
                  <a:lnTo>
                    <a:pt x="3022" y="11035"/>
                  </a:lnTo>
                  <a:lnTo>
                    <a:pt x="2347" y="10660"/>
                  </a:lnTo>
                  <a:lnTo>
                    <a:pt x="1671" y="10266"/>
                  </a:lnTo>
                  <a:lnTo>
                    <a:pt x="1583" y="10219"/>
                  </a:lnTo>
                  <a:lnTo>
                    <a:pt x="1709" y="10116"/>
                  </a:lnTo>
                  <a:lnTo>
                    <a:pt x="2009" y="9834"/>
                  </a:lnTo>
                  <a:lnTo>
                    <a:pt x="2309" y="9572"/>
                  </a:lnTo>
                  <a:lnTo>
                    <a:pt x="2872" y="8990"/>
                  </a:lnTo>
                  <a:lnTo>
                    <a:pt x="3417" y="8389"/>
                  </a:lnTo>
                  <a:lnTo>
                    <a:pt x="3942" y="7789"/>
                  </a:lnTo>
                  <a:lnTo>
                    <a:pt x="4449" y="7151"/>
                  </a:lnTo>
                  <a:lnTo>
                    <a:pt x="4918" y="6494"/>
                  </a:lnTo>
                  <a:lnTo>
                    <a:pt x="5368" y="5837"/>
                  </a:lnTo>
                  <a:lnTo>
                    <a:pt x="5800" y="5143"/>
                  </a:lnTo>
                  <a:lnTo>
                    <a:pt x="6213" y="4448"/>
                  </a:lnTo>
                  <a:lnTo>
                    <a:pt x="6588" y="3735"/>
                  </a:lnTo>
                  <a:lnTo>
                    <a:pt x="6926" y="3022"/>
                  </a:lnTo>
                  <a:lnTo>
                    <a:pt x="7245" y="2271"/>
                  </a:lnTo>
                  <a:lnTo>
                    <a:pt x="7526" y="1521"/>
                  </a:lnTo>
                  <a:lnTo>
                    <a:pt x="7770" y="770"/>
                  </a:lnTo>
                  <a:lnTo>
                    <a:pt x="7996" y="1"/>
                  </a:lnTo>
                  <a:close/>
                </a:path>
              </a:pathLst>
            </a:custGeom>
            <a:solidFill>
              <a:srgbClr val="592C2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7" name="Google Shape;1337;p40"/>
            <p:cNvSpPr/>
            <p:nvPr/>
          </p:nvSpPr>
          <p:spPr>
            <a:xfrm>
              <a:off x="5385675" y="1271700"/>
              <a:ext cx="158600" cy="113550"/>
            </a:xfrm>
            <a:custGeom>
              <a:rect b="b" l="l" r="r" t="t"/>
              <a:pathLst>
                <a:path extrusionOk="0" h="4542" w="6344">
                  <a:moveTo>
                    <a:pt x="3060" y="0"/>
                  </a:moveTo>
                  <a:lnTo>
                    <a:pt x="2853" y="19"/>
                  </a:lnTo>
                  <a:lnTo>
                    <a:pt x="2666" y="57"/>
                  </a:lnTo>
                  <a:lnTo>
                    <a:pt x="2478" y="94"/>
                  </a:lnTo>
                  <a:lnTo>
                    <a:pt x="2290" y="150"/>
                  </a:lnTo>
                  <a:lnTo>
                    <a:pt x="2103" y="207"/>
                  </a:lnTo>
                  <a:lnTo>
                    <a:pt x="1784" y="376"/>
                  </a:lnTo>
                  <a:lnTo>
                    <a:pt x="1633" y="451"/>
                  </a:lnTo>
                  <a:lnTo>
                    <a:pt x="1483" y="563"/>
                  </a:lnTo>
                  <a:lnTo>
                    <a:pt x="1352" y="657"/>
                  </a:lnTo>
                  <a:lnTo>
                    <a:pt x="1221" y="770"/>
                  </a:lnTo>
                  <a:lnTo>
                    <a:pt x="977" y="995"/>
                  </a:lnTo>
                  <a:lnTo>
                    <a:pt x="770" y="1239"/>
                  </a:lnTo>
                  <a:lnTo>
                    <a:pt x="583" y="1483"/>
                  </a:lnTo>
                  <a:lnTo>
                    <a:pt x="432" y="1746"/>
                  </a:lnTo>
                  <a:lnTo>
                    <a:pt x="282" y="2027"/>
                  </a:lnTo>
                  <a:lnTo>
                    <a:pt x="170" y="2309"/>
                  </a:lnTo>
                  <a:lnTo>
                    <a:pt x="76" y="2609"/>
                  </a:lnTo>
                  <a:lnTo>
                    <a:pt x="1" y="2909"/>
                  </a:lnTo>
                  <a:lnTo>
                    <a:pt x="301" y="2796"/>
                  </a:lnTo>
                  <a:lnTo>
                    <a:pt x="564" y="2684"/>
                  </a:lnTo>
                  <a:lnTo>
                    <a:pt x="1089" y="2459"/>
                  </a:lnTo>
                  <a:lnTo>
                    <a:pt x="1577" y="2252"/>
                  </a:lnTo>
                  <a:lnTo>
                    <a:pt x="2028" y="2083"/>
                  </a:lnTo>
                  <a:lnTo>
                    <a:pt x="2253" y="2008"/>
                  </a:lnTo>
                  <a:lnTo>
                    <a:pt x="2459" y="1971"/>
                  </a:lnTo>
                  <a:lnTo>
                    <a:pt x="2647" y="1933"/>
                  </a:lnTo>
                  <a:lnTo>
                    <a:pt x="2816" y="1914"/>
                  </a:lnTo>
                  <a:lnTo>
                    <a:pt x="2966" y="1914"/>
                  </a:lnTo>
                  <a:lnTo>
                    <a:pt x="3116" y="1933"/>
                  </a:lnTo>
                  <a:lnTo>
                    <a:pt x="3266" y="1971"/>
                  </a:lnTo>
                  <a:lnTo>
                    <a:pt x="3398" y="2008"/>
                  </a:lnTo>
                  <a:lnTo>
                    <a:pt x="3548" y="2065"/>
                  </a:lnTo>
                  <a:lnTo>
                    <a:pt x="3698" y="2140"/>
                  </a:lnTo>
                  <a:lnTo>
                    <a:pt x="3848" y="2233"/>
                  </a:lnTo>
                  <a:lnTo>
                    <a:pt x="4017" y="2346"/>
                  </a:lnTo>
                  <a:lnTo>
                    <a:pt x="4355" y="2628"/>
                  </a:lnTo>
                  <a:lnTo>
                    <a:pt x="4692" y="2947"/>
                  </a:lnTo>
                  <a:lnTo>
                    <a:pt x="5424" y="3697"/>
                  </a:lnTo>
                  <a:lnTo>
                    <a:pt x="5837" y="4110"/>
                  </a:lnTo>
                  <a:lnTo>
                    <a:pt x="6269" y="4542"/>
                  </a:lnTo>
                  <a:lnTo>
                    <a:pt x="6325" y="4223"/>
                  </a:lnTo>
                  <a:lnTo>
                    <a:pt x="6344" y="3923"/>
                  </a:lnTo>
                  <a:lnTo>
                    <a:pt x="6325" y="3603"/>
                  </a:lnTo>
                  <a:lnTo>
                    <a:pt x="6306" y="3303"/>
                  </a:lnTo>
                  <a:lnTo>
                    <a:pt x="6250" y="3003"/>
                  </a:lnTo>
                  <a:lnTo>
                    <a:pt x="6194" y="2703"/>
                  </a:lnTo>
                  <a:lnTo>
                    <a:pt x="6100" y="2402"/>
                  </a:lnTo>
                  <a:lnTo>
                    <a:pt x="5987" y="2121"/>
                  </a:lnTo>
                  <a:lnTo>
                    <a:pt x="5856" y="1821"/>
                  </a:lnTo>
                  <a:lnTo>
                    <a:pt x="5687" y="1539"/>
                  </a:lnTo>
                  <a:lnTo>
                    <a:pt x="5499" y="1276"/>
                  </a:lnTo>
                  <a:lnTo>
                    <a:pt x="5293" y="1014"/>
                  </a:lnTo>
                  <a:lnTo>
                    <a:pt x="5030" y="751"/>
                  </a:lnTo>
                  <a:lnTo>
                    <a:pt x="4749" y="526"/>
                  </a:lnTo>
                  <a:lnTo>
                    <a:pt x="4599" y="413"/>
                  </a:lnTo>
                  <a:lnTo>
                    <a:pt x="4430" y="319"/>
                  </a:lnTo>
                  <a:lnTo>
                    <a:pt x="4242" y="244"/>
                  </a:lnTo>
                  <a:lnTo>
                    <a:pt x="4054" y="169"/>
                  </a:lnTo>
                  <a:lnTo>
                    <a:pt x="3867" y="113"/>
                  </a:lnTo>
                  <a:lnTo>
                    <a:pt x="3660" y="57"/>
                  </a:lnTo>
                  <a:lnTo>
                    <a:pt x="3473" y="19"/>
                  </a:lnTo>
                  <a:lnTo>
                    <a:pt x="3266" y="0"/>
                  </a:lnTo>
                  <a:close/>
                </a:path>
              </a:pathLst>
            </a:custGeom>
            <a:solidFill>
              <a:srgbClr val="1E17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8" name="Google Shape;1338;p40"/>
            <p:cNvSpPr/>
            <p:nvPr/>
          </p:nvSpPr>
          <p:spPr>
            <a:xfrm>
              <a:off x="5641375" y="1348625"/>
              <a:ext cx="241650" cy="150650"/>
            </a:xfrm>
            <a:custGeom>
              <a:rect b="b" l="l" r="r" t="t"/>
              <a:pathLst>
                <a:path extrusionOk="0" h="6026" w="9666">
                  <a:moveTo>
                    <a:pt x="4167" y="1"/>
                  </a:moveTo>
                  <a:lnTo>
                    <a:pt x="3942" y="20"/>
                  </a:lnTo>
                  <a:lnTo>
                    <a:pt x="3491" y="95"/>
                  </a:lnTo>
                  <a:lnTo>
                    <a:pt x="3041" y="189"/>
                  </a:lnTo>
                  <a:lnTo>
                    <a:pt x="2628" y="339"/>
                  </a:lnTo>
                  <a:lnTo>
                    <a:pt x="2215" y="508"/>
                  </a:lnTo>
                  <a:lnTo>
                    <a:pt x="1840" y="695"/>
                  </a:lnTo>
                  <a:lnTo>
                    <a:pt x="1464" y="939"/>
                  </a:lnTo>
                  <a:lnTo>
                    <a:pt x="1127" y="1183"/>
                  </a:lnTo>
                  <a:lnTo>
                    <a:pt x="808" y="1465"/>
                  </a:lnTo>
                  <a:lnTo>
                    <a:pt x="507" y="1746"/>
                  </a:lnTo>
                  <a:lnTo>
                    <a:pt x="245" y="2084"/>
                  </a:lnTo>
                  <a:lnTo>
                    <a:pt x="113" y="2253"/>
                  </a:lnTo>
                  <a:lnTo>
                    <a:pt x="1" y="2422"/>
                  </a:lnTo>
                  <a:lnTo>
                    <a:pt x="789" y="2215"/>
                  </a:lnTo>
                  <a:lnTo>
                    <a:pt x="1540" y="2047"/>
                  </a:lnTo>
                  <a:lnTo>
                    <a:pt x="2271" y="1915"/>
                  </a:lnTo>
                  <a:lnTo>
                    <a:pt x="2628" y="1859"/>
                  </a:lnTo>
                  <a:lnTo>
                    <a:pt x="2985" y="1821"/>
                  </a:lnTo>
                  <a:lnTo>
                    <a:pt x="3322" y="1803"/>
                  </a:lnTo>
                  <a:lnTo>
                    <a:pt x="3660" y="1803"/>
                  </a:lnTo>
                  <a:lnTo>
                    <a:pt x="3979" y="1821"/>
                  </a:lnTo>
                  <a:lnTo>
                    <a:pt x="4298" y="1859"/>
                  </a:lnTo>
                  <a:lnTo>
                    <a:pt x="4599" y="1915"/>
                  </a:lnTo>
                  <a:lnTo>
                    <a:pt x="4899" y="1990"/>
                  </a:lnTo>
                  <a:lnTo>
                    <a:pt x="5199" y="2065"/>
                  </a:lnTo>
                  <a:lnTo>
                    <a:pt x="5481" y="2178"/>
                  </a:lnTo>
                  <a:lnTo>
                    <a:pt x="5762" y="2309"/>
                  </a:lnTo>
                  <a:lnTo>
                    <a:pt x="6025" y="2459"/>
                  </a:lnTo>
                  <a:lnTo>
                    <a:pt x="6306" y="2628"/>
                  </a:lnTo>
                  <a:lnTo>
                    <a:pt x="6569" y="2816"/>
                  </a:lnTo>
                  <a:lnTo>
                    <a:pt x="6832" y="3022"/>
                  </a:lnTo>
                  <a:lnTo>
                    <a:pt x="6888" y="3079"/>
                  </a:lnTo>
                  <a:lnTo>
                    <a:pt x="6963" y="3135"/>
                  </a:lnTo>
                  <a:lnTo>
                    <a:pt x="7076" y="3248"/>
                  </a:lnTo>
                  <a:lnTo>
                    <a:pt x="7338" y="3473"/>
                  </a:lnTo>
                  <a:lnTo>
                    <a:pt x="7601" y="3717"/>
                  </a:lnTo>
                  <a:lnTo>
                    <a:pt x="7714" y="3848"/>
                  </a:lnTo>
                  <a:lnTo>
                    <a:pt x="7845" y="3980"/>
                  </a:lnTo>
                  <a:lnTo>
                    <a:pt x="8108" y="4261"/>
                  </a:lnTo>
                  <a:lnTo>
                    <a:pt x="8596" y="4824"/>
                  </a:lnTo>
                  <a:lnTo>
                    <a:pt x="8859" y="5124"/>
                  </a:lnTo>
                  <a:lnTo>
                    <a:pt x="9121" y="5425"/>
                  </a:lnTo>
                  <a:lnTo>
                    <a:pt x="9365" y="5725"/>
                  </a:lnTo>
                  <a:lnTo>
                    <a:pt x="9666" y="6025"/>
                  </a:lnTo>
                  <a:lnTo>
                    <a:pt x="9647" y="5612"/>
                  </a:lnTo>
                  <a:lnTo>
                    <a:pt x="9609" y="5199"/>
                  </a:lnTo>
                  <a:lnTo>
                    <a:pt x="9553" y="4787"/>
                  </a:lnTo>
                  <a:lnTo>
                    <a:pt x="9459" y="4392"/>
                  </a:lnTo>
                  <a:lnTo>
                    <a:pt x="9347" y="3980"/>
                  </a:lnTo>
                  <a:lnTo>
                    <a:pt x="9196" y="3585"/>
                  </a:lnTo>
                  <a:lnTo>
                    <a:pt x="9027" y="3191"/>
                  </a:lnTo>
                  <a:lnTo>
                    <a:pt x="8952" y="3004"/>
                  </a:lnTo>
                  <a:lnTo>
                    <a:pt x="8840" y="2816"/>
                  </a:lnTo>
                  <a:lnTo>
                    <a:pt x="8615" y="2441"/>
                  </a:lnTo>
                  <a:lnTo>
                    <a:pt x="8502" y="2272"/>
                  </a:lnTo>
                  <a:lnTo>
                    <a:pt x="8371" y="2084"/>
                  </a:lnTo>
                  <a:lnTo>
                    <a:pt x="8239" y="1915"/>
                  </a:lnTo>
                  <a:lnTo>
                    <a:pt x="8164" y="1821"/>
                  </a:lnTo>
                  <a:lnTo>
                    <a:pt x="8089" y="1746"/>
                  </a:lnTo>
                  <a:lnTo>
                    <a:pt x="7789" y="1409"/>
                  </a:lnTo>
                  <a:lnTo>
                    <a:pt x="7451" y="1108"/>
                  </a:lnTo>
                  <a:lnTo>
                    <a:pt x="7076" y="827"/>
                  </a:lnTo>
                  <a:lnTo>
                    <a:pt x="6663" y="583"/>
                  </a:lnTo>
                  <a:lnTo>
                    <a:pt x="6456" y="470"/>
                  </a:lnTo>
                  <a:lnTo>
                    <a:pt x="6250" y="376"/>
                  </a:lnTo>
                  <a:lnTo>
                    <a:pt x="6025" y="301"/>
                  </a:lnTo>
                  <a:lnTo>
                    <a:pt x="5800" y="207"/>
                  </a:lnTo>
                  <a:lnTo>
                    <a:pt x="5574" y="151"/>
                  </a:lnTo>
                  <a:lnTo>
                    <a:pt x="5330" y="95"/>
                  </a:lnTo>
                  <a:lnTo>
                    <a:pt x="5105" y="57"/>
                  </a:lnTo>
                  <a:lnTo>
                    <a:pt x="4861" y="20"/>
                  </a:lnTo>
                  <a:lnTo>
                    <a:pt x="4636" y="1"/>
                  </a:lnTo>
                  <a:close/>
                </a:path>
              </a:pathLst>
            </a:custGeom>
            <a:solidFill>
              <a:srgbClr val="1E17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9" name="Google Shape;1339;p40"/>
            <p:cNvSpPr/>
            <p:nvPr/>
          </p:nvSpPr>
          <p:spPr>
            <a:xfrm>
              <a:off x="5381000" y="1408225"/>
              <a:ext cx="115425" cy="103250"/>
            </a:xfrm>
            <a:custGeom>
              <a:rect b="b" l="l" r="r" t="t"/>
              <a:pathLst>
                <a:path extrusionOk="0" h="4130" w="4617">
                  <a:moveTo>
                    <a:pt x="2646" y="0"/>
                  </a:moveTo>
                  <a:lnTo>
                    <a:pt x="2477" y="19"/>
                  </a:lnTo>
                  <a:lnTo>
                    <a:pt x="2308" y="38"/>
                  </a:lnTo>
                  <a:lnTo>
                    <a:pt x="2158" y="75"/>
                  </a:lnTo>
                  <a:lnTo>
                    <a:pt x="2008" y="132"/>
                  </a:lnTo>
                  <a:lnTo>
                    <a:pt x="1745" y="263"/>
                  </a:lnTo>
                  <a:lnTo>
                    <a:pt x="1501" y="413"/>
                  </a:lnTo>
                  <a:lnTo>
                    <a:pt x="1295" y="582"/>
                  </a:lnTo>
                  <a:lnTo>
                    <a:pt x="1089" y="770"/>
                  </a:lnTo>
                  <a:lnTo>
                    <a:pt x="920" y="976"/>
                  </a:lnTo>
                  <a:lnTo>
                    <a:pt x="751" y="1183"/>
                  </a:lnTo>
                  <a:lnTo>
                    <a:pt x="601" y="1389"/>
                  </a:lnTo>
                  <a:lnTo>
                    <a:pt x="451" y="1614"/>
                  </a:lnTo>
                  <a:lnTo>
                    <a:pt x="207" y="2065"/>
                  </a:lnTo>
                  <a:lnTo>
                    <a:pt x="94" y="2290"/>
                  </a:lnTo>
                  <a:lnTo>
                    <a:pt x="0" y="2534"/>
                  </a:lnTo>
                  <a:lnTo>
                    <a:pt x="751" y="1858"/>
                  </a:lnTo>
                  <a:lnTo>
                    <a:pt x="1126" y="1539"/>
                  </a:lnTo>
                  <a:lnTo>
                    <a:pt x="1501" y="1258"/>
                  </a:lnTo>
                  <a:lnTo>
                    <a:pt x="1689" y="1126"/>
                  </a:lnTo>
                  <a:lnTo>
                    <a:pt x="1896" y="1014"/>
                  </a:lnTo>
                  <a:lnTo>
                    <a:pt x="2083" y="901"/>
                  </a:lnTo>
                  <a:lnTo>
                    <a:pt x="2271" y="845"/>
                  </a:lnTo>
                  <a:lnTo>
                    <a:pt x="2459" y="807"/>
                  </a:lnTo>
                  <a:lnTo>
                    <a:pt x="2609" y="789"/>
                  </a:lnTo>
                  <a:lnTo>
                    <a:pt x="2759" y="826"/>
                  </a:lnTo>
                  <a:lnTo>
                    <a:pt x="2909" y="882"/>
                  </a:lnTo>
                  <a:lnTo>
                    <a:pt x="3059" y="976"/>
                  </a:lnTo>
                  <a:lnTo>
                    <a:pt x="3190" y="1108"/>
                  </a:lnTo>
                  <a:lnTo>
                    <a:pt x="3322" y="1277"/>
                  </a:lnTo>
                  <a:lnTo>
                    <a:pt x="3453" y="1445"/>
                  </a:lnTo>
                  <a:lnTo>
                    <a:pt x="3566" y="1633"/>
                  </a:lnTo>
                  <a:lnTo>
                    <a:pt x="3678" y="1840"/>
                  </a:lnTo>
                  <a:lnTo>
                    <a:pt x="3866" y="2271"/>
                  </a:lnTo>
                  <a:lnTo>
                    <a:pt x="4054" y="2722"/>
                  </a:lnTo>
                  <a:lnTo>
                    <a:pt x="4223" y="3191"/>
                  </a:lnTo>
                  <a:lnTo>
                    <a:pt x="4560" y="4129"/>
                  </a:lnTo>
                  <a:lnTo>
                    <a:pt x="4598" y="3885"/>
                  </a:lnTo>
                  <a:lnTo>
                    <a:pt x="4617" y="3622"/>
                  </a:lnTo>
                  <a:lnTo>
                    <a:pt x="4598" y="3097"/>
                  </a:lnTo>
                  <a:lnTo>
                    <a:pt x="4560" y="2590"/>
                  </a:lnTo>
                  <a:lnTo>
                    <a:pt x="4523" y="2327"/>
                  </a:lnTo>
                  <a:lnTo>
                    <a:pt x="4467" y="2083"/>
                  </a:lnTo>
                  <a:lnTo>
                    <a:pt x="4410" y="1821"/>
                  </a:lnTo>
                  <a:lnTo>
                    <a:pt x="4316" y="1577"/>
                  </a:lnTo>
                  <a:lnTo>
                    <a:pt x="4223" y="1314"/>
                  </a:lnTo>
                  <a:lnTo>
                    <a:pt x="4110" y="1070"/>
                  </a:lnTo>
                  <a:lnTo>
                    <a:pt x="3960" y="826"/>
                  </a:lnTo>
                  <a:lnTo>
                    <a:pt x="3791" y="582"/>
                  </a:lnTo>
                  <a:lnTo>
                    <a:pt x="3678" y="470"/>
                  </a:lnTo>
                  <a:lnTo>
                    <a:pt x="3566" y="376"/>
                  </a:lnTo>
                  <a:lnTo>
                    <a:pt x="3434" y="282"/>
                  </a:lnTo>
                  <a:lnTo>
                    <a:pt x="3303" y="188"/>
                  </a:lnTo>
                  <a:lnTo>
                    <a:pt x="3153" y="113"/>
                  </a:lnTo>
                  <a:lnTo>
                    <a:pt x="2984" y="57"/>
                  </a:lnTo>
                  <a:lnTo>
                    <a:pt x="2815" y="19"/>
                  </a:lnTo>
                  <a:lnTo>
                    <a:pt x="2646" y="0"/>
                  </a:lnTo>
                  <a:close/>
                </a:path>
              </a:pathLst>
            </a:custGeom>
            <a:solidFill>
              <a:srgbClr val="1E17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0" name="Google Shape;1340;p40"/>
            <p:cNvSpPr/>
            <p:nvPr/>
          </p:nvSpPr>
          <p:spPr>
            <a:xfrm>
              <a:off x="5641850" y="1486100"/>
              <a:ext cx="124825" cy="93400"/>
            </a:xfrm>
            <a:custGeom>
              <a:rect b="b" l="l" r="r" t="t"/>
              <a:pathLst>
                <a:path extrusionOk="0" h="3736" w="4993">
                  <a:moveTo>
                    <a:pt x="2815" y="1"/>
                  </a:moveTo>
                  <a:lnTo>
                    <a:pt x="2665" y="19"/>
                  </a:lnTo>
                  <a:lnTo>
                    <a:pt x="2365" y="76"/>
                  </a:lnTo>
                  <a:lnTo>
                    <a:pt x="2102" y="170"/>
                  </a:lnTo>
                  <a:lnTo>
                    <a:pt x="1840" y="301"/>
                  </a:lnTo>
                  <a:lnTo>
                    <a:pt x="1614" y="451"/>
                  </a:lnTo>
                  <a:lnTo>
                    <a:pt x="1389" y="601"/>
                  </a:lnTo>
                  <a:lnTo>
                    <a:pt x="1202" y="770"/>
                  </a:lnTo>
                  <a:lnTo>
                    <a:pt x="1014" y="958"/>
                  </a:lnTo>
                  <a:lnTo>
                    <a:pt x="826" y="1145"/>
                  </a:lnTo>
                  <a:lnTo>
                    <a:pt x="676" y="1333"/>
                  </a:lnTo>
                  <a:lnTo>
                    <a:pt x="507" y="1540"/>
                  </a:lnTo>
                  <a:lnTo>
                    <a:pt x="226" y="1952"/>
                  </a:lnTo>
                  <a:lnTo>
                    <a:pt x="113" y="2178"/>
                  </a:lnTo>
                  <a:lnTo>
                    <a:pt x="0" y="2403"/>
                  </a:lnTo>
                  <a:lnTo>
                    <a:pt x="789" y="1802"/>
                  </a:lnTo>
                  <a:lnTo>
                    <a:pt x="1183" y="1521"/>
                  </a:lnTo>
                  <a:lnTo>
                    <a:pt x="1577" y="1277"/>
                  </a:lnTo>
                  <a:lnTo>
                    <a:pt x="1971" y="1052"/>
                  </a:lnTo>
                  <a:lnTo>
                    <a:pt x="2177" y="958"/>
                  </a:lnTo>
                  <a:lnTo>
                    <a:pt x="2365" y="883"/>
                  </a:lnTo>
                  <a:lnTo>
                    <a:pt x="2553" y="826"/>
                  </a:lnTo>
                  <a:lnTo>
                    <a:pt x="2740" y="808"/>
                  </a:lnTo>
                  <a:lnTo>
                    <a:pt x="2928" y="808"/>
                  </a:lnTo>
                  <a:lnTo>
                    <a:pt x="3097" y="826"/>
                  </a:lnTo>
                  <a:lnTo>
                    <a:pt x="3247" y="883"/>
                  </a:lnTo>
                  <a:lnTo>
                    <a:pt x="3416" y="977"/>
                  </a:lnTo>
                  <a:lnTo>
                    <a:pt x="3566" y="1089"/>
                  </a:lnTo>
                  <a:lnTo>
                    <a:pt x="3697" y="1239"/>
                  </a:lnTo>
                  <a:lnTo>
                    <a:pt x="3829" y="1389"/>
                  </a:lnTo>
                  <a:lnTo>
                    <a:pt x="3960" y="1577"/>
                  </a:lnTo>
                  <a:lnTo>
                    <a:pt x="4073" y="1765"/>
                  </a:lnTo>
                  <a:lnTo>
                    <a:pt x="4185" y="1952"/>
                  </a:lnTo>
                  <a:lnTo>
                    <a:pt x="4411" y="2384"/>
                  </a:lnTo>
                  <a:lnTo>
                    <a:pt x="4598" y="2816"/>
                  </a:lnTo>
                  <a:lnTo>
                    <a:pt x="4955" y="3735"/>
                  </a:lnTo>
                  <a:lnTo>
                    <a:pt x="4992" y="3491"/>
                  </a:lnTo>
                  <a:lnTo>
                    <a:pt x="4992" y="3229"/>
                  </a:lnTo>
                  <a:lnTo>
                    <a:pt x="4992" y="2985"/>
                  </a:lnTo>
                  <a:lnTo>
                    <a:pt x="4974" y="2722"/>
                  </a:lnTo>
                  <a:lnTo>
                    <a:pt x="4936" y="2478"/>
                  </a:lnTo>
                  <a:lnTo>
                    <a:pt x="4899" y="2215"/>
                  </a:lnTo>
                  <a:lnTo>
                    <a:pt x="4842" y="1971"/>
                  </a:lnTo>
                  <a:lnTo>
                    <a:pt x="4767" y="1708"/>
                  </a:lnTo>
                  <a:lnTo>
                    <a:pt x="4673" y="1464"/>
                  </a:lnTo>
                  <a:lnTo>
                    <a:pt x="4580" y="1221"/>
                  </a:lnTo>
                  <a:lnTo>
                    <a:pt x="4448" y="977"/>
                  </a:lnTo>
                  <a:lnTo>
                    <a:pt x="4279" y="751"/>
                  </a:lnTo>
                  <a:lnTo>
                    <a:pt x="4092" y="526"/>
                  </a:lnTo>
                  <a:lnTo>
                    <a:pt x="3866" y="338"/>
                  </a:lnTo>
                  <a:lnTo>
                    <a:pt x="3735" y="245"/>
                  </a:lnTo>
                  <a:lnTo>
                    <a:pt x="3604" y="170"/>
                  </a:lnTo>
                  <a:lnTo>
                    <a:pt x="3454" y="113"/>
                  </a:lnTo>
                  <a:lnTo>
                    <a:pt x="3303" y="57"/>
                  </a:lnTo>
                  <a:lnTo>
                    <a:pt x="3134" y="38"/>
                  </a:lnTo>
                  <a:lnTo>
                    <a:pt x="2984" y="19"/>
                  </a:lnTo>
                  <a:lnTo>
                    <a:pt x="2815" y="1"/>
                  </a:lnTo>
                  <a:close/>
                </a:path>
              </a:pathLst>
            </a:custGeom>
            <a:solidFill>
              <a:srgbClr val="1E17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1" name="Google Shape;1341;p40"/>
            <p:cNvSpPr/>
            <p:nvPr/>
          </p:nvSpPr>
          <p:spPr>
            <a:xfrm>
              <a:off x="4422000" y="2550650"/>
              <a:ext cx="501100" cy="1164500"/>
            </a:xfrm>
            <a:custGeom>
              <a:rect b="b" l="l" r="r" t="t"/>
              <a:pathLst>
                <a:path extrusionOk="0" h="46580" w="20044">
                  <a:moveTo>
                    <a:pt x="17679" y="1"/>
                  </a:moveTo>
                  <a:lnTo>
                    <a:pt x="17435" y="19"/>
                  </a:lnTo>
                  <a:lnTo>
                    <a:pt x="17172" y="76"/>
                  </a:lnTo>
                  <a:lnTo>
                    <a:pt x="16891" y="132"/>
                  </a:lnTo>
                  <a:lnTo>
                    <a:pt x="16609" y="226"/>
                  </a:lnTo>
                  <a:lnTo>
                    <a:pt x="16328" y="320"/>
                  </a:lnTo>
                  <a:lnTo>
                    <a:pt x="16046" y="451"/>
                  </a:lnTo>
                  <a:lnTo>
                    <a:pt x="15746" y="582"/>
                  </a:lnTo>
                  <a:lnTo>
                    <a:pt x="15146" y="901"/>
                  </a:lnTo>
                  <a:lnTo>
                    <a:pt x="14545" y="1277"/>
                  </a:lnTo>
                  <a:lnTo>
                    <a:pt x="13945" y="1671"/>
                  </a:lnTo>
                  <a:lnTo>
                    <a:pt x="13344" y="2121"/>
                  </a:lnTo>
                  <a:lnTo>
                    <a:pt x="12743" y="2572"/>
                  </a:lnTo>
                  <a:lnTo>
                    <a:pt x="12180" y="3041"/>
                  </a:lnTo>
                  <a:lnTo>
                    <a:pt x="11636" y="3510"/>
                  </a:lnTo>
                  <a:lnTo>
                    <a:pt x="11111" y="3979"/>
                  </a:lnTo>
                  <a:lnTo>
                    <a:pt x="10210" y="4824"/>
                  </a:lnTo>
                  <a:lnTo>
                    <a:pt x="9478" y="5537"/>
                  </a:lnTo>
                  <a:lnTo>
                    <a:pt x="9028" y="6025"/>
                  </a:lnTo>
                  <a:lnTo>
                    <a:pt x="8859" y="6194"/>
                  </a:lnTo>
                  <a:lnTo>
                    <a:pt x="8239" y="7714"/>
                  </a:lnTo>
                  <a:lnTo>
                    <a:pt x="7545" y="9459"/>
                  </a:lnTo>
                  <a:lnTo>
                    <a:pt x="6682" y="11730"/>
                  </a:lnTo>
                  <a:lnTo>
                    <a:pt x="6213" y="13043"/>
                  </a:lnTo>
                  <a:lnTo>
                    <a:pt x="5706" y="14451"/>
                  </a:lnTo>
                  <a:lnTo>
                    <a:pt x="5180" y="15934"/>
                  </a:lnTo>
                  <a:lnTo>
                    <a:pt x="4655" y="17510"/>
                  </a:lnTo>
                  <a:lnTo>
                    <a:pt x="4111" y="19124"/>
                  </a:lnTo>
                  <a:lnTo>
                    <a:pt x="3585" y="20813"/>
                  </a:lnTo>
                  <a:lnTo>
                    <a:pt x="3060" y="22521"/>
                  </a:lnTo>
                  <a:lnTo>
                    <a:pt x="2553" y="24266"/>
                  </a:lnTo>
                  <a:lnTo>
                    <a:pt x="2084" y="26011"/>
                  </a:lnTo>
                  <a:lnTo>
                    <a:pt x="1633" y="27757"/>
                  </a:lnTo>
                  <a:lnTo>
                    <a:pt x="1239" y="29502"/>
                  </a:lnTo>
                  <a:lnTo>
                    <a:pt x="864" y="31228"/>
                  </a:lnTo>
                  <a:lnTo>
                    <a:pt x="714" y="32073"/>
                  </a:lnTo>
                  <a:lnTo>
                    <a:pt x="564" y="32917"/>
                  </a:lnTo>
                  <a:lnTo>
                    <a:pt x="432" y="33743"/>
                  </a:lnTo>
                  <a:lnTo>
                    <a:pt x="320" y="34550"/>
                  </a:lnTo>
                  <a:lnTo>
                    <a:pt x="226" y="35357"/>
                  </a:lnTo>
                  <a:lnTo>
                    <a:pt x="132" y="36127"/>
                  </a:lnTo>
                  <a:lnTo>
                    <a:pt x="76" y="36896"/>
                  </a:lnTo>
                  <a:lnTo>
                    <a:pt x="20" y="37647"/>
                  </a:lnTo>
                  <a:lnTo>
                    <a:pt x="1" y="38360"/>
                  </a:lnTo>
                  <a:lnTo>
                    <a:pt x="1" y="39073"/>
                  </a:lnTo>
                  <a:lnTo>
                    <a:pt x="20" y="39749"/>
                  </a:lnTo>
                  <a:lnTo>
                    <a:pt x="57" y="40405"/>
                  </a:lnTo>
                  <a:lnTo>
                    <a:pt x="132" y="41025"/>
                  </a:lnTo>
                  <a:lnTo>
                    <a:pt x="207" y="41625"/>
                  </a:lnTo>
                  <a:lnTo>
                    <a:pt x="320" y="42207"/>
                  </a:lnTo>
                  <a:lnTo>
                    <a:pt x="470" y="42733"/>
                  </a:lnTo>
                  <a:lnTo>
                    <a:pt x="639" y="43239"/>
                  </a:lnTo>
                  <a:lnTo>
                    <a:pt x="827" y="43708"/>
                  </a:lnTo>
                  <a:lnTo>
                    <a:pt x="1052" y="44159"/>
                  </a:lnTo>
                  <a:lnTo>
                    <a:pt x="1183" y="44365"/>
                  </a:lnTo>
                  <a:lnTo>
                    <a:pt x="1314" y="44553"/>
                  </a:lnTo>
                  <a:lnTo>
                    <a:pt x="1446" y="44741"/>
                  </a:lnTo>
                  <a:lnTo>
                    <a:pt x="1596" y="44909"/>
                  </a:lnTo>
                  <a:lnTo>
                    <a:pt x="1746" y="45078"/>
                  </a:lnTo>
                  <a:lnTo>
                    <a:pt x="1915" y="45228"/>
                  </a:lnTo>
                  <a:lnTo>
                    <a:pt x="2084" y="45379"/>
                  </a:lnTo>
                  <a:lnTo>
                    <a:pt x="2253" y="45510"/>
                  </a:lnTo>
                  <a:lnTo>
                    <a:pt x="2440" y="45641"/>
                  </a:lnTo>
                  <a:lnTo>
                    <a:pt x="2647" y="45754"/>
                  </a:lnTo>
                  <a:lnTo>
                    <a:pt x="3097" y="45979"/>
                  </a:lnTo>
                  <a:lnTo>
                    <a:pt x="3529" y="46167"/>
                  </a:lnTo>
                  <a:lnTo>
                    <a:pt x="3961" y="46317"/>
                  </a:lnTo>
                  <a:lnTo>
                    <a:pt x="4373" y="46430"/>
                  </a:lnTo>
                  <a:lnTo>
                    <a:pt x="4786" y="46523"/>
                  </a:lnTo>
                  <a:lnTo>
                    <a:pt x="5180" y="46561"/>
                  </a:lnTo>
                  <a:lnTo>
                    <a:pt x="5575" y="46580"/>
                  </a:lnTo>
                  <a:lnTo>
                    <a:pt x="5950" y="46561"/>
                  </a:lnTo>
                  <a:lnTo>
                    <a:pt x="6325" y="46505"/>
                  </a:lnTo>
                  <a:lnTo>
                    <a:pt x="6682" y="46411"/>
                  </a:lnTo>
                  <a:lnTo>
                    <a:pt x="7038" y="46298"/>
                  </a:lnTo>
                  <a:lnTo>
                    <a:pt x="7376" y="46148"/>
                  </a:lnTo>
                  <a:lnTo>
                    <a:pt x="7714" y="45960"/>
                  </a:lnTo>
                  <a:lnTo>
                    <a:pt x="8033" y="45754"/>
                  </a:lnTo>
                  <a:lnTo>
                    <a:pt x="8352" y="45510"/>
                  </a:lnTo>
                  <a:lnTo>
                    <a:pt x="8671" y="45228"/>
                  </a:lnTo>
                  <a:lnTo>
                    <a:pt x="8971" y="44947"/>
                  </a:lnTo>
                  <a:lnTo>
                    <a:pt x="9272" y="44609"/>
                  </a:lnTo>
                  <a:lnTo>
                    <a:pt x="9553" y="44253"/>
                  </a:lnTo>
                  <a:lnTo>
                    <a:pt x="9835" y="43877"/>
                  </a:lnTo>
                  <a:lnTo>
                    <a:pt x="10116" y="43483"/>
                  </a:lnTo>
                  <a:lnTo>
                    <a:pt x="10379" y="43052"/>
                  </a:lnTo>
                  <a:lnTo>
                    <a:pt x="10642" y="42582"/>
                  </a:lnTo>
                  <a:lnTo>
                    <a:pt x="10904" y="42113"/>
                  </a:lnTo>
                  <a:lnTo>
                    <a:pt x="11167" y="41607"/>
                  </a:lnTo>
                  <a:lnTo>
                    <a:pt x="11411" y="41081"/>
                  </a:lnTo>
                  <a:lnTo>
                    <a:pt x="11655" y="40537"/>
                  </a:lnTo>
                  <a:lnTo>
                    <a:pt x="11880" y="39955"/>
                  </a:lnTo>
                  <a:lnTo>
                    <a:pt x="12124" y="39373"/>
                  </a:lnTo>
                  <a:lnTo>
                    <a:pt x="12349" y="38754"/>
                  </a:lnTo>
                  <a:lnTo>
                    <a:pt x="12781" y="37478"/>
                  </a:lnTo>
                  <a:lnTo>
                    <a:pt x="13213" y="36127"/>
                  </a:lnTo>
                  <a:lnTo>
                    <a:pt x="13625" y="34700"/>
                  </a:lnTo>
                  <a:lnTo>
                    <a:pt x="14038" y="33199"/>
                  </a:lnTo>
                  <a:lnTo>
                    <a:pt x="14432" y="31660"/>
                  </a:lnTo>
                  <a:lnTo>
                    <a:pt x="14808" y="30046"/>
                  </a:lnTo>
                  <a:lnTo>
                    <a:pt x="15202" y="28395"/>
                  </a:lnTo>
                  <a:lnTo>
                    <a:pt x="15577" y="26687"/>
                  </a:lnTo>
                  <a:lnTo>
                    <a:pt x="15953" y="24942"/>
                  </a:lnTo>
                  <a:lnTo>
                    <a:pt x="16703" y="21357"/>
                  </a:lnTo>
                  <a:lnTo>
                    <a:pt x="17473" y="17660"/>
                  </a:lnTo>
                  <a:lnTo>
                    <a:pt x="18280" y="13907"/>
                  </a:lnTo>
                  <a:lnTo>
                    <a:pt x="18693" y="12011"/>
                  </a:lnTo>
                  <a:lnTo>
                    <a:pt x="19124" y="10116"/>
                  </a:lnTo>
                  <a:lnTo>
                    <a:pt x="19331" y="9196"/>
                  </a:lnTo>
                  <a:lnTo>
                    <a:pt x="19518" y="8333"/>
                  </a:lnTo>
                  <a:lnTo>
                    <a:pt x="19668" y="7507"/>
                  </a:lnTo>
                  <a:lnTo>
                    <a:pt x="19781" y="6738"/>
                  </a:lnTo>
                  <a:lnTo>
                    <a:pt x="19894" y="6025"/>
                  </a:lnTo>
                  <a:lnTo>
                    <a:pt x="19950" y="5349"/>
                  </a:lnTo>
                  <a:lnTo>
                    <a:pt x="20006" y="4730"/>
                  </a:lnTo>
                  <a:lnTo>
                    <a:pt x="20025" y="4148"/>
                  </a:lnTo>
                  <a:lnTo>
                    <a:pt x="20044" y="3623"/>
                  </a:lnTo>
                  <a:lnTo>
                    <a:pt x="20025" y="3116"/>
                  </a:lnTo>
                  <a:lnTo>
                    <a:pt x="19969" y="2665"/>
                  </a:lnTo>
                  <a:lnTo>
                    <a:pt x="19912" y="2253"/>
                  </a:lnTo>
                  <a:lnTo>
                    <a:pt x="19837" y="1877"/>
                  </a:lnTo>
                  <a:lnTo>
                    <a:pt x="19743" y="1539"/>
                  </a:lnTo>
                  <a:lnTo>
                    <a:pt x="19631" y="1239"/>
                  </a:lnTo>
                  <a:lnTo>
                    <a:pt x="19499" y="976"/>
                  </a:lnTo>
                  <a:lnTo>
                    <a:pt x="19349" y="751"/>
                  </a:lnTo>
                  <a:lnTo>
                    <a:pt x="19180" y="564"/>
                  </a:lnTo>
                  <a:lnTo>
                    <a:pt x="19012" y="395"/>
                  </a:lnTo>
                  <a:lnTo>
                    <a:pt x="18824" y="263"/>
                  </a:lnTo>
                  <a:lnTo>
                    <a:pt x="18617" y="151"/>
                  </a:lnTo>
                  <a:lnTo>
                    <a:pt x="18392" y="76"/>
                  </a:lnTo>
                  <a:lnTo>
                    <a:pt x="18167" y="19"/>
                  </a:lnTo>
                  <a:lnTo>
                    <a:pt x="17942" y="1"/>
                  </a:lnTo>
                  <a:close/>
                </a:path>
              </a:pathLst>
            </a:custGeom>
            <a:solidFill>
              <a:srgbClr val="8440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2" name="Google Shape;1342;p40"/>
            <p:cNvSpPr/>
            <p:nvPr/>
          </p:nvSpPr>
          <p:spPr>
            <a:xfrm>
              <a:off x="4422000" y="2550650"/>
              <a:ext cx="501100" cy="1164500"/>
            </a:xfrm>
            <a:custGeom>
              <a:rect b="b" l="l" r="r" t="t"/>
              <a:pathLst>
                <a:path extrusionOk="0" fill="none" h="46580" w="20044">
                  <a:moveTo>
                    <a:pt x="8859" y="6194"/>
                  </a:moveTo>
                  <a:lnTo>
                    <a:pt x="8859" y="6194"/>
                  </a:lnTo>
                  <a:lnTo>
                    <a:pt x="8239" y="7714"/>
                  </a:lnTo>
                  <a:lnTo>
                    <a:pt x="7545" y="9459"/>
                  </a:lnTo>
                  <a:lnTo>
                    <a:pt x="6682" y="11730"/>
                  </a:lnTo>
                  <a:lnTo>
                    <a:pt x="6213" y="13043"/>
                  </a:lnTo>
                  <a:lnTo>
                    <a:pt x="5706" y="14451"/>
                  </a:lnTo>
                  <a:lnTo>
                    <a:pt x="5180" y="15934"/>
                  </a:lnTo>
                  <a:lnTo>
                    <a:pt x="4655" y="17510"/>
                  </a:lnTo>
                  <a:lnTo>
                    <a:pt x="4111" y="19124"/>
                  </a:lnTo>
                  <a:lnTo>
                    <a:pt x="3585" y="20813"/>
                  </a:lnTo>
                  <a:lnTo>
                    <a:pt x="3060" y="22521"/>
                  </a:lnTo>
                  <a:lnTo>
                    <a:pt x="2553" y="24266"/>
                  </a:lnTo>
                  <a:lnTo>
                    <a:pt x="2084" y="26011"/>
                  </a:lnTo>
                  <a:lnTo>
                    <a:pt x="1633" y="27757"/>
                  </a:lnTo>
                  <a:lnTo>
                    <a:pt x="1239" y="29502"/>
                  </a:lnTo>
                  <a:lnTo>
                    <a:pt x="864" y="31228"/>
                  </a:lnTo>
                  <a:lnTo>
                    <a:pt x="714" y="32073"/>
                  </a:lnTo>
                  <a:lnTo>
                    <a:pt x="564" y="32917"/>
                  </a:lnTo>
                  <a:lnTo>
                    <a:pt x="432" y="33743"/>
                  </a:lnTo>
                  <a:lnTo>
                    <a:pt x="320" y="34550"/>
                  </a:lnTo>
                  <a:lnTo>
                    <a:pt x="226" y="35357"/>
                  </a:lnTo>
                  <a:lnTo>
                    <a:pt x="132" y="36127"/>
                  </a:lnTo>
                  <a:lnTo>
                    <a:pt x="76" y="36896"/>
                  </a:lnTo>
                  <a:lnTo>
                    <a:pt x="20" y="37647"/>
                  </a:lnTo>
                  <a:lnTo>
                    <a:pt x="1" y="38360"/>
                  </a:lnTo>
                  <a:lnTo>
                    <a:pt x="1" y="39073"/>
                  </a:lnTo>
                  <a:lnTo>
                    <a:pt x="20" y="39749"/>
                  </a:lnTo>
                  <a:lnTo>
                    <a:pt x="57" y="40405"/>
                  </a:lnTo>
                  <a:lnTo>
                    <a:pt x="132" y="41025"/>
                  </a:lnTo>
                  <a:lnTo>
                    <a:pt x="207" y="41625"/>
                  </a:lnTo>
                  <a:lnTo>
                    <a:pt x="320" y="42207"/>
                  </a:lnTo>
                  <a:lnTo>
                    <a:pt x="470" y="42733"/>
                  </a:lnTo>
                  <a:lnTo>
                    <a:pt x="639" y="43239"/>
                  </a:lnTo>
                  <a:lnTo>
                    <a:pt x="827" y="43708"/>
                  </a:lnTo>
                  <a:lnTo>
                    <a:pt x="1052" y="44159"/>
                  </a:lnTo>
                  <a:lnTo>
                    <a:pt x="1183" y="44365"/>
                  </a:lnTo>
                  <a:lnTo>
                    <a:pt x="1314" y="44553"/>
                  </a:lnTo>
                  <a:lnTo>
                    <a:pt x="1446" y="44741"/>
                  </a:lnTo>
                  <a:lnTo>
                    <a:pt x="1596" y="44909"/>
                  </a:lnTo>
                  <a:lnTo>
                    <a:pt x="1746" y="45078"/>
                  </a:lnTo>
                  <a:lnTo>
                    <a:pt x="1915" y="45228"/>
                  </a:lnTo>
                  <a:lnTo>
                    <a:pt x="2084" y="45379"/>
                  </a:lnTo>
                  <a:lnTo>
                    <a:pt x="2253" y="45510"/>
                  </a:lnTo>
                  <a:lnTo>
                    <a:pt x="2440" y="45641"/>
                  </a:lnTo>
                  <a:lnTo>
                    <a:pt x="2647" y="45754"/>
                  </a:lnTo>
                  <a:lnTo>
                    <a:pt x="2647" y="45754"/>
                  </a:lnTo>
                  <a:lnTo>
                    <a:pt x="3097" y="45979"/>
                  </a:lnTo>
                  <a:lnTo>
                    <a:pt x="3529" y="46167"/>
                  </a:lnTo>
                  <a:lnTo>
                    <a:pt x="3961" y="46317"/>
                  </a:lnTo>
                  <a:lnTo>
                    <a:pt x="4373" y="46430"/>
                  </a:lnTo>
                  <a:lnTo>
                    <a:pt x="4786" y="46523"/>
                  </a:lnTo>
                  <a:lnTo>
                    <a:pt x="5180" y="46561"/>
                  </a:lnTo>
                  <a:lnTo>
                    <a:pt x="5575" y="46580"/>
                  </a:lnTo>
                  <a:lnTo>
                    <a:pt x="5950" y="46561"/>
                  </a:lnTo>
                  <a:lnTo>
                    <a:pt x="6325" y="46505"/>
                  </a:lnTo>
                  <a:lnTo>
                    <a:pt x="6682" y="46411"/>
                  </a:lnTo>
                  <a:lnTo>
                    <a:pt x="7038" y="46298"/>
                  </a:lnTo>
                  <a:lnTo>
                    <a:pt x="7376" y="46148"/>
                  </a:lnTo>
                  <a:lnTo>
                    <a:pt x="7714" y="45960"/>
                  </a:lnTo>
                  <a:lnTo>
                    <a:pt x="8033" y="45754"/>
                  </a:lnTo>
                  <a:lnTo>
                    <a:pt x="8352" y="45510"/>
                  </a:lnTo>
                  <a:lnTo>
                    <a:pt x="8671" y="45228"/>
                  </a:lnTo>
                  <a:lnTo>
                    <a:pt x="8971" y="44947"/>
                  </a:lnTo>
                  <a:lnTo>
                    <a:pt x="9272" y="44609"/>
                  </a:lnTo>
                  <a:lnTo>
                    <a:pt x="9553" y="44253"/>
                  </a:lnTo>
                  <a:lnTo>
                    <a:pt x="9835" y="43877"/>
                  </a:lnTo>
                  <a:lnTo>
                    <a:pt x="10116" y="43483"/>
                  </a:lnTo>
                  <a:lnTo>
                    <a:pt x="10379" y="43052"/>
                  </a:lnTo>
                  <a:lnTo>
                    <a:pt x="10642" y="42582"/>
                  </a:lnTo>
                  <a:lnTo>
                    <a:pt x="10904" y="42113"/>
                  </a:lnTo>
                  <a:lnTo>
                    <a:pt x="11167" y="41607"/>
                  </a:lnTo>
                  <a:lnTo>
                    <a:pt x="11411" y="41081"/>
                  </a:lnTo>
                  <a:lnTo>
                    <a:pt x="11655" y="40537"/>
                  </a:lnTo>
                  <a:lnTo>
                    <a:pt x="11880" y="39955"/>
                  </a:lnTo>
                  <a:lnTo>
                    <a:pt x="12124" y="39373"/>
                  </a:lnTo>
                  <a:lnTo>
                    <a:pt x="12349" y="38754"/>
                  </a:lnTo>
                  <a:lnTo>
                    <a:pt x="12781" y="37478"/>
                  </a:lnTo>
                  <a:lnTo>
                    <a:pt x="13213" y="36127"/>
                  </a:lnTo>
                  <a:lnTo>
                    <a:pt x="13625" y="34700"/>
                  </a:lnTo>
                  <a:lnTo>
                    <a:pt x="14038" y="33199"/>
                  </a:lnTo>
                  <a:lnTo>
                    <a:pt x="14432" y="31660"/>
                  </a:lnTo>
                  <a:lnTo>
                    <a:pt x="14808" y="30046"/>
                  </a:lnTo>
                  <a:lnTo>
                    <a:pt x="15202" y="28395"/>
                  </a:lnTo>
                  <a:lnTo>
                    <a:pt x="15577" y="26687"/>
                  </a:lnTo>
                  <a:lnTo>
                    <a:pt x="15953" y="24942"/>
                  </a:lnTo>
                  <a:lnTo>
                    <a:pt x="16703" y="21357"/>
                  </a:lnTo>
                  <a:lnTo>
                    <a:pt x="17473" y="17660"/>
                  </a:lnTo>
                  <a:lnTo>
                    <a:pt x="18280" y="13907"/>
                  </a:lnTo>
                  <a:lnTo>
                    <a:pt x="18693" y="12011"/>
                  </a:lnTo>
                  <a:lnTo>
                    <a:pt x="19124" y="10116"/>
                  </a:lnTo>
                  <a:lnTo>
                    <a:pt x="19124" y="10116"/>
                  </a:lnTo>
                  <a:lnTo>
                    <a:pt x="19331" y="9196"/>
                  </a:lnTo>
                  <a:lnTo>
                    <a:pt x="19518" y="8333"/>
                  </a:lnTo>
                  <a:lnTo>
                    <a:pt x="19668" y="7507"/>
                  </a:lnTo>
                  <a:lnTo>
                    <a:pt x="19781" y="6738"/>
                  </a:lnTo>
                  <a:lnTo>
                    <a:pt x="19894" y="6025"/>
                  </a:lnTo>
                  <a:lnTo>
                    <a:pt x="19950" y="5349"/>
                  </a:lnTo>
                  <a:lnTo>
                    <a:pt x="20006" y="4730"/>
                  </a:lnTo>
                  <a:lnTo>
                    <a:pt x="20025" y="4148"/>
                  </a:lnTo>
                  <a:lnTo>
                    <a:pt x="20044" y="3623"/>
                  </a:lnTo>
                  <a:lnTo>
                    <a:pt x="20025" y="3116"/>
                  </a:lnTo>
                  <a:lnTo>
                    <a:pt x="19969" y="2665"/>
                  </a:lnTo>
                  <a:lnTo>
                    <a:pt x="19912" y="2253"/>
                  </a:lnTo>
                  <a:lnTo>
                    <a:pt x="19837" y="1877"/>
                  </a:lnTo>
                  <a:lnTo>
                    <a:pt x="19743" y="1539"/>
                  </a:lnTo>
                  <a:lnTo>
                    <a:pt x="19631" y="1239"/>
                  </a:lnTo>
                  <a:lnTo>
                    <a:pt x="19499" y="976"/>
                  </a:lnTo>
                  <a:lnTo>
                    <a:pt x="19349" y="751"/>
                  </a:lnTo>
                  <a:lnTo>
                    <a:pt x="19180" y="564"/>
                  </a:lnTo>
                  <a:lnTo>
                    <a:pt x="19012" y="395"/>
                  </a:lnTo>
                  <a:lnTo>
                    <a:pt x="18824" y="263"/>
                  </a:lnTo>
                  <a:lnTo>
                    <a:pt x="18617" y="151"/>
                  </a:lnTo>
                  <a:lnTo>
                    <a:pt x="18392" y="76"/>
                  </a:lnTo>
                  <a:lnTo>
                    <a:pt x="18167" y="19"/>
                  </a:lnTo>
                  <a:lnTo>
                    <a:pt x="17942" y="1"/>
                  </a:lnTo>
                  <a:lnTo>
                    <a:pt x="17679" y="1"/>
                  </a:lnTo>
                  <a:lnTo>
                    <a:pt x="17435" y="19"/>
                  </a:lnTo>
                  <a:lnTo>
                    <a:pt x="17172" y="76"/>
                  </a:lnTo>
                  <a:lnTo>
                    <a:pt x="16891" y="132"/>
                  </a:lnTo>
                  <a:lnTo>
                    <a:pt x="16609" y="226"/>
                  </a:lnTo>
                  <a:lnTo>
                    <a:pt x="16328" y="320"/>
                  </a:lnTo>
                  <a:lnTo>
                    <a:pt x="16046" y="451"/>
                  </a:lnTo>
                  <a:lnTo>
                    <a:pt x="15746" y="582"/>
                  </a:lnTo>
                  <a:lnTo>
                    <a:pt x="15146" y="901"/>
                  </a:lnTo>
                  <a:lnTo>
                    <a:pt x="14545" y="1277"/>
                  </a:lnTo>
                  <a:lnTo>
                    <a:pt x="13945" y="1671"/>
                  </a:lnTo>
                  <a:lnTo>
                    <a:pt x="13344" y="2121"/>
                  </a:lnTo>
                  <a:lnTo>
                    <a:pt x="12743" y="2572"/>
                  </a:lnTo>
                  <a:lnTo>
                    <a:pt x="12180" y="3041"/>
                  </a:lnTo>
                  <a:lnTo>
                    <a:pt x="11636" y="3510"/>
                  </a:lnTo>
                  <a:lnTo>
                    <a:pt x="11111" y="3979"/>
                  </a:lnTo>
                  <a:lnTo>
                    <a:pt x="10210" y="4824"/>
                  </a:lnTo>
                  <a:lnTo>
                    <a:pt x="9478" y="5537"/>
                  </a:lnTo>
                  <a:lnTo>
                    <a:pt x="9028" y="6025"/>
                  </a:lnTo>
                  <a:lnTo>
                    <a:pt x="8859" y="6194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3" name="Google Shape;1343;p40"/>
            <p:cNvSpPr/>
            <p:nvPr/>
          </p:nvSpPr>
          <p:spPr>
            <a:xfrm>
              <a:off x="3717325" y="2928325"/>
              <a:ext cx="1030775" cy="849700"/>
            </a:xfrm>
            <a:custGeom>
              <a:rect b="b" l="l" r="r" t="t"/>
              <a:pathLst>
                <a:path extrusionOk="0" h="33988" w="41231">
                  <a:moveTo>
                    <a:pt x="12518" y="1"/>
                  </a:moveTo>
                  <a:lnTo>
                    <a:pt x="12480" y="38"/>
                  </a:lnTo>
                  <a:lnTo>
                    <a:pt x="12442" y="76"/>
                  </a:lnTo>
                  <a:lnTo>
                    <a:pt x="12424" y="151"/>
                  </a:lnTo>
                  <a:lnTo>
                    <a:pt x="12386" y="226"/>
                  </a:lnTo>
                  <a:lnTo>
                    <a:pt x="12367" y="489"/>
                  </a:lnTo>
                  <a:lnTo>
                    <a:pt x="12367" y="845"/>
                  </a:lnTo>
                  <a:lnTo>
                    <a:pt x="12386" y="1314"/>
                  </a:lnTo>
                  <a:lnTo>
                    <a:pt x="12424" y="1896"/>
                  </a:lnTo>
                  <a:lnTo>
                    <a:pt x="12518" y="2609"/>
                  </a:lnTo>
                  <a:lnTo>
                    <a:pt x="12611" y="3454"/>
                  </a:lnTo>
                  <a:lnTo>
                    <a:pt x="12761" y="4449"/>
                  </a:lnTo>
                  <a:lnTo>
                    <a:pt x="12949" y="5575"/>
                  </a:lnTo>
                  <a:lnTo>
                    <a:pt x="12123" y="5143"/>
                  </a:lnTo>
                  <a:lnTo>
                    <a:pt x="10097" y="4073"/>
                  </a:lnTo>
                  <a:lnTo>
                    <a:pt x="8839" y="3416"/>
                  </a:lnTo>
                  <a:lnTo>
                    <a:pt x="7544" y="2760"/>
                  </a:lnTo>
                  <a:lnTo>
                    <a:pt x="6268" y="2121"/>
                  </a:lnTo>
                  <a:lnTo>
                    <a:pt x="5105" y="1577"/>
                  </a:lnTo>
                  <a:lnTo>
                    <a:pt x="4598" y="1352"/>
                  </a:lnTo>
                  <a:lnTo>
                    <a:pt x="4129" y="1164"/>
                  </a:lnTo>
                  <a:lnTo>
                    <a:pt x="3753" y="1014"/>
                  </a:lnTo>
                  <a:lnTo>
                    <a:pt x="3453" y="920"/>
                  </a:lnTo>
                  <a:lnTo>
                    <a:pt x="3228" y="883"/>
                  </a:lnTo>
                  <a:lnTo>
                    <a:pt x="3172" y="902"/>
                  </a:lnTo>
                  <a:lnTo>
                    <a:pt x="3115" y="920"/>
                  </a:lnTo>
                  <a:lnTo>
                    <a:pt x="3115" y="958"/>
                  </a:lnTo>
                  <a:lnTo>
                    <a:pt x="3115" y="1014"/>
                  </a:lnTo>
                  <a:lnTo>
                    <a:pt x="3172" y="1089"/>
                  </a:lnTo>
                  <a:lnTo>
                    <a:pt x="3247" y="1183"/>
                  </a:lnTo>
                  <a:lnTo>
                    <a:pt x="3491" y="1427"/>
                  </a:lnTo>
                  <a:lnTo>
                    <a:pt x="3885" y="1765"/>
                  </a:lnTo>
                  <a:lnTo>
                    <a:pt x="4429" y="2197"/>
                  </a:lnTo>
                  <a:lnTo>
                    <a:pt x="5142" y="2741"/>
                  </a:lnTo>
                  <a:lnTo>
                    <a:pt x="6024" y="3360"/>
                  </a:lnTo>
                  <a:lnTo>
                    <a:pt x="7094" y="4111"/>
                  </a:lnTo>
                  <a:lnTo>
                    <a:pt x="8351" y="4974"/>
                  </a:lnTo>
                  <a:lnTo>
                    <a:pt x="9815" y="5969"/>
                  </a:lnTo>
                  <a:lnTo>
                    <a:pt x="9815" y="5969"/>
                  </a:lnTo>
                  <a:lnTo>
                    <a:pt x="8971" y="5537"/>
                  </a:lnTo>
                  <a:lnTo>
                    <a:pt x="6887" y="4505"/>
                  </a:lnTo>
                  <a:lnTo>
                    <a:pt x="5611" y="3886"/>
                  </a:lnTo>
                  <a:lnTo>
                    <a:pt x="4279" y="3266"/>
                  </a:lnTo>
                  <a:lnTo>
                    <a:pt x="3003" y="2684"/>
                  </a:lnTo>
                  <a:lnTo>
                    <a:pt x="2402" y="2422"/>
                  </a:lnTo>
                  <a:lnTo>
                    <a:pt x="1839" y="2197"/>
                  </a:lnTo>
                  <a:lnTo>
                    <a:pt x="1333" y="2009"/>
                  </a:lnTo>
                  <a:lnTo>
                    <a:pt x="901" y="1859"/>
                  </a:lnTo>
                  <a:lnTo>
                    <a:pt x="544" y="1765"/>
                  </a:lnTo>
                  <a:lnTo>
                    <a:pt x="263" y="1709"/>
                  </a:lnTo>
                  <a:lnTo>
                    <a:pt x="150" y="1709"/>
                  </a:lnTo>
                  <a:lnTo>
                    <a:pt x="75" y="1727"/>
                  </a:lnTo>
                  <a:lnTo>
                    <a:pt x="38" y="1765"/>
                  </a:lnTo>
                  <a:lnTo>
                    <a:pt x="0" y="1802"/>
                  </a:lnTo>
                  <a:lnTo>
                    <a:pt x="19" y="1877"/>
                  </a:lnTo>
                  <a:lnTo>
                    <a:pt x="56" y="1953"/>
                  </a:lnTo>
                  <a:lnTo>
                    <a:pt x="131" y="2065"/>
                  </a:lnTo>
                  <a:lnTo>
                    <a:pt x="244" y="2197"/>
                  </a:lnTo>
                  <a:lnTo>
                    <a:pt x="563" y="2516"/>
                  </a:lnTo>
                  <a:lnTo>
                    <a:pt x="1032" y="2910"/>
                  </a:lnTo>
                  <a:lnTo>
                    <a:pt x="1652" y="3416"/>
                  </a:lnTo>
                  <a:lnTo>
                    <a:pt x="2459" y="4017"/>
                  </a:lnTo>
                  <a:lnTo>
                    <a:pt x="3453" y="4749"/>
                  </a:lnTo>
                  <a:lnTo>
                    <a:pt x="4654" y="5575"/>
                  </a:lnTo>
                  <a:lnTo>
                    <a:pt x="6043" y="6532"/>
                  </a:lnTo>
                  <a:lnTo>
                    <a:pt x="7657" y="7601"/>
                  </a:lnTo>
                  <a:lnTo>
                    <a:pt x="6981" y="7207"/>
                  </a:lnTo>
                  <a:lnTo>
                    <a:pt x="5367" y="6231"/>
                  </a:lnTo>
                  <a:lnTo>
                    <a:pt x="4354" y="5668"/>
                  </a:lnTo>
                  <a:lnTo>
                    <a:pt x="3322" y="5087"/>
                  </a:lnTo>
                  <a:lnTo>
                    <a:pt x="2327" y="4561"/>
                  </a:lnTo>
                  <a:lnTo>
                    <a:pt x="1858" y="4317"/>
                  </a:lnTo>
                  <a:lnTo>
                    <a:pt x="1408" y="4129"/>
                  </a:lnTo>
                  <a:lnTo>
                    <a:pt x="1032" y="3961"/>
                  </a:lnTo>
                  <a:lnTo>
                    <a:pt x="676" y="3829"/>
                  </a:lnTo>
                  <a:lnTo>
                    <a:pt x="394" y="3754"/>
                  </a:lnTo>
                  <a:lnTo>
                    <a:pt x="282" y="3735"/>
                  </a:lnTo>
                  <a:lnTo>
                    <a:pt x="188" y="3717"/>
                  </a:lnTo>
                  <a:lnTo>
                    <a:pt x="113" y="3735"/>
                  </a:lnTo>
                  <a:lnTo>
                    <a:pt x="56" y="3754"/>
                  </a:lnTo>
                  <a:lnTo>
                    <a:pt x="19" y="3792"/>
                  </a:lnTo>
                  <a:lnTo>
                    <a:pt x="0" y="3848"/>
                  </a:lnTo>
                  <a:lnTo>
                    <a:pt x="19" y="3923"/>
                  </a:lnTo>
                  <a:lnTo>
                    <a:pt x="56" y="4017"/>
                  </a:lnTo>
                  <a:lnTo>
                    <a:pt x="113" y="4129"/>
                  </a:lnTo>
                  <a:lnTo>
                    <a:pt x="188" y="4261"/>
                  </a:lnTo>
                  <a:lnTo>
                    <a:pt x="450" y="4580"/>
                  </a:lnTo>
                  <a:lnTo>
                    <a:pt x="826" y="4993"/>
                  </a:lnTo>
                  <a:lnTo>
                    <a:pt x="1333" y="5499"/>
                  </a:lnTo>
                  <a:lnTo>
                    <a:pt x="1971" y="6119"/>
                  </a:lnTo>
                  <a:lnTo>
                    <a:pt x="2759" y="6832"/>
                  </a:lnTo>
                  <a:lnTo>
                    <a:pt x="3697" y="7658"/>
                  </a:lnTo>
                  <a:lnTo>
                    <a:pt x="4804" y="8596"/>
                  </a:lnTo>
                  <a:lnTo>
                    <a:pt x="6081" y="9647"/>
                  </a:lnTo>
                  <a:lnTo>
                    <a:pt x="5705" y="9403"/>
                  </a:lnTo>
                  <a:lnTo>
                    <a:pt x="4786" y="8821"/>
                  </a:lnTo>
                  <a:lnTo>
                    <a:pt x="4223" y="8483"/>
                  </a:lnTo>
                  <a:lnTo>
                    <a:pt x="3641" y="8146"/>
                  </a:lnTo>
                  <a:lnTo>
                    <a:pt x="3078" y="7845"/>
                  </a:lnTo>
                  <a:lnTo>
                    <a:pt x="2590" y="7601"/>
                  </a:lnTo>
                  <a:lnTo>
                    <a:pt x="2383" y="7508"/>
                  </a:lnTo>
                  <a:lnTo>
                    <a:pt x="2215" y="7451"/>
                  </a:lnTo>
                  <a:lnTo>
                    <a:pt x="2064" y="7432"/>
                  </a:lnTo>
                  <a:lnTo>
                    <a:pt x="1971" y="7432"/>
                  </a:lnTo>
                  <a:lnTo>
                    <a:pt x="1933" y="7451"/>
                  </a:lnTo>
                  <a:lnTo>
                    <a:pt x="1914" y="7470"/>
                  </a:lnTo>
                  <a:lnTo>
                    <a:pt x="1914" y="7508"/>
                  </a:lnTo>
                  <a:lnTo>
                    <a:pt x="1914" y="7564"/>
                  </a:lnTo>
                  <a:lnTo>
                    <a:pt x="1971" y="7695"/>
                  </a:lnTo>
                  <a:lnTo>
                    <a:pt x="2083" y="7883"/>
                  </a:lnTo>
                  <a:lnTo>
                    <a:pt x="2271" y="8108"/>
                  </a:lnTo>
                  <a:lnTo>
                    <a:pt x="2515" y="8408"/>
                  </a:lnTo>
                  <a:lnTo>
                    <a:pt x="2853" y="8765"/>
                  </a:lnTo>
                  <a:lnTo>
                    <a:pt x="3265" y="9178"/>
                  </a:lnTo>
                  <a:lnTo>
                    <a:pt x="3753" y="9666"/>
                  </a:lnTo>
                  <a:lnTo>
                    <a:pt x="4354" y="10210"/>
                  </a:lnTo>
                  <a:lnTo>
                    <a:pt x="5818" y="11561"/>
                  </a:lnTo>
                  <a:lnTo>
                    <a:pt x="6568" y="12218"/>
                  </a:lnTo>
                  <a:lnTo>
                    <a:pt x="7432" y="12969"/>
                  </a:lnTo>
                  <a:lnTo>
                    <a:pt x="9421" y="14620"/>
                  </a:lnTo>
                  <a:lnTo>
                    <a:pt x="11748" y="16516"/>
                  </a:lnTo>
                  <a:lnTo>
                    <a:pt x="14375" y="18599"/>
                  </a:lnTo>
                  <a:lnTo>
                    <a:pt x="17266" y="20851"/>
                  </a:lnTo>
                  <a:lnTo>
                    <a:pt x="20362" y="23234"/>
                  </a:lnTo>
                  <a:lnTo>
                    <a:pt x="23646" y="25711"/>
                  </a:lnTo>
                  <a:lnTo>
                    <a:pt x="27043" y="28264"/>
                  </a:lnTo>
                  <a:lnTo>
                    <a:pt x="27625" y="28770"/>
                  </a:lnTo>
                  <a:lnTo>
                    <a:pt x="28375" y="29408"/>
                  </a:lnTo>
                  <a:lnTo>
                    <a:pt x="29239" y="30121"/>
                  </a:lnTo>
                  <a:lnTo>
                    <a:pt x="30196" y="30891"/>
                  </a:lnTo>
                  <a:lnTo>
                    <a:pt x="31209" y="31660"/>
                  </a:lnTo>
                  <a:lnTo>
                    <a:pt x="31716" y="32017"/>
                  </a:lnTo>
                  <a:lnTo>
                    <a:pt x="32223" y="32374"/>
                  </a:lnTo>
                  <a:lnTo>
                    <a:pt x="32729" y="32711"/>
                  </a:lnTo>
                  <a:lnTo>
                    <a:pt x="33236" y="33030"/>
                  </a:lnTo>
                  <a:lnTo>
                    <a:pt x="33724" y="33312"/>
                  </a:lnTo>
                  <a:lnTo>
                    <a:pt x="34193" y="33556"/>
                  </a:lnTo>
                  <a:lnTo>
                    <a:pt x="34475" y="33668"/>
                  </a:lnTo>
                  <a:lnTo>
                    <a:pt x="34869" y="33781"/>
                  </a:lnTo>
                  <a:lnTo>
                    <a:pt x="35319" y="33894"/>
                  </a:lnTo>
                  <a:lnTo>
                    <a:pt x="35863" y="33987"/>
                  </a:lnTo>
                  <a:lnTo>
                    <a:pt x="35920" y="33894"/>
                  </a:lnTo>
                  <a:lnTo>
                    <a:pt x="36839" y="32186"/>
                  </a:lnTo>
                  <a:lnTo>
                    <a:pt x="37290" y="31323"/>
                  </a:lnTo>
                  <a:lnTo>
                    <a:pt x="37740" y="30422"/>
                  </a:lnTo>
                  <a:lnTo>
                    <a:pt x="38172" y="29521"/>
                  </a:lnTo>
                  <a:lnTo>
                    <a:pt x="38603" y="28601"/>
                  </a:lnTo>
                  <a:lnTo>
                    <a:pt x="39016" y="27682"/>
                  </a:lnTo>
                  <a:lnTo>
                    <a:pt x="39392" y="26743"/>
                  </a:lnTo>
                  <a:lnTo>
                    <a:pt x="39748" y="25805"/>
                  </a:lnTo>
                  <a:lnTo>
                    <a:pt x="40086" y="24848"/>
                  </a:lnTo>
                  <a:lnTo>
                    <a:pt x="40386" y="23891"/>
                  </a:lnTo>
                  <a:lnTo>
                    <a:pt x="40630" y="22915"/>
                  </a:lnTo>
                  <a:lnTo>
                    <a:pt x="40855" y="21939"/>
                  </a:lnTo>
                  <a:lnTo>
                    <a:pt x="40949" y="21451"/>
                  </a:lnTo>
                  <a:lnTo>
                    <a:pt x="41024" y="20963"/>
                  </a:lnTo>
                  <a:lnTo>
                    <a:pt x="41099" y="20475"/>
                  </a:lnTo>
                  <a:lnTo>
                    <a:pt x="41156" y="19987"/>
                  </a:lnTo>
                  <a:lnTo>
                    <a:pt x="41212" y="19499"/>
                  </a:lnTo>
                  <a:lnTo>
                    <a:pt x="41231" y="19012"/>
                  </a:lnTo>
                  <a:lnTo>
                    <a:pt x="37609" y="20006"/>
                  </a:lnTo>
                  <a:lnTo>
                    <a:pt x="15126" y="6213"/>
                  </a:lnTo>
                  <a:lnTo>
                    <a:pt x="14938" y="5650"/>
                  </a:lnTo>
                  <a:lnTo>
                    <a:pt x="14488" y="4298"/>
                  </a:lnTo>
                  <a:lnTo>
                    <a:pt x="14188" y="3454"/>
                  </a:lnTo>
                  <a:lnTo>
                    <a:pt x="13869" y="2609"/>
                  </a:lnTo>
                  <a:lnTo>
                    <a:pt x="13550" y="1784"/>
                  </a:lnTo>
                  <a:lnTo>
                    <a:pt x="13249" y="1052"/>
                  </a:lnTo>
                  <a:lnTo>
                    <a:pt x="13099" y="751"/>
                  </a:lnTo>
                  <a:lnTo>
                    <a:pt x="12949" y="470"/>
                  </a:lnTo>
                  <a:lnTo>
                    <a:pt x="12818" y="264"/>
                  </a:lnTo>
                  <a:lnTo>
                    <a:pt x="12705" y="113"/>
                  </a:lnTo>
                  <a:lnTo>
                    <a:pt x="12649" y="57"/>
                  </a:lnTo>
                  <a:lnTo>
                    <a:pt x="12593" y="20"/>
                  </a:lnTo>
                  <a:lnTo>
                    <a:pt x="12555" y="1"/>
                  </a:lnTo>
                  <a:close/>
                </a:path>
              </a:pathLst>
            </a:custGeom>
            <a:solidFill>
              <a:srgbClr val="8440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4" name="Google Shape;1344;p40"/>
            <p:cNvSpPr/>
            <p:nvPr/>
          </p:nvSpPr>
          <p:spPr>
            <a:xfrm>
              <a:off x="3717325" y="2928325"/>
              <a:ext cx="1030775" cy="849700"/>
            </a:xfrm>
            <a:custGeom>
              <a:rect b="b" l="l" r="r" t="t"/>
              <a:pathLst>
                <a:path extrusionOk="0" fill="none" h="33988" w="41231">
                  <a:moveTo>
                    <a:pt x="35920" y="33894"/>
                  </a:moveTo>
                  <a:lnTo>
                    <a:pt x="35920" y="33894"/>
                  </a:lnTo>
                  <a:lnTo>
                    <a:pt x="36839" y="32186"/>
                  </a:lnTo>
                  <a:lnTo>
                    <a:pt x="37290" y="31323"/>
                  </a:lnTo>
                  <a:lnTo>
                    <a:pt x="37740" y="30422"/>
                  </a:lnTo>
                  <a:lnTo>
                    <a:pt x="38172" y="29521"/>
                  </a:lnTo>
                  <a:lnTo>
                    <a:pt x="38603" y="28601"/>
                  </a:lnTo>
                  <a:lnTo>
                    <a:pt x="39016" y="27682"/>
                  </a:lnTo>
                  <a:lnTo>
                    <a:pt x="39392" y="26743"/>
                  </a:lnTo>
                  <a:lnTo>
                    <a:pt x="39748" y="25805"/>
                  </a:lnTo>
                  <a:lnTo>
                    <a:pt x="40086" y="24848"/>
                  </a:lnTo>
                  <a:lnTo>
                    <a:pt x="40386" y="23891"/>
                  </a:lnTo>
                  <a:lnTo>
                    <a:pt x="40630" y="22915"/>
                  </a:lnTo>
                  <a:lnTo>
                    <a:pt x="40855" y="21939"/>
                  </a:lnTo>
                  <a:lnTo>
                    <a:pt x="40949" y="21451"/>
                  </a:lnTo>
                  <a:lnTo>
                    <a:pt x="41024" y="20963"/>
                  </a:lnTo>
                  <a:lnTo>
                    <a:pt x="41099" y="20475"/>
                  </a:lnTo>
                  <a:lnTo>
                    <a:pt x="41156" y="19987"/>
                  </a:lnTo>
                  <a:lnTo>
                    <a:pt x="41212" y="19499"/>
                  </a:lnTo>
                  <a:lnTo>
                    <a:pt x="41231" y="19012"/>
                  </a:lnTo>
                  <a:lnTo>
                    <a:pt x="37609" y="20006"/>
                  </a:lnTo>
                  <a:lnTo>
                    <a:pt x="15126" y="6213"/>
                  </a:lnTo>
                  <a:lnTo>
                    <a:pt x="15126" y="6213"/>
                  </a:lnTo>
                  <a:lnTo>
                    <a:pt x="14938" y="5650"/>
                  </a:lnTo>
                  <a:lnTo>
                    <a:pt x="14488" y="4298"/>
                  </a:lnTo>
                  <a:lnTo>
                    <a:pt x="14188" y="3454"/>
                  </a:lnTo>
                  <a:lnTo>
                    <a:pt x="13869" y="2609"/>
                  </a:lnTo>
                  <a:lnTo>
                    <a:pt x="13550" y="1784"/>
                  </a:lnTo>
                  <a:lnTo>
                    <a:pt x="13249" y="1052"/>
                  </a:lnTo>
                  <a:lnTo>
                    <a:pt x="13099" y="751"/>
                  </a:lnTo>
                  <a:lnTo>
                    <a:pt x="12949" y="470"/>
                  </a:lnTo>
                  <a:lnTo>
                    <a:pt x="12818" y="264"/>
                  </a:lnTo>
                  <a:lnTo>
                    <a:pt x="12705" y="113"/>
                  </a:lnTo>
                  <a:lnTo>
                    <a:pt x="12649" y="57"/>
                  </a:lnTo>
                  <a:lnTo>
                    <a:pt x="12593" y="20"/>
                  </a:lnTo>
                  <a:lnTo>
                    <a:pt x="12555" y="1"/>
                  </a:lnTo>
                  <a:lnTo>
                    <a:pt x="12518" y="1"/>
                  </a:lnTo>
                  <a:lnTo>
                    <a:pt x="12480" y="38"/>
                  </a:lnTo>
                  <a:lnTo>
                    <a:pt x="12442" y="76"/>
                  </a:lnTo>
                  <a:lnTo>
                    <a:pt x="12424" y="151"/>
                  </a:lnTo>
                  <a:lnTo>
                    <a:pt x="12386" y="226"/>
                  </a:lnTo>
                  <a:lnTo>
                    <a:pt x="12367" y="489"/>
                  </a:lnTo>
                  <a:lnTo>
                    <a:pt x="12367" y="845"/>
                  </a:lnTo>
                  <a:lnTo>
                    <a:pt x="12386" y="1314"/>
                  </a:lnTo>
                  <a:lnTo>
                    <a:pt x="12424" y="1896"/>
                  </a:lnTo>
                  <a:lnTo>
                    <a:pt x="12518" y="2609"/>
                  </a:lnTo>
                  <a:lnTo>
                    <a:pt x="12611" y="3454"/>
                  </a:lnTo>
                  <a:lnTo>
                    <a:pt x="12761" y="4449"/>
                  </a:lnTo>
                  <a:lnTo>
                    <a:pt x="12949" y="5575"/>
                  </a:lnTo>
                  <a:lnTo>
                    <a:pt x="12949" y="5575"/>
                  </a:lnTo>
                  <a:lnTo>
                    <a:pt x="12123" y="5143"/>
                  </a:lnTo>
                  <a:lnTo>
                    <a:pt x="10097" y="4073"/>
                  </a:lnTo>
                  <a:lnTo>
                    <a:pt x="8839" y="3416"/>
                  </a:lnTo>
                  <a:lnTo>
                    <a:pt x="7544" y="2760"/>
                  </a:lnTo>
                  <a:lnTo>
                    <a:pt x="6268" y="2121"/>
                  </a:lnTo>
                  <a:lnTo>
                    <a:pt x="5105" y="1577"/>
                  </a:lnTo>
                  <a:lnTo>
                    <a:pt x="4598" y="1352"/>
                  </a:lnTo>
                  <a:lnTo>
                    <a:pt x="4129" y="1164"/>
                  </a:lnTo>
                  <a:lnTo>
                    <a:pt x="3753" y="1014"/>
                  </a:lnTo>
                  <a:lnTo>
                    <a:pt x="3453" y="920"/>
                  </a:lnTo>
                  <a:lnTo>
                    <a:pt x="3228" y="883"/>
                  </a:lnTo>
                  <a:lnTo>
                    <a:pt x="3172" y="902"/>
                  </a:lnTo>
                  <a:lnTo>
                    <a:pt x="3115" y="920"/>
                  </a:lnTo>
                  <a:lnTo>
                    <a:pt x="3115" y="958"/>
                  </a:lnTo>
                  <a:lnTo>
                    <a:pt x="3115" y="1014"/>
                  </a:lnTo>
                  <a:lnTo>
                    <a:pt x="3172" y="1089"/>
                  </a:lnTo>
                  <a:lnTo>
                    <a:pt x="3247" y="1183"/>
                  </a:lnTo>
                  <a:lnTo>
                    <a:pt x="3491" y="1427"/>
                  </a:lnTo>
                  <a:lnTo>
                    <a:pt x="3885" y="1765"/>
                  </a:lnTo>
                  <a:lnTo>
                    <a:pt x="4429" y="2197"/>
                  </a:lnTo>
                  <a:lnTo>
                    <a:pt x="5142" y="2741"/>
                  </a:lnTo>
                  <a:lnTo>
                    <a:pt x="6024" y="3360"/>
                  </a:lnTo>
                  <a:lnTo>
                    <a:pt x="7094" y="4111"/>
                  </a:lnTo>
                  <a:lnTo>
                    <a:pt x="8351" y="4974"/>
                  </a:lnTo>
                  <a:lnTo>
                    <a:pt x="9815" y="5969"/>
                  </a:lnTo>
                  <a:lnTo>
                    <a:pt x="9815" y="5969"/>
                  </a:lnTo>
                  <a:lnTo>
                    <a:pt x="8971" y="5537"/>
                  </a:lnTo>
                  <a:lnTo>
                    <a:pt x="6887" y="4505"/>
                  </a:lnTo>
                  <a:lnTo>
                    <a:pt x="5611" y="3886"/>
                  </a:lnTo>
                  <a:lnTo>
                    <a:pt x="4279" y="3266"/>
                  </a:lnTo>
                  <a:lnTo>
                    <a:pt x="3003" y="2684"/>
                  </a:lnTo>
                  <a:lnTo>
                    <a:pt x="2402" y="2422"/>
                  </a:lnTo>
                  <a:lnTo>
                    <a:pt x="1839" y="2197"/>
                  </a:lnTo>
                  <a:lnTo>
                    <a:pt x="1333" y="2009"/>
                  </a:lnTo>
                  <a:lnTo>
                    <a:pt x="901" y="1859"/>
                  </a:lnTo>
                  <a:lnTo>
                    <a:pt x="544" y="1765"/>
                  </a:lnTo>
                  <a:lnTo>
                    <a:pt x="263" y="1709"/>
                  </a:lnTo>
                  <a:lnTo>
                    <a:pt x="150" y="1709"/>
                  </a:lnTo>
                  <a:lnTo>
                    <a:pt x="75" y="1727"/>
                  </a:lnTo>
                  <a:lnTo>
                    <a:pt x="38" y="1765"/>
                  </a:lnTo>
                  <a:lnTo>
                    <a:pt x="0" y="1802"/>
                  </a:lnTo>
                  <a:lnTo>
                    <a:pt x="19" y="1877"/>
                  </a:lnTo>
                  <a:lnTo>
                    <a:pt x="56" y="1953"/>
                  </a:lnTo>
                  <a:lnTo>
                    <a:pt x="131" y="2065"/>
                  </a:lnTo>
                  <a:lnTo>
                    <a:pt x="244" y="2197"/>
                  </a:lnTo>
                  <a:lnTo>
                    <a:pt x="563" y="2516"/>
                  </a:lnTo>
                  <a:lnTo>
                    <a:pt x="1032" y="2910"/>
                  </a:lnTo>
                  <a:lnTo>
                    <a:pt x="1652" y="3416"/>
                  </a:lnTo>
                  <a:lnTo>
                    <a:pt x="2459" y="4017"/>
                  </a:lnTo>
                  <a:lnTo>
                    <a:pt x="3453" y="4749"/>
                  </a:lnTo>
                  <a:lnTo>
                    <a:pt x="4654" y="5575"/>
                  </a:lnTo>
                  <a:lnTo>
                    <a:pt x="6043" y="6532"/>
                  </a:lnTo>
                  <a:lnTo>
                    <a:pt x="7657" y="7601"/>
                  </a:lnTo>
                  <a:lnTo>
                    <a:pt x="7657" y="7601"/>
                  </a:lnTo>
                  <a:lnTo>
                    <a:pt x="6981" y="7207"/>
                  </a:lnTo>
                  <a:lnTo>
                    <a:pt x="5367" y="6231"/>
                  </a:lnTo>
                  <a:lnTo>
                    <a:pt x="4354" y="5668"/>
                  </a:lnTo>
                  <a:lnTo>
                    <a:pt x="3322" y="5087"/>
                  </a:lnTo>
                  <a:lnTo>
                    <a:pt x="2327" y="4561"/>
                  </a:lnTo>
                  <a:lnTo>
                    <a:pt x="1858" y="4317"/>
                  </a:lnTo>
                  <a:lnTo>
                    <a:pt x="1408" y="4129"/>
                  </a:lnTo>
                  <a:lnTo>
                    <a:pt x="1032" y="3961"/>
                  </a:lnTo>
                  <a:lnTo>
                    <a:pt x="676" y="3829"/>
                  </a:lnTo>
                  <a:lnTo>
                    <a:pt x="394" y="3754"/>
                  </a:lnTo>
                  <a:lnTo>
                    <a:pt x="282" y="3735"/>
                  </a:lnTo>
                  <a:lnTo>
                    <a:pt x="188" y="3717"/>
                  </a:lnTo>
                  <a:lnTo>
                    <a:pt x="113" y="3735"/>
                  </a:lnTo>
                  <a:lnTo>
                    <a:pt x="56" y="3754"/>
                  </a:lnTo>
                  <a:lnTo>
                    <a:pt x="19" y="3792"/>
                  </a:lnTo>
                  <a:lnTo>
                    <a:pt x="0" y="3848"/>
                  </a:lnTo>
                  <a:lnTo>
                    <a:pt x="19" y="3923"/>
                  </a:lnTo>
                  <a:lnTo>
                    <a:pt x="56" y="4017"/>
                  </a:lnTo>
                  <a:lnTo>
                    <a:pt x="113" y="4129"/>
                  </a:lnTo>
                  <a:lnTo>
                    <a:pt x="188" y="4261"/>
                  </a:lnTo>
                  <a:lnTo>
                    <a:pt x="450" y="4580"/>
                  </a:lnTo>
                  <a:lnTo>
                    <a:pt x="826" y="4993"/>
                  </a:lnTo>
                  <a:lnTo>
                    <a:pt x="1333" y="5499"/>
                  </a:lnTo>
                  <a:lnTo>
                    <a:pt x="1971" y="6119"/>
                  </a:lnTo>
                  <a:lnTo>
                    <a:pt x="2759" y="6832"/>
                  </a:lnTo>
                  <a:lnTo>
                    <a:pt x="3697" y="7658"/>
                  </a:lnTo>
                  <a:lnTo>
                    <a:pt x="4804" y="8596"/>
                  </a:lnTo>
                  <a:lnTo>
                    <a:pt x="6081" y="9647"/>
                  </a:lnTo>
                  <a:lnTo>
                    <a:pt x="6081" y="9647"/>
                  </a:lnTo>
                  <a:lnTo>
                    <a:pt x="5705" y="9403"/>
                  </a:lnTo>
                  <a:lnTo>
                    <a:pt x="4786" y="8821"/>
                  </a:lnTo>
                  <a:lnTo>
                    <a:pt x="4223" y="8483"/>
                  </a:lnTo>
                  <a:lnTo>
                    <a:pt x="3641" y="8146"/>
                  </a:lnTo>
                  <a:lnTo>
                    <a:pt x="3078" y="7845"/>
                  </a:lnTo>
                  <a:lnTo>
                    <a:pt x="2590" y="7601"/>
                  </a:lnTo>
                  <a:lnTo>
                    <a:pt x="2383" y="7508"/>
                  </a:lnTo>
                  <a:lnTo>
                    <a:pt x="2215" y="7451"/>
                  </a:lnTo>
                  <a:lnTo>
                    <a:pt x="2064" y="7432"/>
                  </a:lnTo>
                  <a:lnTo>
                    <a:pt x="1971" y="7432"/>
                  </a:lnTo>
                  <a:lnTo>
                    <a:pt x="1933" y="7451"/>
                  </a:lnTo>
                  <a:lnTo>
                    <a:pt x="1914" y="7470"/>
                  </a:lnTo>
                  <a:lnTo>
                    <a:pt x="1914" y="7508"/>
                  </a:lnTo>
                  <a:lnTo>
                    <a:pt x="1914" y="7564"/>
                  </a:lnTo>
                  <a:lnTo>
                    <a:pt x="1971" y="7695"/>
                  </a:lnTo>
                  <a:lnTo>
                    <a:pt x="2083" y="7883"/>
                  </a:lnTo>
                  <a:lnTo>
                    <a:pt x="2271" y="8108"/>
                  </a:lnTo>
                  <a:lnTo>
                    <a:pt x="2515" y="8408"/>
                  </a:lnTo>
                  <a:lnTo>
                    <a:pt x="2853" y="8765"/>
                  </a:lnTo>
                  <a:lnTo>
                    <a:pt x="3265" y="9178"/>
                  </a:lnTo>
                  <a:lnTo>
                    <a:pt x="3753" y="9666"/>
                  </a:lnTo>
                  <a:lnTo>
                    <a:pt x="4354" y="10210"/>
                  </a:lnTo>
                  <a:lnTo>
                    <a:pt x="5818" y="11561"/>
                  </a:lnTo>
                  <a:lnTo>
                    <a:pt x="5818" y="11561"/>
                  </a:lnTo>
                  <a:lnTo>
                    <a:pt x="6568" y="12218"/>
                  </a:lnTo>
                  <a:lnTo>
                    <a:pt x="7432" y="12969"/>
                  </a:lnTo>
                  <a:lnTo>
                    <a:pt x="9421" y="14620"/>
                  </a:lnTo>
                  <a:lnTo>
                    <a:pt x="11748" y="16516"/>
                  </a:lnTo>
                  <a:lnTo>
                    <a:pt x="14375" y="18599"/>
                  </a:lnTo>
                  <a:lnTo>
                    <a:pt x="17266" y="20851"/>
                  </a:lnTo>
                  <a:lnTo>
                    <a:pt x="20362" y="23234"/>
                  </a:lnTo>
                  <a:lnTo>
                    <a:pt x="23646" y="25711"/>
                  </a:lnTo>
                  <a:lnTo>
                    <a:pt x="27043" y="28264"/>
                  </a:lnTo>
                  <a:lnTo>
                    <a:pt x="27043" y="28264"/>
                  </a:lnTo>
                  <a:lnTo>
                    <a:pt x="27625" y="28770"/>
                  </a:lnTo>
                  <a:lnTo>
                    <a:pt x="28375" y="29408"/>
                  </a:lnTo>
                  <a:lnTo>
                    <a:pt x="29239" y="30121"/>
                  </a:lnTo>
                  <a:lnTo>
                    <a:pt x="30196" y="30891"/>
                  </a:lnTo>
                  <a:lnTo>
                    <a:pt x="31209" y="31660"/>
                  </a:lnTo>
                  <a:lnTo>
                    <a:pt x="31716" y="32017"/>
                  </a:lnTo>
                  <a:lnTo>
                    <a:pt x="32223" y="32374"/>
                  </a:lnTo>
                  <a:lnTo>
                    <a:pt x="32729" y="32711"/>
                  </a:lnTo>
                  <a:lnTo>
                    <a:pt x="33236" y="33030"/>
                  </a:lnTo>
                  <a:lnTo>
                    <a:pt x="33724" y="33312"/>
                  </a:lnTo>
                  <a:lnTo>
                    <a:pt x="34193" y="33556"/>
                  </a:lnTo>
                  <a:lnTo>
                    <a:pt x="34193" y="33556"/>
                  </a:lnTo>
                  <a:lnTo>
                    <a:pt x="34475" y="33668"/>
                  </a:lnTo>
                  <a:lnTo>
                    <a:pt x="34869" y="33781"/>
                  </a:lnTo>
                  <a:lnTo>
                    <a:pt x="35319" y="33894"/>
                  </a:lnTo>
                  <a:lnTo>
                    <a:pt x="35863" y="33987"/>
                  </a:lnTo>
                  <a:lnTo>
                    <a:pt x="35863" y="33987"/>
                  </a:lnTo>
                  <a:lnTo>
                    <a:pt x="35920" y="33894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5" name="Google Shape;1345;p40"/>
            <p:cNvSpPr/>
            <p:nvPr/>
          </p:nvSpPr>
          <p:spPr>
            <a:xfrm>
              <a:off x="4570725" y="2197825"/>
              <a:ext cx="770400" cy="701925"/>
            </a:xfrm>
            <a:custGeom>
              <a:rect b="b" l="l" r="r" t="t"/>
              <a:pathLst>
                <a:path extrusionOk="0" h="28077" w="30816">
                  <a:moveTo>
                    <a:pt x="17942" y="1"/>
                  </a:moveTo>
                  <a:lnTo>
                    <a:pt x="17510" y="20"/>
                  </a:lnTo>
                  <a:lnTo>
                    <a:pt x="17097" y="38"/>
                  </a:lnTo>
                  <a:lnTo>
                    <a:pt x="16666" y="95"/>
                  </a:lnTo>
                  <a:lnTo>
                    <a:pt x="16253" y="151"/>
                  </a:lnTo>
                  <a:lnTo>
                    <a:pt x="15840" y="226"/>
                  </a:lnTo>
                  <a:lnTo>
                    <a:pt x="15427" y="339"/>
                  </a:lnTo>
                  <a:lnTo>
                    <a:pt x="15033" y="451"/>
                  </a:lnTo>
                  <a:lnTo>
                    <a:pt x="14620" y="601"/>
                  </a:lnTo>
                  <a:lnTo>
                    <a:pt x="14226" y="770"/>
                  </a:lnTo>
                  <a:lnTo>
                    <a:pt x="13851" y="958"/>
                  </a:lnTo>
                  <a:lnTo>
                    <a:pt x="13457" y="1164"/>
                  </a:lnTo>
                  <a:lnTo>
                    <a:pt x="13081" y="1408"/>
                  </a:lnTo>
                  <a:lnTo>
                    <a:pt x="12706" y="1671"/>
                  </a:lnTo>
                  <a:lnTo>
                    <a:pt x="12349" y="1953"/>
                  </a:lnTo>
                  <a:lnTo>
                    <a:pt x="11993" y="2253"/>
                  </a:lnTo>
                  <a:lnTo>
                    <a:pt x="11655" y="2591"/>
                  </a:lnTo>
                  <a:lnTo>
                    <a:pt x="11317" y="2966"/>
                  </a:lnTo>
                  <a:lnTo>
                    <a:pt x="10998" y="3360"/>
                  </a:lnTo>
                  <a:lnTo>
                    <a:pt x="10679" y="3792"/>
                  </a:lnTo>
                  <a:lnTo>
                    <a:pt x="10379" y="4242"/>
                  </a:lnTo>
                  <a:lnTo>
                    <a:pt x="9215" y="6081"/>
                  </a:lnTo>
                  <a:lnTo>
                    <a:pt x="8108" y="7864"/>
                  </a:lnTo>
                  <a:lnTo>
                    <a:pt x="6081" y="11167"/>
                  </a:lnTo>
                  <a:lnTo>
                    <a:pt x="4298" y="14132"/>
                  </a:lnTo>
                  <a:lnTo>
                    <a:pt x="2816" y="16666"/>
                  </a:lnTo>
                  <a:lnTo>
                    <a:pt x="1615" y="18730"/>
                  </a:lnTo>
                  <a:lnTo>
                    <a:pt x="733" y="20288"/>
                  </a:lnTo>
                  <a:lnTo>
                    <a:pt x="1" y="21583"/>
                  </a:lnTo>
                  <a:lnTo>
                    <a:pt x="282" y="21808"/>
                  </a:lnTo>
                  <a:lnTo>
                    <a:pt x="1052" y="22371"/>
                  </a:lnTo>
                  <a:lnTo>
                    <a:pt x="1596" y="22765"/>
                  </a:lnTo>
                  <a:lnTo>
                    <a:pt x="2253" y="23215"/>
                  </a:lnTo>
                  <a:lnTo>
                    <a:pt x="3004" y="23703"/>
                  </a:lnTo>
                  <a:lnTo>
                    <a:pt x="3848" y="24229"/>
                  </a:lnTo>
                  <a:lnTo>
                    <a:pt x="4768" y="24754"/>
                  </a:lnTo>
                  <a:lnTo>
                    <a:pt x="5762" y="25299"/>
                  </a:lnTo>
                  <a:lnTo>
                    <a:pt x="6813" y="25843"/>
                  </a:lnTo>
                  <a:lnTo>
                    <a:pt x="7920" y="26368"/>
                  </a:lnTo>
                  <a:lnTo>
                    <a:pt x="8502" y="26631"/>
                  </a:lnTo>
                  <a:lnTo>
                    <a:pt x="9103" y="26875"/>
                  </a:lnTo>
                  <a:lnTo>
                    <a:pt x="9703" y="27100"/>
                  </a:lnTo>
                  <a:lnTo>
                    <a:pt x="10304" y="27325"/>
                  </a:lnTo>
                  <a:lnTo>
                    <a:pt x="10923" y="27532"/>
                  </a:lnTo>
                  <a:lnTo>
                    <a:pt x="11561" y="27719"/>
                  </a:lnTo>
                  <a:lnTo>
                    <a:pt x="12199" y="27907"/>
                  </a:lnTo>
                  <a:lnTo>
                    <a:pt x="12837" y="28076"/>
                  </a:lnTo>
                  <a:lnTo>
                    <a:pt x="30816" y="5087"/>
                  </a:lnTo>
                  <a:lnTo>
                    <a:pt x="30666" y="4974"/>
                  </a:lnTo>
                  <a:lnTo>
                    <a:pt x="30197" y="4636"/>
                  </a:lnTo>
                  <a:lnTo>
                    <a:pt x="29483" y="4148"/>
                  </a:lnTo>
                  <a:lnTo>
                    <a:pt x="28526" y="3548"/>
                  </a:lnTo>
                  <a:lnTo>
                    <a:pt x="27963" y="3229"/>
                  </a:lnTo>
                  <a:lnTo>
                    <a:pt x="27363" y="2872"/>
                  </a:lnTo>
                  <a:lnTo>
                    <a:pt x="26706" y="2534"/>
                  </a:lnTo>
                  <a:lnTo>
                    <a:pt x="26030" y="2178"/>
                  </a:lnTo>
                  <a:lnTo>
                    <a:pt x="25298" y="1840"/>
                  </a:lnTo>
                  <a:lnTo>
                    <a:pt x="24567" y="1521"/>
                  </a:lnTo>
                  <a:lnTo>
                    <a:pt x="23778" y="1202"/>
                  </a:lnTo>
                  <a:lnTo>
                    <a:pt x="22990" y="920"/>
                  </a:lnTo>
                  <a:lnTo>
                    <a:pt x="22164" y="658"/>
                  </a:lnTo>
                  <a:lnTo>
                    <a:pt x="21339" y="433"/>
                  </a:lnTo>
                  <a:lnTo>
                    <a:pt x="20907" y="339"/>
                  </a:lnTo>
                  <a:lnTo>
                    <a:pt x="20494" y="245"/>
                  </a:lnTo>
                  <a:lnTo>
                    <a:pt x="20063" y="170"/>
                  </a:lnTo>
                  <a:lnTo>
                    <a:pt x="19631" y="113"/>
                  </a:lnTo>
                  <a:lnTo>
                    <a:pt x="19218" y="57"/>
                  </a:lnTo>
                  <a:lnTo>
                    <a:pt x="18786" y="20"/>
                  </a:lnTo>
                  <a:lnTo>
                    <a:pt x="183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6" name="Google Shape;1346;p40"/>
            <p:cNvSpPr/>
            <p:nvPr/>
          </p:nvSpPr>
          <p:spPr>
            <a:xfrm>
              <a:off x="4570725" y="2345150"/>
              <a:ext cx="275425" cy="487975"/>
            </a:xfrm>
            <a:custGeom>
              <a:rect b="b" l="l" r="r" t="t"/>
              <a:pathLst>
                <a:path extrusionOk="0" h="19519" w="11017">
                  <a:moveTo>
                    <a:pt x="9347" y="1"/>
                  </a:moveTo>
                  <a:lnTo>
                    <a:pt x="7320" y="3229"/>
                  </a:lnTo>
                  <a:lnTo>
                    <a:pt x="5518" y="6194"/>
                  </a:lnTo>
                  <a:lnTo>
                    <a:pt x="3942" y="8840"/>
                  </a:lnTo>
                  <a:lnTo>
                    <a:pt x="2609" y="11111"/>
                  </a:lnTo>
                  <a:lnTo>
                    <a:pt x="1540" y="12987"/>
                  </a:lnTo>
                  <a:lnTo>
                    <a:pt x="733" y="14395"/>
                  </a:lnTo>
                  <a:lnTo>
                    <a:pt x="20" y="15690"/>
                  </a:lnTo>
                  <a:lnTo>
                    <a:pt x="1" y="15690"/>
                  </a:lnTo>
                  <a:lnTo>
                    <a:pt x="432" y="16028"/>
                  </a:lnTo>
                  <a:lnTo>
                    <a:pt x="958" y="16422"/>
                  </a:lnTo>
                  <a:lnTo>
                    <a:pt x="1652" y="16910"/>
                  </a:lnTo>
                  <a:lnTo>
                    <a:pt x="2516" y="17491"/>
                  </a:lnTo>
                  <a:lnTo>
                    <a:pt x="3548" y="18148"/>
                  </a:lnTo>
                  <a:lnTo>
                    <a:pt x="4092" y="18486"/>
                  </a:lnTo>
                  <a:lnTo>
                    <a:pt x="4693" y="18824"/>
                  </a:lnTo>
                  <a:lnTo>
                    <a:pt x="5312" y="19180"/>
                  </a:lnTo>
                  <a:lnTo>
                    <a:pt x="5969" y="19518"/>
                  </a:lnTo>
                  <a:lnTo>
                    <a:pt x="7395" y="14658"/>
                  </a:lnTo>
                  <a:lnTo>
                    <a:pt x="8727" y="10247"/>
                  </a:lnTo>
                  <a:lnTo>
                    <a:pt x="9365" y="8239"/>
                  </a:lnTo>
                  <a:lnTo>
                    <a:pt x="9947" y="6381"/>
                  </a:lnTo>
                  <a:lnTo>
                    <a:pt x="10491" y="4692"/>
                  </a:lnTo>
                  <a:lnTo>
                    <a:pt x="11017" y="3191"/>
                  </a:lnTo>
                  <a:lnTo>
                    <a:pt x="10567" y="2403"/>
                  </a:lnTo>
                  <a:lnTo>
                    <a:pt x="10135" y="1615"/>
                  </a:lnTo>
                  <a:lnTo>
                    <a:pt x="9722" y="808"/>
                  </a:lnTo>
                  <a:lnTo>
                    <a:pt x="9347" y="1"/>
                  </a:lnTo>
                  <a:close/>
                </a:path>
              </a:pathLst>
            </a:custGeom>
            <a:solidFill>
              <a:srgbClr val="FF72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7" name="Google Shape;1347;p40"/>
            <p:cNvSpPr/>
            <p:nvPr/>
          </p:nvSpPr>
          <p:spPr>
            <a:xfrm>
              <a:off x="4383525" y="2210500"/>
              <a:ext cx="1842000" cy="2180725"/>
            </a:xfrm>
            <a:custGeom>
              <a:rect b="b" l="l" r="r" t="t"/>
              <a:pathLst>
                <a:path extrusionOk="0" h="87229" w="73680">
                  <a:moveTo>
                    <a:pt x="27250" y="1"/>
                  </a:moveTo>
                  <a:lnTo>
                    <a:pt x="26875" y="19"/>
                  </a:lnTo>
                  <a:lnTo>
                    <a:pt x="26481" y="38"/>
                  </a:lnTo>
                  <a:lnTo>
                    <a:pt x="26106" y="76"/>
                  </a:lnTo>
                  <a:lnTo>
                    <a:pt x="25730" y="132"/>
                  </a:lnTo>
                  <a:lnTo>
                    <a:pt x="25355" y="226"/>
                  </a:lnTo>
                  <a:lnTo>
                    <a:pt x="24980" y="320"/>
                  </a:lnTo>
                  <a:lnTo>
                    <a:pt x="24604" y="432"/>
                  </a:lnTo>
                  <a:lnTo>
                    <a:pt x="24248" y="564"/>
                  </a:lnTo>
                  <a:lnTo>
                    <a:pt x="23872" y="733"/>
                  </a:lnTo>
                  <a:lnTo>
                    <a:pt x="23534" y="901"/>
                  </a:lnTo>
                  <a:lnTo>
                    <a:pt x="23178" y="1108"/>
                  </a:lnTo>
                  <a:lnTo>
                    <a:pt x="22840" y="1333"/>
                  </a:lnTo>
                  <a:lnTo>
                    <a:pt x="22502" y="1596"/>
                  </a:lnTo>
                  <a:lnTo>
                    <a:pt x="22164" y="1877"/>
                  </a:lnTo>
                  <a:lnTo>
                    <a:pt x="21845" y="2178"/>
                  </a:lnTo>
                  <a:lnTo>
                    <a:pt x="21526" y="2497"/>
                  </a:lnTo>
                  <a:lnTo>
                    <a:pt x="21226" y="2853"/>
                  </a:lnTo>
                  <a:lnTo>
                    <a:pt x="20926" y="3247"/>
                  </a:lnTo>
                  <a:lnTo>
                    <a:pt x="20644" y="3660"/>
                  </a:lnTo>
                  <a:lnTo>
                    <a:pt x="20363" y="4111"/>
                  </a:lnTo>
                  <a:lnTo>
                    <a:pt x="20100" y="4580"/>
                  </a:lnTo>
                  <a:lnTo>
                    <a:pt x="19837" y="5086"/>
                  </a:lnTo>
                  <a:lnTo>
                    <a:pt x="19669" y="5481"/>
                  </a:lnTo>
                  <a:lnTo>
                    <a:pt x="19462" y="5950"/>
                  </a:lnTo>
                  <a:lnTo>
                    <a:pt x="19030" y="7113"/>
                  </a:lnTo>
                  <a:lnTo>
                    <a:pt x="18505" y="8539"/>
                  </a:lnTo>
                  <a:lnTo>
                    <a:pt x="17942" y="10210"/>
                  </a:lnTo>
                  <a:lnTo>
                    <a:pt x="17323" y="12105"/>
                  </a:lnTo>
                  <a:lnTo>
                    <a:pt x="16666" y="14226"/>
                  </a:lnTo>
                  <a:lnTo>
                    <a:pt x="15953" y="16515"/>
                  </a:lnTo>
                  <a:lnTo>
                    <a:pt x="15202" y="18974"/>
                  </a:lnTo>
                  <a:lnTo>
                    <a:pt x="13626" y="24304"/>
                  </a:lnTo>
                  <a:lnTo>
                    <a:pt x="11955" y="30046"/>
                  </a:lnTo>
                  <a:lnTo>
                    <a:pt x="10266" y="36014"/>
                  </a:lnTo>
                  <a:lnTo>
                    <a:pt x="8559" y="42076"/>
                  </a:lnTo>
                  <a:lnTo>
                    <a:pt x="6888" y="48044"/>
                  </a:lnTo>
                  <a:lnTo>
                    <a:pt x="5331" y="53767"/>
                  </a:lnTo>
                  <a:lnTo>
                    <a:pt x="2591" y="63770"/>
                  </a:lnTo>
                  <a:lnTo>
                    <a:pt x="714" y="70733"/>
                  </a:lnTo>
                  <a:lnTo>
                    <a:pt x="1" y="73360"/>
                  </a:lnTo>
                  <a:lnTo>
                    <a:pt x="714" y="73998"/>
                  </a:lnTo>
                  <a:lnTo>
                    <a:pt x="1465" y="74636"/>
                  </a:lnTo>
                  <a:lnTo>
                    <a:pt x="2234" y="75237"/>
                  </a:lnTo>
                  <a:lnTo>
                    <a:pt x="3022" y="75818"/>
                  </a:lnTo>
                  <a:lnTo>
                    <a:pt x="3848" y="76400"/>
                  </a:lnTo>
                  <a:lnTo>
                    <a:pt x="4693" y="76944"/>
                  </a:lnTo>
                  <a:lnTo>
                    <a:pt x="5575" y="77470"/>
                  </a:lnTo>
                  <a:lnTo>
                    <a:pt x="6457" y="77995"/>
                  </a:lnTo>
                  <a:lnTo>
                    <a:pt x="7376" y="78483"/>
                  </a:lnTo>
                  <a:lnTo>
                    <a:pt x="8296" y="78952"/>
                  </a:lnTo>
                  <a:lnTo>
                    <a:pt x="9253" y="79422"/>
                  </a:lnTo>
                  <a:lnTo>
                    <a:pt x="10229" y="79853"/>
                  </a:lnTo>
                  <a:lnTo>
                    <a:pt x="11205" y="80285"/>
                  </a:lnTo>
                  <a:lnTo>
                    <a:pt x="12199" y="80679"/>
                  </a:lnTo>
                  <a:lnTo>
                    <a:pt x="13213" y="81073"/>
                  </a:lnTo>
                  <a:lnTo>
                    <a:pt x="14226" y="81448"/>
                  </a:lnTo>
                  <a:lnTo>
                    <a:pt x="15258" y="81805"/>
                  </a:lnTo>
                  <a:lnTo>
                    <a:pt x="16309" y="82162"/>
                  </a:lnTo>
                  <a:lnTo>
                    <a:pt x="17360" y="82481"/>
                  </a:lnTo>
                  <a:lnTo>
                    <a:pt x="18411" y="82800"/>
                  </a:lnTo>
                  <a:lnTo>
                    <a:pt x="19462" y="83100"/>
                  </a:lnTo>
                  <a:lnTo>
                    <a:pt x="20532" y="83381"/>
                  </a:lnTo>
                  <a:lnTo>
                    <a:pt x="21583" y="83663"/>
                  </a:lnTo>
                  <a:lnTo>
                    <a:pt x="22652" y="83926"/>
                  </a:lnTo>
                  <a:lnTo>
                    <a:pt x="23722" y="84170"/>
                  </a:lnTo>
                  <a:lnTo>
                    <a:pt x="24792" y="84414"/>
                  </a:lnTo>
                  <a:lnTo>
                    <a:pt x="26894" y="84845"/>
                  </a:lnTo>
                  <a:lnTo>
                    <a:pt x="28996" y="85221"/>
                  </a:lnTo>
                  <a:lnTo>
                    <a:pt x="31060" y="85558"/>
                  </a:lnTo>
                  <a:lnTo>
                    <a:pt x="33068" y="85859"/>
                  </a:lnTo>
                  <a:lnTo>
                    <a:pt x="35039" y="86121"/>
                  </a:lnTo>
                  <a:lnTo>
                    <a:pt x="36934" y="86347"/>
                  </a:lnTo>
                  <a:lnTo>
                    <a:pt x="38773" y="86553"/>
                  </a:lnTo>
                  <a:lnTo>
                    <a:pt x="40500" y="86703"/>
                  </a:lnTo>
                  <a:lnTo>
                    <a:pt x="42151" y="86853"/>
                  </a:lnTo>
                  <a:lnTo>
                    <a:pt x="43690" y="86947"/>
                  </a:lnTo>
                  <a:lnTo>
                    <a:pt x="45098" y="87041"/>
                  </a:lnTo>
                  <a:lnTo>
                    <a:pt x="46392" y="87116"/>
                  </a:lnTo>
                  <a:lnTo>
                    <a:pt x="47556" y="87154"/>
                  </a:lnTo>
                  <a:lnTo>
                    <a:pt x="49395" y="87210"/>
                  </a:lnTo>
                  <a:lnTo>
                    <a:pt x="50577" y="87229"/>
                  </a:lnTo>
                  <a:lnTo>
                    <a:pt x="50990" y="87229"/>
                  </a:lnTo>
                  <a:lnTo>
                    <a:pt x="52079" y="84470"/>
                  </a:lnTo>
                  <a:lnTo>
                    <a:pt x="53317" y="81298"/>
                  </a:lnTo>
                  <a:lnTo>
                    <a:pt x="54931" y="77132"/>
                  </a:lnTo>
                  <a:lnTo>
                    <a:pt x="56827" y="72178"/>
                  </a:lnTo>
                  <a:lnTo>
                    <a:pt x="58910" y="66623"/>
                  </a:lnTo>
                  <a:lnTo>
                    <a:pt x="59998" y="63658"/>
                  </a:lnTo>
                  <a:lnTo>
                    <a:pt x="61124" y="60617"/>
                  </a:lnTo>
                  <a:lnTo>
                    <a:pt x="62250" y="57502"/>
                  </a:lnTo>
                  <a:lnTo>
                    <a:pt x="63376" y="54330"/>
                  </a:lnTo>
                  <a:lnTo>
                    <a:pt x="64502" y="51159"/>
                  </a:lnTo>
                  <a:lnTo>
                    <a:pt x="65591" y="47969"/>
                  </a:lnTo>
                  <a:lnTo>
                    <a:pt x="66661" y="44816"/>
                  </a:lnTo>
                  <a:lnTo>
                    <a:pt x="67693" y="41700"/>
                  </a:lnTo>
                  <a:lnTo>
                    <a:pt x="68687" y="38641"/>
                  </a:lnTo>
                  <a:lnTo>
                    <a:pt x="69607" y="35676"/>
                  </a:lnTo>
                  <a:lnTo>
                    <a:pt x="70451" y="32824"/>
                  </a:lnTo>
                  <a:lnTo>
                    <a:pt x="71240" y="30103"/>
                  </a:lnTo>
                  <a:lnTo>
                    <a:pt x="71596" y="28789"/>
                  </a:lnTo>
                  <a:lnTo>
                    <a:pt x="71915" y="27531"/>
                  </a:lnTo>
                  <a:lnTo>
                    <a:pt x="72234" y="26312"/>
                  </a:lnTo>
                  <a:lnTo>
                    <a:pt x="72516" y="25129"/>
                  </a:lnTo>
                  <a:lnTo>
                    <a:pt x="72760" y="24003"/>
                  </a:lnTo>
                  <a:lnTo>
                    <a:pt x="72985" y="22934"/>
                  </a:lnTo>
                  <a:lnTo>
                    <a:pt x="73191" y="21920"/>
                  </a:lnTo>
                  <a:lnTo>
                    <a:pt x="73342" y="20963"/>
                  </a:lnTo>
                  <a:lnTo>
                    <a:pt x="73492" y="20062"/>
                  </a:lnTo>
                  <a:lnTo>
                    <a:pt x="73585" y="19218"/>
                  </a:lnTo>
                  <a:lnTo>
                    <a:pt x="73642" y="18448"/>
                  </a:lnTo>
                  <a:lnTo>
                    <a:pt x="73679" y="17754"/>
                  </a:lnTo>
                  <a:lnTo>
                    <a:pt x="73661" y="17116"/>
                  </a:lnTo>
                  <a:lnTo>
                    <a:pt x="73642" y="16834"/>
                  </a:lnTo>
                  <a:lnTo>
                    <a:pt x="73623" y="16572"/>
                  </a:lnTo>
                  <a:lnTo>
                    <a:pt x="73585" y="16309"/>
                  </a:lnTo>
                  <a:lnTo>
                    <a:pt x="73529" y="16084"/>
                  </a:lnTo>
                  <a:lnTo>
                    <a:pt x="73473" y="15877"/>
                  </a:lnTo>
                  <a:lnTo>
                    <a:pt x="73417" y="15690"/>
                  </a:lnTo>
                  <a:lnTo>
                    <a:pt x="73248" y="15333"/>
                  </a:lnTo>
                  <a:lnTo>
                    <a:pt x="73098" y="14995"/>
                  </a:lnTo>
                  <a:lnTo>
                    <a:pt x="72910" y="14657"/>
                  </a:lnTo>
                  <a:lnTo>
                    <a:pt x="72722" y="14357"/>
                  </a:lnTo>
                  <a:lnTo>
                    <a:pt x="72535" y="14057"/>
                  </a:lnTo>
                  <a:lnTo>
                    <a:pt x="72328" y="13775"/>
                  </a:lnTo>
                  <a:lnTo>
                    <a:pt x="72103" y="13494"/>
                  </a:lnTo>
                  <a:lnTo>
                    <a:pt x="71878" y="13250"/>
                  </a:lnTo>
                  <a:lnTo>
                    <a:pt x="71634" y="12987"/>
                  </a:lnTo>
                  <a:lnTo>
                    <a:pt x="71390" y="12762"/>
                  </a:lnTo>
                  <a:lnTo>
                    <a:pt x="71146" y="12537"/>
                  </a:lnTo>
                  <a:lnTo>
                    <a:pt x="70883" y="12330"/>
                  </a:lnTo>
                  <a:lnTo>
                    <a:pt x="70620" y="12124"/>
                  </a:lnTo>
                  <a:lnTo>
                    <a:pt x="70358" y="11936"/>
                  </a:lnTo>
                  <a:lnTo>
                    <a:pt x="70076" y="11749"/>
                  </a:lnTo>
                  <a:lnTo>
                    <a:pt x="69795" y="11580"/>
                  </a:lnTo>
                  <a:lnTo>
                    <a:pt x="69213" y="11279"/>
                  </a:lnTo>
                  <a:lnTo>
                    <a:pt x="68631" y="10998"/>
                  </a:lnTo>
                  <a:lnTo>
                    <a:pt x="68012" y="10773"/>
                  </a:lnTo>
                  <a:lnTo>
                    <a:pt x="67411" y="10566"/>
                  </a:lnTo>
                  <a:lnTo>
                    <a:pt x="66773" y="10397"/>
                  </a:lnTo>
                  <a:lnTo>
                    <a:pt x="66154" y="10266"/>
                  </a:lnTo>
                  <a:lnTo>
                    <a:pt x="65535" y="10153"/>
                  </a:lnTo>
                  <a:lnTo>
                    <a:pt x="64915" y="10060"/>
                  </a:lnTo>
                  <a:lnTo>
                    <a:pt x="64315" y="9985"/>
                  </a:lnTo>
                  <a:lnTo>
                    <a:pt x="63733" y="9947"/>
                  </a:lnTo>
                  <a:lnTo>
                    <a:pt x="63151" y="9909"/>
                  </a:lnTo>
                  <a:lnTo>
                    <a:pt x="61556" y="9909"/>
                  </a:lnTo>
                  <a:lnTo>
                    <a:pt x="60636" y="9966"/>
                  </a:lnTo>
                  <a:lnTo>
                    <a:pt x="59886" y="10041"/>
                  </a:lnTo>
                  <a:lnTo>
                    <a:pt x="59304" y="10116"/>
                  </a:lnTo>
                  <a:lnTo>
                    <a:pt x="58797" y="10191"/>
                  </a:lnTo>
                  <a:lnTo>
                    <a:pt x="58403" y="10735"/>
                  </a:lnTo>
                  <a:lnTo>
                    <a:pt x="57934" y="11373"/>
                  </a:lnTo>
                  <a:lnTo>
                    <a:pt x="57296" y="12161"/>
                  </a:lnTo>
                  <a:lnTo>
                    <a:pt x="56921" y="12612"/>
                  </a:lnTo>
                  <a:lnTo>
                    <a:pt x="56508" y="13081"/>
                  </a:lnTo>
                  <a:lnTo>
                    <a:pt x="56076" y="13569"/>
                  </a:lnTo>
                  <a:lnTo>
                    <a:pt x="55588" y="14076"/>
                  </a:lnTo>
                  <a:lnTo>
                    <a:pt x="55081" y="14582"/>
                  </a:lnTo>
                  <a:lnTo>
                    <a:pt x="54537" y="15108"/>
                  </a:lnTo>
                  <a:lnTo>
                    <a:pt x="53974" y="15615"/>
                  </a:lnTo>
                  <a:lnTo>
                    <a:pt x="53374" y="16121"/>
                  </a:lnTo>
                  <a:lnTo>
                    <a:pt x="52754" y="16609"/>
                  </a:lnTo>
                  <a:lnTo>
                    <a:pt x="52116" y="17078"/>
                  </a:lnTo>
                  <a:lnTo>
                    <a:pt x="51441" y="17529"/>
                  </a:lnTo>
                  <a:lnTo>
                    <a:pt x="50765" y="17942"/>
                  </a:lnTo>
                  <a:lnTo>
                    <a:pt x="50071" y="18317"/>
                  </a:lnTo>
                  <a:lnTo>
                    <a:pt x="49714" y="18505"/>
                  </a:lnTo>
                  <a:lnTo>
                    <a:pt x="49339" y="18655"/>
                  </a:lnTo>
                  <a:lnTo>
                    <a:pt x="48982" y="18805"/>
                  </a:lnTo>
                  <a:lnTo>
                    <a:pt x="48607" y="18955"/>
                  </a:lnTo>
                  <a:lnTo>
                    <a:pt x="48232" y="19068"/>
                  </a:lnTo>
                  <a:lnTo>
                    <a:pt x="47856" y="19180"/>
                  </a:lnTo>
                  <a:lnTo>
                    <a:pt x="47481" y="19274"/>
                  </a:lnTo>
                  <a:lnTo>
                    <a:pt x="47106" y="19349"/>
                  </a:lnTo>
                  <a:lnTo>
                    <a:pt x="46730" y="19424"/>
                  </a:lnTo>
                  <a:lnTo>
                    <a:pt x="46336" y="19462"/>
                  </a:lnTo>
                  <a:lnTo>
                    <a:pt x="45961" y="19481"/>
                  </a:lnTo>
                  <a:lnTo>
                    <a:pt x="45567" y="19499"/>
                  </a:lnTo>
                  <a:lnTo>
                    <a:pt x="45173" y="19481"/>
                  </a:lnTo>
                  <a:lnTo>
                    <a:pt x="44778" y="19462"/>
                  </a:lnTo>
                  <a:lnTo>
                    <a:pt x="44384" y="19405"/>
                  </a:lnTo>
                  <a:lnTo>
                    <a:pt x="43990" y="19330"/>
                  </a:lnTo>
                  <a:lnTo>
                    <a:pt x="43596" y="19237"/>
                  </a:lnTo>
                  <a:lnTo>
                    <a:pt x="43202" y="19124"/>
                  </a:lnTo>
                  <a:lnTo>
                    <a:pt x="42808" y="18993"/>
                  </a:lnTo>
                  <a:lnTo>
                    <a:pt x="42414" y="18824"/>
                  </a:lnTo>
                  <a:lnTo>
                    <a:pt x="42020" y="18636"/>
                  </a:lnTo>
                  <a:lnTo>
                    <a:pt x="41626" y="18411"/>
                  </a:lnTo>
                  <a:lnTo>
                    <a:pt x="41232" y="18186"/>
                  </a:lnTo>
                  <a:lnTo>
                    <a:pt x="40875" y="17942"/>
                  </a:lnTo>
                  <a:lnTo>
                    <a:pt x="40518" y="17716"/>
                  </a:lnTo>
                  <a:lnTo>
                    <a:pt x="40199" y="17454"/>
                  </a:lnTo>
                  <a:lnTo>
                    <a:pt x="39880" y="17210"/>
                  </a:lnTo>
                  <a:lnTo>
                    <a:pt x="39599" y="16947"/>
                  </a:lnTo>
                  <a:lnTo>
                    <a:pt x="39317" y="16684"/>
                  </a:lnTo>
                  <a:lnTo>
                    <a:pt x="39055" y="16422"/>
                  </a:lnTo>
                  <a:lnTo>
                    <a:pt x="38811" y="16159"/>
                  </a:lnTo>
                  <a:lnTo>
                    <a:pt x="38585" y="15896"/>
                  </a:lnTo>
                  <a:lnTo>
                    <a:pt x="38379" y="15615"/>
                  </a:lnTo>
                  <a:lnTo>
                    <a:pt x="38191" y="15333"/>
                  </a:lnTo>
                  <a:lnTo>
                    <a:pt x="38004" y="15052"/>
                  </a:lnTo>
                  <a:lnTo>
                    <a:pt x="37835" y="14770"/>
                  </a:lnTo>
                  <a:lnTo>
                    <a:pt x="37685" y="14489"/>
                  </a:lnTo>
                  <a:lnTo>
                    <a:pt x="37553" y="14207"/>
                  </a:lnTo>
                  <a:lnTo>
                    <a:pt x="37422" y="13926"/>
                  </a:lnTo>
                  <a:lnTo>
                    <a:pt x="37309" y="13625"/>
                  </a:lnTo>
                  <a:lnTo>
                    <a:pt x="37215" y="13344"/>
                  </a:lnTo>
                  <a:lnTo>
                    <a:pt x="37122" y="13062"/>
                  </a:lnTo>
                  <a:lnTo>
                    <a:pt x="36971" y="12481"/>
                  </a:lnTo>
                  <a:lnTo>
                    <a:pt x="36878" y="11899"/>
                  </a:lnTo>
                  <a:lnTo>
                    <a:pt x="36803" y="11336"/>
                  </a:lnTo>
                  <a:lnTo>
                    <a:pt x="36765" y="10773"/>
                  </a:lnTo>
                  <a:lnTo>
                    <a:pt x="36765" y="10228"/>
                  </a:lnTo>
                  <a:lnTo>
                    <a:pt x="36803" y="9684"/>
                  </a:lnTo>
                  <a:lnTo>
                    <a:pt x="36859" y="9159"/>
                  </a:lnTo>
                  <a:lnTo>
                    <a:pt x="36934" y="8633"/>
                  </a:lnTo>
                  <a:lnTo>
                    <a:pt x="37028" y="8145"/>
                  </a:lnTo>
                  <a:lnTo>
                    <a:pt x="37140" y="7676"/>
                  </a:lnTo>
                  <a:lnTo>
                    <a:pt x="37253" y="7226"/>
                  </a:lnTo>
                  <a:lnTo>
                    <a:pt x="37384" y="6813"/>
                  </a:lnTo>
                  <a:lnTo>
                    <a:pt x="37516" y="6419"/>
                  </a:lnTo>
                  <a:lnTo>
                    <a:pt x="37647" y="6062"/>
                  </a:lnTo>
                  <a:lnTo>
                    <a:pt x="37891" y="5443"/>
                  </a:lnTo>
                  <a:lnTo>
                    <a:pt x="38097" y="4974"/>
                  </a:lnTo>
                  <a:lnTo>
                    <a:pt x="38304" y="4580"/>
                  </a:lnTo>
                  <a:lnTo>
                    <a:pt x="38154" y="4467"/>
                  </a:lnTo>
                  <a:lnTo>
                    <a:pt x="37722" y="4148"/>
                  </a:lnTo>
                  <a:lnTo>
                    <a:pt x="37065" y="3679"/>
                  </a:lnTo>
                  <a:lnTo>
                    <a:pt x="36165" y="3097"/>
                  </a:lnTo>
                  <a:lnTo>
                    <a:pt x="35658" y="2778"/>
                  </a:lnTo>
                  <a:lnTo>
                    <a:pt x="35095" y="2459"/>
                  </a:lnTo>
                  <a:lnTo>
                    <a:pt x="34494" y="2140"/>
                  </a:lnTo>
                  <a:lnTo>
                    <a:pt x="33875" y="1802"/>
                  </a:lnTo>
                  <a:lnTo>
                    <a:pt x="33199" y="1502"/>
                  </a:lnTo>
                  <a:lnTo>
                    <a:pt x="32524" y="1202"/>
                  </a:lnTo>
                  <a:lnTo>
                    <a:pt x="31811" y="920"/>
                  </a:lnTo>
                  <a:lnTo>
                    <a:pt x="31079" y="657"/>
                  </a:lnTo>
                  <a:lnTo>
                    <a:pt x="30328" y="451"/>
                  </a:lnTo>
                  <a:lnTo>
                    <a:pt x="29559" y="263"/>
                  </a:lnTo>
                  <a:lnTo>
                    <a:pt x="29183" y="188"/>
                  </a:lnTo>
                  <a:lnTo>
                    <a:pt x="28789" y="132"/>
                  </a:lnTo>
                  <a:lnTo>
                    <a:pt x="28414" y="76"/>
                  </a:lnTo>
                  <a:lnTo>
                    <a:pt x="28020" y="38"/>
                  </a:lnTo>
                  <a:lnTo>
                    <a:pt x="27644" y="19"/>
                  </a:lnTo>
                  <a:lnTo>
                    <a:pt x="2725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8" name="Google Shape;1348;p40"/>
            <p:cNvSpPr/>
            <p:nvPr/>
          </p:nvSpPr>
          <p:spPr>
            <a:xfrm>
              <a:off x="4383525" y="2210500"/>
              <a:ext cx="1842000" cy="2180725"/>
            </a:xfrm>
            <a:custGeom>
              <a:rect b="b" l="l" r="r" t="t"/>
              <a:pathLst>
                <a:path extrusionOk="0" fill="none" h="87229" w="73680">
                  <a:moveTo>
                    <a:pt x="38304" y="4580"/>
                  </a:moveTo>
                  <a:lnTo>
                    <a:pt x="38304" y="4580"/>
                  </a:lnTo>
                  <a:lnTo>
                    <a:pt x="38097" y="4974"/>
                  </a:lnTo>
                  <a:lnTo>
                    <a:pt x="37891" y="5443"/>
                  </a:lnTo>
                  <a:lnTo>
                    <a:pt x="37647" y="6062"/>
                  </a:lnTo>
                  <a:lnTo>
                    <a:pt x="37516" y="6419"/>
                  </a:lnTo>
                  <a:lnTo>
                    <a:pt x="37384" y="6813"/>
                  </a:lnTo>
                  <a:lnTo>
                    <a:pt x="37253" y="7226"/>
                  </a:lnTo>
                  <a:lnTo>
                    <a:pt x="37140" y="7676"/>
                  </a:lnTo>
                  <a:lnTo>
                    <a:pt x="37028" y="8145"/>
                  </a:lnTo>
                  <a:lnTo>
                    <a:pt x="36934" y="8633"/>
                  </a:lnTo>
                  <a:lnTo>
                    <a:pt x="36859" y="9159"/>
                  </a:lnTo>
                  <a:lnTo>
                    <a:pt x="36803" y="9684"/>
                  </a:lnTo>
                  <a:lnTo>
                    <a:pt x="36765" y="10228"/>
                  </a:lnTo>
                  <a:lnTo>
                    <a:pt x="36765" y="10773"/>
                  </a:lnTo>
                  <a:lnTo>
                    <a:pt x="36803" y="11336"/>
                  </a:lnTo>
                  <a:lnTo>
                    <a:pt x="36878" y="11899"/>
                  </a:lnTo>
                  <a:lnTo>
                    <a:pt x="36971" y="12481"/>
                  </a:lnTo>
                  <a:lnTo>
                    <a:pt x="37122" y="13062"/>
                  </a:lnTo>
                  <a:lnTo>
                    <a:pt x="37215" y="13344"/>
                  </a:lnTo>
                  <a:lnTo>
                    <a:pt x="37309" y="13625"/>
                  </a:lnTo>
                  <a:lnTo>
                    <a:pt x="37422" y="13926"/>
                  </a:lnTo>
                  <a:lnTo>
                    <a:pt x="37553" y="14207"/>
                  </a:lnTo>
                  <a:lnTo>
                    <a:pt x="37685" y="14489"/>
                  </a:lnTo>
                  <a:lnTo>
                    <a:pt x="37835" y="14770"/>
                  </a:lnTo>
                  <a:lnTo>
                    <a:pt x="38004" y="15052"/>
                  </a:lnTo>
                  <a:lnTo>
                    <a:pt x="38191" y="15333"/>
                  </a:lnTo>
                  <a:lnTo>
                    <a:pt x="38379" y="15615"/>
                  </a:lnTo>
                  <a:lnTo>
                    <a:pt x="38585" y="15896"/>
                  </a:lnTo>
                  <a:lnTo>
                    <a:pt x="38811" y="16159"/>
                  </a:lnTo>
                  <a:lnTo>
                    <a:pt x="39055" y="16422"/>
                  </a:lnTo>
                  <a:lnTo>
                    <a:pt x="39317" y="16684"/>
                  </a:lnTo>
                  <a:lnTo>
                    <a:pt x="39599" y="16947"/>
                  </a:lnTo>
                  <a:lnTo>
                    <a:pt x="39880" y="17210"/>
                  </a:lnTo>
                  <a:lnTo>
                    <a:pt x="40199" y="17454"/>
                  </a:lnTo>
                  <a:lnTo>
                    <a:pt x="40518" y="17716"/>
                  </a:lnTo>
                  <a:lnTo>
                    <a:pt x="40875" y="17942"/>
                  </a:lnTo>
                  <a:lnTo>
                    <a:pt x="41232" y="18186"/>
                  </a:lnTo>
                  <a:lnTo>
                    <a:pt x="41626" y="18411"/>
                  </a:lnTo>
                  <a:lnTo>
                    <a:pt x="41626" y="18411"/>
                  </a:lnTo>
                  <a:lnTo>
                    <a:pt x="42020" y="18636"/>
                  </a:lnTo>
                  <a:lnTo>
                    <a:pt x="42414" y="18824"/>
                  </a:lnTo>
                  <a:lnTo>
                    <a:pt x="42808" y="18993"/>
                  </a:lnTo>
                  <a:lnTo>
                    <a:pt x="43202" y="19124"/>
                  </a:lnTo>
                  <a:lnTo>
                    <a:pt x="43596" y="19237"/>
                  </a:lnTo>
                  <a:lnTo>
                    <a:pt x="43990" y="19330"/>
                  </a:lnTo>
                  <a:lnTo>
                    <a:pt x="44384" y="19405"/>
                  </a:lnTo>
                  <a:lnTo>
                    <a:pt x="44778" y="19462"/>
                  </a:lnTo>
                  <a:lnTo>
                    <a:pt x="45173" y="19481"/>
                  </a:lnTo>
                  <a:lnTo>
                    <a:pt x="45567" y="19499"/>
                  </a:lnTo>
                  <a:lnTo>
                    <a:pt x="45961" y="19481"/>
                  </a:lnTo>
                  <a:lnTo>
                    <a:pt x="46336" y="19462"/>
                  </a:lnTo>
                  <a:lnTo>
                    <a:pt x="46730" y="19424"/>
                  </a:lnTo>
                  <a:lnTo>
                    <a:pt x="47106" y="19349"/>
                  </a:lnTo>
                  <a:lnTo>
                    <a:pt x="47481" y="19274"/>
                  </a:lnTo>
                  <a:lnTo>
                    <a:pt x="47856" y="19180"/>
                  </a:lnTo>
                  <a:lnTo>
                    <a:pt x="48232" y="19068"/>
                  </a:lnTo>
                  <a:lnTo>
                    <a:pt x="48607" y="18955"/>
                  </a:lnTo>
                  <a:lnTo>
                    <a:pt x="48982" y="18805"/>
                  </a:lnTo>
                  <a:lnTo>
                    <a:pt x="49339" y="18655"/>
                  </a:lnTo>
                  <a:lnTo>
                    <a:pt x="49714" y="18505"/>
                  </a:lnTo>
                  <a:lnTo>
                    <a:pt x="50071" y="18317"/>
                  </a:lnTo>
                  <a:lnTo>
                    <a:pt x="50765" y="17942"/>
                  </a:lnTo>
                  <a:lnTo>
                    <a:pt x="51441" y="17529"/>
                  </a:lnTo>
                  <a:lnTo>
                    <a:pt x="52116" y="17078"/>
                  </a:lnTo>
                  <a:lnTo>
                    <a:pt x="52754" y="16609"/>
                  </a:lnTo>
                  <a:lnTo>
                    <a:pt x="53374" y="16121"/>
                  </a:lnTo>
                  <a:lnTo>
                    <a:pt x="53974" y="15615"/>
                  </a:lnTo>
                  <a:lnTo>
                    <a:pt x="54537" y="15108"/>
                  </a:lnTo>
                  <a:lnTo>
                    <a:pt x="55081" y="14582"/>
                  </a:lnTo>
                  <a:lnTo>
                    <a:pt x="55588" y="14076"/>
                  </a:lnTo>
                  <a:lnTo>
                    <a:pt x="56076" y="13569"/>
                  </a:lnTo>
                  <a:lnTo>
                    <a:pt x="56508" y="13081"/>
                  </a:lnTo>
                  <a:lnTo>
                    <a:pt x="56921" y="12612"/>
                  </a:lnTo>
                  <a:lnTo>
                    <a:pt x="57296" y="12161"/>
                  </a:lnTo>
                  <a:lnTo>
                    <a:pt x="57934" y="11373"/>
                  </a:lnTo>
                  <a:lnTo>
                    <a:pt x="58403" y="10735"/>
                  </a:lnTo>
                  <a:lnTo>
                    <a:pt x="58797" y="10191"/>
                  </a:lnTo>
                  <a:lnTo>
                    <a:pt x="58797" y="10191"/>
                  </a:lnTo>
                  <a:lnTo>
                    <a:pt x="59304" y="10116"/>
                  </a:lnTo>
                  <a:lnTo>
                    <a:pt x="59886" y="10041"/>
                  </a:lnTo>
                  <a:lnTo>
                    <a:pt x="60636" y="9966"/>
                  </a:lnTo>
                  <a:lnTo>
                    <a:pt x="61556" y="9909"/>
                  </a:lnTo>
                  <a:lnTo>
                    <a:pt x="62063" y="9909"/>
                  </a:lnTo>
                  <a:lnTo>
                    <a:pt x="62588" y="9909"/>
                  </a:lnTo>
                  <a:lnTo>
                    <a:pt x="63151" y="9909"/>
                  </a:lnTo>
                  <a:lnTo>
                    <a:pt x="63733" y="9947"/>
                  </a:lnTo>
                  <a:lnTo>
                    <a:pt x="64315" y="9985"/>
                  </a:lnTo>
                  <a:lnTo>
                    <a:pt x="64915" y="10060"/>
                  </a:lnTo>
                  <a:lnTo>
                    <a:pt x="65535" y="10153"/>
                  </a:lnTo>
                  <a:lnTo>
                    <a:pt x="66154" y="10266"/>
                  </a:lnTo>
                  <a:lnTo>
                    <a:pt x="66773" y="10397"/>
                  </a:lnTo>
                  <a:lnTo>
                    <a:pt x="67411" y="10566"/>
                  </a:lnTo>
                  <a:lnTo>
                    <a:pt x="68012" y="10773"/>
                  </a:lnTo>
                  <a:lnTo>
                    <a:pt x="68631" y="10998"/>
                  </a:lnTo>
                  <a:lnTo>
                    <a:pt x="69213" y="11279"/>
                  </a:lnTo>
                  <a:lnTo>
                    <a:pt x="69795" y="11580"/>
                  </a:lnTo>
                  <a:lnTo>
                    <a:pt x="70076" y="11749"/>
                  </a:lnTo>
                  <a:lnTo>
                    <a:pt x="70358" y="11936"/>
                  </a:lnTo>
                  <a:lnTo>
                    <a:pt x="70620" y="12124"/>
                  </a:lnTo>
                  <a:lnTo>
                    <a:pt x="70883" y="12330"/>
                  </a:lnTo>
                  <a:lnTo>
                    <a:pt x="71146" y="12537"/>
                  </a:lnTo>
                  <a:lnTo>
                    <a:pt x="71390" y="12762"/>
                  </a:lnTo>
                  <a:lnTo>
                    <a:pt x="71634" y="12987"/>
                  </a:lnTo>
                  <a:lnTo>
                    <a:pt x="71878" y="13250"/>
                  </a:lnTo>
                  <a:lnTo>
                    <a:pt x="72103" y="13494"/>
                  </a:lnTo>
                  <a:lnTo>
                    <a:pt x="72328" y="13775"/>
                  </a:lnTo>
                  <a:lnTo>
                    <a:pt x="72535" y="14057"/>
                  </a:lnTo>
                  <a:lnTo>
                    <a:pt x="72722" y="14357"/>
                  </a:lnTo>
                  <a:lnTo>
                    <a:pt x="72910" y="14657"/>
                  </a:lnTo>
                  <a:lnTo>
                    <a:pt x="73098" y="14995"/>
                  </a:lnTo>
                  <a:lnTo>
                    <a:pt x="73248" y="15333"/>
                  </a:lnTo>
                  <a:lnTo>
                    <a:pt x="73417" y="15690"/>
                  </a:lnTo>
                  <a:lnTo>
                    <a:pt x="73417" y="15690"/>
                  </a:lnTo>
                  <a:lnTo>
                    <a:pt x="73473" y="15877"/>
                  </a:lnTo>
                  <a:lnTo>
                    <a:pt x="73529" y="16084"/>
                  </a:lnTo>
                  <a:lnTo>
                    <a:pt x="73585" y="16309"/>
                  </a:lnTo>
                  <a:lnTo>
                    <a:pt x="73623" y="16572"/>
                  </a:lnTo>
                  <a:lnTo>
                    <a:pt x="73642" y="16834"/>
                  </a:lnTo>
                  <a:lnTo>
                    <a:pt x="73661" y="17116"/>
                  </a:lnTo>
                  <a:lnTo>
                    <a:pt x="73679" y="17754"/>
                  </a:lnTo>
                  <a:lnTo>
                    <a:pt x="73642" y="18448"/>
                  </a:lnTo>
                  <a:lnTo>
                    <a:pt x="73585" y="19218"/>
                  </a:lnTo>
                  <a:lnTo>
                    <a:pt x="73492" y="20062"/>
                  </a:lnTo>
                  <a:lnTo>
                    <a:pt x="73342" y="20963"/>
                  </a:lnTo>
                  <a:lnTo>
                    <a:pt x="73191" y="21920"/>
                  </a:lnTo>
                  <a:lnTo>
                    <a:pt x="72985" y="22934"/>
                  </a:lnTo>
                  <a:lnTo>
                    <a:pt x="72760" y="24003"/>
                  </a:lnTo>
                  <a:lnTo>
                    <a:pt x="72516" y="25129"/>
                  </a:lnTo>
                  <a:lnTo>
                    <a:pt x="72234" y="26312"/>
                  </a:lnTo>
                  <a:lnTo>
                    <a:pt x="71915" y="27531"/>
                  </a:lnTo>
                  <a:lnTo>
                    <a:pt x="71596" y="28789"/>
                  </a:lnTo>
                  <a:lnTo>
                    <a:pt x="71240" y="30103"/>
                  </a:lnTo>
                  <a:lnTo>
                    <a:pt x="70451" y="32824"/>
                  </a:lnTo>
                  <a:lnTo>
                    <a:pt x="69607" y="35676"/>
                  </a:lnTo>
                  <a:lnTo>
                    <a:pt x="68687" y="38641"/>
                  </a:lnTo>
                  <a:lnTo>
                    <a:pt x="67693" y="41700"/>
                  </a:lnTo>
                  <a:lnTo>
                    <a:pt x="66661" y="44816"/>
                  </a:lnTo>
                  <a:lnTo>
                    <a:pt x="65591" y="47969"/>
                  </a:lnTo>
                  <a:lnTo>
                    <a:pt x="64502" y="51159"/>
                  </a:lnTo>
                  <a:lnTo>
                    <a:pt x="63376" y="54330"/>
                  </a:lnTo>
                  <a:lnTo>
                    <a:pt x="62250" y="57502"/>
                  </a:lnTo>
                  <a:lnTo>
                    <a:pt x="61124" y="60617"/>
                  </a:lnTo>
                  <a:lnTo>
                    <a:pt x="59998" y="63658"/>
                  </a:lnTo>
                  <a:lnTo>
                    <a:pt x="58910" y="66623"/>
                  </a:lnTo>
                  <a:lnTo>
                    <a:pt x="56827" y="72178"/>
                  </a:lnTo>
                  <a:lnTo>
                    <a:pt x="54931" y="77132"/>
                  </a:lnTo>
                  <a:lnTo>
                    <a:pt x="53317" y="81298"/>
                  </a:lnTo>
                  <a:lnTo>
                    <a:pt x="52079" y="84470"/>
                  </a:lnTo>
                  <a:lnTo>
                    <a:pt x="50990" y="87229"/>
                  </a:lnTo>
                  <a:lnTo>
                    <a:pt x="50990" y="87229"/>
                  </a:lnTo>
                  <a:lnTo>
                    <a:pt x="50577" y="87229"/>
                  </a:lnTo>
                  <a:lnTo>
                    <a:pt x="49395" y="87210"/>
                  </a:lnTo>
                  <a:lnTo>
                    <a:pt x="47556" y="87154"/>
                  </a:lnTo>
                  <a:lnTo>
                    <a:pt x="46392" y="87116"/>
                  </a:lnTo>
                  <a:lnTo>
                    <a:pt x="45098" y="87041"/>
                  </a:lnTo>
                  <a:lnTo>
                    <a:pt x="43690" y="86947"/>
                  </a:lnTo>
                  <a:lnTo>
                    <a:pt x="42151" y="86853"/>
                  </a:lnTo>
                  <a:lnTo>
                    <a:pt x="40500" y="86703"/>
                  </a:lnTo>
                  <a:lnTo>
                    <a:pt x="38773" y="86553"/>
                  </a:lnTo>
                  <a:lnTo>
                    <a:pt x="36934" y="86347"/>
                  </a:lnTo>
                  <a:lnTo>
                    <a:pt x="35039" y="86121"/>
                  </a:lnTo>
                  <a:lnTo>
                    <a:pt x="33068" y="85859"/>
                  </a:lnTo>
                  <a:lnTo>
                    <a:pt x="31060" y="85558"/>
                  </a:lnTo>
                  <a:lnTo>
                    <a:pt x="28996" y="85221"/>
                  </a:lnTo>
                  <a:lnTo>
                    <a:pt x="26894" y="84845"/>
                  </a:lnTo>
                  <a:lnTo>
                    <a:pt x="24792" y="84414"/>
                  </a:lnTo>
                  <a:lnTo>
                    <a:pt x="23722" y="84170"/>
                  </a:lnTo>
                  <a:lnTo>
                    <a:pt x="22652" y="83926"/>
                  </a:lnTo>
                  <a:lnTo>
                    <a:pt x="21583" y="83663"/>
                  </a:lnTo>
                  <a:lnTo>
                    <a:pt x="20532" y="83381"/>
                  </a:lnTo>
                  <a:lnTo>
                    <a:pt x="19462" y="83100"/>
                  </a:lnTo>
                  <a:lnTo>
                    <a:pt x="18411" y="82800"/>
                  </a:lnTo>
                  <a:lnTo>
                    <a:pt x="17360" y="82481"/>
                  </a:lnTo>
                  <a:lnTo>
                    <a:pt x="16309" y="82162"/>
                  </a:lnTo>
                  <a:lnTo>
                    <a:pt x="15258" y="81805"/>
                  </a:lnTo>
                  <a:lnTo>
                    <a:pt x="14226" y="81448"/>
                  </a:lnTo>
                  <a:lnTo>
                    <a:pt x="13213" y="81073"/>
                  </a:lnTo>
                  <a:lnTo>
                    <a:pt x="12199" y="80679"/>
                  </a:lnTo>
                  <a:lnTo>
                    <a:pt x="11205" y="80285"/>
                  </a:lnTo>
                  <a:lnTo>
                    <a:pt x="10229" y="79853"/>
                  </a:lnTo>
                  <a:lnTo>
                    <a:pt x="9253" y="79422"/>
                  </a:lnTo>
                  <a:lnTo>
                    <a:pt x="8296" y="78952"/>
                  </a:lnTo>
                  <a:lnTo>
                    <a:pt x="7376" y="78483"/>
                  </a:lnTo>
                  <a:lnTo>
                    <a:pt x="6457" y="77995"/>
                  </a:lnTo>
                  <a:lnTo>
                    <a:pt x="5575" y="77470"/>
                  </a:lnTo>
                  <a:lnTo>
                    <a:pt x="4693" y="76944"/>
                  </a:lnTo>
                  <a:lnTo>
                    <a:pt x="3848" y="76400"/>
                  </a:lnTo>
                  <a:lnTo>
                    <a:pt x="3022" y="75818"/>
                  </a:lnTo>
                  <a:lnTo>
                    <a:pt x="2234" y="75237"/>
                  </a:lnTo>
                  <a:lnTo>
                    <a:pt x="1465" y="74636"/>
                  </a:lnTo>
                  <a:lnTo>
                    <a:pt x="714" y="73998"/>
                  </a:lnTo>
                  <a:lnTo>
                    <a:pt x="1" y="73360"/>
                  </a:lnTo>
                  <a:lnTo>
                    <a:pt x="1" y="73360"/>
                  </a:lnTo>
                  <a:lnTo>
                    <a:pt x="714" y="70733"/>
                  </a:lnTo>
                  <a:lnTo>
                    <a:pt x="2591" y="63770"/>
                  </a:lnTo>
                  <a:lnTo>
                    <a:pt x="5331" y="53767"/>
                  </a:lnTo>
                  <a:lnTo>
                    <a:pt x="6888" y="48044"/>
                  </a:lnTo>
                  <a:lnTo>
                    <a:pt x="8559" y="42076"/>
                  </a:lnTo>
                  <a:lnTo>
                    <a:pt x="10266" y="36014"/>
                  </a:lnTo>
                  <a:lnTo>
                    <a:pt x="11955" y="30046"/>
                  </a:lnTo>
                  <a:lnTo>
                    <a:pt x="13626" y="24304"/>
                  </a:lnTo>
                  <a:lnTo>
                    <a:pt x="15202" y="18974"/>
                  </a:lnTo>
                  <a:lnTo>
                    <a:pt x="15953" y="16515"/>
                  </a:lnTo>
                  <a:lnTo>
                    <a:pt x="16666" y="14226"/>
                  </a:lnTo>
                  <a:lnTo>
                    <a:pt x="17323" y="12105"/>
                  </a:lnTo>
                  <a:lnTo>
                    <a:pt x="17942" y="10210"/>
                  </a:lnTo>
                  <a:lnTo>
                    <a:pt x="18505" y="8539"/>
                  </a:lnTo>
                  <a:lnTo>
                    <a:pt x="19030" y="7113"/>
                  </a:lnTo>
                  <a:lnTo>
                    <a:pt x="19462" y="5950"/>
                  </a:lnTo>
                  <a:lnTo>
                    <a:pt x="19669" y="5481"/>
                  </a:lnTo>
                  <a:lnTo>
                    <a:pt x="19837" y="5086"/>
                  </a:lnTo>
                  <a:lnTo>
                    <a:pt x="19837" y="5086"/>
                  </a:lnTo>
                  <a:lnTo>
                    <a:pt x="20100" y="4580"/>
                  </a:lnTo>
                  <a:lnTo>
                    <a:pt x="20363" y="4111"/>
                  </a:lnTo>
                  <a:lnTo>
                    <a:pt x="20644" y="3660"/>
                  </a:lnTo>
                  <a:lnTo>
                    <a:pt x="20926" y="3247"/>
                  </a:lnTo>
                  <a:lnTo>
                    <a:pt x="21226" y="2853"/>
                  </a:lnTo>
                  <a:lnTo>
                    <a:pt x="21526" y="2497"/>
                  </a:lnTo>
                  <a:lnTo>
                    <a:pt x="21845" y="2178"/>
                  </a:lnTo>
                  <a:lnTo>
                    <a:pt x="22164" y="1877"/>
                  </a:lnTo>
                  <a:lnTo>
                    <a:pt x="22502" y="1596"/>
                  </a:lnTo>
                  <a:lnTo>
                    <a:pt x="22840" y="1333"/>
                  </a:lnTo>
                  <a:lnTo>
                    <a:pt x="23178" y="1108"/>
                  </a:lnTo>
                  <a:lnTo>
                    <a:pt x="23534" y="901"/>
                  </a:lnTo>
                  <a:lnTo>
                    <a:pt x="23872" y="733"/>
                  </a:lnTo>
                  <a:lnTo>
                    <a:pt x="24248" y="564"/>
                  </a:lnTo>
                  <a:lnTo>
                    <a:pt x="24604" y="432"/>
                  </a:lnTo>
                  <a:lnTo>
                    <a:pt x="24980" y="320"/>
                  </a:lnTo>
                  <a:lnTo>
                    <a:pt x="25355" y="226"/>
                  </a:lnTo>
                  <a:lnTo>
                    <a:pt x="25730" y="132"/>
                  </a:lnTo>
                  <a:lnTo>
                    <a:pt x="26106" y="76"/>
                  </a:lnTo>
                  <a:lnTo>
                    <a:pt x="26481" y="38"/>
                  </a:lnTo>
                  <a:lnTo>
                    <a:pt x="26875" y="19"/>
                  </a:lnTo>
                  <a:lnTo>
                    <a:pt x="27250" y="1"/>
                  </a:lnTo>
                  <a:lnTo>
                    <a:pt x="27644" y="19"/>
                  </a:lnTo>
                  <a:lnTo>
                    <a:pt x="28020" y="38"/>
                  </a:lnTo>
                  <a:lnTo>
                    <a:pt x="28414" y="76"/>
                  </a:lnTo>
                  <a:lnTo>
                    <a:pt x="28789" y="132"/>
                  </a:lnTo>
                  <a:lnTo>
                    <a:pt x="29183" y="188"/>
                  </a:lnTo>
                  <a:lnTo>
                    <a:pt x="29559" y="263"/>
                  </a:lnTo>
                  <a:lnTo>
                    <a:pt x="30328" y="451"/>
                  </a:lnTo>
                  <a:lnTo>
                    <a:pt x="31079" y="657"/>
                  </a:lnTo>
                  <a:lnTo>
                    <a:pt x="31811" y="920"/>
                  </a:lnTo>
                  <a:lnTo>
                    <a:pt x="32524" y="1202"/>
                  </a:lnTo>
                  <a:lnTo>
                    <a:pt x="33199" y="1502"/>
                  </a:lnTo>
                  <a:lnTo>
                    <a:pt x="33875" y="1802"/>
                  </a:lnTo>
                  <a:lnTo>
                    <a:pt x="34494" y="2140"/>
                  </a:lnTo>
                  <a:lnTo>
                    <a:pt x="35095" y="2459"/>
                  </a:lnTo>
                  <a:lnTo>
                    <a:pt x="35658" y="2778"/>
                  </a:lnTo>
                  <a:lnTo>
                    <a:pt x="36165" y="3097"/>
                  </a:lnTo>
                  <a:lnTo>
                    <a:pt x="37065" y="3679"/>
                  </a:lnTo>
                  <a:lnTo>
                    <a:pt x="37722" y="4148"/>
                  </a:lnTo>
                  <a:lnTo>
                    <a:pt x="38154" y="4467"/>
                  </a:lnTo>
                  <a:lnTo>
                    <a:pt x="38304" y="458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9" name="Google Shape;1349;p40"/>
            <p:cNvSpPr/>
            <p:nvPr/>
          </p:nvSpPr>
          <p:spPr>
            <a:xfrm>
              <a:off x="4383525" y="3968025"/>
              <a:ext cx="1274775" cy="423200"/>
            </a:xfrm>
            <a:custGeom>
              <a:rect b="b" l="l" r="r" t="t"/>
              <a:pathLst>
                <a:path extrusionOk="0" h="16928" w="50991">
                  <a:moveTo>
                    <a:pt x="50990" y="16928"/>
                  </a:moveTo>
                  <a:lnTo>
                    <a:pt x="50990" y="16928"/>
                  </a:lnTo>
                  <a:lnTo>
                    <a:pt x="50990" y="16928"/>
                  </a:lnTo>
                  <a:lnTo>
                    <a:pt x="50990" y="16928"/>
                  </a:lnTo>
                  <a:lnTo>
                    <a:pt x="50990" y="16928"/>
                  </a:lnTo>
                  <a:close/>
                  <a:moveTo>
                    <a:pt x="50990" y="16928"/>
                  </a:moveTo>
                  <a:lnTo>
                    <a:pt x="50990" y="16928"/>
                  </a:lnTo>
                  <a:lnTo>
                    <a:pt x="50990" y="16928"/>
                  </a:lnTo>
                  <a:lnTo>
                    <a:pt x="50990" y="16928"/>
                  </a:lnTo>
                  <a:lnTo>
                    <a:pt x="50990" y="16928"/>
                  </a:lnTo>
                  <a:close/>
                  <a:moveTo>
                    <a:pt x="50990" y="16928"/>
                  </a:moveTo>
                  <a:lnTo>
                    <a:pt x="50990" y="16928"/>
                  </a:lnTo>
                  <a:lnTo>
                    <a:pt x="50990" y="16928"/>
                  </a:lnTo>
                  <a:lnTo>
                    <a:pt x="50990" y="16928"/>
                  </a:lnTo>
                  <a:lnTo>
                    <a:pt x="50990" y="16928"/>
                  </a:lnTo>
                  <a:close/>
                  <a:moveTo>
                    <a:pt x="50990" y="16928"/>
                  </a:moveTo>
                  <a:lnTo>
                    <a:pt x="50990" y="16928"/>
                  </a:lnTo>
                  <a:lnTo>
                    <a:pt x="50990" y="16928"/>
                  </a:lnTo>
                  <a:lnTo>
                    <a:pt x="50990" y="16928"/>
                  </a:lnTo>
                  <a:lnTo>
                    <a:pt x="50990" y="16928"/>
                  </a:lnTo>
                  <a:close/>
                  <a:moveTo>
                    <a:pt x="50990" y="16928"/>
                  </a:moveTo>
                  <a:lnTo>
                    <a:pt x="50990" y="16928"/>
                  </a:lnTo>
                  <a:lnTo>
                    <a:pt x="50990" y="16928"/>
                  </a:lnTo>
                  <a:lnTo>
                    <a:pt x="50990" y="16928"/>
                  </a:lnTo>
                  <a:lnTo>
                    <a:pt x="50990" y="16928"/>
                  </a:lnTo>
                  <a:close/>
                  <a:moveTo>
                    <a:pt x="50990" y="16928"/>
                  </a:moveTo>
                  <a:lnTo>
                    <a:pt x="50990" y="16928"/>
                  </a:lnTo>
                  <a:lnTo>
                    <a:pt x="50990" y="16928"/>
                  </a:lnTo>
                  <a:lnTo>
                    <a:pt x="50990" y="16928"/>
                  </a:lnTo>
                  <a:lnTo>
                    <a:pt x="50990" y="16928"/>
                  </a:lnTo>
                  <a:close/>
                  <a:moveTo>
                    <a:pt x="50990" y="16909"/>
                  </a:moveTo>
                  <a:lnTo>
                    <a:pt x="50990" y="16909"/>
                  </a:lnTo>
                  <a:lnTo>
                    <a:pt x="50990" y="16928"/>
                  </a:lnTo>
                  <a:lnTo>
                    <a:pt x="50990" y="16928"/>
                  </a:lnTo>
                  <a:lnTo>
                    <a:pt x="50990" y="16909"/>
                  </a:lnTo>
                  <a:close/>
                  <a:moveTo>
                    <a:pt x="50990" y="16909"/>
                  </a:moveTo>
                  <a:lnTo>
                    <a:pt x="50990" y="16909"/>
                  </a:lnTo>
                  <a:lnTo>
                    <a:pt x="50990" y="16909"/>
                  </a:lnTo>
                  <a:lnTo>
                    <a:pt x="50990" y="16909"/>
                  </a:lnTo>
                  <a:lnTo>
                    <a:pt x="50990" y="16909"/>
                  </a:lnTo>
                  <a:close/>
                  <a:moveTo>
                    <a:pt x="50990" y="16909"/>
                  </a:moveTo>
                  <a:lnTo>
                    <a:pt x="50990" y="16909"/>
                  </a:lnTo>
                  <a:lnTo>
                    <a:pt x="50990" y="16909"/>
                  </a:lnTo>
                  <a:lnTo>
                    <a:pt x="50990" y="16909"/>
                  </a:lnTo>
                  <a:lnTo>
                    <a:pt x="50990" y="16909"/>
                  </a:lnTo>
                  <a:close/>
                  <a:moveTo>
                    <a:pt x="50990" y="16909"/>
                  </a:moveTo>
                  <a:lnTo>
                    <a:pt x="50990" y="16909"/>
                  </a:lnTo>
                  <a:lnTo>
                    <a:pt x="50990" y="16909"/>
                  </a:lnTo>
                  <a:lnTo>
                    <a:pt x="50990" y="16909"/>
                  </a:lnTo>
                  <a:lnTo>
                    <a:pt x="50990" y="16909"/>
                  </a:lnTo>
                  <a:close/>
                  <a:moveTo>
                    <a:pt x="50990" y="16909"/>
                  </a:moveTo>
                  <a:lnTo>
                    <a:pt x="50990" y="16909"/>
                  </a:lnTo>
                  <a:lnTo>
                    <a:pt x="50990" y="16909"/>
                  </a:lnTo>
                  <a:lnTo>
                    <a:pt x="50990" y="16909"/>
                  </a:lnTo>
                  <a:lnTo>
                    <a:pt x="50990" y="16909"/>
                  </a:lnTo>
                  <a:close/>
                  <a:moveTo>
                    <a:pt x="50990" y="16890"/>
                  </a:moveTo>
                  <a:lnTo>
                    <a:pt x="50990" y="16890"/>
                  </a:lnTo>
                  <a:lnTo>
                    <a:pt x="50990" y="16890"/>
                  </a:lnTo>
                  <a:lnTo>
                    <a:pt x="50990" y="16890"/>
                  </a:lnTo>
                  <a:lnTo>
                    <a:pt x="50990" y="16890"/>
                  </a:lnTo>
                  <a:close/>
                  <a:moveTo>
                    <a:pt x="827" y="0"/>
                  </a:moveTo>
                  <a:lnTo>
                    <a:pt x="827" y="0"/>
                  </a:lnTo>
                  <a:lnTo>
                    <a:pt x="1" y="3059"/>
                  </a:lnTo>
                  <a:lnTo>
                    <a:pt x="1" y="3059"/>
                  </a:lnTo>
                  <a:lnTo>
                    <a:pt x="1" y="3059"/>
                  </a:lnTo>
                  <a:lnTo>
                    <a:pt x="827" y="0"/>
                  </a:lnTo>
                  <a:close/>
                </a:path>
              </a:pathLst>
            </a:custGeom>
            <a:solidFill>
              <a:srgbClr val="E7A0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0" name="Google Shape;1350;p40"/>
            <p:cNvSpPr/>
            <p:nvPr/>
          </p:nvSpPr>
          <p:spPr>
            <a:xfrm>
              <a:off x="5658275" y="439120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1" name="Google Shape;1351;p40"/>
            <p:cNvSpPr/>
            <p:nvPr/>
          </p:nvSpPr>
          <p:spPr>
            <a:xfrm>
              <a:off x="5658275" y="439120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2" name="Google Shape;1352;p40"/>
            <p:cNvSpPr/>
            <p:nvPr/>
          </p:nvSpPr>
          <p:spPr>
            <a:xfrm>
              <a:off x="5658275" y="439120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3" name="Google Shape;1353;p40"/>
            <p:cNvSpPr/>
            <p:nvPr/>
          </p:nvSpPr>
          <p:spPr>
            <a:xfrm>
              <a:off x="5658275" y="439120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4" name="Google Shape;1354;p40"/>
            <p:cNvSpPr/>
            <p:nvPr/>
          </p:nvSpPr>
          <p:spPr>
            <a:xfrm>
              <a:off x="5658275" y="439120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5" name="Google Shape;1355;p40"/>
            <p:cNvSpPr/>
            <p:nvPr/>
          </p:nvSpPr>
          <p:spPr>
            <a:xfrm>
              <a:off x="5658275" y="439120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6" name="Google Shape;1356;p40"/>
            <p:cNvSpPr/>
            <p:nvPr/>
          </p:nvSpPr>
          <p:spPr>
            <a:xfrm>
              <a:off x="5658275" y="4390725"/>
              <a:ext cx="25" cy="500"/>
            </a:xfrm>
            <a:custGeom>
              <a:rect b="b" l="l" r="r" t="t"/>
              <a:pathLst>
                <a:path extrusionOk="0" fill="none" h="20" w="1">
                  <a:moveTo>
                    <a:pt x="0" y="1"/>
                  </a:moveTo>
                  <a:lnTo>
                    <a:pt x="0" y="1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7" name="Google Shape;1357;p40"/>
            <p:cNvSpPr/>
            <p:nvPr/>
          </p:nvSpPr>
          <p:spPr>
            <a:xfrm>
              <a:off x="5658275" y="439072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8" name="Google Shape;1358;p40"/>
            <p:cNvSpPr/>
            <p:nvPr/>
          </p:nvSpPr>
          <p:spPr>
            <a:xfrm>
              <a:off x="5658275" y="439072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9" name="Google Shape;1359;p40"/>
            <p:cNvSpPr/>
            <p:nvPr/>
          </p:nvSpPr>
          <p:spPr>
            <a:xfrm>
              <a:off x="5658275" y="439072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0" name="Google Shape;1360;p40"/>
            <p:cNvSpPr/>
            <p:nvPr/>
          </p:nvSpPr>
          <p:spPr>
            <a:xfrm>
              <a:off x="5658275" y="439072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1" name="Google Shape;1361;p40"/>
            <p:cNvSpPr/>
            <p:nvPr/>
          </p:nvSpPr>
          <p:spPr>
            <a:xfrm>
              <a:off x="5658275" y="439027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2" name="Google Shape;1362;p40"/>
            <p:cNvSpPr/>
            <p:nvPr/>
          </p:nvSpPr>
          <p:spPr>
            <a:xfrm>
              <a:off x="4383525" y="3968025"/>
              <a:ext cx="20675" cy="76475"/>
            </a:xfrm>
            <a:custGeom>
              <a:rect b="b" l="l" r="r" t="t"/>
              <a:pathLst>
                <a:path extrusionOk="0" fill="none" h="3059" w="827">
                  <a:moveTo>
                    <a:pt x="827" y="0"/>
                  </a:moveTo>
                  <a:lnTo>
                    <a:pt x="827" y="0"/>
                  </a:lnTo>
                  <a:lnTo>
                    <a:pt x="1" y="3059"/>
                  </a:lnTo>
                  <a:lnTo>
                    <a:pt x="1" y="3059"/>
                  </a:lnTo>
                  <a:lnTo>
                    <a:pt x="1" y="3059"/>
                  </a:lnTo>
                  <a:lnTo>
                    <a:pt x="827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3" name="Google Shape;1363;p40"/>
            <p:cNvSpPr/>
            <p:nvPr/>
          </p:nvSpPr>
          <p:spPr>
            <a:xfrm>
              <a:off x="5652175" y="4391200"/>
              <a:ext cx="950" cy="25"/>
            </a:xfrm>
            <a:custGeom>
              <a:rect b="b" l="l" r="r" t="t"/>
              <a:pathLst>
                <a:path extrusionOk="0" h="1" w="38">
                  <a:moveTo>
                    <a:pt x="19" y="1"/>
                  </a:moveTo>
                  <a:lnTo>
                    <a:pt x="19" y="1"/>
                  </a:lnTo>
                  <a:lnTo>
                    <a:pt x="38" y="1"/>
                  </a:lnTo>
                  <a:lnTo>
                    <a:pt x="38" y="1"/>
                  </a:lnTo>
                  <a:lnTo>
                    <a:pt x="19" y="1"/>
                  </a:lnTo>
                  <a:close/>
                  <a:moveTo>
                    <a:pt x="0" y="1"/>
                  </a:moveTo>
                  <a:lnTo>
                    <a:pt x="0" y="1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B27F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4" name="Google Shape;1364;p40"/>
            <p:cNvSpPr/>
            <p:nvPr/>
          </p:nvSpPr>
          <p:spPr>
            <a:xfrm>
              <a:off x="5652650" y="4391200"/>
              <a:ext cx="475" cy="25"/>
            </a:xfrm>
            <a:custGeom>
              <a:rect b="b" l="l" r="r" t="t"/>
              <a:pathLst>
                <a:path extrusionOk="0" fill="none" h="1" w="19">
                  <a:moveTo>
                    <a:pt x="0" y="1"/>
                  </a:moveTo>
                  <a:lnTo>
                    <a:pt x="0" y="1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5" name="Google Shape;1365;p40"/>
            <p:cNvSpPr/>
            <p:nvPr/>
          </p:nvSpPr>
          <p:spPr>
            <a:xfrm>
              <a:off x="5652175" y="4391200"/>
              <a:ext cx="500" cy="25"/>
            </a:xfrm>
            <a:custGeom>
              <a:rect b="b" l="l" r="r" t="t"/>
              <a:pathLst>
                <a:path extrusionOk="0" fill="none" h="1" w="20">
                  <a:moveTo>
                    <a:pt x="0" y="1"/>
                  </a:moveTo>
                  <a:lnTo>
                    <a:pt x="0" y="1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6" name="Google Shape;1366;p40"/>
            <p:cNvSpPr/>
            <p:nvPr/>
          </p:nvSpPr>
          <p:spPr>
            <a:xfrm>
              <a:off x="5657325" y="4391200"/>
              <a:ext cx="975" cy="25"/>
            </a:xfrm>
            <a:custGeom>
              <a:rect b="b" l="l" r="r" t="t"/>
              <a:pathLst>
                <a:path extrusionOk="0" h="1" w="39">
                  <a:moveTo>
                    <a:pt x="38" y="1"/>
                  </a:moveTo>
                  <a:lnTo>
                    <a:pt x="38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38" y="1"/>
                  </a:lnTo>
                  <a:close/>
                  <a:moveTo>
                    <a:pt x="38" y="1"/>
                  </a:moveTo>
                  <a:lnTo>
                    <a:pt x="38" y="1"/>
                  </a:lnTo>
                  <a:lnTo>
                    <a:pt x="38" y="1"/>
                  </a:lnTo>
                  <a:lnTo>
                    <a:pt x="38" y="1"/>
                  </a:lnTo>
                  <a:close/>
                  <a:moveTo>
                    <a:pt x="38" y="1"/>
                  </a:moveTo>
                  <a:lnTo>
                    <a:pt x="38" y="1"/>
                  </a:lnTo>
                  <a:lnTo>
                    <a:pt x="38" y="1"/>
                  </a:lnTo>
                  <a:lnTo>
                    <a:pt x="38" y="1"/>
                  </a:lnTo>
                  <a:lnTo>
                    <a:pt x="38" y="1"/>
                  </a:lnTo>
                  <a:close/>
                </a:path>
              </a:pathLst>
            </a:custGeom>
            <a:solidFill>
              <a:srgbClr val="E7A0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7" name="Google Shape;1367;p40"/>
            <p:cNvSpPr/>
            <p:nvPr/>
          </p:nvSpPr>
          <p:spPr>
            <a:xfrm>
              <a:off x="5657325" y="4391200"/>
              <a:ext cx="975" cy="25"/>
            </a:xfrm>
            <a:custGeom>
              <a:rect b="b" l="l" r="r" t="t"/>
              <a:pathLst>
                <a:path extrusionOk="0" fill="none" h="1" w="39">
                  <a:moveTo>
                    <a:pt x="38" y="1"/>
                  </a:moveTo>
                  <a:lnTo>
                    <a:pt x="38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38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8" name="Google Shape;1368;p40"/>
            <p:cNvSpPr/>
            <p:nvPr/>
          </p:nvSpPr>
          <p:spPr>
            <a:xfrm>
              <a:off x="5658275" y="439120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9" name="Google Shape;1369;p40"/>
            <p:cNvSpPr/>
            <p:nvPr/>
          </p:nvSpPr>
          <p:spPr>
            <a:xfrm>
              <a:off x="5658275" y="439120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0" name="Google Shape;1370;p40"/>
            <p:cNvSpPr/>
            <p:nvPr/>
          </p:nvSpPr>
          <p:spPr>
            <a:xfrm>
              <a:off x="5656400" y="4391200"/>
              <a:ext cx="950" cy="25"/>
            </a:xfrm>
            <a:custGeom>
              <a:rect b="b" l="l" r="r" t="t"/>
              <a:pathLst>
                <a:path extrusionOk="0" h="1" w="38">
                  <a:moveTo>
                    <a:pt x="38" y="1"/>
                  </a:moveTo>
                  <a:lnTo>
                    <a:pt x="38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38" y="1"/>
                  </a:lnTo>
                  <a:lnTo>
                    <a:pt x="38" y="1"/>
                  </a:lnTo>
                  <a:close/>
                </a:path>
              </a:pathLst>
            </a:custGeom>
            <a:solidFill>
              <a:srgbClr val="B27F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1" name="Google Shape;1371;p40"/>
            <p:cNvSpPr/>
            <p:nvPr/>
          </p:nvSpPr>
          <p:spPr>
            <a:xfrm>
              <a:off x="5656400" y="4391200"/>
              <a:ext cx="950" cy="25"/>
            </a:xfrm>
            <a:custGeom>
              <a:rect b="b" l="l" r="r" t="t"/>
              <a:pathLst>
                <a:path extrusionOk="0" fill="none" h="1" w="38">
                  <a:moveTo>
                    <a:pt x="38" y="1"/>
                  </a:moveTo>
                  <a:lnTo>
                    <a:pt x="38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38" y="1"/>
                  </a:lnTo>
                  <a:lnTo>
                    <a:pt x="38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2" name="Google Shape;1372;p40"/>
            <p:cNvSpPr/>
            <p:nvPr/>
          </p:nvSpPr>
          <p:spPr>
            <a:xfrm>
              <a:off x="4383525" y="2874850"/>
              <a:ext cx="1804000" cy="1516375"/>
            </a:xfrm>
            <a:custGeom>
              <a:rect b="b" l="l" r="r" t="t"/>
              <a:pathLst>
                <a:path extrusionOk="0" h="60655" w="72160">
                  <a:moveTo>
                    <a:pt x="72159" y="0"/>
                  </a:moveTo>
                  <a:lnTo>
                    <a:pt x="71446" y="864"/>
                  </a:lnTo>
                  <a:lnTo>
                    <a:pt x="70714" y="1727"/>
                  </a:lnTo>
                  <a:lnTo>
                    <a:pt x="69963" y="2553"/>
                  </a:lnTo>
                  <a:lnTo>
                    <a:pt x="69194" y="3360"/>
                  </a:lnTo>
                  <a:lnTo>
                    <a:pt x="68406" y="4167"/>
                  </a:lnTo>
                  <a:lnTo>
                    <a:pt x="67618" y="4936"/>
                  </a:lnTo>
                  <a:lnTo>
                    <a:pt x="66792" y="5687"/>
                  </a:lnTo>
                  <a:lnTo>
                    <a:pt x="65966" y="6419"/>
                  </a:lnTo>
                  <a:lnTo>
                    <a:pt x="65122" y="7132"/>
                  </a:lnTo>
                  <a:lnTo>
                    <a:pt x="64258" y="7826"/>
                  </a:lnTo>
                  <a:lnTo>
                    <a:pt x="63395" y="8502"/>
                  </a:lnTo>
                  <a:lnTo>
                    <a:pt x="62513" y="9159"/>
                  </a:lnTo>
                  <a:lnTo>
                    <a:pt x="61612" y="9797"/>
                  </a:lnTo>
                  <a:lnTo>
                    <a:pt x="60711" y="10435"/>
                  </a:lnTo>
                  <a:lnTo>
                    <a:pt x="59773" y="11035"/>
                  </a:lnTo>
                  <a:lnTo>
                    <a:pt x="58854" y="11636"/>
                  </a:lnTo>
                  <a:lnTo>
                    <a:pt x="57896" y="12199"/>
                  </a:lnTo>
                  <a:lnTo>
                    <a:pt x="56939" y="12762"/>
                  </a:lnTo>
                  <a:lnTo>
                    <a:pt x="55963" y="13306"/>
                  </a:lnTo>
                  <a:lnTo>
                    <a:pt x="54988" y="13813"/>
                  </a:lnTo>
                  <a:lnTo>
                    <a:pt x="53993" y="14338"/>
                  </a:lnTo>
                  <a:lnTo>
                    <a:pt x="52998" y="14826"/>
                  </a:lnTo>
                  <a:lnTo>
                    <a:pt x="51985" y="15295"/>
                  </a:lnTo>
                  <a:lnTo>
                    <a:pt x="50953" y="15764"/>
                  </a:lnTo>
                  <a:lnTo>
                    <a:pt x="49939" y="16215"/>
                  </a:lnTo>
                  <a:lnTo>
                    <a:pt x="48888" y="16647"/>
                  </a:lnTo>
                  <a:lnTo>
                    <a:pt x="47837" y="17059"/>
                  </a:lnTo>
                  <a:lnTo>
                    <a:pt x="46787" y="17472"/>
                  </a:lnTo>
                  <a:lnTo>
                    <a:pt x="45717" y="17866"/>
                  </a:lnTo>
                  <a:lnTo>
                    <a:pt x="44647" y="18242"/>
                  </a:lnTo>
                  <a:lnTo>
                    <a:pt x="43577" y="18598"/>
                  </a:lnTo>
                  <a:lnTo>
                    <a:pt x="42489" y="18955"/>
                  </a:lnTo>
                  <a:lnTo>
                    <a:pt x="41400" y="19293"/>
                  </a:lnTo>
                  <a:lnTo>
                    <a:pt x="40293" y="19612"/>
                  </a:lnTo>
                  <a:lnTo>
                    <a:pt x="39186" y="19931"/>
                  </a:lnTo>
                  <a:lnTo>
                    <a:pt x="38079" y="20231"/>
                  </a:lnTo>
                  <a:lnTo>
                    <a:pt x="36953" y="20512"/>
                  </a:lnTo>
                  <a:lnTo>
                    <a:pt x="35845" y="20794"/>
                  </a:lnTo>
                  <a:lnTo>
                    <a:pt x="34719" y="21057"/>
                  </a:lnTo>
                  <a:lnTo>
                    <a:pt x="33593" y="21319"/>
                  </a:lnTo>
                  <a:lnTo>
                    <a:pt x="31304" y="21789"/>
                  </a:lnTo>
                  <a:lnTo>
                    <a:pt x="29033" y="22239"/>
                  </a:lnTo>
                  <a:lnTo>
                    <a:pt x="26725" y="22633"/>
                  </a:lnTo>
                  <a:lnTo>
                    <a:pt x="24417" y="22990"/>
                  </a:lnTo>
                  <a:lnTo>
                    <a:pt x="22108" y="23309"/>
                  </a:lnTo>
                  <a:lnTo>
                    <a:pt x="19800" y="23609"/>
                  </a:lnTo>
                  <a:lnTo>
                    <a:pt x="17492" y="23872"/>
                  </a:lnTo>
                  <a:lnTo>
                    <a:pt x="15164" y="24097"/>
                  </a:lnTo>
                  <a:lnTo>
                    <a:pt x="12856" y="24303"/>
                  </a:lnTo>
                  <a:lnTo>
                    <a:pt x="10567" y="24472"/>
                  </a:lnTo>
                  <a:lnTo>
                    <a:pt x="8277" y="24622"/>
                  </a:lnTo>
                  <a:lnTo>
                    <a:pt x="5988" y="24754"/>
                  </a:lnTo>
                  <a:lnTo>
                    <a:pt x="4392" y="30590"/>
                  </a:lnTo>
                  <a:lnTo>
                    <a:pt x="2966" y="35845"/>
                  </a:lnTo>
                  <a:lnTo>
                    <a:pt x="827" y="43727"/>
                  </a:lnTo>
                  <a:lnTo>
                    <a:pt x="1" y="46786"/>
                  </a:lnTo>
                  <a:lnTo>
                    <a:pt x="677" y="47405"/>
                  </a:lnTo>
                  <a:lnTo>
                    <a:pt x="1390" y="48006"/>
                  </a:lnTo>
                  <a:lnTo>
                    <a:pt x="2122" y="48588"/>
                  </a:lnTo>
                  <a:lnTo>
                    <a:pt x="2872" y="49151"/>
                  </a:lnTo>
                  <a:lnTo>
                    <a:pt x="3660" y="49695"/>
                  </a:lnTo>
                  <a:lnTo>
                    <a:pt x="4449" y="50220"/>
                  </a:lnTo>
                  <a:lnTo>
                    <a:pt x="5274" y="50727"/>
                  </a:lnTo>
                  <a:lnTo>
                    <a:pt x="6119" y="51234"/>
                  </a:lnTo>
                  <a:lnTo>
                    <a:pt x="6982" y="51703"/>
                  </a:lnTo>
                  <a:lnTo>
                    <a:pt x="7864" y="52172"/>
                  </a:lnTo>
                  <a:lnTo>
                    <a:pt x="8765" y="52604"/>
                  </a:lnTo>
                  <a:lnTo>
                    <a:pt x="9685" y="53035"/>
                  </a:lnTo>
                  <a:lnTo>
                    <a:pt x="10604" y="53448"/>
                  </a:lnTo>
                  <a:lnTo>
                    <a:pt x="11561" y="53842"/>
                  </a:lnTo>
                  <a:lnTo>
                    <a:pt x="12500" y="54236"/>
                  </a:lnTo>
                  <a:lnTo>
                    <a:pt x="13475" y="54593"/>
                  </a:lnTo>
                  <a:lnTo>
                    <a:pt x="14451" y="54950"/>
                  </a:lnTo>
                  <a:lnTo>
                    <a:pt x="15427" y="55287"/>
                  </a:lnTo>
                  <a:lnTo>
                    <a:pt x="16422" y="55625"/>
                  </a:lnTo>
                  <a:lnTo>
                    <a:pt x="17435" y="55944"/>
                  </a:lnTo>
                  <a:lnTo>
                    <a:pt x="18430" y="56244"/>
                  </a:lnTo>
                  <a:lnTo>
                    <a:pt x="19443" y="56526"/>
                  </a:lnTo>
                  <a:lnTo>
                    <a:pt x="20457" y="56789"/>
                  </a:lnTo>
                  <a:lnTo>
                    <a:pt x="21470" y="57051"/>
                  </a:lnTo>
                  <a:lnTo>
                    <a:pt x="22484" y="57314"/>
                  </a:lnTo>
                  <a:lnTo>
                    <a:pt x="23497" y="57539"/>
                  </a:lnTo>
                  <a:lnTo>
                    <a:pt x="25524" y="57990"/>
                  </a:lnTo>
                  <a:lnTo>
                    <a:pt x="27551" y="58384"/>
                  </a:lnTo>
                  <a:lnTo>
                    <a:pt x="29540" y="58740"/>
                  </a:lnTo>
                  <a:lnTo>
                    <a:pt x="31492" y="59059"/>
                  </a:lnTo>
                  <a:lnTo>
                    <a:pt x="33406" y="59341"/>
                  </a:lnTo>
                  <a:lnTo>
                    <a:pt x="35264" y="59585"/>
                  </a:lnTo>
                  <a:lnTo>
                    <a:pt x="37084" y="59791"/>
                  </a:lnTo>
                  <a:lnTo>
                    <a:pt x="38811" y="59979"/>
                  </a:lnTo>
                  <a:lnTo>
                    <a:pt x="40462" y="60129"/>
                  </a:lnTo>
                  <a:lnTo>
                    <a:pt x="42039" y="60261"/>
                  </a:lnTo>
                  <a:lnTo>
                    <a:pt x="43521" y="60373"/>
                  </a:lnTo>
                  <a:lnTo>
                    <a:pt x="44891" y="60448"/>
                  </a:lnTo>
                  <a:lnTo>
                    <a:pt x="46148" y="60523"/>
                  </a:lnTo>
                  <a:lnTo>
                    <a:pt x="48269" y="60617"/>
                  </a:lnTo>
                  <a:lnTo>
                    <a:pt x="49827" y="60655"/>
                  </a:lnTo>
                  <a:lnTo>
                    <a:pt x="50990" y="60655"/>
                  </a:lnTo>
                  <a:lnTo>
                    <a:pt x="50990" y="60636"/>
                  </a:lnTo>
                  <a:lnTo>
                    <a:pt x="50990" y="60617"/>
                  </a:lnTo>
                  <a:lnTo>
                    <a:pt x="51854" y="58440"/>
                  </a:lnTo>
                  <a:lnTo>
                    <a:pt x="53843" y="53392"/>
                  </a:lnTo>
                  <a:lnTo>
                    <a:pt x="55138" y="49995"/>
                  </a:lnTo>
                  <a:lnTo>
                    <a:pt x="56620" y="46129"/>
                  </a:lnTo>
                  <a:lnTo>
                    <a:pt x="58215" y="41888"/>
                  </a:lnTo>
                  <a:lnTo>
                    <a:pt x="59923" y="37328"/>
                  </a:lnTo>
                  <a:lnTo>
                    <a:pt x="61669" y="32561"/>
                  </a:lnTo>
                  <a:lnTo>
                    <a:pt x="63414" y="27644"/>
                  </a:lnTo>
                  <a:lnTo>
                    <a:pt x="65159" y="22689"/>
                  </a:lnTo>
                  <a:lnTo>
                    <a:pt x="66004" y="20212"/>
                  </a:lnTo>
                  <a:lnTo>
                    <a:pt x="66829" y="17754"/>
                  </a:lnTo>
                  <a:lnTo>
                    <a:pt x="67636" y="15333"/>
                  </a:lnTo>
                  <a:lnTo>
                    <a:pt x="68406" y="12931"/>
                  </a:lnTo>
                  <a:lnTo>
                    <a:pt x="69138" y="10604"/>
                  </a:lnTo>
                  <a:lnTo>
                    <a:pt x="69851" y="8314"/>
                  </a:lnTo>
                  <a:lnTo>
                    <a:pt x="70508" y="6100"/>
                  </a:lnTo>
                  <a:lnTo>
                    <a:pt x="71108" y="3979"/>
                  </a:lnTo>
                  <a:lnTo>
                    <a:pt x="71671" y="1933"/>
                  </a:lnTo>
                  <a:lnTo>
                    <a:pt x="72159" y="0"/>
                  </a:lnTo>
                  <a:close/>
                </a:path>
              </a:pathLst>
            </a:custGeom>
            <a:solidFill>
              <a:srgbClr val="FF72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3" name="Google Shape;1373;p40"/>
            <p:cNvSpPr/>
            <p:nvPr/>
          </p:nvSpPr>
          <p:spPr>
            <a:xfrm>
              <a:off x="4383525" y="2874850"/>
              <a:ext cx="1804000" cy="1516375"/>
            </a:xfrm>
            <a:custGeom>
              <a:rect b="b" l="l" r="r" t="t"/>
              <a:pathLst>
                <a:path extrusionOk="0" fill="none" h="60655" w="72160">
                  <a:moveTo>
                    <a:pt x="72159" y="0"/>
                  </a:moveTo>
                  <a:lnTo>
                    <a:pt x="72159" y="0"/>
                  </a:lnTo>
                  <a:lnTo>
                    <a:pt x="71446" y="864"/>
                  </a:lnTo>
                  <a:lnTo>
                    <a:pt x="70714" y="1727"/>
                  </a:lnTo>
                  <a:lnTo>
                    <a:pt x="69963" y="2553"/>
                  </a:lnTo>
                  <a:lnTo>
                    <a:pt x="69194" y="3360"/>
                  </a:lnTo>
                  <a:lnTo>
                    <a:pt x="68406" y="4167"/>
                  </a:lnTo>
                  <a:lnTo>
                    <a:pt x="67618" y="4936"/>
                  </a:lnTo>
                  <a:lnTo>
                    <a:pt x="66792" y="5687"/>
                  </a:lnTo>
                  <a:lnTo>
                    <a:pt x="65966" y="6419"/>
                  </a:lnTo>
                  <a:lnTo>
                    <a:pt x="65122" y="7132"/>
                  </a:lnTo>
                  <a:lnTo>
                    <a:pt x="64258" y="7826"/>
                  </a:lnTo>
                  <a:lnTo>
                    <a:pt x="63395" y="8502"/>
                  </a:lnTo>
                  <a:lnTo>
                    <a:pt x="62513" y="9159"/>
                  </a:lnTo>
                  <a:lnTo>
                    <a:pt x="61612" y="9797"/>
                  </a:lnTo>
                  <a:lnTo>
                    <a:pt x="60711" y="10435"/>
                  </a:lnTo>
                  <a:lnTo>
                    <a:pt x="59773" y="11035"/>
                  </a:lnTo>
                  <a:lnTo>
                    <a:pt x="58854" y="11636"/>
                  </a:lnTo>
                  <a:lnTo>
                    <a:pt x="57896" y="12199"/>
                  </a:lnTo>
                  <a:lnTo>
                    <a:pt x="56939" y="12762"/>
                  </a:lnTo>
                  <a:lnTo>
                    <a:pt x="55963" y="13306"/>
                  </a:lnTo>
                  <a:lnTo>
                    <a:pt x="54988" y="13813"/>
                  </a:lnTo>
                  <a:lnTo>
                    <a:pt x="53993" y="14338"/>
                  </a:lnTo>
                  <a:lnTo>
                    <a:pt x="52998" y="14826"/>
                  </a:lnTo>
                  <a:lnTo>
                    <a:pt x="51985" y="15295"/>
                  </a:lnTo>
                  <a:lnTo>
                    <a:pt x="50953" y="15764"/>
                  </a:lnTo>
                  <a:lnTo>
                    <a:pt x="49939" y="16215"/>
                  </a:lnTo>
                  <a:lnTo>
                    <a:pt x="48888" y="16647"/>
                  </a:lnTo>
                  <a:lnTo>
                    <a:pt x="47837" y="17059"/>
                  </a:lnTo>
                  <a:lnTo>
                    <a:pt x="46787" y="17472"/>
                  </a:lnTo>
                  <a:lnTo>
                    <a:pt x="45717" y="17866"/>
                  </a:lnTo>
                  <a:lnTo>
                    <a:pt x="44647" y="18242"/>
                  </a:lnTo>
                  <a:lnTo>
                    <a:pt x="43577" y="18598"/>
                  </a:lnTo>
                  <a:lnTo>
                    <a:pt x="42489" y="18955"/>
                  </a:lnTo>
                  <a:lnTo>
                    <a:pt x="41400" y="19293"/>
                  </a:lnTo>
                  <a:lnTo>
                    <a:pt x="40293" y="19612"/>
                  </a:lnTo>
                  <a:lnTo>
                    <a:pt x="39186" y="19931"/>
                  </a:lnTo>
                  <a:lnTo>
                    <a:pt x="38079" y="20231"/>
                  </a:lnTo>
                  <a:lnTo>
                    <a:pt x="36953" y="20512"/>
                  </a:lnTo>
                  <a:lnTo>
                    <a:pt x="35845" y="20794"/>
                  </a:lnTo>
                  <a:lnTo>
                    <a:pt x="34719" y="21057"/>
                  </a:lnTo>
                  <a:lnTo>
                    <a:pt x="33593" y="21319"/>
                  </a:lnTo>
                  <a:lnTo>
                    <a:pt x="31304" y="21789"/>
                  </a:lnTo>
                  <a:lnTo>
                    <a:pt x="29033" y="22239"/>
                  </a:lnTo>
                  <a:lnTo>
                    <a:pt x="26725" y="22633"/>
                  </a:lnTo>
                  <a:lnTo>
                    <a:pt x="24417" y="22990"/>
                  </a:lnTo>
                  <a:lnTo>
                    <a:pt x="22108" y="23309"/>
                  </a:lnTo>
                  <a:lnTo>
                    <a:pt x="19800" y="23609"/>
                  </a:lnTo>
                  <a:lnTo>
                    <a:pt x="17492" y="23872"/>
                  </a:lnTo>
                  <a:lnTo>
                    <a:pt x="15164" y="24097"/>
                  </a:lnTo>
                  <a:lnTo>
                    <a:pt x="12856" y="24303"/>
                  </a:lnTo>
                  <a:lnTo>
                    <a:pt x="10567" y="24472"/>
                  </a:lnTo>
                  <a:lnTo>
                    <a:pt x="8277" y="24622"/>
                  </a:lnTo>
                  <a:lnTo>
                    <a:pt x="5988" y="24754"/>
                  </a:lnTo>
                  <a:lnTo>
                    <a:pt x="5988" y="24754"/>
                  </a:lnTo>
                  <a:lnTo>
                    <a:pt x="4392" y="30590"/>
                  </a:lnTo>
                  <a:lnTo>
                    <a:pt x="2966" y="35845"/>
                  </a:lnTo>
                  <a:lnTo>
                    <a:pt x="827" y="43727"/>
                  </a:lnTo>
                  <a:lnTo>
                    <a:pt x="827" y="43727"/>
                  </a:lnTo>
                  <a:lnTo>
                    <a:pt x="1" y="46786"/>
                  </a:lnTo>
                  <a:lnTo>
                    <a:pt x="1" y="46786"/>
                  </a:lnTo>
                  <a:lnTo>
                    <a:pt x="677" y="47405"/>
                  </a:lnTo>
                  <a:lnTo>
                    <a:pt x="1390" y="48006"/>
                  </a:lnTo>
                  <a:lnTo>
                    <a:pt x="2122" y="48588"/>
                  </a:lnTo>
                  <a:lnTo>
                    <a:pt x="2872" y="49151"/>
                  </a:lnTo>
                  <a:lnTo>
                    <a:pt x="3660" y="49695"/>
                  </a:lnTo>
                  <a:lnTo>
                    <a:pt x="4449" y="50220"/>
                  </a:lnTo>
                  <a:lnTo>
                    <a:pt x="5274" y="50727"/>
                  </a:lnTo>
                  <a:lnTo>
                    <a:pt x="6119" y="51234"/>
                  </a:lnTo>
                  <a:lnTo>
                    <a:pt x="6982" y="51703"/>
                  </a:lnTo>
                  <a:lnTo>
                    <a:pt x="7864" y="52172"/>
                  </a:lnTo>
                  <a:lnTo>
                    <a:pt x="8765" y="52604"/>
                  </a:lnTo>
                  <a:lnTo>
                    <a:pt x="9685" y="53035"/>
                  </a:lnTo>
                  <a:lnTo>
                    <a:pt x="10604" y="53448"/>
                  </a:lnTo>
                  <a:lnTo>
                    <a:pt x="11561" y="53842"/>
                  </a:lnTo>
                  <a:lnTo>
                    <a:pt x="12500" y="54236"/>
                  </a:lnTo>
                  <a:lnTo>
                    <a:pt x="13475" y="54593"/>
                  </a:lnTo>
                  <a:lnTo>
                    <a:pt x="14451" y="54950"/>
                  </a:lnTo>
                  <a:lnTo>
                    <a:pt x="15427" y="55287"/>
                  </a:lnTo>
                  <a:lnTo>
                    <a:pt x="16422" y="55625"/>
                  </a:lnTo>
                  <a:lnTo>
                    <a:pt x="17435" y="55944"/>
                  </a:lnTo>
                  <a:lnTo>
                    <a:pt x="18430" y="56244"/>
                  </a:lnTo>
                  <a:lnTo>
                    <a:pt x="19443" y="56526"/>
                  </a:lnTo>
                  <a:lnTo>
                    <a:pt x="20457" y="56789"/>
                  </a:lnTo>
                  <a:lnTo>
                    <a:pt x="21470" y="57051"/>
                  </a:lnTo>
                  <a:lnTo>
                    <a:pt x="22484" y="57314"/>
                  </a:lnTo>
                  <a:lnTo>
                    <a:pt x="23497" y="57539"/>
                  </a:lnTo>
                  <a:lnTo>
                    <a:pt x="25524" y="57990"/>
                  </a:lnTo>
                  <a:lnTo>
                    <a:pt x="27551" y="58384"/>
                  </a:lnTo>
                  <a:lnTo>
                    <a:pt x="29540" y="58740"/>
                  </a:lnTo>
                  <a:lnTo>
                    <a:pt x="31492" y="59059"/>
                  </a:lnTo>
                  <a:lnTo>
                    <a:pt x="33406" y="59341"/>
                  </a:lnTo>
                  <a:lnTo>
                    <a:pt x="35264" y="59585"/>
                  </a:lnTo>
                  <a:lnTo>
                    <a:pt x="37084" y="59791"/>
                  </a:lnTo>
                  <a:lnTo>
                    <a:pt x="38811" y="59979"/>
                  </a:lnTo>
                  <a:lnTo>
                    <a:pt x="40462" y="60129"/>
                  </a:lnTo>
                  <a:lnTo>
                    <a:pt x="42039" y="60261"/>
                  </a:lnTo>
                  <a:lnTo>
                    <a:pt x="43521" y="60373"/>
                  </a:lnTo>
                  <a:lnTo>
                    <a:pt x="44891" y="60448"/>
                  </a:lnTo>
                  <a:lnTo>
                    <a:pt x="46148" y="60523"/>
                  </a:lnTo>
                  <a:lnTo>
                    <a:pt x="48269" y="60617"/>
                  </a:lnTo>
                  <a:lnTo>
                    <a:pt x="49827" y="60655"/>
                  </a:lnTo>
                  <a:lnTo>
                    <a:pt x="50746" y="60655"/>
                  </a:lnTo>
                  <a:lnTo>
                    <a:pt x="50746" y="60655"/>
                  </a:lnTo>
                  <a:lnTo>
                    <a:pt x="50765" y="60655"/>
                  </a:lnTo>
                  <a:lnTo>
                    <a:pt x="50765" y="60655"/>
                  </a:lnTo>
                  <a:lnTo>
                    <a:pt x="50765" y="60655"/>
                  </a:lnTo>
                  <a:lnTo>
                    <a:pt x="50765" y="60655"/>
                  </a:lnTo>
                  <a:lnTo>
                    <a:pt x="50784" y="60655"/>
                  </a:lnTo>
                  <a:lnTo>
                    <a:pt x="50784" y="60655"/>
                  </a:lnTo>
                  <a:lnTo>
                    <a:pt x="50915" y="60655"/>
                  </a:lnTo>
                  <a:lnTo>
                    <a:pt x="50915" y="60655"/>
                  </a:lnTo>
                  <a:lnTo>
                    <a:pt x="50953" y="60655"/>
                  </a:lnTo>
                  <a:lnTo>
                    <a:pt x="50953" y="60655"/>
                  </a:lnTo>
                  <a:lnTo>
                    <a:pt x="50990" y="60655"/>
                  </a:lnTo>
                  <a:lnTo>
                    <a:pt x="50990" y="60655"/>
                  </a:lnTo>
                  <a:lnTo>
                    <a:pt x="50990" y="60655"/>
                  </a:lnTo>
                  <a:lnTo>
                    <a:pt x="50990" y="60655"/>
                  </a:lnTo>
                  <a:lnTo>
                    <a:pt x="50990" y="60655"/>
                  </a:lnTo>
                  <a:lnTo>
                    <a:pt x="50990" y="60655"/>
                  </a:lnTo>
                  <a:lnTo>
                    <a:pt x="50990" y="60655"/>
                  </a:lnTo>
                  <a:lnTo>
                    <a:pt x="50990" y="60655"/>
                  </a:lnTo>
                  <a:lnTo>
                    <a:pt x="50990" y="60655"/>
                  </a:lnTo>
                  <a:lnTo>
                    <a:pt x="50990" y="60655"/>
                  </a:lnTo>
                  <a:lnTo>
                    <a:pt x="50990" y="60655"/>
                  </a:lnTo>
                  <a:lnTo>
                    <a:pt x="50990" y="60655"/>
                  </a:lnTo>
                  <a:lnTo>
                    <a:pt x="50990" y="60655"/>
                  </a:lnTo>
                  <a:lnTo>
                    <a:pt x="50990" y="60655"/>
                  </a:lnTo>
                  <a:lnTo>
                    <a:pt x="50990" y="60655"/>
                  </a:lnTo>
                  <a:lnTo>
                    <a:pt x="50990" y="60655"/>
                  </a:lnTo>
                  <a:lnTo>
                    <a:pt x="50990" y="60655"/>
                  </a:lnTo>
                  <a:lnTo>
                    <a:pt x="50990" y="60655"/>
                  </a:lnTo>
                  <a:lnTo>
                    <a:pt x="50990" y="60655"/>
                  </a:lnTo>
                  <a:lnTo>
                    <a:pt x="50990" y="60655"/>
                  </a:lnTo>
                  <a:lnTo>
                    <a:pt x="50990" y="60655"/>
                  </a:lnTo>
                  <a:lnTo>
                    <a:pt x="50990" y="60655"/>
                  </a:lnTo>
                  <a:lnTo>
                    <a:pt x="50990" y="60655"/>
                  </a:lnTo>
                  <a:lnTo>
                    <a:pt x="50990" y="60655"/>
                  </a:lnTo>
                  <a:lnTo>
                    <a:pt x="50990" y="60655"/>
                  </a:lnTo>
                  <a:lnTo>
                    <a:pt x="50990" y="60655"/>
                  </a:lnTo>
                  <a:lnTo>
                    <a:pt x="50990" y="60655"/>
                  </a:lnTo>
                  <a:lnTo>
                    <a:pt x="50990" y="60655"/>
                  </a:lnTo>
                  <a:lnTo>
                    <a:pt x="50990" y="60655"/>
                  </a:lnTo>
                  <a:lnTo>
                    <a:pt x="50990" y="60655"/>
                  </a:lnTo>
                  <a:lnTo>
                    <a:pt x="50990" y="60655"/>
                  </a:lnTo>
                  <a:lnTo>
                    <a:pt x="50990" y="60655"/>
                  </a:lnTo>
                  <a:lnTo>
                    <a:pt x="50990" y="60655"/>
                  </a:lnTo>
                  <a:lnTo>
                    <a:pt x="50990" y="60655"/>
                  </a:lnTo>
                  <a:lnTo>
                    <a:pt x="50990" y="60655"/>
                  </a:lnTo>
                  <a:lnTo>
                    <a:pt x="50990" y="60655"/>
                  </a:lnTo>
                  <a:lnTo>
                    <a:pt x="50990" y="60636"/>
                  </a:lnTo>
                  <a:lnTo>
                    <a:pt x="50990" y="60636"/>
                  </a:lnTo>
                  <a:lnTo>
                    <a:pt x="50990" y="60636"/>
                  </a:lnTo>
                  <a:lnTo>
                    <a:pt x="50990" y="60636"/>
                  </a:lnTo>
                  <a:lnTo>
                    <a:pt x="50990" y="60636"/>
                  </a:lnTo>
                  <a:lnTo>
                    <a:pt x="50990" y="60636"/>
                  </a:lnTo>
                  <a:lnTo>
                    <a:pt x="50990" y="60636"/>
                  </a:lnTo>
                  <a:lnTo>
                    <a:pt x="50990" y="60636"/>
                  </a:lnTo>
                  <a:lnTo>
                    <a:pt x="50990" y="60636"/>
                  </a:lnTo>
                  <a:lnTo>
                    <a:pt x="50990" y="60636"/>
                  </a:lnTo>
                  <a:lnTo>
                    <a:pt x="50990" y="60636"/>
                  </a:lnTo>
                  <a:lnTo>
                    <a:pt x="50990" y="60636"/>
                  </a:lnTo>
                  <a:lnTo>
                    <a:pt x="50990" y="60636"/>
                  </a:lnTo>
                  <a:lnTo>
                    <a:pt x="50990" y="60636"/>
                  </a:lnTo>
                  <a:lnTo>
                    <a:pt x="50990" y="60636"/>
                  </a:lnTo>
                  <a:lnTo>
                    <a:pt x="50990" y="60636"/>
                  </a:lnTo>
                  <a:lnTo>
                    <a:pt x="50990" y="60636"/>
                  </a:lnTo>
                  <a:lnTo>
                    <a:pt x="50990" y="60636"/>
                  </a:lnTo>
                  <a:lnTo>
                    <a:pt x="50990" y="60617"/>
                  </a:lnTo>
                  <a:lnTo>
                    <a:pt x="50990" y="60617"/>
                  </a:lnTo>
                  <a:lnTo>
                    <a:pt x="50990" y="60617"/>
                  </a:lnTo>
                  <a:lnTo>
                    <a:pt x="50990" y="60617"/>
                  </a:lnTo>
                  <a:lnTo>
                    <a:pt x="51854" y="58440"/>
                  </a:lnTo>
                  <a:lnTo>
                    <a:pt x="53843" y="53392"/>
                  </a:lnTo>
                  <a:lnTo>
                    <a:pt x="55138" y="49995"/>
                  </a:lnTo>
                  <a:lnTo>
                    <a:pt x="56620" y="46129"/>
                  </a:lnTo>
                  <a:lnTo>
                    <a:pt x="58215" y="41888"/>
                  </a:lnTo>
                  <a:lnTo>
                    <a:pt x="59923" y="37328"/>
                  </a:lnTo>
                  <a:lnTo>
                    <a:pt x="61669" y="32561"/>
                  </a:lnTo>
                  <a:lnTo>
                    <a:pt x="63414" y="27644"/>
                  </a:lnTo>
                  <a:lnTo>
                    <a:pt x="65159" y="22689"/>
                  </a:lnTo>
                  <a:lnTo>
                    <a:pt x="66004" y="20212"/>
                  </a:lnTo>
                  <a:lnTo>
                    <a:pt x="66829" y="17754"/>
                  </a:lnTo>
                  <a:lnTo>
                    <a:pt x="67636" y="15333"/>
                  </a:lnTo>
                  <a:lnTo>
                    <a:pt x="68406" y="12931"/>
                  </a:lnTo>
                  <a:lnTo>
                    <a:pt x="69138" y="10604"/>
                  </a:lnTo>
                  <a:lnTo>
                    <a:pt x="69851" y="8314"/>
                  </a:lnTo>
                  <a:lnTo>
                    <a:pt x="70508" y="6100"/>
                  </a:lnTo>
                  <a:lnTo>
                    <a:pt x="71108" y="3979"/>
                  </a:lnTo>
                  <a:lnTo>
                    <a:pt x="71671" y="1933"/>
                  </a:lnTo>
                  <a:lnTo>
                    <a:pt x="72159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4" name="Google Shape;1374;p40"/>
            <p:cNvSpPr/>
            <p:nvPr/>
          </p:nvSpPr>
          <p:spPr>
            <a:xfrm>
              <a:off x="4785625" y="2763650"/>
              <a:ext cx="1260675" cy="1397225"/>
            </a:xfrm>
            <a:custGeom>
              <a:rect b="b" l="l" r="r" t="t"/>
              <a:pathLst>
                <a:path extrusionOk="0" h="55889" w="50427">
                  <a:moveTo>
                    <a:pt x="5611" y="1"/>
                  </a:moveTo>
                  <a:lnTo>
                    <a:pt x="5555" y="19"/>
                  </a:lnTo>
                  <a:lnTo>
                    <a:pt x="5536" y="57"/>
                  </a:lnTo>
                  <a:lnTo>
                    <a:pt x="5555" y="113"/>
                  </a:lnTo>
                  <a:lnTo>
                    <a:pt x="5574" y="170"/>
                  </a:lnTo>
                  <a:lnTo>
                    <a:pt x="5705" y="320"/>
                  </a:lnTo>
                  <a:lnTo>
                    <a:pt x="5893" y="526"/>
                  </a:lnTo>
                  <a:lnTo>
                    <a:pt x="6174" y="770"/>
                  </a:lnTo>
                  <a:lnTo>
                    <a:pt x="6493" y="1033"/>
                  </a:lnTo>
                  <a:lnTo>
                    <a:pt x="6869" y="1333"/>
                  </a:lnTo>
                  <a:lnTo>
                    <a:pt x="7732" y="1971"/>
                  </a:lnTo>
                  <a:lnTo>
                    <a:pt x="8670" y="2647"/>
                  </a:lnTo>
                  <a:lnTo>
                    <a:pt x="9609" y="3304"/>
                  </a:lnTo>
                  <a:lnTo>
                    <a:pt x="11185" y="4392"/>
                  </a:lnTo>
                  <a:lnTo>
                    <a:pt x="11842" y="4824"/>
                  </a:lnTo>
                  <a:lnTo>
                    <a:pt x="11842" y="4824"/>
                  </a:lnTo>
                  <a:lnTo>
                    <a:pt x="9909" y="4186"/>
                  </a:lnTo>
                  <a:lnTo>
                    <a:pt x="8220" y="3623"/>
                  </a:lnTo>
                  <a:lnTo>
                    <a:pt x="6737" y="3153"/>
                  </a:lnTo>
                  <a:lnTo>
                    <a:pt x="5461" y="2759"/>
                  </a:lnTo>
                  <a:lnTo>
                    <a:pt x="4391" y="2459"/>
                  </a:lnTo>
                  <a:lnTo>
                    <a:pt x="3509" y="2215"/>
                  </a:lnTo>
                  <a:lnTo>
                    <a:pt x="2796" y="2046"/>
                  </a:lnTo>
                  <a:lnTo>
                    <a:pt x="2252" y="1952"/>
                  </a:lnTo>
                  <a:lnTo>
                    <a:pt x="1858" y="1915"/>
                  </a:lnTo>
                  <a:lnTo>
                    <a:pt x="1708" y="1896"/>
                  </a:lnTo>
                  <a:lnTo>
                    <a:pt x="1595" y="1915"/>
                  </a:lnTo>
                  <a:lnTo>
                    <a:pt x="1520" y="1934"/>
                  </a:lnTo>
                  <a:lnTo>
                    <a:pt x="1483" y="1971"/>
                  </a:lnTo>
                  <a:lnTo>
                    <a:pt x="1464" y="2027"/>
                  </a:lnTo>
                  <a:lnTo>
                    <a:pt x="1483" y="2084"/>
                  </a:lnTo>
                  <a:lnTo>
                    <a:pt x="1520" y="2159"/>
                  </a:lnTo>
                  <a:lnTo>
                    <a:pt x="1595" y="2234"/>
                  </a:lnTo>
                  <a:lnTo>
                    <a:pt x="1802" y="2422"/>
                  </a:lnTo>
                  <a:lnTo>
                    <a:pt x="2083" y="2628"/>
                  </a:lnTo>
                  <a:lnTo>
                    <a:pt x="2458" y="2872"/>
                  </a:lnTo>
                  <a:lnTo>
                    <a:pt x="2890" y="3135"/>
                  </a:lnTo>
                  <a:lnTo>
                    <a:pt x="3378" y="3416"/>
                  </a:lnTo>
                  <a:lnTo>
                    <a:pt x="4467" y="3998"/>
                  </a:lnTo>
                  <a:lnTo>
                    <a:pt x="5630" y="4617"/>
                  </a:lnTo>
                  <a:lnTo>
                    <a:pt x="6775" y="5199"/>
                  </a:lnTo>
                  <a:lnTo>
                    <a:pt x="8689" y="6119"/>
                  </a:lnTo>
                  <a:lnTo>
                    <a:pt x="9477" y="6494"/>
                  </a:lnTo>
                  <a:lnTo>
                    <a:pt x="7676" y="6062"/>
                  </a:lnTo>
                  <a:lnTo>
                    <a:pt x="6080" y="5706"/>
                  </a:lnTo>
                  <a:lnTo>
                    <a:pt x="4711" y="5405"/>
                  </a:lnTo>
                  <a:lnTo>
                    <a:pt x="3528" y="5180"/>
                  </a:lnTo>
                  <a:lnTo>
                    <a:pt x="2552" y="5011"/>
                  </a:lnTo>
                  <a:lnTo>
                    <a:pt x="1764" y="4918"/>
                  </a:lnTo>
                  <a:lnTo>
                    <a:pt x="1145" y="4861"/>
                  </a:lnTo>
                  <a:lnTo>
                    <a:pt x="676" y="4861"/>
                  </a:lnTo>
                  <a:lnTo>
                    <a:pt x="507" y="4880"/>
                  </a:lnTo>
                  <a:lnTo>
                    <a:pt x="357" y="4918"/>
                  </a:lnTo>
                  <a:lnTo>
                    <a:pt x="263" y="4955"/>
                  </a:lnTo>
                  <a:lnTo>
                    <a:pt x="188" y="5011"/>
                  </a:lnTo>
                  <a:lnTo>
                    <a:pt x="150" y="5068"/>
                  </a:lnTo>
                  <a:lnTo>
                    <a:pt x="131" y="5124"/>
                  </a:lnTo>
                  <a:lnTo>
                    <a:pt x="150" y="5218"/>
                  </a:lnTo>
                  <a:lnTo>
                    <a:pt x="206" y="5293"/>
                  </a:lnTo>
                  <a:lnTo>
                    <a:pt x="263" y="5387"/>
                  </a:lnTo>
                  <a:lnTo>
                    <a:pt x="375" y="5481"/>
                  </a:lnTo>
                  <a:lnTo>
                    <a:pt x="638" y="5706"/>
                  </a:lnTo>
                  <a:lnTo>
                    <a:pt x="976" y="5950"/>
                  </a:lnTo>
                  <a:lnTo>
                    <a:pt x="1389" y="6212"/>
                  </a:lnTo>
                  <a:lnTo>
                    <a:pt x="1877" y="6494"/>
                  </a:lnTo>
                  <a:lnTo>
                    <a:pt x="2402" y="6775"/>
                  </a:lnTo>
                  <a:lnTo>
                    <a:pt x="3566" y="7376"/>
                  </a:lnTo>
                  <a:lnTo>
                    <a:pt x="4786" y="7958"/>
                  </a:lnTo>
                  <a:lnTo>
                    <a:pt x="5987" y="8521"/>
                  </a:lnTo>
                  <a:lnTo>
                    <a:pt x="7075" y="8990"/>
                  </a:lnTo>
                  <a:lnTo>
                    <a:pt x="7957" y="9384"/>
                  </a:lnTo>
                  <a:lnTo>
                    <a:pt x="8764" y="9722"/>
                  </a:lnTo>
                  <a:lnTo>
                    <a:pt x="7000" y="9178"/>
                  </a:lnTo>
                  <a:lnTo>
                    <a:pt x="5442" y="8727"/>
                  </a:lnTo>
                  <a:lnTo>
                    <a:pt x="4110" y="8352"/>
                  </a:lnTo>
                  <a:lnTo>
                    <a:pt x="3003" y="8052"/>
                  </a:lnTo>
                  <a:lnTo>
                    <a:pt x="2064" y="7808"/>
                  </a:lnTo>
                  <a:lnTo>
                    <a:pt x="1332" y="7657"/>
                  </a:lnTo>
                  <a:lnTo>
                    <a:pt x="769" y="7564"/>
                  </a:lnTo>
                  <a:lnTo>
                    <a:pt x="357" y="7507"/>
                  </a:lnTo>
                  <a:lnTo>
                    <a:pt x="225" y="7507"/>
                  </a:lnTo>
                  <a:lnTo>
                    <a:pt x="113" y="7526"/>
                  </a:lnTo>
                  <a:lnTo>
                    <a:pt x="38" y="7564"/>
                  </a:lnTo>
                  <a:lnTo>
                    <a:pt x="0" y="7601"/>
                  </a:lnTo>
                  <a:lnTo>
                    <a:pt x="0" y="7639"/>
                  </a:lnTo>
                  <a:lnTo>
                    <a:pt x="19" y="7695"/>
                  </a:lnTo>
                  <a:lnTo>
                    <a:pt x="75" y="7770"/>
                  </a:lnTo>
                  <a:lnTo>
                    <a:pt x="150" y="7845"/>
                  </a:lnTo>
                  <a:lnTo>
                    <a:pt x="394" y="8033"/>
                  </a:lnTo>
                  <a:lnTo>
                    <a:pt x="713" y="8258"/>
                  </a:lnTo>
                  <a:lnTo>
                    <a:pt x="1126" y="8502"/>
                  </a:lnTo>
                  <a:lnTo>
                    <a:pt x="1614" y="8765"/>
                  </a:lnTo>
                  <a:lnTo>
                    <a:pt x="2759" y="9347"/>
                  </a:lnTo>
                  <a:lnTo>
                    <a:pt x="4035" y="9985"/>
                  </a:lnTo>
                  <a:lnTo>
                    <a:pt x="5367" y="10604"/>
                  </a:lnTo>
                  <a:lnTo>
                    <a:pt x="6662" y="11204"/>
                  </a:lnTo>
                  <a:lnTo>
                    <a:pt x="8783" y="12143"/>
                  </a:lnTo>
                  <a:lnTo>
                    <a:pt x="9646" y="12518"/>
                  </a:lnTo>
                  <a:lnTo>
                    <a:pt x="9778" y="15446"/>
                  </a:lnTo>
                  <a:lnTo>
                    <a:pt x="9928" y="18261"/>
                  </a:lnTo>
                  <a:lnTo>
                    <a:pt x="10115" y="20926"/>
                  </a:lnTo>
                  <a:lnTo>
                    <a:pt x="10303" y="23459"/>
                  </a:lnTo>
                  <a:lnTo>
                    <a:pt x="10528" y="25861"/>
                  </a:lnTo>
                  <a:lnTo>
                    <a:pt x="10772" y="28132"/>
                  </a:lnTo>
                  <a:lnTo>
                    <a:pt x="11035" y="30309"/>
                  </a:lnTo>
                  <a:lnTo>
                    <a:pt x="11335" y="32355"/>
                  </a:lnTo>
                  <a:lnTo>
                    <a:pt x="11635" y="34269"/>
                  </a:lnTo>
                  <a:lnTo>
                    <a:pt x="11954" y="36089"/>
                  </a:lnTo>
                  <a:lnTo>
                    <a:pt x="12292" y="37816"/>
                  </a:lnTo>
                  <a:lnTo>
                    <a:pt x="12649" y="39430"/>
                  </a:lnTo>
                  <a:lnTo>
                    <a:pt x="13043" y="40931"/>
                  </a:lnTo>
                  <a:lnTo>
                    <a:pt x="13437" y="42357"/>
                  </a:lnTo>
                  <a:lnTo>
                    <a:pt x="13850" y="43671"/>
                  </a:lnTo>
                  <a:lnTo>
                    <a:pt x="14263" y="44910"/>
                  </a:lnTo>
                  <a:lnTo>
                    <a:pt x="14713" y="46054"/>
                  </a:lnTo>
                  <a:lnTo>
                    <a:pt x="14938" y="46599"/>
                  </a:lnTo>
                  <a:lnTo>
                    <a:pt x="15164" y="47124"/>
                  </a:lnTo>
                  <a:lnTo>
                    <a:pt x="15408" y="47631"/>
                  </a:lnTo>
                  <a:lnTo>
                    <a:pt x="15652" y="48119"/>
                  </a:lnTo>
                  <a:lnTo>
                    <a:pt x="15896" y="48588"/>
                  </a:lnTo>
                  <a:lnTo>
                    <a:pt x="16139" y="49038"/>
                  </a:lnTo>
                  <a:lnTo>
                    <a:pt x="16383" y="49470"/>
                  </a:lnTo>
                  <a:lnTo>
                    <a:pt x="16627" y="49883"/>
                  </a:lnTo>
                  <a:lnTo>
                    <a:pt x="16890" y="50277"/>
                  </a:lnTo>
                  <a:lnTo>
                    <a:pt x="17153" y="50652"/>
                  </a:lnTo>
                  <a:lnTo>
                    <a:pt x="17397" y="51028"/>
                  </a:lnTo>
                  <a:lnTo>
                    <a:pt x="17678" y="51384"/>
                  </a:lnTo>
                  <a:lnTo>
                    <a:pt x="17941" y="51703"/>
                  </a:lnTo>
                  <a:lnTo>
                    <a:pt x="18204" y="52022"/>
                  </a:lnTo>
                  <a:lnTo>
                    <a:pt x="18485" y="52341"/>
                  </a:lnTo>
                  <a:lnTo>
                    <a:pt x="18748" y="52623"/>
                  </a:lnTo>
                  <a:lnTo>
                    <a:pt x="19311" y="53167"/>
                  </a:lnTo>
                  <a:lnTo>
                    <a:pt x="19874" y="53674"/>
                  </a:lnTo>
                  <a:lnTo>
                    <a:pt x="20456" y="54124"/>
                  </a:lnTo>
                  <a:lnTo>
                    <a:pt x="21056" y="54518"/>
                  </a:lnTo>
                  <a:lnTo>
                    <a:pt x="21638" y="54894"/>
                  </a:lnTo>
                  <a:lnTo>
                    <a:pt x="22257" y="55231"/>
                  </a:lnTo>
                  <a:lnTo>
                    <a:pt x="22858" y="55532"/>
                  </a:lnTo>
                  <a:lnTo>
                    <a:pt x="23083" y="55625"/>
                  </a:lnTo>
                  <a:lnTo>
                    <a:pt x="23327" y="55719"/>
                  </a:lnTo>
                  <a:lnTo>
                    <a:pt x="23552" y="55776"/>
                  </a:lnTo>
                  <a:lnTo>
                    <a:pt x="23796" y="55832"/>
                  </a:lnTo>
                  <a:lnTo>
                    <a:pt x="24040" y="55869"/>
                  </a:lnTo>
                  <a:lnTo>
                    <a:pt x="24284" y="55888"/>
                  </a:lnTo>
                  <a:lnTo>
                    <a:pt x="24772" y="55888"/>
                  </a:lnTo>
                  <a:lnTo>
                    <a:pt x="25035" y="55869"/>
                  </a:lnTo>
                  <a:lnTo>
                    <a:pt x="25279" y="55832"/>
                  </a:lnTo>
                  <a:lnTo>
                    <a:pt x="25542" y="55776"/>
                  </a:lnTo>
                  <a:lnTo>
                    <a:pt x="25804" y="55719"/>
                  </a:lnTo>
                  <a:lnTo>
                    <a:pt x="26048" y="55644"/>
                  </a:lnTo>
                  <a:lnTo>
                    <a:pt x="26311" y="55550"/>
                  </a:lnTo>
                  <a:lnTo>
                    <a:pt x="26855" y="55344"/>
                  </a:lnTo>
                  <a:lnTo>
                    <a:pt x="27381" y="55081"/>
                  </a:lnTo>
                  <a:lnTo>
                    <a:pt x="27925" y="54762"/>
                  </a:lnTo>
                  <a:lnTo>
                    <a:pt x="28469" y="54406"/>
                  </a:lnTo>
                  <a:lnTo>
                    <a:pt x="29032" y="53993"/>
                  </a:lnTo>
                  <a:lnTo>
                    <a:pt x="29595" y="53561"/>
                  </a:lnTo>
                  <a:lnTo>
                    <a:pt x="30158" y="53073"/>
                  </a:lnTo>
                  <a:lnTo>
                    <a:pt x="30721" y="52548"/>
                  </a:lnTo>
                  <a:lnTo>
                    <a:pt x="31284" y="52003"/>
                  </a:lnTo>
                  <a:lnTo>
                    <a:pt x="31847" y="51403"/>
                  </a:lnTo>
                  <a:lnTo>
                    <a:pt x="32429" y="50784"/>
                  </a:lnTo>
                  <a:lnTo>
                    <a:pt x="33011" y="50146"/>
                  </a:lnTo>
                  <a:lnTo>
                    <a:pt x="33574" y="49451"/>
                  </a:lnTo>
                  <a:lnTo>
                    <a:pt x="34156" y="48757"/>
                  </a:lnTo>
                  <a:lnTo>
                    <a:pt x="34719" y="48025"/>
                  </a:lnTo>
                  <a:lnTo>
                    <a:pt x="35300" y="47274"/>
                  </a:lnTo>
                  <a:lnTo>
                    <a:pt x="35863" y="46486"/>
                  </a:lnTo>
                  <a:lnTo>
                    <a:pt x="36445" y="45698"/>
                  </a:lnTo>
                  <a:lnTo>
                    <a:pt x="37008" y="44891"/>
                  </a:lnTo>
                  <a:lnTo>
                    <a:pt x="38134" y="43239"/>
                  </a:lnTo>
                  <a:lnTo>
                    <a:pt x="39223" y="41532"/>
                  </a:lnTo>
                  <a:lnTo>
                    <a:pt x="40311" y="39805"/>
                  </a:lnTo>
                  <a:lnTo>
                    <a:pt x="41343" y="38060"/>
                  </a:lnTo>
                  <a:lnTo>
                    <a:pt x="42375" y="36314"/>
                  </a:lnTo>
                  <a:lnTo>
                    <a:pt x="43351" y="34588"/>
                  </a:lnTo>
                  <a:lnTo>
                    <a:pt x="44271" y="32880"/>
                  </a:lnTo>
                  <a:lnTo>
                    <a:pt x="45172" y="31247"/>
                  </a:lnTo>
                  <a:lnTo>
                    <a:pt x="45997" y="29652"/>
                  </a:lnTo>
                  <a:lnTo>
                    <a:pt x="46786" y="28151"/>
                  </a:lnTo>
                  <a:lnTo>
                    <a:pt x="47499" y="26743"/>
                  </a:lnTo>
                  <a:lnTo>
                    <a:pt x="48719" y="24266"/>
                  </a:lnTo>
                  <a:lnTo>
                    <a:pt x="49638" y="22333"/>
                  </a:lnTo>
                  <a:lnTo>
                    <a:pt x="50220" y="21095"/>
                  </a:lnTo>
                  <a:lnTo>
                    <a:pt x="50426" y="20644"/>
                  </a:lnTo>
                  <a:lnTo>
                    <a:pt x="32129" y="12312"/>
                  </a:lnTo>
                  <a:lnTo>
                    <a:pt x="24228" y="32204"/>
                  </a:lnTo>
                  <a:lnTo>
                    <a:pt x="23646" y="29765"/>
                  </a:lnTo>
                  <a:lnTo>
                    <a:pt x="23083" y="27494"/>
                  </a:lnTo>
                  <a:lnTo>
                    <a:pt x="22558" y="25355"/>
                  </a:lnTo>
                  <a:lnTo>
                    <a:pt x="22032" y="23347"/>
                  </a:lnTo>
                  <a:lnTo>
                    <a:pt x="21544" y="21470"/>
                  </a:lnTo>
                  <a:lnTo>
                    <a:pt x="21075" y="19743"/>
                  </a:lnTo>
                  <a:lnTo>
                    <a:pt x="20625" y="18129"/>
                  </a:lnTo>
                  <a:lnTo>
                    <a:pt x="20193" y="16628"/>
                  </a:lnTo>
                  <a:lnTo>
                    <a:pt x="19780" y="15258"/>
                  </a:lnTo>
                  <a:lnTo>
                    <a:pt x="19386" y="13982"/>
                  </a:lnTo>
                  <a:lnTo>
                    <a:pt x="19030" y="12818"/>
                  </a:lnTo>
                  <a:lnTo>
                    <a:pt x="18673" y="11767"/>
                  </a:lnTo>
                  <a:lnTo>
                    <a:pt x="18335" y="10792"/>
                  </a:lnTo>
                  <a:lnTo>
                    <a:pt x="18035" y="9928"/>
                  </a:lnTo>
                  <a:lnTo>
                    <a:pt x="17735" y="9140"/>
                  </a:lnTo>
                  <a:lnTo>
                    <a:pt x="17472" y="8446"/>
                  </a:lnTo>
                  <a:lnTo>
                    <a:pt x="17209" y="7808"/>
                  </a:lnTo>
                  <a:lnTo>
                    <a:pt x="16984" y="7263"/>
                  </a:lnTo>
                  <a:lnTo>
                    <a:pt x="16759" y="6794"/>
                  </a:lnTo>
                  <a:lnTo>
                    <a:pt x="16571" y="6381"/>
                  </a:lnTo>
                  <a:lnTo>
                    <a:pt x="16215" y="5725"/>
                  </a:lnTo>
                  <a:lnTo>
                    <a:pt x="15933" y="5255"/>
                  </a:lnTo>
                  <a:lnTo>
                    <a:pt x="15727" y="4974"/>
                  </a:lnTo>
                  <a:lnTo>
                    <a:pt x="15576" y="4805"/>
                  </a:lnTo>
                  <a:lnTo>
                    <a:pt x="15483" y="4749"/>
                  </a:lnTo>
                  <a:lnTo>
                    <a:pt x="15464" y="4730"/>
                  </a:lnTo>
                  <a:lnTo>
                    <a:pt x="13700" y="3792"/>
                  </a:lnTo>
                  <a:lnTo>
                    <a:pt x="12123" y="2966"/>
                  </a:lnTo>
                  <a:lnTo>
                    <a:pt x="10753" y="2253"/>
                  </a:lnTo>
                  <a:lnTo>
                    <a:pt x="9571" y="1652"/>
                  </a:lnTo>
                  <a:lnTo>
                    <a:pt x="8558" y="1164"/>
                  </a:lnTo>
                  <a:lnTo>
                    <a:pt x="7713" y="770"/>
                  </a:lnTo>
                  <a:lnTo>
                    <a:pt x="7019" y="451"/>
                  </a:lnTo>
                  <a:lnTo>
                    <a:pt x="6475" y="226"/>
                  </a:lnTo>
                  <a:lnTo>
                    <a:pt x="6062" y="76"/>
                  </a:lnTo>
                  <a:lnTo>
                    <a:pt x="5780" y="1"/>
                  </a:lnTo>
                  <a:close/>
                </a:path>
              </a:pathLst>
            </a:custGeom>
            <a:solidFill>
              <a:srgbClr val="9654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5" name="Google Shape;1375;p40"/>
            <p:cNvSpPr/>
            <p:nvPr/>
          </p:nvSpPr>
          <p:spPr>
            <a:xfrm>
              <a:off x="5550350" y="3071425"/>
              <a:ext cx="495950" cy="310625"/>
            </a:xfrm>
            <a:custGeom>
              <a:rect b="b" l="l" r="r" t="t"/>
              <a:pathLst>
                <a:path extrusionOk="0" h="12425" w="19838">
                  <a:moveTo>
                    <a:pt x="1540" y="1"/>
                  </a:moveTo>
                  <a:lnTo>
                    <a:pt x="1" y="3885"/>
                  </a:lnTo>
                  <a:lnTo>
                    <a:pt x="526" y="4261"/>
                  </a:lnTo>
                  <a:lnTo>
                    <a:pt x="1052" y="4655"/>
                  </a:lnTo>
                  <a:lnTo>
                    <a:pt x="2084" y="5443"/>
                  </a:lnTo>
                  <a:lnTo>
                    <a:pt x="3097" y="6269"/>
                  </a:lnTo>
                  <a:lnTo>
                    <a:pt x="4130" y="7113"/>
                  </a:lnTo>
                  <a:lnTo>
                    <a:pt x="4599" y="7470"/>
                  </a:lnTo>
                  <a:lnTo>
                    <a:pt x="5068" y="7826"/>
                  </a:lnTo>
                  <a:lnTo>
                    <a:pt x="5537" y="8183"/>
                  </a:lnTo>
                  <a:lnTo>
                    <a:pt x="6025" y="8521"/>
                  </a:lnTo>
                  <a:lnTo>
                    <a:pt x="6513" y="8840"/>
                  </a:lnTo>
                  <a:lnTo>
                    <a:pt x="7020" y="9159"/>
                  </a:lnTo>
                  <a:lnTo>
                    <a:pt x="7526" y="9459"/>
                  </a:lnTo>
                  <a:lnTo>
                    <a:pt x="8033" y="9741"/>
                  </a:lnTo>
                  <a:lnTo>
                    <a:pt x="8559" y="10003"/>
                  </a:lnTo>
                  <a:lnTo>
                    <a:pt x="9084" y="10266"/>
                  </a:lnTo>
                  <a:lnTo>
                    <a:pt x="9610" y="10510"/>
                  </a:lnTo>
                  <a:lnTo>
                    <a:pt x="10154" y="10735"/>
                  </a:lnTo>
                  <a:lnTo>
                    <a:pt x="10698" y="10942"/>
                  </a:lnTo>
                  <a:lnTo>
                    <a:pt x="11261" y="11148"/>
                  </a:lnTo>
                  <a:lnTo>
                    <a:pt x="11824" y="11317"/>
                  </a:lnTo>
                  <a:lnTo>
                    <a:pt x="12406" y="11486"/>
                  </a:lnTo>
                  <a:lnTo>
                    <a:pt x="13063" y="11636"/>
                  </a:lnTo>
                  <a:lnTo>
                    <a:pt x="13738" y="11805"/>
                  </a:lnTo>
                  <a:lnTo>
                    <a:pt x="14414" y="11936"/>
                  </a:lnTo>
                  <a:lnTo>
                    <a:pt x="15089" y="12068"/>
                  </a:lnTo>
                  <a:lnTo>
                    <a:pt x="15784" y="12180"/>
                  </a:lnTo>
                  <a:lnTo>
                    <a:pt x="16478" y="12274"/>
                  </a:lnTo>
                  <a:lnTo>
                    <a:pt x="17191" y="12349"/>
                  </a:lnTo>
                  <a:lnTo>
                    <a:pt x="17904" y="12424"/>
                  </a:lnTo>
                  <a:lnTo>
                    <a:pt x="18711" y="10735"/>
                  </a:lnTo>
                  <a:lnTo>
                    <a:pt x="19331" y="9440"/>
                  </a:lnTo>
                  <a:lnTo>
                    <a:pt x="19837" y="8333"/>
                  </a:lnTo>
                  <a:lnTo>
                    <a:pt x="1540" y="1"/>
                  </a:lnTo>
                  <a:close/>
                </a:path>
              </a:pathLst>
            </a:custGeom>
            <a:solidFill>
              <a:srgbClr val="8440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6" name="Google Shape;1376;p40"/>
            <p:cNvSpPr/>
            <p:nvPr/>
          </p:nvSpPr>
          <p:spPr>
            <a:xfrm>
              <a:off x="5529250" y="2490600"/>
              <a:ext cx="709400" cy="808875"/>
            </a:xfrm>
            <a:custGeom>
              <a:rect b="b" l="l" r="r" t="t"/>
              <a:pathLst>
                <a:path extrusionOk="0" h="32355" w="28376">
                  <a:moveTo>
                    <a:pt x="18748" y="0"/>
                  </a:moveTo>
                  <a:lnTo>
                    <a:pt x="18373" y="19"/>
                  </a:lnTo>
                  <a:lnTo>
                    <a:pt x="17998" y="57"/>
                  </a:lnTo>
                  <a:lnTo>
                    <a:pt x="17604" y="113"/>
                  </a:lnTo>
                  <a:lnTo>
                    <a:pt x="17210" y="188"/>
                  </a:lnTo>
                  <a:lnTo>
                    <a:pt x="16815" y="282"/>
                  </a:lnTo>
                  <a:lnTo>
                    <a:pt x="16421" y="394"/>
                  </a:lnTo>
                  <a:lnTo>
                    <a:pt x="16008" y="526"/>
                  </a:lnTo>
                  <a:lnTo>
                    <a:pt x="15614" y="676"/>
                  </a:lnTo>
                  <a:lnTo>
                    <a:pt x="15202" y="864"/>
                  </a:lnTo>
                  <a:lnTo>
                    <a:pt x="14789" y="1051"/>
                  </a:lnTo>
                  <a:lnTo>
                    <a:pt x="14376" y="1277"/>
                  </a:lnTo>
                  <a:lnTo>
                    <a:pt x="13963" y="1539"/>
                  </a:lnTo>
                  <a:lnTo>
                    <a:pt x="13531" y="1821"/>
                  </a:lnTo>
                  <a:lnTo>
                    <a:pt x="13118" y="2121"/>
                  </a:lnTo>
                  <a:lnTo>
                    <a:pt x="12687" y="2440"/>
                  </a:lnTo>
                  <a:lnTo>
                    <a:pt x="12255" y="2797"/>
                  </a:lnTo>
                  <a:lnTo>
                    <a:pt x="11823" y="3191"/>
                  </a:lnTo>
                  <a:lnTo>
                    <a:pt x="11373" y="3604"/>
                  </a:lnTo>
                  <a:lnTo>
                    <a:pt x="10941" y="4035"/>
                  </a:lnTo>
                  <a:lnTo>
                    <a:pt x="10491" y="4504"/>
                  </a:lnTo>
                  <a:lnTo>
                    <a:pt x="10059" y="5011"/>
                  </a:lnTo>
                  <a:lnTo>
                    <a:pt x="9609" y="5555"/>
                  </a:lnTo>
                  <a:lnTo>
                    <a:pt x="9159" y="6118"/>
                  </a:lnTo>
                  <a:lnTo>
                    <a:pt x="8689" y="6719"/>
                  </a:lnTo>
                  <a:lnTo>
                    <a:pt x="8239" y="7357"/>
                  </a:lnTo>
                  <a:lnTo>
                    <a:pt x="7770" y="8033"/>
                  </a:lnTo>
                  <a:lnTo>
                    <a:pt x="7319" y="8746"/>
                  </a:lnTo>
                  <a:lnTo>
                    <a:pt x="6850" y="9478"/>
                  </a:lnTo>
                  <a:lnTo>
                    <a:pt x="6381" y="10266"/>
                  </a:lnTo>
                  <a:lnTo>
                    <a:pt x="5912" y="11073"/>
                  </a:lnTo>
                  <a:lnTo>
                    <a:pt x="5424" y="11936"/>
                  </a:lnTo>
                  <a:lnTo>
                    <a:pt x="4955" y="12837"/>
                  </a:lnTo>
                  <a:lnTo>
                    <a:pt x="4467" y="13775"/>
                  </a:lnTo>
                  <a:lnTo>
                    <a:pt x="3979" y="14751"/>
                  </a:lnTo>
                  <a:lnTo>
                    <a:pt x="3491" y="15764"/>
                  </a:lnTo>
                  <a:lnTo>
                    <a:pt x="3003" y="16815"/>
                  </a:lnTo>
                  <a:lnTo>
                    <a:pt x="2515" y="17923"/>
                  </a:lnTo>
                  <a:lnTo>
                    <a:pt x="2008" y="19067"/>
                  </a:lnTo>
                  <a:lnTo>
                    <a:pt x="1521" y="20250"/>
                  </a:lnTo>
                  <a:lnTo>
                    <a:pt x="1014" y="21488"/>
                  </a:lnTo>
                  <a:lnTo>
                    <a:pt x="507" y="22764"/>
                  </a:lnTo>
                  <a:lnTo>
                    <a:pt x="0" y="24097"/>
                  </a:lnTo>
                  <a:lnTo>
                    <a:pt x="526" y="24435"/>
                  </a:lnTo>
                  <a:lnTo>
                    <a:pt x="1145" y="24810"/>
                  </a:lnTo>
                  <a:lnTo>
                    <a:pt x="1971" y="25317"/>
                  </a:lnTo>
                  <a:lnTo>
                    <a:pt x="3003" y="25899"/>
                  </a:lnTo>
                  <a:lnTo>
                    <a:pt x="4223" y="26574"/>
                  </a:lnTo>
                  <a:lnTo>
                    <a:pt x="5574" y="27287"/>
                  </a:lnTo>
                  <a:lnTo>
                    <a:pt x="7075" y="28019"/>
                  </a:lnTo>
                  <a:lnTo>
                    <a:pt x="7882" y="28395"/>
                  </a:lnTo>
                  <a:lnTo>
                    <a:pt x="8708" y="28770"/>
                  </a:lnTo>
                  <a:lnTo>
                    <a:pt x="9553" y="29145"/>
                  </a:lnTo>
                  <a:lnTo>
                    <a:pt x="10416" y="29502"/>
                  </a:lnTo>
                  <a:lnTo>
                    <a:pt x="11317" y="29858"/>
                  </a:lnTo>
                  <a:lnTo>
                    <a:pt x="12218" y="30196"/>
                  </a:lnTo>
                  <a:lnTo>
                    <a:pt x="13137" y="30534"/>
                  </a:lnTo>
                  <a:lnTo>
                    <a:pt x="14075" y="30834"/>
                  </a:lnTo>
                  <a:lnTo>
                    <a:pt x="15014" y="31116"/>
                  </a:lnTo>
                  <a:lnTo>
                    <a:pt x="15971" y="31397"/>
                  </a:lnTo>
                  <a:lnTo>
                    <a:pt x="16928" y="31622"/>
                  </a:lnTo>
                  <a:lnTo>
                    <a:pt x="17885" y="31848"/>
                  </a:lnTo>
                  <a:lnTo>
                    <a:pt x="18842" y="32017"/>
                  </a:lnTo>
                  <a:lnTo>
                    <a:pt x="19799" y="32167"/>
                  </a:lnTo>
                  <a:lnTo>
                    <a:pt x="20756" y="32279"/>
                  </a:lnTo>
                  <a:lnTo>
                    <a:pt x="21714" y="32354"/>
                  </a:lnTo>
                  <a:lnTo>
                    <a:pt x="22183" y="31228"/>
                  </a:lnTo>
                  <a:lnTo>
                    <a:pt x="22689" y="29915"/>
                  </a:lnTo>
                  <a:lnTo>
                    <a:pt x="23346" y="28226"/>
                  </a:lnTo>
                  <a:lnTo>
                    <a:pt x="24097" y="26199"/>
                  </a:lnTo>
                  <a:lnTo>
                    <a:pt x="24491" y="25092"/>
                  </a:lnTo>
                  <a:lnTo>
                    <a:pt x="24885" y="23909"/>
                  </a:lnTo>
                  <a:lnTo>
                    <a:pt x="25298" y="22708"/>
                  </a:lnTo>
                  <a:lnTo>
                    <a:pt x="25692" y="21451"/>
                  </a:lnTo>
                  <a:lnTo>
                    <a:pt x="26086" y="20175"/>
                  </a:lnTo>
                  <a:lnTo>
                    <a:pt x="26462" y="18861"/>
                  </a:lnTo>
                  <a:lnTo>
                    <a:pt x="26818" y="17547"/>
                  </a:lnTo>
                  <a:lnTo>
                    <a:pt x="27156" y="16234"/>
                  </a:lnTo>
                  <a:lnTo>
                    <a:pt x="27456" y="14920"/>
                  </a:lnTo>
                  <a:lnTo>
                    <a:pt x="27738" y="13625"/>
                  </a:lnTo>
                  <a:lnTo>
                    <a:pt x="27963" y="12368"/>
                  </a:lnTo>
                  <a:lnTo>
                    <a:pt x="28151" y="11129"/>
                  </a:lnTo>
                  <a:lnTo>
                    <a:pt x="28226" y="10529"/>
                  </a:lnTo>
                  <a:lnTo>
                    <a:pt x="28282" y="9928"/>
                  </a:lnTo>
                  <a:lnTo>
                    <a:pt x="28319" y="9346"/>
                  </a:lnTo>
                  <a:lnTo>
                    <a:pt x="28357" y="8783"/>
                  </a:lnTo>
                  <a:lnTo>
                    <a:pt x="28376" y="8239"/>
                  </a:lnTo>
                  <a:lnTo>
                    <a:pt x="28376" y="7695"/>
                  </a:lnTo>
                  <a:lnTo>
                    <a:pt x="28357" y="7188"/>
                  </a:lnTo>
                  <a:lnTo>
                    <a:pt x="28319" y="6681"/>
                  </a:lnTo>
                  <a:lnTo>
                    <a:pt x="28263" y="6212"/>
                  </a:lnTo>
                  <a:lnTo>
                    <a:pt x="28207" y="5743"/>
                  </a:lnTo>
                  <a:lnTo>
                    <a:pt x="28113" y="5311"/>
                  </a:lnTo>
                  <a:lnTo>
                    <a:pt x="28000" y="4899"/>
                  </a:lnTo>
                  <a:lnTo>
                    <a:pt x="27869" y="4504"/>
                  </a:lnTo>
                  <a:lnTo>
                    <a:pt x="27719" y="4129"/>
                  </a:lnTo>
                  <a:lnTo>
                    <a:pt x="27550" y="3791"/>
                  </a:lnTo>
                  <a:lnTo>
                    <a:pt x="27344" y="3472"/>
                  </a:lnTo>
                  <a:lnTo>
                    <a:pt x="27118" y="3191"/>
                  </a:lnTo>
                  <a:lnTo>
                    <a:pt x="26874" y="2928"/>
                  </a:lnTo>
                  <a:lnTo>
                    <a:pt x="26612" y="2703"/>
                  </a:lnTo>
                  <a:lnTo>
                    <a:pt x="26330" y="2496"/>
                  </a:lnTo>
                  <a:lnTo>
                    <a:pt x="25711" y="2140"/>
                  </a:lnTo>
                  <a:lnTo>
                    <a:pt x="25073" y="1802"/>
                  </a:lnTo>
                  <a:lnTo>
                    <a:pt x="24416" y="1464"/>
                  </a:lnTo>
                  <a:lnTo>
                    <a:pt x="23759" y="1145"/>
                  </a:lnTo>
                  <a:lnTo>
                    <a:pt x="23084" y="864"/>
                  </a:lnTo>
                  <a:lnTo>
                    <a:pt x="22408" y="601"/>
                  </a:lnTo>
                  <a:lnTo>
                    <a:pt x="21695" y="376"/>
                  </a:lnTo>
                  <a:lnTo>
                    <a:pt x="21338" y="282"/>
                  </a:lnTo>
                  <a:lnTo>
                    <a:pt x="20982" y="207"/>
                  </a:lnTo>
                  <a:lnTo>
                    <a:pt x="20625" y="132"/>
                  </a:lnTo>
                  <a:lnTo>
                    <a:pt x="20250" y="75"/>
                  </a:lnTo>
                  <a:lnTo>
                    <a:pt x="19893" y="38"/>
                  </a:lnTo>
                  <a:lnTo>
                    <a:pt x="19518" y="19"/>
                  </a:lnTo>
                  <a:lnTo>
                    <a:pt x="191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7" name="Google Shape;1377;p40"/>
            <p:cNvSpPr/>
            <p:nvPr/>
          </p:nvSpPr>
          <p:spPr>
            <a:xfrm>
              <a:off x="1697075" y="4392150"/>
              <a:ext cx="4322475" cy="1084725"/>
            </a:xfrm>
            <a:custGeom>
              <a:rect b="b" l="l" r="r" t="t"/>
              <a:pathLst>
                <a:path extrusionOk="0" h="43389" w="172899">
                  <a:moveTo>
                    <a:pt x="84226" y="0"/>
                  </a:moveTo>
                  <a:lnTo>
                    <a:pt x="82011" y="19"/>
                  </a:lnTo>
                  <a:lnTo>
                    <a:pt x="79815" y="56"/>
                  </a:lnTo>
                  <a:lnTo>
                    <a:pt x="77620" y="113"/>
                  </a:lnTo>
                  <a:lnTo>
                    <a:pt x="75443" y="169"/>
                  </a:lnTo>
                  <a:lnTo>
                    <a:pt x="73285" y="244"/>
                  </a:lnTo>
                  <a:lnTo>
                    <a:pt x="71164" y="338"/>
                  </a:lnTo>
                  <a:lnTo>
                    <a:pt x="69043" y="432"/>
                  </a:lnTo>
                  <a:lnTo>
                    <a:pt x="66941" y="544"/>
                  </a:lnTo>
                  <a:lnTo>
                    <a:pt x="64858" y="676"/>
                  </a:lnTo>
                  <a:lnTo>
                    <a:pt x="62794" y="826"/>
                  </a:lnTo>
                  <a:lnTo>
                    <a:pt x="60748" y="976"/>
                  </a:lnTo>
                  <a:lnTo>
                    <a:pt x="58722" y="1145"/>
                  </a:lnTo>
                  <a:lnTo>
                    <a:pt x="56732" y="1314"/>
                  </a:lnTo>
                  <a:lnTo>
                    <a:pt x="54762" y="1502"/>
                  </a:lnTo>
                  <a:lnTo>
                    <a:pt x="52810" y="1708"/>
                  </a:lnTo>
                  <a:lnTo>
                    <a:pt x="50877" y="1914"/>
                  </a:lnTo>
                  <a:lnTo>
                    <a:pt x="48982" y="2140"/>
                  </a:lnTo>
                  <a:lnTo>
                    <a:pt x="47105" y="2365"/>
                  </a:lnTo>
                  <a:lnTo>
                    <a:pt x="45247" y="2609"/>
                  </a:lnTo>
                  <a:lnTo>
                    <a:pt x="43427" y="2872"/>
                  </a:lnTo>
                  <a:lnTo>
                    <a:pt x="41625" y="3134"/>
                  </a:lnTo>
                  <a:lnTo>
                    <a:pt x="39861" y="3416"/>
                  </a:lnTo>
                  <a:lnTo>
                    <a:pt x="38116" y="3697"/>
                  </a:lnTo>
                  <a:lnTo>
                    <a:pt x="36408" y="3998"/>
                  </a:lnTo>
                  <a:lnTo>
                    <a:pt x="34738" y="4317"/>
                  </a:lnTo>
                  <a:lnTo>
                    <a:pt x="33086" y="4617"/>
                  </a:lnTo>
                  <a:lnTo>
                    <a:pt x="31472" y="4955"/>
                  </a:lnTo>
                  <a:lnTo>
                    <a:pt x="29877" y="5292"/>
                  </a:lnTo>
                  <a:lnTo>
                    <a:pt x="28338" y="5630"/>
                  </a:lnTo>
                  <a:lnTo>
                    <a:pt x="26818" y="5987"/>
                  </a:lnTo>
                  <a:lnTo>
                    <a:pt x="25335" y="6343"/>
                  </a:lnTo>
                  <a:lnTo>
                    <a:pt x="23872" y="6719"/>
                  </a:lnTo>
                  <a:lnTo>
                    <a:pt x="22464" y="7113"/>
                  </a:lnTo>
                  <a:lnTo>
                    <a:pt x="21094" y="7488"/>
                  </a:lnTo>
                  <a:lnTo>
                    <a:pt x="19743" y="7901"/>
                  </a:lnTo>
                  <a:lnTo>
                    <a:pt x="18448" y="8295"/>
                  </a:lnTo>
                  <a:lnTo>
                    <a:pt x="17191" y="8708"/>
                  </a:lnTo>
                  <a:lnTo>
                    <a:pt x="15952" y="9140"/>
                  </a:lnTo>
                  <a:lnTo>
                    <a:pt x="14770" y="9571"/>
                  </a:lnTo>
                  <a:lnTo>
                    <a:pt x="13625" y="10003"/>
                  </a:lnTo>
                  <a:lnTo>
                    <a:pt x="12518" y="10435"/>
                  </a:lnTo>
                  <a:lnTo>
                    <a:pt x="11467" y="10885"/>
                  </a:lnTo>
                  <a:lnTo>
                    <a:pt x="10435" y="11354"/>
                  </a:lnTo>
                  <a:lnTo>
                    <a:pt x="9459" y="11823"/>
                  </a:lnTo>
                  <a:lnTo>
                    <a:pt x="8539" y="12292"/>
                  </a:lnTo>
                  <a:lnTo>
                    <a:pt x="7638" y="12762"/>
                  </a:lnTo>
                  <a:lnTo>
                    <a:pt x="6794" y="13250"/>
                  </a:lnTo>
                  <a:lnTo>
                    <a:pt x="6006" y="13737"/>
                  </a:lnTo>
                  <a:lnTo>
                    <a:pt x="5255" y="14225"/>
                  </a:lnTo>
                  <a:lnTo>
                    <a:pt x="4542" y="14732"/>
                  </a:lnTo>
                  <a:lnTo>
                    <a:pt x="3904" y="15239"/>
                  </a:lnTo>
                  <a:lnTo>
                    <a:pt x="3284" y="15746"/>
                  </a:lnTo>
                  <a:lnTo>
                    <a:pt x="2721" y="16271"/>
                  </a:lnTo>
                  <a:lnTo>
                    <a:pt x="2215" y="16796"/>
                  </a:lnTo>
                  <a:lnTo>
                    <a:pt x="1764" y="17322"/>
                  </a:lnTo>
                  <a:lnTo>
                    <a:pt x="1351" y="17847"/>
                  </a:lnTo>
                  <a:lnTo>
                    <a:pt x="1183" y="18129"/>
                  </a:lnTo>
                  <a:lnTo>
                    <a:pt x="1014" y="18392"/>
                  </a:lnTo>
                  <a:lnTo>
                    <a:pt x="845" y="18654"/>
                  </a:lnTo>
                  <a:lnTo>
                    <a:pt x="695" y="18936"/>
                  </a:lnTo>
                  <a:lnTo>
                    <a:pt x="563" y="19199"/>
                  </a:lnTo>
                  <a:lnTo>
                    <a:pt x="451" y="19480"/>
                  </a:lnTo>
                  <a:lnTo>
                    <a:pt x="357" y="19743"/>
                  </a:lnTo>
                  <a:lnTo>
                    <a:pt x="263" y="20024"/>
                  </a:lnTo>
                  <a:lnTo>
                    <a:pt x="188" y="20306"/>
                  </a:lnTo>
                  <a:lnTo>
                    <a:pt x="113" y="20569"/>
                  </a:lnTo>
                  <a:lnTo>
                    <a:pt x="75" y="20850"/>
                  </a:lnTo>
                  <a:lnTo>
                    <a:pt x="38" y="21132"/>
                  </a:lnTo>
                  <a:lnTo>
                    <a:pt x="19" y="21413"/>
                  </a:lnTo>
                  <a:lnTo>
                    <a:pt x="0" y="21695"/>
                  </a:lnTo>
                  <a:lnTo>
                    <a:pt x="19" y="21976"/>
                  </a:lnTo>
                  <a:lnTo>
                    <a:pt x="38" y="22258"/>
                  </a:lnTo>
                  <a:lnTo>
                    <a:pt x="75" y="22539"/>
                  </a:lnTo>
                  <a:lnTo>
                    <a:pt x="113" y="22802"/>
                  </a:lnTo>
                  <a:lnTo>
                    <a:pt x="188" y="23083"/>
                  </a:lnTo>
                  <a:lnTo>
                    <a:pt x="263" y="23365"/>
                  </a:lnTo>
                  <a:lnTo>
                    <a:pt x="357" y="23646"/>
                  </a:lnTo>
                  <a:lnTo>
                    <a:pt x="451" y="23909"/>
                  </a:lnTo>
                  <a:lnTo>
                    <a:pt x="563" y="24191"/>
                  </a:lnTo>
                  <a:lnTo>
                    <a:pt x="695" y="24453"/>
                  </a:lnTo>
                  <a:lnTo>
                    <a:pt x="845" y="24735"/>
                  </a:lnTo>
                  <a:lnTo>
                    <a:pt x="1014" y="24998"/>
                  </a:lnTo>
                  <a:lnTo>
                    <a:pt x="1183" y="25260"/>
                  </a:lnTo>
                  <a:lnTo>
                    <a:pt x="1351" y="25542"/>
                  </a:lnTo>
                  <a:lnTo>
                    <a:pt x="1764" y="26067"/>
                  </a:lnTo>
                  <a:lnTo>
                    <a:pt x="2215" y="26593"/>
                  </a:lnTo>
                  <a:lnTo>
                    <a:pt x="2721" y="27118"/>
                  </a:lnTo>
                  <a:lnTo>
                    <a:pt x="3284" y="27625"/>
                  </a:lnTo>
                  <a:lnTo>
                    <a:pt x="3904" y="28150"/>
                  </a:lnTo>
                  <a:lnTo>
                    <a:pt x="4542" y="28657"/>
                  </a:lnTo>
                  <a:lnTo>
                    <a:pt x="5255" y="29145"/>
                  </a:lnTo>
                  <a:lnTo>
                    <a:pt x="6006" y="29652"/>
                  </a:lnTo>
                  <a:lnTo>
                    <a:pt x="6794" y="30140"/>
                  </a:lnTo>
                  <a:lnTo>
                    <a:pt x="7638" y="30628"/>
                  </a:lnTo>
                  <a:lnTo>
                    <a:pt x="8539" y="31097"/>
                  </a:lnTo>
                  <a:lnTo>
                    <a:pt x="9459" y="31566"/>
                  </a:lnTo>
                  <a:lnTo>
                    <a:pt x="10435" y="32035"/>
                  </a:lnTo>
                  <a:lnTo>
                    <a:pt x="11467" y="32486"/>
                  </a:lnTo>
                  <a:lnTo>
                    <a:pt x="12518" y="32936"/>
                  </a:lnTo>
                  <a:lnTo>
                    <a:pt x="13625" y="33386"/>
                  </a:lnTo>
                  <a:lnTo>
                    <a:pt x="14770" y="33818"/>
                  </a:lnTo>
                  <a:lnTo>
                    <a:pt x="15952" y="34250"/>
                  </a:lnTo>
                  <a:lnTo>
                    <a:pt x="17191" y="34681"/>
                  </a:lnTo>
                  <a:lnTo>
                    <a:pt x="18448" y="35094"/>
                  </a:lnTo>
                  <a:lnTo>
                    <a:pt x="19743" y="35488"/>
                  </a:lnTo>
                  <a:lnTo>
                    <a:pt x="21094" y="35882"/>
                  </a:lnTo>
                  <a:lnTo>
                    <a:pt x="22464" y="36276"/>
                  </a:lnTo>
                  <a:lnTo>
                    <a:pt x="23872" y="36670"/>
                  </a:lnTo>
                  <a:lnTo>
                    <a:pt x="25335" y="37027"/>
                  </a:lnTo>
                  <a:lnTo>
                    <a:pt x="26818" y="37402"/>
                  </a:lnTo>
                  <a:lnTo>
                    <a:pt x="28338" y="37759"/>
                  </a:lnTo>
                  <a:lnTo>
                    <a:pt x="29877" y="38097"/>
                  </a:lnTo>
                  <a:lnTo>
                    <a:pt x="31472" y="38435"/>
                  </a:lnTo>
                  <a:lnTo>
                    <a:pt x="33086" y="38754"/>
                  </a:lnTo>
                  <a:lnTo>
                    <a:pt x="34738" y="39073"/>
                  </a:lnTo>
                  <a:lnTo>
                    <a:pt x="36408" y="39392"/>
                  </a:lnTo>
                  <a:lnTo>
                    <a:pt x="38116" y="39692"/>
                  </a:lnTo>
                  <a:lnTo>
                    <a:pt x="39861" y="39973"/>
                  </a:lnTo>
                  <a:lnTo>
                    <a:pt x="41625" y="40255"/>
                  </a:lnTo>
                  <a:lnTo>
                    <a:pt x="43427" y="40518"/>
                  </a:lnTo>
                  <a:lnTo>
                    <a:pt x="45247" y="40762"/>
                  </a:lnTo>
                  <a:lnTo>
                    <a:pt x="47105" y="41006"/>
                  </a:lnTo>
                  <a:lnTo>
                    <a:pt x="48982" y="41250"/>
                  </a:lnTo>
                  <a:lnTo>
                    <a:pt x="50877" y="41475"/>
                  </a:lnTo>
                  <a:lnTo>
                    <a:pt x="52810" y="41681"/>
                  </a:lnTo>
                  <a:lnTo>
                    <a:pt x="54762" y="41888"/>
                  </a:lnTo>
                  <a:lnTo>
                    <a:pt x="56732" y="42075"/>
                  </a:lnTo>
                  <a:lnTo>
                    <a:pt x="58722" y="42244"/>
                  </a:lnTo>
                  <a:lnTo>
                    <a:pt x="60748" y="42413"/>
                  </a:lnTo>
                  <a:lnTo>
                    <a:pt x="62794" y="42563"/>
                  </a:lnTo>
                  <a:lnTo>
                    <a:pt x="64858" y="42713"/>
                  </a:lnTo>
                  <a:lnTo>
                    <a:pt x="66941" y="42826"/>
                  </a:lnTo>
                  <a:lnTo>
                    <a:pt x="69043" y="42939"/>
                  </a:lnTo>
                  <a:lnTo>
                    <a:pt x="71164" y="43051"/>
                  </a:lnTo>
                  <a:lnTo>
                    <a:pt x="73285" y="43145"/>
                  </a:lnTo>
                  <a:lnTo>
                    <a:pt x="75443" y="43220"/>
                  </a:lnTo>
                  <a:lnTo>
                    <a:pt x="77620" y="43276"/>
                  </a:lnTo>
                  <a:lnTo>
                    <a:pt x="79815" y="43333"/>
                  </a:lnTo>
                  <a:lnTo>
                    <a:pt x="82011" y="43351"/>
                  </a:lnTo>
                  <a:lnTo>
                    <a:pt x="84226" y="43389"/>
                  </a:lnTo>
                  <a:lnTo>
                    <a:pt x="88692" y="43389"/>
                  </a:lnTo>
                  <a:lnTo>
                    <a:pt x="90907" y="43351"/>
                  </a:lnTo>
                  <a:lnTo>
                    <a:pt x="93102" y="43333"/>
                  </a:lnTo>
                  <a:lnTo>
                    <a:pt x="95298" y="43276"/>
                  </a:lnTo>
                  <a:lnTo>
                    <a:pt x="97475" y="43220"/>
                  </a:lnTo>
                  <a:lnTo>
                    <a:pt x="99614" y="43145"/>
                  </a:lnTo>
                  <a:lnTo>
                    <a:pt x="101754" y="43051"/>
                  </a:lnTo>
                  <a:lnTo>
                    <a:pt x="103874" y="42939"/>
                  </a:lnTo>
                  <a:lnTo>
                    <a:pt x="105976" y="42826"/>
                  </a:lnTo>
                  <a:lnTo>
                    <a:pt x="108059" y="42713"/>
                  </a:lnTo>
                  <a:lnTo>
                    <a:pt x="110124" y="42563"/>
                  </a:lnTo>
                  <a:lnTo>
                    <a:pt x="112169" y="42413"/>
                  </a:lnTo>
                  <a:lnTo>
                    <a:pt x="114177" y="42244"/>
                  </a:lnTo>
                  <a:lnTo>
                    <a:pt x="116185" y="42075"/>
                  </a:lnTo>
                  <a:lnTo>
                    <a:pt x="118156" y="41888"/>
                  </a:lnTo>
                  <a:lnTo>
                    <a:pt x="120108" y="41681"/>
                  </a:lnTo>
                  <a:lnTo>
                    <a:pt x="122041" y="41475"/>
                  </a:lnTo>
                  <a:lnTo>
                    <a:pt x="123936" y="41250"/>
                  </a:lnTo>
                  <a:lnTo>
                    <a:pt x="125813" y="41006"/>
                  </a:lnTo>
                  <a:lnTo>
                    <a:pt x="127671" y="40762"/>
                  </a:lnTo>
                  <a:lnTo>
                    <a:pt x="129491" y="40518"/>
                  </a:lnTo>
                  <a:lnTo>
                    <a:pt x="131293" y="40255"/>
                  </a:lnTo>
                  <a:lnTo>
                    <a:pt x="133057" y="39973"/>
                  </a:lnTo>
                  <a:lnTo>
                    <a:pt x="134783" y="39692"/>
                  </a:lnTo>
                  <a:lnTo>
                    <a:pt x="136510" y="39392"/>
                  </a:lnTo>
                  <a:lnTo>
                    <a:pt x="138180" y="39073"/>
                  </a:lnTo>
                  <a:lnTo>
                    <a:pt x="139832" y="38754"/>
                  </a:lnTo>
                  <a:lnTo>
                    <a:pt x="141446" y="38435"/>
                  </a:lnTo>
                  <a:lnTo>
                    <a:pt x="143041" y="38097"/>
                  </a:lnTo>
                  <a:lnTo>
                    <a:pt x="144580" y="37759"/>
                  </a:lnTo>
                  <a:lnTo>
                    <a:pt x="146100" y="37402"/>
                  </a:lnTo>
                  <a:lnTo>
                    <a:pt x="147582" y="37027"/>
                  </a:lnTo>
                  <a:lnTo>
                    <a:pt x="149027" y="36670"/>
                  </a:lnTo>
                  <a:lnTo>
                    <a:pt x="150454" y="36276"/>
                  </a:lnTo>
                  <a:lnTo>
                    <a:pt x="151824" y="35882"/>
                  </a:lnTo>
                  <a:lnTo>
                    <a:pt x="153175" y="35488"/>
                  </a:lnTo>
                  <a:lnTo>
                    <a:pt x="154470" y="35094"/>
                  </a:lnTo>
                  <a:lnTo>
                    <a:pt x="155727" y="34681"/>
                  </a:lnTo>
                  <a:lnTo>
                    <a:pt x="156966" y="34250"/>
                  </a:lnTo>
                  <a:lnTo>
                    <a:pt x="158148" y="33818"/>
                  </a:lnTo>
                  <a:lnTo>
                    <a:pt x="159293" y="33386"/>
                  </a:lnTo>
                  <a:lnTo>
                    <a:pt x="160400" y="32936"/>
                  </a:lnTo>
                  <a:lnTo>
                    <a:pt x="161451" y="32486"/>
                  </a:lnTo>
                  <a:lnTo>
                    <a:pt x="162464" y="32035"/>
                  </a:lnTo>
                  <a:lnTo>
                    <a:pt x="163440" y="31566"/>
                  </a:lnTo>
                  <a:lnTo>
                    <a:pt x="164379" y="31097"/>
                  </a:lnTo>
                  <a:lnTo>
                    <a:pt x="165261" y="30628"/>
                  </a:lnTo>
                  <a:lnTo>
                    <a:pt x="166105" y="30140"/>
                  </a:lnTo>
                  <a:lnTo>
                    <a:pt x="166912" y="29652"/>
                  </a:lnTo>
                  <a:lnTo>
                    <a:pt x="167663" y="29145"/>
                  </a:lnTo>
                  <a:lnTo>
                    <a:pt x="168357" y="28657"/>
                  </a:lnTo>
                  <a:lnTo>
                    <a:pt x="169014" y="28150"/>
                  </a:lnTo>
                  <a:lnTo>
                    <a:pt x="169633" y="27625"/>
                  </a:lnTo>
                  <a:lnTo>
                    <a:pt x="170178" y="27118"/>
                  </a:lnTo>
                  <a:lnTo>
                    <a:pt x="170684" y="26593"/>
                  </a:lnTo>
                  <a:lnTo>
                    <a:pt x="171153" y="26067"/>
                  </a:lnTo>
                  <a:lnTo>
                    <a:pt x="171547" y="25542"/>
                  </a:lnTo>
                  <a:lnTo>
                    <a:pt x="171735" y="25260"/>
                  </a:lnTo>
                  <a:lnTo>
                    <a:pt x="171904" y="24998"/>
                  </a:lnTo>
                  <a:lnTo>
                    <a:pt x="172073" y="24735"/>
                  </a:lnTo>
                  <a:lnTo>
                    <a:pt x="172204" y="24453"/>
                  </a:lnTo>
                  <a:lnTo>
                    <a:pt x="172336" y="24191"/>
                  </a:lnTo>
                  <a:lnTo>
                    <a:pt x="172467" y="23909"/>
                  </a:lnTo>
                  <a:lnTo>
                    <a:pt x="172561" y="23646"/>
                  </a:lnTo>
                  <a:lnTo>
                    <a:pt x="172655" y="23365"/>
                  </a:lnTo>
                  <a:lnTo>
                    <a:pt x="172730" y="23083"/>
                  </a:lnTo>
                  <a:lnTo>
                    <a:pt x="172786" y="22802"/>
                  </a:lnTo>
                  <a:lnTo>
                    <a:pt x="172842" y="22539"/>
                  </a:lnTo>
                  <a:lnTo>
                    <a:pt x="172880" y="22258"/>
                  </a:lnTo>
                  <a:lnTo>
                    <a:pt x="172899" y="21976"/>
                  </a:lnTo>
                  <a:lnTo>
                    <a:pt x="172899" y="21695"/>
                  </a:lnTo>
                  <a:lnTo>
                    <a:pt x="172899" y="21413"/>
                  </a:lnTo>
                  <a:lnTo>
                    <a:pt x="172880" y="21132"/>
                  </a:lnTo>
                  <a:lnTo>
                    <a:pt x="172842" y="20850"/>
                  </a:lnTo>
                  <a:lnTo>
                    <a:pt x="172786" y="20569"/>
                  </a:lnTo>
                  <a:lnTo>
                    <a:pt x="172730" y="20306"/>
                  </a:lnTo>
                  <a:lnTo>
                    <a:pt x="172655" y="20024"/>
                  </a:lnTo>
                  <a:lnTo>
                    <a:pt x="172561" y="19743"/>
                  </a:lnTo>
                  <a:lnTo>
                    <a:pt x="172467" y="19480"/>
                  </a:lnTo>
                  <a:lnTo>
                    <a:pt x="172336" y="19199"/>
                  </a:lnTo>
                  <a:lnTo>
                    <a:pt x="172204" y="18936"/>
                  </a:lnTo>
                  <a:lnTo>
                    <a:pt x="172073" y="18654"/>
                  </a:lnTo>
                  <a:lnTo>
                    <a:pt x="171904" y="18392"/>
                  </a:lnTo>
                  <a:lnTo>
                    <a:pt x="171735" y="18129"/>
                  </a:lnTo>
                  <a:lnTo>
                    <a:pt x="171547" y="17847"/>
                  </a:lnTo>
                  <a:lnTo>
                    <a:pt x="171153" y="17322"/>
                  </a:lnTo>
                  <a:lnTo>
                    <a:pt x="170684" y="16796"/>
                  </a:lnTo>
                  <a:lnTo>
                    <a:pt x="170178" y="16271"/>
                  </a:lnTo>
                  <a:lnTo>
                    <a:pt x="169633" y="15746"/>
                  </a:lnTo>
                  <a:lnTo>
                    <a:pt x="169014" y="15239"/>
                  </a:lnTo>
                  <a:lnTo>
                    <a:pt x="168357" y="14732"/>
                  </a:lnTo>
                  <a:lnTo>
                    <a:pt x="167663" y="14225"/>
                  </a:lnTo>
                  <a:lnTo>
                    <a:pt x="166912" y="13737"/>
                  </a:lnTo>
                  <a:lnTo>
                    <a:pt x="166105" y="13250"/>
                  </a:lnTo>
                  <a:lnTo>
                    <a:pt x="165261" y="12762"/>
                  </a:lnTo>
                  <a:lnTo>
                    <a:pt x="164379" y="12292"/>
                  </a:lnTo>
                  <a:lnTo>
                    <a:pt x="163440" y="11823"/>
                  </a:lnTo>
                  <a:lnTo>
                    <a:pt x="162464" y="11354"/>
                  </a:lnTo>
                  <a:lnTo>
                    <a:pt x="161451" y="10885"/>
                  </a:lnTo>
                  <a:lnTo>
                    <a:pt x="160400" y="10435"/>
                  </a:lnTo>
                  <a:lnTo>
                    <a:pt x="159293" y="10003"/>
                  </a:lnTo>
                  <a:lnTo>
                    <a:pt x="158148" y="9571"/>
                  </a:lnTo>
                  <a:lnTo>
                    <a:pt x="156966" y="9140"/>
                  </a:lnTo>
                  <a:lnTo>
                    <a:pt x="155727" y="8708"/>
                  </a:lnTo>
                  <a:lnTo>
                    <a:pt x="154470" y="8295"/>
                  </a:lnTo>
                  <a:lnTo>
                    <a:pt x="153175" y="7901"/>
                  </a:lnTo>
                  <a:lnTo>
                    <a:pt x="151824" y="7488"/>
                  </a:lnTo>
                  <a:lnTo>
                    <a:pt x="150454" y="7113"/>
                  </a:lnTo>
                  <a:lnTo>
                    <a:pt x="149027" y="6719"/>
                  </a:lnTo>
                  <a:lnTo>
                    <a:pt x="147582" y="6343"/>
                  </a:lnTo>
                  <a:lnTo>
                    <a:pt x="146100" y="5987"/>
                  </a:lnTo>
                  <a:lnTo>
                    <a:pt x="144580" y="5630"/>
                  </a:lnTo>
                  <a:lnTo>
                    <a:pt x="143041" y="5292"/>
                  </a:lnTo>
                  <a:lnTo>
                    <a:pt x="141446" y="4955"/>
                  </a:lnTo>
                  <a:lnTo>
                    <a:pt x="139832" y="4617"/>
                  </a:lnTo>
                  <a:lnTo>
                    <a:pt x="138180" y="4317"/>
                  </a:lnTo>
                  <a:lnTo>
                    <a:pt x="136510" y="3998"/>
                  </a:lnTo>
                  <a:lnTo>
                    <a:pt x="134783" y="3697"/>
                  </a:lnTo>
                  <a:lnTo>
                    <a:pt x="133057" y="3416"/>
                  </a:lnTo>
                  <a:lnTo>
                    <a:pt x="131293" y="3134"/>
                  </a:lnTo>
                  <a:lnTo>
                    <a:pt x="129491" y="2872"/>
                  </a:lnTo>
                  <a:lnTo>
                    <a:pt x="127671" y="2609"/>
                  </a:lnTo>
                  <a:lnTo>
                    <a:pt x="125813" y="2365"/>
                  </a:lnTo>
                  <a:lnTo>
                    <a:pt x="123936" y="2140"/>
                  </a:lnTo>
                  <a:lnTo>
                    <a:pt x="122041" y="1914"/>
                  </a:lnTo>
                  <a:lnTo>
                    <a:pt x="120108" y="1708"/>
                  </a:lnTo>
                  <a:lnTo>
                    <a:pt x="118156" y="1502"/>
                  </a:lnTo>
                  <a:lnTo>
                    <a:pt x="116185" y="1314"/>
                  </a:lnTo>
                  <a:lnTo>
                    <a:pt x="114177" y="1145"/>
                  </a:lnTo>
                  <a:lnTo>
                    <a:pt x="112169" y="976"/>
                  </a:lnTo>
                  <a:lnTo>
                    <a:pt x="110124" y="826"/>
                  </a:lnTo>
                  <a:lnTo>
                    <a:pt x="108059" y="676"/>
                  </a:lnTo>
                  <a:lnTo>
                    <a:pt x="105976" y="544"/>
                  </a:lnTo>
                  <a:lnTo>
                    <a:pt x="103874" y="432"/>
                  </a:lnTo>
                  <a:lnTo>
                    <a:pt x="101754" y="338"/>
                  </a:lnTo>
                  <a:lnTo>
                    <a:pt x="99614" y="244"/>
                  </a:lnTo>
                  <a:lnTo>
                    <a:pt x="97475" y="169"/>
                  </a:lnTo>
                  <a:lnTo>
                    <a:pt x="95298" y="113"/>
                  </a:lnTo>
                  <a:lnTo>
                    <a:pt x="93102" y="56"/>
                  </a:lnTo>
                  <a:lnTo>
                    <a:pt x="90907" y="19"/>
                  </a:lnTo>
                  <a:lnTo>
                    <a:pt x="886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8" name="Google Shape;1378;p40"/>
            <p:cNvSpPr/>
            <p:nvPr/>
          </p:nvSpPr>
          <p:spPr>
            <a:xfrm>
              <a:off x="5051625" y="4936375"/>
              <a:ext cx="445275" cy="130925"/>
            </a:xfrm>
            <a:custGeom>
              <a:rect b="b" l="l" r="r" t="t"/>
              <a:pathLst>
                <a:path extrusionOk="0" h="5237" w="17811">
                  <a:moveTo>
                    <a:pt x="8896" y="1"/>
                  </a:moveTo>
                  <a:lnTo>
                    <a:pt x="7995" y="19"/>
                  </a:lnTo>
                  <a:lnTo>
                    <a:pt x="7113" y="57"/>
                  </a:lnTo>
                  <a:lnTo>
                    <a:pt x="6250" y="132"/>
                  </a:lnTo>
                  <a:lnTo>
                    <a:pt x="5443" y="207"/>
                  </a:lnTo>
                  <a:lnTo>
                    <a:pt x="4655" y="320"/>
                  </a:lnTo>
                  <a:lnTo>
                    <a:pt x="3923" y="451"/>
                  </a:lnTo>
                  <a:lnTo>
                    <a:pt x="3247" y="601"/>
                  </a:lnTo>
                  <a:lnTo>
                    <a:pt x="2609" y="770"/>
                  </a:lnTo>
                  <a:lnTo>
                    <a:pt x="2028" y="958"/>
                  </a:lnTo>
                  <a:lnTo>
                    <a:pt x="1521" y="1164"/>
                  </a:lnTo>
                  <a:lnTo>
                    <a:pt x="1071" y="1371"/>
                  </a:lnTo>
                  <a:lnTo>
                    <a:pt x="883" y="1483"/>
                  </a:lnTo>
                  <a:lnTo>
                    <a:pt x="695" y="1596"/>
                  </a:lnTo>
                  <a:lnTo>
                    <a:pt x="545" y="1727"/>
                  </a:lnTo>
                  <a:lnTo>
                    <a:pt x="395" y="1840"/>
                  </a:lnTo>
                  <a:lnTo>
                    <a:pt x="282" y="1971"/>
                  </a:lnTo>
                  <a:lnTo>
                    <a:pt x="170" y="2103"/>
                  </a:lnTo>
                  <a:lnTo>
                    <a:pt x="95" y="2215"/>
                  </a:lnTo>
                  <a:lnTo>
                    <a:pt x="38" y="2347"/>
                  </a:lnTo>
                  <a:lnTo>
                    <a:pt x="1" y="2478"/>
                  </a:lnTo>
                  <a:lnTo>
                    <a:pt x="1" y="2628"/>
                  </a:lnTo>
                  <a:lnTo>
                    <a:pt x="1" y="2759"/>
                  </a:lnTo>
                  <a:lnTo>
                    <a:pt x="38" y="2891"/>
                  </a:lnTo>
                  <a:lnTo>
                    <a:pt x="95" y="3022"/>
                  </a:lnTo>
                  <a:lnTo>
                    <a:pt x="170" y="3153"/>
                  </a:lnTo>
                  <a:lnTo>
                    <a:pt x="282" y="3266"/>
                  </a:lnTo>
                  <a:lnTo>
                    <a:pt x="395" y="3397"/>
                  </a:lnTo>
                  <a:lnTo>
                    <a:pt x="545" y="3529"/>
                  </a:lnTo>
                  <a:lnTo>
                    <a:pt x="695" y="3641"/>
                  </a:lnTo>
                  <a:lnTo>
                    <a:pt x="883" y="3754"/>
                  </a:lnTo>
                  <a:lnTo>
                    <a:pt x="1071" y="3867"/>
                  </a:lnTo>
                  <a:lnTo>
                    <a:pt x="1521" y="4092"/>
                  </a:lnTo>
                  <a:lnTo>
                    <a:pt x="2028" y="4279"/>
                  </a:lnTo>
                  <a:lnTo>
                    <a:pt x="2609" y="4467"/>
                  </a:lnTo>
                  <a:lnTo>
                    <a:pt x="3247" y="4636"/>
                  </a:lnTo>
                  <a:lnTo>
                    <a:pt x="3923" y="4786"/>
                  </a:lnTo>
                  <a:lnTo>
                    <a:pt x="4655" y="4918"/>
                  </a:lnTo>
                  <a:lnTo>
                    <a:pt x="5443" y="5030"/>
                  </a:lnTo>
                  <a:lnTo>
                    <a:pt x="6250" y="5124"/>
                  </a:lnTo>
                  <a:lnTo>
                    <a:pt x="7113" y="5180"/>
                  </a:lnTo>
                  <a:lnTo>
                    <a:pt x="7995" y="5218"/>
                  </a:lnTo>
                  <a:lnTo>
                    <a:pt x="8896" y="5237"/>
                  </a:lnTo>
                  <a:lnTo>
                    <a:pt x="9816" y="5218"/>
                  </a:lnTo>
                  <a:lnTo>
                    <a:pt x="10698" y="5180"/>
                  </a:lnTo>
                  <a:lnTo>
                    <a:pt x="11561" y="5124"/>
                  </a:lnTo>
                  <a:lnTo>
                    <a:pt x="12368" y="5030"/>
                  </a:lnTo>
                  <a:lnTo>
                    <a:pt x="13156" y="4918"/>
                  </a:lnTo>
                  <a:lnTo>
                    <a:pt x="13888" y="4786"/>
                  </a:lnTo>
                  <a:lnTo>
                    <a:pt x="14564" y="4636"/>
                  </a:lnTo>
                  <a:lnTo>
                    <a:pt x="15202" y="4467"/>
                  </a:lnTo>
                  <a:lnTo>
                    <a:pt x="15784" y="4279"/>
                  </a:lnTo>
                  <a:lnTo>
                    <a:pt x="16290" y="4092"/>
                  </a:lnTo>
                  <a:lnTo>
                    <a:pt x="16741" y="3867"/>
                  </a:lnTo>
                  <a:lnTo>
                    <a:pt x="16928" y="3754"/>
                  </a:lnTo>
                  <a:lnTo>
                    <a:pt x="17116" y="3641"/>
                  </a:lnTo>
                  <a:lnTo>
                    <a:pt x="17266" y="3529"/>
                  </a:lnTo>
                  <a:lnTo>
                    <a:pt x="17416" y="3397"/>
                  </a:lnTo>
                  <a:lnTo>
                    <a:pt x="17529" y="3266"/>
                  </a:lnTo>
                  <a:lnTo>
                    <a:pt x="17623" y="3153"/>
                  </a:lnTo>
                  <a:lnTo>
                    <a:pt x="17717" y="3022"/>
                  </a:lnTo>
                  <a:lnTo>
                    <a:pt x="17773" y="2891"/>
                  </a:lnTo>
                  <a:lnTo>
                    <a:pt x="17792" y="2759"/>
                  </a:lnTo>
                  <a:lnTo>
                    <a:pt x="17810" y="2628"/>
                  </a:lnTo>
                  <a:lnTo>
                    <a:pt x="17792" y="2478"/>
                  </a:lnTo>
                  <a:lnTo>
                    <a:pt x="17773" y="2347"/>
                  </a:lnTo>
                  <a:lnTo>
                    <a:pt x="17717" y="2215"/>
                  </a:lnTo>
                  <a:lnTo>
                    <a:pt x="17623" y="2103"/>
                  </a:lnTo>
                  <a:lnTo>
                    <a:pt x="17529" y="1971"/>
                  </a:lnTo>
                  <a:lnTo>
                    <a:pt x="17416" y="1840"/>
                  </a:lnTo>
                  <a:lnTo>
                    <a:pt x="17266" y="1727"/>
                  </a:lnTo>
                  <a:lnTo>
                    <a:pt x="17116" y="1596"/>
                  </a:lnTo>
                  <a:lnTo>
                    <a:pt x="16928" y="1483"/>
                  </a:lnTo>
                  <a:lnTo>
                    <a:pt x="16741" y="1371"/>
                  </a:lnTo>
                  <a:lnTo>
                    <a:pt x="16290" y="1164"/>
                  </a:lnTo>
                  <a:lnTo>
                    <a:pt x="15784" y="958"/>
                  </a:lnTo>
                  <a:lnTo>
                    <a:pt x="15202" y="770"/>
                  </a:lnTo>
                  <a:lnTo>
                    <a:pt x="14564" y="601"/>
                  </a:lnTo>
                  <a:lnTo>
                    <a:pt x="13888" y="451"/>
                  </a:lnTo>
                  <a:lnTo>
                    <a:pt x="13156" y="320"/>
                  </a:lnTo>
                  <a:lnTo>
                    <a:pt x="12368" y="207"/>
                  </a:lnTo>
                  <a:lnTo>
                    <a:pt x="11561" y="132"/>
                  </a:lnTo>
                  <a:lnTo>
                    <a:pt x="10698" y="57"/>
                  </a:lnTo>
                  <a:lnTo>
                    <a:pt x="9816" y="19"/>
                  </a:lnTo>
                  <a:lnTo>
                    <a:pt x="8896" y="1"/>
                  </a:lnTo>
                  <a:close/>
                </a:path>
              </a:pathLst>
            </a:custGeom>
            <a:solidFill>
              <a:srgbClr val="FDED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9" name="Google Shape;1379;p40"/>
            <p:cNvSpPr/>
            <p:nvPr/>
          </p:nvSpPr>
          <p:spPr>
            <a:xfrm>
              <a:off x="5012700" y="4541350"/>
              <a:ext cx="441500" cy="445725"/>
            </a:xfrm>
            <a:custGeom>
              <a:rect b="b" l="l" r="r" t="t"/>
              <a:pathLst>
                <a:path extrusionOk="0" h="17829" w="17660">
                  <a:moveTo>
                    <a:pt x="17660" y="0"/>
                  </a:moveTo>
                  <a:lnTo>
                    <a:pt x="0" y="113"/>
                  </a:lnTo>
                  <a:lnTo>
                    <a:pt x="2027" y="17828"/>
                  </a:lnTo>
                  <a:lnTo>
                    <a:pt x="15633" y="17828"/>
                  </a:lnTo>
                  <a:lnTo>
                    <a:pt x="176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0" name="Google Shape;1380;p40"/>
            <p:cNvSpPr/>
            <p:nvPr/>
          </p:nvSpPr>
          <p:spPr>
            <a:xfrm>
              <a:off x="5063350" y="4939675"/>
              <a:ext cx="340175" cy="94775"/>
            </a:xfrm>
            <a:custGeom>
              <a:rect b="b" l="l" r="r" t="t"/>
              <a:pathLst>
                <a:path extrusionOk="0" h="3791" w="13607">
                  <a:moveTo>
                    <a:pt x="6100" y="0"/>
                  </a:moveTo>
                  <a:lnTo>
                    <a:pt x="5425" y="38"/>
                  </a:lnTo>
                  <a:lnTo>
                    <a:pt x="4787" y="75"/>
                  </a:lnTo>
                  <a:lnTo>
                    <a:pt x="4148" y="150"/>
                  </a:lnTo>
                  <a:lnTo>
                    <a:pt x="3567" y="225"/>
                  </a:lnTo>
                  <a:lnTo>
                    <a:pt x="3004" y="319"/>
                  </a:lnTo>
                  <a:lnTo>
                    <a:pt x="2478" y="432"/>
                  </a:lnTo>
                  <a:lnTo>
                    <a:pt x="1990" y="544"/>
                  </a:lnTo>
                  <a:lnTo>
                    <a:pt x="1559" y="694"/>
                  </a:lnTo>
                  <a:lnTo>
                    <a:pt x="1165" y="826"/>
                  </a:lnTo>
                  <a:lnTo>
                    <a:pt x="827" y="995"/>
                  </a:lnTo>
                  <a:lnTo>
                    <a:pt x="526" y="1164"/>
                  </a:lnTo>
                  <a:lnTo>
                    <a:pt x="301" y="1332"/>
                  </a:lnTo>
                  <a:lnTo>
                    <a:pt x="207" y="1426"/>
                  </a:lnTo>
                  <a:lnTo>
                    <a:pt x="132" y="1520"/>
                  </a:lnTo>
                  <a:lnTo>
                    <a:pt x="76" y="1614"/>
                  </a:lnTo>
                  <a:lnTo>
                    <a:pt x="39" y="1708"/>
                  </a:lnTo>
                  <a:lnTo>
                    <a:pt x="1" y="1802"/>
                  </a:lnTo>
                  <a:lnTo>
                    <a:pt x="1" y="1895"/>
                  </a:lnTo>
                  <a:lnTo>
                    <a:pt x="1" y="1989"/>
                  </a:lnTo>
                  <a:lnTo>
                    <a:pt x="39" y="2083"/>
                  </a:lnTo>
                  <a:lnTo>
                    <a:pt x="76" y="2177"/>
                  </a:lnTo>
                  <a:lnTo>
                    <a:pt x="132" y="2271"/>
                  </a:lnTo>
                  <a:lnTo>
                    <a:pt x="207" y="2365"/>
                  </a:lnTo>
                  <a:lnTo>
                    <a:pt x="301" y="2458"/>
                  </a:lnTo>
                  <a:lnTo>
                    <a:pt x="526" y="2627"/>
                  </a:lnTo>
                  <a:lnTo>
                    <a:pt x="827" y="2796"/>
                  </a:lnTo>
                  <a:lnTo>
                    <a:pt x="1165" y="2965"/>
                  </a:lnTo>
                  <a:lnTo>
                    <a:pt x="1559" y="3097"/>
                  </a:lnTo>
                  <a:lnTo>
                    <a:pt x="1990" y="3247"/>
                  </a:lnTo>
                  <a:lnTo>
                    <a:pt x="2478" y="3359"/>
                  </a:lnTo>
                  <a:lnTo>
                    <a:pt x="3004" y="3472"/>
                  </a:lnTo>
                  <a:lnTo>
                    <a:pt x="3567" y="3566"/>
                  </a:lnTo>
                  <a:lnTo>
                    <a:pt x="4148" y="3641"/>
                  </a:lnTo>
                  <a:lnTo>
                    <a:pt x="4787" y="3716"/>
                  </a:lnTo>
                  <a:lnTo>
                    <a:pt x="5425" y="3753"/>
                  </a:lnTo>
                  <a:lnTo>
                    <a:pt x="6100" y="3791"/>
                  </a:lnTo>
                  <a:lnTo>
                    <a:pt x="7489" y="3791"/>
                  </a:lnTo>
                  <a:lnTo>
                    <a:pt x="8165" y="3753"/>
                  </a:lnTo>
                  <a:lnTo>
                    <a:pt x="8821" y="3716"/>
                  </a:lnTo>
                  <a:lnTo>
                    <a:pt x="9441" y="3641"/>
                  </a:lnTo>
                  <a:lnTo>
                    <a:pt x="10041" y="3566"/>
                  </a:lnTo>
                  <a:lnTo>
                    <a:pt x="10604" y="3472"/>
                  </a:lnTo>
                  <a:lnTo>
                    <a:pt x="11130" y="3359"/>
                  </a:lnTo>
                  <a:lnTo>
                    <a:pt x="11618" y="3247"/>
                  </a:lnTo>
                  <a:lnTo>
                    <a:pt x="12049" y="3097"/>
                  </a:lnTo>
                  <a:lnTo>
                    <a:pt x="12443" y="2965"/>
                  </a:lnTo>
                  <a:lnTo>
                    <a:pt x="12781" y="2796"/>
                  </a:lnTo>
                  <a:lnTo>
                    <a:pt x="13063" y="2627"/>
                  </a:lnTo>
                  <a:lnTo>
                    <a:pt x="13288" y="2458"/>
                  </a:lnTo>
                  <a:lnTo>
                    <a:pt x="13382" y="2365"/>
                  </a:lnTo>
                  <a:lnTo>
                    <a:pt x="13457" y="2271"/>
                  </a:lnTo>
                  <a:lnTo>
                    <a:pt x="13513" y="2177"/>
                  </a:lnTo>
                  <a:lnTo>
                    <a:pt x="13569" y="2083"/>
                  </a:lnTo>
                  <a:lnTo>
                    <a:pt x="13588" y="1989"/>
                  </a:lnTo>
                  <a:lnTo>
                    <a:pt x="13607" y="1895"/>
                  </a:lnTo>
                  <a:lnTo>
                    <a:pt x="13588" y="1802"/>
                  </a:lnTo>
                  <a:lnTo>
                    <a:pt x="13569" y="1708"/>
                  </a:lnTo>
                  <a:lnTo>
                    <a:pt x="13513" y="1614"/>
                  </a:lnTo>
                  <a:lnTo>
                    <a:pt x="13457" y="1520"/>
                  </a:lnTo>
                  <a:lnTo>
                    <a:pt x="13382" y="1426"/>
                  </a:lnTo>
                  <a:lnTo>
                    <a:pt x="13288" y="1332"/>
                  </a:lnTo>
                  <a:lnTo>
                    <a:pt x="13063" y="1164"/>
                  </a:lnTo>
                  <a:lnTo>
                    <a:pt x="12781" y="995"/>
                  </a:lnTo>
                  <a:lnTo>
                    <a:pt x="12443" y="826"/>
                  </a:lnTo>
                  <a:lnTo>
                    <a:pt x="12049" y="694"/>
                  </a:lnTo>
                  <a:lnTo>
                    <a:pt x="11618" y="544"/>
                  </a:lnTo>
                  <a:lnTo>
                    <a:pt x="11130" y="432"/>
                  </a:lnTo>
                  <a:lnTo>
                    <a:pt x="10604" y="319"/>
                  </a:lnTo>
                  <a:lnTo>
                    <a:pt x="10041" y="225"/>
                  </a:lnTo>
                  <a:lnTo>
                    <a:pt x="9441" y="150"/>
                  </a:lnTo>
                  <a:lnTo>
                    <a:pt x="8821" y="75"/>
                  </a:lnTo>
                  <a:lnTo>
                    <a:pt x="8165" y="38"/>
                  </a:lnTo>
                  <a:lnTo>
                    <a:pt x="748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1" name="Google Shape;1381;p40"/>
            <p:cNvSpPr/>
            <p:nvPr/>
          </p:nvSpPr>
          <p:spPr>
            <a:xfrm>
              <a:off x="5024900" y="4483150"/>
              <a:ext cx="416650" cy="116400"/>
            </a:xfrm>
            <a:custGeom>
              <a:rect b="b" l="l" r="r" t="t"/>
              <a:pathLst>
                <a:path extrusionOk="0" h="4656" w="16666">
                  <a:moveTo>
                    <a:pt x="7488" y="1"/>
                  </a:moveTo>
                  <a:lnTo>
                    <a:pt x="6662" y="38"/>
                  </a:lnTo>
                  <a:lnTo>
                    <a:pt x="5855" y="95"/>
                  </a:lnTo>
                  <a:lnTo>
                    <a:pt x="5086" y="170"/>
                  </a:lnTo>
                  <a:lnTo>
                    <a:pt x="4373" y="282"/>
                  </a:lnTo>
                  <a:lnTo>
                    <a:pt x="3678" y="395"/>
                  </a:lnTo>
                  <a:lnTo>
                    <a:pt x="3040" y="526"/>
                  </a:lnTo>
                  <a:lnTo>
                    <a:pt x="2440" y="677"/>
                  </a:lnTo>
                  <a:lnTo>
                    <a:pt x="1914" y="845"/>
                  </a:lnTo>
                  <a:lnTo>
                    <a:pt x="1426" y="1014"/>
                  </a:lnTo>
                  <a:lnTo>
                    <a:pt x="1014" y="1221"/>
                  </a:lnTo>
                  <a:lnTo>
                    <a:pt x="657" y="1408"/>
                  </a:lnTo>
                  <a:lnTo>
                    <a:pt x="507" y="1521"/>
                  </a:lnTo>
                  <a:lnTo>
                    <a:pt x="375" y="1634"/>
                  </a:lnTo>
                  <a:lnTo>
                    <a:pt x="263" y="1746"/>
                  </a:lnTo>
                  <a:lnTo>
                    <a:pt x="169" y="1859"/>
                  </a:lnTo>
                  <a:lnTo>
                    <a:pt x="94" y="1971"/>
                  </a:lnTo>
                  <a:lnTo>
                    <a:pt x="38" y="2084"/>
                  </a:lnTo>
                  <a:lnTo>
                    <a:pt x="19" y="2197"/>
                  </a:lnTo>
                  <a:lnTo>
                    <a:pt x="0" y="2328"/>
                  </a:lnTo>
                  <a:lnTo>
                    <a:pt x="19" y="2441"/>
                  </a:lnTo>
                  <a:lnTo>
                    <a:pt x="38" y="2553"/>
                  </a:lnTo>
                  <a:lnTo>
                    <a:pt x="94" y="2685"/>
                  </a:lnTo>
                  <a:lnTo>
                    <a:pt x="169" y="2797"/>
                  </a:lnTo>
                  <a:lnTo>
                    <a:pt x="263" y="2910"/>
                  </a:lnTo>
                  <a:lnTo>
                    <a:pt x="375" y="3022"/>
                  </a:lnTo>
                  <a:lnTo>
                    <a:pt x="507" y="3116"/>
                  </a:lnTo>
                  <a:lnTo>
                    <a:pt x="657" y="3229"/>
                  </a:lnTo>
                  <a:lnTo>
                    <a:pt x="1014" y="3435"/>
                  </a:lnTo>
                  <a:lnTo>
                    <a:pt x="1426" y="3623"/>
                  </a:lnTo>
                  <a:lnTo>
                    <a:pt x="1914" y="3811"/>
                  </a:lnTo>
                  <a:lnTo>
                    <a:pt x="2440" y="3961"/>
                  </a:lnTo>
                  <a:lnTo>
                    <a:pt x="3040" y="4111"/>
                  </a:lnTo>
                  <a:lnTo>
                    <a:pt x="3678" y="4261"/>
                  </a:lnTo>
                  <a:lnTo>
                    <a:pt x="4373" y="4374"/>
                  </a:lnTo>
                  <a:lnTo>
                    <a:pt x="5086" y="4467"/>
                  </a:lnTo>
                  <a:lnTo>
                    <a:pt x="5855" y="4543"/>
                  </a:lnTo>
                  <a:lnTo>
                    <a:pt x="6662" y="4599"/>
                  </a:lnTo>
                  <a:lnTo>
                    <a:pt x="7488" y="4636"/>
                  </a:lnTo>
                  <a:lnTo>
                    <a:pt x="8333" y="4655"/>
                  </a:lnTo>
                  <a:lnTo>
                    <a:pt x="9196" y="4636"/>
                  </a:lnTo>
                  <a:lnTo>
                    <a:pt x="10022" y="4599"/>
                  </a:lnTo>
                  <a:lnTo>
                    <a:pt x="10810" y="4543"/>
                  </a:lnTo>
                  <a:lnTo>
                    <a:pt x="11579" y="4467"/>
                  </a:lnTo>
                  <a:lnTo>
                    <a:pt x="12311" y="4374"/>
                  </a:lnTo>
                  <a:lnTo>
                    <a:pt x="13005" y="4261"/>
                  </a:lnTo>
                  <a:lnTo>
                    <a:pt x="13644" y="4111"/>
                  </a:lnTo>
                  <a:lnTo>
                    <a:pt x="14225" y="3961"/>
                  </a:lnTo>
                  <a:lnTo>
                    <a:pt x="14770" y="3811"/>
                  </a:lnTo>
                  <a:lnTo>
                    <a:pt x="15258" y="3623"/>
                  </a:lnTo>
                  <a:lnTo>
                    <a:pt x="15670" y="3435"/>
                  </a:lnTo>
                  <a:lnTo>
                    <a:pt x="16027" y="3229"/>
                  </a:lnTo>
                  <a:lnTo>
                    <a:pt x="16177" y="3116"/>
                  </a:lnTo>
                  <a:lnTo>
                    <a:pt x="16308" y="3022"/>
                  </a:lnTo>
                  <a:lnTo>
                    <a:pt x="16402" y="2910"/>
                  </a:lnTo>
                  <a:lnTo>
                    <a:pt x="16496" y="2797"/>
                  </a:lnTo>
                  <a:lnTo>
                    <a:pt x="16571" y="2685"/>
                  </a:lnTo>
                  <a:lnTo>
                    <a:pt x="16627" y="2553"/>
                  </a:lnTo>
                  <a:lnTo>
                    <a:pt x="16665" y="2441"/>
                  </a:lnTo>
                  <a:lnTo>
                    <a:pt x="16665" y="2328"/>
                  </a:lnTo>
                  <a:lnTo>
                    <a:pt x="16665" y="2197"/>
                  </a:lnTo>
                  <a:lnTo>
                    <a:pt x="16627" y="2084"/>
                  </a:lnTo>
                  <a:lnTo>
                    <a:pt x="16571" y="1971"/>
                  </a:lnTo>
                  <a:lnTo>
                    <a:pt x="16496" y="1859"/>
                  </a:lnTo>
                  <a:lnTo>
                    <a:pt x="16402" y="1746"/>
                  </a:lnTo>
                  <a:lnTo>
                    <a:pt x="16308" y="1634"/>
                  </a:lnTo>
                  <a:lnTo>
                    <a:pt x="16177" y="1521"/>
                  </a:lnTo>
                  <a:lnTo>
                    <a:pt x="16027" y="1408"/>
                  </a:lnTo>
                  <a:lnTo>
                    <a:pt x="15670" y="1221"/>
                  </a:lnTo>
                  <a:lnTo>
                    <a:pt x="15258" y="1014"/>
                  </a:lnTo>
                  <a:lnTo>
                    <a:pt x="14770" y="845"/>
                  </a:lnTo>
                  <a:lnTo>
                    <a:pt x="14225" y="677"/>
                  </a:lnTo>
                  <a:lnTo>
                    <a:pt x="13644" y="526"/>
                  </a:lnTo>
                  <a:lnTo>
                    <a:pt x="13005" y="395"/>
                  </a:lnTo>
                  <a:lnTo>
                    <a:pt x="12311" y="282"/>
                  </a:lnTo>
                  <a:lnTo>
                    <a:pt x="11579" y="170"/>
                  </a:lnTo>
                  <a:lnTo>
                    <a:pt x="10810" y="95"/>
                  </a:lnTo>
                  <a:lnTo>
                    <a:pt x="10022" y="38"/>
                  </a:lnTo>
                  <a:lnTo>
                    <a:pt x="9196" y="1"/>
                  </a:lnTo>
                  <a:close/>
                </a:path>
              </a:pathLst>
            </a:custGeom>
            <a:solidFill>
              <a:srgbClr val="C46F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2" name="Google Shape;1382;p40"/>
            <p:cNvSpPr/>
            <p:nvPr/>
          </p:nvSpPr>
          <p:spPr>
            <a:xfrm>
              <a:off x="5024900" y="4483150"/>
              <a:ext cx="416650" cy="116400"/>
            </a:xfrm>
            <a:custGeom>
              <a:rect b="b" l="l" r="r" t="t"/>
              <a:pathLst>
                <a:path extrusionOk="0" fill="none" h="4656" w="16666">
                  <a:moveTo>
                    <a:pt x="16665" y="2328"/>
                  </a:moveTo>
                  <a:lnTo>
                    <a:pt x="16665" y="2328"/>
                  </a:lnTo>
                  <a:lnTo>
                    <a:pt x="16665" y="2441"/>
                  </a:lnTo>
                  <a:lnTo>
                    <a:pt x="16627" y="2553"/>
                  </a:lnTo>
                  <a:lnTo>
                    <a:pt x="16571" y="2685"/>
                  </a:lnTo>
                  <a:lnTo>
                    <a:pt x="16496" y="2797"/>
                  </a:lnTo>
                  <a:lnTo>
                    <a:pt x="16402" y="2910"/>
                  </a:lnTo>
                  <a:lnTo>
                    <a:pt x="16308" y="3022"/>
                  </a:lnTo>
                  <a:lnTo>
                    <a:pt x="16177" y="3116"/>
                  </a:lnTo>
                  <a:lnTo>
                    <a:pt x="16027" y="3229"/>
                  </a:lnTo>
                  <a:lnTo>
                    <a:pt x="15670" y="3435"/>
                  </a:lnTo>
                  <a:lnTo>
                    <a:pt x="15258" y="3623"/>
                  </a:lnTo>
                  <a:lnTo>
                    <a:pt x="14770" y="3811"/>
                  </a:lnTo>
                  <a:lnTo>
                    <a:pt x="14225" y="3961"/>
                  </a:lnTo>
                  <a:lnTo>
                    <a:pt x="13644" y="4111"/>
                  </a:lnTo>
                  <a:lnTo>
                    <a:pt x="13005" y="4261"/>
                  </a:lnTo>
                  <a:lnTo>
                    <a:pt x="12311" y="4374"/>
                  </a:lnTo>
                  <a:lnTo>
                    <a:pt x="11579" y="4467"/>
                  </a:lnTo>
                  <a:lnTo>
                    <a:pt x="10810" y="4543"/>
                  </a:lnTo>
                  <a:lnTo>
                    <a:pt x="10022" y="4599"/>
                  </a:lnTo>
                  <a:lnTo>
                    <a:pt x="9196" y="4636"/>
                  </a:lnTo>
                  <a:lnTo>
                    <a:pt x="8333" y="4655"/>
                  </a:lnTo>
                  <a:lnTo>
                    <a:pt x="8333" y="4655"/>
                  </a:lnTo>
                  <a:lnTo>
                    <a:pt x="7488" y="4636"/>
                  </a:lnTo>
                  <a:lnTo>
                    <a:pt x="6662" y="4599"/>
                  </a:lnTo>
                  <a:lnTo>
                    <a:pt x="5855" y="4543"/>
                  </a:lnTo>
                  <a:lnTo>
                    <a:pt x="5086" y="4467"/>
                  </a:lnTo>
                  <a:lnTo>
                    <a:pt x="4373" y="4374"/>
                  </a:lnTo>
                  <a:lnTo>
                    <a:pt x="3678" y="4261"/>
                  </a:lnTo>
                  <a:lnTo>
                    <a:pt x="3040" y="4111"/>
                  </a:lnTo>
                  <a:lnTo>
                    <a:pt x="2440" y="3961"/>
                  </a:lnTo>
                  <a:lnTo>
                    <a:pt x="1914" y="3811"/>
                  </a:lnTo>
                  <a:lnTo>
                    <a:pt x="1426" y="3623"/>
                  </a:lnTo>
                  <a:lnTo>
                    <a:pt x="1014" y="3435"/>
                  </a:lnTo>
                  <a:lnTo>
                    <a:pt x="657" y="3229"/>
                  </a:lnTo>
                  <a:lnTo>
                    <a:pt x="507" y="3116"/>
                  </a:lnTo>
                  <a:lnTo>
                    <a:pt x="375" y="3022"/>
                  </a:lnTo>
                  <a:lnTo>
                    <a:pt x="263" y="2910"/>
                  </a:lnTo>
                  <a:lnTo>
                    <a:pt x="169" y="2797"/>
                  </a:lnTo>
                  <a:lnTo>
                    <a:pt x="94" y="2685"/>
                  </a:lnTo>
                  <a:lnTo>
                    <a:pt x="38" y="2553"/>
                  </a:lnTo>
                  <a:lnTo>
                    <a:pt x="19" y="2441"/>
                  </a:lnTo>
                  <a:lnTo>
                    <a:pt x="0" y="2328"/>
                  </a:lnTo>
                  <a:lnTo>
                    <a:pt x="0" y="2328"/>
                  </a:lnTo>
                  <a:lnTo>
                    <a:pt x="19" y="2197"/>
                  </a:lnTo>
                  <a:lnTo>
                    <a:pt x="38" y="2084"/>
                  </a:lnTo>
                  <a:lnTo>
                    <a:pt x="94" y="1971"/>
                  </a:lnTo>
                  <a:lnTo>
                    <a:pt x="169" y="1859"/>
                  </a:lnTo>
                  <a:lnTo>
                    <a:pt x="263" y="1746"/>
                  </a:lnTo>
                  <a:lnTo>
                    <a:pt x="375" y="1634"/>
                  </a:lnTo>
                  <a:lnTo>
                    <a:pt x="507" y="1521"/>
                  </a:lnTo>
                  <a:lnTo>
                    <a:pt x="657" y="1408"/>
                  </a:lnTo>
                  <a:lnTo>
                    <a:pt x="1014" y="1221"/>
                  </a:lnTo>
                  <a:lnTo>
                    <a:pt x="1426" y="1014"/>
                  </a:lnTo>
                  <a:lnTo>
                    <a:pt x="1914" y="845"/>
                  </a:lnTo>
                  <a:lnTo>
                    <a:pt x="2440" y="677"/>
                  </a:lnTo>
                  <a:lnTo>
                    <a:pt x="3040" y="526"/>
                  </a:lnTo>
                  <a:lnTo>
                    <a:pt x="3678" y="395"/>
                  </a:lnTo>
                  <a:lnTo>
                    <a:pt x="4373" y="282"/>
                  </a:lnTo>
                  <a:lnTo>
                    <a:pt x="5086" y="170"/>
                  </a:lnTo>
                  <a:lnTo>
                    <a:pt x="5855" y="95"/>
                  </a:lnTo>
                  <a:lnTo>
                    <a:pt x="6662" y="38"/>
                  </a:lnTo>
                  <a:lnTo>
                    <a:pt x="7488" y="1"/>
                  </a:lnTo>
                  <a:lnTo>
                    <a:pt x="8333" y="1"/>
                  </a:lnTo>
                  <a:lnTo>
                    <a:pt x="8333" y="1"/>
                  </a:lnTo>
                  <a:lnTo>
                    <a:pt x="9196" y="1"/>
                  </a:lnTo>
                  <a:lnTo>
                    <a:pt x="10022" y="38"/>
                  </a:lnTo>
                  <a:lnTo>
                    <a:pt x="10810" y="95"/>
                  </a:lnTo>
                  <a:lnTo>
                    <a:pt x="11579" y="170"/>
                  </a:lnTo>
                  <a:lnTo>
                    <a:pt x="12311" y="282"/>
                  </a:lnTo>
                  <a:lnTo>
                    <a:pt x="13005" y="395"/>
                  </a:lnTo>
                  <a:lnTo>
                    <a:pt x="13644" y="526"/>
                  </a:lnTo>
                  <a:lnTo>
                    <a:pt x="14225" y="677"/>
                  </a:lnTo>
                  <a:lnTo>
                    <a:pt x="14770" y="845"/>
                  </a:lnTo>
                  <a:lnTo>
                    <a:pt x="15258" y="1014"/>
                  </a:lnTo>
                  <a:lnTo>
                    <a:pt x="15670" y="1221"/>
                  </a:lnTo>
                  <a:lnTo>
                    <a:pt x="16027" y="1408"/>
                  </a:lnTo>
                  <a:lnTo>
                    <a:pt x="16177" y="1521"/>
                  </a:lnTo>
                  <a:lnTo>
                    <a:pt x="16308" y="1634"/>
                  </a:lnTo>
                  <a:lnTo>
                    <a:pt x="16402" y="1746"/>
                  </a:lnTo>
                  <a:lnTo>
                    <a:pt x="16496" y="1859"/>
                  </a:lnTo>
                  <a:lnTo>
                    <a:pt x="16571" y="1971"/>
                  </a:lnTo>
                  <a:lnTo>
                    <a:pt x="16627" y="2084"/>
                  </a:lnTo>
                  <a:lnTo>
                    <a:pt x="16665" y="2197"/>
                  </a:lnTo>
                  <a:lnTo>
                    <a:pt x="16665" y="2328"/>
                  </a:lnTo>
                  <a:lnTo>
                    <a:pt x="16665" y="2328"/>
                  </a:lnTo>
                  <a:close/>
                </a:path>
              </a:pathLst>
            </a:custGeom>
            <a:noFill/>
            <a:ln cap="rnd" cmpd="sng" w="24400">
              <a:solidFill>
                <a:srgbClr val="FFA65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3" name="Google Shape;1383;p40"/>
            <p:cNvSpPr/>
            <p:nvPr/>
          </p:nvSpPr>
          <p:spPr>
            <a:xfrm>
              <a:off x="2147000" y="4954200"/>
              <a:ext cx="445275" cy="130450"/>
            </a:xfrm>
            <a:custGeom>
              <a:rect b="b" l="l" r="r" t="t"/>
              <a:pathLst>
                <a:path extrusionOk="0" h="5218" w="17811">
                  <a:moveTo>
                    <a:pt x="7995" y="1"/>
                  </a:moveTo>
                  <a:lnTo>
                    <a:pt x="7113" y="57"/>
                  </a:lnTo>
                  <a:lnTo>
                    <a:pt x="6250" y="113"/>
                  </a:lnTo>
                  <a:lnTo>
                    <a:pt x="5443" y="207"/>
                  </a:lnTo>
                  <a:lnTo>
                    <a:pt x="4655" y="320"/>
                  </a:lnTo>
                  <a:lnTo>
                    <a:pt x="3923" y="451"/>
                  </a:lnTo>
                  <a:lnTo>
                    <a:pt x="3229" y="601"/>
                  </a:lnTo>
                  <a:lnTo>
                    <a:pt x="2609" y="770"/>
                  </a:lnTo>
                  <a:lnTo>
                    <a:pt x="2027" y="939"/>
                  </a:lnTo>
                  <a:lnTo>
                    <a:pt x="1521" y="1146"/>
                  </a:lnTo>
                  <a:lnTo>
                    <a:pt x="1070" y="1371"/>
                  </a:lnTo>
                  <a:lnTo>
                    <a:pt x="864" y="1483"/>
                  </a:lnTo>
                  <a:lnTo>
                    <a:pt x="695" y="1596"/>
                  </a:lnTo>
                  <a:lnTo>
                    <a:pt x="526" y="1709"/>
                  </a:lnTo>
                  <a:lnTo>
                    <a:pt x="395" y="1840"/>
                  </a:lnTo>
                  <a:lnTo>
                    <a:pt x="282" y="1953"/>
                  </a:lnTo>
                  <a:lnTo>
                    <a:pt x="170" y="2084"/>
                  </a:lnTo>
                  <a:lnTo>
                    <a:pt x="94" y="2215"/>
                  </a:lnTo>
                  <a:lnTo>
                    <a:pt x="38" y="2347"/>
                  </a:lnTo>
                  <a:lnTo>
                    <a:pt x="1" y="2478"/>
                  </a:lnTo>
                  <a:lnTo>
                    <a:pt x="1" y="2609"/>
                  </a:lnTo>
                  <a:lnTo>
                    <a:pt x="1" y="2741"/>
                  </a:lnTo>
                  <a:lnTo>
                    <a:pt x="38" y="2872"/>
                  </a:lnTo>
                  <a:lnTo>
                    <a:pt x="94" y="3003"/>
                  </a:lnTo>
                  <a:lnTo>
                    <a:pt x="170" y="3135"/>
                  </a:lnTo>
                  <a:lnTo>
                    <a:pt x="282" y="3266"/>
                  </a:lnTo>
                  <a:lnTo>
                    <a:pt x="395" y="3398"/>
                  </a:lnTo>
                  <a:lnTo>
                    <a:pt x="526" y="3510"/>
                  </a:lnTo>
                  <a:lnTo>
                    <a:pt x="695" y="3623"/>
                  </a:lnTo>
                  <a:lnTo>
                    <a:pt x="864" y="3735"/>
                  </a:lnTo>
                  <a:lnTo>
                    <a:pt x="1070" y="3848"/>
                  </a:lnTo>
                  <a:lnTo>
                    <a:pt x="1521" y="4073"/>
                  </a:lnTo>
                  <a:lnTo>
                    <a:pt x="2027" y="4280"/>
                  </a:lnTo>
                  <a:lnTo>
                    <a:pt x="2609" y="4467"/>
                  </a:lnTo>
                  <a:lnTo>
                    <a:pt x="3229" y="4636"/>
                  </a:lnTo>
                  <a:lnTo>
                    <a:pt x="3923" y="4786"/>
                  </a:lnTo>
                  <a:lnTo>
                    <a:pt x="4655" y="4918"/>
                  </a:lnTo>
                  <a:lnTo>
                    <a:pt x="5443" y="5012"/>
                  </a:lnTo>
                  <a:lnTo>
                    <a:pt x="6250" y="5105"/>
                  </a:lnTo>
                  <a:lnTo>
                    <a:pt x="7113" y="5180"/>
                  </a:lnTo>
                  <a:lnTo>
                    <a:pt x="7995" y="5218"/>
                  </a:lnTo>
                  <a:lnTo>
                    <a:pt x="9816" y="5218"/>
                  </a:lnTo>
                  <a:lnTo>
                    <a:pt x="10698" y="5180"/>
                  </a:lnTo>
                  <a:lnTo>
                    <a:pt x="11542" y="5105"/>
                  </a:lnTo>
                  <a:lnTo>
                    <a:pt x="12368" y="5012"/>
                  </a:lnTo>
                  <a:lnTo>
                    <a:pt x="13137" y="4918"/>
                  </a:lnTo>
                  <a:lnTo>
                    <a:pt x="13888" y="4786"/>
                  </a:lnTo>
                  <a:lnTo>
                    <a:pt x="14564" y="4636"/>
                  </a:lnTo>
                  <a:lnTo>
                    <a:pt x="15202" y="4467"/>
                  </a:lnTo>
                  <a:lnTo>
                    <a:pt x="15783" y="4280"/>
                  </a:lnTo>
                  <a:lnTo>
                    <a:pt x="16290" y="4073"/>
                  </a:lnTo>
                  <a:lnTo>
                    <a:pt x="16741" y="3848"/>
                  </a:lnTo>
                  <a:lnTo>
                    <a:pt x="16928" y="3735"/>
                  </a:lnTo>
                  <a:lnTo>
                    <a:pt x="17116" y="3623"/>
                  </a:lnTo>
                  <a:lnTo>
                    <a:pt x="17266" y="3510"/>
                  </a:lnTo>
                  <a:lnTo>
                    <a:pt x="17416" y="3398"/>
                  </a:lnTo>
                  <a:lnTo>
                    <a:pt x="17529" y="3266"/>
                  </a:lnTo>
                  <a:lnTo>
                    <a:pt x="17623" y="3135"/>
                  </a:lnTo>
                  <a:lnTo>
                    <a:pt x="17698" y="3003"/>
                  </a:lnTo>
                  <a:lnTo>
                    <a:pt x="17754" y="2872"/>
                  </a:lnTo>
                  <a:lnTo>
                    <a:pt x="17792" y="2741"/>
                  </a:lnTo>
                  <a:lnTo>
                    <a:pt x="17810" y="2609"/>
                  </a:lnTo>
                  <a:lnTo>
                    <a:pt x="17792" y="2478"/>
                  </a:lnTo>
                  <a:lnTo>
                    <a:pt x="17754" y="2347"/>
                  </a:lnTo>
                  <a:lnTo>
                    <a:pt x="17698" y="2215"/>
                  </a:lnTo>
                  <a:lnTo>
                    <a:pt x="17623" y="2084"/>
                  </a:lnTo>
                  <a:lnTo>
                    <a:pt x="17529" y="1953"/>
                  </a:lnTo>
                  <a:lnTo>
                    <a:pt x="17416" y="1840"/>
                  </a:lnTo>
                  <a:lnTo>
                    <a:pt x="17266" y="1709"/>
                  </a:lnTo>
                  <a:lnTo>
                    <a:pt x="17116" y="1596"/>
                  </a:lnTo>
                  <a:lnTo>
                    <a:pt x="16928" y="1483"/>
                  </a:lnTo>
                  <a:lnTo>
                    <a:pt x="16741" y="1371"/>
                  </a:lnTo>
                  <a:lnTo>
                    <a:pt x="16290" y="1146"/>
                  </a:lnTo>
                  <a:lnTo>
                    <a:pt x="15783" y="939"/>
                  </a:lnTo>
                  <a:lnTo>
                    <a:pt x="15202" y="770"/>
                  </a:lnTo>
                  <a:lnTo>
                    <a:pt x="14564" y="601"/>
                  </a:lnTo>
                  <a:lnTo>
                    <a:pt x="13888" y="451"/>
                  </a:lnTo>
                  <a:lnTo>
                    <a:pt x="13137" y="320"/>
                  </a:lnTo>
                  <a:lnTo>
                    <a:pt x="12368" y="207"/>
                  </a:lnTo>
                  <a:lnTo>
                    <a:pt x="11542" y="113"/>
                  </a:lnTo>
                  <a:lnTo>
                    <a:pt x="10698" y="57"/>
                  </a:lnTo>
                  <a:lnTo>
                    <a:pt x="9816" y="1"/>
                  </a:lnTo>
                  <a:close/>
                </a:path>
              </a:pathLst>
            </a:custGeom>
            <a:solidFill>
              <a:srgbClr val="FDED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4" name="Google Shape;1384;p40"/>
            <p:cNvSpPr/>
            <p:nvPr/>
          </p:nvSpPr>
          <p:spPr>
            <a:xfrm>
              <a:off x="2189700" y="4558700"/>
              <a:ext cx="441500" cy="446200"/>
            </a:xfrm>
            <a:custGeom>
              <a:rect b="b" l="l" r="r" t="t"/>
              <a:pathLst>
                <a:path extrusionOk="0" h="17848" w="17660">
                  <a:moveTo>
                    <a:pt x="0" y="0"/>
                  </a:moveTo>
                  <a:lnTo>
                    <a:pt x="2027" y="17848"/>
                  </a:lnTo>
                  <a:lnTo>
                    <a:pt x="15633" y="17848"/>
                  </a:lnTo>
                  <a:lnTo>
                    <a:pt x="17660" y="1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5" name="Google Shape;1385;p40"/>
            <p:cNvSpPr/>
            <p:nvPr/>
          </p:nvSpPr>
          <p:spPr>
            <a:xfrm>
              <a:off x="2240375" y="4957025"/>
              <a:ext cx="340175" cy="95275"/>
            </a:xfrm>
            <a:custGeom>
              <a:rect b="b" l="l" r="r" t="t"/>
              <a:pathLst>
                <a:path extrusionOk="0" h="3811" w="13607">
                  <a:moveTo>
                    <a:pt x="6794" y="0"/>
                  </a:moveTo>
                  <a:lnTo>
                    <a:pt x="6099" y="19"/>
                  </a:lnTo>
                  <a:lnTo>
                    <a:pt x="5424" y="38"/>
                  </a:lnTo>
                  <a:lnTo>
                    <a:pt x="4786" y="94"/>
                  </a:lnTo>
                  <a:lnTo>
                    <a:pt x="4148" y="151"/>
                  </a:lnTo>
                  <a:lnTo>
                    <a:pt x="3566" y="226"/>
                  </a:lnTo>
                  <a:lnTo>
                    <a:pt x="3003" y="338"/>
                  </a:lnTo>
                  <a:lnTo>
                    <a:pt x="2477" y="432"/>
                  </a:lnTo>
                  <a:lnTo>
                    <a:pt x="1989" y="563"/>
                  </a:lnTo>
                  <a:lnTo>
                    <a:pt x="1558" y="695"/>
                  </a:lnTo>
                  <a:lnTo>
                    <a:pt x="1164" y="845"/>
                  </a:lnTo>
                  <a:lnTo>
                    <a:pt x="826" y="995"/>
                  </a:lnTo>
                  <a:lnTo>
                    <a:pt x="526" y="1164"/>
                  </a:lnTo>
                  <a:lnTo>
                    <a:pt x="300" y="1333"/>
                  </a:lnTo>
                  <a:lnTo>
                    <a:pt x="207" y="1427"/>
                  </a:lnTo>
                  <a:lnTo>
                    <a:pt x="132" y="1521"/>
                  </a:lnTo>
                  <a:lnTo>
                    <a:pt x="75" y="1614"/>
                  </a:lnTo>
                  <a:lnTo>
                    <a:pt x="38" y="1708"/>
                  </a:lnTo>
                  <a:lnTo>
                    <a:pt x="0" y="1802"/>
                  </a:lnTo>
                  <a:lnTo>
                    <a:pt x="0" y="1915"/>
                  </a:lnTo>
                  <a:lnTo>
                    <a:pt x="0" y="2008"/>
                  </a:lnTo>
                  <a:lnTo>
                    <a:pt x="38" y="2102"/>
                  </a:lnTo>
                  <a:lnTo>
                    <a:pt x="75" y="2196"/>
                  </a:lnTo>
                  <a:lnTo>
                    <a:pt x="132" y="2290"/>
                  </a:lnTo>
                  <a:lnTo>
                    <a:pt x="207" y="2384"/>
                  </a:lnTo>
                  <a:lnTo>
                    <a:pt x="300" y="2478"/>
                  </a:lnTo>
                  <a:lnTo>
                    <a:pt x="526" y="2647"/>
                  </a:lnTo>
                  <a:lnTo>
                    <a:pt x="826" y="2815"/>
                  </a:lnTo>
                  <a:lnTo>
                    <a:pt x="1164" y="2966"/>
                  </a:lnTo>
                  <a:lnTo>
                    <a:pt x="1558" y="3116"/>
                  </a:lnTo>
                  <a:lnTo>
                    <a:pt x="1989" y="3247"/>
                  </a:lnTo>
                  <a:lnTo>
                    <a:pt x="2477" y="3378"/>
                  </a:lnTo>
                  <a:lnTo>
                    <a:pt x="3003" y="3472"/>
                  </a:lnTo>
                  <a:lnTo>
                    <a:pt x="3566" y="3585"/>
                  </a:lnTo>
                  <a:lnTo>
                    <a:pt x="4148" y="3660"/>
                  </a:lnTo>
                  <a:lnTo>
                    <a:pt x="4786" y="3716"/>
                  </a:lnTo>
                  <a:lnTo>
                    <a:pt x="5424" y="3773"/>
                  </a:lnTo>
                  <a:lnTo>
                    <a:pt x="6099" y="3791"/>
                  </a:lnTo>
                  <a:lnTo>
                    <a:pt x="6794" y="3810"/>
                  </a:lnTo>
                  <a:lnTo>
                    <a:pt x="7488" y="3791"/>
                  </a:lnTo>
                  <a:lnTo>
                    <a:pt x="8164" y="3773"/>
                  </a:lnTo>
                  <a:lnTo>
                    <a:pt x="8821" y="3716"/>
                  </a:lnTo>
                  <a:lnTo>
                    <a:pt x="9440" y="3660"/>
                  </a:lnTo>
                  <a:lnTo>
                    <a:pt x="10040" y="3585"/>
                  </a:lnTo>
                  <a:lnTo>
                    <a:pt x="10603" y="3472"/>
                  </a:lnTo>
                  <a:lnTo>
                    <a:pt x="11129" y="3378"/>
                  </a:lnTo>
                  <a:lnTo>
                    <a:pt x="11617" y="3247"/>
                  </a:lnTo>
                  <a:lnTo>
                    <a:pt x="12048" y="3116"/>
                  </a:lnTo>
                  <a:lnTo>
                    <a:pt x="12443" y="2966"/>
                  </a:lnTo>
                  <a:lnTo>
                    <a:pt x="12780" y="2815"/>
                  </a:lnTo>
                  <a:lnTo>
                    <a:pt x="13062" y="2647"/>
                  </a:lnTo>
                  <a:lnTo>
                    <a:pt x="13287" y="2478"/>
                  </a:lnTo>
                  <a:lnTo>
                    <a:pt x="13381" y="2384"/>
                  </a:lnTo>
                  <a:lnTo>
                    <a:pt x="13456" y="2290"/>
                  </a:lnTo>
                  <a:lnTo>
                    <a:pt x="13531" y="2196"/>
                  </a:lnTo>
                  <a:lnTo>
                    <a:pt x="13569" y="2102"/>
                  </a:lnTo>
                  <a:lnTo>
                    <a:pt x="13587" y="2008"/>
                  </a:lnTo>
                  <a:lnTo>
                    <a:pt x="13606" y="1915"/>
                  </a:lnTo>
                  <a:lnTo>
                    <a:pt x="13587" y="1802"/>
                  </a:lnTo>
                  <a:lnTo>
                    <a:pt x="13569" y="1708"/>
                  </a:lnTo>
                  <a:lnTo>
                    <a:pt x="13531" y="1614"/>
                  </a:lnTo>
                  <a:lnTo>
                    <a:pt x="13456" y="1521"/>
                  </a:lnTo>
                  <a:lnTo>
                    <a:pt x="13381" y="1427"/>
                  </a:lnTo>
                  <a:lnTo>
                    <a:pt x="13287" y="1333"/>
                  </a:lnTo>
                  <a:lnTo>
                    <a:pt x="13062" y="1164"/>
                  </a:lnTo>
                  <a:lnTo>
                    <a:pt x="12780" y="995"/>
                  </a:lnTo>
                  <a:lnTo>
                    <a:pt x="12443" y="845"/>
                  </a:lnTo>
                  <a:lnTo>
                    <a:pt x="12048" y="695"/>
                  </a:lnTo>
                  <a:lnTo>
                    <a:pt x="11617" y="563"/>
                  </a:lnTo>
                  <a:lnTo>
                    <a:pt x="11129" y="432"/>
                  </a:lnTo>
                  <a:lnTo>
                    <a:pt x="10603" y="338"/>
                  </a:lnTo>
                  <a:lnTo>
                    <a:pt x="10040" y="226"/>
                  </a:lnTo>
                  <a:lnTo>
                    <a:pt x="9440" y="151"/>
                  </a:lnTo>
                  <a:lnTo>
                    <a:pt x="8821" y="94"/>
                  </a:lnTo>
                  <a:lnTo>
                    <a:pt x="8164" y="38"/>
                  </a:lnTo>
                  <a:lnTo>
                    <a:pt x="7488" y="19"/>
                  </a:lnTo>
                  <a:lnTo>
                    <a:pt x="679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6" name="Google Shape;1386;p40"/>
            <p:cNvSpPr/>
            <p:nvPr/>
          </p:nvSpPr>
          <p:spPr>
            <a:xfrm>
              <a:off x="2201900" y="4500525"/>
              <a:ext cx="416650" cy="116375"/>
            </a:xfrm>
            <a:custGeom>
              <a:rect b="b" l="l" r="r" t="t"/>
              <a:pathLst>
                <a:path extrusionOk="0" h="4655" w="16666">
                  <a:moveTo>
                    <a:pt x="8333" y="0"/>
                  </a:moveTo>
                  <a:lnTo>
                    <a:pt x="7488" y="19"/>
                  </a:lnTo>
                  <a:lnTo>
                    <a:pt x="6663" y="57"/>
                  </a:lnTo>
                  <a:lnTo>
                    <a:pt x="5856" y="113"/>
                  </a:lnTo>
                  <a:lnTo>
                    <a:pt x="5086" y="188"/>
                  </a:lnTo>
                  <a:lnTo>
                    <a:pt x="4373" y="282"/>
                  </a:lnTo>
                  <a:lnTo>
                    <a:pt x="3679" y="394"/>
                  </a:lnTo>
                  <a:lnTo>
                    <a:pt x="3041" y="526"/>
                  </a:lnTo>
                  <a:lnTo>
                    <a:pt x="2440" y="676"/>
                  </a:lnTo>
                  <a:lnTo>
                    <a:pt x="1915" y="845"/>
                  </a:lnTo>
                  <a:lnTo>
                    <a:pt x="1427" y="1032"/>
                  </a:lnTo>
                  <a:lnTo>
                    <a:pt x="1014" y="1220"/>
                  </a:lnTo>
                  <a:lnTo>
                    <a:pt x="657" y="1427"/>
                  </a:lnTo>
                  <a:lnTo>
                    <a:pt x="507" y="1520"/>
                  </a:lnTo>
                  <a:lnTo>
                    <a:pt x="376" y="1633"/>
                  </a:lnTo>
                  <a:lnTo>
                    <a:pt x="263" y="1746"/>
                  </a:lnTo>
                  <a:lnTo>
                    <a:pt x="169" y="1858"/>
                  </a:lnTo>
                  <a:lnTo>
                    <a:pt x="94" y="1971"/>
                  </a:lnTo>
                  <a:lnTo>
                    <a:pt x="38" y="2083"/>
                  </a:lnTo>
                  <a:lnTo>
                    <a:pt x="19" y="2215"/>
                  </a:lnTo>
                  <a:lnTo>
                    <a:pt x="0" y="2327"/>
                  </a:lnTo>
                  <a:lnTo>
                    <a:pt x="19" y="2459"/>
                  </a:lnTo>
                  <a:lnTo>
                    <a:pt x="38" y="2571"/>
                  </a:lnTo>
                  <a:lnTo>
                    <a:pt x="94" y="2684"/>
                  </a:lnTo>
                  <a:lnTo>
                    <a:pt x="169" y="2797"/>
                  </a:lnTo>
                  <a:lnTo>
                    <a:pt x="263" y="2909"/>
                  </a:lnTo>
                  <a:lnTo>
                    <a:pt x="376" y="3022"/>
                  </a:lnTo>
                  <a:lnTo>
                    <a:pt x="507" y="3134"/>
                  </a:lnTo>
                  <a:lnTo>
                    <a:pt x="657" y="3228"/>
                  </a:lnTo>
                  <a:lnTo>
                    <a:pt x="1014" y="3435"/>
                  </a:lnTo>
                  <a:lnTo>
                    <a:pt x="1427" y="3641"/>
                  </a:lnTo>
                  <a:lnTo>
                    <a:pt x="1915" y="3810"/>
                  </a:lnTo>
                  <a:lnTo>
                    <a:pt x="2440" y="3979"/>
                  </a:lnTo>
                  <a:lnTo>
                    <a:pt x="3041" y="4129"/>
                  </a:lnTo>
                  <a:lnTo>
                    <a:pt x="3679" y="4260"/>
                  </a:lnTo>
                  <a:lnTo>
                    <a:pt x="4373" y="4373"/>
                  </a:lnTo>
                  <a:lnTo>
                    <a:pt x="5086" y="4486"/>
                  </a:lnTo>
                  <a:lnTo>
                    <a:pt x="5856" y="4561"/>
                  </a:lnTo>
                  <a:lnTo>
                    <a:pt x="6663" y="4617"/>
                  </a:lnTo>
                  <a:lnTo>
                    <a:pt x="7488" y="4654"/>
                  </a:lnTo>
                  <a:lnTo>
                    <a:pt x="9196" y="4654"/>
                  </a:lnTo>
                  <a:lnTo>
                    <a:pt x="10022" y="4617"/>
                  </a:lnTo>
                  <a:lnTo>
                    <a:pt x="10810" y="4561"/>
                  </a:lnTo>
                  <a:lnTo>
                    <a:pt x="11579" y="4486"/>
                  </a:lnTo>
                  <a:lnTo>
                    <a:pt x="12311" y="4373"/>
                  </a:lnTo>
                  <a:lnTo>
                    <a:pt x="13006" y="4260"/>
                  </a:lnTo>
                  <a:lnTo>
                    <a:pt x="13644" y="4129"/>
                  </a:lnTo>
                  <a:lnTo>
                    <a:pt x="14226" y="3979"/>
                  </a:lnTo>
                  <a:lnTo>
                    <a:pt x="14770" y="3810"/>
                  </a:lnTo>
                  <a:lnTo>
                    <a:pt x="15258" y="3641"/>
                  </a:lnTo>
                  <a:lnTo>
                    <a:pt x="15671" y="3435"/>
                  </a:lnTo>
                  <a:lnTo>
                    <a:pt x="16027" y="3228"/>
                  </a:lnTo>
                  <a:lnTo>
                    <a:pt x="16177" y="3134"/>
                  </a:lnTo>
                  <a:lnTo>
                    <a:pt x="16309" y="3022"/>
                  </a:lnTo>
                  <a:lnTo>
                    <a:pt x="16421" y="2909"/>
                  </a:lnTo>
                  <a:lnTo>
                    <a:pt x="16496" y="2797"/>
                  </a:lnTo>
                  <a:lnTo>
                    <a:pt x="16571" y="2684"/>
                  </a:lnTo>
                  <a:lnTo>
                    <a:pt x="16628" y="2571"/>
                  </a:lnTo>
                  <a:lnTo>
                    <a:pt x="16665" y="2459"/>
                  </a:lnTo>
                  <a:lnTo>
                    <a:pt x="16665" y="2327"/>
                  </a:lnTo>
                  <a:lnTo>
                    <a:pt x="16665" y="2215"/>
                  </a:lnTo>
                  <a:lnTo>
                    <a:pt x="16628" y="2083"/>
                  </a:lnTo>
                  <a:lnTo>
                    <a:pt x="16571" y="1971"/>
                  </a:lnTo>
                  <a:lnTo>
                    <a:pt x="16496" y="1858"/>
                  </a:lnTo>
                  <a:lnTo>
                    <a:pt x="16421" y="1746"/>
                  </a:lnTo>
                  <a:lnTo>
                    <a:pt x="16309" y="1633"/>
                  </a:lnTo>
                  <a:lnTo>
                    <a:pt x="16177" y="1520"/>
                  </a:lnTo>
                  <a:lnTo>
                    <a:pt x="16027" y="1427"/>
                  </a:lnTo>
                  <a:lnTo>
                    <a:pt x="15671" y="1220"/>
                  </a:lnTo>
                  <a:lnTo>
                    <a:pt x="15258" y="1032"/>
                  </a:lnTo>
                  <a:lnTo>
                    <a:pt x="14770" y="845"/>
                  </a:lnTo>
                  <a:lnTo>
                    <a:pt x="14226" y="676"/>
                  </a:lnTo>
                  <a:lnTo>
                    <a:pt x="13644" y="526"/>
                  </a:lnTo>
                  <a:lnTo>
                    <a:pt x="13006" y="394"/>
                  </a:lnTo>
                  <a:lnTo>
                    <a:pt x="12311" y="282"/>
                  </a:lnTo>
                  <a:lnTo>
                    <a:pt x="11579" y="188"/>
                  </a:lnTo>
                  <a:lnTo>
                    <a:pt x="10810" y="113"/>
                  </a:lnTo>
                  <a:lnTo>
                    <a:pt x="10022" y="57"/>
                  </a:lnTo>
                  <a:lnTo>
                    <a:pt x="9196" y="19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4A739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7" name="Google Shape;1387;p40"/>
            <p:cNvSpPr/>
            <p:nvPr/>
          </p:nvSpPr>
          <p:spPr>
            <a:xfrm>
              <a:off x="2201900" y="4500525"/>
              <a:ext cx="416650" cy="116375"/>
            </a:xfrm>
            <a:custGeom>
              <a:rect b="b" l="l" r="r" t="t"/>
              <a:pathLst>
                <a:path extrusionOk="0" fill="none" h="4655" w="16666">
                  <a:moveTo>
                    <a:pt x="0" y="2327"/>
                  </a:moveTo>
                  <a:lnTo>
                    <a:pt x="0" y="2327"/>
                  </a:lnTo>
                  <a:lnTo>
                    <a:pt x="19" y="2459"/>
                  </a:lnTo>
                  <a:lnTo>
                    <a:pt x="38" y="2571"/>
                  </a:lnTo>
                  <a:lnTo>
                    <a:pt x="94" y="2684"/>
                  </a:lnTo>
                  <a:lnTo>
                    <a:pt x="169" y="2797"/>
                  </a:lnTo>
                  <a:lnTo>
                    <a:pt x="263" y="2909"/>
                  </a:lnTo>
                  <a:lnTo>
                    <a:pt x="376" y="3022"/>
                  </a:lnTo>
                  <a:lnTo>
                    <a:pt x="507" y="3134"/>
                  </a:lnTo>
                  <a:lnTo>
                    <a:pt x="657" y="3228"/>
                  </a:lnTo>
                  <a:lnTo>
                    <a:pt x="1014" y="3435"/>
                  </a:lnTo>
                  <a:lnTo>
                    <a:pt x="1427" y="3641"/>
                  </a:lnTo>
                  <a:lnTo>
                    <a:pt x="1915" y="3810"/>
                  </a:lnTo>
                  <a:lnTo>
                    <a:pt x="2440" y="3979"/>
                  </a:lnTo>
                  <a:lnTo>
                    <a:pt x="3041" y="4129"/>
                  </a:lnTo>
                  <a:lnTo>
                    <a:pt x="3679" y="4260"/>
                  </a:lnTo>
                  <a:lnTo>
                    <a:pt x="4373" y="4373"/>
                  </a:lnTo>
                  <a:lnTo>
                    <a:pt x="5086" y="4486"/>
                  </a:lnTo>
                  <a:lnTo>
                    <a:pt x="5856" y="4561"/>
                  </a:lnTo>
                  <a:lnTo>
                    <a:pt x="6663" y="4617"/>
                  </a:lnTo>
                  <a:lnTo>
                    <a:pt x="7488" y="4654"/>
                  </a:lnTo>
                  <a:lnTo>
                    <a:pt x="8333" y="4654"/>
                  </a:lnTo>
                  <a:lnTo>
                    <a:pt x="8333" y="4654"/>
                  </a:lnTo>
                  <a:lnTo>
                    <a:pt x="9196" y="4654"/>
                  </a:lnTo>
                  <a:lnTo>
                    <a:pt x="10022" y="4617"/>
                  </a:lnTo>
                  <a:lnTo>
                    <a:pt x="10810" y="4561"/>
                  </a:lnTo>
                  <a:lnTo>
                    <a:pt x="11579" y="4486"/>
                  </a:lnTo>
                  <a:lnTo>
                    <a:pt x="12311" y="4373"/>
                  </a:lnTo>
                  <a:lnTo>
                    <a:pt x="13006" y="4260"/>
                  </a:lnTo>
                  <a:lnTo>
                    <a:pt x="13644" y="4129"/>
                  </a:lnTo>
                  <a:lnTo>
                    <a:pt x="14226" y="3979"/>
                  </a:lnTo>
                  <a:lnTo>
                    <a:pt x="14770" y="3810"/>
                  </a:lnTo>
                  <a:lnTo>
                    <a:pt x="15258" y="3641"/>
                  </a:lnTo>
                  <a:lnTo>
                    <a:pt x="15671" y="3435"/>
                  </a:lnTo>
                  <a:lnTo>
                    <a:pt x="16027" y="3228"/>
                  </a:lnTo>
                  <a:lnTo>
                    <a:pt x="16177" y="3134"/>
                  </a:lnTo>
                  <a:lnTo>
                    <a:pt x="16309" y="3022"/>
                  </a:lnTo>
                  <a:lnTo>
                    <a:pt x="16421" y="2909"/>
                  </a:lnTo>
                  <a:lnTo>
                    <a:pt x="16496" y="2797"/>
                  </a:lnTo>
                  <a:lnTo>
                    <a:pt x="16571" y="2684"/>
                  </a:lnTo>
                  <a:lnTo>
                    <a:pt x="16628" y="2571"/>
                  </a:lnTo>
                  <a:lnTo>
                    <a:pt x="16665" y="2459"/>
                  </a:lnTo>
                  <a:lnTo>
                    <a:pt x="16665" y="2327"/>
                  </a:lnTo>
                  <a:lnTo>
                    <a:pt x="16665" y="2327"/>
                  </a:lnTo>
                  <a:lnTo>
                    <a:pt x="16665" y="2215"/>
                  </a:lnTo>
                  <a:lnTo>
                    <a:pt x="16628" y="2083"/>
                  </a:lnTo>
                  <a:lnTo>
                    <a:pt x="16571" y="1971"/>
                  </a:lnTo>
                  <a:lnTo>
                    <a:pt x="16496" y="1858"/>
                  </a:lnTo>
                  <a:lnTo>
                    <a:pt x="16421" y="1746"/>
                  </a:lnTo>
                  <a:lnTo>
                    <a:pt x="16309" y="1633"/>
                  </a:lnTo>
                  <a:lnTo>
                    <a:pt x="16177" y="1520"/>
                  </a:lnTo>
                  <a:lnTo>
                    <a:pt x="16027" y="1427"/>
                  </a:lnTo>
                  <a:lnTo>
                    <a:pt x="15671" y="1220"/>
                  </a:lnTo>
                  <a:lnTo>
                    <a:pt x="15258" y="1032"/>
                  </a:lnTo>
                  <a:lnTo>
                    <a:pt x="14770" y="845"/>
                  </a:lnTo>
                  <a:lnTo>
                    <a:pt x="14226" y="676"/>
                  </a:lnTo>
                  <a:lnTo>
                    <a:pt x="13644" y="526"/>
                  </a:lnTo>
                  <a:lnTo>
                    <a:pt x="13006" y="394"/>
                  </a:lnTo>
                  <a:lnTo>
                    <a:pt x="12311" y="282"/>
                  </a:lnTo>
                  <a:lnTo>
                    <a:pt x="11579" y="188"/>
                  </a:lnTo>
                  <a:lnTo>
                    <a:pt x="10810" y="113"/>
                  </a:lnTo>
                  <a:lnTo>
                    <a:pt x="10022" y="57"/>
                  </a:lnTo>
                  <a:lnTo>
                    <a:pt x="9196" y="19"/>
                  </a:lnTo>
                  <a:lnTo>
                    <a:pt x="8333" y="0"/>
                  </a:lnTo>
                  <a:lnTo>
                    <a:pt x="8333" y="0"/>
                  </a:lnTo>
                  <a:lnTo>
                    <a:pt x="7488" y="19"/>
                  </a:lnTo>
                  <a:lnTo>
                    <a:pt x="6663" y="57"/>
                  </a:lnTo>
                  <a:lnTo>
                    <a:pt x="5856" y="113"/>
                  </a:lnTo>
                  <a:lnTo>
                    <a:pt x="5086" y="188"/>
                  </a:lnTo>
                  <a:lnTo>
                    <a:pt x="4373" y="282"/>
                  </a:lnTo>
                  <a:lnTo>
                    <a:pt x="3679" y="394"/>
                  </a:lnTo>
                  <a:lnTo>
                    <a:pt x="3041" y="526"/>
                  </a:lnTo>
                  <a:lnTo>
                    <a:pt x="2440" y="676"/>
                  </a:lnTo>
                  <a:lnTo>
                    <a:pt x="1915" y="845"/>
                  </a:lnTo>
                  <a:lnTo>
                    <a:pt x="1427" y="1032"/>
                  </a:lnTo>
                  <a:lnTo>
                    <a:pt x="1014" y="1220"/>
                  </a:lnTo>
                  <a:lnTo>
                    <a:pt x="657" y="1427"/>
                  </a:lnTo>
                  <a:lnTo>
                    <a:pt x="507" y="1520"/>
                  </a:lnTo>
                  <a:lnTo>
                    <a:pt x="376" y="1633"/>
                  </a:lnTo>
                  <a:lnTo>
                    <a:pt x="263" y="1746"/>
                  </a:lnTo>
                  <a:lnTo>
                    <a:pt x="169" y="1858"/>
                  </a:lnTo>
                  <a:lnTo>
                    <a:pt x="94" y="1971"/>
                  </a:lnTo>
                  <a:lnTo>
                    <a:pt x="38" y="2083"/>
                  </a:lnTo>
                  <a:lnTo>
                    <a:pt x="19" y="2215"/>
                  </a:lnTo>
                  <a:lnTo>
                    <a:pt x="0" y="2327"/>
                  </a:lnTo>
                  <a:lnTo>
                    <a:pt x="0" y="2327"/>
                  </a:lnTo>
                  <a:close/>
                </a:path>
              </a:pathLst>
            </a:custGeom>
            <a:noFill/>
            <a:ln cap="rnd" cmpd="sng" w="24400">
              <a:solidFill>
                <a:srgbClr val="6F96B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8" name="Google Shape;1388;p40"/>
            <p:cNvSpPr/>
            <p:nvPr/>
          </p:nvSpPr>
          <p:spPr>
            <a:xfrm>
              <a:off x="2652775" y="4575125"/>
              <a:ext cx="2433600" cy="728175"/>
            </a:xfrm>
            <a:custGeom>
              <a:rect b="b" l="l" r="r" t="t"/>
              <a:pathLst>
                <a:path extrusionOk="0" h="29127" w="97344">
                  <a:moveTo>
                    <a:pt x="10697" y="0"/>
                  </a:moveTo>
                  <a:lnTo>
                    <a:pt x="0" y="28132"/>
                  </a:lnTo>
                  <a:lnTo>
                    <a:pt x="97344" y="29126"/>
                  </a:lnTo>
                  <a:lnTo>
                    <a:pt x="80435" y="319"/>
                  </a:lnTo>
                  <a:lnTo>
                    <a:pt x="10697" y="0"/>
                  </a:lnTo>
                  <a:close/>
                </a:path>
              </a:pathLst>
            </a:custGeom>
            <a:solidFill>
              <a:srgbClr val="FDED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9" name="Google Shape;1389;p40"/>
            <p:cNvSpPr/>
            <p:nvPr/>
          </p:nvSpPr>
          <p:spPr>
            <a:xfrm>
              <a:off x="2704850" y="4544150"/>
              <a:ext cx="2304575" cy="719275"/>
            </a:xfrm>
            <a:custGeom>
              <a:rect b="b" l="l" r="r" t="t"/>
              <a:pathLst>
                <a:path extrusionOk="0" h="28771" w="92183">
                  <a:moveTo>
                    <a:pt x="10134" y="1"/>
                  </a:moveTo>
                  <a:lnTo>
                    <a:pt x="0" y="27794"/>
                  </a:lnTo>
                  <a:lnTo>
                    <a:pt x="92183" y="28770"/>
                  </a:lnTo>
                  <a:lnTo>
                    <a:pt x="76175" y="338"/>
                  </a:lnTo>
                  <a:lnTo>
                    <a:pt x="1013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0" name="Google Shape;1390;p40"/>
            <p:cNvSpPr/>
            <p:nvPr/>
          </p:nvSpPr>
          <p:spPr>
            <a:xfrm>
              <a:off x="2704850" y="4544150"/>
              <a:ext cx="2304575" cy="719275"/>
            </a:xfrm>
            <a:custGeom>
              <a:rect b="b" l="l" r="r" t="t"/>
              <a:pathLst>
                <a:path extrusionOk="0" fill="none" h="28771" w="92183">
                  <a:moveTo>
                    <a:pt x="10134" y="1"/>
                  </a:moveTo>
                  <a:lnTo>
                    <a:pt x="76175" y="338"/>
                  </a:lnTo>
                  <a:lnTo>
                    <a:pt x="92183" y="28770"/>
                  </a:lnTo>
                  <a:lnTo>
                    <a:pt x="0" y="27794"/>
                  </a:lnTo>
                  <a:lnTo>
                    <a:pt x="10134" y="1"/>
                  </a:lnTo>
                  <a:close/>
                </a:path>
              </a:pathLst>
            </a:custGeom>
            <a:noFill/>
            <a:ln cap="rnd" cmpd="sng" w="12200">
              <a:solidFill>
                <a:srgbClr val="765E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1" name="Google Shape;1391;p40"/>
            <p:cNvSpPr/>
            <p:nvPr/>
          </p:nvSpPr>
          <p:spPr>
            <a:xfrm>
              <a:off x="2894400" y="4569025"/>
              <a:ext cx="766175" cy="226625"/>
            </a:xfrm>
            <a:custGeom>
              <a:rect b="b" l="l" r="r" t="t"/>
              <a:pathLst>
                <a:path extrusionOk="0" h="9065" w="30647">
                  <a:moveTo>
                    <a:pt x="3303" y="0"/>
                  </a:moveTo>
                  <a:lnTo>
                    <a:pt x="0" y="9065"/>
                  </a:lnTo>
                  <a:lnTo>
                    <a:pt x="30646" y="9065"/>
                  </a:lnTo>
                  <a:lnTo>
                    <a:pt x="30646" y="113"/>
                  </a:lnTo>
                  <a:lnTo>
                    <a:pt x="330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2" name="Google Shape;1392;p40"/>
            <p:cNvSpPr/>
            <p:nvPr/>
          </p:nvSpPr>
          <p:spPr>
            <a:xfrm>
              <a:off x="3856650" y="4572775"/>
              <a:ext cx="855325" cy="222875"/>
            </a:xfrm>
            <a:custGeom>
              <a:rect b="b" l="l" r="r" t="t"/>
              <a:pathLst>
                <a:path extrusionOk="0" h="8915" w="34213">
                  <a:moveTo>
                    <a:pt x="1" y="0"/>
                  </a:moveTo>
                  <a:lnTo>
                    <a:pt x="1483" y="8915"/>
                  </a:lnTo>
                  <a:lnTo>
                    <a:pt x="34213" y="8915"/>
                  </a:lnTo>
                  <a:lnTo>
                    <a:pt x="29333" y="13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3" name="Google Shape;1393;p40"/>
            <p:cNvSpPr/>
            <p:nvPr/>
          </p:nvSpPr>
          <p:spPr>
            <a:xfrm>
              <a:off x="2747550" y="4930275"/>
              <a:ext cx="919125" cy="277300"/>
            </a:xfrm>
            <a:custGeom>
              <a:rect b="b" l="l" r="r" t="t"/>
              <a:pathLst>
                <a:path extrusionOk="0" h="11092" w="36765">
                  <a:moveTo>
                    <a:pt x="3904" y="1"/>
                  </a:moveTo>
                  <a:lnTo>
                    <a:pt x="0" y="10717"/>
                  </a:lnTo>
                  <a:lnTo>
                    <a:pt x="36764" y="11092"/>
                  </a:lnTo>
                  <a:lnTo>
                    <a:pt x="3676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4" name="Google Shape;1394;p40"/>
            <p:cNvSpPr/>
            <p:nvPr/>
          </p:nvSpPr>
          <p:spPr>
            <a:xfrm>
              <a:off x="3905925" y="4936375"/>
              <a:ext cx="1042050" cy="284350"/>
            </a:xfrm>
            <a:custGeom>
              <a:rect b="b" l="l" r="r" t="t"/>
              <a:pathLst>
                <a:path extrusionOk="0" h="11374" w="41682">
                  <a:moveTo>
                    <a:pt x="0" y="1"/>
                  </a:moveTo>
                  <a:lnTo>
                    <a:pt x="2496" y="10960"/>
                  </a:lnTo>
                  <a:lnTo>
                    <a:pt x="41681" y="11373"/>
                  </a:lnTo>
                  <a:lnTo>
                    <a:pt x="35488" y="20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5" name="Google Shape;1395;p40"/>
            <p:cNvSpPr/>
            <p:nvPr/>
          </p:nvSpPr>
          <p:spPr>
            <a:xfrm>
              <a:off x="3090500" y="4599525"/>
              <a:ext cx="129050" cy="54900"/>
            </a:xfrm>
            <a:custGeom>
              <a:rect b="b" l="l" r="r" t="t"/>
              <a:pathLst>
                <a:path extrusionOk="0" h="2196" w="5162">
                  <a:moveTo>
                    <a:pt x="2328" y="0"/>
                  </a:moveTo>
                  <a:lnTo>
                    <a:pt x="2065" y="19"/>
                  </a:lnTo>
                  <a:lnTo>
                    <a:pt x="1821" y="38"/>
                  </a:lnTo>
                  <a:lnTo>
                    <a:pt x="1577" y="75"/>
                  </a:lnTo>
                  <a:lnTo>
                    <a:pt x="1352" y="131"/>
                  </a:lnTo>
                  <a:lnTo>
                    <a:pt x="1145" y="188"/>
                  </a:lnTo>
                  <a:lnTo>
                    <a:pt x="939" y="244"/>
                  </a:lnTo>
                  <a:lnTo>
                    <a:pt x="770" y="319"/>
                  </a:lnTo>
                  <a:lnTo>
                    <a:pt x="601" y="394"/>
                  </a:lnTo>
                  <a:lnTo>
                    <a:pt x="451" y="488"/>
                  </a:lnTo>
                  <a:lnTo>
                    <a:pt x="320" y="582"/>
                  </a:lnTo>
                  <a:lnTo>
                    <a:pt x="207" y="676"/>
                  </a:lnTo>
                  <a:lnTo>
                    <a:pt x="132" y="770"/>
                  </a:lnTo>
                  <a:lnTo>
                    <a:pt x="57" y="882"/>
                  </a:lnTo>
                  <a:lnTo>
                    <a:pt x="19" y="995"/>
                  </a:lnTo>
                  <a:lnTo>
                    <a:pt x="1" y="1107"/>
                  </a:lnTo>
                  <a:lnTo>
                    <a:pt x="19" y="1220"/>
                  </a:lnTo>
                  <a:lnTo>
                    <a:pt x="57" y="1314"/>
                  </a:lnTo>
                  <a:lnTo>
                    <a:pt x="132" y="1426"/>
                  </a:lnTo>
                  <a:lnTo>
                    <a:pt x="207" y="1520"/>
                  </a:lnTo>
                  <a:lnTo>
                    <a:pt x="320" y="1633"/>
                  </a:lnTo>
                  <a:lnTo>
                    <a:pt x="451" y="1708"/>
                  </a:lnTo>
                  <a:lnTo>
                    <a:pt x="601" y="1802"/>
                  </a:lnTo>
                  <a:lnTo>
                    <a:pt x="770" y="1877"/>
                  </a:lnTo>
                  <a:lnTo>
                    <a:pt x="939" y="1952"/>
                  </a:lnTo>
                  <a:lnTo>
                    <a:pt x="1145" y="2008"/>
                  </a:lnTo>
                  <a:lnTo>
                    <a:pt x="1352" y="2064"/>
                  </a:lnTo>
                  <a:lnTo>
                    <a:pt x="1577" y="2121"/>
                  </a:lnTo>
                  <a:lnTo>
                    <a:pt x="1821" y="2158"/>
                  </a:lnTo>
                  <a:lnTo>
                    <a:pt x="2065" y="2177"/>
                  </a:lnTo>
                  <a:lnTo>
                    <a:pt x="2328" y="2196"/>
                  </a:lnTo>
                  <a:lnTo>
                    <a:pt x="2853" y="2196"/>
                  </a:lnTo>
                  <a:lnTo>
                    <a:pt x="3097" y="2177"/>
                  </a:lnTo>
                  <a:lnTo>
                    <a:pt x="3341" y="2158"/>
                  </a:lnTo>
                  <a:lnTo>
                    <a:pt x="3585" y="2121"/>
                  </a:lnTo>
                  <a:lnTo>
                    <a:pt x="3810" y="2064"/>
                  </a:lnTo>
                  <a:lnTo>
                    <a:pt x="4017" y="2008"/>
                  </a:lnTo>
                  <a:lnTo>
                    <a:pt x="4223" y="1952"/>
                  </a:lnTo>
                  <a:lnTo>
                    <a:pt x="4411" y="1877"/>
                  </a:lnTo>
                  <a:lnTo>
                    <a:pt x="4561" y="1802"/>
                  </a:lnTo>
                  <a:lnTo>
                    <a:pt x="4711" y="1708"/>
                  </a:lnTo>
                  <a:lnTo>
                    <a:pt x="4842" y="1633"/>
                  </a:lnTo>
                  <a:lnTo>
                    <a:pt x="4955" y="1520"/>
                  </a:lnTo>
                  <a:lnTo>
                    <a:pt x="5049" y="1426"/>
                  </a:lnTo>
                  <a:lnTo>
                    <a:pt x="5105" y="1314"/>
                  </a:lnTo>
                  <a:lnTo>
                    <a:pt x="5143" y="1220"/>
                  </a:lnTo>
                  <a:lnTo>
                    <a:pt x="5161" y="1107"/>
                  </a:lnTo>
                  <a:lnTo>
                    <a:pt x="5143" y="995"/>
                  </a:lnTo>
                  <a:lnTo>
                    <a:pt x="5105" y="882"/>
                  </a:lnTo>
                  <a:lnTo>
                    <a:pt x="5049" y="770"/>
                  </a:lnTo>
                  <a:lnTo>
                    <a:pt x="4955" y="676"/>
                  </a:lnTo>
                  <a:lnTo>
                    <a:pt x="4842" y="582"/>
                  </a:lnTo>
                  <a:lnTo>
                    <a:pt x="4711" y="488"/>
                  </a:lnTo>
                  <a:lnTo>
                    <a:pt x="4561" y="394"/>
                  </a:lnTo>
                  <a:lnTo>
                    <a:pt x="4411" y="319"/>
                  </a:lnTo>
                  <a:lnTo>
                    <a:pt x="4223" y="244"/>
                  </a:lnTo>
                  <a:lnTo>
                    <a:pt x="4017" y="188"/>
                  </a:lnTo>
                  <a:lnTo>
                    <a:pt x="3810" y="131"/>
                  </a:lnTo>
                  <a:lnTo>
                    <a:pt x="3585" y="75"/>
                  </a:lnTo>
                  <a:lnTo>
                    <a:pt x="3341" y="38"/>
                  </a:lnTo>
                  <a:lnTo>
                    <a:pt x="3097" y="19"/>
                  </a:lnTo>
                  <a:lnTo>
                    <a:pt x="28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6" name="Google Shape;1396;p40"/>
            <p:cNvSpPr/>
            <p:nvPr/>
          </p:nvSpPr>
          <p:spPr>
            <a:xfrm>
              <a:off x="3378575" y="4599525"/>
              <a:ext cx="129050" cy="54900"/>
            </a:xfrm>
            <a:custGeom>
              <a:rect b="b" l="l" r="r" t="t"/>
              <a:pathLst>
                <a:path extrusionOk="0" h="2196" w="5162">
                  <a:moveTo>
                    <a:pt x="2328" y="0"/>
                  </a:moveTo>
                  <a:lnTo>
                    <a:pt x="2065" y="19"/>
                  </a:lnTo>
                  <a:lnTo>
                    <a:pt x="1821" y="38"/>
                  </a:lnTo>
                  <a:lnTo>
                    <a:pt x="1577" y="75"/>
                  </a:lnTo>
                  <a:lnTo>
                    <a:pt x="1352" y="131"/>
                  </a:lnTo>
                  <a:lnTo>
                    <a:pt x="1145" y="188"/>
                  </a:lnTo>
                  <a:lnTo>
                    <a:pt x="939" y="244"/>
                  </a:lnTo>
                  <a:lnTo>
                    <a:pt x="770" y="319"/>
                  </a:lnTo>
                  <a:lnTo>
                    <a:pt x="601" y="394"/>
                  </a:lnTo>
                  <a:lnTo>
                    <a:pt x="451" y="488"/>
                  </a:lnTo>
                  <a:lnTo>
                    <a:pt x="319" y="582"/>
                  </a:lnTo>
                  <a:lnTo>
                    <a:pt x="207" y="676"/>
                  </a:lnTo>
                  <a:lnTo>
                    <a:pt x="132" y="770"/>
                  </a:lnTo>
                  <a:lnTo>
                    <a:pt x="57" y="882"/>
                  </a:lnTo>
                  <a:lnTo>
                    <a:pt x="19" y="995"/>
                  </a:lnTo>
                  <a:lnTo>
                    <a:pt x="0" y="1107"/>
                  </a:lnTo>
                  <a:lnTo>
                    <a:pt x="19" y="1220"/>
                  </a:lnTo>
                  <a:lnTo>
                    <a:pt x="57" y="1314"/>
                  </a:lnTo>
                  <a:lnTo>
                    <a:pt x="132" y="1426"/>
                  </a:lnTo>
                  <a:lnTo>
                    <a:pt x="207" y="1520"/>
                  </a:lnTo>
                  <a:lnTo>
                    <a:pt x="319" y="1633"/>
                  </a:lnTo>
                  <a:lnTo>
                    <a:pt x="451" y="1708"/>
                  </a:lnTo>
                  <a:lnTo>
                    <a:pt x="601" y="1802"/>
                  </a:lnTo>
                  <a:lnTo>
                    <a:pt x="770" y="1877"/>
                  </a:lnTo>
                  <a:lnTo>
                    <a:pt x="939" y="1952"/>
                  </a:lnTo>
                  <a:lnTo>
                    <a:pt x="1145" y="2008"/>
                  </a:lnTo>
                  <a:lnTo>
                    <a:pt x="1352" y="2064"/>
                  </a:lnTo>
                  <a:lnTo>
                    <a:pt x="1577" y="2121"/>
                  </a:lnTo>
                  <a:lnTo>
                    <a:pt x="1821" y="2158"/>
                  </a:lnTo>
                  <a:lnTo>
                    <a:pt x="2065" y="2177"/>
                  </a:lnTo>
                  <a:lnTo>
                    <a:pt x="2328" y="2196"/>
                  </a:lnTo>
                  <a:lnTo>
                    <a:pt x="2853" y="2196"/>
                  </a:lnTo>
                  <a:lnTo>
                    <a:pt x="3097" y="2177"/>
                  </a:lnTo>
                  <a:lnTo>
                    <a:pt x="3341" y="2158"/>
                  </a:lnTo>
                  <a:lnTo>
                    <a:pt x="3585" y="2121"/>
                  </a:lnTo>
                  <a:lnTo>
                    <a:pt x="3810" y="2064"/>
                  </a:lnTo>
                  <a:lnTo>
                    <a:pt x="4017" y="2008"/>
                  </a:lnTo>
                  <a:lnTo>
                    <a:pt x="4223" y="1952"/>
                  </a:lnTo>
                  <a:lnTo>
                    <a:pt x="4411" y="1877"/>
                  </a:lnTo>
                  <a:lnTo>
                    <a:pt x="4561" y="1802"/>
                  </a:lnTo>
                  <a:lnTo>
                    <a:pt x="4711" y="1708"/>
                  </a:lnTo>
                  <a:lnTo>
                    <a:pt x="4842" y="1633"/>
                  </a:lnTo>
                  <a:lnTo>
                    <a:pt x="4955" y="1520"/>
                  </a:lnTo>
                  <a:lnTo>
                    <a:pt x="5049" y="1426"/>
                  </a:lnTo>
                  <a:lnTo>
                    <a:pt x="5105" y="1314"/>
                  </a:lnTo>
                  <a:lnTo>
                    <a:pt x="5143" y="1220"/>
                  </a:lnTo>
                  <a:lnTo>
                    <a:pt x="5161" y="1107"/>
                  </a:lnTo>
                  <a:lnTo>
                    <a:pt x="5143" y="995"/>
                  </a:lnTo>
                  <a:lnTo>
                    <a:pt x="5105" y="882"/>
                  </a:lnTo>
                  <a:lnTo>
                    <a:pt x="5049" y="770"/>
                  </a:lnTo>
                  <a:lnTo>
                    <a:pt x="4955" y="676"/>
                  </a:lnTo>
                  <a:lnTo>
                    <a:pt x="4842" y="582"/>
                  </a:lnTo>
                  <a:lnTo>
                    <a:pt x="4711" y="488"/>
                  </a:lnTo>
                  <a:lnTo>
                    <a:pt x="4561" y="394"/>
                  </a:lnTo>
                  <a:lnTo>
                    <a:pt x="4411" y="319"/>
                  </a:lnTo>
                  <a:lnTo>
                    <a:pt x="4223" y="244"/>
                  </a:lnTo>
                  <a:lnTo>
                    <a:pt x="4017" y="188"/>
                  </a:lnTo>
                  <a:lnTo>
                    <a:pt x="3810" y="131"/>
                  </a:lnTo>
                  <a:lnTo>
                    <a:pt x="3585" y="75"/>
                  </a:lnTo>
                  <a:lnTo>
                    <a:pt x="3341" y="38"/>
                  </a:lnTo>
                  <a:lnTo>
                    <a:pt x="3097" y="19"/>
                  </a:lnTo>
                  <a:lnTo>
                    <a:pt x="28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7" name="Google Shape;1397;p40"/>
            <p:cNvSpPr/>
            <p:nvPr/>
          </p:nvSpPr>
          <p:spPr>
            <a:xfrm>
              <a:off x="3044525" y="4697575"/>
              <a:ext cx="129050" cy="54925"/>
            </a:xfrm>
            <a:custGeom>
              <a:rect b="b" l="l" r="r" t="t"/>
              <a:pathLst>
                <a:path extrusionOk="0" h="2197" w="5162">
                  <a:moveTo>
                    <a:pt x="2328" y="0"/>
                  </a:moveTo>
                  <a:lnTo>
                    <a:pt x="2065" y="19"/>
                  </a:lnTo>
                  <a:lnTo>
                    <a:pt x="1821" y="38"/>
                  </a:lnTo>
                  <a:lnTo>
                    <a:pt x="1577" y="75"/>
                  </a:lnTo>
                  <a:lnTo>
                    <a:pt x="1352" y="132"/>
                  </a:lnTo>
                  <a:lnTo>
                    <a:pt x="1145" y="188"/>
                  </a:lnTo>
                  <a:lnTo>
                    <a:pt x="939" y="244"/>
                  </a:lnTo>
                  <a:lnTo>
                    <a:pt x="770" y="319"/>
                  </a:lnTo>
                  <a:lnTo>
                    <a:pt x="601" y="394"/>
                  </a:lnTo>
                  <a:lnTo>
                    <a:pt x="451" y="488"/>
                  </a:lnTo>
                  <a:lnTo>
                    <a:pt x="320" y="582"/>
                  </a:lnTo>
                  <a:lnTo>
                    <a:pt x="207" y="676"/>
                  </a:lnTo>
                  <a:lnTo>
                    <a:pt x="132" y="770"/>
                  </a:lnTo>
                  <a:lnTo>
                    <a:pt x="57" y="882"/>
                  </a:lnTo>
                  <a:lnTo>
                    <a:pt x="19" y="995"/>
                  </a:lnTo>
                  <a:lnTo>
                    <a:pt x="0" y="1108"/>
                  </a:lnTo>
                  <a:lnTo>
                    <a:pt x="19" y="1220"/>
                  </a:lnTo>
                  <a:lnTo>
                    <a:pt x="57" y="1314"/>
                  </a:lnTo>
                  <a:lnTo>
                    <a:pt x="132" y="1427"/>
                  </a:lnTo>
                  <a:lnTo>
                    <a:pt x="207" y="1520"/>
                  </a:lnTo>
                  <a:lnTo>
                    <a:pt x="320" y="1633"/>
                  </a:lnTo>
                  <a:lnTo>
                    <a:pt x="451" y="1708"/>
                  </a:lnTo>
                  <a:lnTo>
                    <a:pt x="601" y="1802"/>
                  </a:lnTo>
                  <a:lnTo>
                    <a:pt x="770" y="1877"/>
                  </a:lnTo>
                  <a:lnTo>
                    <a:pt x="939" y="1952"/>
                  </a:lnTo>
                  <a:lnTo>
                    <a:pt x="1145" y="2008"/>
                  </a:lnTo>
                  <a:lnTo>
                    <a:pt x="1352" y="2065"/>
                  </a:lnTo>
                  <a:lnTo>
                    <a:pt x="1577" y="2121"/>
                  </a:lnTo>
                  <a:lnTo>
                    <a:pt x="1821" y="2159"/>
                  </a:lnTo>
                  <a:lnTo>
                    <a:pt x="2065" y="2177"/>
                  </a:lnTo>
                  <a:lnTo>
                    <a:pt x="2328" y="2196"/>
                  </a:lnTo>
                  <a:lnTo>
                    <a:pt x="2853" y="2196"/>
                  </a:lnTo>
                  <a:lnTo>
                    <a:pt x="3097" y="2177"/>
                  </a:lnTo>
                  <a:lnTo>
                    <a:pt x="3341" y="2159"/>
                  </a:lnTo>
                  <a:lnTo>
                    <a:pt x="3585" y="2121"/>
                  </a:lnTo>
                  <a:lnTo>
                    <a:pt x="3810" y="2065"/>
                  </a:lnTo>
                  <a:lnTo>
                    <a:pt x="4017" y="2008"/>
                  </a:lnTo>
                  <a:lnTo>
                    <a:pt x="4223" y="1952"/>
                  </a:lnTo>
                  <a:lnTo>
                    <a:pt x="4411" y="1877"/>
                  </a:lnTo>
                  <a:lnTo>
                    <a:pt x="4561" y="1802"/>
                  </a:lnTo>
                  <a:lnTo>
                    <a:pt x="4711" y="1708"/>
                  </a:lnTo>
                  <a:lnTo>
                    <a:pt x="4842" y="1633"/>
                  </a:lnTo>
                  <a:lnTo>
                    <a:pt x="4955" y="1520"/>
                  </a:lnTo>
                  <a:lnTo>
                    <a:pt x="5049" y="1427"/>
                  </a:lnTo>
                  <a:lnTo>
                    <a:pt x="5105" y="1314"/>
                  </a:lnTo>
                  <a:lnTo>
                    <a:pt x="5143" y="1220"/>
                  </a:lnTo>
                  <a:lnTo>
                    <a:pt x="5161" y="1108"/>
                  </a:lnTo>
                  <a:lnTo>
                    <a:pt x="5143" y="995"/>
                  </a:lnTo>
                  <a:lnTo>
                    <a:pt x="5105" y="882"/>
                  </a:lnTo>
                  <a:lnTo>
                    <a:pt x="5049" y="770"/>
                  </a:lnTo>
                  <a:lnTo>
                    <a:pt x="4955" y="676"/>
                  </a:lnTo>
                  <a:lnTo>
                    <a:pt x="4842" y="582"/>
                  </a:lnTo>
                  <a:lnTo>
                    <a:pt x="4711" y="488"/>
                  </a:lnTo>
                  <a:lnTo>
                    <a:pt x="4561" y="394"/>
                  </a:lnTo>
                  <a:lnTo>
                    <a:pt x="4411" y="319"/>
                  </a:lnTo>
                  <a:lnTo>
                    <a:pt x="4223" y="244"/>
                  </a:lnTo>
                  <a:lnTo>
                    <a:pt x="4017" y="188"/>
                  </a:lnTo>
                  <a:lnTo>
                    <a:pt x="3810" y="132"/>
                  </a:lnTo>
                  <a:lnTo>
                    <a:pt x="3585" y="75"/>
                  </a:lnTo>
                  <a:lnTo>
                    <a:pt x="3341" y="38"/>
                  </a:lnTo>
                  <a:lnTo>
                    <a:pt x="3097" y="19"/>
                  </a:lnTo>
                  <a:lnTo>
                    <a:pt x="28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8" name="Google Shape;1398;p40"/>
            <p:cNvSpPr/>
            <p:nvPr/>
          </p:nvSpPr>
          <p:spPr>
            <a:xfrm>
              <a:off x="3372475" y="4697575"/>
              <a:ext cx="129050" cy="54925"/>
            </a:xfrm>
            <a:custGeom>
              <a:rect b="b" l="l" r="r" t="t"/>
              <a:pathLst>
                <a:path extrusionOk="0" h="2197" w="5162">
                  <a:moveTo>
                    <a:pt x="2309" y="0"/>
                  </a:moveTo>
                  <a:lnTo>
                    <a:pt x="2065" y="19"/>
                  </a:lnTo>
                  <a:lnTo>
                    <a:pt x="1821" y="38"/>
                  </a:lnTo>
                  <a:lnTo>
                    <a:pt x="1577" y="75"/>
                  </a:lnTo>
                  <a:lnTo>
                    <a:pt x="1352" y="132"/>
                  </a:lnTo>
                  <a:lnTo>
                    <a:pt x="1145" y="188"/>
                  </a:lnTo>
                  <a:lnTo>
                    <a:pt x="939" y="244"/>
                  </a:lnTo>
                  <a:lnTo>
                    <a:pt x="751" y="319"/>
                  </a:lnTo>
                  <a:lnTo>
                    <a:pt x="601" y="394"/>
                  </a:lnTo>
                  <a:lnTo>
                    <a:pt x="451" y="488"/>
                  </a:lnTo>
                  <a:lnTo>
                    <a:pt x="320" y="582"/>
                  </a:lnTo>
                  <a:lnTo>
                    <a:pt x="207" y="676"/>
                  </a:lnTo>
                  <a:lnTo>
                    <a:pt x="113" y="770"/>
                  </a:lnTo>
                  <a:lnTo>
                    <a:pt x="57" y="882"/>
                  </a:lnTo>
                  <a:lnTo>
                    <a:pt x="19" y="995"/>
                  </a:lnTo>
                  <a:lnTo>
                    <a:pt x="0" y="1108"/>
                  </a:lnTo>
                  <a:lnTo>
                    <a:pt x="19" y="1220"/>
                  </a:lnTo>
                  <a:lnTo>
                    <a:pt x="57" y="1314"/>
                  </a:lnTo>
                  <a:lnTo>
                    <a:pt x="113" y="1427"/>
                  </a:lnTo>
                  <a:lnTo>
                    <a:pt x="207" y="1520"/>
                  </a:lnTo>
                  <a:lnTo>
                    <a:pt x="320" y="1633"/>
                  </a:lnTo>
                  <a:lnTo>
                    <a:pt x="451" y="1708"/>
                  </a:lnTo>
                  <a:lnTo>
                    <a:pt x="601" y="1802"/>
                  </a:lnTo>
                  <a:lnTo>
                    <a:pt x="751" y="1877"/>
                  </a:lnTo>
                  <a:lnTo>
                    <a:pt x="939" y="1952"/>
                  </a:lnTo>
                  <a:lnTo>
                    <a:pt x="1145" y="2008"/>
                  </a:lnTo>
                  <a:lnTo>
                    <a:pt x="1352" y="2065"/>
                  </a:lnTo>
                  <a:lnTo>
                    <a:pt x="1577" y="2121"/>
                  </a:lnTo>
                  <a:lnTo>
                    <a:pt x="1821" y="2159"/>
                  </a:lnTo>
                  <a:lnTo>
                    <a:pt x="2065" y="2177"/>
                  </a:lnTo>
                  <a:lnTo>
                    <a:pt x="2309" y="2196"/>
                  </a:lnTo>
                  <a:lnTo>
                    <a:pt x="2834" y="2196"/>
                  </a:lnTo>
                  <a:lnTo>
                    <a:pt x="3097" y="2177"/>
                  </a:lnTo>
                  <a:lnTo>
                    <a:pt x="3341" y="2159"/>
                  </a:lnTo>
                  <a:lnTo>
                    <a:pt x="3585" y="2121"/>
                  </a:lnTo>
                  <a:lnTo>
                    <a:pt x="3810" y="2065"/>
                  </a:lnTo>
                  <a:lnTo>
                    <a:pt x="4017" y="2008"/>
                  </a:lnTo>
                  <a:lnTo>
                    <a:pt x="4223" y="1952"/>
                  </a:lnTo>
                  <a:lnTo>
                    <a:pt x="4392" y="1877"/>
                  </a:lnTo>
                  <a:lnTo>
                    <a:pt x="4561" y="1802"/>
                  </a:lnTo>
                  <a:lnTo>
                    <a:pt x="4711" y="1708"/>
                  </a:lnTo>
                  <a:lnTo>
                    <a:pt x="4842" y="1633"/>
                  </a:lnTo>
                  <a:lnTo>
                    <a:pt x="4955" y="1520"/>
                  </a:lnTo>
                  <a:lnTo>
                    <a:pt x="5030" y="1427"/>
                  </a:lnTo>
                  <a:lnTo>
                    <a:pt x="5105" y="1314"/>
                  </a:lnTo>
                  <a:lnTo>
                    <a:pt x="5143" y="1220"/>
                  </a:lnTo>
                  <a:lnTo>
                    <a:pt x="5161" y="1108"/>
                  </a:lnTo>
                  <a:lnTo>
                    <a:pt x="5143" y="995"/>
                  </a:lnTo>
                  <a:lnTo>
                    <a:pt x="5105" y="882"/>
                  </a:lnTo>
                  <a:lnTo>
                    <a:pt x="5030" y="770"/>
                  </a:lnTo>
                  <a:lnTo>
                    <a:pt x="4955" y="676"/>
                  </a:lnTo>
                  <a:lnTo>
                    <a:pt x="4842" y="582"/>
                  </a:lnTo>
                  <a:lnTo>
                    <a:pt x="4711" y="488"/>
                  </a:lnTo>
                  <a:lnTo>
                    <a:pt x="4561" y="394"/>
                  </a:lnTo>
                  <a:lnTo>
                    <a:pt x="4392" y="319"/>
                  </a:lnTo>
                  <a:lnTo>
                    <a:pt x="4223" y="244"/>
                  </a:lnTo>
                  <a:lnTo>
                    <a:pt x="4017" y="188"/>
                  </a:lnTo>
                  <a:lnTo>
                    <a:pt x="3810" y="132"/>
                  </a:lnTo>
                  <a:lnTo>
                    <a:pt x="3585" y="75"/>
                  </a:lnTo>
                  <a:lnTo>
                    <a:pt x="3341" y="38"/>
                  </a:lnTo>
                  <a:lnTo>
                    <a:pt x="3097" y="19"/>
                  </a:lnTo>
                  <a:lnTo>
                    <a:pt x="283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9" name="Google Shape;1399;p40"/>
            <p:cNvSpPr/>
            <p:nvPr/>
          </p:nvSpPr>
          <p:spPr>
            <a:xfrm>
              <a:off x="2969925" y="4970625"/>
              <a:ext cx="155800" cy="66650"/>
            </a:xfrm>
            <a:custGeom>
              <a:rect b="b" l="l" r="r" t="t"/>
              <a:pathLst>
                <a:path extrusionOk="0" h="2666" w="6232">
                  <a:moveTo>
                    <a:pt x="2797" y="1"/>
                  </a:moveTo>
                  <a:lnTo>
                    <a:pt x="2478" y="19"/>
                  </a:lnTo>
                  <a:lnTo>
                    <a:pt x="2196" y="57"/>
                  </a:lnTo>
                  <a:lnTo>
                    <a:pt x="1896" y="94"/>
                  </a:lnTo>
                  <a:lnTo>
                    <a:pt x="1633" y="151"/>
                  </a:lnTo>
                  <a:lnTo>
                    <a:pt x="1371" y="226"/>
                  </a:lnTo>
                  <a:lnTo>
                    <a:pt x="1127" y="301"/>
                  </a:lnTo>
                  <a:lnTo>
                    <a:pt x="901" y="395"/>
                  </a:lnTo>
                  <a:lnTo>
                    <a:pt x="714" y="489"/>
                  </a:lnTo>
                  <a:lnTo>
                    <a:pt x="526" y="582"/>
                  </a:lnTo>
                  <a:lnTo>
                    <a:pt x="376" y="695"/>
                  </a:lnTo>
                  <a:lnTo>
                    <a:pt x="245" y="808"/>
                  </a:lnTo>
                  <a:lnTo>
                    <a:pt x="132" y="939"/>
                  </a:lnTo>
                  <a:lnTo>
                    <a:pt x="57" y="1070"/>
                  </a:lnTo>
                  <a:lnTo>
                    <a:pt x="19" y="1202"/>
                  </a:lnTo>
                  <a:lnTo>
                    <a:pt x="1" y="1333"/>
                  </a:lnTo>
                  <a:lnTo>
                    <a:pt x="19" y="1464"/>
                  </a:lnTo>
                  <a:lnTo>
                    <a:pt x="57" y="1596"/>
                  </a:lnTo>
                  <a:lnTo>
                    <a:pt x="132" y="1727"/>
                  </a:lnTo>
                  <a:lnTo>
                    <a:pt x="245" y="1859"/>
                  </a:lnTo>
                  <a:lnTo>
                    <a:pt x="376" y="1971"/>
                  </a:lnTo>
                  <a:lnTo>
                    <a:pt x="526" y="2084"/>
                  </a:lnTo>
                  <a:lnTo>
                    <a:pt x="714" y="2178"/>
                  </a:lnTo>
                  <a:lnTo>
                    <a:pt x="901" y="2271"/>
                  </a:lnTo>
                  <a:lnTo>
                    <a:pt x="1127" y="2365"/>
                  </a:lnTo>
                  <a:lnTo>
                    <a:pt x="1371" y="2440"/>
                  </a:lnTo>
                  <a:lnTo>
                    <a:pt x="1633" y="2515"/>
                  </a:lnTo>
                  <a:lnTo>
                    <a:pt x="1896" y="2572"/>
                  </a:lnTo>
                  <a:lnTo>
                    <a:pt x="2196" y="2609"/>
                  </a:lnTo>
                  <a:lnTo>
                    <a:pt x="2478" y="2647"/>
                  </a:lnTo>
                  <a:lnTo>
                    <a:pt x="2797" y="2666"/>
                  </a:lnTo>
                  <a:lnTo>
                    <a:pt x="3435" y="2666"/>
                  </a:lnTo>
                  <a:lnTo>
                    <a:pt x="3735" y="2647"/>
                  </a:lnTo>
                  <a:lnTo>
                    <a:pt x="4035" y="2609"/>
                  </a:lnTo>
                  <a:lnTo>
                    <a:pt x="4336" y="2572"/>
                  </a:lnTo>
                  <a:lnTo>
                    <a:pt x="4598" y="2515"/>
                  </a:lnTo>
                  <a:lnTo>
                    <a:pt x="4861" y="2440"/>
                  </a:lnTo>
                  <a:lnTo>
                    <a:pt x="5105" y="2365"/>
                  </a:lnTo>
                  <a:lnTo>
                    <a:pt x="5312" y="2271"/>
                  </a:lnTo>
                  <a:lnTo>
                    <a:pt x="5518" y="2178"/>
                  </a:lnTo>
                  <a:lnTo>
                    <a:pt x="5706" y="2084"/>
                  </a:lnTo>
                  <a:lnTo>
                    <a:pt x="5856" y="1971"/>
                  </a:lnTo>
                  <a:lnTo>
                    <a:pt x="5987" y="1859"/>
                  </a:lnTo>
                  <a:lnTo>
                    <a:pt x="6100" y="1727"/>
                  </a:lnTo>
                  <a:lnTo>
                    <a:pt x="6175" y="1596"/>
                  </a:lnTo>
                  <a:lnTo>
                    <a:pt x="6212" y="1464"/>
                  </a:lnTo>
                  <a:lnTo>
                    <a:pt x="6231" y="1333"/>
                  </a:lnTo>
                  <a:lnTo>
                    <a:pt x="6212" y="1202"/>
                  </a:lnTo>
                  <a:lnTo>
                    <a:pt x="6175" y="1070"/>
                  </a:lnTo>
                  <a:lnTo>
                    <a:pt x="6100" y="939"/>
                  </a:lnTo>
                  <a:lnTo>
                    <a:pt x="5987" y="808"/>
                  </a:lnTo>
                  <a:lnTo>
                    <a:pt x="5856" y="695"/>
                  </a:lnTo>
                  <a:lnTo>
                    <a:pt x="5706" y="582"/>
                  </a:lnTo>
                  <a:lnTo>
                    <a:pt x="5518" y="489"/>
                  </a:lnTo>
                  <a:lnTo>
                    <a:pt x="5312" y="395"/>
                  </a:lnTo>
                  <a:lnTo>
                    <a:pt x="5105" y="301"/>
                  </a:lnTo>
                  <a:lnTo>
                    <a:pt x="4861" y="226"/>
                  </a:lnTo>
                  <a:lnTo>
                    <a:pt x="4598" y="151"/>
                  </a:lnTo>
                  <a:lnTo>
                    <a:pt x="4336" y="94"/>
                  </a:lnTo>
                  <a:lnTo>
                    <a:pt x="4035" y="57"/>
                  </a:lnTo>
                  <a:lnTo>
                    <a:pt x="3735" y="19"/>
                  </a:lnTo>
                  <a:lnTo>
                    <a:pt x="34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0" name="Google Shape;1400;p40"/>
            <p:cNvSpPr/>
            <p:nvPr/>
          </p:nvSpPr>
          <p:spPr>
            <a:xfrm>
              <a:off x="3319000" y="4970625"/>
              <a:ext cx="155775" cy="66650"/>
            </a:xfrm>
            <a:custGeom>
              <a:rect b="b" l="l" r="r" t="t"/>
              <a:pathLst>
                <a:path extrusionOk="0" h="2666" w="6231">
                  <a:moveTo>
                    <a:pt x="2796" y="1"/>
                  </a:moveTo>
                  <a:lnTo>
                    <a:pt x="2496" y="19"/>
                  </a:lnTo>
                  <a:lnTo>
                    <a:pt x="2196" y="57"/>
                  </a:lnTo>
                  <a:lnTo>
                    <a:pt x="1896" y="94"/>
                  </a:lnTo>
                  <a:lnTo>
                    <a:pt x="1633" y="151"/>
                  </a:lnTo>
                  <a:lnTo>
                    <a:pt x="1370" y="226"/>
                  </a:lnTo>
                  <a:lnTo>
                    <a:pt x="1126" y="301"/>
                  </a:lnTo>
                  <a:lnTo>
                    <a:pt x="920" y="395"/>
                  </a:lnTo>
                  <a:lnTo>
                    <a:pt x="713" y="489"/>
                  </a:lnTo>
                  <a:lnTo>
                    <a:pt x="526" y="582"/>
                  </a:lnTo>
                  <a:lnTo>
                    <a:pt x="375" y="695"/>
                  </a:lnTo>
                  <a:lnTo>
                    <a:pt x="244" y="808"/>
                  </a:lnTo>
                  <a:lnTo>
                    <a:pt x="131" y="939"/>
                  </a:lnTo>
                  <a:lnTo>
                    <a:pt x="56" y="1070"/>
                  </a:lnTo>
                  <a:lnTo>
                    <a:pt x="19" y="1202"/>
                  </a:lnTo>
                  <a:lnTo>
                    <a:pt x="0" y="1333"/>
                  </a:lnTo>
                  <a:lnTo>
                    <a:pt x="19" y="1464"/>
                  </a:lnTo>
                  <a:lnTo>
                    <a:pt x="56" y="1596"/>
                  </a:lnTo>
                  <a:lnTo>
                    <a:pt x="131" y="1727"/>
                  </a:lnTo>
                  <a:lnTo>
                    <a:pt x="244" y="1859"/>
                  </a:lnTo>
                  <a:lnTo>
                    <a:pt x="375" y="1971"/>
                  </a:lnTo>
                  <a:lnTo>
                    <a:pt x="526" y="2084"/>
                  </a:lnTo>
                  <a:lnTo>
                    <a:pt x="713" y="2178"/>
                  </a:lnTo>
                  <a:lnTo>
                    <a:pt x="920" y="2271"/>
                  </a:lnTo>
                  <a:lnTo>
                    <a:pt x="1126" y="2365"/>
                  </a:lnTo>
                  <a:lnTo>
                    <a:pt x="1370" y="2440"/>
                  </a:lnTo>
                  <a:lnTo>
                    <a:pt x="1633" y="2515"/>
                  </a:lnTo>
                  <a:lnTo>
                    <a:pt x="1896" y="2572"/>
                  </a:lnTo>
                  <a:lnTo>
                    <a:pt x="2196" y="2609"/>
                  </a:lnTo>
                  <a:lnTo>
                    <a:pt x="2496" y="2647"/>
                  </a:lnTo>
                  <a:lnTo>
                    <a:pt x="2796" y="2666"/>
                  </a:lnTo>
                  <a:lnTo>
                    <a:pt x="3434" y="2666"/>
                  </a:lnTo>
                  <a:lnTo>
                    <a:pt x="3753" y="2647"/>
                  </a:lnTo>
                  <a:lnTo>
                    <a:pt x="4035" y="2609"/>
                  </a:lnTo>
                  <a:lnTo>
                    <a:pt x="4335" y="2572"/>
                  </a:lnTo>
                  <a:lnTo>
                    <a:pt x="4598" y="2515"/>
                  </a:lnTo>
                  <a:lnTo>
                    <a:pt x="4861" y="2440"/>
                  </a:lnTo>
                  <a:lnTo>
                    <a:pt x="5105" y="2365"/>
                  </a:lnTo>
                  <a:lnTo>
                    <a:pt x="5330" y="2271"/>
                  </a:lnTo>
                  <a:lnTo>
                    <a:pt x="5517" y="2178"/>
                  </a:lnTo>
                  <a:lnTo>
                    <a:pt x="5705" y="2084"/>
                  </a:lnTo>
                  <a:lnTo>
                    <a:pt x="5855" y="1971"/>
                  </a:lnTo>
                  <a:lnTo>
                    <a:pt x="5987" y="1859"/>
                  </a:lnTo>
                  <a:lnTo>
                    <a:pt x="6099" y="1727"/>
                  </a:lnTo>
                  <a:lnTo>
                    <a:pt x="6174" y="1596"/>
                  </a:lnTo>
                  <a:lnTo>
                    <a:pt x="6212" y="1464"/>
                  </a:lnTo>
                  <a:lnTo>
                    <a:pt x="6231" y="1333"/>
                  </a:lnTo>
                  <a:lnTo>
                    <a:pt x="6212" y="1202"/>
                  </a:lnTo>
                  <a:lnTo>
                    <a:pt x="6174" y="1070"/>
                  </a:lnTo>
                  <a:lnTo>
                    <a:pt x="6099" y="939"/>
                  </a:lnTo>
                  <a:lnTo>
                    <a:pt x="5987" y="808"/>
                  </a:lnTo>
                  <a:lnTo>
                    <a:pt x="5855" y="695"/>
                  </a:lnTo>
                  <a:lnTo>
                    <a:pt x="5705" y="582"/>
                  </a:lnTo>
                  <a:lnTo>
                    <a:pt x="5517" y="489"/>
                  </a:lnTo>
                  <a:lnTo>
                    <a:pt x="5330" y="395"/>
                  </a:lnTo>
                  <a:lnTo>
                    <a:pt x="5105" y="301"/>
                  </a:lnTo>
                  <a:lnTo>
                    <a:pt x="4861" y="226"/>
                  </a:lnTo>
                  <a:lnTo>
                    <a:pt x="4598" y="151"/>
                  </a:lnTo>
                  <a:lnTo>
                    <a:pt x="4335" y="94"/>
                  </a:lnTo>
                  <a:lnTo>
                    <a:pt x="4035" y="57"/>
                  </a:lnTo>
                  <a:lnTo>
                    <a:pt x="3753" y="19"/>
                  </a:lnTo>
                  <a:lnTo>
                    <a:pt x="343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1" name="Google Shape;1401;p40"/>
            <p:cNvSpPr/>
            <p:nvPr/>
          </p:nvSpPr>
          <p:spPr>
            <a:xfrm>
              <a:off x="2914100" y="5089325"/>
              <a:ext cx="155775" cy="67125"/>
            </a:xfrm>
            <a:custGeom>
              <a:rect b="b" l="l" r="r" t="t"/>
              <a:pathLst>
                <a:path extrusionOk="0" h="2685" w="6231">
                  <a:moveTo>
                    <a:pt x="2797" y="1"/>
                  </a:moveTo>
                  <a:lnTo>
                    <a:pt x="2496" y="38"/>
                  </a:lnTo>
                  <a:lnTo>
                    <a:pt x="2196" y="57"/>
                  </a:lnTo>
                  <a:lnTo>
                    <a:pt x="1896" y="113"/>
                  </a:lnTo>
                  <a:lnTo>
                    <a:pt x="1633" y="170"/>
                  </a:lnTo>
                  <a:lnTo>
                    <a:pt x="1370" y="226"/>
                  </a:lnTo>
                  <a:lnTo>
                    <a:pt x="1126" y="301"/>
                  </a:lnTo>
                  <a:lnTo>
                    <a:pt x="920" y="395"/>
                  </a:lnTo>
                  <a:lnTo>
                    <a:pt x="713" y="489"/>
                  </a:lnTo>
                  <a:lnTo>
                    <a:pt x="526" y="582"/>
                  </a:lnTo>
                  <a:lnTo>
                    <a:pt x="376" y="695"/>
                  </a:lnTo>
                  <a:lnTo>
                    <a:pt x="244" y="826"/>
                  </a:lnTo>
                  <a:lnTo>
                    <a:pt x="132" y="939"/>
                  </a:lnTo>
                  <a:lnTo>
                    <a:pt x="57" y="1070"/>
                  </a:lnTo>
                  <a:lnTo>
                    <a:pt x="19" y="1202"/>
                  </a:lnTo>
                  <a:lnTo>
                    <a:pt x="0" y="1333"/>
                  </a:lnTo>
                  <a:lnTo>
                    <a:pt x="19" y="1483"/>
                  </a:lnTo>
                  <a:lnTo>
                    <a:pt x="57" y="1615"/>
                  </a:lnTo>
                  <a:lnTo>
                    <a:pt x="132" y="1727"/>
                  </a:lnTo>
                  <a:lnTo>
                    <a:pt x="244" y="1859"/>
                  </a:lnTo>
                  <a:lnTo>
                    <a:pt x="376" y="1971"/>
                  </a:lnTo>
                  <a:lnTo>
                    <a:pt x="526" y="2084"/>
                  </a:lnTo>
                  <a:lnTo>
                    <a:pt x="713" y="2196"/>
                  </a:lnTo>
                  <a:lnTo>
                    <a:pt x="920" y="2290"/>
                  </a:lnTo>
                  <a:lnTo>
                    <a:pt x="1126" y="2365"/>
                  </a:lnTo>
                  <a:lnTo>
                    <a:pt x="1370" y="2440"/>
                  </a:lnTo>
                  <a:lnTo>
                    <a:pt x="1633" y="2515"/>
                  </a:lnTo>
                  <a:lnTo>
                    <a:pt x="1896" y="2572"/>
                  </a:lnTo>
                  <a:lnTo>
                    <a:pt x="2196" y="2609"/>
                  </a:lnTo>
                  <a:lnTo>
                    <a:pt x="2496" y="2647"/>
                  </a:lnTo>
                  <a:lnTo>
                    <a:pt x="2797" y="2666"/>
                  </a:lnTo>
                  <a:lnTo>
                    <a:pt x="3116" y="2684"/>
                  </a:lnTo>
                  <a:lnTo>
                    <a:pt x="3435" y="2666"/>
                  </a:lnTo>
                  <a:lnTo>
                    <a:pt x="3754" y="2647"/>
                  </a:lnTo>
                  <a:lnTo>
                    <a:pt x="4054" y="2609"/>
                  </a:lnTo>
                  <a:lnTo>
                    <a:pt x="4335" y="2572"/>
                  </a:lnTo>
                  <a:lnTo>
                    <a:pt x="4598" y="2515"/>
                  </a:lnTo>
                  <a:lnTo>
                    <a:pt x="4861" y="2440"/>
                  </a:lnTo>
                  <a:lnTo>
                    <a:pt x="5105" y="2365"/>
                  </a:lnTo>
                  <a:lnTo>
                    <a:pt x="5330" y="2290"/>
                  </a:lnTo>
                  <a:lnTo>
                    <a:pt x="5518" y="2196"/>
                  </a:lnTo>
                  <a:lnTo>
                    <a:pt x="5705" y="2084"/>
                  </a:lnTo>
                  <a:lnTo>
                    <a:pt x="5856" y="1971"/>
                  </a:lnTo>
                  <a:lnTo>
                    <a:pt x="5987" y="1859"/>
                  </a:lnTo>
                  <a:lnTo>
                    <a:pt x="6100" y="1727"/>
                  </a:lnTo>
                  <a:lnTo>
                    <a:pt x="6175" y="1615"/>
                  </a:lnTo>
                  <a:lnTo>
                    <a:pt x="6231" y="1483"/>
                  </a:lnTo>
                  <a:lnTo>
                    <a:pt x="6231" y="1333"/>
                  </a:lnTo>
                  <a:lnTo>
                    <a:pt x="6231" y="1202"/>
                  </a:lnTo>
                  <a:lnTo>
                    <a:pt x="6175" y="1070"/>
                  </a:lnTo>
                  <a:lnTo>
                    <a:pt x="6100" y="939"/>
                  </a:lnTo>
                  <a:lnTo>
                    <a:pt x="5987" y="826"/>
                  </a:lnTo>
                  <a:lnTo>
                    <a:pt x="5856" y="695"/>
                  </a:lnTo>
                  <a:lnTo>
                    <a:pt x="5705" y="582"/>
                  </a:lnTo>
                  <a:lnTo>
                    <a:pt x="5518" y="489"/>
                  </a:lnTo>
                  <a:lnTo>
                    <a:pt x="5330" y="395"/>
                  </a:lnTo>
                  <a:lnTo>
                    <a:pt x="5105" y="301"/>
                  </a:lnTo>
                  <a:lnTo>
                    <a:pt x="4861" y="226"/>
                  </a:lnTo>
                  <a:lnTo>
                    <a:pt x="4598" y="170"/>
                  </a:lnTo>
                  <a:lnTo>
                    <a:pt x="4335" y="113"/>
                  </a:lnTo>
                  <a:lnTo>
                    <a:pt x="4054" y="57"/>
                  </a:lnTo>
                  <a:lnTo>
                    <a:pt x="3754" y="38"/>
                  </a:lnTo>
                  <a:lnTo>
                    <a:pt x="34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2" name="Google Shape;1402;p40"/>
            <p:cNvSpPr/>
            <p:nvPr/>
          </p:nvSpPr>
          <p:spPr>
            <a:xfrm>
              <a:off x="3311475" y="5089325"/>
              <a:ext cx="155800" cy="67125"/>
            </a:xfrm>
            <a:custGeom>
              <a:rect b="b" l="l" r="r" t="t"/>
              <a:pathLst>
                <a:path extrusionOk="0" h="2685" w="6232">
                  <a:moveTo>
                    <a:pt x="2797" y="1"/>
                  </a:moveTo>
                  <a:lnTo>
                    <a:pt x="2497" y="38"/>
                  </a:lnTo>
                  <a:lnTo>
                    <a:pt x="2197" y="57"/>
                  </a:lnTo>
                  <a:lnTo>
                    <a:pt x="1896" y="113"/>
                  </a:lnTo>
                  <a:lnTo>
                    <a:pt x="1634" y="170"/>
                  </a:lnTo>
                  <a:lnTo>
                    <a:pt x="1371" y="226"/>
                  </a:lnTo>
                  <a:lnTo>
                    <a:pt x="1127" y="301"/>
                  </a:lnTo>
                  <a:lnTo>
                    <a:pt x="920" y="395"/>
                  </a:lnTo>
                  <a:lnTo>
                    <a:pt x="714" y="489"/>
                  </a:lnTo>
                  <a:lnTo>
                    <a:pt x="526" y="582"/>
                  </a:lnTo>
                  <a:lnTo>
                    <a:pt x="376" y="695"/>
                  </a:lnTo>
                  <a:lnTo>
                    <a:pt x="245" y="826"/>
                  </a:lnTo>
                  <a:lnTo>
                    <a:pt x="132" y="939"/>
                  </a:lnTo>
                  <a:lnTo>
                    <a:pt x="57" y="1070"/>
                  </a:lnTo>
                  <a:lnTo>
                    <a:pt x="20" y="1202"/>
                  </a:lnTo>
                  <a:lnTo>
                    <a:pt x="1" y="1333"/>
                  </a:lnTo>
                  <a:lnTo>
                    <a:pt x="20" y="1483"/>
                  </a:lnTo>
                  <a:lnTo>
                    <a:pt x="57" y="1615"/>
                  </a:lnTo>
                  <a:lnTo>
                    <a:pt x="132" y="1727"/>
                  </a:lnTo>
                  <a:lnTo>
                    <a:pt x="245" y="1859"/>
                  </a:lnTo>
                  <a:lnTo>
                    <a:pt x="376" y="1971"/>
                  </a:lnTo>
                  <a:lnTo>
                    <a:pt x="526" y="2084"/>
                  </a:lnTo>
                  <a:lnTo>
                    <a:pt x="714" y="2196"/>
                  </a:lnTo>
                  <a:lnTo>
                    <a:pt x="920" y="2290"/>
                  </a:lnTo>
                  <a:lnTo>
                    <a:pt x="1127" y="2365"/>
                  </a:lnTo>
                  <a:lnTo>
                    <a:pt x="1371" y="2440"/>
                  </a:lnTo>
                  <a:lnTo>
                    <a:pt x="1634" y="2515"/>
                  </a:lnTo>
                  <a:lnTo>
                    <a:pt x="1896" y="2572"/>
                  </a:lnTo>
                  <a:lnTo>
                    <a:pt x="2197" y="2609"/>
                  </a:lnTo>
                  <a:lnTo>
                    <a:pt x="2497" y="2647"/>
                  </a:lnTo>
                  <a:lnTo>
                    <a:pt x="2797" y="2666"/>
                  </a:lnTo>
                  <a:lnTo>
                    <a:pt x="3116" y="2684"/>
                  </a:lnTo>
                  <a:lnTo>
                    <a:pt x="3435" y="2666"/>
                  </a:lnTo>
                  <a:lnTo>
                    <a:pt x="3754" y="2647"/>
                  </a:lnTo>
                  <a:lnTo>
                    <a:pt x="4054" y="2609"/>
                  </a:lnTo>
                  <a:lnTo>
                    <a:pt x="4336" y="2572"/>
                  </a:lnTo>
                  <a:lnTo>
                    <a:pt x="4599" y="2515"/>
                  </a:lnTo>
                  <a:lnTo>
                    <a:pt x="4861" y="2440"/>
                  </a:lnTo>
                  <a:lnTo>
                    <a:pt x="5105" y="2365"/>
                  </a:lnTo>
                  <a:lnTo>
                    <a:pt x="5331" y="2290"/>
                  </a:lnTo>
                  <a:lnTo>
                    <a:pt x="5518" y="2196"/>
                  </a:lnTo>
                  <a:lnTo>
                    <a:pt x="5706" y="2084"/>
                  </a:lnTo>
                  <a:lnTo>
                    <a:pt x="5856" y="1971"/>
                  </a:lnTo>
                  <a:lnTo>
                    <a:pt x="5987" y="1859"/>
                  </a:lnTo>
                  <a:lnTo>
                    <a:pt x="6100" y="1727"/>
                  </a:lnTo>
                  <a:lnTo>
                    <a:pt x="6175" y="1615"/>
                  </a:lnTo>
                  <a:lnTo>
                    <a:pt x="6231" y="1483"/>
                  </a:lnTo>
                  <a:lnTo>
                    <a:pt x="6231" y="1333"/>
                  </a:lnTo>
                  <a:lnTo>
                    <a:pt x="6231" y="1202"/>
                  </a:lnTo>
                  <a:lnTo>
                    <a:pt x="6175" y="1070"/>
                  </a:lnTo>
                  <a:lnTo>
                    <a:pt x="6100" y="939"/>
                  </a:lnTo>
                  <a:lnTo>
                    <a:pt x="5987" y="826"/>
                  </a:lnTo>
                  <a:lnTo>
                    <a:pt x="5856" y="695"/>
                  </a:lnTo>
                  <a:lnTo>
                    <a:pt x="5706" y="582"/>
                  </a:lnTo>
                  <a:lnTo>
                    <a:pt x="5518" y="489"/>
                  </a:lnTo>
                  <a:lnTo>
                    <a:pt x="5331" y="395"/>
                  </a:lnTo>
                  <a:lnTo>
                    <a:pt x="5105" y="301"/>
                  </a:lnTo>
                  <a:lnTo>
                    <a:pt x="4861" y="226"/>
                  </a:lnTo>
                  <a:lnTo>
                    <a:pt x="4599" y="170"/>
                  </a:lnTo>
                  <a:lnTo>
                    <a:pt x="4336" y="113"/>
                  </a:lnTo>
                  <a:lnTo>
                    <a:pt x="4054" y="57"/>
                  </a:lnTo>
                  <a:lnTo>
                    <a:pt x="3754" y="38"/>
                  </a:lnTo>
                  <a:lnTo>
                    <a:pt x="34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3" name="Google Shape;1403;p40"/>
            <p:cNvSpPr/>
            <p:nvPr/>
          </p:nvSpPr>
          <p:spPr>
            <a:xfrm>
              <a:off x="4300950" y="4599525"/>
              <a:ext cx="129050" cy="54900"/>
            </a:xfrm>
            <a:custGeom>
              <a:rect b="b" l="l" r="r" t="t"/>
              <a:pathLst>
                <a:path extrusionOk="0" h="2196" w="5162">
                  <a:moveTo>
                    <a:pt x="2309" y="0"/>
                  </a:moveTo>
                  <a:lnTo>
                    <a:pt x="2065" y="19"/>
                  </a:lnTo>
                  <a:lnTo>
                    <a:pt x="1821" y="38"/>
                  </a:lnTo>
                  <a:lnTo>
                    <a:pt x="1577" y="75"/>
                  </a:lnTo>
                  <a:lnTo>
                    <a:pt x="1352" y="131"/>
                  </a:lnTo>
                  <a:lnTo>
                    <a:pt x="1146" y="188"/>
                  </a:lnTo>
                  <a:lnTo>
                    <a:pt x="939" y="244"/>
                  </a:lnTo>
                  <a:lnTo>
                    <a:pt x="752" y="319"/>
                  </a:lnTo>
                  <a:lnTo>
                    <a:pt x="601" y="394"/>
                  </a:lnTo>
                  <a:lnTo>
                    <a:pt x="451" y="488"/>
                  </a:lnTo>
                  <a:lnTo>
                    <a:pt x="320" y="582"/>
                  </a:lnTo>
                  <a:lnTo>
                    <a:pt x="207" y="676"/>
                  </a:lnTo>
                  <a:lnTo>
                    <a:pt x="114" y="770"/>
                  </a:lnTo>
                  <a:lnTo>
                    <a:pt x="57" y="882"/>
                  </a:lnTo>
                  <a:lnTo>
                    <a:pt x="20" y="995"/>
                  </a:lnTo>
                  <a:lnTo>
                    <a:pt x="1" y="1107"/>
                  </a:lnTo>
                  <a:lnTo>
                    <a:pt x="20" y="1220"/>
                  </a:lnTo>
                  <a:lnTo>
                    <a:pt x="57" y="1314"/>
                  </a:lnTo>
                  <a:lnTo>
                    <a:pt x="114" y="1426"/>
                  </a:lnTo>
                  <a:lnTo>
                    <a:pt x="207" y="1520"/>
                  </a:lnTo>
                  <a:lnTo>
                    <a:pt x="320" y="1633"/>
                  </a:lnTo>
                  <a:lnTo>
                    <a:pt x="451" y="1708"/>
                  </a:lnTo>
                  <a:lnTo>
                    <a:pt x="601" y="1802"/>
                  </a:lnTo>
                  <a:lnTo>
                    <a:pt x="752" y="1877"/>
                  </a:lnTo>
                  <a:lnTo>
                    <a:pt x="939" y="1952"/>
                  </a:lnTo>
                  <a:lnTo>
                    <a:pt x="1146" y="2008"/>
                  </a:lnTo>
                  <a:lnTo>
                    <a:pt x="1352" y="2064"/>
                  </a:lnTo>
                  <a:lnTo>
                    <a:pt x="1577" y="2121"/>
                  </a:lnTo>
                  <a:lnTo>
                    <a:pt x="1821" y="2158"/>
                  </a:lnTo>
                  <a:lnTo>
                    <a:pt x="2065" y="2177"/>
                  </a:lnTo>
                  <a:lnTo>
                    <a:pt x="2309" y="2196"/>
                  </a:lnTo>
                  <a:lnTo>
                    <a:pt x="2835" y="2196"/>
                  </a:lnTo>
                  <a:lnTo>
                    <a:pt x="3097" y="2177"/>
                  </a:lnTo>
                  <a:lnTo>
                    <a:pt x="3341" y="2158"/>
                  </a:lnTo>
                  <a:lnTo>
                    <a:pt x="3585" y="2121"/>
                  </a:lnTo>
                  <a:lnTo>
                    <a:pt x="3811" y="2064"/>
                  </a:lnTo>
                  <a:lnTo>
                    <a:pt x="4017" y="2008"/>
                  </a:lnTo>
                  <a:lnTo>
                    <a:pt x="4223" y="1952"/>
                  </a:lnTo>
                  <a:lnTo>
                    <a:pt x="4392" y="1877"/>
                  </a:lnTo>
                  <a:lnTo>
                    <a:pt x="4561" y="1802"/>
                  </a:lnTo>
                  <a:lnTo>
                    <a:pt x="4711" y="1708"/>
                  </a:lnTo>
                  <a:lnTo>
                    <a:pt x="4843" y="1633"/>
                  </a:lnTo>
                  <a:lnTo>
                    <a:pt x="4955" y="1520"/>
                  </a:lnTo>
                  <a:lnTo>
                    <a:pt x="5030" y="1426"/>
                  </a:lnTo>
                  <a:lnTo>
                    <a:pt x="5106" y="1314"/>
                  </a:lnTo>
                  <a:lnTo>
                    <a:pt x="5143" y="1220"/>
                  </a:lnTo>
                  <a:lnTo>
                    <a:pt x="5162" y="1107"/>
                  </a:lnTo>
                  <a:lnTo>
                    <a:pt x="5143" y="995"/>
                  </a:lnTo>
                  <a:lnTo>
                    <a:pt x="5106" y="882"/>
                  </a:lnTo>
                  <a:lnTo>
                    <a:pt x="5030" y="770"/>
                  </a:lnTo>
                  <a:lnTo>
                    <a:pt x="4955" y="676"/>
                  </a:lnTo>
                  <a:lnTo>
                    <a:pt x="4843" y="582"/>
                  </a:lnTo>
                  <a:lnTo>
                    <a:pt x="4711" y="488"/>
                  </a:lnTo>
                  <a:lnTo>
                    <a:pt x="4561" y="394"/>
                  </a:lnTo>
                  <a:lnTo>
                    <a:pt x="4392" y="319"/>
                  </a:lnTo>
                  <a:lnTo>
                    <a:pt x="4223" y="244"/>
                  </a:lnTo>
                  <a:lnTo>
                    <a:pt x="4017" y="188"/>
                  </a:lnTo>
                  <a:lnTo>
                    <a:pt x="3811" y="131"/>
                  </a:lnTo>
                  <a:lnTo>
                    <a:pt x="3585" y="75"/>
                  </a:lnTo>
                  <a:lnTo>
                    <a:pt x="3341" y="38"/>
                  </a:lnTo>
                  <a:lnTo>
                    <a:pt x="3097" y="19"/>
                  </a:lnTo>
                  <a:lnTo>
                    <a:pt x="28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4" name="Google Shape;1404;p40"/>
            <p:cNvSpPr/>
            <p:nvPr/>
          </p:nvSpPr>
          <p:spPr>
            <a:xfrm>
              <a:off x="4012900" y="4599525"/>
              <a:ext cx="129025" cy="54900"/>
            </a:xfrm>
            <a:custGeom>
              <a:rect b="b" l="l" r="r" t="t"/>
              <a:pathLst>
                <a:path extrusionOk="0" h="2196" w="5161">
                  <a:moveTo>
                    <a:pt x="2308" y="0"/>
                  </a:moveTo>
                  <a:lnTo>
                    <a:pt x="2064" y="19"/>
                  </a:lnTo>
                  <a:lnTo>
                    <a:pt x="1821" y="38"/>
                  </a:lnTo>
                  <a:lnTo>
                    <a:pt x="1577" y="75"/>
                  </a:lnTo>
                  <a:lnTo>
                    <a:pt x="1351" y="131"/>
                  </a:lnTo>
                  <a:lnTo>
                    <a:pt x="1145" y="188"/>
                  </a:lnTo>
                  <a:lnTo>
                    <a:pt x="938" y="244"/>
                  </a:lnTo>
                  <a:lnTo>
                    <a:pt x="751" y="319"/>
                  </a:lnTo>
                  <a:lnTo>
                    <a:pt x="601" y="394"/>
                  </a:lnTo>
                  <a:lnTo>
                    <a:pt x="451" y="488"/>
                  </a:lnTo>
                  <a:lnTo>
                    <a:pt x="319" y="582"/>
                  </a:lnTo>
                  <a:lnTo>
                    <a:pt x="207" y="676"/>
                  </a:lnTo>
                  <a:lnTo>
                    <a:pt x="113" y="770"/>
                  </a:lnTo>
                  <a:lnTo>
                    <a:pt x="56" y="882"/>
                  </a:lnTo>
                  <a:lnTo>
                    <a:pt x="19" y="995"/>
                  </a:lnTo>
                  <a:lnTo>
                    <a:pt x="0" y="1107"/>
                  </a:lnTo>
                  <a:lnTo>
                    <a:pt x="19" y="1220"/>
                  </a:lnTo>
                  <a:lnTo>
                    <a:pt x="56" y="1314"/>
                  </a:lnTo>
                  <a:lnTo>
                    <a:pt x="113" y="1426"/>
                  </a:lnTo>
                  <a:lnTo>
                    <a:pt x="207" y="1520"/>
                  </a:lnTo>
                  <a:lnTo>
                    <a:pt x="319" y="1633"/>
                  </a:lnTo>
                  <a:lnTo>
                    <a:pt x="451" y="1708"/>
                  </a:lnTo>
                  <a:lnTo>
                    <a:pt x="601" y="1802"/>
                  </a:lnTo>
                  <a:lnTo>
                    <a:pt x="751" y="1877"/>
                  </a:lnTo>
                  <a:lnTo>
                    <a:pt x="938" y="1952"/>
                  </a:lnTo>
                  <a:lnTo>
                    <a:pt x="1145" y="2008"/>
                  </a:lnTo>
                  <a:lnTo>
                    <a:pt x="1351" y="2064"/>
                  </a:lnTo>
                  <a:lnTo>
                    <a:pt x="1577" y="2121"/>
                  </a:lnTo>
                  <a:lnTo>
                    <a:pt x="1821" y="2158"/>
                  </a:lnTo>
                  <a:lnTo>
                    <a:pt x="2064" y="2177"/>
                  </a:lnTo>
                  <a:lnTo>
                    <a:pt x="2308" y="2196"/>
                  </a:lnTo>
                  <a:lnTo>
                    <a:pt x="2834" y="2196"/>
                  </a:lnTo>
                  <a:lnTo>
                    <a:pt x="3097" y="2177"/>
                  </a:lnTo>
                  <a:lnTo>
                    <a:pt x="3341" y="2158"/>
                  </a:lnTo>
                  <a:lnTo>
                    <a:pt x="3585" y="2121"/>
                  </a:lnTo>
                  <a:lnTo>
                    <a:pt x="3810" y="2064"/>
                  </a:lnTo>
                  <a:lnTo>
                    <a:pt x="4016" y="2008"/>
                  </a:lnTo>
                  <a:lnTo>
                    <a:pt x="4223" y="1952"/>
                  </a:lnTo>
                  <a:lnTo>
                    <a:pt x="4392" y="1877"/>
                  </a:lnTo>
                  <a:lnTo>
                    <a:pt x="4560" y="1802"/>
                  </a:lnTo>
                  <a:lnTo>
                    <a:pt x="4711" y="1708"/>
                  </a:lnTo>
                  <a:lnTo>
                    <a:pt x="4842" y="1633"/>
                  </a:lnTo>
                  <a:lnTo>
                    <a:pt x="4955" y="1520"/>
                  </a:lnTo>
                  <a:lnTo>
                    <a:pt x="5030" y="1426"/>
                  </a:lnTo>
                  <a:lnTo>
                    <a:pt x="5105" y="1314"/>
                  </a:lnTo>
                  <a:lnTo>
                    <a:pt x="5142" y="1220"/>
                  </a:lnTo>
                  <a:lnTo>
                    <a:pt x="5161" y="1107"/>
                  </a:lnTo>
                  <a:lnTo>
                    <a:pt x="5142" y="995"/>
                  </a:lnTo>
                  <a:lnTo>
                    <a:pt x="5105" y="882"/>
                  </a:lnTo>
                  <a:lnTo>
                    <a:pt x="5030" y="770"/>
                  </a:lnTo>
                  <a:lnTo>
                    <a:pt x="4955" y="676"/>
                  </a:lnTo>
                  <a:lnTo>
                    <a:pt x="4842" y="582"/>
                  </a:lnTo>
                  <a:lnTo>
                    <a:pt x="4711" y="488"/>
                  </a:lnTo>
                  <a:lnTo>
                    <a:pt x="4560" y="394"/>
                  </a:lnTo>
                  <a:lnTo>
                    <a:pt x="4392" y="319"/>
                  </a:lnTo>
                  <a:lnTo>
                    <a:pt x="4223" y="244"/>
                  </a:lnTo>
                  <a:lnTo>
                    <a:pt x="4016" y="188"/>
                  </a:lnTo>
                  <a:lnTo>
                    <a:pt x="3810" y="131"/>
                  </a:lnTo>
                  <a:lnTo>
                    <a:pt x="3585" y="75"/>
                  </a:lnTo>
                  <a:lnTo>
                    <a:pt x="3341" y="38"/>
                  </a:lnTo>
                  <a:lnTo>
                    <a:pt x="3097" y="19"/>
                  </a:lnTo>
                  <a:lnTo>
                    <a:pt x="283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5" name="Google Shape;1405;p40"/>
            <p:cNvSpPr/>
            <p:nvPr/>
          </p:nvSpPr>
          <p:spPr>
            <a:xfrm>
              <a:off x="4359150" y="4697575"/>
              <a:ext cx="129025" cy="54925"/>
            </a:xfrm>
            <a:custGeom>
              <a:rect b="b" l="l" r="r" t="t"/>
              <a:pathLst>
                <a:path extrusionOk="0" h="2197" w="5161">
                  <a:moveTo>
                    <a:pt x="2327" y="0"/>
                  </a:moveTo>
                  <a:lnTo>
                    <a:pt x="2064" y="19"/>
                  </a:lnTo>
                  <a:lnTo>
                    <a:pt x="1820" y="38"/>
                  </a:lnTo>
                  <a:lnTo>
                    <a:pt x="1576" y="75"/>
                  </a:lnTo>
                  <a:lnTo>
                    <a:pt x="1351" y="132"/>
                  </a:lnTo>
                  <a:lnTo>
                    <a:pt x="1145" y="188"/>
                  </a:lnTo>
                  <a:lnTo>
                    <a:pt x="938" y="244"/>
                  </a:lnTo>
                  <a:lnTo>
                    <a:pt x="769" y="319"/>
                  </a:lnTo>
                  <a:lnTo>
                    <a:pt x="601" y="394"/>
                  </a:lnTo>
                  <a:lnTo>
                    <a:pt x="450" y="488"/>
                  </a:lnTo>
                  <a:lnTo>
                    <a:pt x="319" y="582"/>
                  </a:lnTo>
                  <a:lnTo>
                    <a:pt x="206" y="676"/>
                  </a:lnTo>
                  <a:lnTo>
                    <a:pt x="131" y="770"/>
                  </a:lnTo>
                  <a:lnTo>
                    <a:pt x="56" y="882"/>
                  </a:lnTo>
                  <a:lnTo>
                    <a:pt x="19" y="995"/>
                  </a:lnTo>
                  <a:lnTo>
                    <a:pt x="0" y="1108"/>
                  </a:lnTo>
                  <a:lnTo>
                    <a:pt x="19" y="1220"/>
                  </a:lnTo>
                  <a:lnTo>
                    <a:pt x="56" y="1314"/>
                  </a:lnTo>
                  <a:lnTo>
                    <a:pt x="131" y="1427"/>
                  </a:lnTo>
                  <a:lnTo>
                    <a:pt x="206" y="1520"/>
                  </a:lnTo>
                  <a:lnTo>
                    <a:pt x="319" y="1633"/>
                  </a:lnTo>
                  <a:lnTo>
                    <a:pt x="450" y="1708"/>
                  </a:lnTo>
                  <a:lnTo>
                    <a:pt x="601" y="1802"/>
                  </a:lnTo>
                  <a:lnTo>
                    <a:pt x="769" y="1877"/>
                  </a:lnTo>
                  <a:lnTo>
                    <a:pt x="938" y="1952"/>
                  </a:lnTo>
                  <a:lnTo>
                    <a:pt x="1145" y="2008"/>
                  </a:lnTo>
                  <a:lnTo>
                    <a:pt x="1351" y="2065"/>
                  </a:lnTo>
                  <a:lnTo>
                    <a:pt x="1576" y="2121"/>
                  </a:lnTo>
                  <a:lnTo>
                    <a:pt x="1820" y="2159"/>
                  </a:lnTo>
                  <a:lnTo>
                    <a:pt x="2064" y="2177"/>
                  </a:lnTo>
                  <a:lnTo>
                    <a:pt x="2327" y="2196"/>
                  </a:lnTo>
                  <a:lnTo>
                    <a:pt x="2853" y="2196"/>
                  </a:lnTo>
                  <a:lnTo>
                    <a:pt x="3097" y="2177"/>
                  </a:lnTo>
                  <a:lnTo>
                    <a:pt x="3341" y="2159"/>
                  </a:lnTo>
                  <a:lnTo>
                    <a:pt x="3584" y="2121"/>
                  </a:lnTo>
                  <a:lnTo>
                    <a:pt x="3810" y="2065"/>
                  </a:lnTo>
                  <a:lnTo>
                    <a:pt x="4016" y="2008"/>
                  </a:lnTo>
                  <a:lnTo>
                    <a:pt x="4223" y="1952"/>
                  </a:lnTo>
                  <a:lnTo>
                    <a:pt x="4410" y="1877"/>
                  </a:lnTo>
                  <a:lnTo>
                    <a:pt x="4560" y="1802"/>
                  </a:lnTo>
                  <a:lnTo>
                    <a:pt x="4710" y="1708"/>
                  </a:lnTo>
                  <a:lnTo>
                    <a:pt x="4842" y="1633"/>
                  </a:lnTo>
                  <a:lnTo>
                    <a:pt x="4954" y="1520"/>
                  </a:lnTo>
                  <a:lnTo>
                    <a:pt x="5048" y="1427"/>
                  </a:lnTo>
                  <a:lnTo>
                    <a:pt x="5105" y="1314"/>
                  </a:lnTo>
                  <a:lnTo>
                    <a:pt x="5142" y="1220"/>
                  </a:lnTo>
                  <a:lnTo>
                    <a:pt x="5161" y="1108"/>
                  </a:lnTo>
                  <a:lnTo>
                    <a:pt x="5142" y="995"/>
                  </a:lnTo>
                  <a:lnTo>
                    <a:pt x="5105" y="882"/>
                  </a:lnTo>
                  <a:lnTo>
                    <a:pt x="5048" y="770"/>
                  </a:lnTo>
                  <a:lnTo>
                    <a:pt x="4954" y="676"/>
                  </a:lnTo>
                  <a:lnTo>
                    <a:pt x="4842" y="582"/>
                  </a:lnTo>
                  <a:lnTo>
                    <a:pt x="4710" y="488"/>
                  </a:lnTo>
                  <a:lnTo>
                    <a:pt x="4560" y="394"/>
                  </a:lnTo>
                  <a:lnTo>
                    <a:pt x="4410" y="319"/>
                  </a:lnTo>
                  <a:lnTo>
                    <a:pt x="4223" y="244"/>
                  </a:lnTo>
                  <a:lnTo>
                    <a:pt x="4016" y="188"/>
                  </a:lnTo>
                  <a:lnTo>
                    <a:pt x="3810" y="132"/>
                  </a:lnTo>
                  <a:lnTo>
                    <a:pt x="3584" y="75"/>
                  </a:lnTo>
                  <a:lnTo>
                    <a:pt x="3341" y="38"/>
                  </a:lnTo>
                  <a:lnTo>
                    <a:pt x="3097" y="19"/>
                  </a:lnTo>
                  <a:lnTo>
                    <a:pt x="28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6" name="Google Shape;1406;p40"/>
            <p:cNvSpPr/>
            <p:nvPr/>
          </p:nvSpPr>
          <p:spPr>
            <a:xfrm>
              <a:off x="4031650" y="4697575"/>
              <a:ext cx="128575" cy="54925"/>
            </a:xfrm>
            <a:custGeom>
              <a:rect b="b" l="l" r="r" t="t"/>
              <a:pathLst>
                <a:path extrusionOk="0" h="2197" w="5143">
                  <a:moveTo>
                    <a:pt x="2309" y="0"/>
                  </a:moveTo>
                  <a:lnTo>
                    <a:pt x="2046" y="19"/>
                  </a:lnTo>
                  <a:lnTo>
                    <a:pt x="1802" y="38"/>
                  </a:lnTo>
                  <a:lnTo>
                    <a:pt x="1558" y="75"/>
                  </a:lnTo>
                  <a:lnTo>
                    <a:pt x="1333" y="132"/>
                  </a:lnTo>
                  <a:lnTo>
                    <a:pt x="1127" y="188"/>
                  </a:lnTo>
                  <a:lnTo>
                    <a:pt x="920" y="244"/>
                  </a:lnTo>
                  <a:lnTo>
                    <a:pt x="751" y="319"/>
                  </a:lnTo>
                  <a:lnTo>
                    <a:pt x="583" y="394"/>
                  </a:lnTo>
                  <a:lnTo>
                    <a:pt x="432" y="488"/>
                  </a:lnTo>
                  <a:lnTo>
                    <a:pt x="301" y="582"/>
                  </a:lnTo>
                  <a:lnTo>
                    <a:pt x="188" y="676"/>
                  </a:lnTo>
                  <a:lnTo>
                    <a:pt x="113" y="770"/>
                  </a:lnTo>
                  <a:lnTo>
                    <a:pt x="38" y="882"/>
                  </a:lnTo>
                  <a:lnTo>
                    <a:pt x="1" y="995"/>
                  </a:lnTo>
                  <a:lnTo>
                    <a:pt x="1" y="1108"/>
                  </a:lnTo>
                  <a:lnTo>
                    <a:pt x="1" y="1220"/>
                  </a:lnTo>
                  <a:lnTo>
                    <a:pt x="38" y="1314"/>
                  </a:lnTo>
                  <a:lnTo>
                    <a:pt x="113" y="1427"/>
                  </a:lnTo>
                  <a:lnTo>
                    <a:pt x="188" y="1520"/>
                  </a:lnTo>
                  <a:lnTo>
                    <a:pt x="301" y="1633"/>
                  </a:lnTo>
                  <a:lnTo>
                    <a:pt x="432" y="1708"/>
                  </a:lnTo>
                  <a:lnTo>
                    <a:pt x="583" y="1802"/>
                  </a:lnTo>
                  <a:lnTo>
                    <a:pt x="751" y="1877"/>
                  </a:lnTo>
                  <a:lnTo>
                    <a:pt x="920" y="1952"/>
                  </a:lnTo>
                  <a:lnTo>
                    <a:pt x="1127" y="2008"/>
                  </a:lnTo>
                  <a:lnTo>
                    <a:pt x="1333" y="2065"/>
                  </a:lnTo>
                  <a:lnTo>
                    <a:pt x="1558" y="2121"/>
                  </a:lnTo>
                  <a:lnTo>
                    <a:pt x="1802" y="2159"/>
                  </a:lnTo>
                  <a:lnTo>
                    <a:pt x="2046" y="2177"/>
                  </a:lnTo>
                  <a:lnTo>
                    <a:pt x="2309" y="2196"/>
                  </a:lnTo>
                  <a:lnTo>
                    <a:pt x="2835" y="2196"/>
                  </a:lnTo>
                  <a:lnTo>
                    <a:pt x="3079" y="2177"/>
                  </a:lnTo>
                  <a:lnTo>
                    <a:pt x="3341" y="2159"/>
                  </a:lnTo>
                  <a:lnTo>
                    <a:pt x="3567" y="2121"/>
                  </a:lnTo>
                  <a:lnTo>
                    <a:pt x="3792" y="2065"/>
                  </a:lnTo>
                  <a:lnTo>
                    <a:pt x="3998" y="2008"/>
                  </a:lnTo>
                  <a:lnTo>
                    <a:pt x="4205" y="1952"/>
                  </a:lnTo>
                  <a:lnTo>
                    <a:pt x="4392" y="1877"/>
                  </a:lnTo>
                  <a:lnTo>
                    <a:pt x="4561" y="1802"/>
                  </a:lnTo>
                  <a:lnTo>
                    <a:pt x="4693" y="1708"/>
                  </a:lnTo>
                  <a:lnTo>
                    <a:pt x="4824" y="1633"/>
                  </a:lnTo>
                  <a:lnTo>
                    <a:pt x="4936" y="1520"/>
                  </a:lnTo>
                  <a:lnTo>
                    <a:pt x="5030" y="1427"/>
                  </a:lnTo>
                  <a:lnTo>
                    <a:pt x="5087" y="1314"/>
                  </a:lnTo>
                  <a:lnTo>
                    <a:pt x="5124" y="1220"/>
                  </a:lnTo>
                  <a:lnTo>
                    <a:pt x="5143" y="1108"/>
                  </a:lnTo>
                  <a:lnTo>
                    <a:pt x="5124" y="995"/>
                  </a:lnTo>
                  <a:lnTo>
                    <a:pt x="5087" y="882"/>
                  </a:lnTo>
                  <a:lnTo>
                    <a:pt x="5030" y="770"/>
                  </a:lnTo>
                  <a:lnTo>
                    <a:pt x="4936" y="676"/>
                  </a:lnTo>
                  <a:lnTo>
                    <a:pt x="4824" y="582"/>
                  </a:lnTo>
                  <a:lnTo>
                    <a:pt x="4693" y="488"/>
                  </a:lnTo>
                  <a:lnTo>
                    <a:pt x="4561" y="394"/>
                  </a:lnTo>
                  <a:lnTo>
                    <a:pt x="4392" y="319"/>
                  </a:lnTo>
                  <a:lnTo>
                    <a:pt x="4205" y="244"/>
                  </a:lnTo>
                  <a:lnTo>
                    <a:pt x="3998" y="188"/>
                  </a:lnTo>
                  <a:lnTo>
                    <a:pt x="3792" y="132"/>
                  </a:lnTo>
                  <a:lnTo>
                    <a:pt x="3567" y="75"/>
                  </a:lnTo>
                  <a:lnTo>
                    <a:pt x="3341" y="38"/>
                  </a:lnTo>
                  <a:lnTo>
                    <a:pt x="3079" y="19"/>
                  </a:lnTo>
                  <a:lnTo>
                    <a:pt x="28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7" name="Google Shape;1407;p40"/>
            <p:cNvSpPr/>
            <p:nvPr/>
          </p:nvSpPr>
          <p:spPr>
            <a:xfrm>
              <a:off x="4446400" y="4961725"/>
              <a:ext cx="163775" cy="69925"/>
            </a:xfrm>
            <a:custGeom>
              <a:rect b="b" l="l" r="r" t="t"/>
              <a:pathLst>
                <a:path extrusionOk="0" h="2797" w="6551">
                  <a:moveTo>
                    <a:pt x="2947" y="0"/>
                  </a:moveTo>
                  <a:lnTo>
                    <a:pt x="2628" y="38"/>
                  </a:lnTo>
                  <a:lnTo>
                    <a:pt x="2309" y="56"/>
                  </a:lnTo>
                  <a:lnTo>
                    <a:pt x="2009" y="113"/>
                  </a:lnTo>
                  <a:lnTo>
                    <a:pt x="1727" y="169"/>
                  </a:lnTo>
                  <a:lnTo>
                    <a:pt x="1446" y="244"/>
                  </a:lnTo>
                  <a:lnTo>
                    <a:pt x="1202" y="319"/>
                  </a:lnTo>
                  <a:lnTo>
                    <a:pt x="977" y="413"/>
                  </a:lnTo>
                  <a:lnTo>
                    <a:pt x="751" y="507"/>
                  </a:lnTo>
                  <a:lnTo>
                    <a:pt x="564" y="619"/>
                  </a:lnTo>
                  <a:lnTo>
                    <a:pt x="395" y="732"/>
                  </a:lnTo>
                  <a:lnTo>
                    <a:pt x="263" y="863"/>
                  </a:lnTo>
                  <a:lnTo>
                    <a:pt x="151" y="995"/>
                  </a:lnTo>
                  <a:lnTo>
                    <a:pt x="76" y="1126"/>
                  </a:lnTo>
                  <a:lnTo>
                    <a:pt x="19" y="1257"/>
                  </a:lnTo>
                  <a:lnTo>
                    <a:pt x="1" y="1408"/>
                  </a:lnTo>
                  <a:lnTo>
                    <a:pt x="19" y="1539"/>
                  </a:lnTo>
                  <a:lnTo>
                    <a:pt x="76" y="1689"/>
                  </a:lnTo>
                  <a:lnTo>
                    <a:pt x="151" y="1820"/>
                  </a:lnTo>
                  <a:lnTo>
                    <a:pt x="263" y="1952"/>
                  </a:lnTo>
                  <a:lnTo>
                    <a:pt x="395" y="2064"/>
                  </a:lnTo>
                  <a:lnTo>
                    <a:pt x="564" y="2196"/>
                  </a:lnTo>
                  <a:lnTo>
                    <a:pt x="751" y="2290"/>
                  </a:lnTo>
                  <a:lnTo>
                    <a:pt x="977" y="2402"/>
                  </a:lnTo>
                  <a:lnTo>
                    <a:pt x="1202" y="2477"/>
                  </a:lnTo>
                  <a:lnTo>
                    <a:pt x="1446" y="2571"/>
                  </a:lnTo>
                  <a:lnTo>
                    <a:pt x="1727" y="2627"/>
                  </a:lnTo>
                  <a:lnTo>
                    <a:pt x="2009" y="2702"/>
                  </a:lnTo>
                  <a:lnTo>
                    <a:pt x="2309" y="2740"/>
                  </a:lnTo>
                  <a:lnTo>
                    <a:pt x="2628" y="2778"/>
                  </a:lnTo>
                  <a:lnTo>
                    <a:pt x="2947" y="2796"/>
                  </a:lnTo>
                  <a:lnTo>
                    <a:pt x="3623" y="2796"/>
                  </a:lnTo>
                  <a:lnTo>
                    <a:pt x="3942" y="2778"/>
                  </a:lnTo>
                  <a:lnTo>
                    <a:pt x="4261" y="2740"/>
                  </a:lnTo>
                  <a:lnTo>
                    <a:pt x="4561" y="2702"/>
                  </a:lnTo>
                  <a:lnTo>
                    <a:pt x="4842" y="2627"/>
                  </a:lnTo>
                  <a:lnTo>
                    <a:pt x="5105" y="2571"/>
                  </a:lnTo>
                  <a:lnTo>
                    <a:pt x="5368" y="2477"/>
                  </a:lnTo>
                  <a:lnTo>
                    <a:pt x="5593" y="2402"/>
                  </a:lnTo>
                  <a:lnTo>
                    <a:pt x="5800" y="2290"/>
                  </a:lnTo>
                  <a:lnTo>
                    <a:pt x="5987" y="2196"/>
                  </a:lnTo>
                  <a:lnTo>
                    <a:pt x="6156" y="2064"/>
                  </a:lnTo>
                  <a:lnTo>
                    <a:pt x="6288" y="1952"/>
                  </a:lnTo>
                  <a:lnTo>
                    <a:pt x="6400" y="1820"/>
                  </a:lnTo>
                  <a:lnTo>
                    <a:pt x="6494" y="1689"/>
                  </a:lnTo>
                  <a:lnTo>
                    <a:pt x="6532" y="1539"/>
                  </a:lnTo>
                  <a:lnTo>
                    <a:pt x="6550" y="1408"/>
                  </a:lnTo>
                  <a:lnTo>
                    <a:pt x="6532" y="1257"/>
                  </a:lnTo>
                  <a:lnTo>
                    <a:pt x="6494" y="1126"/>
                  </a:lnTo>
                  <a:lnTo>
                    <a:pt x="6400" y="995"/>
                  </a:lnTo>
                  <a:lnTo>
                    <a:pt x="6288" y="863"/>
                  </a:lnTo>
                  <a:lnTo>
                    <a:pt x="6156" y="732"/>
                  </a:lnTo>
                  <a:lnTo>
                    <a:pt x="5987" y="619"/>
                  </a:lnTo>
                  <a:lnTo>
                    <a:pt x="5800" y="507"/>
                  </a:lnTo>
                  <a:lnTo>
                    <a:pt x="5593" y="413"/>
                  </a:lnTo>
                  <a:lnTo>
                    <a:pt x="5368" y="319"/>
                  </a:lnTo>
                  <a:lnTo>
                    <a:pt x="5105" y="244"/>
                  </a:lnTo>
                  <a:lnTo>
                    <a:pt x="4842" y="169"/>
                  </a:lnTo>
                  <a:lnTo>
                    <a:pt x="4561" y="113"/>
                  </a:lnTo>
                  <a:lnTo>
                    <a:pt x="4261" y="56"/>
                  </a:lnTo>
                  <a:lnTo>
                    <a:pt x="3942" y="38"/>
                  </a:lnTo>
                  <a:lnTo>
                    <a:pt x="36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8" name="Google Shape;1408;p40"/>
            <p:cNvSpPr/>
            <p:nvPr/>
          </p:nvSpPr>
          <p:spPr>
            <a:xfrm>
              <a:off x="4080450" y="4961725"/>
              <a:ext cx="163775" cy="69925"/>
            </a:xfrm>
            <a:custGeom>
              <a:rect b="b" l="l" r="r" t="t"/>
              <a:pathLst>
                <a:path extrusionOk="0" h="2797" w="6551">
                  <a:moveTo>
                    <a:pt x="2947" y="0"/>
                  </a:moveTo>
                  <a:lnTo>
                    <a:pt x="2609" y="38"/>
                  </a:lnTo>
                  <a:lnTo>
                    <a:pt x="2309" y="56"/>
                  </a:lnTo>
                  <a:lnTo>
                    <a:pt x="2009" y="113"/>
                  </a:lnTo>
                  <a:lnTo>
                    <a:pt x="1708" y="169"/>
                  </a:lnTo>
                  <a:lnTo>
                    <a:pt x="1446" y="244"/>
                  </a:lnTo>
                  <a:lnTo>
                    <a:pt x="1202" y="319"/>
                  </a:lnTo>
                  <a:lnTo>
                    <a:pt x="958" y="413"/>
                  </a:lnTo>
                  <a:lnTo>
                    <a:pt x="751" y="507"/>
                  </a:lnTo>
                  <a:lnTo>
                    <a:pt x="564" y="619"/>
                  </a:lnTo>
                  <a:lnTo>
                    <a:pt x="395" y="732"/>
                  </a:lnTo>
                  <a:lnTo>
                    <a:pt x="263" y="863"/>
                  </a:lnTo>
                  <a:lnTo>
                    <a:pt x="151" y="995"/>
                  </a:lnTo>
                  <a:lnTo>
                    <a:pt x="76" y="1126"/>
                  </a:lnTo>
                  <a:lnTo>
                    <a:pt x="19" y="1257"/>
                  </a:lnTo>
                  <a:lnTo>
                    <a:pt x="1" y="1408"/>
                  </a:lnTo>
                  <a:lnTo>
                    <a:pt x="19" y="1539"/>
                  </a:lnTo>
                  <a:lnTo>
                    <a:pt x="76" y="1689"/>
                  </a:lnTo>
                  <a:lnTo>
                    <a:pt x="151" y="1820"/>
                  </a:lnTo>
                  <a:lnTo>
                    <a:pt x="263" y="1952"/>
                  </a:lnTo>
                  <a:lnTo>
                    <a:pt x="395" y="2064"/>
                  </a:lnTo>
                  <a:lnTo>
                    <a:pt x="564" y="2196"/>
                  </a:lnTo>
                  <a:lnTo>
                    <a:pt x="751" y="2290"/>
                  </a:lnTo>
                  <a:lnTo>
                    <a:pt x="958" y="2402"/>
                  </a:lnTo>
                  <a:lnTo>
                    <a:pt x="1202" y="2477"/>
                  </a:lnTo>
                  <a:lnTo>
                    <a:pt x="1446" y="2571"/>
                  </a:lnTo>
                  <a:lnTo>
                    <a:pt x="1708" y="2627"/>
                  </a:lnTo>
                  <a:lnTo>
                    <a:pt x="2009" y="2702"/>
                  </a:lnTo>
                  <a:lnTo>
                    <a:pt x="2309" y="2740"/>
                  </a:lnTo>
                  <a:lnTo>
                    <a:pt x="2609" y="2778"/>
                  </a:lnTo>
                  <a:lnTo>
                    <a:pt x="2947" y="2796"/>
                  </a:lnTo>
                  <a:lnTo>
                    <a:pt x="3604" y="2796"/>
                  </a:lnTo>
                  <a:lnTo>
                    <a:pt x="3942" y="2778"/>
                  </a:lnTo>
                  <a:lnTo>
                    <a:pt x="4242" y="2740"/>
                  </a:lnTo>
                  <a:lnTo>
                    <a:pt x="4542" y="2702"/>
                  </a:lnTo>
                  <a:lnTo>
                    <a:pt x="4842" y="2627"/>
                  </a:lnTo>
                  <a:lnTo>
                    <a:pt x="5105" y="2571"/>
                  </a:lnTo>
                  <a:lnTo>
                    <a:pt x="5349" y="2477"/>
                  </a:lnTo>
                  <a:lnTo>
                    <a:pt x="5593" y="2402"/>
                  </a:lnTo>
                  <a:lnTo>
                    <a:pt x="5799" y="2290"/>
                  </a:lnTo>
                  <a:lnTo>
                    <a:pt x="5987" y="2196"/>
                  </a:lnTo>
                  <a:lnTo>
                    <a:pt x="6156" y="2064"/>
                  </a:lnTo>
                  <a:lnTo>
                    <a:pt x="6287" y="1952"/>
                  </a:lnTo>
                  <a:lnTo>
                    <a:pt x="6400" y="1820"/>
                  </a:lnTo>
                  <a:lnTo>
                    <a:pt x="6475" y="1689"/>
                  </a:lnTo>
                  <a:lnTo>
                    <a:pt x="6531" y="1539"/>
                  </a:lnTo>
                  <a:lnTo>
                    <a:pt x="6550" y="1408"/>
                  </a:lnTo>
                  <a:lnTo>
                    <a:pt x="6531" y="1257"/>
                  </a:lnTo>
                  <a:lnTo>
                    <a:pt x="6475" y="1126"/>
                  </a:lnTo>
                  <a:lnTo>
                    <a:pt x="6400" y="995"/>
                  </a:lnTo>
                  <a:lnTo>
                    <a:pt x="6287" y="863"/>
                  </a:lnTo>
                  <a:lnTo>
                    <a:pt x="6156" y="732"/>
                  </a:lnTo>
                  <a:lnTo>
                    <a:pt x="5987" y="619"/>
                  </a:lnTo>
                  <a:lnTo>
                    <a:pt x="5799" y="507"/>
                  </a:lnTo>
                  <a:lnTo>
                    <a:pt x="5593" y="413"/>
                  </a:lnTo>
                  <a:lnTo>
                    <a:pt x="5349" y="319"/>
                  </a:lnTo>
                  <a:lnTo>
                    <a:pt x="5105" y="244"/>
                  </a:lnTo>
                  <a:lnTo>
                    <a:pt x="4842" y="169"/>
                  </a:lnTo>
                  <a:lnTo>
                    <a:pt x="4542" y="113"/>
                  </a:lnTo>
                  <a:lnTo>
                    <a:pt x="4242" y="56"/>
                  </a:lnTo>
                  <a:lnTo>
                    <a:pt x="3942" y="38"/>
                  </a:lnTo>
                  <a:lnTo>
                    <a:pt x="36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9" name="Google Shape;1409;p40"/>
            <p:cNvSpPr/>
            <p:nvPr/>
          </p:nvSpPr>
          <p:spPr>
            <a:xfrm>
              <a:off x="4520525" y="5086525"/>
              <a:ext cx="163775" cy="69925"/>
            </a:xfrm>
            <a:custGeom>
              <a:rect b="b" l="l" r="r" t="t"/>
              <a:pathLst>
                <a:path extrusionOk="0" h="2797" w="6551">
                  <a:moveTo>
                    <a:pt x="2947" y="0"/>
                  </a:moveTo>
                  <a:lnTo>
                    <a:pt x="2609" y="19"/>
                  </a:lnTo>
                  <a:lnTo>
                    <a:pt x="2309" y="56"/>
                  </a:lnTo>
                  <a:lnTo>
                    <a:pt x="2009" y="113"/>
                  </a:lnTo>
                  <a:lnTo>
                    <a:pt x="1709" y="169"/>
                  </a:lnTo>
                  <a:lnTo>
                    <a:pt x="1446" y="225"/>
                  </a:lnTo>
                  <a:lnTo>
                    <a:pt x="1202" y="319"/>
                  </a:lnTo>
                  <a:lnTo>
                    <a:pt x="958" y="413"/>
                  </a:lnTo>
                  <a:lnTo>
                    <a:pt x="751" y="507"/>
                  </a:lnTo>
                  <a:lnTo>
                    <a:pt x="564" y="619"/>
                  </a:lnTo>
                  <a:lnTo>
                    <a:pt x="395" y="732"/>
                  </a:lnTo>
                  <a:lnTo>
                    <a:pt x="264" y="845"/>
                  </a:lnTo>
                  <a:lnTo>
                    <a:pt x="151" y="976"/>
                  </a:lnTo>
                  <a:lnTo>
                    <a:pt x="76" y="1107"/>
                  </a:lnTo>
                  <a:lnTo>
                    <a:pt x="20" y="1257"/>
                  </a:lnTo>
                  <a:lnTo>
                    <a:pt x="1" y="1389"/>
                  </a:lnTo>
                  <a:lnTo>
                    <a:pt x="20" y="1539"/>
                  </a:lnTo>
                  <a:lnTo>
                    <a:pt x="76" y="1670"/>
                  </a:lnTo>
                  <a:lnTo>
                    <a:pt x="151" y="1820"/>
                  </a:lnTo>
                  <a:lnTo>
                    <a:pt x="264" y="1933"/>
                  </a:lnTo>
                  <a:lnTo>
                    <a:pt x="395" y="2064"/>
                  </a:lnTo>
                  <a:lnTo>
                    <a:pt x="564" y="2177"/>
                  </a:lnTo>
                  <a:lnTo>
                    <a:pt x="751" y="2290"/>
                  </a:lnTo>
                  <a:lnTo>
                    <a:pt x="958" y="2383"/>
                  </a:lnTo>
                  <a:lnTo>
                    <a:pt x="1202" y="2477"/>
                  </a:lnTo>
                  <a:lnTo>
                    <a:pt x="1446" y="2552"/>
                  </a:lnTo>
                  <a:lnTo>
                    <a:pt x="1709" y="2627"/>
                  </a:lnTo>
                  <a:lnTo>
                    <a:pt x="2009" y="2684"/>
                  </a:lnTo>
                  <a:lnTo>
                    <a:pt x="2309" y="2740"/>
                  </a:lnTo>
                  <a:lnTo>
                    <a:pt x="2609" y="2778"/>
                  </a:lnTo>
                  <a:lnTo>
                    <a:pt x="2947" y="2796"/>
                  </a:lnTo>
                  <a:lnTo>
                    <a:pt x="3604" y="2796"/>
                  </a:lnTo>
                  <a:lnTo>
                    <a:pt x="3942" y="2778"/>
                  </a:lnTo>
                  <a:lnTo>
                    <a:pt x="4242" y="2740"/>
                  </a:lnTo>
                  <a:lnTo>
                    <a:pt x="4542" y="2684"/>
                  </a:lnTo>
                  <a:lnTo>
                    <a:pt x="4843" y="2627"/>
                  </a:lnTo>
                  <a:lnTo>
                    <a:pt x="5105" y="2552"/>
                  </a:lnTo>
                  <a:lnTo>
                    <a:pt x="5349" y="2477"/>
                  </a:lnTo>
                  <a:lnTo>
                    <a:pt x="5593" y="2383"/>
                  </a:lnTo>
                  <a:lnTo>
                    <a:pt x="5800" y="2290"/>
                  </a:lnTo>
                  <a:lnTo>
                    <a:pt x="5987" y="2177"/>
                  </a:lnTo>
                  <a:lnTo>
                    <a:pt x="6156" y="2064"/>
                  </a:lnTo>
                  <a:lnTo>
                    <a:pt x="6288" y="1933"/>
                  </a:lnTo>
                  <a:lnTo>
                    <a:pt x="6400" y="1820"/>
                  </a:lnTo>
                  <a:lnTo>
                    <a:pt x="6475" y="1670"/>
                  </a:lnTo>
                  <a:lnTo>
                    <a:pt x="6532" y="1539"/>
                  </a:lnTo>
                  <a:lnTo>
                    <a:pt x="6550" y="1389"/>
                  </a:lnTo>
                  <a:lnTo>
                    <a:pt x="6532" y="1257"/>
                  </a:lnTo>
                  <a:lnTo>
                    <a:pt x="6475" y="1107"/>
                  </a:lnTo>
                  <a:lnTo>
                    <a:pt x="6400" y="976"/>
                  </a:lnTo>
                  <a:lnTo>
                    <a:pt x="6288" y="845"/>
                  </a:lnTo>
                  <a:lnTo>
                    <a:pt x="6156" y="732"/>
                  </a:lnTo>
                  <a:lnTo>
                    <a:pt x="5987" y="619"/>
                  </a:lnTo>
                  <a:lnTo>
                    <a:pt x="5800" y="507"/>
                  </a:lnTo>
                  <a:lnTo>
                    <a:pt x="5593" y="413"/>
                  </a:lnTo>
                  <a:lnTo>
                    <a:pt x="5349" y="319"/>
                  </a:lnTo>
                  <a:lnTo>
                    <a:pt x="5105" y="225"/>
                  </a:lnTo>
                  <a:lnTo>
                    <a:pt x="4843" y="169"/>
                  </a:lnTo>
                  <a:lnTo>
                    <a:pt x="4542" y="113"/>
                  </a:lnTo>
                  <a:lnTo>
                    <a:pt x="4242" y="56"/>
                  </a:lnTo>
                  <a:lnTo>
                    <a:pt x="3942" y="19"/>
                  </a:lnTo>
                  <a:lnTo>
                    <a:pt x="36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0" name="Google Shape;1410;p40"/>
            <p:cNvSpPr/>
            <p:nvPr/>
          </p:nvSpPr>
          <p:spPr>
            <a:xfrm>
              <a:off x="4103900" y="5086525"/>
              <a:ext cx="163775" cy="69925"/>
            </a:xfrm>
            <a:custGeom>
              <a:rect b="b" l="l" r="r" t="t"/>
              <a:pathLst>
                <a:path extrusionOk="0" h="2797" w="6551">
                  <a:moveTo>
                    <a:pt x="2929" y="0"/>
                  </a:moveTo>
                  <a:lnTo>
                    <a:pt x="2609" y="19"/>
                  </a:lnTo>
                  <a:lnTo>
                    <a:pt x="2290" y="56"/>
                  </a:lnTo>
                  <a:lnTo>
                    <a:pt x="1990" y="113"/>
                  </a:lnTo>
                  <a:lnTo>
                    <a:pt x="1709" y="169"/>
                  </a:lnTo>
                  <a:lnTo>
                    <a:pt x="1446" y="225"/>
                  </a:lnTo>
                  <a:lnTo>
                    <a:pt x="1183" y="319"/>
                  </a:lnTo>
                  <a:lnTo>
                    <a:pt x="958" y="413"/>
                  </a:lnTo>
                  <a:lnTo>
                    <a:pt x="752" y="507"/>
                  </a:lnTo>
                  <a:lnTo>
                    <a:pt x="564" y="619"/>
                  </a:lnTo>
                  <a:lnTo>
                    <a:pt x="395" y="732"/>
                  </a:lnTo>
                  <a:lnTo>
                    <a:pt x="264" y="845"/>
                  </a:lnTo>
                  <a:lnTo>
                    <a:pt x="151" y="976"/>
                  </a:lnTo>
                  <a:lnTo>
                    <a:pt x="76" y="1107"/>
                  </a:lnTo>
                  <a:lnTo>
                    <a:pt x="20" y="1257"/>
                  </a:lnTo>
                  <a:lnTo>
                    <a:pt x="1" y="1389"/>
                  </a:lnTo>
                  <a:lnTo>
                    <a:pt x="20" y="1539"/>
                  </a:lnTo>
                  <a:lnTo>
                    <a:pt x="76" y="1670"/>
                  </a:lnTo>
                  <a:lnTo>
                    <a:pt x="151" y="1820"/>
                  </a:lnTo>
                  <a:lnTo>
                    <a:pt x="264" y="1933"/>
                  </a:lnTo>
                  <a:lnTo>
                    <a:pt x="395" y="2064"/>
                  </a:lnTo>
                  <a:lnTo>
                    <a:pt x="564" y="2177"/>
                  </a:lnTo>
                  <a:lnTo>
                    <a:pt x="752" y="2290"/>
                  </a:lnTo>
                  <a:lnTo>
                    <a:pt x="958" y="2383"/>
                  </a:lnTo>
                  <a:lnTo>
                    <a:pt x="1183" y="2477"/>
                  </a:lnTo>
                  <a:lnTo>
                    <a:pt x="1446" y="2552"/>
                  </a:lnTo>
                  <a:lnTo>
                    <a:pt x="1709" y="2627"/>
                  </a:lnTo>
                  <a:lnTo>
                    <a:pt x="1990" y="2684"/>
                  </a:lnTo>
                  <a:lnTo>
                    <a:pt x="2290" y="2740"/>
                  </a:lnTo>
                  <a:lnTo>
                    <a:pt x="2609" y="2778"/>
                  </a:lnTo>
                  <a:lnTo>
                    <a:pt x="2929" y="2796"/>
                  </a:lnTo>
                  <a:lnTo>
                    <a:pt x="3604" y="2796"/>
                  </a:lnTo>
                  <a:lnTo>
                    <a:pt x="3923" y="2778"/>
                  </a:lnTo>
                  <a:lnTo>
                    <a:pt x="4242" y="2740"/>
                  </a:lnTo>
                  <a:lnTo>
                    <a:pt x="4542" y="2684"/>
                  </a:lnTo>
                  <a:lnTo>
                    <a:pt x="4824" y="2627"/>
                  </a:lnTo>
                  <a:lnTo>
                    <a:pt x="5105" y="2552"/>
                  </a:lnTo>
                  <a:lnTo>
                    <a:pt x="5349" y="2477"/>
                  </a:lnTo>
                  <a:lnTo>
                    <a:pt x="5593" y="2383"/>
                  </a:lnTo>
                  <a:lnTo>
                    <a:pt x="5800" y="2290"/>
                  </a:lnTo>
                  <a:lnTo>
                    <a:pt x="5988" y="2177"/>
                  </a:lnTo>
                  <a:lnTo>
                    <a:pt x="6156" y="2064"/>
                  </a:lnTo>
                  <a:lnTo>
                    <a:pt x="6288" y="1933"/>
                  </a:lnTo>
                  <a:lnTo>
                    <a:pt x="6400" y="1820"/>
                  </a:lnTo>
                  <a:lnTo>
                    <a:pt x="6475" y="1670"/>
                  </a:lnTo>
                  <a:lnTo>
                    <a:pt x="6532" y="1539"/>
                  </a:lnTo>
                  <a:lnTo>
                    <a:pt x="6551" y="1389"/>
                  </a:lnTo>
                  <a:lnTo>
                    <a:pt x="6532" y="1257"/>
                  </a:lnTo>
                  <a:lnTo>
                    <a:pt x="6475" y="1107"/>
                  </a:lnTo>
                  <a:lnTo>
                    <a:pt x="6400" y="976"/>
                  </a:lnTo>
                  <a:lnTo>
                    <a:pt x="6288" y="845"/>
                  </a:lnTo>
                  <a:lnTo>
                    <a:pt x="6156" y="732"/>
                  </a:lnTo>
                  <a:lnTo>
                    <a:pt x="5988" y="619"/>
                  </a:lnTo>
                  <a:lnTo>
                    <a:pt x="5800" y="507"/>
                  </a:lnTo>
                  <a:lnTo>
                    <a:pt x="5593" y="413"/>
                  </a:lnTo>
                  <a:lnTo>
                    <a:pt x="5349" y="319"/>
                  </a:lnTo>
                  <a:lnTo>
                    <a:pt x="5105" y="225"/>
                  </a:lnTo>
                  <a:lnTo>
                    <a:pt x="4824" y="169"/>
                  </a:lnTo>
                  <a:lnTo>
                    <a:pt x="4542" y="113"/>
                  </a:lnTo>
                  <a:lnTo>
                    <a:pt x="4242" y="56"/>
                  </a:lnTo>
                  <a:lnTo>
                    <a:pt x="3923" y="19"/>
                  </a:lnTo>
                  <a:lnTo>
                    <a:pt x="36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1" name="Google Shape;1411;p40"/>
            <p:cNvSpPr/>
            <p:nvPr/>
          </p:nvSpPr>
          <p:spPr>
            <a:xfrm>
              <a:off x="3660550" y="4795625"/>
              <a:ext cx="245400" cy="140775"/>
            </a:xfrm>
            <a:custGeom>
              <a:rect b="b" l="l" r="r" t="t"/>
              <a:pathLst>
                <a:path extrusionOk="0" h="5631" w="9816">
                  <a:moveTo>
                    <a:pt x="0" y="1"/>
                  </a:moveTo>
                  <a:lnTo>
                    <a:pt x="244" y="5387"/>
                  </a:lnTo>
                  <a:lnTo>
                    <a:pt x="9815" y="5631"/>
                  </a:lnTo>
                  <a:lnTo>
                    <a:pt x="932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2" name="Google Shape;1412;p40"/>
            <p:cNvSpPr/>
            <p:nvPr/>
          </p:nvSpPr>
          <p:spPr>
            <a:xfrm>
              <a:off x="3666650" y="4795625"/>
              <a:ext cx="239300" cy="140775"/>
            </a:xfrm>
            <a:custGeom>
              <a:rect b="b" l="l" r="r" t="t"/>
              <a:pathLst>
                <a:path extrusionOk="0" h="5631" w="9572">
                  <a:moveTo>
                    <a:pt x="9083" y="1"/>
                  </a:moveTo>
                  <a:lnTo>
                    <a:pt x="4335" y="2440"/>
                  </a:lnTo>
                  <a:lnTo>
                    <a:pt x="0" y="5387"/>
                  </a:lnTo>
                  <a:lnTo>
                    <a:pt x="9571" y="5631"/>
                  </a:lnTo>
                  <a:lnTo>
                    <a:pt x="908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3" name="Google Shape;1413;p40"/>
            <p:cNvSpPr/>
            <p:nvPr/>
          </p:nvSpPr>
          <p:spPr>
            <a:xfrm>
              <a:off x="3666650" y="4854275"/>
              <a:ext cx="239300" cy="82125"/>
            </a:xfrm>
            <a:custGeom>
              <a:rect b="b" l="l" r="r" t="t"/>
              <a:pathLst>
                <a:path extrusionOk="0" h="3285" w="9572">
                  <a:moveTo>
                    <a:pt x="4542" y="0"/>
                  </a:moveTo>
                  <a:lnTo>
                    <a:pt x="0" y="3041"/>
                  </a:lnTo>
                  <a:lnTo>
                    <a:pt x="9571" y="3285"/>
                  </a:lnTo>
                  <a:lnTo>
                    <a:pt x="45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4" name="Google Shape;1414;p40"/>
            <p:cNvSpPr/>
            <p:nvPr/>
          </p:nvSpPr>
          <p:spPr>
            <a:xfrm>
              <a:off x="3660550" y="4795625"/>
              <a:ext cx="119650" cy="134675"/>
            </a:xfrm>
            <a:custGeom>
              <a:rect b="b" l="l" r="r" t="t"/>
              <a:pathLst>
                <a:path extrusionOk="0" h="5387" w="4786">
                  <a:moveTo>
                    <a:pt x="0" y="1"/>
                  </a:moveTo>
                  <a:lnTo>
                    <a:pt x="244" y="5387"/>
                  </a:lnTo>
                  <a:lnTo>
                    <a:pt x="4786" y="23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5" name="Google Shape;1415;p40"/>
            <p:cNvSpPr/>
            <p:nvPr/>
          </p:nvSpPr>
          <p:spPr>
            <a:xfrm>
              <a:off x="4518650" y="4576525"/>
              <a:ext cx="118725" cy="118725"/>
            </a:xfrm>
            <a:custGeom>
              <a:rect b="b" l="l" r="r" t="t"/>
              <a:pathLst>
                <a:path extrusionOk="0" h="4749" w="4749">
                  <a:moveTo>
                    <a:pt x="2253" y="1"/>
                  </a:moveTo>
                  <a:lnTo>
                    <a:pt x="2028" y="19"/>
                  </a:lnTo>
                  <a:lnTo>
                    <a:pt x="1784" y="76"/>
                  </a:lnTo>
                  <a:lnTo>
                    <a:pt x="1558" y="132"/>
                  </a:lnTo>
                  <a:lnTo>
                    <a:pt x="1352" y="226"/>
                  </a:lnTo>
                  <a:lnTo>
                    <a:pt x="1146" y="338"/>
                  </a:lnTo>
                  <a:lnTo>
                    <a:pt x="958" y="470"/>
                  </a:lnTo>
                  <a:lnTo>
                    <a:pt x="789" y="601"/>
                  </a:lnTo>
                  <a:lnTo>
                    <a:pt x="620" y="770"/>
                  </a:lnTo>
                  <a:lnTo>
                    <a:pt x="470" y="939"/>
                  </a:lnTo>
                  <a:lnTo>
                    <a:pt x="339" y="1127"/>
                  </a:lnTo>
                  <a:lnTo>
                    <a:pt x="245" y="1333"/>
                  </a:lnTo>
                  <a:lnTo>
                    <a:pt x="151" y="1558"/>
                  </a:lnTo>
                  <a:lnTo>
                    <a:pt x="76" y="1783"/>
                  </a:lnTo>
                  <a:lnTo>
                    <a:pt x="20" y="2009"/>
                  </a:lnTo>
                  <a:lnTo>
                    <a:pt x="1" y="2253"/>
                  </a:lnTo>
                  <a:lnTo>
                    <a:pt x="1" y="2497"/>
                  </a:lnTo>
                  <a:lnTo>
                    <a:pt x="20" y="2740"/>
                  </a:lnTo>
                  <a:lnTo>
                    <a:pt x="76" y="2966"/>
                  </a:lnTo>
                  <a:lnTo>
                    <a:pt x="132" y="3191"/>
                  </a:lnTo>
                  <a:lnTo>
                    <a:pt x="226" y="3397"/>
                  </a:lnTo>
                  <a:lnTo>
                    <a:pt x="339" y="3604"/>
                  </a:lnTo>
                  <a:lnTo>
                    <a:pt x="470" y="3791"/>
                  </a:lnTo>
                  <a:lnTo>
                    <a:pt x="620" y="3979"/>
                  </a:lnTo>
                  <a:lnTo>
                    <a:pt x="770" y="4129"/>
                  </a:lnTo>
                  <a:lnTo>
                    <a:pt x="939" y="4279"/>
                  </a:lnTo>
                  <a:lnTo>
                    <a:pt x="1146" y="4411"/>
                  </a:lnTo>
                  <a:lnTo>
                    <a:pt x="1333" y="4523"/>
                  </a:lnTo>
                  <a:lnTo>
                    <a:pt x="1558" y="4617"/>
                  </a:lnTo>
                  <a:lnTo>
                    <a:pt x="1784" y="4673"/>
                  </a:lnTo>
                  <a:lnTo>
                    <a:pt x="2009" y="4730"/>
                  </a:lnTo>
                  <a:lnTo>
                    <a:pt x="2253" y="4749"/>
                  </a:lnTo>
                  <a:lnTo>
                    <a:pt x="2497" y="4749"/>
                  </a:lnTo>
                  <a:lnTo>
                    <a:pt x="2741" y="4730"/>
                  </a:lnTo>
                  <a:lnTo>
                    <a:pt x="2966" y="4692"/>
                  </a:lnTo>
                  <a:lnTo>
                    <a:pt x="3191" y="4617"/>
                  </a:lnTo>
                  <a:lnTo>
                    <a:pt x="3398" y="4523"/>
                  </a:lnTo>
                  <a:lnTo>
                    <a:pt x="3604" y="4411"/>
                  </a:lnTo>
                  <a:lnTo>
                    <a:pt x="3792" y="4298"/>
                  </a:lnTo>
                  <a:lnTo>
                    <a:pt x="3979" y="4148"/>
                  </a:lnTo>
                  <a:lnTo>
                    <a:pt x="4129" y="3979"/>
                  </a:lnTo>
                  <a:lnTo>
                    <a:pt x="4280" y="3810"/>
                  </a:lnTo>
                  <a:lnTo>
                    <a:pt x="4411" y="3623"/>
                  </a:lnTo>
                  <a:lnTo>
                    <a:pt x="4524" y="3416"/>
                  </a:lnTo>
                  <a:lnTo>
                    <a:pt x="4617" y="3210"/>
                  </a:lnTo>
                  <a:lnTo>
                    <a:pt x="4692" y="2984"/>
                  </a:lnTo>
                  <a:lnTo>
                    <a:pt x="4730" y="2740"/>
                  </a:lnTo>
                  <a:lnTo>
                    <a:pt x="4749" y="2497"/>
                  </a:lnTo>
                  <a:lnTo>
                    <a:pt x="4749" y="2253"/>
                  </a:lnTo>
                  <a:lnTo>
                    <a:pt x="4730" y="2027"/>
                  </a:lnTo>
                  <a:lnTo>
                    <a:pt x="4692" y="1783"/>
                  </a:lnTo>
                  <a:lnTo>
                    <a:pt x="4617" y="1558"/>
                  </a:lnTo>
                  <a:lnTo>
                    <a:pt x="4524" y="1352"/>
                  </a:lnTo>
                  <a:lnTo>
                    <a:pt x="4430" y="1145"/>
                  </a:lnTo>
                  <a:lnTo>
                    <a:pt x="4298" y="958"/>
                  </a:lnTo>
                  <a:lnTo>
                    <a:pt x="4148" y="789"/>
                  </a:lnTo>
                  <a:lnTo>
                    <a:pt x="3979" y="620"/>
                  </a:lnTo>
                  <a:lnTo>
                    <a:pt x="3810" y="470"/>
                  </a:lnTo>
                  <a:lnTo>
                    <a:pt x="3623" y="338"/>
                  </a:lnTo>
                  <a:lnTo>
                    <a:pt x="3416" y="226"/>
                  </a:lnTo>
                  <a:lnTo>
                    <a:pt x="3210" y="151"/>
                  </a:lnTo>
                  <a:lnTo>
                    <a:pt x="2985" y="76"/>
                  </a:lnTo>
                  <a:lnTo>
                    <a:pt x="2741" y="19"/>
                  </a:lnTo>
                  <a:lnTo>
                    <a:pt x="249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6" name="Google Shape;1416;p40"/>
            <p:cNvSpPr/>
            <p:nvPr/>
          </p:nvSpPr>
          <p:spPr>
            <a:xfrm>
              <a:off x="4511625" y="4647375"/>
              <a:ext cx="112625" cy="247275"/>
            </a:xfrm>
            <a:custGeom>
              <a:rect b="b" l="l" r="r" t="t"/>
              <a:pathLst>
                <a:path extrusionOk="0" h="9891" w="4505">
                  <a:moveTo>
                    <a:pt x="2402" y="0"/>
                  </a:moveTo>
                  <a:lnTo>
                    <a:pt x="0" y="9665"/>
                  </a:lnTo>
                  <a:lnTo>
                    <a:pt x="4504" y="9890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7" name="Google Shape;1417;p40"/>
            <p:cNvSpPr/>
            <p:nvPr/>
          </p:nvSpPr>
          <p:spPr>
            <a:xfrm>
              <a:off x="3499150" y="4506150"/>
              <a:ext cx="117325" cy="117775"/>
            </a:xfrm>
            <a:custGeom>
              <a:rect b="b" l="l" r="r" t="t"/>
              <a:pathLst>
                <a:path extrusionOk="0" h="4711" w="4693">
                  <a:moveTo>
                    <a:pt x="2234" y="1"/>
                  </a:moveTo>
                  <a:lnTo>
                    <a:pt x="1990" y="38"/>
                  </a:lnTo>
                  <a:lnTo>
                    <a:pt x="1765" y="76"/>
                  </a:lnTo>
                  <a:lnTo>
                    <a:pt x="1539" y="151"/>
                  </a:lnTo>
                  <a:lnTo>
                    <a:pt x="1333" y="226"/>
                  </a:lnTo>
                  <a:lnTo>
                    <a:pt x="1127" y="338"/>
                  </a:lnTo>
                  <a:lnTo>
                    <a:pt x="939" y="470"/>
                  </a:lnTo>
                  <a:lnTo>
                    <a:pt x="770" y="601"/>
                  </a:lnTo>
                  <a:lnTo>
                    <a:pt x="601" y="770"/>
                  </a:lnTo>
                  <a:lnTo>
                    <a:pt x="470" y="939"/>
                  </a:lnTo>
                  <a:lnTo>
                    <a:pt x="338" y="1127"/>
                  </a:lnTo>
                  <a:lnTo>
                    <a:pt x="226" y="1333"/>
                  </a:lnTo>
                  <a:lnTo>
                    <a:pt x="132" y="1539"/>
                  </a:lnTo>
                  <a:lnTo>
                    <a:pt x="76" y="1765"/>
                  </a:lnTo>
                  <a:lnTo>
                    <a:pt x="19" y="1990"/>
                  </a:lnTo>
                  <a:lnTo>
                    <a:pt x="1" y="2234"/>
                  </a:lnTo>
                  <a:lnTo>
                    <a:pt x="1" y="2478"/>
                  </a:lnTo>
                  <a:lnTo>
                    <a:pt x="19" y="2722"/>
                  </a:lnTo>
                  <a:lnTo>
                    <a:pt x="57" y="2947"/>
                  </a:lnTo>
                  <a:lnTo>
                    <a:pt x="132" y="3153"/>
                  </a:lnTo>
                  <a:lnTo>
                    <a:pt x="226" y="3379"/>
                  </a:lnTo>
                  <a:lnTo>
                    <a:pt x="320" y="3566"/>
                  </a:lnTo>
                  <a:lnTo>
                    <a:pt x="451" y="3754"/>
                  </a:lnTo>
                  <a:lnTo>
                    <a:pt x="601" y="3942"/>
                  </a:lnTo>
                  <a:lnTo>
                    <a:pt x="751" y="4092"/>
                  </a:lnTo>
                  <a:lnTo>
                    <a:pt x="939" y="4242"/>
                  </a:lnTo>
                  <a:lnTo>
                    <a:pt x="1127" y="4373"/>
                  </a:lnTo>
                  <a:lnTo>
                    <a:pt x="1314" y="4486"/>
                  </a:lnTo>
                  <a:lnTo>
                    <a:pt x="1539" y="4561"/>
                  </a:lnTo>
                  <a:lnTo>
                    <a:pt x="1746" y="4636"/>
                  </a:lnTo>
                  <a:lnTo>
                    <a:pt x="1990" y="4692"/>
                  </a:lnTo>
                  <a:lnTo>
                    <a:pt x="2234" y="4711"/>
                  </a:lnTo>
                  <a:lnTo>
                    <a:pt x="2459" y="4711"/>
                  </a:lnTo>
                  <a:lnTo>
                    <a:pt x="2703" y="4692"/>
                  </a:lnTo>
                  <a:lnTo>
                    <a:pt x="2928" y="4636"/>
                  </a:lnTo>
                  <a:lnTo>
                    <a:pt x="3153" y="4580"/>
                  </a:lnTo>
                  <a:lnTo>
                    <a:pt x="3360" y="4486"/>
                  </a:lnTo>
                  <a:lnTo>
                    <a:pt x="3566" y="4373"/>
                  </a:lnTo>
                  <a:lnTo>
                    <a:pt x="3754" y="4261"/>
                  </a:lnTo>
                  <a:lnTo>
                    <a:pt x="3923" y="4110"/>
                  </a:lnTo>
                  <a:lnTo>
                    <a:pt x="4092" y="3942"/>
                  </a:lnTo>
                  <a:lnTo>
                    <a:pt x="4223" y="3773"/>
                  </a:lnTo>
                  <a:lnTo>
                    <a:pt x="4354" y="3585"/>
                  </a:lnTo>
                  <a:lnTo>
                    <a:pt x="4467" y="3379"/>
                  </a:lnTo>
                  <a:lnTo>
                    <a:pt x="4561" y="3172"/>
                  </a:lnTo>
                  <a:lnTo>
                    <a:pt x="4636" y="2947"/>
                  </a:lnTo>
                  <a:lnTo>
                    <a:pt x="4673" y="2722"/>
                  </a:lnTo>
                  <a:lnTo>
                    <a:pt x="4692" y="2478"/>
                  </a:lnTo>
                  <a:lnTo>
                    <a:pt x="4692" y="2234"/>
                  </a:lnTo>
                  <a:lnTo>
                    <a:pt x="4673" y="2009"/>
                  </a:lnTo>
                  <a:lnTo>
                    <a:pt x="4636" y="1783"/>
                  </a:lnTo>
                  <a:lnTo>
                    <a:pt x="4561" y="1558"/>
                  </a:lnTo>
                  <a:lnTo>
                    <a:pt x="4467" y="1352"/>
                  </a:lnTo>
                  <a:lnTo>
                    <a:pt x="4373" y="1145"/>
                  </a:lnTo>
                  <a:lnTo>
                    <a:pt x="4242" y="958"/>
                  </a:lnTo>
                  <a:lnTo>
                    <a:pt x="4092" y="789"/>
                  </a:lnTo>
                  <a:lnTo>
                    <a:pt x="3942" y="620"/>
                  </a:lnTo>
                  <a:lnTo>
                    <a:pt x="3773" y="470"/>
                  </a:lnTo>
                  <a:lnTo>
                    <a:pt x="3585" y="338"/>
                  </a:lnTo>
                  <a:lnTo>
                    <a:pt x="3379" y="244"/>
                  </a:lnTo>
                  <a:lnTo>
                    <a:pt x="3172" y="151"/>
                  </a:lnTo>
                  <a:lnTo>
                    <a:pt x="2947" y="76"/>
                  </a:lnTo>
                  <a:lnTo>
                    <a:pt x="2703" y="38"/>
                  </a:lnTo>
                  <a:lnTo>
                    <a:pt x="247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8" name="Google Shape;1418;p40"/>
            <p:cNvSpPr/>
            <p:nvPr/>
          </p:nvSpPr>
          <p:spPr>
            <a:xfrm>
              <a:off x="3491650" y="4576525"/>
              <a:ext cx="112150" cy="244475"/>
            </a:xfrm>
            <a:custGeom>
              <a:rect b="b" l="l" r="r" t="t"/>
              <a:pathLst>
                <a:path extrusionOk="0" h="9779" w="4486">
                  <a:moveTo>
                    <a:pt x="2384" y="1"/>
                  </a:moveTo>
                  <a:lnTo>
                    <a:pt x="0" y="9553"/>
                  </a:lnTo>
                  <a:lnTo>
                    <a:pt x="4486" y="9778"/>
                  </a:lnTo>
                  <a:lnTo>
                    <a:pt x="238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9" name="Google Shape;1419;p40"/>
            <p:cNvSpPr/>
            <p:nvPr/>
          </p:nvSpPr>
          <p:spPr>
            <a:xfrm>
              <a:off x="2999025" y="4598575"/>
              <a:ext cx="115425" cy="115900"/>
            </a:xfrm>
            <a:custGeom>
              <a:rect b="b" l="l" r="r" t="t"/>
              <a:pathLst>
                <a:path extrusionOk="0" h="4636" w="4617">
                  <a:moveTo>
                    <a:pt x="2177" y="1"/>
                  </a:moveTo>
                  <a:lnTo>
                    <a:pt x="1952" y="38"/>
                  </a:lnTo>
                  <a:lnTo>
                    <a:pt x="1727" y="76"/>
                  </a:lnTo>
                  <a:lnTo>
                    <a:pt x="1520" y="151"/>
                  </a:lnTo>
                  <a:lnTo>
                    <a:pt x="1314" y="226"/>
                  </a:lnTo>
                  <a:lnTo>
                    <a:pt x="1107" y="338"/>
                  </a:lnTo>
                  <a:lnTo>
                    <a:pt x="920" y="470"/>
                  </a:lnTo>
                  <a:lnTo>
                    <a:pt x="751" y="601"/>
                  </a:lnTo>
                  <a:lnTo>
                    <a:pt x="601" y="751"/>
                  </a:lnTo>
                  <a:lnTo>
                    <a:pt x="451" y="920"/>
                  </a:lnTo>
                  <a:lnTo>
                    <a:pt x="338" y="1108"/>
                  </a:lnTo>
                  <a:lnTo>
                    <a:pt x="225" y="1314"/>
                  </a:lnTo>
                  <a:lnTo>
                    <a:pt x="131" y="1521"/>
                  </a:lnTo>
                  <a:lnTo>
                    <a:pt x="56" y="1746"/>
                  </a:lnTo>
                  <a:lnTo>
                    <a:pt x="19" y="1971"/>
                  </a:lnTo>
                  <a:lnTo>
                    <a:pt x="0" y="2196"/>
                  </a:lnTo>
                  <a:lnTo>
                    <a:pt x="0" y="2440"/>
                  </a:lnTo>
                  <a:lnTo>
                    <a:pt x="19" y="2665"/>
                  </a:lnTo>
                  <a:lnTo>
                    <a:pt x="56" y="2891"/>
                  </a:lnTo>
                  <a:lnTo>
                    <a:pt x="131" y="3116"/>
                  </a:lnTo>
                  <a:lnTo>
                    <a:pt x="207" y="3322"/>
                  </a:lnTo>
                  <a:lnTo>
                    <a:pt x="319" y="3510"/>
                  </a:lnTo>
                  <a:lnTo>
                    <a:pt x="451" y="3698"/>
                  </a:lnTo>
                  <a:lnTo>
                    <a:pt x="582" y="3867"/>
                  </a:lnTo>
                  <a:lnTo>
                    <a:pt x="751" y="4017"/>
                  </a:lnTo>
                  <a:lnTo>
                    <a:pt x="920" y="4167"/>
                  </a:lnTo>
                  <a:lnTo>
                    <a:pt x="1089" y="4298"/>
                  </a:lnTo>
                  <a:lnTo>
                    <a:pt x="1295" y="4392"/>
                  </a:lnTo>
                  <a:lnTo>
                    <a:pt x="1501" y="4486"/>
                  </a:lnTo>
                  <a:lnTo>
                    <a:pt x="1727" y="4561"/>
                  </a:lnTo>
                  <a:lnTo>
                    <a:pt x="1952" y="4598"/>
                  </a:lnTo>
                  <a:lnTo>
                    <a:pt x="2177" y="4636"/>
                  </a:lnTo>
                  <a:lnTo>
                    <a:pt x="2421" y="4636"/>
                  </a:lnTo>
                  <a:lnTo>
                    <a:pt x="2646" y="4598"/>
                  </a:lnTo>
                  <a:lnTo>
                    <a:pt x="2871" y="4561"/>
                  </a:lnTo>
                  <a:lnTo>
                    <a:pt x="3097" y="4486"/>
                  </a:lnTo>
                  <a:lnTo>
                    <a:pt x="3303" y="4411"/>
                  </a:lnTo>
                  <a:lnTo>
                    <a:pt x="3491" y="4298"/>
                  </a:lnTo>
                  <a:lnTo>
                    <a:pt x="3678" y="4186"/>
                  </a:lnTo>
                  <a:lnTo>
                    <a:pt x="3847" y="4035"/>
                  </a:lnTo>
                  <a:lnTo>
                    <a:pt x="4016" y="3885"/>
                  </a:lnTo>
                  <a:lnTo>
                    <a:pt x="4148" y="3716"/>
                  </a:lnTo>
                  <a:lnTo>
                    <a:pt x="4279" y="3529"/>
                  </a:lnTo>
                  <a:lnTo>
                    <a:pt x="4392" y="3322"/>
                  </a:lnTo>
                  <a:lnTo>
                    <a:pt x="4467" y="3116"/>
                  </a:lnTo>
                  <a:lnTo>
                    <a:pt x="4542" y="2909"/>
                  </a:lnTo>
                  <a:lnTo>
                    <a:pt x="4579" y="2665"/>
                  </a:lnTo>
                  <a:lnTo>
                    <a:pt x="4617" y="2440"/>
                  </a:lnTo>
                  <a:lnTo>
                    <a:pt x="4617" y="2196"/>
                  </a:lnTo>
                  <a:lnTo>
                    <a:pt x="4598" y="1971"/>
                  </a:lnTo>
                  <a:lnTo>
                    <a:pt x="4542" y="1746"/>
                  </a:lnTo>
                  <a:lnTo>
                    <a:pt x="4485" y="1539"/>
                  </a:lnTo>
                  <a:lnTo>
                    <a:pt x="4392" y="1314"/>
                  </a:lnTo>
                  <a:lnTo>
                    <a:pt x="4279" y="1127"/>
                  </a:lnTo>
                  <a:lnTo>
                    <a:pt x="4166" y="939"/>
                  </a:lnTo>
                  <a:lnTo>
                    <a:pt x="4016" y="770"/>
                  </a:lnTo>
                  <a:lnTo>
                    <a:pt x="3866" y="620"/>
                  </a:lnTo>
                  <a:lnTo>
                    <a:pt x="3697" y="470"/>
                  </a:lnTo>
                  <a:lnTo>
                    <a:pt x="3509" y="338"/>
                  </a:lnTo>
                  <a:lnTo>
                    <a:pt x="3303" y="245"/>
                  </a:lnTo>
                  <a:lnTo>
                    <a:pt x="3097" y="151"/>
                  </a:lnTo>
                  <a:lnTo>
                    <a:pt x="2890" y="76"/>
                  </a:lnTo>
                  <a:lnTo>
                    <a:pt x="2665" y="38"/>
                  </a:lnTo>
                  <a:lnTo>
                    <a:pt x="2421" y="19"/>
                  </a:lnTo>
                  <a:lnTo>
                    <a:pt x="217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0" name="Google Shape;1420;p40"/>
            <p:cNvSpPr/>
            <p:nvPr/>
          </p:nvSpPr>
          <p:spPr>
            <a:xfrm>
              <a:off x="2991975" y="4668025"/>
              <a:ext cx="109350" cy="239750"/>
            </a:xfrm>
            <a:custGeom>
              <a:rect b="b" l="l" r="r" t="t"/>
              <a:pathLst>
                <a:path extrusionOk="0" h="9590" w="4374">
                  <a:moveTo>
                    <a:pt x="2328" y="0"/>
                  </a:moveTo>
                  <a:lnTo>
                    <a:pt x="1" y="9365"/>
                  </a:lnTo>
                  <a:lnTo>
                    <a:pt x="4373" y="9590"/>
                  </a:lnTo>
                  <a:lnTo>
                    <a:pt x="232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1" name="Google Shape;1421;p40"/>
            <p:cNvSpPr/>
            <p:nvPr/>
          </p:nvSpPr>
          <p:spPr>
            <a:xfrm>
              <a:off x="4132050" y="4774050"/>
              <a:ext cx="135150" cy="135150"/>
            </a:xfrm>
            <a:custGeom>
              <a:rect b="b" l="l" r="r" t="t"/>
              <a:pathLst>
                <a:path extrusionOk="0" h="5406" w="5406">
                  <a:moveTo>
                    <a:pt x="2572" y="0"/>
                  </a:moveTo>
                  <a:lnTo>
                    <a:pt x="2290" y="19"/>
                  </a:lnTo>
                  <a:lnTo>
                    <a:pt x="2028" y="75"/>
                  </a:lnTo>
                  <a:lnTo>
                    <a:pt x="1784" y="150"/>
                  </a:lnTo>
                  <a:lnTo>
                    <a:pt x="1540" y="263"/>
                  </a:lnTo>
                  <a:lnTo>
                    <a:pt x="1315" y="376"/>
                  </a:lnTo>
                  <a:lnTo>
                    <a:pt x="1089" y="526"/>
                  </a:lnTo>
                  <a:lnTo>
                    <a:pt x="883" y="695"/>
                  </a:lnTo>
                  <a:lnTo>
                    <a:pt x="714" y="864"/>
                  </a:lnTo>
                  <a:lnTo>
                    <a:pt x="545" y="1070"/>
                  </a:lnTo>
                  <a:lnTo>
                    <a:pt x="395" y="1295"/>
                  </a:lnTo>
                  <a:lnTo>
                    <a:pt x="264" y="1520"/>
                  </a:lnTo>
                  <a:lnTo>
                    <a:pt x="170" y="1764"/>
                  </a:lnTo>
                  <a:lnTo>
                    <a:pt x="76" y="2027"/>
                  </a:lnTo>
                  <a:lnTo>
                    <a:pt x="20" y="2290"/>
                  </a:lnTo>
                  <a:lnTo>
                    <a:pt x="1" y="2553"/>
                  </a:lnTo>
                  <a:lnTo>
                    <a:pt x="1" y="2834"/>
                  </a:lnTo>
                  <a:lnTo>
                    <a:pt x="20" y="3116"/>
                  </a:lnTo>
                  <a:lnTo>
                    <a:pt x="76" y="3378"/>
                  </a:lnTo>
                  <a:lnTo>
                    <a:pt x="151" y="3622"/>
                  </a:lnTo>
                  <a:lnTo>
                    <a:pt x="264" y="3866"/>
                  </a:lnTo>
                  <a:lnTo>
                    <a:pt x="376" y="4092"/>
                  </a:lnTo>
                  <a:lnTo>
                    <a:pt x="526" y="4317"/>
                  </a:lnTo>
                  <a:lnTo>
                    <a:pt x="695" y="4504"/>
                  </a:lnTo>
                  <a:lnTo>
                    <a:pt x="883" y="4692"/>
                  </a:lnTo>
                  <a:lnTo>
                    <a:pt x="1071" y="4861"/>
                  </a:lnTo>
                  <a:lnTo>
                    <a:pt x="1296" y="5011"/>
                  </a:lnTo>
                  <a:lnTo>
                    <a:pt x="1521" y="5142"/>
                  </a:lnTo>
                  <a:lnTo>
                    <a:pt x="1765" y="5236"/>
                  </a:lnTo>
                  <a:lnTo>
                    <a:pt x="2028" y="5311"/>
                  </a:lnTo>
                  <a:lnTo>
                    <a:pt x="2290" y="5368"/>
                  </a:lnTo>
                  <a:lnTo>
                    <a:pt x="2572" y="5405"/>
                  </a:lnTo>
                  <a:lnTo>
                    <a:pt x="2835" y="5405"/>
                  </a:lnTo>
                  <a:lnTo>
                    <a:pt x="3116" y="5368"/>
                  </a:lnTo>
                  <a:lnTo>
                    <a:pt x="3379" y="5330"/>
                  </a:lnTo>
                  <a:lnTo>
                    <a:pt x="3623" y="5236"/>
                  </a:lnTo>
                  <a:lnTo>
                    <a:pt x="3867" y="5142"/>
                  </a:lnTo>
                  <a:lnTo>
                    <a:pt x="4092" y="5011"/>
                  </a:lnTo>
                  <a:lnTo>
                    <a:pt x="4317" y="4880"/>
                  </a:lnTo>
                  <a:lnTo>
                    <a:pt x="4524" y="4711"/>
                  </a:lnTo>
                  <a:lnTo>
                    <a:pt x="4693" y="4523"/>
                  </a:lnTo>
                  <a:lnTo>
                    <a:pt x="4862" y="4335"/>
                  </a:lnTo>
                  <a:lnTo>
                    <a:pt x="5012" y="4110"/>
                  </a:lnTo>
                  <a:lnTo>
                    <a:pt x="5143" y="3885"/>
                  </a:lnTo>
                  <a:lnTo>
                    <a:pt x="5237" y="3641"/>
                  </a:lnTo>
                  <a:lnTo>
                    <a:pt x="5331" y="3378"/>
                  </a:lnTo>
                  <a:lnTo>
                    <a:pt x="5387" y="3116"/>
                  </a:lnTo>
                  <a:lnTo>
                    <a:pt x="5406" y="2834"/>
                  </a:lnTo>
                  <a:lnTo>
                    <a:pt x="5406" y="2571"/>
                  </a:lnTo>
                  <a:lnTo>
                    <a:pt x="5387" y="2290"/>
                  </a:lnTo>
                  <a:lnTo>
                    <a:pt x="5331" y="2027"/>
                  </a:lnTo>
                  <a:lnTo>
                    <a:pt x="5256" y="1783"/>
                  </a:lnTo>
                  <a:lnTo>
                    <a:pt x="5143" y="1539"/>
                  </a:lnTo>
                  <a:lnTo>
                    <a:pt x="5030" y="1295"/>
                  </a:lnTo>
                  <a:lnTo>
                    <a:pt x="4880" y="1089"/>
                  </a:lnTo>
                  <a:lnTo>
                    <a:pt x="4711" y="882"/>
                  </a:lnTo>
                  <a:lnTo>
                    <a:pt x="4524" y="695"/>
                  </a:lnTo>
                  <a:lnTo>
                    <a:pt x="4336" y="545"/>
                  </a:lnTo>
                  <a:lnTo>
                    <a:pt x="4111" y="394"/>
                  </a:lnTo>
                  <a:lnTo>
                    <a:pt x="3886" y="263"/>
                  </a:lnTo>
                  <a:lnTo>
                    <a:pt x="3642" y="150"/>
                  </a:lnTo>
                  <a:lnTo>
                    <a:pt x="3379" y="75"/>
                  </a:lnTo>
                  <a:lnTo>
                    <a:pt x="3116" y="19"/>
                  </a:lnTo>
                  <a:lnTo>
                    <a:pt x="283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2" name="Google Shape;1422;p40"/>
            <p:cNvSpPr/>
            <p:nvPr/>
          </p:nvSpPr>
          <p:spPr>
            <a:xfrm>
              <a:off x="4123625" y="4854750"/>
              <a:ext cx="128575" cy="281050"/>
            </a:xfrm>
            <a:custGeom>
              <a:rect b="b" l="l" r="r" t="t"/>
              <a:pathLst>
                <a:path extrusionOk="0" h="11242" w="5143">
                  <a:moveTo>
                    <a:pt x="2740" y="0"/>
                  </a:moveTo>
                  <a:lnTo>
                    <a:pt x="0" y="10979"/>
                  </a:lnTo>
                  <a:lnTo>
                    <a:pt x="5142" y="11242"/>
                  </a:lnTo>
                  <a:lnTo>
                    <a:pt x="5142" y="11242"/>
                  </a:lnTo>
                  <a:lnTo>
                    <a:pt x="274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3" name="Google Shape;1423;p40"/>
            <p:cNvSpPr/>
            <p:nvPr/>
          </p:nvSpPr>
          <p:spPr>
            <a:xfrm>
              <a:off x="3711225" y="4287975"/>
              <a:ext cx="116850" cy="116850"/>
            </a:xfrm>
            <a:custGeom>
              <a:rect b="b" l="l" r="r" t="t"/>
              <a:pathLst>
                <a:path extrusionOk="0" h="4674" w="4674">
                  <a:moveTo>
                    <a:pt x="2346" y="1"/>
                  </a:moveTo>
                  <a:lnTo>
                    <a:pt x="2102" y="20"/>
                  </a:lnTo>
                  <a:lnTo>
                    <a:pt x="1877" y="38"/>
                  </a:lnTo>
                  <a:lnTo>
                    <a:pt x="1652" y="95"/>
                  </a:lnTo>
                  <a:lnTo>
                    <a:pt x="1445" y="170"/>
                  </a:lnTo>
                  <a:lnTo>
                    <a:pt x="1239" y="282"/>
                  </a:lnTo>
                  <a:lnTo>
                    <a:pt x="1032" y="395"/>
                  </a:lnTo>
                  <a:lnTo>
                    <a:pt x="863" y="526"/>
                  </a:lnTo>
                  <a:lnTo>
                    <a:pt x="694" y="677"/>
                  </a:lnTo>
                  <a:lnTo>
                    <a:pt x="544" y="827"/>
                  </a:lnTo>
                  <a:lnTo>
                    <a:pt x="394" y="1014"/>
                  </a:lnTo>
                  <a:lnTo>
                    <a:pt x="282" y="1202"/>
                  </a:lnTo>
                  <a:lnTo>
                    <a:pt x="188" y="1408"/>
                  </a:lnTo>
                  <a:lnTo>
                    <a:pt x="94" y="1615"/>
                  </a:lnTo>
                  <a:lnTo>
                    <a:pt x="38" y="1840"/>
                  </a:lnTo>
                  <a:lnTo>
                    <a:pt x="0" y="2084"/>
                  </a:lnTo>
                  <a:lnTo>
                    <a:pt x="0" y="2309"/>
                  </a:lnTo>
                  <a:lnTo>
                    <a:pt x="0" y="2553"/>
                  </a:lnTo>
                  <a:lnTo>
                    <a:pt x="38" y="2797"/>
                  </a:lnTo>
                  <a:lnTo>
                    <a:pt x="94" y="3022"/>
                  </a:lnTo>
                  <a:lnTo>
                    <a:pt x="169" y="3229"/>
                  </a:lnTo>
                  <a:lnTo>
                    <a:pt x="263" y="3435"/>
                  </a:lnTo>
                  <a:lnTo>
                    <a:pt x="375" y="3623"/>
                  </a:lnTo>
                  <a:lnTo>
                    <a:pt x="507" y="3811"/>
                  </a:lnTo>
                  <a:lnTo>
                    <a:pt x="657" y="3980"/>
                  </a:lnTo>
                  <a:lnTo>
                    <a:pt x="826" y="4130"/>
                  </a:lnTo>
                  <a:lnTo>
                    <a:pt x="1014" y="4261"/>
                  </a:lnTo>
                  <a:lnTo>
                    <a:pt x="1201" y="4374"/>
                  </a:lnTo>
                  <a:lnTo>
                    <a:pt x="1408" y="4486"/>
                  </a:lnTo>
                  <a:lnTo>
                    <a:pt x="1614" y="4561"/>
                  </a:lnTo>
                  <a:lnTo>
                    <a:pt x="1839" y="4618"/>
                  </a:lnTo>
                  <a:lnTo>
                    <a:pt x="2064" y="4655"/>
                  </a:lnTo>
                  <a:lnTo>
                    <a:pt x="2308" y="4674"/>
                  </a:lnTo>
                  <a:lnTo>
                    <a:pt x="2552" y="4655"/>
                  </a:lnTo>
                  <a:lnTo>
                    <a:pt x="2778" y="4636"/>
                  </a:lnTo>
                  <a:lnTo>
                    <a:pt x="3003" y="4580"/>
                  </a:lnTo>
                  <a:lnTo>
                    <a:pt x="3228" y="4505"/>
                  </a:lnTo>
                  <a:lnTo>
                    <a:pt x="3434" y="4392"/>
                  </a:lnTo>
                  <a:lnTo>
                    <a:pt x="3622" y="4280"/>
                  </a:lnTo>
                  <a:lnTo>
                    <a:pt x="3791" y="4148"/>
                  </a:lnTo>
                  <a:lnTo>
                    <a:pt x="3960" y="3998"/>
                  </a:lnTo>
                  <a:lnTo>
                    <a:pt x="4110" y="3829"/>
                  </a:lnTo>
                  <a:lnTo>
                    <a:pt x="4260" y="3660"/>
                  </a:lnTo>
                  <a:lnTo>
                    <a:pt x="4373" y="3473"/>
                  </a:lnTo>
                  <a:lnTo>
                    <a:pt x="4467" y="3266"/>
                  </a:lnTo>
                  <a:lnTo>
                    <a:pt x="4560" y="3041"/>
                  </a:lnTo>
                  <a:lnTo>
                    <a:pt x="4617" y="2835"/>
                  </a:lnTo>
                  <a:lnTo>
                    <a:pt x="4654" y="2591"/>
                  </a:lnTo>
                  <a:lnTo>
                    <a:pt x="4673" y="2366"/>
                  </a:lnTo>
                  <a:lnTo>
                    <a:pt x="4654" y="2122"/>
                  </a:lnTo>
                  <a:lnTo>
                    <a:pt x="4617" y="1878"/>
                  </a:lnTo>
                  <a:lnTo>
                    <a:pt x="4560" y="1652"/>
                  </a:lnTo>
                  <a:lnTo>
                    <a:pt x="4485" y="1446"/>
                  </a:lnTo>
                  <a:lnTo>
                    <a:pt x="4392" y="1240"/>
                  </a:lnTo>
                  <a:lnTo>
                    <a:pt x="4279" y="1052"/>
                  </a:lnTo>
                  <a:lnTo>
                    <a:pt x="4148" y="864"/>
                  </a:lnTo>
                  <a:lnTo>
                    <a:pt x="3997" y="695"/>
                  </a:lnTo>
                  <a:lnTo>
                    <a:pt x="3829" y="545"/>
                  </a:lnTo>
                  <a:lnTo>
                    <a:pt x="3660" y="414"/>
                  </a:lnTo>
                  <a:lnTo>
                    <a:pt x="3453" y="301"/>
                  </a:lnTo>
                  <a:lnTo>
                    <a:pt x="3247" y="189"/>
                  </a:lnTo>
                  <a:lnTo>
                    <a:pt x="3040" y="114"/>
                  </a:lnTo>
                  <a:lnTo>
                    <a:pt x="2815" y="57"/>
                  </a:lnTo>
                  <a:lnTo>
                    <a:pt x="2590" y="20"/>
                  </a:lnTo>
                  <a:lnTo>
                    <a:pt x="23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4" name="Google Shape;1424;p40"/>
            <p:cNvSpPr/>
            <p:nvPr/>
          </p:nvSpPr>
          <p:spPr>
            <a:xfrm>
              <a:off x="3714975" y="4357900"/>
              <a:ext cx="110750" cy="240225"/>
            </a:xfrm>
            <a:custGeom>
              <a:rect b="b" l="l" r="r" t="t"/>
              <a:pathLst>
                <a:path extrusionOk="0" h="9609" w="4430">
                  <a:moveTo>
                    <a:pt x="1933" y="0"/>
                  </a:moveTo>
                  <a:lnTo>
                    <a:pt x="0" y="9571"/>
                  </a:lnTo>
                  <a:lnTo>
                    <a:pt x="4429" y="9609"/>
                  </a:lnTo>
                  <a:lnTo>
                    <a:pt x="19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5" name="Google Shape;1425;p40"/>
            <p:cNvSpPr/>
            <p:nvPr/>
          </p:nvSpPr>
          <p:spPr>
            <a:xfrm>
              <a:off x="3946275" y="4511300"/>
              <a:ext cx="116850" cy="116850"/>
            </a:xfrm>
            <a:custGeom>
              <a:rect b="b" l="l" r="r" t="t"/>
              <a:pathLst>
                <a:path extrusionOk="0" h="4674" w="4674">
                  <a:moveTo>
                    <a:pt x="2102" y="1"/>
                  </a:moveTo>
                  <a:lnTo>
                    <a:pt x="1877" y="38"/>
                  </a:lnTo>
                  <a:lnTo>
                    <a:pt x="1652" y="95"/>
                  </a:lnTo>
                  <a:lnTo>
                    <a:pt x="1445" y="170"/>
                  </a:lnTo>
                  <a:lnTo>
                    <a:pt x="1239" y="264"/>
                  </a:lnTo>
                  <a:lnTo>
                    <a:pt x="1032" y="376"/>
                  </a:lnTo>
                  <a:lnTo>
                    <a:pt x="864" y="508"/>
                  </a:lnTo>
                  <a:lnTo>
                    <a:pt x="695" y="658"/>
                  </a:lnTo>
                  <a:lnTo>
                    <a:pt x="544" y="827"/>
                  </a:lnTo>
                  <a:lnTo>
                    <a:pt x="413" y="1014"/>
                  </a:lnTo>
                  <a:lnTo>
                    <a:pt x="282" y="1202"/>
                  </a:lnTo>
                  <a:lnTo>
                    <a:pt x="188" y="1408"/>
                  </a:lnTo>
                  <a:lnTo>
                    <a:pt x="113" y="1615"/>
                  </a:lnTo>
                  <a:lnTo>
                    <a:pt x="38" y="1840"/>
                  </a:lnTo>
                  <a:lnTo>
                    <a:pt x="0" y="2065"/>
                  </a:lnTo>
                  <a:lnTo>
                    <a:pt x="0" y="2309"/>
                  </a:lnTo>
                  <a:lnTo>
                    <a:pt x="0" y="2553"/>
                  </a:lnTo>
                  <a:lnTo>
                    <a:pt x="38" y="2778"/>
                  </a:lnTo>
                  <a:lnTo>
                    <a:pt x="94" y="3004"/>
                  </a:lnTo>
                  <a:lnTo>
                    <a:pt x="169" y="3229"/>
                  </a:lnTo>
                  <a:lnTo>
                    <a:pt x="263" y="3417"/>
                  </a:lnTo>
                  <a:lnTo>
                    <a:pt x="376" y="3623"/>
                  </a:lnTo>
                  <a:lnTo>
                    <a:pt x="507" y="3792"/>
                  </a:lnTo>
                  <a:lnTo>
                    <a:pt x="657" y="3961"/>
                  </a:lnTo>
                  <a:lnTo>
                    <a:pt x="826" y="4111"/>
                  </a:lnTo>
                  <a:lnTo>
                    <a:pt x="1014" y="4261"/>
                  </a:lnTo>
                  <a:lnTo>
                    <a:pt x="1201" y="4374"/>
                  </a:lnTo>
                  <a:lnTo>
                    <a:pt x="1408" y="4467"/>
                  </a:lnTo>
                  <a:lnTo>
                    <a:pt x="1614" y="4561"/>
                  </a:lnTo>
                  <a:lnTo>
                    <a:pt x="1839" y="4618"/>
                  </a:lnTo>
                  <a:lnTo>
                    <a:pt x="2065" y="4655"/>
                  </a:lnTo>
                  <a:lnTo>
                    <a:pt x="2309" y="4674"/>
                  </a:lnTo>
                  <a:lnTo>
                    <a:pt x="2553" y="4655"/>
                  </a:lnTo>
                  <a:lnTo>
                    <a:pt x="2778" y="4618"/>
                  </a:lnTo>
                  <a:lnTo>
                    <a:pt x="3003" y="4561"/>
                  </a:lnTo>
                  <a:lnTo>
                    <a:pt x="3228" y="4486"/>
                  </a:lnTo>
                  <a:lnTo>
                    <a:pt x="3435" y="4392"/>
                  </a:lnTo>
                  <a:lnTo>
                    <a:pt x="3622" y="4280"/>
                  </a:lnTo>
                  <a:lnTo>
                    <a:pt x="3810" y="4148"/>
                  </a:lnTo>
                  <a:lnTo>
                    <a:pt x="3960" y="3998"/>
                  </a:lnTo>
                  <a:lnTo>
                    <a:pt x="4129" y="3829"/>
                  </a:lnTo>
                  <a:lnTo>
                    <a:pt x="4260" y="3660"/>
                  </a:lnTo>
                  <a:lnTo>
                    <a:pt x="4373" y="3454"/>
                  </a:lnTo>
                  <a:lnTo>
                    <a:pt x="4467" y="3248"/>
                  </a:lnTo>
                  <a:lnTo>
                    <a:pt x="4561" y="3041"/>
                  </a:lnTo>
                  <a:lnTo>
                    <a:pt x="4617" y="2816"/>
                  </a:lnTo>
                  <a:lnTo>
                    <a:pt x="4654" y="2591"/>
                  </a:lnTo>
                  <a:lnTo>
                    <a:pt x="4673" y="2347"/>
                  </a:lnTo>
                  <a:lnTo>
                    <a:pt x="4654" y="2103"/>
                  </a:lnTo>
                  <a:lnTo>
                    <a:pt x="4617" y="1878"/>
                  </a:lnTo>
                  <a:lnTo>
                    <a:pt x="4561" y="1652"/>
                  </a:lnTo>
                  <a:lnTo>
                    <a:pt x="4486" y="1446"/>
                  </a:lnTo>
                  <a:lnTo>
                    <a:pt x="4392" y="1240"/>
                  </a:lnTo>
                  <a:lnTo>
                    <a:pt x="4279" y="1033"/>
                  </a:lnTo>
                  <a:lnTo>
                    <a:pt x="4148" y="864"/>
                  </a:lnTo>
                  <a:lnTo>
                    <a:pt x="3998" y="695"/>
                  </a:lnTo>
                  <a:lnTo>
                    <a:pt x="3829" y="545"/>
                  </a:lnTo>
                  <a:lnTo>
                    <a:pt x="3660" y="395"/>
                  </a:lnTo>
                  <a:lnTo>
                    <a:pt x="3453" y="282"/>
                  </a:lnTo>
                  <a:lnTo>
                    <a:pt x="3266" y="189"/>
                  </a:lnTo>
                  <a:lnTo>
                    <a:pt x="3040" y="95"/>
                  </a:lnTo>
                  <a:lnTo>
                    <a:pt x="2815" y="38"/>
                  </a:lnTo>
                  <a:lnTo>
                    <a:pt x="259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6" name="Google Shape;1426;p40"/>
            <p:cNvSpPr/>
            <p:nvPr/>
          </p:nvSpPr>
          <p:spPr>
            <a:xfrm>
              <a:off x="3950025" y="4581225"/>
              <a:ext cx="110750" cy="239775"/>
            </a:xfrm>
            <a:custGeom>
              <a:rect b="b" l="l" r="r" t="t"/>
              <a:pathLst>
                <a:path extrusionOk="0" h="9591" w="4430">
                  <a:moveTo>
                    <a:pt x="1952" y="0"/>
                  </a:moveTo>
                  <a:lnTo>
                    <a:pt x="0" y="9552"/>
                  </a:lnTo>
                  <a:lnTo>
                    <a:pt x="4429" y="9590"/>
                  </a:lnTo>
                  <a:lnTo>
                    <a:pt x="19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7" name="Google Shape;1427;p40"/>
            <p:cNvSpPr/>
            <p:nvPr/>
          </p:nvSpPr>
          <p:spPr>
            <a:xfrm>
              <a:off x="3285675" y="4507550"/>
              <a:ext cx="116850" cy="116850"/>
            </a:xfrm>
            <a:custGeom>
              <a:rect b="b" l="l" r="r" t="t"/>
              <a:pathLst>
                <a:path extrusionOk="0" h="4674" w="4674">
                  <a:moveTo>
                    <a:pt x="2121" y="1"/>
                  </a:moveTo>
                  <a:lnTo>
                    <a:pt x="1896" y="38"/>
                  </a:lnTo>
                  <a:lnTo>
                    <a:pt x="1671" y="95"/>
                  </a:lnTo>
                  <a:lnTo>
                    <a:pt x="1446" y="170"/>
                  </a:lnTo>
                  <a:lnTo>
                    <a:pt x="1239" y="264"/>
                  </a:lnTo>
                  <a:lnTo>
                    <a:pt x="1052" y="376"/>
                  </a:lnTo>
                  <a:lnTo>
                    <a:pt x="864" y="508"/>
                  </a:lnTo>
                  <a:lnTo>
                    <a:pt x="695" y="658"/>
                  </a:lnTo>
                  <a:lnTo>
                    <a:pt x="545" y="827"/>
                  </a:lnTo>
                  <a:lnTo>
                    <a:pt x="413" y="1014"/>
                  </a:lnTo>
                  <a:lnTo>
                    <a:pt x="301" y="1202"/>
                  </a:lnTo>
                  <a:lnTo>
                    <a:pt x="188" y="1408"/>
                  </a:lnTo>
                  <a:lnTo>
                    <a:pt x="113" y="1615"/>
                  </a:lnTo>
                  <a:lnTo>
                    <a:pt x="57" y="1840"/>
                  </a:lnTo>
                  <a:lnTo>
                    <a:pt x="19" y="2065"/>
                  </a:lnTo>
                  <a:lnTo>
                    <a:pt x="1" y="2309"/>
                  </a:lnTo>
                  <a:lnTo>
                    <a:pt x="19" y="2553"/>
                  </a:lnTo>
                  <a:lnTo>
                    <a:pt x="38" y="2778"/>
                  </a:lnTo>
                  <a:lnTo>
                    <a:pt x="94" y="3004"/>
                  </a:lnTo>
                  <a:lnTo>
                    <a:pt x="188" y="3229"/>
                  </a:lnTo>
                  <a:lnTo>
                    <a:pt x="282" y="3435"/>
                  </a:lnTo>
                  <a:lnTo>
                    <a:pt x="395" y="3623"/>
                  </a:lnTo>
                  <a:lnTo>
                    <a:pt x="526" y="3810"/>
                  </a:lnTo>
                  <a:lnTo>
                    <a:pt x="676" y="3961"/>
                  </a:lnTo>
                  <a:lnTo>
                    <a:pt x="845" y="4130"/>
                  </a:lnTo>
                  <a:lnTo>
                    <a:pt x="1014" y="4261"/>
                  </a:lnTo>
                  <a:lnTo>
                    <a:pt x="1202" y="4373"/>
                  </a:lnTo>
                  <a:lnTo>
                    <a:pt x="1408" y="4486"/>
                  </a:lnTo>
                  <a:lnTo>
                    <a:pt x="1633" y="4561"/>
                  </a:lnTo>
                  <a:lnTo>
                    <a:pt x="1859" y="4617"/>
                  </a:lnTo>
                  <a:lnTo>
                    <a:pt x="2084" y="4655"/>
                  </a:lnTo>
                  <a:lnTo>
                    <a:pt x="2328" y="4674"/>
                  </a:lnTo>
                  <a:lnTo>
                    <a:pt x="2553" y="4655"/>
                  </a:lnTo>
                  <a:lnTo>
                    <a:pt x="2797" y="4617"/>
                  </a:lnTo>
                  <a:lnTo>
                    <a:pt x="3022" y="4561"/>
                  </a:lnTo>
                  <a:lnTo>
                    <a:pt x="3229" y="4486"/>
                  </a:lnTo>
                  <a:lnTo>
                    <a:pt x="3435" y="4392"/>
                  </a:lnTo>
                  <a:lnTo>
                    <a:pt x="3623" y="4280"/>
                  </a:lnTo>
                  <a:lnTo>
                    <a:pt x="3810" y="4148"/>
                  </a:lnTo>
                  <a:lnTo>
                    <a:pt x="3979" y="3998"/>
                  </a:lnTo>
                  <a:lnTo>
                    <a:pt x="4129" y="3829"/>
                  </a:lnTo>
                  <a:lnTo>
                    <a:pt x="4261" y="3660"/>
                  </a:lnTo>
                  <a:lnTo>
                    <a:pt x="4392" y="3454"/>
                  </a:lnTo>
                  <a:lnTo>
                    <a:pt x="4486" y="3266"/>
                  </a:lnTo>
                  <a:lnTo>
                    <a:pt x="4561" y="3041"/>
                  </a:lnTo>
                  <a:lnTo>
                    <a:pt x="4617" y="2816"/>
                  </a:lnTo>
                  <a:lnTo>
                    <a:pt x="4655" y="2591"/>
                  </a:lnTo>
                  <a:lnTo>
                    <a:pt x="4674" y="2347"/>
                  </a:lnTo>
                  <a:lnTo>
                    <a:pt x="4674" y="2103"/>
                  </a:lnTo>
                  <a:lnTo>
                    <a:pt x="4636" y="1877"/>
                  </a:lnTo>
                  <a:lnTo>
                    <a:pt x="4580" y="1652"/>
                  </a:lnTo>
                  <a:lnTo>
                    <a:pt x="4505" y="1446"/>
                  </a:lnTo>
                  <a:lnTo>
                    <a:pt x="4411" y="1239"/>
                  </a:lnTo>
                  <a:lnTo>
                    <a:pt x="4279" y="1033"/>
                  </a:lnTo>
                  <a:lnTo>
                    <a:pt x="4148" y="864"/>
                  </a:lnTo>
                  <a:lnTo>
                    <a:pt x="3998" y="695"/>
                  </a:lnTo>
                  <a:lnTo>
                    <a:pt x="3848" y="545"/>
                  </a:lnTo>
                  <a:lnTo>
                    <a:pt x="3660" y="414"/>
                  </a:lnTo>
                  <a:lnTo>
                    <a:pt x="3472" y="282"/>
                  </a:lnTo>
                  <a:lnTo>
                    <a:pt x="3266" y="188"/>
                  </a:lnTo>
                  <a:lnTo>
                    <a:pt x="3060" y="113"/>
                  </a:lnTo>
                  <a:lnTo>
                    <a:pt x="2834" y="38"/>
                  </a:lnTo>
                  <a:lnTo>
                    <a:pt x="259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8" name="Google Shape;1428;p40"/>
            <p:cNvSpPr/>
            <p:nvPr/>
          </p:nvSpPr>
          <p:spPr>
            <a:xfrm>
              <a:off x="3289425" y="4577475"/>
              <a:ext cx="111225" cy="240225"/>
            </a:xfrm>
            <a:custGeom>
              <a:rect b="b" l="l" r="r" t="t"/>
              <a:pathLst>
                <a:path extrusionOk="0" h="9609" w="4449">
                  <a:moveTo>
                    <a:pt x="1953" y="0"/>
                  </a:moveTo>
                  <a:lnTo>
                    <a:pt x="1" y="9571"/>
                  </a:lnTo>
                  <a:lnTo>
                    <a:pt x="4448" y="9609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9" name="Google Shape;1429;p40"/>
            <p:cNvSpPr/>
            <p:nvPr/>
          </p:nvSpPr>
          <p:spPr>
            <a:xfrm>
              <a:off x="3136475" y="5013800"/>
              <a:ext cx="159075" cy="165625"/>
            </a:xfrm>
            <a:custGeom>
              <a:rect b="b" l="l" r="r" t="t"/>
              <a:pathLst>
                <a:path extrusionOk="0" h="6625" w="6363">
                  <a:moveTo>
                    <a:pt x="2741" y="0"/>
                  </a:moveTo>
                  <a:lnTo>
                    <a:pt x="76" y="1145"/>
                  </a:lnTo>
                  <a:lnTo>
                    <a:pt x="1" y="4692"/>
                  </a:lnTo>
                  <a:lnTo>
                    <a:pt x="2741" y="6625"/>
                  </a:lnTo>
                  <a:lnTo>
                    <a:pt x="6363" y="5330"/>
                  </a:lnTo>
                  <a:lnTo>
                    <a:pt x="6288" y="1464"/>
                  </a:lnTo>
                  <a:lnTo>
                    <a:pt x="27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0" name="Google Shape;1430;p40"/>
            <p:cNvSpPr/>
            <p:nvPr/>
          </p:nvSpPr>
          <p:spPr>
            <a:xfrm>
              <a:off x="3204975" y="5050375"/>
              <a:ext cx="90575" cy="129050"/>
            </a:xfrm>
            <a:custGeom>
              <a:rect b="b" l="l" r="r" t="t"/>
              <a:pathLst>
                <a:path extrusionOk="0" h="5162" w="3623">
                  <a:moveTo>
                    <a:pt x="3548" y="1"/>
                  </a:moveTo>
                  <a:lnTo>
                    <a:pt x="1" y="1446"/>
                  </a:lnTo>
                  <a:lnTo>
                    <a:pt x="1" y="5162"/>
                  </a:lnTo>
                  <a:lnTo>
                    <a:pt x="3623" y="3867"/>
                  </a:lnTo>
                  <a:lnTo>
                    <a:pt x="3548" y="1"/>
                  </a:lnTo>
                  <a:close/>
                </a:path>
              </a:pathLst>
            </a:custGeom>
            <a:solidFill>
              <a:srgbClr val="FDED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1" name="Google Shape;1431;p40"/>
            <p:cNvSpPr/>
            <p:nvPr/>
          </p:nvSpPr>
          <p:spPr>
            <a:xfrm>
              <a:off x="4634075" y="4943425"/>
              <a:ext cx="159550" cy="165625"/>
            </a:xfrm>
            <a:custGeom>
              <a:rect b="b" l="l" r="r" t="t"/>
              <a:pathLst>
                <a:path extrusionOk="0" h="6625" w="6382">
                  <a:moveTo>
                    <a:pt x="2740" y="0"/>
                  </a:moveTo>
                  <a:lnTo>
                    <a:pt x="75" y="1126"/>
                  </a:lnTo>
                  <a:lnTo>
                    <a:pt x="0" y="4692"/>
                  </a:lnTo>
                  <a:lnTo>
                    <a:pt x="2740" y="6625"/>
                  </a:lnTo>
                  <a:lnTo>
                    <a:pt x="6381" y="5330"/>
                  </a:lnTo>
                  <a:lnTo>
                    <a:pt x="6287" y="1464"/>
                  </a:lnTo>
                  <a:lnTo>
                    <a:pt x="27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2" name="Google Shape;1432;p40"/>
            <p:cNvSpPr/>
            <p:nvPr/>
          </p:nvSpPr>
          <p:spPr>
            <a:xfrm>
              <a:off x="4702575" y="4980000"/>
              <a:ext cx="91050" cy="129050"/>
            </a:xfrm>
            <a:custGeom>
              <a:rect b="b" l="l" r="r" t="t"/>
              <a:pathLst>
                <a:path extrusionOk="0" h="5162" w="3642">
                  <a:moveTo>
                    <a:pt x="3547" y="1"/>
                  </a:moveTo>
                  <a:lnTo>
                    <a:pt x="0" y="1446"/>
                  </a:lnTo>
                  <a:lnTo>
                    <a:pt x="0" y="5162"/>
                  </a:lnTo>
                  <a:lnTo>
                    <a:pt x="3641" y="3867"/>
                  </a:lnTo>
                  <a:lnTo>
                    <a:pt x="3547" y="1"/>
                  </a:lnTo>
                  <a:close/>
                </a:path>
              </a:pathLst>
            </a:custGeom>
            <a:solidFill>
              <a:srgbClr val="FDED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6" name="Shape 1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7" name="Google Shape;1437;p41"/>
          <p:cNvSpPr txBox="1"/>
          <p:nvPr>
            <p:ph type="title"/>
          </p:nvPr>
        </p:nvSpPr>
        <p:spPr>
          <a:xfrm>
            <a:off x="720400" y="707100"/>
            <a:ext cx="3858900" cy="68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600"/>
              <a:t>THANKS!</a:t>
            </a:r>
            <a:endParaRPr sz="5600"/>
          </a:p>
        </p:txBody>
      </p:sp>
      <p:sp>
        <p:nvSpPr>
          <p:cNvPr id="1438" name="Google Shape;1438;p41"/>
          <p:cNvSpPr txBox="1"/>
          <p:nvPr>
            <p:ph idx="1" type="subTitle"/>
          </p:nvPr>
        </p:nvSpPr>
        <p:spPr>
          <a:xfrm>
            <a:off x="720400" y="2418125"/>
            <a:ext cx="4530000" cy="85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 you have any questions?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Email:  </a:t>
            </a:r>
            <a:r>
              <a:rPr lang="en" u="sng">
                <a:solidFill>
                  <a:schemeClr val="hlink"/>
                </a:solidFill>
                <a:hlinkClick r:id="rId3"/>
              </a:rPr>
              <a:t>thomasprich.datascience@gmail.com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LinkedIn: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https://www.linkedin.com/in/thomas-prich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39" name="Google Shape;1439;p41"/>
          <p:cNvGrpSpPr/>
          <p:nvPr/>
        </p:nvGrpSpPr>
        <p:grpSpPr>
          <a:xfrm>
            <a:off x="3700673" y="342774"/>
            <a:ext cx="5904321" cy="3657383"/>
            <a:chOff x="239700" y="3051500"/>
            <a:chExt cx="3228875" cy="2000100"/>
          </a:xfrm>
        </p:grpSpPr>
        <p:sp>
          <p:nvSpPr>
            <p:cNvPr id="1440" name="Google Shape;1440;p41"/>
            <p:cNvSpPr/>
            <p:nvPr/>
          </p:nvSpPr>
          <p:spPr>
            <a:xfrm>
              <a:off x="285125" y="3077525"/>
              <a:ext cx="3138550" cy="1817900"/>
            </a:xfrm>
            <a:custGeom>
              <a:rect b="b" l="l" r="r" t="t"/>
              <a:pathLst>
                <a:path extrusionOk="0" h="72716" w="125542">
                  <a:moveTo>
                    <a:pt x="62580" y="3135"/>
                  </a:moveTo>
                  <a:lnTo>
                    <a:pt x="120123" y="36358"/>
                  </a:lnTo>
                  <a:lnTo>
                    <a:pt x="62962" y="69581"/>
                  </a:lnTo>
                  <a:lnTo>
                    <a:pt x="5409" y="36358"/>
                  </a:lnTo>
                  <a:lnTo>
                    <a:pt x="62580" y="3135"/>
                  </a:lnTo>
                  <a:close/>
                  <a:moveTo>
                    <a:pt x="62569" y="1"/>
                  </a:moveTo>
                  <a:lnTo>
                    <a:pt x="1" y="36358"/>
                  </a:lnTo>
                  <a:lnTo>
                    <a:pt x="62973" y="72716"/>
                  </a:lnTo>
                  <a:lnTo>
                    <a:pt x="125541" y="36358"/>
                  </a:lnTo>
                  <a:lnTo>
                    <a:pt x="625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1" name="Google Shape;1441;p41"/>
            <p:cNvSpPr/>
            <p:nvPr/>
          </p:nvSpPr>
          <p:spPr>
            <a:xfrm>
              <a:off x="285125" y="3077525"/>
              <a:ext cx="3138550" cy="1817900"/>
            </a:xfrm>
            <a:custGeom>
              <a:rect b="b" l="l" r="r" t="t"/>
              <a:pathLst>
                <a:path extrusionOk="0" fill="none" h="72716" w="125542">
                  <a:moveTo>
                    <a:pt x="62569" y="1"/>
                  </a:moveTo>
                  <a:lnTo>
                    <a:pt x="125541" y="36358"/>
                  </a:lnTo>
                  <a:lnTo>
                    <a:pt x="62973" y="72716"/>
                  </a:lnTo>
                  <a:lnTo>
                    <a:pt x="1" y="36358"/>
                  </a:lnTo>
                  <a:lnTo>
                    <a:pt x="62569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2" name="Google Shape;1442;p41"/>
            <p:cNvSpPr/>
            <p:nvPr/>
          </p:nvSpPr>
          <p:spPr>
            <a:xfrm>
              <a:off x="420325" y="3155900"/>
              <a:ext cx="2867875" cy="1661175"/>
            </a:xfrm>
            <a:custGeom>
              <a:rect b="b" l="l" r="r" t="t"/>
              <a:pathLst>
                <a:path extrusionOk="0" fill="none" h="66447" w="114715">
                  <a:moveTo>
                    <a:pt x="57554" y="66446"/>
                  </a:moveTo>
                  <a:lnTo>
                    <a:pt x="114715" y="33223"/>
                  </a:lnTo>
                  <a:lnTo>
                    <a:pt x="57172" y="0"/>
                  </a:lnTo>
                  <a:lnTo>
                    <a:pt x="1" y="33223"/>
                  </a:lnTo>
                  <a:lnTo>
                    <a:pt x="57554" y="66446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3" name="Google Shape;1443;p41"/>
            <p:cNvSpPr/>
            <p:nvPr/>
          </p:nvSpPr>
          <p:spPr>
            <a:xfrm>
              <a:off x="420325" y="3155900"/>
              <a:ext cx="2867875" cy="1661175"/>
            </a:xfrm>
            <a:custGeom>
              <a:rect b="b" l="l" r="r" t="t"/>
              <a:pathLst>
                <a:path extrusionOk="0" h="66447" w="114715">
                  <a:moveTo>
                    <a:pt x="57172" y="0"/>
                  </a:moveTo>
                  <a:lnTo>
                    <a:pt x="1" y="33223"/>
                  </a:lnTo>
                  <a:lnTo>
                    <a:pt x="57554" y="66446"/>
                  </a:lnTo>
                  <a:lnTo>
                    <a:pt x="114715" y="33223"/>
                  </a:lnTo>
                  <a:lnTo>
                    <a:pt x="57172" y="0"/>
                  </a:ln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4" name="Google Shape;1444;p41"/>
            <p:cNvSpPr/>
            <p:nvPr/>
          </p:nvSpPr>
          <p:spPr>
            <a:xfrm>
              <a:off x="2189325" y="3538650"/>
              <a:ext cx="155150" cy="89800"/>
            </a:xfrm>
            <a:custGeom>
              <a:rect b="b" l="l" r="r" t="t"/>
              <a:pathLst>
                <a:path extrusionOk="0" h="3592" w="6206">
                  <a:moveTo>
                    <a:pt x="3092" y="0"/>
                  </a:moveTo>
                  <a:lnTo>
                    <a:pt x="2795" y="11"/>
                  </a:lnTo>
                  <a:lnTo>
                    <a:pt x="2497" y="32"/>
                  </a:lnTo>
                  <a:lnTo>
                    <a:pt x="2211" y="75"/>
                  </a:lnTo>
                  <a:lnTo>
                    <a:pt x="1924" y="128"/>
                  </a:lnTo>
                  <a:lnTo>
                    <a:pt x="1648" y="202"/>
                  </a:lnTo>
                  <a:lnTo>
                    <a:pt x="1382" y="298"/>
                  </a:lnTo>
                  <a:lnTo>
                    <a:pt x="1138" y="404"/>
                  </a:lnTo>
                  <a:lnTo>
                    <a:pt x="893" y="521"/>
                  </a:lnTo>
                  <a:lnTo>
                    <a:pt x="681" y="659"/>
                  </a:lnTo>
                  <a:lnTo>
                    <a:pt x="500" y="808"/>
                  </a:lnTo>
                  <a:lnTo>
                    <a:pt x="351" y="957"/>
                  </a:lnTo>
                  <a:lnTo>
                    <a:pt x="277" y="1042"/>
                  </a:lnTo>
                  <a:lnTo>
                    <a:pt x="224" y="1116"/>
                  </a:lnTo>
                  <a:lnTo>
                    <a:pt x="171" y="1201"/>
                  </a:lnTo>
                  <a:lnTo>
                    <a:pt x="118" y="1286"/>
                  </a:lnTo>
                  <a:lnTo>
                    <a:pt x="86" y="1371"/>
                  </a:lnTo>
                  <a:lnTo>
                    <a:pt x="54" y="1456"/>
                  </a:lnTo>
                  <a:lnTo>
                    <a:pt x="22" y="1541"/>
                  </a:lnTo>
                  <a:lnTo>
                    <a:pt x="11" y="1626"/>
                  </a:lnTo>
                  <a:lnTo>
                    <a:pt x="1" y="1711"/>
                  </a:lnTo>
                  <a:lnTo>
                    <a:pt x="1" y="1796"/>
                  </a:lnTo>
                  <a:lnTo>
                    <a:pt x="1" y="1881"/>
                  </a:lnTo>
                  <a:lnTo>
                    <a:pt x="11" y="1966"/>
                  </a:lnTo>
                  <a:lnTo>
                    <a:pt x="33" y="2051"/>
                  </a:lnTo>
                  <a:lnTo>
                    <a:pt x="54" y="2136"/>
                  </a:lnTo>
                  <a:lnTo>
                    <a:pt x="86" y="2221"/>
                  </a:lnTo>
                  <a:lnTo>
                    <a:pt x="128" y="2306"/>
                  </a:lnTo>
                  <a:lnTo>
                    <a:pt x="171" y="2391"/>
                  </a:lnTo>
                  <a:lnTo>
                    <a:pt x="224" y="2476"/>
                  </a:lnTo>
                  <a:lnTo>
                    <a:pt x="288" y="2550"/>
                  </a:lnTo>
                  <a:lnTo>
                    <a:pt x="351" y="2635"/>
                  </a:lnTo>
                  <a:lnTo>
                    <a:pt x="511" y="2784"/>
                  </a:lnTo>
                  <a:lnTo>
                    <a:pt x="702" y="2933"/>
                  </a:lnTo>
                  <a:lnTo>
                    <a:pt x="914" y="3071"/>
                  </a:lnTo>
                  <a:lnTo>
                    <a:pt x="1148" y="3188"/>
                  </a:lnTo>
                  <a:lnTo>
                    <a:pt x="1403" y="3294"/>
                  </a:lnTo>
                  <a:lnTo>
                    <a:pt x="1669" y="3390"/>
                  </a:lnTo>
                  <a:lnTo>
                    <a:pt x="1945" y="3464"/>
                  </a:lnTo>
                  <a:lnTo>
                    <a:pt x="2221" y="3517"/>
                  </a:lnTo>
                  <a:lnTo>
                    <a:pt x="2519" y="3560"/>
                  </a:lnTo>
                  <a:lnTo>
                    <a:pt x="2816" y="3591"/>
                  </a:lnTo>
                  <a:lnTo>
                    <a:pt x="3411" y="3591"/>
                  </a:lnTo>
                  <a:lnTo>
                    <a:pt x="3698" y="3560"/>
                  </a:lnTo>
                  <a:lnTo>
                    <a:pt x="3996" y="3517"/>
                  </a:lnTo>
                  <a:lnTo>
                    <a:pt x="4282" y="3464"/>
                  </a:lnTo>
                  <a:lnTo>
                    <a:pt x="4548" y="3390"/>
                  </a:lnTo>
                  <a:lnTo>
                    <a:pt x="4814" y="3294"/>
                  </a:lnTo>
                  <a:lnTo>
                    <a:pt x="5069" y="3188"/>
                  </a:lnTo>
                  <a:lnTo>
                    <a:pt x="5302" y="3071"/>
                  </a:lnTo>
                  <a:lnTo>
                    <a:pt x="5515" y="2933"/>
                  </a:lnTo>
                  <a:lnTo>
                    <a:pt x="5696" y="2784"/>
                  </a:lnTo>
                  <a:lnTo>
                    <a:pt x="5855" y="2635"/>
                  </a:lnTo>
                  <a:lnTo>
                    <a:pt x="5919" y="2550"/>
                  </a:lnTo>
                  <a:lnTo>
                    <a:pt x="5982" y="2476"/>
                  </a:lnTo>
                  <a:lnTo>
                    <a:pt x="6035" y="2391"/>
                  </a:lnTo>
                  <a:lnTo>
                    <a:pt x="6078" y="2306"/>
                  </a:lnTo>
                  <a:lnTo>
                    <a:pt x="6120" y="2221"/>
                  </a:lnTo>
                  <a:lnTo>
                    <a:pt x="6152" y="2136"/>
                  </a:lnTo>
                  <a:lnTo>
                    <a:pt x="6174" y="2051"/>
                  </a:lnTo>
                  <a:lnTo>
                    <a:pt x="6195" y="1966"/>
                  </a:lnTo>
                  <a:lnTo>
                    <a:pt x="6205" y="1881"/>
                  </a:lnTo>
                  <a:lnTo>
                    <a:pt x="6205" y="1796"/>
                  </a:lnTo>
                  <a:lnTo>
                    <a:pt x="6205" y="1711"/>
                  </a:lnTo>
                  <a:lnTo>
                    <a:pt x="6184" y="1626"/>
                  </a:lnTo>
                  <a:lnTo>
                    <a:pt x="6174" y="1541"/>
                  </a:lnTo>
                  <a:lnTo>
                    <a:pt x="6142" y="1456"/>
                  </a:lnTo>
                  <a:lnTo>
                    <a:pt x="6110" y="1371"/>
                  </a:lnTo>
                  <a:lnTo>
                    <a:pt x="6078" y="1286"/>
                  </a:lnTo>
                  <a:lnTo>
                    <a:pt x="6025" y="1201"/>
                  </a:lnTo>
                  <a:lnTo>
                    <a:pt x="5972" y="1116"/>
                  </a:lnTo>
                  <a:lnTo>
                    <a:pt x="5908" y="1042"/>
                  </a:lnTo>
                  <a:lnTo>
                    <a:pt x="5844" y="957"/>
                  </a:lnTo>
                  <a:lnTo>
                    <a:pt x="5685" y="808"/>
                  </a:lnTo>
                  <a:lnTo>
                    <a:pt x="5504" y="659"/>
                  </a:lnTo>
                  <a:lnTo>
                    <a:pt x="5292" y="521"/>
                  </a:lnTo>
                  <a:lnTo>
                    <a:pt x="5047" y="404"/>
                  </a:lnTo>
                  <a:lnTo>
                    <a:pt x="4803" y="298"/>
                  </a:lnTo>
                  <a:lnTo>
                    <a:pt x="4537" y="202"/>
                  </a:lnTo>
                  <a:lnTo>
                    <a:pt x="4261" y="128"/>
                  </a:lnTo>
                  <a:lnTo>
                    <a:pt x="3974" y="75"/>
                  </a:lnTo>
                  <a:lnTo>
                    <a:pt x="3687" y="32"/>
                  </a:lnTo>
                  <a:lnTo>
                    <a:pt x="3390" y="11"/>
                  </a:lnTo>
                  <a:lnTo>
                    <a:pt x="30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5" name="Google Shape;1445;p41"/>
            <p:cNvSpPr/>
            <p:nvPr/>
          </p:nvSpPr>
          <p:spPr>
            <a:xfrm>
              <a:off x="1578675" y="3345275"/>
              <a:ext cx="546125" cy="316375"/>
            </a:xfrm>
            <a:custGeom>
              <a:rect b="b" l="l" r="r" t="t"/>
              <a:pathLst>
                <a:path extrusionOk="0" h="12655" w="21845">
                  <a:moveTo>
                    <a:pt x="10880" y="1"/>
                  </a:moveTo>
                  <a:lnTo>
                    <a:pt x="10360" y="11"/>
                  </a:lnTo>
                  <a:lnTo>
                    <a:pt x="9839" y="32"/>
                  </a:lnTo>
                  <a:lnTo>
                    <a:pt x="9318" y="64"/>
                  </a:lnTo>
                  <a:lnTo>
                    <a:pt x="8798" y="117"/>
                  </a:lnTo>
                  <a:lnTo>
                    <a:pt x="8288" y="181"/>
                  </a:lnTo>
                  <a:lnTo>
                    <a:pt x="7778" y="266"/>
                  </a:lnTo>
                  <a:lnTo>
                    <a:pt x="7268" y="351"/>
                  </a:lnTo>
                  <a:lnTo>
                    <a:pt x="6779" y="468"/>
                  </a:lnTo>
                  <a:lnTo>
                    <a:pt x="6290" y="585"/>
                  </a:lnTo>
                  <a:lnTo>
                    <a:pt x="5812" y="723"/>
                  </a:lnTo>
                  <a:lnTo>
                    <a:pt x="5334" y="882"/>
                  </a:lnTo>
                  <a:lnTo>
                    <a:pt x="4877" y="1042"/>
                  </a:lnTo>
                  <a:lnTo>
                    <a:pt x="4431" y="1222"/>
                  </a:lnTo>
                  <a:lnTo>
                    <a:pt x="3995" y="1424"/>
                  </a:lnTo>
                  <a:lnTo>
                    <a:pt x="3581" y="1626"/>
                  </a:lnTo>
                  <a:lnTo>
                    <a:pt x="3167" y="1860"/>
                  </a:lnTo>
                  <a:lnTo>
                    <a:pt x="2784" y="2094"/>
                  </a:lnTo>
                  <a:lnTo>
                    <a:pt x="2423" y="2338"/>
                  </a:lnTo>
                  <a:lnTo>
                    <a:pt x="2083" y="2593"/>
                  </a:lnTo>
                  <a:lnTo>
                    <a:pt x="1775" y="2848"/>
                  </a:lnTo>
                  <a:lnTo>
                    <a:pt x="1488" y="3114"/>
                  </a:lnTo>
                  <a:lnTo>
                    <a:pt x="1233" y="3390"/>
                  </a:lnTo>
                  <a:lnTo>
                    <a:pt x="989" y="3666"/>
                  </a:lnTo>
                  <a:lnTo>
                    <a:pt x="787" y="3953"/>
                  </a:lnTo>
                  <a:lnTo>
                    <a:pt x="596" y="4240"/>
                  </a:lnTo>
                  <a:lnTo>
                    <a:pt x="436" y="4527"/>
                  </a:lnTo>
                  <a:lnTo>
                    <a:pt x="298" y="4824"/>
                  </a:lnTo>
                  <a:lnTo>
                    <a:pt x="192" y="5122"/>
                  </a:lnTo>
                  <a:lnTo>
                    <a:pt x="107" y="5419"/>
                  </a:lnTo>
                  <a:lnTo>
                    <a:pt x="43" y="5727"/>
                  </a:lnTo>
                  <a:lnTo>
                    <a:pt x="11" y="6025"/>
                  </a:lnTo>
                  <a:lnTo>
                    <a:pt x="1" y="6333"/>
                  </a:lnTo>
                  <a:lnTo>
                    <a:pt x="11" y="6630"/>
                  </a:lnTo>
                  <a:lnTo>
                    <a:pt x="54" y="6938"/>
                  </a:lnTo>
                  <a:lnTo>
                    <a:pt x="117" y="7236"/>
                  </a:lnTo>
                  <a:lnTo>
                    <a:pt x="202" y="7533"/>
                  </a:lnTo>
                  <a:lnTo>
                    <a:pt x="319" y="7831"/>
                  </a:lnTo>
                  <a:lnTo>
                    <a:pt x="457" y="8128"/>
                  </a:lnTo>
                  <a:lnTo>
                    <a:pt x="617" y="8426"/>
                  </a:lnTo>
                  <a:lnTo>
                    <a:pt x="808" y="8713"/>
                  </a:lnTo>
                  <a:lnTo>
                    <a:pt x="1021" y="8989"/>
                  </a:lnTo>
                  <a:lnTo>
                    <a:pt x="1265" y="9276"/>
                  </a:lnTo>
                  <a:lnTo>
                    <a:pt x="1531" y="9541"/>
                  </a:lnTo>
                  <a:lnTo>
                    <a:pt x="1817" y="9807"/>
                  </a:lnTo>
                  <a:lnTo>
                    <a:pt x="2126" y="10073"/>
                  </a:lnTo>
                  <a:lnTo>
                    <a:pt x="2466" y="10317"/>
                  </a:lnTo>
                  <a:lnTo>
                    <a:pt x="2827" y="10572"/>
                  </a:lnTo>
                  <a:lnTo>
                    <a:pt x="3220" y="10806"/>
                  </a:lnTo>
                  <a:lnTo>
                    <a:pt x="3634" y="11029"/>
                  </a:lnTo>
                  <a:lnTo>
                    <a:pt x="4049" y="11241"/>
                  </a:lnTo>
                  <a:lnTo>
                    <a:pt x="4484" y="11433"/>
                  </a:lnTo>
                  <a:lnTo>
                    <a:pt x="4941" y="11613"/>
                  </a:lnTo>
                  <a:lnTo>
                    <a:pt x="5398" y="11783"/>
                  </a:lnTo>
                  <a:lnTo>
                    <a:pt x="5876" y="11932"/>
                  </a:lnTo>
                  <a:lnTo>
                    <a:pt x="6354" y="12070"/>
                  </a:lnTo>
                  <a:lnTo>
                    <a:pt x="6843" y="12198"/>
                  </a:lnTo>
                  <a:lnTo>
                    <a:pt x="7342" y="12304"/>
                  </a:lnTo>
                  <a:lnTo>
                    <a:pt x="7842" y="12399"/>
                  </a:lnTo>
                  <a:lnTo>
                    <a:pt x="8352" y="12474"/>
                  </a:lnTo>
                  <a:lnTo>
                    <a:pt x="8872" y="12538"/>
                  </a:lnTo>
                  <a:lnTo>
                    <a:pt x="9382" y="12591"/>
                  </a:lnTo>
                  <a:lnTo>
                    <a:pt x="9903" y="12623"/>
                  </a:lnTo>
                  <a:lnTo>
                    <a:pt x="10434" y="12644"/>
                  </a:lnTo>
                  <a:lnTo>
                    <a:pt x="10955" y="12654"/>
                  </a:lnTo>
                  <a:lnTo>
                    <a:pt x="11475" y="12644"/>
                  </a:lnTo>
                  <a:lnTo>
                    <a:pt x="12006" y="12623"/>
                  </a:lnTo>
                  <a:lnTo>
                    <a:pt x="12527" y="12591"/>
                  </a:lnTo>
                  <a:lnTo>
                    <a:pt x="13037" y="12538"/>
                  </a:lnTo>
                  <a:lnTo>
                    <a:pt x="13558" y="12474"/>
                  </a:lnTo>
                  <a:lnTo>
                    <a:pt x="14068" y="12399"/>
                  </a:lnTo>
                  <a:lnTo>
                    <a:pt x="14567" y="12304"/>
                  </a:lnTo>
                  <a:lnTo>
                    <a:pt x="15066" y="12198"/>
                  </a:lnTo>
                  <a:lnTo>
                    <a:pt x="15555" y="12070"/>
                  </a:lnTo>
                  <a:lnTo>
                    <a:pt x="16033" y="11932"/>
                  </a:lnTo>
                  <a:lnTo>
                    <a:pt x="16501" y="11783"/>
                  </a:lnTo>
                  <a:lnTo>
                    <a:pt x="16958" y="11613"/>
                  </a:lnTo>
                  <a:lnTo>
                    <a:pt x="17404" y="11433"/>
                  </a:lnTo>
                  <a:lnTo>
                    <a:pt x="17839" y="11241"/>
                  </a:lnTo>
                  <a:lnTo>
                    <a:pt x="18264" y="11029"/>
                  </a:lnTo>
                  <a:lnTo>
                    <a:pt x="18668" y="10806"/>
                  </a:lnTo>
                  <a:lnTo>
                    <a:pt x="19051" y="10561"/>
                  </a:lnTo>
                  <a:lnTo>
                    <a:pt x="19412" y="10317"/>
                  </a:lnTo>
                  <a:lnTo>
                    <a:pt x="19752" y="10073"/>
                  </a:lnTo>
                  <a:lnTo>
                    <a:pt x="20060" y="9807"/>
                  </a:lnTo>
                  <a:lnTo>
                    <a:pt x="20347" y="9541"/>
                  </a:lnTo>
                  <a:lnTo>
                    <a:pt x="20612" y="9276"/>
                  </a:lnTo>
                  <a:lnTo>
                    <a:pt x="20846" y="8989"/>
                  </a:lnTo>
                  <a:lnTo>
                    <a:pt x="21059" y="8713"/>
                  </a:lnTo>
                  <a:lnTo>
                    <a:pt x="21239" y="8426"/>
                  </a:lnTo>
                  <a:lnTo>
                    <a:pt x="21399" y="8128"/>
                  </a:lnTo>
                  <a:lnTo>
                    <a:pt x="21537" y="7831"/>
                  </a:lnTo>
                  <a:lnTo>
                    <a:pt x="21654" y="7533"/>
                  </a:lnTo>
                  <a:lnTo>
                    <a:pt x="21739" y="7236"/>
                  </a:lnTo>
                  <a:lnTo>
                    <a:pt x="21792" y="6938"/>
                  </a:lnTo>
                  <a:lnTo>
                    <a:pt x="21834" y="6630"/>
                  </a:lnTo>
                  <a:lnTo>
                    <a:pt x="21845" y="6333"/>
                  </a:lnTo>
                  <a:lnTo>
                    <a:pt x="21834" y="6025"/>
                  </a:lnTo>
                  <a:lnTo>
                    <a:pt x="21792" y="5717"/>
                  </a:lnTo>
                  <a:lnTo>
                    <a:pt x="21728" y="5419"/>
                  </a:lnTo>
                  <a:lnTo>
                    <a:pt x="21632" y="5122"/>
                  </a:lnTo>
                  <a:lnTo>
                    <a:pt x="21526" y="4824"/>
                  </a:lnTo>
                  <a:lnTo>
                    <a:pt x="21388" y="4527"/>
                  </a:lnTo>
                  <a:lnTo>
                    <a:pt x="21218" y="4240"/>
                  </a:lnTo>
                  <a:lnTo>
                    <a:pt x="21027" y="3942"/>
                  </a:lnTo>
                  <a:lnTo>
                    <a:pt x="20814" y="3666"/>
                  </a:lnTo>
                  <a:lnTo>
                    <a:pt x="20581" y="3390"/>
                  </a:lnTo>
                  <a:lnTo>
                    <a:pt x="20315" y="3114"/>
                  </a:lnTo>
                  <a:lnTo>
                    <a:pt x="20028" y="2848"/>
                  </a:lnTo>
                  <a:lnTo>
                    <a:pt x="19709" y="2582"/>
                  </a:lnTo>
                  <a:lnTo>
                    <a:pt x="19369" y="2338"/>
                  </a:lnTo>
                  <a:lnTo>
                    <a:pt x="19008" y="2094"/>
                  </a:lnTo>
                  <a:lnTo>
                    <a:pt x="18615" y="1849"/>
                  </a:lnTo>
                  <a:lnTo>
                    <a:pt x="18211" y="1626"/>
                  </a:lnTo>
                  <a:lnTo>
                    <a:pt x="17786" y="1424"/>
                  </a:lnTo>
                  <a:lnTo>
                    <a:pt x="17351" y="1222"/>
                  </a:lnTo>
                  <a:lnTo>
                    <a:pt x="16904" y="1042"/>
                  </a:lnTo>
                  <a:lnTo>
                    <a:pt x="16437" y="872"/>
                  </a:lnTo>
                  <a:lnTo>
                    <a:pt x="15969" y="723"/>
                  </a:lnTo>
                  <a:lnTo>
                    <a:pt x="15491" y="585"/>
                  </a:lnTo>
                  <a:lnTo>
                    <a:pt x="15003" y="468"/>
                  </a:lnTo>
                  <a:lnTo>
                    <a:pt x="14503" y="351"/>
                  </a:lnTo>
                  <a:lnTo>
                    <a:pt x="13993" y="266"/>
                  </a:lnTo>
                  <a:lnTo>
                    <a:pt x="13483" y="181"/>
                  </a:lnTo>
                  <a:lnTo>
                    <a:pt x="12973" y="117"/>
                  </a:lnTo>
                  <a:lnTo>
                    <a:pt x="12453" y="64"/>
                  </a:lnTo>
                  <a:lnTo>
                    <a:pt x="11932" y="32"/>
                  </a:lnTo>
                  <a:lnTo>
                    <a:pt x="11411" y="11"/>
                  </a:lnTo>
                  <a:lnTo>
                    <a:pt x="1088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6" name="Google Shape;1446;p41"/>
            <p:cNvSpPr/>
            <p:nvPr/>
          </p:nvSpPr>
          <p:spPr>
            <a:xfrm>
              <a:off x="1913625" y="3698800"/>
              <a:ext cx="155150" cy="89825"/>
            </a:xfrm>
            <a:custGeom>
              <a:rect b="b" l="l" r="r" t="t"/>
              <a:pathLst>
                <a:path extrusionOk="0" h="3593" w="6206">
                  <a:moveTo>
                    <a:pt x="3092" y="1"/>
                  </a:moveTo>
                  <a:lnTo>
                    <a:pt x="2795" y="12"/>
                  </a:lnTo>
                  <a:lnTo>
                    <a:pt x="2497" y="33"/>
                  </a:lnTo>
                  <a:lnTo>
                    <a:pt x="2210" y="75"/>
                  </a:lnTo>
                  <a:lnTo>
                    <a:pt x="1923" y="128"/>
                  </a:lnTo>
                  <a:lnTo>
                    <a:pt x="1658" y="203"/>
                  </a:lnTo>
                  <a:lnTo>
                    <a:pt x="1392" y="298"/>
                  </a:lnTo>
                  <a:lnTo>
                    <a:pt x="1137" y="405"/>
                  </a:lnTo>
                  <a:lnTo>
                    <a:pt x="903" y="522"/>
                  </a:lnTo>
                  <a:lnTo>
                    <a:pt x="691" y="660"/>
                  </a:lnTo>
                  <a:lnTo>
                    <a:pt x="510" y="808"/>
                  </a:lnTo>
                  <a:lnTo>
                    <a:pt x="351" y="957"/>
                  </a:lnTo>
                  <a:lnTo>
                    <a:pt x="287" y="1042"/>
                  </a:lnTo>
                  <a:lnTo>
                    <a:pt x="223" y="1117"/>
                  </a:lnTo>
                  <a:lnTo>
                    <a:pt x="170" y="1202"/>
                  </a:lnTo>
                  <a:lnTo>
                    <a:pt x="128" y="1287"/>
                  </a:lnTo>
                  <a:lnTo>
                    <a:pt x="85" y="1371"/>
                  </a:lnTo>
                  <a:lnTo>
                    <a:pt x="53" y="1456"/>
                  </a:lnTo>
                  <a:lnTo>
                    <a:pt x="32" y="1541"/>
                  </a:lnTo>
                  <a:lnTo>
                    <a:pt x="11" y="1626"/>
                  </a:lnTo>
                  <a:lnTo>
                    <a:pt x="0" y="1711"/>
                  </a:lnTo>
                  <a:lnTo>
                    <a:pt x="0" y="1796"/>
                  </a:lnTo>
                  <a:lnTo>
                    <a:pt x="0" y="1881"/>
                  </a:lnTo>
                  <a:lnTo>
                    <a:pt x="22" y="1966"/>
                  </a:lnTo>
                  <a:lnTo>
                    <a:pt x="32" y="2051"/>
                  </a:lnTo>
                  <a:lnTo>
                    <a:pt x="64" y="2136"/>
                  </a:lnTo>
                  <a:lnTo>
                    <a:pt x="96" y="2221"/>
                  </a:lnTo>
                  <a:lnTo>
                    <a:pt x="128" y="2306"/>
                  </a:lnTo>
                  <a:lnTo>
                    <a:pt x="181" y="2391"/>
                  </a:lnTo>
                  <a:lnTo>
                    <a:pt x="234" y="2476"/>
                  </a:lnTo>
                  <a:lnTo>
                    <a:pt x="298" y="2551"/>
                  </a:lnTo>
                  <a:lnTo>
                    <a:pt x="362" y="2636"/>
                  </a:lnTo>
                  <a:lnTo>
                    <a:pt x="521" y="2785"/>
                  </a:lnTo>
                  <a:lnTo>
                    <a:pt x="702" y="2933"/>
                  </a:lnTo>
                  <a:lnTo>
                    <a:pt x="914" y="3071"/>
                  </a:lnTo>
                  <a:lnTo>
                    <a:pt x="1158" y="3188"/>
                  </a:lnTo>
                  <a:lnTo>
                    <a:pt x="1403" y="3295"/>
                  </a:lnTo>
                  <a:lnTo>
                    <a:pt x="1668" y="3390"/>
                  </a:lnTo>
                  <a:lnTo>
                    <a:pt x="1945" y="3465"/>
                  </a:lnTo>
                  <a:lnTo>
                    <a:pt x="2231" y="3518"/>
                  </a:lnTo>
                  <a:lnTo>
                    <a:pt x="2518" y="3560"/>
                  </a:lnTo>
                  <a:lnTo>
                    <a:pt x="2816" y="3581"/>
                  </a:lnTo>
                  <a:lnTo>
                    <a:pt x="3113" y="3592"/>
                  </a:lnTo>
                  <a:lnTo>
                    <a:pt x="3411" y="3581"/>
                  </a:lnTo>
                  <a:lnTo>
                    <a:pt x="3708" y="3560"/>
                  </a:lnTo>
                  <a:lnTo>
                    <a:pt x="3995" y="3518"/>
                  </a:lnTo>
                  <a:lnTo>
                    <a:pt x="4282" y="3465"/>
                  </a:lnTo>
                  <a:lnTo>
                    <a:pt x="4558" y="3390"/>
                  </a:lnTo>
                  <a:lnTo>
                    <a:pt x="4824" y="3295"/>
                  </a:lnTo>
                  <a:lnTo>
                    <a:pt x="5068" y="3188"/>
                  </a:lnTo>
                  <a:lnTo>
                    <a:pt x="5313" y="3071"/>
                  </a:lnTo>
                  <a:lnTo>
                    <a:pt x="5514" y="2933"/>
                  </a:lnTo>
                  <a:lnTo>
                    <a:pt x="5706" y="2785"/>
                  </a:lnTo>
                  <a:lnTo>
                    <a:pt x="5854" y="2636"/>
                  </a:lnTo>
                  <a:lnTo>
                    <a:pt x="5929" y="2551"/>
                  </a:lnTo>
                  <a:lnTo>
                    <a:pt x="5982" y="2476"/>
                  </a:lnTo>
                  <a:lnTo>
                    <a:pt x="6035" y="2391"/>
                  </a:lnTo>
                  <a:lnTo>
                    <a:pt x="6088" y="2306"/>
                  </a:lnTo>
                  <a:lnTo>
                    <a:pt x="6120" y="2221"/>
                  </a:lnTo>
                  <a:lnTo>
                    <a:pt x="6152" y="2136"/>
                  </a:lnTo>
                  <a:lnTo>
                    <a:pt x="6173" y="2051"/>
                  </a:lnTo>
                  <a:lnTo>
                    <a:pt x="6194" y="1966"/>
                  </a:lnTo>
                  <a:lnTo>
                    <a:pt x="6205" y="1881"/>
                  </a:lnTo>
                  <a:lnTo>
                    <a:pt x="6205" y="1796"/>
                  </a:lnTo>
                  <a:lnTo>
                    <a:pt x="6205" y="1711"/>
                  </a:lnTo>
                  <a:lnTo>
                    <a:pt x="6194" y="1626"/>
                  </a:lnTo>
                  <a:lnTo>
                    <a:pt x="6173" y="1541"/>
                  </a:lnTo>
                  <a:lnTo>
                    <a:pt x="6152" y="1456"/>
                  </a:lnTo>
                  <a:lnTo>
                    <a:pt x="6120" y="1371"/>
                  </a:lnTo>
                  <a:lnTo>
                    <a:pt x="6078" y="1287"/>
                  </a:lnTo>
                  <a:lnTo>
                    <a:pt x="6035" y="1202"/>
                  </a:lnTo>
                  <a:lnTo>
                    <a:pt x="5982" y="1117"/>
                  </a:lnTo>
                  <a:lnTo>
                    <a:pt x="5918" y="1042"/>
                  </a:lnTo>
                  <a:lnTo>
                    <a:pt x="5844" y="957"/>
                  </a:lnTo>
                  <a:lnTo>
                    <a:pt x="5695" y="808"/>
                  </a:lnTo>
                  <a:lnTo>
                    <a:pt x="5504" y="660"/>
                  </a:lnTo>
                  <a:lnTo>
                    <a:pt x="5291" y="522"/>
                  </a:lnTo>
                  <a:lnTo>
                    <a:pt x="5058" y="405"/>
                  </a:lnTo>
                  <a:lnTo>
                    <a:pt x="4803" y="298"/>
                  </a:lnTo>
                  <a:lnTo>
                    <a:pt x="4537" y="203"/>
                  </a:lnTo>
                  <a:lnTo>
                    <a:pt x="4261" y="128"/>
                  </a:lnTo>
                  <a:lnTo>
                    <a:pt x="3974" y="75"/>
                  </a:lnTo>
                  <a:lnTo>
                    <a:pt x="3687" y="33"/>
                  </a:lnTo>
                  <a:lnTo>
                    <a:pt x="3390" y="12"/>
                  </a:lnTo>
                  <a:lnTo>
                    <a:pt x="309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7" name="Google Shape;1447;p41"/>
            <p:cNvSpPr/>
            <p:nvPr/>
          </p:nvSpPr>
          <p:spPr>
            <a:xfrm>
              <a:off x="2192525" y="3700150"/>
              <a:ext cx="155125" cy="89800"/>
            </a:xfrm>
            <a:custGeom>
              <a:rect b="b" l="l" r="r" t="t"/>
              <a:pathLst>
                <a:path extrusionOk="0" h="3592" w="6205">
                  <a:moveTo>
                    <a:pt x="2794" y="0"/>
                  </a:moveTo>
                  <a:lnTo>
                    <a:pt x="2497" y="32"/>
                  </a:lnTo>
                  <a:lnTo>
                    <a:pt x="2210" y="74"/>
                  </a:lnTo>
                  <a:lnTo>
                    <a:pt x="1923" y="128"/>
                  </a:lnTo>
                  <a:lnTo>
                    <a:pt x="1647" y="202"/>
                  </a:lnTo>
                  <a:lnTo>
                    <a:pt x="1381" y="298"/>
                  </a:lnTo>
                  <a:lnTo>
                    <a:pt x="1137" y="404"/>
                  </a:lnTo>
                  <a:lnTo>
                    <a:pt x="893" y="521"/>
                  </a:lnTo>
                  <a:lnTo>
                    <a:pt x="680" y="659"/>
                  </a:lnTo>
                  <a:lnTo>
                    <a:pt x="500" y="808"/>
                  </a:lnTo>
                  <a:lnTo>
                    <a:pt x="340" y="956"/>
                  </a:lnTo>
                  <a:lnTo>
                    <a:pt x="276" y="1041"/>
                  </a:lnTo>
                  <a:lnTo>
                    <a:pt x="223" y="1116"/>
                  </a:lnTo>
                  <a:lnTo>
                    <a:pt x="170" y="1201"/>
                  </a:lnTo>
                  <a:lnTo>
                    <a:pt x="117" y="1286"/>
                  </a:lnTo>
                  <a:lnTo>
                    <a:pt x="85" y="1371"/>
                  </a:lnTo>
                  <a:lnTo>
                    <a:pt x="53" y="1456"/>
                  </a:lnTo>
                  <a:lnTo>
                    <a:pt x="21" y="1541"/>
                  </a:lnTo>
                  <a:lnTo>
                    <a:pt x="11" y="1626"/>
                  </a:lnTo>
                  <a:lnTo>
                    <a:pt x="0" y="1711"/>
                  </a:lnTo>
                  <a:lnTo>
                    <a:pt x="0" y="1796"/>
                  </a:lnTo>
                  <a:lnTo>
                    <a:pt x="0" y="1881"/>
                  </a:lnTo>
                  <a:lnTo>
                    <a:pt x="11" y="1966"/>
                  </a:lnTo>
                  <a:lnTo>
                    <a:pt x="32" y="2051"/>
                  </a:lnTo>
                  <a:lnTo>
                    <a:pt x="53" y="2136"/>
                  </a:lnTo>
                  <a:lnTo>
                    <a:pt x="85" y="2221"/>
                  </a:lnTo>
                  <a:lnTo>
                    <a:pt x="128" y="2306"/>
                  </a:lnTo>
                  <a:lnTo>
                    <a:pt x="170" y="2391"/>
                  </a:lnTo>
                  <a:lnTo>
                    <a:pt x="223" y="2476"/>
                  </a:lnTo>
                  <a:lnTo>
                    <a:pt x="287" y="2550"/>
                  </a:lnTo>
                  <a:lnTo>
                    <a:pt x="351" y="2635"/>
                  </a:lnTo>
                  <a:lnTo>
                    <a:pt x="510" y="2784"/>
                  </a:lnTo>
                  <a:lnTo>
                    <a:pt x="701" y="2932"/>
                  </a:lnTo>
                  <a:lnTo>
                    <a:pt x="914" y="3060"/>
                  </a:lnTo>
                  <a:lnTo>
                    <a:pt x="1148" y="3187"/>
                  </a:lnTo>
                  <a:lnTo>
                    <a:pt x="1403" y="3294"/>
                  </a:lnTo>
                  <a:lnTo>
                    <a:pt x="1668" y="3389"/>
                  </a:lnTo>
                  <a:lnTo>
                    <a:pt x="1945" y="3464"/>
                  </a:lnTo>
                  <a:lnTo>
                    <a:pt x="2221" y="3517"/>
                  </a:lnTo>
                  <a:lnTo>
                    <a:pt x="2518" y="3559"/>
                  </a:lnTo>
                  <a:lnTo>
                    <a:pt x="2816" y="3581"/>
                  </a:lnTo>
                  <a:lnTo>
                    <a:pt x="3113" y="3591"/>
                  </a:lnTo>
                  <a:lnTo>
                    <a:pt x="3411" y="3581"/>
                  </a:lnTo>
                  <a:lnTo>
                    <a:pt x="3698" y="3559"/>
                  </a:lnTo>
                  <a:lnTo>
                    <a:pt x="3995" y="3517"/>
                  </a:lnTo>
                  <a:lnTo>
                    <a:pt x="4271" y="3464"/>
                  </a:lnTo>
                  <a:lnTo>
                    <a:pt x="4548" y="3389"/>
                  </a:lnTo>
                  <a:lnTo>
                    <a:pt x="4813" y="3294"/>
                  </a:lnTo>
                  <a:lnTo>
                    <a:pt x="5068" y="3187"/>
                  </a:lnTo>
                  <a:lnTo>
                    <a:pt x="5302" y="3071"/>
                  </a:lnTo>
                  <a:lnTo>
                    <a:pt x="5514" y="2932"/>
                  </a:lnTo>
                  <a:lnTo>
                    <a:pt x="5695" y="2784"/>
                  </a:lnTo>
                  <a:lnTo>
                    <a:pt x="5854" y="2635"/>
                  </a:lnTo>
                  <a:lnTo>
                    <a:pt x="5918" y="2550"/>
                  </a:lnTo>
                  <a:lnTo>
                    <a:pt x="5982" y="2476"/>
                  </a:lnTo>
                  <a:lnTo>
                    <a:pt x="6035" y="2391"/>
                  </a:lnTo>
                  <a:lnTo>
                    <a:pt x="6077" y="2306"/>
                  </a:lnTo>
                  <a:lnTo>
                    <a:pt x="6120" y="2221"/>
                  </a:lnTo>
                  <a:lnTo>
                    <a:pt x="6152" y="2136"/>
                  </a:lnTo>
                  <a:lnTo>
                    <a:pt x="6173" y="2051"/>
                  </a:lnTo>
                  <a:lnTo>
                    <a:pt x="6194" y="1966"/>
                  </a:lnTo>
                  <a:lnTo>
                    <a:pt x="6194" y="1881"/>
                  </a:lnTo>
                  <a:lnTo>
                    <a:pt x="6205" y="1796"/>
                  </a:lnTo>
                  <a:lnTo>
                    <a:pt x="6194" y="1711"/>
                  </a:lnTo>
                  <a:lnTo>
                    <a:pt x="6184" y="1626"/>
                  </a:lnTo>
                  <a:lnTo>
                    <a:pt x="6173" y="1541"/>
                  </a:lnTo>
                  <a:lnTo>
                    <a:pt x="6141" y="1456"/>
                  </a:lnTo>
                  <a:lnTo>
                    <a:pt x="6109" y="1371"/>
                  </a:lnTo>
                  <a:lnTo>
                    <a:pt x="6067" y="1286"/>
                  </a:lnTo>
                  <a:lnTo>
                    <a:pt x="6024" y="1201"/>
                  </a:lnTo>
                  <a:lnTo>
                    <a:pt x="5971" y="1116"/>
                  </a:lnTo>
                  <a:lnTo>
                    <a:pt x="5907" y="1041"/>
                  </a:lnTo>
                  <a:lnTo>
                    <a:pt x="5844" y="956"/>
                  </a:lnTo>
                  <a:lnTo>
                    <a:pt x="5684" y="808"/>
                  </a:lnTo>
                  <a:lnTo>
                    <a:pt x="5504" y="659"/>
                  </a:lnTo>
                  <a:lnTo>
                    <a:pt x="5281" y="521"/>
                  </a:lnTo>
                  <a:lnTo>
                    <a:pt x="5047" y="404"/>
                  </a:lnTo>
                  <a:lnTo>
                    <a:pt x="4803" y="298"/>
                  </a:lnTo>
                  <a:lnTo>
                    <a:pt x="4537" y="202"/>
                  </a:lnTo>
                  <a:lnTo>
                    <a:pt x="4261" y="128"/>
                  </a:lnTo>
                  <a:lnTo>
                    <a:pt x="3974" y="74"/>
                  </a:lnTo>
                  <a:lnTo>
                    <a:pt x="3687" y="32"/>
                  </a:lnTo>
                  <a:lnTo>
                    <a:pt x="33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8" name="Google Shape;1448;p41"/>
            <p:cNvSpPr/>
            <p:nvPr/>
          </p:nvSpPr>
          <p:spPr>
            <a:xfrm>
              <a:off x="1637125" y="3698800"/>
              <a:ext cx="155125" cy="89825"/>
            </a:xfrm>
            <a:custGeom>
              <a:rect b="b" l="l" r="r" t="t"/>
              <a:pathLst>
                <a:path extrusionOk="0" h="3593" w="6205">
                  <a:moveTo>
                    <a:pt x="3092" y="1"/>
                  </a:moveTo>
                  <a:lnTo>
                    <a:pt x="2794" y="12"/>
                  </a:lnTo>
                  <a:lnTo>
                    <a:pt x="2507" y="33"/>
                  </a:lnTo>
                  <a:lnTo>
                    <a:pt x="2210" y="75"/>
                  </a:lnTo>
                  <a:lnTo>
                    <a:pt x="1934" y="128"/>
                  </a:lnTo>
                  <a:lnTo>
                    <a:pt x="1657" y="203"/>
                  </a:lnTo>
                  <a:lnTo>
                    <a:pt x="1392" y="298"/>
                  </a:lnTo>
                  <a:lnTo>
                    <a:pt x="1137" y="405"/>
                  </a:lnTo>
                  <a:lnTo>
                    <a:pt x="903" y="522"/>
                  </a:lnTo>
                  <a:lnTo>
                    <a:pt x="691" y="660"/>
                  </a:lnTo>
                  <a:lnTo>
                    <a:pt x="510" y="808"/>
                  </a:lnTo>
                  <a:lnTo>
                    <a:pt x="351" y="957"/>
                  </a:lnTo>
                  <a:lnTo>
                    <a:pt x="287" y="1042"/>
                  </a:lnTo>
                  <a:lnTo>
                    <a:pt x="223" y="1117"/>
                  </a:lnTo>
                  <a:lnTo>
                    <a:pt x="170" y="1202"/>
                  </a:lnTo>
                  <a:lnTo>
                    <a:pt x="128" y="1287"/>
                  </a:lnTo>
                  <a:lnTo>
                    <a:pt x="85" y="1371"/>
                  </a:lnTo>
                  <a:lnTo>
                    <a:pt x="53" y="1456"/>
                  </a:lnTo>
                  <a:lnTo>
                    <a:pt x="32" y="1541"/>
                  </a:lnTo>
                  <a:lnTo>
                    <a:pt x="11" y="1626"/>
                  </a:lnTo>
                  <a:lnTo>
                    <a:pt x="0" y="1711"/>
                  </a:lnTo>
                  <a:lnTo>
                    <a:pt x="0" y="1796"/>
                  </a:lnTo>
                  <a:lnTo>
                    <a:pt x="11" y="1881"/>
                  </a:lnTo>
                  <a:lnTo>
                    <a:pt x="21" y="1966"/>
                  </a:lnTo>
                  <a:lnTo>
                    <a:pt x="32" y="2051"/>
                  </a:lnTo>
                  <a:lnTo>
                    <a:pt x="64" y="2136"/>
                  </a:lnTo>
                  <a:lnTo>
                    <a:pt x="96" y="2221"/>
                  </a:lnTo>
                  <a:lnTo>
                    <a:pt x="138" y="2306"/>
                  </a:lnTo>
                  <a:lnTo>
                    <a:pt x="181" y="2391"/>
                  </a:lnTo>
                  <a:lnTo>
                    <a:pt x="234" y="2476"/>
                  </a:lnTo>
                  <a:lnTo>
                    <a:pt x="298" y="2551"/>
                  </a:lnTo>
                  <a:lnTo>
                    <a:pt x="361" y="2636"/>
                  </a:lnTo>
                  <a:lnTo>
                    <a:pt x="521" y="2785"/>
                  </a:lnTo>
                  <a:lnTo>
                    <a:pt x="701" y="2933"/>
                  </a:lnTo>
                  <a:lnTo>
                    <a:pt x="914" y="3071"/>
                  </a:lnTo>
                  <a:lnTo>
                    <a:pt x="1158" y="3188"/>
                  </a:lnTo>
                  <a:lnTo>
                    <a:pt x="1402" y="3295"/>
                  </a:lnTo>
                  <a:lnTo>
                    <a:pt x="1668" y="3390"/>
                  </a:lnTo>
                  <a:lnTo>
                    <a:pt x="1944" y="3465"/>
                  </a:lnTo>
                  <a:lnTo>
                    <a:pt x="2231" y="3518"/>
                  </a:lnTo>
                  <a:lnTo>
                    <a:pt x="2518" y="3560"/>
                  </a:lnTo>
                  <a:lnTo>
                    <a:pt x="2816" y="3581"/>
                  </a:lnTo>
                  <a:lnTo>
                    <a:pt x="3113" y="3592"/>
                  </a:lnTo>
                  <a:lnTo>
                    <a:pt x="3411" y="3581"/>
                  </a:lnTo>
                  <a:lnTo>
                    <a:pt x="3708" y="3560"/>
                  </a:lnTo>
                  <a:lnTo>
                    <a:pt x="3995" y="3518"/>
                  </a:lnTo>
                  <a:lnTo>
                    <a:pt x="4282" y="3465"/>
                  </a:lnTo>
                  <a:lnTo>
                    <a:pt x="4558" y="3390"/>
                  </a:lnTo>
                  <a:lnTo>
                    <a:pt x="4824" y="3295"/>
                  </a:lnTo>
                  <a:lnTo>
                    <a:pt x="5068" y="3188"/>
                  </a:lnTo>
                  <a:lnTo>
                    <a:pt x="5312" y="3071"/>
                  </a:lnTo>
                  <a:lnTo>
                    <a:pt x="5525" y="2933"/>
                  </a:lnTo>
                  <a:lnTo>
                    <a:pt x="5705" y="2785"/>
                  </a:lnTo>
                  <a:lnTo>
                    <a:pt x="5854" y="2636"/>
                  </a:lnTo>
                  <a:lnTo>
                    <a:pt x="5929" y="2551"/>
                  </a:lnTo>
                  <a:lnTo>
                    <a:pt x="5982" y="2476"/>
                  </a:lnTo>
                  <a:lnTo>
                    <a:pt x="6035" y="2391"/>
                  </a:lnTo>
                  <a:lnTo>
                    <a:pt x="6088" y="2306"/>
                  </a:lnTo>
                  <a:lnTo>
                    <a:pt x="6120" y="2221"/>
                  </a:lnTo>
                  <a:lnTo>
                    <a:pt x="6152" y="2136"/>
                  </a:lnTo>
                  <a:lnTo>
                    <a:pt x="6184" y="2051"/>
                  </a:lnTo>
                  <a:lnTo>
                    <a:pt x="6194" y="1966"/>
                  </a:lnTo>
                  <a:lnTo>
                    <a:pt x="6205" y="1881"/>
                  </a:lnTo>
                  <a:lnTo>
                    <a:pt x="6205" y="1796"/>
                  </a:lnTo>
                  <a:lnTo>
                    <a:pt x="6205" y="1711"/>
                  </a:lnTo>
                  <a:lnTo>
                    <a:pt x="6194" y="1626"/>
                  </a:lnTo>
                  <a:lnTo>
                    <a:pt x="6173" y="1541"/>
                  </a:lnTo>
                  <a:lnTo>
                    <a:pt x="6152" y="1456"/>
                  </a:lnTo>
                  <a:lnTo>
                    <a:pt x="6120" y="1371"/>
                  </a:lnTo>
                  <a:lnTo>
                    <a:pt x="6077" y="1287"/>
                  </a:lnTo>
                  <a:lnTo>
                    <a:pt x="6035" y="1202"/>
                  </a:lnTo>
                  <a:lnTo>
                    <a:pt x="5982" y="1117"/>
                  </a:lnTo>
                  <a:lnTo>
                    <a:pt x="5918" y="1042"/>
                  </a:lnTo>
                  <a:lnTo>
                    <a:pt x="5854" y="957"/>
                  </a:lnTo>
                  <a:lnTo>
                    <a:pt x="5695" y="808"/>
                  </a:lnTo>
                  <a:lnTo>
                    <a:pt x="5504" y="660"/>
                  </a:lnTo>
                  <a:lnTo>
                    <a:pt x="5291" y="522"/>
                  </a:lnTo>
                  <a:lnTo>
                    <a:pt x="5057" y="405"/>
                  </a:lnTo>
                  <a:lnTo>
                    <a:pt x="4802" y="298"/>
                  </a:lnTo>
                  <a:lnTo>
                    <a:pt x="4537" y="203"/>
                  </a:lnTo>
                  <a:lnTo>
                    <a:pt x="4261" y="128"/>
                  </a:lnTo>
                  <a:lnTo>
                    <a:pt x="3984" y="75"/>
                  </a:lnTo>
                  <a:lnTo>
                    <a:pt x="3687" y="33"/>
                  </a:lnTo>
                  <a:lnTo>
                    <a:pt x="3389" y="12"/>
                  </a:lnTo>
                  <a:lnTo>
                    <a:pt x="309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9" name="Google Shape;1449;p41"/>
            <p:cNvSpPr/>
            <p:nvPr/>
          </p:nvSpPr>
          <p:spPr>
            <a:xfrm>
              <a:off x="2471150" y="3701475"/>
              <a:ext cx="155150" cy="89800"/>
            </a:xfrm>
            <a:custGeom>
              <a:rect b="b" l="l" r="r" t="t"/>
              <a:pathLst>
                <a:path extrusionOk="0" h="3592" w="6206">
                  <a:moveTo>
                    <a:pt x="2795" y="0"/>
                  </a:moveTo>
                  <a:lnTo>
                    <a:pt x="2497" y="32"/>
                  </a:lnTo>
                  <a:lnTo>
                    <a:pt x="2210" y="75"/>
                  </a:lnTo>
                  <a:lnTo>
                    <a:pt x="1924" y="128"/>
                  </a:lnTo>
                  <a:lnTo>
                    <a:pt x="1647" y="202"/>
                  </a:lnTo>
                  <a:lnTo>
                    <a:pt x="1382" y="287"/>
                  </a:lnTo>
                  <a:lnTo>
                    <a:pt x="1137" y="404"/>
                  </a:lnTo>
                  <a:lnTo>
                    <a:pt x="904" y="521"/>
                  </a:lnTo>
                  <a:lnTo>
                    <a:pt x="691" y="659"/>
                  </a:lnTo>
                  <a:lnTo>
                    <a:pt x="500" y="808"/>
                  </a:lnTo>
                  <a:lnTo>
                    <a:pt x="351" y="956"/>
                  </a:lnTo>
                  <a:lnTo>
                    <a:pt x="287" y="1041"/>
                  </a:lnTo>
                  <a:lnTo>
                    <a:pt x="224" y="1116"/>
                  </a:lnTo>
                  <a:lnTo>
                    <a:pt x="170" y="1201"/>
                  </a:lnTo>
                  <a:lnTo>
                    <a:pt x="128" y="1286"/>
                  </a:lnTo>
                  <a:lnTo>
                    <a:pt x="85" y="1360"/>
                  </a:lnTo>
                  <a:lnTo>
                    <a:pt x="54" y="1445"/>
                  </a:lnTo>
                  <a:lnTo>
                    <a:pt x="32" y="1530"/>
                  </a:lnTo>
                  <a:lnTo>
                    <a:pt x="11" y="1626"/>
                  </a:lnTo>
                  <a:lnTo>
                    <a:pt x="0" y="1711"/>
                  </a:lnTo>
                  <a:lnTo>
                    <a:pt x="0" y="1796"/>
                  </a:lnTo>
                  <a:lnTo>
                    <a:pt x="0" y="1881"/>
                  </a:lnTo>
                  <a:lnTo>
                    <a:pt x="11" y="1966"/>
                  </a:lnTo>
                  <a:lnTo>
                    <a:pt x="32" y="2051"/>
                  </a:lnTo>
                  <a:lnTo>
                    <a:pt x="54" y="2136"/>
                  </a:lnTo>
                  <a:lnTo>
                    <a:pt x="85" y="2221"/>
                  </a:lnTo>
                  <a:lnTo>
                    <a:pt x="128" y="2306"/>
                  </a:lnTo>
                  <a:lnTo>
                    <a:pt x="181" y="2391"/>
                  </a:lnTo>
                  <a:lnTo>
                    <a:pt x="234" y="2465"/>
                  </a:lnTo>
                  <a:lnTo>
                    <a:pt x="287" y="2550"/>
                  </a:lnTo>
                  <a:lnTo>
                    <a:pt x="362" y="2624"/>
                  </a:lnTo>
                  <a:lnTo>
                    <a:pt x="521" y="2784"/>
                  </a:lnTo>
                  <a:lnTo>
                    <a:pt x="702" y="2933"/>
                  </a:lnTo>
                  <a:lnTo>
                    <a:pt x="914" y="3060"/>
                  </a:lnTo>
                  <a:lnTo>
                    <a:pt x="1148" y="3188"/>
                  </a:lnTo>
                  <a:lnTo>
                    <a:pt x="1403" y="3294"/>
                  </a:lnTo>
                  <a:lnTo>
                    <a:pt x="1669" y="3389"/>
                  </a:lnTo>
                  <a:lnTo>
                    <a:pt x="1945" y="3464"/>
                  </a:lnTo>
                  <a:lnTo>
                    <a:pt x="2232" y="3517"/>
                  </a:lnTo>
                  <a:lnTo>
                    <a:pt x="2518" y="3559"/>
                  </a:lnTo>
                  <a:lnTo>
                    <a:pt x="2816" y="3581"/>
                  </a:lnTo>
                  <a:lnTo>
                    <a:pt x="3113" y="3591"/>
                  </a:lnTo>
                  <a:lnTo>
                    <a:pt x="3411" y="3581"/>
                  </a:lnTo>
                  <a:lnTo>
                    <a:pt x="3708" y="3559"/>
                  </a:lnTo>
                  <a:lnTo>
                    <a:pt x="3995" y="3517"/>
                  </a:lnTo>
                  <a:lnTo>
                    <a:pt x="4282" y="3464"/>
                  </a:lnTo>
                  <a:lnTo>
                    <a:pt x="4558" y="3389"/>
                  </a:lnTo>
                  <a:lnTo>
                    <a:pt x="4813" y="3294"/>
                  </a:lnTo>
                  <a:lnTo>
                    <a:pt x="5068" y="3188"/>
                  </a:lnTo>
                  <a:lnTo>
                    <a:pt x="5302" y="3060"/>
                  </a:lnTo>
                  <a:lnTo>
                    <a:pt x="5515" y="2933"/>
                  </a:lnTo>
                  <a:lnTo>
                    <a:pt x="5706" y="2784"/>
                  </a:lnTo>
                  <a:lnTo>
                    <a:pt x="5855" y="2624"/>
                  </a:lnTo>
                  <a:lnTo>
                    <a:pt x="5918" y="2550"/>
                  </a:lnTo>
                  <a:lnTo>
                    <a:pt x="5982" y="2465"/>
                  </a:lnTo>
                  <a:lnTo>
                    <a:pt x="6035" y="2391"/>
                  </a:lnTo>
                  <a:lnTo>
                    <a:pt x="6078" y="2306"/>
                  </a:lnTo>
                  <a:lnTo>
                    <a:pt x="6120" y="2221"/>
                  </a:lnTo>
                  <a:lnTo>
                    <a:pt x="6152" y="2136"/>
                  </a:lnTo>
                  <a:lnTo>
                    <a:pt x="6173" y="2051"/>
                  </a:lnTo>
                  <a:lnTo>
                    <a:pt x="6195" y="1966"/>
                  </a:lnTo>
                  <a:lnTo>
                    <a:pt x="6205" y="1881"/>
                  </a:lnTo>
                  <a:lnTo>
                    <a:pt x="6205" y="1796"/>
                  </a:lnTo>
                  <a:lnTo>
                    <a:pt x="6205" y="1711"/>
                  </a:lnTo>
                  <a:lnTo>
                    <a:pt x="6195" y="1626"/>
                  </a:lnTo>
                  <a:lnTo>
                    <a:pt x="6173" y="1530"/>
                  </a:lnTo>
                  <a:lnTo>
                    <a:pt x="6152" y="1445"/>
                  </a:lnTo>
                  <a:lnTo>
                    <a:pt x="6120" y="1360"/>
                  </a:lnTo>
                  <a:lnTo>
                    <a:pt x="6078" y="1286"/>
                  </a:lnTo>
                  <a:lnTo>
                    <a:pt x="6025" y="1201"/>
                  </a:lnTo>
                  <a:lnTo>
                    <a:pt x="5972" y="1116"/>
                  </a:lnTo>
                  <a:lnTo>
                    <a:pt x="5918" y="1041"/>
                  </a:lnTo>
                  <a:lnTo>
                    <a:pt x="5844" y="956"/>
                  </a:lnTo>
                  <a:lnTo>
                    <a:pt x="5695" y="808"/>
                  </a:lnTo>
                  <a:lnTo>
                    <a:pt x="5504" y="659"/>
                  </a:lnTo>
                  <a:lnTo>
                    <a:pt x="5292" y="521"/>
                  </a:lnTo>
                  <a:lnTo>
                    <a:pt x="5058" y="404"/>
                  </a:lnTo>
                  <a:lnTo>
                    <a:pt x="4803" y="287"/>
                  </a:lnTo>
                  <a:lnTo>
                    <a:pt x="4537" y="202"/>
                  </a:lnTo>
                  <a:lnTo>
                    <a:pt x="4261" y="128"/>
                  </a:lnTo>
                  <a:lnTo>
                    <a:pt x="3974" y="75"/>
                  </a:lnTo>
                  <a:lnTo>
                    <a:pt x="3687" y="32"/>
                  </a:lnTo>
                  <a:lnTo>
                    <a:pt x="339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0" name="Google Shape;1450;p41"/>
            <p:cNvSpPr/>
            <p:nvPr/>
          </p:nvSpPr>
          <p:spPr>
            <a:xfrm>
              <a:off x="1358475" y="3700150"/>
              <a:ext cx="155150" cy="89800"/>
            </a:xfrm>
            <a:custGeom>
              <a:rect b="b" l="l" r="r" t="t"/>
              <a:pathLst>
                <a:path extrusionOk="0" h="3592" w="6206">
                  <a:moveTo>
                    <a:pt x="2795" y="0"/>
                  </a:moveTo>
                  <a:lnTo>
                    <a:pt x="2498" y="32"/>
                  </a:lnTo>
                  <a:lnTo>
                    <a:pt x="2211" y="74"/>
                  </a:lnTo>
                  <a:lnTo>
                    <a:pt x="1924" y="128"/>
                  </a:lnTo>
                  <a:lnTo>
                    <a:pt x="1648" y="202"/>
                  </a:lnTo>
                  <a:lnTo>
                    <a:pt x="1382" y="298"/>
                  </a:lnTo>
                  <a:lnTo>
                    <a:pt x="1138" y="404"/>
                  </a:lnTo>
                  <a:lnTo>
                    <a:pt x="904" y="521"/>
                  </a:lnTo>
                  <a:lnTo>
                    <a:pt x="691" y="659"/>
                  </a:lnTo>
                  <a:lnTo>
                    <a:pt x="500" y="808"/>
                  </a:lnTo>
                  <a:lnTo>
                    <a:pt x="351" y="956"/>
                  </a:lnTo>
                  <a:lnTo>
                    <a:pt x="288" y="1041"/>
                  </a:lnTo>
                  <a:lnTo>
                    <a:pt x="224" y="1116"/>
                  </a:lnTo>
                  <a:lnTo>
                    <a:pt x="171" y="1201"/>
                  </a:lnTo>
                  <a:lnTo>
                    <a:pt x="128" y="1286"/>
                  </a:lnTo>
                  <a:lnTo>
                    <a:pt x="86" y="1371"/>
                  </a:lnTo>
                  <a:lnTo>
                    <a:pt x="54" y="1456"/>
                  </a:lnTo>
                  <a:lnTo>
                    <a:pt x="33" y="1541"/>
                  </a:lnTo>
                  <a:lnTo>
                    <a:pt x="11" y="1626"/>
                  </a:lnTo>
                  <a:lnTo>
                    <a:pt x="1" y="1711"/>
                  </a:lnTo>
                  <a:lnTo>
                    <a:pt x="1" y="1796"/>
                  </a:lnTo>
                  <a:lnTo>
                    <a:pt x="1" y="1881"/>
                  </a:lnTo>
                  <a:lnTo>
                    <a:pt x="11" y="1966"/>
                  </a:lnTo>
                  <a:lnTo>
                    <a:pt x="33" y="2051"/>
                  </a:lnTo>
                  <a:lnTo>
                    <a:pt x="54" y="2136"/>
                  </a:lnTo>
                  <a:lnTo>
                    <a:pt x="86" y="2221"/>
                  </a:lnTo>
                  <a:lnTo>
                    <a:pt x="128" y="2306"/>
                  </a:lnTo>
                  <a:lnTo>
                    <a:pt x="181" y="2391"/>
                  </a:lnTo>
                  <a:lnTo>
                    <a:pt x="235" y="2476"/>
                  </a:lnTo>
                  <a:lnTo>
                    <a:pt x="288" y="2550"/>
                  </a:lnTo>
                  <a:lnTo>
                    <a:pt x="362" y="2635"/>
                  </a:lnTo>
                  <a:lnTo>
                    <a:pt x="521" y="2784"/>
                  </a:lnTo>
                  <a:lnTo>
                    <a:pt x="702" y="2932"/>
                  </a:lnTo>
                  <a:lnTo>
                    <a:pt x="915" y="3071"/>
                  </a:lnTo>
                  <a:lnTo>
                    <a:pt x="1148" y="3187"/>
                  </a:lnTo>
                  <a:lnTo>
                    <a:pt x="1403" y="3294"/>
                  </a:lnTo>
                  <a:lnTo>
                    <a:pt x="1669" y="3389"/>
                  </a:lnTo>
                  <a:lnTo>
                    <a:pt x="1945" y="3464"/>
                  </a:lnTo>
                  <a:lnTo>
                    <a:pt x="2232" y="3517"/>
                  </a:lnTo>
                  <a:lnTo>
                    <a:pt x="2519" y="3559"/>
                  </a:lnTo>
                  <a:lnTo>
                    <a:pt x="2816" y="3581"/>
                  </a:lnTo>
                  <a:lnTo>
                    <a:pt x="3114" y="3591"/>
                  </a:lnTo>
                  <a:lnTo>
                    <a:pt x="3411" y="3581"/>
                  </a:lnTo>
                  <a:lnTo>
                    <a:pt x="3709" y="3559"/>
                  </a:lnTo>
                  <a:lnTo>
                    <a:pt x="3996" y="3517"/>
                  </a:lnTo>
                  <a:lnTo>
                    <a:pt x="4283" y="3464"/>
                  </a:lnTo>
                  <a:lnTo>
                    <a:pt x="4559" y="3389"/>
                  </a:lnTo>
                  <a:lnTo>
                    <a:pt x="4824" y="3294"/>
                  </a:lnTo>
                  <a:lnTo>
                    <a:pt x="5069" y="3187"/>
                  </a:lnTo>
                  <a:lnTo>
                    <a:pt x="5302" y="3071"/>
                  </a:lnTo>
                  <a:lnTo>
                    <a:pt x="5515" y="2932"/>
                  </a:lnTo>
                  <a:lnTo>
                    <a:pt x="5706" y="2784"/>
                  </a:lnTo>
                  <a:lnTo>
                    <a:pt x="5855" y="2635"/>
                  </a:lnTo>
                  <a:lnTo>
                    <a:pt x="5929" y="2550"/>
                  </a:lnTo>
                  <a:lnTo>
                    <a:pt x="5982" y="2476"/>
                  </a:lnTo>
                  <a:lnTo>
                    <a:pt x="6036" y="2391"/>
                  </a:lnTo>
                  <a:lnTo>
                    <a:pt x="6078" y="2306"/>
                  </a:lnTo>
                  <a:lnTo>
                    <a:pt x="6121" y="2221"/>
                  </a:lnTo>
                  <a:lnTo>
                    <a:pt x="6152" y="2136"/>
                  </a:lnTo>
                  <a:lnTo>
                    <a:pt x="6174" y="2051"/>
                  </a:lnTo>
                  <a:lnTo>
                    <a:pt x="6195" y="1966"/>
                  </a:lnTo>
                  <a:lnTo>
                    <a:pt x="6206" y="1881"/>
                  </a:lnTo>
                  <a:lnTo>
                    <a:pt x="6206" y="1796"/>
                  </a:lnTo>
                  <a:lnTo>
                    <a:pt x="6206" y="1711"/>
                  </a:lnTo>
                  <a:lnTo>
                    <a:pt x="6195" y="1626"/>
                  </a:lnTo>
                  <a:lnTo>
                    <a:pt x="6174" y="1541"/>
                  </a:lnTo>
                  <a:lnTo>
                    <a:pt x="6152" y="1456"/>
                  </a:lnTo>
                  <a:lnTo>
                    <a:pt x="6121" y="1371"/>
                  </a:lnTo>
                  <a:lnTo>
                    <a:pt x="6078" y="1286"/>
                  </a:lnTo>
                  <a:lnTo>
                    <a:pt x="6025" y="1201"/>
                  </a:lnTo>
                  <a:lnTo>
                    <a:pt x="5972" y="1116"/>
                  </a:lnTo>
                  <a:lnTo>
                    <a:pt x="5919" y="1041"/>
                  </a:lnTo>
                  <a:lnTo>
                    <a:pt x="5844" y="956"/>
                  </a:lnTo>
                  <a:lnTo>
                    <a:pt x="5685" y="808"/>
                  </a:lnTo>
                  <a:lnTo>
                    <a:pt x="5504" y="659"/>
                  </a:lnTo>
                  <a:lnTo>
                    <a:pt x="5292" y="521"/>
                  </a:lnTo>
                  <a:lnTo>
                    <a:pt x="5058" y="404"/>
                  </a:lnTo>
                  <a:lnTo>
                    <a:pt x="4803" y="298"/>
                  </a:lnTo>
                  <a:lnTo>
                    <a:pt x="4538" y="202"/>
                  </a:lnTo>
                  <a:lnTo>
                    <a:pt x="4261" y="128"/>
                  </a:lnTo>
                  <a:lnTo>
                    <a:pt x="3974" y="74"/>
                  </a:lnTo>
                  <a:lnTo>
                    <a:pt x="3688" y="32"/>
                  </a:lnTo>
                  <a:lnTo>
                    <a:pt x="339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1" name="Google Shape;1451;p41"/>
            <p:cNvSpPr/>
            <p:nvPr/>
          </p:nvSpPr>
          <p:spPr>
            <a:xfrm>
              <a:off x="1079850" y="3701475"/>
              <a:ext cx="155150" cy="89800"/>
            </a:xfrm>
            <a:custGeom>
              <a:rect b="b" l="l" r="r" t="t"/>
              <a:pathLst>
                <a:path extrusionOk="0" h="3592" w="6206">
                  <a:moveTo>
                    <a:pt x="2795" y="0"/>
                  </a:moveTo>
                  <a:lnTo>
                    <a:pt x="2497" y="32"/>
                  </a:lnTo>
                  <a:lnTo>
                    <a:pt x="2210" y="75"/>
                  </a:lnTo>
                  <a:lnTo>
                    <a:pt x="1924" y="128"/>
                  </a:lnTo>
                  <a:lnTo>
                    <a:pt x="1647" y="202"/>
                  </a:lnTo>
                  <a:lnTo>
                    <a:pt x="1382" y="298"/>
                  </a:lnTo>
                  <a:lnTo>
                    <a:pt x="1137" y="404"/>
                  </a:lnTo>
                  <a:lnTo>
                    <a:pt x="893" y="521"/>
                  </a:lnTo>
                  <a:lnTo>
                    <a:pt x="681" y="659"/>
                  </a:lnTo>
                  <a:lnTo>
                    <a:pt x="500" y="808"/>
                  </a:lnTo>
                  <a:lnTo>
                    <a:pt x="351" y="956"/>
                  </a:lnTo>
                  <a:lnTo>
                    <a:pt x="277" y="1041"/>
                  </a:lnTo>
                  <a:lnTo>
                    <a:pt x="224" y="1116"/>
                  </a:lnTo>
                  <a:lnTo>
                    <a:pt x="171" y="1201"/>
                  </a:lnTo>
                  <a:lnTo>
                    <a:pt x="117" y="1286"/>
                  </a:lnTo>
                  <a:lnTo>
                    <a:pt x="86" y="1371"/>
                  </a:lnTo>
                  <a:lnTo>
                    <a:pt x="54" y="1445"/>
                  </a:lnTo>
                  <a:lnTo>
                    <a:pt x="22" y="1541"/>
                  </a:lnTo>
                  <a:lnTo>
                    <a:pt x="11" y="1626"/>
                  </a:lnTo>
                  <a:lnTo>
                    <a:pt x="1" y="1711"/>
                  </a:lnTo>
                  <a:lnTo>
                    <a:pt x="1" y="1796"/>
                  </a:lnTo>
                  <a:lnTo>
                    <a:pt x="1" y="1881"/>
                  </a:lnTo>
                  <a:lnTo>
                    <a:pt x="11" y="1966"/>
                  </a:lnTo>
                  <a:lnTo>
                    <a:pt x="32" y="2051"/>
                  </a:lnTo>
                  <a:lnTo>
                    <a:pt x="54" y="2136"/>
                  </a:lnTo>
                  <a:lnTo>
                    <a:pt x="86" y="2221"/>
                  </a:lnTo>
                  <a:lnTo>
                    <a:pt x="128" y="2306"/>
                  </a:lnTo>
                  <a:lnTo>
                    <a:pt x="171" y="2391"/>
                  </a:lnTo>
                  <a:lnTo>
                    <a:pt x="224" y="2465"/>
                  </a:lnTo>
                  <a:lnTo>
                    <a:pt x="287" y="2550"/>
                  </a:lnTo>
                  <a:lnTo>
                    <a:pt x="351" y="2624"/>
                  </a:lnTo>
                  <a:lnTo>
                    <a:pt x="511" y="2784"/>
                  </a:lnTo>
                  <a:lnTo>
                    <a:pt x="702" y="2933"/>
                  </a:lnTo>
                  <a:lnTo>
                    <a:pt x="914" y="3060"/>
                  </a:lnTo>
                  <a:lnTo>
                    <a:pt x="1148" y="3188"/>
                  </a:lnTo>
                  <a:lnTo>
                    <a:pt x="1403" y="3294"/>
                  </a:lnTo>
                  <a:lnTo>
                    <a:pt x="1669" y="3389"/>
                  </a:lnTo>
                  <a:lnTo>
                    <a:pt x="1945" y="3464"/>
                  </a:lnTo>
                  <a:lnTo>
                    <a:pt x="2221" y="3517"/>
                  </a:lnTo>
                  <a:lnTo>
                    <a:pt x="2519" y="3559"/>
                  </a:lnTo>
                  <a:lnTo>
                    <a:pt x="2816" y="3581"/>
                  </a:lnTo>
                  <a:lnTo>
                    <a:pt x="3114" y="3591"/>
                  </a:lnTo>
                  <a:lnTo>
                    <a:pt x="3411" y="3581"/>
                  </a:lnTo>
                  <a:lnTo>
                    <a:pt x="3698" y="3559"/>
                  </a:lnTo>
                  <a:lnTo>
                    <a:pt x="3995" y="3517"/>
                  </a:lnTo>
                  <a:lnTo>
                    <a:pt x="4272" y="3464"/>
                  </a:lnTo>
                  <a:lnTo>
                    <a:pt x="4548" y="3389"/>
                  </a:lnTo>
                  <a:lnTo>
                    <a:pt x="4813" y="3294"/>
                  </a:lnTo>
                  <a:lnTo>
                    <a:pt x="5068" y="3188"/>
                  </a:lnTo>
                  <a:lnTo>
                    <a:pt x="5302" y="3060"/>
                  </a:lnTo>
                  <a:lnTo>
                    <a:pt x="5515" y="2933"/>
                  </a:lnTo>
                  <a:lnTo>
                    <a:pt x="5695" y="2784"/>
                  </a:lnTo>
                  <a:lnTo>
                    <a:pt x="5855" y="2635"/>
                  </a:lnTo>
                  <a:lnTo>
                    <a:pt x="5918" y="2550"/>
                  </a:lnTo>
                  <a:lnTo>
                    <a:pt x="5982" y="2465"/>
                  </a:lnTo>
                  <a:lnTo>
                    <a:pt x="6035" y="2391"/>
                  </a:lnTo>
                  <a:lnTo>
                    <a:pt x="6078" y="2306"/>
                  </a:lnTo>
                  <a:lnTo>
                    <a:pt x="6120" y="2221"/>
                  </a:lnTo>
                  <a:lnTo>
                    <a:pt x="6152" y="2136"/>
                  </a:lnTo>
                  <a:lnTo>
                    <a:pt x="6173" y="2051"/>
                  </a:lnTo>
                  <a:lnTo>
                    <a:pt x="6195" y="1966"/>
                  </a:lnTo>
                  <a:lnTo>
                    <a:pt x="6195" y="1881"/>
                  </a:lnTo>
                  <a:lnTo>
                    <a:pt x="6205" y="1796"/>
                  </a:lnTo>
                  <a:lnTo>
                    <a:pt x="6195" y="1711"/>
                  </a:lnTo>
                  <a:lnTo>
                    <a:pt x="6184" y="1626"/>
                  </a:lnTo>
                  <a:lnTo>
                    <a:pt x="6173" y="1541"/>
                  </a:lnTo>
                  <a:lnTo>
                    <a:pt x="6142" y="1445"/>
                  </a:lnTo>
                  <a:lnTo>
                    <a:pt x="6110" y="1371"/>
                  </a:lnTo>
                  <a:lnTo>
                    <a:pt x="6067" y="1286"/>
                  </a:lnTo>
                  <a:lnTo>
                    <a:pt x="6025" y="1201"/>
                  </a:lnTo>
                  <a:lnTo>
                    <a:pt x="5972" y="1116"/>
                  </a:lnTo>
                  <a:lnTo>
                    <a:pt x="5908" y="1041"/>
                  </a:lnTo>
                  <a:lnTo>
                    <a:pt x="5844" y="956"/>
                  </a:lnTo>
                  <a:lnTo>
                    <a:pt x="5685" y="808"/>
                  </a:lnTo>
                  <a:lnTo>
                    <a:pt x="5504" y="659"/>
                  </a:lnTo>
                  <a:lnTo>
                    <a:pt x="5292" y="521"/>
                  </a:lnTo>
                  <a:lnTo>
                    <a:pt x="5047" y="404"/>
                  </a:lnTo>
                  <a:lnTo>
                    <a:pt x="4803" y="287"/>
                  </a:lnTo>
                  <a:lnTo>
                    <a:pt x="4537" y="202"/>
                  </a:lnTo>
                  <a:lnTo>
                    <a:pt x="4261" y="128"/>
                  </a:lnTo>
                  <a:lnTo>
                    <a:pt x="3974" y="75"/>
                  </a:lnTo>
                  <a:lnTo>
                    <a:pt x="3687" y="32"/>
                  </a:lnTo>
                  <a:lnTo>
                    <a:pt x="339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2" name="Google Shape;1452;p41"/>
            <p:cNvSpPr/>
            <p:nvPr/>
          </p:nvSpPr>
          <p:spPr>
            <a:xfrm>
              <a:off x="1497125" y="3780100"/>
              <a:ext cx="155150" cy="90050"/>
            </a:xfrm>
            <a:custGeom>
              <a:rect b="b" l="l" r="r" t="t"/>
              <a:pathLst>
                <a:path extrusionOk="0" h="3602" w="6206">
                  <a:moveTo>
                    <a:pt x="3093" y="0"/>
                  </a:moveTo>
                  <a:lnTo>
                    <a:pt x="2795" y="11"/>
                  </a:lnTo>
                  <a:lnTo>
                    <a:pt x="2498" y="32"/>
                  </a:lnTo>
                  <a:lnTo>
                    <a:pt x="2211" y="74"/>
                  </a:lnTo>
                  <a:lnTo>
                    <a:pt x="1924" y="138"/>
                  </a:lnTo>
                  <a:lnTo>
                    <a:pt x="1658" y="213"/>
                  </a:lnTo>
                  <a:lnTo>
                    <a:pt x="1393" y="298"/>
                  </a:lnTo>
                  <a:lnTo>
                    <a:pt x="1138" y="404"/>
                  </a:lnTo>
                  <a:lnTo>
                    <a:pt x="904" y="531"/>
                  </a:lnTo>
                  <a:lnTo>
                    <a:pt x="691" y="669"/>
                  </a:lnTo>
                  <a:lnTo>
                    <a:pt x="511" y="808"/>
                  </a:lnTo>
                  <a:lnTo>
                    <a:pt x="351" y="967"/>
                  </a:lnTo>
                  <a:lnTo>
                    <a:pt x="288" y="1041"/>
                  </a:lnTo>
                  <a:lnTo>
                    <a:pt x="224" y="1126"/>
                  </a:lnTo>
                  <a:lnTo>
                    <a:pt x="171" y="1201"/>
                  </a:lnTo>
                  <a:lnTo>
                    <a:pt x="128" y="1286"/>
                  </a:lnTo>
                  <a:lnTo>
                    <a:pt x="86" y="1371"/>
                  </a:lnTo>
                  <a:lnTo>
                    <a:pt x="54" y="1456"/>
                  </a:lnTo>
                  <a:lnTo>
                    <a:pt x="33" y="1541"/>
                  </a:lnTo>
                  <a:lnTo>
                    <a:pt x="11" y="1626"/>
                  </a:lnTo>
                  <a:lnTo>
                    <a:pt x="1" y="1711"/>
                  </a:lnTo>
                  <a:lnTo>
                    <a:pt x="1" y="1796"/>
                  </a:lnTo>
                  <a:lnTo>
                    <a:pt x="1" y="1881"/>
                  </a:lnTo>
                  <a:lnTo>
                    <a:pt x="22" y="1976"/>
                  </a:lnTo>
                  <a:lnTo>
                    <a:pt x="33" y="2061"/>
                  </a:lnTo>
                  <a:lnTo>
                    <a:pt x="65" y="2146"/>
                  </a:lnTo>
                  <a:lnTo>
                    <a:pt x="96" y="2231"/>
                  </a:lnTo>
                  <a:lnTo>
                    <a:pt x="128" y="2316"/>
                  </a:lnTo>
                  <a:lnTo>
                    <a:pt x="181" y="2391"/>
                  </a:lnTo>
                  <a:lnTo>
                    <a:pt x="235" y="2476"/>
                  </a:lnTo>
                  <a:lnTo>
                    <a:pt x="298" y="2561"/>
                  </a:lnTo>
                  <a:lnTo>
                    <a:pt x="362" y="2635"/>
                  </a:lnTo>
                  <a:lnTo>
                    <a:pt x="521" y="2784"/>
                  </a:lnTo>
                  <a:lnTo>
                    <a:pt x="702" y="2932"/>
                  </a:lnTo>
                  <a:lnTo>
                    <a:pt x="915" y="3071"/>
                  </a:lnTo>
                  <a:lnTo>
                    <a:pt x="1159" y="3198"/>
                  </a:lnTo>
                  <a:lnTo>
                    <a:pt x="1403" y="3304"/>
                  </a:lnTo>
                  <a:lnTo>
                    <a:pt x="1669" y="3389"/>
                  </a:lnTo>
                  <a:lnTo>
                    <a:pt x="1945" y="3464"/>
                  </a:lnTo>
                  <a:lnTo>
                    <a:pt x="2232" y="3527"/>
                  </a:lnTo>
                  <a:lnTo>
                    <a:pt x="2519" y="3559"/>
                  </a:lnTo>
                  <a:lnTo>
                    <a:pt x="2816" y="3591"/>
                  </a:lnTo>
                  <a:lnTo>
                    <a:pt x="3114" y="3602"/>
                  </a:lnTo>
                  <a:lnTo>
                    <a:pt x="3411" y="3591"/>
                  </a:lnTo>
                  <a:lnTo>
                    <a:pt x="3709" y="3559"/>
                  </a:lnTo>
                  <a:lnTo>
                    <a:pt x="3996" y="3527"/>
                  </a:lnTo>
                  <a:lnTo>
                    <a:pt x="4283" y="3464"/>
                  </a:lnTo>
                  <a:lnTo>
                    <a:pt x="4559" y="3389"/>
                  </a:lnTo>
                  <a:lnTo>
                    <a:pt x="4824" y="3304"/>
                  </a:lnTo>
                  <a:lnTo>
                    <a:pt x="5069" y="3198"/>
                  </a:lnTo>
                  <a:lnTo>
                    <a:pt x="5303" y="3071"/>
                  </a:lnTo>
                  <a:lnTo>
                    <a:pt x="5515" y="2932"/>
                  </a:lnTo>
                  <a:lnTo>
                    <a:pt x="5706" y="2784"/>
                  </a:lnTo>
                  <a:lnTo>
                    <a:pt x="5855" y="2635"/>
                  </a:lnTo>
                  <a:lnTo>
                    <a:pt x="5929" y="2561"/>
                  </a:lnTo>
                  <a:lnTo>
                    <a:pt x="5983" y="2476"/>
                  </a:lnTo>
                  <a:lnTo>
                    <a:pt x="6036" y="2391"/>
                  </a:lnTo>
                  <a:lnTo>
                    <a:pt x="6089" y="2316"/>
                  </a:lnTo>
                  <a:lnTo>
                    <a:pt x="6121" y="2231"/>
                  </a:lnTo>
                  <a:lnTo>
                    <a:pt x="6153" y="2146"/>
                  </a:lnTo>
                  <a:lnTo>
                    <a:pt x="6174" y="2061"/>
                  </a:lnTo>
                  <a:lnTo>
                    <a:pt x="6195" y="1976"/>
                  </a:lnTo>
                  <a:lnTo>
                    <a:pt x="6206" y="1881"/>
                  </a:lnTo>
                  <a:lnTo>
                    <a:pt x="6206" y="1796"/>
                  </a:lnTo>
                  <a:lnTo>
                    <a:pt x="6206" y="1711"/>
                  </a:lnTo>
                  <a:lnTo>
                    <a:pt x="6195" y="1626"/>
                  </a:lnTo>
                  <a:lnTo>
                    <a:pt x="6174" y="1541"/>
                  </a:lnTo>
                  <a:lnTo>
                    <a:pt x="6153" y="1456"/>
                  </a:lnTo>
                  <a:lnTo>
                    <a:pt x="6121" y="1371"/>
                  </a:lnTo>
                  <a:lnTo>
                    <a:pt x="6078" y="1286"/>
                  </a:lnTo>
                  <a:lnTo>
                    <a:pt x="6036" y="1201"/>
                  </a:lnTo>
                  <a:lnTo>
                    <a:pt x="5983" y="1126"/>
                  </a:lnTo>
                  <a:lnTo>
                    <a:pt x="5919" y="1041"/>
                  </a:lnTo>
                  <a:lnTo>
                    <a:pt x="5844" y="967"/>
                  </a:lnTo>
                  <a:lnTo>
                    <a:pt x="5696" y="808"/>
                  </a:lnTo>
                  <a:lnTo>
                    <a:pt x="5504" y="669"/>
                  </a:lnTo>
                  <a:lnTo>
                    <a:pt x="5292" y="531"/>
                  </a:lnTo>
                  <a:lnTo>
                    <a:pt x="5058" y="404"/>
                  </a:lnTo>
                  <a:lnTo>
                    <a:pt x="4803" y="298"/>
                  </a:lnTo>
                  <a:lnTo>
                    <a:pt x="4538" y="213"/>
                  </a:lnTo>
                  <a:lnTo>
                    <a:pt x="4261" y="138"/>
                  </a:lnTo>
                  <a:lnTo>
                    <a:pt x="3974" y="74"/>
                  </a:lnTo>
                  <a:lnTo>
                    <a:pt x="3688" y="32"/>
                  </a:lnTo>
                  <a:lnTo>
                    <a:pt x="3390" y="11"/>
                  </a:lnTo>
                  <a:lnTo>
                    <a:pt x="309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3" name="Google Shape;1453;p41"/>
            <p:cNvSpPr/>
            <p:nvPr/>
          </p:nvSpPr>
          <p:spPr>
            <a:xfrm>
              <a:off x="1775775" y="3778750"/>
              <a:ext cx="155400" cy="90075"/>
            </a:xfrm>
            <a:custGeom>
              <a:rect b="b" l="l" r="r" t="t"/>
              <a:pathLst>
                <a:path extrusionOk="0" h="3603" w="6216">
                  <a:moveTo>
                    <a:pt x="3103" y="1"/>
                  </a:moveTo>
                  <a:lnTo>
                    <a:pt x="2805" y="12"/>
                  </a:lnTo>
                  <a:lnTo>
                    <a:pt x="2508" y="33"/>
                  </a:lnTo>
                  <a:lnTo>
                    <a:pt x="2210" y="75"/>
                  </a:lnTo>
                  <a:lnTo>
                    <a:pt x="1934" y="139"/>
                  </a:lnTo>
                  <a:lnTo>
                    <a:pt x="1658" y="213"/>
                  </a:lnTo>
                  <a:lnTo>
                    <a:pt x="1392" y="298"/>
                  </a:lnTo>
                  <a:lnTo>
                    <a:pt x="1137" y="405"/>
                  </a:lnTo>
                  <a:lnTo>
                    <a:pt x="903" y="532"/>
                  </a:lnTo>
                  <a:lnTo>
                    <a:pt x="691" y="670"/>
                  </a:lnTo>
                  <a:lnTo>
                    <a:pt x="510" y="808"/>
                  </a:lnTo>
                  <a:lnTo>
                    <a:pt x="351" y="968"/>
                  </a:lnTo>
                  <a:lnTo>
                    <a:pt x="287" y="1042"/>
                  </a:lnTo>
                  <a:lnTo>
                    <a:pt x="223" y="1127"/>
                  </a:lnTo>
                  <a:lnTo>
                    <a:pt x="170" y="1202"/>
                  </a:lnTo>
                  <a:lnTo>
                    <a:pt x="128" y="1287"/>
                  </a:lnTo>
                  <a:lnTo>
                    <a:pt x="85" y="1372"/>
                  </a:lnTo>
                  <a:lnTo>
                    <a:pt x="53" y="1456"/>
                  </a:lnTo>
                  <a:lnTo>
                    <a:pt x="32" y="1541"/>
                  </a:lnTo>
                  <a:lnTo>
                    <a:pt x="21" y="1626"/>
                  </a:lnTo>
                  <a:lnTo>
                    <a:pt x="11" y="1711"/>
                  </a:lnTo>
                  <a:lnTo>
                    <a:pt x="0" y="1796"/>
                  </a:lnTo>
                  <a:lnTo>
                    <a:pt x="11" y="1892"/>
                  </a:lnTo>
                  <a:lnTo>
                    <a:pt x="21" y="1977"/>
                  </a:lnTo>
                  <a:lnTo>
                    <a:pt x="32" y="2062"/>
                  </a:lnTo>
                  <a:lnTo>
                    <a:pt x="64" y="2147"/>
                  </a:lnTo>
                  <a:lnTo>
                    <a:pt x="96" y="2232"/>
                  </a:lnTo>
                  <a:lnTo>
                    <a:pt x="138" y="2317"/>
                  </a:lnTo>
                  <a:lnTo>
                    <a:pt x="181" y="2391"/>
                  </a:lnTo>
                  <a:lnTo>
                    <a:pt x="234" y="2476"/>
                  </a:lnTo>
                  <a:lnTo>
                    <a:pt x="298" y="2561"/>
                  </a:lnTo>
                  <a:lnTo>
                    <a:pt x="361" y="2636"/>
                  </a:lnTo>
                  <a:lnTo>
                    <a:pt x="521" y="2795"/>
                  </a:lnTo>
                  <a:lnTo>
                    <a:pt x="701" y="2933"/>
                  </a:lnTo>
                  <a:lnTo>
                    <a:pt x="924" y="3071"/>
                  </a:lnTo>
                  <a:lnTo>
                    <a:pt x="1158" y="3199"/>
                  </a:lnTo>
                  <a:lnTo>
                    <a:pt x="1413" y="3305"/>
                  </a:lnTo>
                  <a:lnTo>
                    <a:pt x="1668" y="3390"/>
                  </a:lnTo>
                  <a:lnTo>
                    <a:pt x="1944" y="3465"/>
                  </a:lnTo>
                  <a:lnTo>
                    <a:pt x="2231" y="3528"/>
                  </a:lnTo>
                  <a:lnTo>
                    <a:pt x="2529" y="3571"/>
                  </a:lnTo>
                  <a:lnTo>
                    <a:pt x="2816" y="3592"/>
                  </a:lnTo>
                  <a:lnTo>
                    <a:pt x="3113" y="3603"/>
                  </a:lnTo>
                  <a:lnTo>
                    <a:pt x="3411" y="3592"/>
                  </a:lnTo>
                  <a:lnTo>
                    <a:pt x="3708" y="3571"/>
                  </a:lnTo>
                  <a:lnTo>
                    <a:pt x="4006" y="3528"/>
                  </a:lnTo>
                  <a:lnTo>
                    <a:pt x="4282" y="3465"/>
                  </a:lnTo>
                  <a:lnTo>
                    <a:pt x="4558" y="3390"/>
                  </a:lnTo>
                  <a:lnTo>
                    <a:pt x="4824" y="3305"/>
                  </a:lnTo>
                  <a:lnTo>
                    <a:pt x="5079" y="3199"/>
                  </a:lnTo>
                  <a:lnTo>
                    <a:pt x="5312" y="3071"/>
                  </a:lnTo>
                  <a:lnTo>
                    <a:pt x="5525" y="2933"/>
                  </a:lnTo>
                  <a:lnTo>
                    <a:pt x="5706" y="2795"/>
                  </a:lnTo>
                  <a:lnTo>
                    <a:pt x="5865" y="2636"/>
                  </a:lnTo>
                  <a:lnTo>
                    <a:pt x="5929" y="2561"/>
                  </a:lnTo>
                  <a:lnTo>
                    <a:pt x="5992" y="2476"/>
                  </a:lnTo>
                  <a:lnTo>
                    <a:pt x="6046" y="2391"/>
                  </a:lnTo>
                  <a:lnTo>
                    <a:pt x="6088" y="2317"/>
                  </a:lnTo>
                  <a:lnTo>
                    <a:pt x="6120" y="2232"/>
                  </a:lnTo>
                  <a:lnTo>
                    <a:pt x="6152" y="2147"/>
                  </a:lnTo>
                  <a:lnTo>
                    <a:pt x="6184" y="2062"/>
                  </a:lnTo>
                  <a:lnTo>
                    <a:pt x="6194" y="1977"/>
                  </a:lnTo>
                  <a:lnTo>
                    <a:pt x="6205" y="1892"/>
                  </a:lnTo>
                  <a:lnTo>
                    <a:pt x="6216" y="1796"/>
                  </a:lnTo>
                  <a:lnTo>
                    <a:pt x="6205" y="1711"/>
                  </a:lnTo>
                  <a:lnTo>
                    <a:pt x="6194" y="1626"/>
                  </a:lnTo>
                  <a:lnTo>
                    <a:pt x="6173" y="1541"/>
                  </a:lnTo>
                  <a:lnTo>
                    <a:pt x="6152" y="1456"/>
                  </a:lnTo>
                  <a:lnTo>
                    <a:pt x="6120" y="1372"/>
                  </a:lnTo>
                  <a:lnTo>
                    <a:pt x="6077" y="1287"/>
                  </a:lnTo>
                  <a:lnTo>
                    <a:pt x="6035" y="1202"/>
                  </a:lnTo>
                  <a:lnTo>
                    <a:pt x="5982" y="1127"/>
                  </a:lnTo>
                  <a:lnTo>
                    <a:pt x="5918" y="1042"/>
                  </a:lnTo>
                  <a:lnTo>
                    <a:pt x="5854" y="968"/>
                  </a:lnTo>
                  <a:lnTo>
                    <a:pt x="5695" y="808"/>
                  </a:lnTo>
                  <a:lnTo>
                    <a:pt x="5514" y="670"/>
                  </a:lnTo>
                  <a:lnTo>
                    <a:pt x="5291" y="532"/>
                  </a:lnTo>
                  <a:lnTo>
                    <a:pt x="5057" y="405"/>
                  </a:lnTo>
                  <a:lnTo>
                    <a:pt x="4802" y="298"/>
                  </a:lnTo>
                  <a:lnTo>
                    <a:pt x="4537" y="213"/>
                  </a:lnTo>
                  <a:lnTo>
                    <a:pt x="4271" y="139"/>
                  </a:lnTo>
                  <a:lnTo>
                    <a:pt x="3984" y="75"/>
                  </a:lnTo>
                  <a:lnTo>
                    <a:pt x="3687" y="33"/>
                  </a:lnTo>
                  <a:lnTo>
                    <a:pt x="3400" y="12"/>
                  </a:lnTo>
                  <a:lnTo>
                    <a:pt x="31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4" name="Google Shape;1454;p41"/>
            <p:cNvSpPr/>
            <p:nvPr/>
          </p:nvSpPr>
          <p:spPr>
            <a:xfrm>
              <a:off x="2333300" y="3781425"/>
              <a:ext cx="155150" cy="89800"/>
            </a:xfrm>
            <a:custGeom>
              <a:rect b="b" l="l" r="r" t="t"/>
              <a:pathLst>
                <a:path extrusionOk="0" h="3592" w="6206">
                  <a:moveTo>
                    <a:pt x="3092" y="0"/>
                  </a:moveTo>
                  <a:lnTo>
                    <a:pt x="2795" y="11"/>
                  </a:lnTo>
                  <a:lnTo>
                    <a:pt x="2508" y="32"/>
                  </a:lnTo>
                  <a:lnTo>
                    <a:pt x="2210" y="75"/>
                  </a:lnTo>
                  <a:lnTo>
                    <a:pt x="1923" y="128"/>
                  </a:lnTo>
                  <a:lnTo>
                    <a:pt x="1658" y="202"/>
                  </a:lnTo>
                  <a:lnTo>
                    <a:pt x="1392" y="298"/>
                  </a:lnTo>
                  <a:lnTo>
                    <a:pt x="1137" y="404"/>
                  </a:lnTo>
                  <a:lnTo>
                    <a:pt x="903" y="531"/>
                  </a:lnTo>
                  <a:lnTo>
                    <a:pt x="691" y="659"/>
                  </a:lnTo>
                  <a:lnTo>
                    <a:pt x="510" y="808"/>
                  </a:lnTo>
                  <a:lnTo>
                    <a:pt x="351" y="967"/>
                  </a:lnTo>
                  <a:lnTo>
                    <a:pt x="287" y="1041"/>
                  </a:lnTo>
                  <a:lnTo>
                    <a:pt x="223" y="1126"/>
                  </a:lnTo>
                  <a:lnTo>
                    <a:pt x="170" y="1201"/>
                  </a:lnTo>
                  <a:lnTo>
                    <a:pt x="128" y="1286"/>
                  </a:lnTo>
                  <a:lnTo>
                    <a:pt x="85" y="1371"/>
                  </a:lnTo>
                  <a:lnTo>
                    <a:pt x="53" y="1456"/>
                  </a:lnTo>
                  <a:lnTo>
                    <a:pt x="32" y="1541"/>
                  </a:lnTo>
                  <a:lnTo>
                    <a:pt x="11" y="1626"/>
                  </a:lnTo>
                  <a:lnTo>
                    <a:pt x="0" y="1711"/>
                  </a:lnTo>
                  <a:lnTo>
                    <a:pt x="0" y="1796"/>
                  </a:lnTo>
                  <a:lnTo>
                    <a:pt x="0" y="1881"/>
                  </a:lnTo>
                  <a:lnTo>
                    <a:pt x="22" y="1966"/>
                  </a:lnTo>
                  <a:lnTo>
                    <a:pt x="32" y="2061"/>
                  </a:lnTo>
                  <a:lnTo>
                    <a:pt x="64" y="2146"/>
                  </a:lnTo>
                  <a:lnTo>
                    <a:pt x="96" y="2231"/>
                  </a:lnTo>
                  <a:lnTo>
                    <a:pt x="128" y="2306"/>
                  </a:lnTo>
                  <a:lnTo>
                    <a:pt x="181" y="2391"/>
                  </a:lnTo>
                  <a:lnTo>
                    <a:pt x="234" y="2476"/>
                  </a:lnTo>
                  <a:lnTo>
                    <a:pt x="298" y="2550"/>
                  </a:lnTo>
                  <a:lnTo>
                    <a:pt x="361" y="2635"/>
                  </a:lnTo>
                  <a:lnTo>
                    <a:pt x="521" y="2784"/>
                  </a:lnTo>
                  <a:lnTo>
                    <a:pt x="701" y="2933"/>
                  </a:lnTo>
                  <a:lnTo>
                    <a:pt x="914" y="3071"/>
                  </a:lnTo>
                  <a:lnTo>
                    <a:pt x="1158" y="3198"/>
                  </a:lnTo>
                  <a:lnTo>
                    <a:pt x="1403" y="3304"/>
                  </a:lnTo>
                  <a:lnTo>
                    <a:pt x="1668" y="3389"/>
                  </a:lnTo>
                  <a:lnTo>
                    <a:pt x="1945" y="3464"/>
                  </a:lnTo>
                  <a:lnTo>
                    <a:pt x="2231" y="3517"/>
                  </a:lnTo>
                  <a:lnTo>
                    <a:pt x="2518" y="3559"/>
                  </a:lnTo>
                  <a:lnTo>
                    <a:pt x="2816" y="3591"/>
                  </a:lnTo>
                  <a:lnTo>
                    <a:pt x="3411" y="3591"/>
                  </a:lnTo>
                  <a:lnTo>
                    <a:pt x="3708" y="3559"/>
                  </a:lnTo>
                  <a:lnTo>
                    <a:pt x="3995" y="3517"/>
                  </a:lnTo>
                  <a:lnTo>
                    <a:pt x="4282" y="3464"/>
                  </a:lnTo>
                  <a:lnTo>
                    <a:pt x="4558" y="3389"/>
                  </a:lnTo>
                  <a:lnTo>
                    <a:pt x="4824" y="3304"/>
                  </a:lnTo>
                  <a:lnTo>
                    <a:pt x="5068" y="3198"/>
                  </a:lnTo>
                  <a:lnTo>
                    <a:pt x="5302" y="3071"/>
                  </a:lnTo>
                  <a:lnTo>
                    <a:pt x="5514" y="2933"/>
                  </a:lnTo>
                  <a:lnTo>
                    <a:pt x="5706" y="2784"/>
                  </a:lnTo>
                  <a:lnTo>
                    <a:pt x="5854" y="2635"/>
                  </a:lnTo>
                  <a:lnTo>
                    <a:pt x="5929" y="2550"/>
                  </a:lnTo>
                  <a:lnTo>
                    <a:pt x="5982" y="2476"/>
                  </a:lnTo>
                  <a:lnTo>
                    <a:pt x="6035" y="2391"/>
                  </a:lnTo>
                  <a:lnTo>
                    <a:pt x="6088" y="2306"/>
                  </a:lnTo>
                  <a:lnTo>
                    <a:pt x="6120" y="2231"/>
                  </a:lnTo>
                  <a:lnTo>
                    <a:pt x="6152" y="2146"/>
                  </a:lnTo>
                  <a:lnTo>
                    <a:pt x="6173" y="2061"/>
                  </a:lnTo>
                  <a:lnTo>
                    <a:pt x="6194" y="1966"/>
                  </a:lnTo>
                  <a:lnTo>
                    <a:pt x="6205" y="1881"/>
                  </a:lnTo>
                  <a:lnTo>
                    <a:pt x="6205" y="1796"/>
                  </a:lnTo>
                  <a:lnTo>
                    <a:pt x="6205" y="1711"/>
                  </a:lnTo>
                  <a:lnTo>
                    <a:pt x="6194" y="1626"/>
                  </a:lnTo>
                  <a:lnTo>
                    <a:pt x="6173" y="1541"/>
                  </a:lnTo>
                  <a:lnTo>
                    <a:pt x="6152" y="1456"/>
                  </a:lnTo>
                  <a:lnTo>
                    <a:pt x="6120" y="1371"/>
                  </a:lnTo>
                  <a:lnTo>
                    <a:pt x="6078" y="1286"/>
                  </a:lnTo>
                  <a:lnTo>
                    <a:pt x="6035" y="1201"/>
                  </a:lnTo>
                  <a:lnTo>
                    <a:pt x="5982" y="1126"/>
                  </a:lnTo>
                  <a:lnTo>
                    <a:pt x="5918" y="1041"/>
                  </a:lnTo>
                  <a:lnTo>
                    <a:pt x="5854" y="967"/>
                  </a:lnTo>
                  <a:lnTo>
                    <a:pt x="5695" y="808"/>
                  </a:lnTo>
                  <a:lnTo>
                    <a:pt x="5504" y="659"/>
                  </a:lnTo>
                  <a:lnTo>
                    <a:pt x="5291" y="531"/>
                  </a:lnTo>
                  <a:lnTo>
                    <a:pt x="5058" y="404"/>
                  </a:lnTo>
                  <a:lnTo>
                    <a:pt x="4803" y="298"/>
                  </a:lnTo>
                  <a:lnTo>
                    <a:pt x="4537" y="202"/>
                  </a:lnTo>
                  <a:lnTo>
                    <a:pt x="4261" y="128"/>
                  </a:lnTo>
                  <a:lnTo>
                    <a:pt x="3984" y="75"/>
                  </a:lnTo>
                  <a:lnTo>
                    <a:pt x="3687" y="32"/>
                  </a:lnTo>
                  <a:lnTo>
                    <a:pt x="3390" y="11"/>
                  </a:lnTo>
                  <a:lnTo>
                    <a:pt x="30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5" name="Google Shape;1455;p41"/>
            <p:cNvSpPr/>
            <p:nvPr/>
          </p:nvSpPr>
          <p:spPr>
            <a:xfrm>
              <a:off x="1916800" y="3860300"/>
              <a:ext cx="155150" cy="89800"/>
            </a:xfrm>
            <a:custGeom>
              <a:rect b="b" l="l" r="r" t="t"/>
              <a:pathLst>
                <a:path extrusionOk="0" h="3592" w="6206">
                  <a:moveTo>
                    <a:pt x="2795" y="1"/>
                  </a:moveTo>
                  <a:lnTo>
                    <a:pt x="2498" y="33"/>
                  </a:lnTo>
                  <a:lnTo>
                    <a:pt x="2211" y="75"/>
                  </a:lnTo>
                  <a:lnTo>
                    <a:pt x="1924" y="128"/>
                  </a:lnTo>
                  <a:lnTo>
                    <a:pt x="1648" y="203"/>
                  </a:lnTo>
                  <a:lnTo>
                    <a:pt x="1393" y="288"/>
                  </a:lnTo>
                  <a:lnTo>
                    <a:pt x="1138" y="404"/>
                  </a:lnTo>
                  <a:lnTo>
                    <a:pt x="904" y="521"/>
                  </a:lnTo>
                  <a:lnTo>
                    <a:pt x="691" y="659"/>
                  </a:lnTo>
                  <a:lnTo>
                    <a:pt x="511" y="808"/>
                  </a:lnTo>
                  <a:lnTo>
                    <a:pt x="351" y="957"/>
                  </a:lnTo>
                  <a:lnTo>
                    <a:pt x="288" y="1042"/>
                  </a:lnTo>
                  <a:lnTo>
                    <a:pt x="224" y="1116"/>
                  </a:lnTo>
                  <a:lnTo>
                    <a:pt x="171" y="1201"/>
                  </a:lnTo>
                  <a:lnTo>
                    <a:pt x="128" y="1286"/>
                  </a:lnTo>
                  <a:lnTo>
                    <a:pt x="86" y="1371"/>
                  </a:lnTo>
                  <a:lnTo>
                    <a:pt x="54" y="1456"/>
                  </a:lnTo>
                  <a:lnTo>
                    <a:pt x="33" y="1541"/>
                  </a:lnTo>
                  <a:lnTo>
                    <a:pt x="11" y="1626"/>
                  </a:lnTo>
                  <a:lnTo>
                    <a:pt x="1" y="1711"/>
                  </a:lnTo>
                  <a:lnTo>
                    <a:pt x="1" y="1796"/>
                  </a:lnTo>
                  <a:lnTo>
                    <a:pt x="1" y="1881"/>
                  </a:lnTo>
                  <a:lnTo>
                    <a:pt x="11" y="1966"/>
                  </a:lnTo>
                  <a:lnTo>
                    <a:pt x="33" y="2051"/>
                  </a:lnTo>
                  <a:lnTo>
                    <a:pt x="65" y="2136"/>
                  </a:lnTo>
                  <a:lnTo>
                    <a:pt x="96" y="2221"/>
                  </a:lnTo>
                  <a:lnTo>
                    <a:pt x="128" y="2306"/>
                  </a:lnTo>
                  <a:lnTo>
                    <a:pt x="181" y="2391"/>
                  </a:lnTo>
                  <a:lnTo>
                    <a:pt x="235" y="2476"/>
                  </a:lnTo>
                  <a:lnTo>
                    <a:pt x="288" y="2551"/>
                  </a:lnTo>
                  <a:lnTo>
                    <a:pt x="362" y="2636"/>
                  </a:lnTo>
                  <a:lnTo>
                    <a:pt x="521" y="2784"/>
                  </a:lnTo>
                  <a:lnTo>
                    <a:pt x="702" y="2933"/>
                  </a:lnTo>
                  <a:lnTo>
                    <a:pt x="915" y="3061"/>
                  </a:lnTo>
                  <a:lnTo>
                    <a:pt x="1148" y="3188"/>
                  </a:lnTo>
                  <a:lnTo>
                    <a:pt x="1403" y="3294"/>
                  </a:lnTo>
                  <a:lnTo>
                    <a:pt x="1669" y="3390"/>
                  </a:lnTo>
                  <a:lnTo>
                    <a:pt x="1945" y="3464"/>
                  </a:lnTo>
                  <a:lnTo>
                    <a:pt x="2232" y="3517"/>
                  </a:lnTo>
                  <a:lnTo>
                    <a:pt x="2519" y="3560"/>
                  </a:lnTo>
                  <a:lnTo>
                    <a:pt x="2816" y="3581"/>
                  </a:lnTo>
                  <a:lnTo>
                    <a:pt x="3114" y="3592"/>
                  </a:lnTo>
                  <a:lnTo>
                    <a:pt x="3411" y="3581"/>
                  </a:lnTo>
                  <a:lnTo>
                    <a:pt x="3709" y="3560"/>
                  </a:lnTo>
                  <a:lnTo>
                    <a:pt x="3996" y="3517"/>
                  </a:lnTo>
                  <a:lnTo>
                    <a:pt x="4283" y="3464"/>
                  </a:lnTo>
                  <a:lnTo>
                    <a:pt x="4559" y="3390"/>
                  </a:lnTo>
                  <a:lnTo>
                    <a:pt x="4824" y="3294"/>
                  </a:lnTo>
                  <a:lnTo>
                    <a:pt x="5069" y="3188"/>
                  </a:lnTo>
                  <a:lnTo>
                    <a:pt x="5303" y="3061"/>
                  </a:lnTo>
                  <a:lnTo>
                    <a:pt x="5515" y="2933"/>
                  </a:lnTo>
                  <a:lnTo>
                    <a:pt x="5706" y="2784"/>
                  </a:lnTo>
                  <a:lnTo>
                    <a:pt x="5855" y="2636"/>
                  </a:lnTo>
                  <a:lnTo>
                    <a:pt x="5929" y="2551"/>
                  </a:lnTo>
                  <a:lnTo>
                    <a:pt x="5982" y="2466"/>
                  </a:lnTo>
                  <a:lnTo>
                    <a:pt x="6036" y="2391"/>
                  </a:lnTo>
                  <a:lnTo>
                    <a:pt x="6078" y="2306"/>
                  </a:lnTo>
                  <a:lnTo>
                    <a:pt x="6121" y="2221"/>
                  </a:lnTo>
                  <a:lnTo>
                    <a:pt x="6152" y="2136"/>
                  </a:lnTo>
                  <a:lnTo>
                    <a:pt x="6174" y="2051"/>
                  </a:lnTo>
                  <a:lnTo>
                    <a:pt x="6195" y="1966"/>
                  </a:lnTo>
                  <a:lnTo>
                    <a:pt x="6206" y="1881"/>
                  </a:lnTo>
                  <a:lnTo>
                    <a:pt x="6206" y="1796"/>
                  </a:lnTo>
                  <a:lnTo>
                    <a:pt x="6206" y="1711"/>
                  </a:lnTo>
                  <a:lnTo>
                    <a:pt x="6195" y="1626"/>
                  </a:lnTo>
                  <a:lnTo>
                    <a:pt x="6174" y="1531"/>
                  </a:lnTo>
                  <a:lnTo>
                    <a:pt x="6152" y="1446"/>
                  </a:lnTo>
                  <a:lnTo>
                    <a:pt x="6121" y="1371"/>
                  </a:lnTo>
                  <a:lnTo>
                    <a:pt x="6078" y="1286"/>
                  </a:lnTo>
                  <a:lnTo>
                    <a:pt x="6036" y="1201"/>
                  </a:lnTo>
                  <a:lnTo>
                    <a:pt x="5982" y="1116"/>
                  </a:lnTo>
                  <a:lnTo>
                    <a:pt x="5919" y="1042"/>
                  </a:lnTo>
                  <a:lnTo>
                    <a:pt x="5844" y="957"/>
                  </a:lnTo>
                  <a:lnTo>
                    <a:pt x="5696" y="808"/>
                  </a:lnTo>
                  <a:lnTo>
                    <a:pt x="5504" y="659"/>
                  </a:lnTo>
                  <a:lnTo>
                    <a:pt x="5292" y="521"/>
                  </a:lnTo>
                  <a:lnTo>
                    <a:pt x="5058" y="404"/>
                  </a:lnTo>
                  <a:lnTo>
                    <a:pt x="4803" y="288"/>
                  </a:lnTo>
                  <a:lnTo>
                    <a:pt x="4538" y="203"/>
                  </a:lnTo>
                  <a:lnTo>
                    <a:pt x="4261" y="128"/>
                  </a:lnTo>
                  <a:lnTo>
                    <a:pt x="3974" y="75"/>
                  </a:lnTo>
                  <a:lnTo>
                    <a:pt x="3688" y="33"/>
                  </a:lnTo>
                  <a:lnTo>
                    <a:pt x="339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6" name="Google Shape;1456;p41"/>
            <p:cNvSpPr/>
            <p:nvPr/>
          </p:nvSpPr>
          <p:spPr>
            <a:xfrm>
              <a:off x="1635775" y="3860300"/>
              <a:ext cx="155150" cy="89800"/>
            </a:xfrm>
            <a:custGeom>
              <a:rect b="b" l="l" r="r" t="t"/>
              <a:pathLst>
                <a:path extrusionOk="0" h="3592" w="6206">
                  <a:moveTo>
                    <a:pt x="2795" y="1"/>
                  </a:moveTo>
                  <a:lnTo>
                    <a:pt x="2508" y="33"/>
                  </a:lnTo>
                  <a:lnTo>
                    <a:pt x="2211" y="75"/>
                  </a:lnTo>
                  <a:lnTo>
                    <a:pt x="1935" y="128"/>
                  </a:lnTo>
                  <a:lnTo>
                    <a:pt x="1658" y="203"/>
                  </a:lnTo>
                  <a:lnTo>
                    <a:pt x="1393" y="288"/>
                  </a:lnTo>
                  <a:lnTo>
                    <a:pt x="1138" y="404"/>
                  </a:lnTo>
                  <a:lnTo>
                    <a:pt x="904" y="521"/>
                  </a:lnTo>
                  <a:lnTo>
                    <a:pt x="692" y="659"/>
                  </a:lnTo>
                  <a:lnTo>
                    <a:pt x="511" y="808"/>
                  </a:lnTo>
                  <a:lnTo>
                    <a:pt x="352" y="957"/>
                  </a:lnTo>
                  <a:lnTo>
                    <a:pt x="288" y="1042"/>
                  </a:lnTo>
                  <a:lnTo>
                    <a:pt x="224" y="1116"/>
                  </a:lnTo>
                  <a:lnTo>
                    <a:pt x="171" y="1201"/>
                  </a:lnTo>
                  <a:lnTo>
                    <a:pt x="128" y="1286"/>
                  </a:lnTo>
                  <a:lnTo>
                    <a:pt x="86" y="1371"/>
                  </a:lnTo>
                  <a:lnTo>
                    <a:pt x="54" y="1446"/>
                  </a:lnTo>
                  <a:lnTo>
                    <a:pt x="33" y="1541"/>
                  </a:lnTo>
                  <a:lnTo>
                    <a:pt x="12" y="1626"/>
                  </a:lnTo>
                  <a:lnTo>
                    <a:pt x="1" y="1711"/>
                  </a:lnTo>
                  <a:lnTo>
                    <a:pt x="1" y="1796"/>
                  </a:lnTo>
                  <a:lnTo>
                    <a:pt x="12" y="1881"/>
                  </a:lnTo>
                  <a:lnTo>
                    <a:pt x="22" y="1966"/>
                  </a:lnTo>
                  <a:lnTo>
                    <a:pt x="33" y="2051"/>
                  </a:lnTo>
                  <a:lnTo>
                    <a:pt x="65" y="2136"/>
                  </a:lnTo>
                  <a:lnTo>
                    <a:pt x="97" y="2221"/>
                  </a:lnTo>
                  <a:lnTo>
                    <a:pt x="128" y="2306"/>
                  </a:lnTo>
                  <a:lnTo>
                    <a:pt x="182" y="2391"/>
                  </a:lnTo>
                  <a:lnTo>
                    <a:pt x="235" y="2466"/>
                  </a:lnTo>
                  <a:lnTo>
                    <a:pt x="298" y="2551"/>
                  </a:lnTo>
                  <a:lnTo>
                    <a:pt x="362" y="2636"/>
                  </a:lnTo>
                  <a:lnTo>
                    <a:pt x="522" y="2784"/>
                  </a:lnTo>
                  <a:lnTo>
                    <a:pt x="702" y="2933"/>
                  </a:lnTo>
                  <a:lnTo>
                    <a:pt x="915" y="3061"/>
                  </a:lnTo>
                  <a:lnTo>
                    <a:pt x="1159" y="3188"/>
                  </a:lnTo>
                  <a:lnTo>
                    <a:pt x="1403" y="3294"/>
                  </a:lnTo>
                  <a:lnTo>
                    <a:pt x="1669" y="3390"/>
                  </a:lnTo>
                  <a:lnTo>
                    <a:pt x="1945" y="3464"/>
                  </a:lnTo>
                  <a:lnTo>
                    <a:pt x="2232" y="3517"/>
                  </a:lnTo>
                  <a:lnTo>
                    <a:pt x="2519" y="3560"/>
                  </a:lnTo>
                  <a:lnTo>
                    <a:pt x="2816" y="3581"/>
                  </a:lnTo>
                  <a:lnTo>
                    <a:pt x="3114" y="3592"/>
                  </a:lnTo>
                  <a:lnTo>
                    <a:pt x="3411" y="3581"/>
                  </a:lnTo>
                  <a:lnTo>
                    <a:pt x="3709" y="3560"/>
                  </a:lnTo>
                  <a:lnTo>
                    <a:pt x="3996" y="3517"/>
                  </a:lnTo>
                  <a:lnTo>
                    <a:pt x="4283" y="3464"/>
                  </a:lnTo>
                  <a:lnTo>
                    <a:pt x="4559" y="3390"/>
                  </a:lnTo>
                  <a:lnTo>
                    <a:pt x="4825" y="3294"/>
                  </a:lnTo>
                  <a:lnTo>
                    <a:pt x="5069" y="3188"/>
                  </a:lnTo>
                  <a:lnTo>
                    <a:pt x="5313" y="3061"/>
                  </a:lnTo>
                  <a:lnTo>
                    <a:pt x="5526" y="2933"/>
                  </a:lnTo>
                  <a:lnTo>
                    <a:pt x="5706" y="2784"/>
                  </a:lnTo>
                  <a:lnTo>
                    <a:pt x="5855" y="2636"/>
                  </a:lnTo>
                  <a:lnTo>
                    <a:pt x="5929" y="2551"/>
                  </a:lnTo>
                  <a:lnTo>
                    <a:pt x="5983" y="2466"/>
                  </a:lnTo>
                  <a:lnTo>
                    <a:pt x="6036" y="2391"/>
                  </a:lnTo>
                  <a:lnTo>
                    <a:pt x="6089" y="2306"/>
                  </a:lnTo>
                  <a:lnTo>
                    <a:pt x="6121" y="2221"/>
                  </a:lnTo>
                  <a:lnTo>
                    <a:pt x="6153" y="2136"/>
                  </a:lnTo>
                  <a:lnTo>
                    <a:pt x="6184" y="2051"/>
                  </a:lnTo>
                  <a:lnTo>
                    <a:pt x="6195" y="1966"/>
                  </a:lnTo>
                  <a:lnTo>
                    <a:pt x="6206" y="1881"/>
                  </a:lnTo>
                  <a:lnTo>
                    <a:pt x="6206" y="1796"/>
                  </a:lnTo>
                  <a:lnTo>
                    <a:pt x="6206" y="1711"/>
                  </a:lnTo>
                  <a:lnTo>
                    <a:pt x="6195" y="1626"/>
                  </a:lnTo>
                  <a:lnTo>
                    <a:pt x="6174" y="1541"/>
                  </a:lnTo>
                  <a:lnTo>
                    <a:pt x="6153" y="1456"/>
                  </a:lnTo>
                  <a:lnTo>
                    <a:pt x="6121" y="1371"/>
                  </a:lnTo>
                  <a:lnTo>
                    <a:pt x="6078" y="1286"/>
                  </a:lnTo>
                  <a:lnTo>
                    <a:pt x="6036" y="1201"/>
                  </a:lnTo>
                  <a:lnTo>
                    <a:pt x="5983" y="1116"/>
                  </a:lnTo>
                  <a:lnTo>
                    <a:pt x="5919" y="1042"/>
                  </a:lnTo>
                  <a:lnTo>
                    <a:pt x="5855" y="957"/>
                  </a:lnTo>
                  <a:lnTo>
                    <a:pt x="5696" y="808"/>
                  </a:lnTo>
                  <a:lnTo>
                    <a:pt x="5504" y="659"/>
                  </a:lnTo>
                  <a:lnTo>
                    <a:pt x="5292" y="521"/>
                  </a:lnTo>
                  <a:lnTo>
                    <a:pt x="5058" y="404"/>
                  </a:lnTo>
                  <a:lnTo>
                    <a:pt x="4803" y="288"/>
                  </a:lnTo>
                  <a:lnTo>
                    <a:pt x="4538" y="203"/>
                  </a:lnTo>
                  <a:lnTo>
                    <a:pt x="4261" y="128"/>
                  </a:lnTo>
                  <a:lnTo>
                    <a:pt x="3985" y="75"/>
                  </a:lnTo>
                  <a:lnTo>
                    <a:pt x="3688" y="33"/>
                  </a:lnTo>
                  <a:lnTo>
                    <a:pt x="339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7" name="Google Shape;1457;p41"/>
            <p:cNvSpPr/>
            <p:nvPr/>
          </p:nvSpPr>
          <p:spPr>
            <a:xfrm>
              <a:off x="2195450" y="3861625"/>
              <a:ext cx="155400" cy="89800"/>
            </a:xfrm>
            <a:custGeom>
              <a:rect b="b" l="l" r="r" t="t"/>
              <a:pathLst>
                <a:path extrusionOk="0" h="3592" w="6216">
                  <a:moveTo>
                    <a:pt x="2805" y="1"/>
                  </a:moveTo>
                  <a:lnTo>
                    <a:pt x="2507" y="33"/>
                  </a:lnTo>
                  <a:lnTo>
                    <a:pt x="2210" y="65"/>
                  </a:lnTo>
                  <a:lnTo>
                    <a:pt x="1934" y="128"/>
                  </a:lnTo>
                  <a:lnTo>
                    <a:pt x="1658" y="203"/>
                  </a:lnTo>
                  <a:lnTo>
                    <a:pt x="1392" y="288"/>
                  </a:lnTo>
                  <a:lnTo>
                    <a:pt x="1137" y="394"/>
                  </a:lnTo>
                  <a:lnTo>
                    <a:pt x="903" y="521"/>
                  </a:lnTo>
                  <a:lnTo>
                    <a:pt x="691" y="660"/>
                  </a:lnTo>
                  <a:lnTo>
                    <a:pt x="510" y="808"/>
                  </a:lnTo>
                  <a:lnTo>
                    <a:pt x="351" y="957"/>
                  </a:lnTo>
                  <a:lnTo>
                    <a:pt x="287" y="1031"/>
                  </a:lnTo>
                  <a:lnTo>
                    <a:pt x="223" y="1116"/>
                  </a:lnTo>
                  <a:lnTo>
                    <a:pt x="170" y="1201"/>
                  </a:lnTo>
                  <a:lnTo>
                    <a:pt x="128" y="1286"/>
                  </a:lnTo>
                  <a:lnTo>
                    <a:pt x="85" y="1361"/>
                  </a:lnTo>
                  <a:lnTo>
                    <a:pt x="64" y="1446"/>
                  </a:lnTo>
                  <a:lnTo>
                    <a:pt x="32" y="1531"/>
                  </a:lnTo>
                  <a:lnTo>
                    <a:pt x="21" y="1616"/>
                  </a:lnTo>
                  <a:lnTo>
                    <a:pt x="11" y="1711"/>
                  </a:lnTo>
                  <a:lnTo>
                    <a:pt x="0" y="1796"/>
                  </a:lnTo>
                  <a:lnTo>
                    <a:pt x="11" y="1881"/>
                  </a:lnTo>
                  <a:lnTo>
                    <a:pt x="21" y="1966"/>
                  </a:lnTo>
                  <a:lnTo>
                    <a:pt x="43" y="2051"/>
                  </a:lnTo>
                  <a:lnTo>
                    <a:pt x="64" y="2136"/>
                  </a:lnTo>
                  <a:lnTo>
                    <a:pt x="96" y="2221"/>
                  </a:lnTo>
                  <a:lnTo>
                    <a:pt x="138" y="2306"/>
                  </a:lnTo>
                  <a:lnTo>
                    <a:pt x="181" y="2391"/>
                  </a:lnTo>
                  <a:lnTo>
                    <a:pt x="234" y="2466"/>
                  </a:lnTo>
                  <a:lnTo>
                    <a:pt x="298" y="2551"/>
                  </a:lnTo>
                  <a:lnTo>
                    <a:pt x="361" y="2625"/>
                  </a:lnTo>
                  <a:lnTo>
                    <a:pt x="521" y="2784"/>
                  </a:lnTo>
                  <a:lnTo>
                    <a:pt x="701" y="2933"/>
                  </a:lnTo>
                  <a:lnTo>
                    <a:pt x="924" y="3061"/>
                  </a:lnTo>
                  <a:lnTo>
                    <a:pt x="1158" y="3188"/>
                  </a:lnTo>
                  <a:lnTo>
                    <a:pt x="1413" y="3294"/>
                  </a:lnTo>
                  <a:lnTo>
                    <a:pt x="1679" y="3390"/>
                  </a:lnTo>
                  <a:lnTo>
                    <a:pt x="1944" y="3464"/>
                  </a:lnTo>
                  <a:lnTo>
                    <a:pt x="2231" y="3518"/>
                  </a:lnTo>
                  <a:lnTo>
                    <a:pt x="2529" y="3560"/>
                  </a:lnTo>
                  <a:lnTo>
                    <a:pt x="2816" y="3581"/>
                  </a:lnTo>
                  <a:lnTo>
                    <a:pt x="3113" y="3592"/>
                  </a:lnTo>
                  <a:lnTo>
                    <a:pt x="3411" y="3581"/>
                  </a:lnTo>
                  <a:lnTo>
                    <a:pt x="3708" y="3560"/>
                  </a:lnTo>
                  <a:lnTo>
                    <a:pt x="4006" y="3518"/>
                  </a:lnTo>
                  <a:lnTo>
                    <a:pt x="4282" y="3464"/>
                  </a:lnTo>
                  <a:lnTo>
                    <a:pt x="4558" y="3390"/>
                  </a:lnTo>
                  <a:lnTo>
                    <a:pt x="4824" y="3294"/>
                  </a:lnTo>
                  <a:lnTo>
                    <a:pt x="5079" y="3188"/>
                  </a:lnTo>
                  <a:lnTo>
                    <a:pt x="5312" y="3061"/>
                  </a:lnTo>
                  <a:lnTo>
                    <a:pt x="5525" y="2923"/>
                  </a:lnTo>
                  <a:lnTo>
                    <a:pt x="5705" y="2784"/>
                  </a:lnTo>
                  <a:lnTo>
                    <a:pt x="5865" y="2625"/>
                  </a:lnTo>
                  <a:lnTo>
                    <a:pt x="5929" y="2551"/>
                  </a:lnTo>
                  <a:lnTo>
                    <a:pt x="5992" y="2466"/>
                  </a:lnTo>
                  <a:lnTo>
                    <a:pt x="6045" y="2391"/>
                  </a:lnTo>
                  <a:lnTo>
                    <a:pt x="6088" y="2306"/>
                  </a:lnTo>
                  <a:lnTo>
                    <a:pt x="6120" y="2221"/>
                  </a:lnTo>
                  <a:lnTo>
                    <a:pt x="6152" y="2136"/>
                  </a:lnTo>
                  <a:lnTo>
                    <a:pt x="6184" y="2051"/>
                  </a:lnTo>
                  <a:lnTo>
                    <a:pt x="6194" y="1966"/>
                  </a:lnTo>
                  <a:lnTo>
                    <a:pt x="6205" y="1881"/>
                  </a:lnTo>
                  <a:lnTo>
                    <a:pt x="6215" y="1796"/>
                  </a:lnTo>
                  <a:lnTo>
                    <a:pt x="6205" y="1711"/>
                  </a:lnTo>
                  <a:lnTo>
                    <a:pt x="6194" y="1626"/>
                  </a:lnTo>
                  <a:lnTo>
                    <a:pt x="6173" y="1531"/>
                  </a:lnTo>
                  <a:lnTo>
                    <a:pt x="6152" y="1446"/>
                  </a:lnTo>
                  <a:lnTo>
                    <a:pt x="6120" y="1361"/>
                  </a:lnTo>
                  <a:lnTo>
                    <a:pt x="6077" y="1286"/>
                  </a:lnTo>
                  <a:lnTo>
                    <a:pt x="6035" y="1201"/>
                  </a:lnTo>
                  <a:lnTo>
                    <a:pt x="5982" y="1116"/>
                  </a:lnTo>
                  <a:lnTo>
                    <a:pt x="5918" y="1031"/>
                  </a:lnTo>
                  <a:lnTo>
                    <a:pt x="5854" y="957"/>
                  </a:lnTo>
                  <a:lnTo>
                    <a:pt x="5695" y="808"/>
                  </a:lnTo>
                  <a:lnTo>
                    <a:pt x="5504" y="660"/>
                  </a:lnTo>
                  <a:lnTo>
                    <a:pt x="5291" y="521"/>
                  </a:lnTo>
                  <a:lnTo>
                    <a:pt x="5057" y="394"/>
                  </a:lnTo>
                  <a:lnTo>
                    <a:pt x="4802" y="288"/>
                  </a:lnTo>
                  <a:lnTo>
                    <a:pt x="4537" y="203"/>
                  </a:lnTo>
                  <a:lnTo>
                    <a:pt x="4271" y="128"/>
                  </a:lnTo>
                  <a:lnTo>
                    <a:pt x="3984" y="65"/>
                  </a:lnTo>
                  <a:lnTo>
                    <a:pt x="3687" y="33"/>
                  </a:lnTo>
                  <a:lnTo>
                    <a:pt x="340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8" name="Google Shape;1458;p41"/>
            <p:cNvSpPr/>
            <p:nvPr/>
          </p:nvSpPr>
          <p:spPr>
            <a:xfrm>
              <a:off x="1357150" y="3861625"/>
              <a:ext cx="155150" cy="89800"/>
            </a:xfrm>
            <a:custGeom>
              <a:rect b="b" l="l" r="r" t="t"/>
              <a:pathLst>
                <a:path extrusionOk="0" h="3592" w="6206">
                  <a:moveTo>
                    <a:pt x="2795" y="1"/>
                  </a:moveTo>
                  <a:lnTo>
                    <a:pt x="2497" y="33"/>
                  </a:lnTo>
                  <a:lnTo>
                    <a:pt x="2211" y="75"/>
                  </a:lnTo>
                  <a:lnTo>
                    <a:pt x="1924" y="128"/>
                  </a:lnTo>
                  <a:lnTo>
                    <a:pt x="1647" y="203"/>
                  </a:lnTo>
                  <a:lnTo>
                    <a:pt x="1382" y="288"/>
                  </a:lnTo>
                  <a:lnTo>
                    <a:pt x="1137" y="394"/>
                  </a:lnTo>
                  <a:lnTo>
                    <a:pt x="904" y="521"/>
                  </a:lnTo>
                  <a:lnTo>
                    <a:pt x="691" y="660"/>
                  </a:lnTo>
                  <a:lnTo>
                    <a:pt x="500" y="808"/>
                  </a:lnTo>
                  <a:lnTo>
                    <a:pt x="351" y="957"/>
                  </a:lnTo>
                  <a:lnTo>
                    <a:pt x="288" y="1031"/>
                  </a:lnTo>
                  <a:lnTo>
                    <a:pt x="224" y="1116"/>
                  </a:lnTo>
                  <a:lnTo>
                    <a:pt x="171" y="1201"/>
                  </a:lnTo>
                  <a:lnTo>
                    <a:pt x="128" y="1286"/>
                  </a:lnTo>
                  <a:lnTo>
                    <a:pt x="86" y="1361"/>
                  </a:lnTo>
                  <a:lnTo>
                    <a:pt x="54" y="1446"/>
                  </a:lnTo>
                  <a:lnTo>
                    <a:pt x="33" y="1531"/>
                  </a:lnTo>
                  <a:lnTo>
                    <a:pt x="11" y="1626"/>
                  </a:lnTo>
                  <a:lnTo>
                    <a:pt x="1" y="1711"/>
                  </a:lnTo>
                  <a:lnTo>
                    <a:pt x="1" y="1796"/>
                  </a:lnTo>
                  <a:lnTo>
                    <a:pt x="1" y="1881"/>
                  </a:lnTo>
                  <a:lnTo>
                    <a:pt x="11" y="1966"/>
                  </a:lnTo>
                  <a:lnTo>
                    <a:pt x="33" y="2051"/>
                  </a:lnTo>
                  <a:lnTo>
                    <a:pt x="54" y="2136"/>
                  </a:lnTo>
                  <a:lnTo>
                    <a:pt x="86" y="2221"/>
                  </a:lnTo>
                  <a:lnTo>
                    <a:pt x="128" y="2306"/>
                  </a:lnTo>
                  <a:lnTo>
                    <a:pt x="181" y="2391"/>
                  </a:lnTo>
                  <a:lnTo>
                    <a:pt x="234" y="2466"/>
                  </a:lnTo>
                  <a:lnTo>
                    <a:pt x="288" y="2551"/>
                  </a:lnTo>
                  <a:lnTo>
                    <a:pt x="362" y="2625"/>
                  </a:lnTo>
                  <a:lnTo>
                    <a:pt x="521" y="2784"/>
                  </a:lnTo>
                  <a:lnTo>
                    <a:pt x="702" y="2933"/>
                  </a:lnTo>
                  <a:lnTo>
                    <a:pt x="914" y="3061"/>
                  </a:lnTo>
                  <a:lnTo>
                    <a:pt x="1148" y="3188"/>
                  </a:lnTo>
                  <a:lnTo>
                    <a:pt x="1403" y="3294"/>
                  </a:lnTo>
                  <a:lnTo>
                    <a:pt x="1669" y="3390"/>
                  </a:lnTo>
                  <a:lnTo>
                    <a:pt x="1945" y="3464"/>
                  </a:lnTo>
                  <a:lnTo>
                    <a:pt x="2232" y="3518"/>
                  </a:lnTo>
                  <a:lnTo>
                    <a:pt x="2519" y="3560"/>
                  </a:lnTo>
                  <a:lnTo>
                    <a:pt x="2816" y="3581"/>
                  </a:lnTo>
                  <a:lnTo>
                    <a:pt x="3114" y="3592"/>
                  </a:lnTo>
                  <a:lnTo>
                    <a:pt x="3411" y="3581"/>
                  </a:lnTo>
                  <a:lnTo>
                    <a:pt x="3709" y="3560"/>
                  </a:lnTo>
                  <a:lnTo>
                    <a:pt x="3996" y="3518"/>
                  </a:lnTo>
                  <a:lnTo>
                    <a:pt x="4282" y="3464"/>
                  </a:lnTo>
                  <a:lnTo>
                    <a:pt x="4559" y="3390"/>
                  </a:lnTo>
                  <a:lnTo>
                    <a:pt x="4814" y="3294"/>
                  </a:lnTo>
                  <a:lnTo>
                    <a:pt x="5069" y="3188"/>
                  </a:lnTo>
                  <a:lnTo>
                    <a:pt x="5302" y="3061"/>
                  </a:lnTo>
                  <a:lnTo>
                    <a:pt x="5515" y="2933"/>
                  </a:lnTo>
                  <a:lnTo>
                    <a:pt x="5695" y="2784"/>
                  </a:lnTo>
                  <a:lnTo>
                    <a:pt x="5855" y="2625"/>
                  </a:lnTo>
                  <a:lnTo>
                    <a:pt x="5919" y="2551"/>
                  </a:lnTo>
                  <a:lnTo>
                    <a:pt x="5982" y="2466"/>
                  </a:lnTo>
                  <a:lnTo>
                    <a:pt x="6035" y="2391"/>
                  </a:lnTo>
                  <a:lnTo>
                    <a:pt x="6078" y="2306"/>
                  </a:lnTo>
                  <a:lnTo>
                    <a:pt x="6120" y="2221"/>
                  </a:lnTo>
                  <a:lnTo>
                    <a:pt x="6152" y="2136"/>
                  </a:lnTo>
                  <a:lnTo>
                    <a:pt x="6174" y="2051"/>
                  </a:lnTo>
                  <a:lnTo>
                    <a:pt x="6195" y="1966"/>
                  </a:lnTo>
                  <a:lnTo>
                    <a:pt x="6205" y="1881"/>
                  </a:lnTo>
                  <a:lnTo>
                    <a:pt x="6205" y="1796"/>
                  </a:lnTo>
                  <a:lnTo>
                    <a:pt x="6205" y="1711"/>
                  </a:lnTo>
                  <a:lnTo>
                    <a:pt x="6195" y="1626"/>
                  </a:lnTo>
                  <a:lnTo>
                    <a:pt x="6174" y="1531"/>
                  </a:lnTo>
                  <a:lnTo>
                    <a:pt x="6152" y="1446"/>
                  </a:lnTo>
                  <a:lnTo>
                    <a:pt x="6110" y="1361"/>
                  </a:lnTo>
                  <a:lnTo>
                    <a:pt x="6078" y="1286"/>
                  </a:lnTo>
                  <a:lnTo>
                    <a:pt x="6025" y="1201"/>
                  </a:lnTo>
                  <a:lnTo>
                    <a:pt x="5972" y="1116"/>
                  </a:lnTo>
                  <a:lnTo>
                    <a:pt x="5919" y="1031"/>
                  </a:lnTo>
                  <a:lnTo>
                    <a:pt x="5844" y="957"/>
                  </a:lnTo>
                  <a:lnTo>
                    <a:pt x="5685" y="808"/>
                  </a:lnTo>
                  <a:lnTo>
                    <a:pt x="5504" y="660"/>
                  </a:lnTo>
                  <a:lnTo>
                    <a:pt x="5292" y="521"/>
                  </a:lnTo>
                  <a:lnTo>
                    <a:pt x="5058" y="394"/>
                  </a:lnTo>
                  <a:lnTo>
                    <a:pt x="4803" y="288"/>
                  </a:lnTo>
                  <a:lnTo>
                    <a:pt x="4537" y="203"/>
                  </a:lnTo>
                  <a:lnTo>
                    <a:pt x="4261" y="128"/>
                  </a:lnTo>
                  <a:lnTo>
                    <a:pt x="3974" y="75"/>
                  </a:lnTo>
                  <a:lnTo>
                    <a:pt x="3687" y="33"/>
                  </a:lnTo>
                  <a:lnTo>
                    <a:pt x="339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9" name="Google Shape;1459;p41"/>
            <p:cNvSpPr/>
            <p:nvPr/>
          </p:nvSpPr>
          <p:spPr>
            <a:xfrm>
              <a:off x="1776825" y="3941575"/>
              <a:ext cx="155150" cy="89800"/>
            </a:xfrm>
            <a:custGeom>
              <a:rect b="b" l="l" r="r" t="t"/>
              <a:pathLst>
                <a:path extrusionOk="0" h="3592" w="6206">
                  <a:moveTo>
                    <a:pt x="3092" y="1"/>
                  </a:moveTo>
                  <a:lnTo>
                    <a:pt x="2795" y="11"/>
                  </a:lnTo>
                  <a:lnTo>
                    <a:pt x="2497" y="33"/>
                  </a:lnTo>
                  <a:lnTo>
                    <a:pt x="2211" y="75"/>
                  </a:lnTo>
                  <a:lnTo>
                    <a:pt x="1924" y="128"/>
                  </a:lnTo>
                  <a:lnTo>
                    <a:pt x="1647" y="203"/>
                  </a:lnTo>
                  <a:lnTo>
                    <a:pt x="1382" y="298"/>
                  </a:lnTo>
                  <a:lnTo>
                    <a:pt x="1137" y="405"/>
                  </a:lnTo>
                  <a:lnTo>
                    <a:pt x="904" y="532"/>
                  </a:lnTo>
                  <a:lnTo>
                    <a:pt x="691" y="660"/>
                  </a:lnTo>
                  <a:lnTo>
                    <a:pt x="500" y="808"/>
                  </a:lnTo>
                  <a:lnTo>
                    <a:pt x="351" y="957"/>
                  </a:lnTo>
                  <a:lnTo>
                    <a:pt x="277" y="1042"/>
                  </a:lnTo>
                  <a:lnTo>
                    <a:pt x="224" y="1127"/>
                  </a:lnTo>
                  <a:lnTo>
                    <a:pt x="171" y="1201"/>
                  </a:lnTo>
                  <a:lnTo>
                    <a:pt x="128" y="1286"/>
                  </a:lnTo>
                  <a:lnTo>
                    <a:pt x="86" y="1371"/>
                  </a:lnTo>
                  <a:lnTo>
                    <a:pt x="54" y="1456"/>
                  </a:lnTo>
                  <a:lnTo>
                    <a:pt x="32" y="1541"/>
                  </a:lnTo>
                  <a:lnTo>
                    <a:pt x="11" y="1626"/>
                  </a:lnTo>
                  <a:lnTo>
                    <a:pt x="1" y="1711"/>
                  </a:lnTo>
                  <a:lnTo>
                    <a:pt x="1" y="1796"/>
                  </a:lnTo>
                  <a:lnTo>
                    <a:pt x="1" y="1881"/>
                  </a:lnTo>
                  <a:lnTo>
                    <a:pt x="11" y="1966"/>
                  </a:lnTo>
                  <a:lnTo>
                    <a:pt x="32" y="2051"/>
                  </a:lnTo>
                  <a:lnTo>
                    <a:pt x="54" y="2147"/>
                  </a:lnTo>
                  <a:lnTo>
                    <a:pt x="86" y="2221"/>
                  </a:lnTo>
                  <a:lnTo>
                    <a:pt x="128" y="2306"/>
                  </a:lnTo>
                  <a:lnTo>
                    <a:pt x="171" y="2391"/>
                  </a:lnTo>
                  <a:lnTo>
                    <a:pt x="234" y="2476"/>
                  </a:lnTo>
                  <a:lnTo>
                    <a:pt x="287" y="2551"/>
                  </a:lnTo>
                  <a:lnTo>
                    <a:pt x="362" y="2636"/>
                  </a:lnTo>
                  <a:lnTo>
                    <a:pt x="511" y="2784"/>
                  </a:lnTo>
                  <a:lnTo>
                    <a:pt x="702" y="2933"/>
                  </a:lnTo>
                  <a:lnTo>
                    <a:pt x="914" y="3071"/>
                  </a:lnTo>
                  <a:lnTo>
                    <a:pt x="1148" y="3188"/>
                  </a:lnTo>
                  <a:lnTo>
                    <a:pt x="1403" y="3305"/>
                  </a:lnTo>
                  <a:lnTo>
                    <a:pt x="1669" y="3390"/>
                  </a:lnTo>
                  <a:lnTo>
                    <a:pt x="1945" y="3464"/>
                  </a:lnTo>
                  <a:lnTo>
                    <a:pt x="2232" y="3518"/>
                  </a:lnTo>
                  <a:lnTo>
                    <a:pt x="2519" y="3560"/>
                  </a:lnTo>
                  <a:lnTo>
                    <a:pt x="2816" y="3592"/>
                  </a:lnTo>
                  <a:lnTo>
                    <a:pt x="3411" y="3592"/>
                  </a:lnTo>
                  <a:lnTo>
                    <a:pt x="3709" y="3560"/>
                  </a:lnTo>
                  <a:lnTo>
                    <a:pt x="3995" y="3518"/>
                  </a:lnTo>
                  <a:lnTo>
                    <a:pt x="4282" y="3464"/>
                  </a:lnTo>
                  <a:lnTo>
                    <a:pt x="4559" y="3390"/>
                  </a:lnTo>
                  <a:lnTo>
                    <a:pt x="4814" y="3294"/>
                  </a:lnTo>
                  <a:lnTo>
                    <a:pt x="5069" y="3188"/>
                  </a:lnTo>
                  <a:lnTo>
                    <a:pt x="5302" y="3071"/>
                  </a:lnTo>
                  <a:lnTo>
                    <a:pt x="5515" y="2933"/>
                  </a:lnTo>
                  <a:lnTo>
                    <a:pt x="5695" y="2784"/>
                  </a:lnTo>
                  <a:lnTo>
                    <a:pt x="5855" y="2636"/>
                  </a:lnTo>
                  <a:lnTo>
                    <a:pt x="5919" y="2551"/>
                  </a:lnTo>
                  <a:lnTo>
                    <a:pt x="5982" y="2476"/>
                  </a:lnTo>
                  <a:lnTo>
                    <a:pt x="6035" y="2391"/>
                  </a:lnTo>
                  <a:lnTo>
                    <a:pt x="6078" y="2306"/>
                  </a:lnTo>
                  <a:lnTo>
                    <a:pt x="6120" y="2221"/>
                  </a:lnTo>
                  <a:lnTo>
                    <a:pt x="6152" y="2147"/>
                  </a:lnTo>
                  <a:lnTo>
                    <a:pt x="6174" y="2051"/>
                  </a:lnTo>
                  <a:lnTo>
                    <a:pt x="6195" y="1966"/>
                  </a:lnTo>
                  <a:lnTo>
                    <a:pt x="6205" y="1881"/>
                  </a:lnTo>
                  <a:lnTo>
                    <a:pt x="6205" y="1796"/>
                  </a:lnTo>
                  <a:lnTo>
                    <a:pt x="6205" y="1711"/>
                  </a:lnTo>
                  <a:lnTo>
                    <a:pt x="6195" y="1626"/>
                  </a:lnTo>
                  <a:lnTo>
                    <a:pt x="6174" y="1541"/>
                  </a:lnTo>
                  <a:lnTo>
                    <a:pt x="6142" y="1456"/>
                  </a:lnTo>
                  <a:lnTo>
                    <a:pt x="6110" y="1371"/>
                  </a:lnTo>
                  <a:lnTo>
                    <a:pt x="6078" y="1286"/>
                  </a:lnTo>
                  <a:lnTo>
                    <a:pt x="6025" y="1201"/>
                  </a:lnTo>
                  <a:lnTo>
                    <a:pt x="5972" y="1127"/>
                  </a:lnTo>
                  <a:lnTo>
                    <a:pt x="5919" y="1042"/>
                  </a:lnTo>
                  <a:lnTo>
                    <a:pt x="5844" y="957"/>
                  </a:lnTo>
                  <a:lnTo>
                    <a:pt x="5685" y="808"/>
                  </a:lnTo>
                  <a:lnTo>
                    <a:pt x="5504" y="660"/>
                  </a:lnTo>
                  <a:lnTo>
                    <a:pt x="5292" y="532"/>
                  </a:lnTo>
                  <a:lnTo>
                    <a:pt x="5058" y="405"/>
                  </a:lnTo>
                  <a:lnTo>
                    <a:pt x="4803" y="298"/>
                  </a:lnTo>
                  <a:lnTo>
                    <a:pt x="4537" y="203"/>
                  </a:lnTo>
                  <a:lnTo>
                    <a:pt x="4261" y="128"/>
                  </a:lnTo>
                  <a:lnTo>
                    <a:pt x="3974" y="75"/>
                  </a:lnTo>
                  <a:lnTo>
                    <a:pt x="3687" y="33"/>
                  </a:lnTo>
                  <a:lnTo>
                    <a:pt x="3390" y="11"/>
                  </a:lnTo>
                  <a:lnTo>
                    <a:pt x="309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0" name="Google Shape;1460;p41"/>
            <p:cNvSpPr/>
            <p:nvPr/>
          </p:nvSpPr>
          <p:spPr>
            <a:xfrm>
              <a:off x="1495800" y="3941575"/>
              <a:ext cx="155150" cy="89800"/>
            </a:xfrm>
            <a:custGeom>
              <a:rect b="b" l="l" r="r" t="t"/>
              <a:pathLst>
                <a:path extrusionOk="0" h="3592" w="6206">
                  <a:moveTo>
                    <a:pt x="3093" y="1"/>
                  </a:moveTo>
                  <a:lnTo>
                    <a:pt x="2795" y="11"/>
                  </a:lnTo>
                  <a:lnTo>
                    <a:pt x="2498" y="33"/>
                  </a:lnTo>
                  <a:lnTo>
                    <a:pt x="2211" y="75"/>
                  </a:lnTo>
                  <a:lnTo>
                    <a:pt x="1924" y="128"/>
                  </a:lnTo>
                  <a:lnTo>
                    <a:pt x="1648" y="203"/>
                  </a:lnTo>
                  <a:lnTo>
                    <a:pt x="1393" y="298"/>
                  </a:lnTo>
                  <a:lnTo>
                    <a:pt x="1138" y="405"/>
                  </a:lnTo>
                  <a:lnTo>
                    <a:pt x="904" y="532"/>
                  </a:lnTo>
                  <a:lnTo>
                    <a:pt x="691" y="660"/>
                  </a:lnTo>
                  <a:lnTo>
                    <a:pt x="511" y="808"/>
                  </a:lnTo>
                  <a:lnTo>
                    <a:pt x="351" y="957"/>
                  </a:lnTo>
                  <a:lnTo>
                    <a:pt x="288" y="1042"/>
                  </a:lnTo>
                  <a:lnTo>
                    <a:pt x="224" y="1116"/>
                  </a:lnTo>
                  <a:lnTo>
                    <a:pt x="171" y="1201"/>
                  </a:lnTo>
                  <a:lnTo>
                    <a:pt x="128" y="1286"/>
                  </a:lnTo>
                  <a:lnTo>
                    <a:pt x="86" y="1371"/>
                  </a:lnTo>
                  <a:lnTo>
                    <a:pt x="54" y="1456"/>
                  </a:lnTo>
                  <a:lnTo>
                    <a:pt x="33" y="1541"/>
                  </a:lnTo>
                  <a:lnTo>
                    <a:pt x="11" y="1626"/>
                  </a:lnTo>
                  <a:lnTo>
                    <a:pt x="1" y="1711"/>
                  </a:lnTo>
                  <a:lnTo>
                    <a:pt x="1" y="1796"/>
                  </a:lnTo>
                  <a:lnTo>
                    <a:pt x="1" y="1881"/>
                  </a:lnTo>
                  <a:lnTo>
                    <a:pt x="11" y="1966"/>
                  </a:lnTo>
                  <a:lnTo>
                    <a:pt x="33" y="2051"/>
                  </a:lnTo>
                  <a:lnTo>
                    <a:pt x="64" y="2136"/>
                  </a:lnTo>
                  <a:lnTo>
                    <a:pt x="96" y="2221"/>
                  </a:lnTo>
                  <a:lnTo>
                    <a:pt x="128" y="2306"/>
                  </a:lnTo>
                  <a:lnTo>
                    <a:pt x="181" y="2391"/>
                  </a:lnTo>
                  <a:lnTo>
                    <a:pt x="234" y="2476"/>
                  </a:lnTo>
                  <a:lnTo>
                    <a:pt x="288" y="2551"/>
                  </a:lnTo>
                  <a:lnTo>
                    <a:pt x="362" y="2636"/>
                  </a:lnTo>
                  <a:lnTo>
                    <a:pt x="521" y="2784"/>
                  </a:lnTo>
                  <a:lnTo>
                    <a:pt x="702" y="2933"/>
                  </a:lnTo>
                  <a:lnTo>
                    <a:pt x="914" y="3071"/>
                  </a:lnTo>
                  <a:lnTo>
                    <a:pt x="1148" y="3188"/>
                  </a:lnTo>
                  <a:lnTo>
                    <a:pt x="1403" y="3305"/>
                  </a:lnTo>
                  <a:lnTo>
                    <a:pt x="1669" y="3390"/>
                  </a:lnTo>
                  <a:lnTo>
                    <a:pt x="1945" y="3464"/>
                  </a:lnTo>
                  <a:lnTo>
                    <a:pt x="2232" y="3518"/>
                  </a:lnTo>
                  <a:lnTo>
                    <a:pt x="2519" y="3560"/>
                  </a:lnTo>
                  <a:lnTo>
                    <a:pt x="2816" y="3592"/>
                  </a:lnTo>
                  <a:lnTo>
                    <a:pt x="3411" y="3592"/>
                  </a:lnTo>
                  <a:lnTo>
                    <a:pt x="3709" y="3560"/>
                  </a:lnTo>
                  <a:lnTo>
                    <a:pt x="3996" y="3518"/>
                  </a:lnTo>
                  <a:lnTo>
                    <a:pt x="4282" y="3464"/>
                  </a:lnTo>
                  <a:lnTo>
                    <a:pt x="4559" y="3390"/>
                  </a:lnTo>
                  <a:lnTo>
                    <a:pt x="4824" y="3305"/>
                  </a:lnTo>
                  <a:lnTo>
                    <a:pt x="5069" y="3188"/>
                  </a:lnTo>
                  <a:lnTo>
                    <a:pt x="5302" y="3071"/>
                  </a:lnTo>
                  <a:lnTo>
                    <a:pt x="5515" y="2933"/>
                  </a:lnTo>
                  <a:lnTo>
                    <a:pt x="5706" y="2784"/>
                  </a:lnTo>
                  <a:lnTo>
                    <a:pt x="5855" y="2636"/>
                  </a:lnTo>
                  <a:lnTo>
                    <a:pt x="5929" y="2551"/>
                  </a:lnTo>
                  <a:lnTo>
                    <a:pt x="5982" y="2476"/>
                  </a:lnTo>
                  <a:lnTo>
                    <a:pt x="6036" y="2391"/>
                  </a:lnTo>
                  <a:lnTo>
                    <a:pt x="6078" y="2306"/>
                  </a:lnTo>
                  <a:lnTo>
                    <a:pt x="6121" y="2221"/>
                  </a:lnTo>
                  <a:lnTo>
                    <a:pt x="6152" y="2147"/>
                  </a:lnTo>
                  <a:lnTo>
                    <a:pt x="6174" y="2051"/>
                  </a:lnTo>
                  <a:lnTo>
                    <a:pt x="6195" y="1966"/>
                  </a:lnTo>
                  <a:lnTo>
                    <a:pt x="6206" y="1881"/>
                  </a:lnTo>
                  <a:lnTo>
                    <a:pt x="6206" y="1796"/>
                  </a:lnTo>
                  <a:lnTo>
                    <a:pt x="6206" y="1711"/>
                  </a:lnTo>
                  <a:lnTo>
                    <a:pt x="6195" y="1626"/>
                  </a:lnTo>
                  <a:lnTo>
                    <a:pt x="6174" y="1541"/>
                  </a:lnTo>
                  <a:lnTo>
                    <a:pt x="6152" y="1456"/>
                  </a:lnTo>
                  <a:lnTo>
                    <a:pt x="6121" y="1371"/>
                  </a:lnTo>
                  <a:lnTo>
                    <a:pt x="6078" y="1286"/>
                  </a:lnTo>
                  <a:lnTo>
                    <a:pt x="6036" y="1201"/>
                  </a:lnTo>
                  <a:lnTo>
                    <a:pt x="5972" y="1127"/>
                  </a:lnTo>
                  <a:lnTo>
                    <a:pt x="5919" y="1042"/>
                  </a:lnTo>
                  <a:lnTo>
                    <a:pt x="5844" y="957"/>
                  </a:lnTo>
                  <a:lnTo>
                    <a:pt x="5696" y="808"/>
                  </a:lnTo>
                  <a:lnTo>
                    <a:pt x="5504" y="660"/>
                  </a:lnTo>
                  <a:lnTo>
                    <a:pt x="5292" y="532"/>
                  </a:lnTo>
                  <a:lnTo>
                    <a:pt x="5058" y="405"/>
                  </a:lnTo>
                  <a:lnTo>
                    <a:pt x="4803" y="298"/>
                  </a:lnTo>
                  <a:lnTo>
                    <a:pt x="4537" y="203"/>
                  </a:lnTo>
                  <a:lnTo>
                    <a:pt x="4261" y="128"/>
                  </a:lnTo>
                  <a:lnTo>
                    <a:pt x="3974" y="75"/>
                  </a:lnTo>
                  <a:lnTo>
                    <a:pt x="3687" y="33"/>
                  </a:lnTo>
                  <a:lnTo>
                    <a:pt x="3390" y="11"/>
                  </a:lnTo>
                  <a:lnTo>
                    <a:pt x="30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1" name="Google Shape;1461;p41"/>
            <p:cNvSpPr/>
            <p:nvPr/>
          </p:nvSpPr>
          <p:spPr>
            <a:xfrm>
              <a:off x="1636850" y="4022850"/>
              <a:ext cx="155150" cy="90075"/>
            </a:xfrm>
            <a:custGeom>
              <a:rect b="b" l="l" r="r" t="t"/>
              <a:pathLst>
                <a:path extrusionOk="0" h="3603" w="6206">
                  <a:moveTo>
                    <a:pt x="3092" y="1"/>
                  </a:moveTo>
                  <a:lnTo>
                    <a:pt x="2795" y="12"/>
                  </a:lnTo>
                  <a:lnTo>
                    <a:pt x="2497" y="33"/>
                  </a:lnTo>
                  <a:lnTo>
                    <a:pt x="2210" y="75"/>
                  </a:lnTo>
                  <a:lnTo>
                    <a:pt x="1923" y="139"/>
                  </a:lnTo>
                  <a:lnTo>
                    <a:pt x="1647" y="213"/>
                  </a:lnTo>
                  <a:lnTo>
                    <a:pt x="1382" y="298"/>
                  </a:lnTo>
                  <a:lnTo>
                    <a:pt x="1137" y="405"/>
                  </a:lnTo>
                  <a:lnTo>
                    <a:pt x="904" y="532"/>
                  </a:lnTo>
                  <a:lnTo>
                    <a:pt x="691" y="670"/>
                  </a:lnTo>
                  <a:lnTo>
                    <a:pt x="500" y="808"/>
                  </a:lnTo>
                  <a:lnTo>
                    <a:pt x="351" y="968"/>
                  </a:lnTo>
                  <a:lnTo>
                    <a:pt x="277" y="1042"/>
                  </a:lnTo>
                  <a:lnTo>
                    <a:pt x="224" y="1127"/>
                  </a:lnTo>
                  <a:lnTo>
                    <a:pt x="170" y="1212"/>
                  </a:lnTo>
                  <a:lnTo>
                    <a:pt x="117" y="1287"/>
                  </a:lnTo>
                  <a:lnTo>
                    <a:pt x="85" y="1372"/>
                  </a:lnTo>
                  <a:lnTo>
                    <a:pt x="54" y="1457"/>
                  </a:lnTo>
                  <a:lnTo>
                    <a:pt x="32" y="1542"/>
                  </a:lnTo>
                  <a:lnTo>
                    <a:pt x="11" y="1626"/>
                  </a:lnTo>
                  <a:lnTo>
                    <a:pt x="0" y="1711"/>
                  </a:lnTo>
                  <a:lnTo>
                    <a:pt x="0" y="1807"/>
                  </a:lnTo>
                  <a:lnTo>
                    <a:pt x="0" y="1892"/>
                  </a:lnTo>
                  <a:lnTo>
                    <a:pt x="11" y="1977"/>
                  </a:lnTo>
                  <a:lnTo>
                    <a:pt x="32" y="2062"/>
                  </a:lnTo>
                  <a:lnTo>
                    <a:pt x="54" y="2147"/>
                  </a:lnTo>
                  <a:lnTo>
                    <a:pt x="85" y="2232"/>
                  </a:lnTo>
                  <a:lnTo>
                    <a:pt x="128" y="2317"/>
                  </a:lnTo>
                  <a:lnTo>
                    <a:pt x="170" y="2402"/>
                  </a:lnTo>
                  <a:lnTo>
                    <a:pt x="224" y="2476"/>
                  </a:lnTo>
                  <a:lnTo>
                    <a:pt x="287" y="2561"/>
                  </a:lnTo>
                  <a:lnTo>
                    <a:pt x="362" y="2636"/>
                  </a:lnTo>
                  <a:lnTo>
                    <a:pt x="510" y="2795"/>
                  </a:lnTo>
                  <a:lnTo>
                    <a:pt x="702" y="2933"/>
                  </a:lnTo>
                  <a:lnTo>
                    <a:pt x="914" y="3071"/>
                  </a:lnTo>
                  <a:lnTo>
                    <a:pt x="1148" y="3199"/>
                  </a:lnTo>
                  <a:lnTo>
                    <a:pt x="1403" y="3305"/>
                  </a:lnTo>
                  <a:lnTo>
                    <a:pt x="1668" y="3390"/>
                  </a:lnTo>
                  <a:lnTo>
                    <a:pt x="1945" y="3465"/>
                  </a:lnTo>
                  <a:lnTo>
                    <a:pt x="2232" y="3528"/>
                  </a:lnTo>
                  <a:lnTo>
                    <a:pt x="2518" y="3571"/>
                  </a:lnTo>
                  <a:lnTo>
                    <a:pt x="2816" y="3592"/>
                  </a:lnTo>
                  <a:lnTo>
                    <a:pt x="3113" y="3603"/>
                  </a:lnTo>
                  <a:lnTo>
                    <a:pt x="3411" y="3592"/>
                  </a:lnTo>
                  <a:lnTo>
                    <a:pt x="3708" y="3571"/>
                  </a:lnTo>
                  <a:lnTo>
                    <a:pt x="3995" y="3528"/>
                  </a:lnTo>
                  <a:lnTo>
                    <a:pt x="4282" y="3465"/>
                  </a:lnTo>
                  <a:lnTo>
                    <a:pt x="4548" y="3390"/>
                  </a:lnTo>
                  <a:lnTo>
                    <a:pt x="4813" y="3305"/>
                  </a:lnTo>
                  <a:lnTo>
                    <a:pt x="5068" y="3199"/>
                  </a:lnTo>
                  <a:lnTo>
                    <a:pt x="5302" y="3071"/>
                  </a:lnTo>
                  <a:lnTo>
                    <a:pt x="5515" y="2933"/>
                  </a:lnTo>
                  <a:lnTo>
                    <a:pt x="5695" y="2795"/>
                  </a:lnTo>
                  <a:lnTo>
                    <a:pt x="5855" y="2636"/>
                  </a:lnTo>
                  <a:lnTo>
                    <a:pt x="5918" y="2561"/>
                  </a:lnTo>
                  <a:lnTo>
                    <a:pt x="5982" y="2476"/>
                  </a:lnTo>
                  <a:lnTo>
                    <a:pt x="6035" y="2402"/>
                  </a:lnTo>
                  <a:lnTo>
                    <a:pt x="6078" y="2317"/>
                  </a:lnTo>
                  <a:lnTo>
                    <a:pt x="6120" y="2232"/>
                  </a:lnTo>
                  <a:lnTo>
                    <a:pt x="6152" y="2147"/>
                  </a:lnTo>
                  <a:lnTo>
                    <a:pt x="6173" y="2062"/>
                  </a:lnTo>
                  <a:lnTo>
                    <a:pt x="6195" y="1977"/>
                  </a:lnTo>
                  <a:lnTo>
                    <a:pt x="6205" y="1892"/>
                  </a:lnTo>
                  <a:lnTo>
                    <a:pt x="6205" y="1807"/>
                  </a:lnTo>
                  <a:lnTo>
                    <a:pt x="6195" y="1711"/>
                  </a:lnTo>
                  <a:lnTo>
                    <a:pt x="6184" y="1626"/>
                  </a:lnTo>
                  <a:lnTo>
                    <a:pt x="6173" y="1542"/>
                  </a:lnTo>
                  <a:lnTo>
                    <a:pt x="6141" y="1457"/>
                  </a:lnTo>
                  <a:lnTo>
                    <a:pt x="6110" y="1372"/>
                  </a:lnTo>
                  <a:lnTo>
                    <a:pt x="6078" y="1287"/>
                  </a:lnTo>
                  <a:lnTo>
                    <a:pt x="6025" y="1212"/>
                  </a:lnTo>
                  <a:lnTo>
                    <a:pt x="5971" y="1127"/>
                  </a:lnTo>
                  <a:lnTo>
                    <a:pt x="5908" y="1042"/>
                  </a:lnTo>
                  <a:lnTo>
                    <a:pt x="5844" y="968"/>
                  </a:lnTo>
                  <a:lnTo>
                    <a:pt x="5685" y="808"/>
                  </a:lnTo>
                  <a:lnTo>
                    <a:pt x="5504" y="670"/>
                  </a:lnTo>
                  <a:lnTo>
                    <a:pt x="5291" y="532"/>
                  </a:lnTo>
                  <a:lnTo>
                    <a:pt x="5047" y="405"/>
                  </a:lnTo>
                  <a:lnTo>
                    <a:pt x="4803" y="298"/>
                  </a:lnTo>
                  <a:lnTo>
                    <a:pt x="4537" y="213"/>
                  </a:lnTo>
                  <a:lnTo>
                    <a:pt x="4261" y="139"/>
                  </a:lnTo>
                  <a:lnTo>
                    <a:pt x="3974" y="75"/>
                  </a:lnTo>
                  <a:lnTo>
                    <a:pt x="3687" y="33"/>
                  </a:lnTo>
                  <a:lnTo>
                    <a:pt x="3390" y="12"/>
                  </a:lnTo>
                  <a:lnTo>
                    <a:pt x="309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2" name="Google Shape;1462;p41"/>
            <p:cNvSpPr/>
            <p:nvPr/>
          </p:nvSpPr>
          <p:spPr>
            <a:xfrm>
              <a:off x="2415100" y="3828425"/>
              <a:ext cx="546400" cy="316375"/>
            </a:xfrm>
            <a:custGeom>
              <a:rect b="b" l="l" r="r" t="t"/>
              <a:pathLst>
                <a:path extrusionOk="0" h="12655" w="21856">
                  <a:moveTo>
                    <a:pt x="10370" y="1"/>
                  </a:moveTo>
                  <a:lnTo>
                    <a:pt x="9850" y="22"/>
                  </a:lnTo>
                  <a:lnTo>
                    <a:pt x="9329" y="64"/>
                  </a:lnTo>
                  <a:lnTo>
                    <a:pt x="8808" y="118"/>
                  </a:lnTo>
                  <a:lnTo>
                    <a:pt x="8298" y="181"/>
                  </a:lnTo>
                  <a:lnTo>
                    <a:pt x="7789" y="256"/>
                  </a:lnTo>
                  <a:lnTo>
                    <a:pt x="7279" y="351"/>
                  </a:lnTo>
                  <a:lnTo>
                    <a:pt x="6790" y="458"/>
                  </a:lnTo>
                  <a:lnTo>
                    <a:pt x="6301" y="585"/>
                  </a:lnTo>
                  <a:lnTo>
                    <a:pt x="5812" y="723"/>
                  </a:lnTo>
                  <a:lnTo>
                    <a:pt x="5345" y="872"/>
                  </a:lnTo>
                  <a:lnTo>
                    <a:pt x="4888" y="1042"/>
                  </a:lnTo>
                  <a:lnTo>
                    <a:pt x="4442" y="1223"/>
                  </a:lnTo>
                  <a:lnTo>
                    <a:pt x="4006" y="1414"/>
                  </a:lnTo>
                  <a:lnTo>
                    <a:pt x="3581" y="1626"/>
                  </a:lnTo>
                  <a:lnTo>
                    <a:pt x="3177" y="1849"/>
                  </a:lnTo>
                  <a:lnTo>
                    <a:pt x="2795" y="2083"/>
                  </a:lnTo>
                  <a:lnTo>
                    <a:pt x="2434" y="2328"/>
                  </a:lnTo>
                  <a:lnTo>
                    <a:pt x="2094" y="2583"/>
                  </a:lnTo>
                  <a:lnTo>
                    <a:pt x="1786" y="2848"/>
                  </a:lnTo>
                  <a:lnTo>
                    <a:pt x="1499" y="3114"/>
                  </a:lnTo>
                  <a:lnTo>
                    <a:pt x="1233" y="3379"/>
                  </a:lnTo>
                  <a:lnTo>
                    <a:pt x="999" y="3656"/>
                  </a:lnTo>
                  <a:lnTo>
                    <a:pt x="787" y="3942"/>
                  </a:lnTo>
                  <a:lnTo>
                    <a:pt x="606" y="4229"/>
                  </a:lnTo>
                  <a:lnTo>
                    <a:pt x="447" y="4527"/>
                  </a:lnTo>
                  <a:lnTo>
                    <a:pt x="309" y="4814"/>
                  </a:lnTo>
                  <a:lnTo>
                    <a:pt x="203" y="5111"/>
                  </a:lnTo>
                  <a:lnTo>
                    <a:pt x="118" y="5419"/>
                  </a:lnTo>
                  <a:lnTo>
                    <a:pt x="54" y="5717"/>
                  </a:lnTo>
                  <a:lnTo>
                    <a:pt x="11" y="6025"/>
                  </a:lnTo>
                  <a:lnTo>
                    <a:pt x="1" y="6322"/>
                  </a:lnTo>
                  <a:lnTo>
                    <a:pt x="22" y="6630"/>
                  </a:lnTo>
                  <a:lnTo>
                    <a:pt x="54" y="6928"/>
                  </a:lnTo>
                  <a:lnTo>
                    <a:pt x="118" y="7236"/>
                  </a:lnTo>
                  <a:lnTo>
                    <a:pt x="213" y="7534"/>
                  </a:lnTo>
                  <a:lnTo>
                    <a:pt x="330" y="7831"/>
                  </a:lnTo>
                  <a:lnTo>
                    <a:pt x="468" y="8129"/>
                  </a:lnTo>
                  <a:lnTo>
                    <a:pt x="628" y="8415"/>
                  </a:lnTo>
                  <a:lnTo>
                    <a:pt x="819" y="8702"/>
                  </a:lnTo>
                  <a:lnTo>
                    <a:pt x="1031" y="8989"/>
                  </a:lnTo>
                  <a:lnTo>
                    <a:pt x="1276" y="9265"/>
                  </a:lnTo>
                  <a:lnTo>
                    <a:pt x="1531" y="9542"/>
                  </a:lnTo>
                  <a:lnTo>
                    <a:pt x="1828" y="9807"/>
                  </a:lnTo>
                  <a:lnTo>
                    <a:pt x="2136" y="10062"/>
                  </a:lnTo>
                  <a:lnTo>
                    <a:pt x="2476" y="10317"/>
                  </a:lnTo>
                  <a:lnTo>
                    <a:pt x="2837" y="10562"/>
                  </a:lnTo>
                  <a:lnTo>
                    <a:pt x="3231" y="10795"/>
                  </a:lnTo>
                  <a:lnTo>
                    <a:pt x="3634" y="11018"/>
                  </a:lnTo>
                  <a:lnTo>
                    <a:pt x="4059" y="11231"/>
                  </a:lnTo>
                  <a:lnTo>
                    <a:pt x="4495" y="11433"/>
                  </a:lnTo>
                  <a:lnTo>
                    <a:pt x="4952" y="11613"/>
                  </a:lnTo>
                  <a:lnTo>
                    <a:pt x="5409" y="11773"/>
                  </a:lnTo>
                  <a:lnTo>
                    <a:pt x="5876" y="11932"/>
                  </a:lnTo>
                  <a:lnTo>
                    <a:pt x="6365" y="12070"/>
                  </a:lnTo>
                  <a:lnTo>
                    <a:pt x="6854" y="12187"/>
                  </a:lnTo>
                  <a:lnTo>
                    <a:pt x="7353" y="12293"/>
                  </a:lnTo>
                  <a:lnTo>
                    <a:pt x="7852" y="12389"/>
                  </a:lnTo>
                  <a:lnTo>
                    <a:pt x="8362" y="12474"/>
                  </a:lnTo>
                  <a:lnTo>
                    <a:pt x="8872" y="12538"/>
                  </a:lnTo>
                  <a:lnTo>
                    <a:pt x="9393" y="12591"/>
                  </a:lnTo>
                  <a:lnTo>
                    <a:pt x="9913" y="12623"/>
                  </a:lnTo>
                  <a:lnTo>
                    <a:pt x="10445" y="12644"/>
                  </a:lnTo>
                  <a:lnTo>
                    <a:pt x="10965" y="12655"/>
                  </a:lnTo>
                  <a:lnTo>
                    <a:pt x="11486" y="12644"/>
                  </a:lnTo>
                  <a:lnTo>
                    <a:pt x="12007" y="12623"/>
                  </a:lnTo>
                  <a:lnTo>
                    <a:pt x="12527" y="12591"/>
                  </a:lnTo>
                  <a:lnTo>
                    <a:pt x="13048" y="12538"/>
                  </a:lnTo>
                  <a:lnTo>
                    <a:pt x="13568" y="12474"/>
                  </a:lnTo>
                  <a:lnTo>
                    <a:pt x="14068" y="12389"/>
                  </a:lnTo>
                  <a:lnTo>
                    <a:pt x="14578" y="12293"/>
                  </a:lnTo>
                  <a:lnTo>
                    <a:pt x="15077" y="12187"/>
                  </a:lnTo>
                  <a:lnTo>
                    <a:pt x="15555" y="12070"/>
                  </a:lnTo>
                  <a:lnTo>
                    <a:pt x="16044" y="11932"/>
                  </a:lnTo>
                  <a:lnTo>
                    <a:pt x="16511" y="11773"/>
                  </a:lnTo>
                  <a:lnTo>
                    <a:pt x="16968" y="11613"/>
                  </a:lnTo>
                  <a:lnTo>
                    <a:pt x="17414" y="11433"/>
                  </a:lnTo>
                  <a:lnTo>
                    <a:pt x="17850" y="11231"/>
                  </a:lnTo>
                  <a:lnTo>
                    <a:pt x="18275" y="11018"/>
                  </a:lnTo>
                  <a:lnTo>
                    <a:pt x="18679" y="10795"/>
                  </a:lnTo>
                  <a:lnTo>
                    <a:pt x="19061" y="10562"/>
                  </a:lnTo>
                  <a:lnTo>
                    <a:pt x="19423" y="10317"/>
                  </a:lnTo>
                  <a:lnTo>
                    <a:pt x="19762" y="10062"/>
                  </a:lnTo>
                  <a:lnTo>
                    <a:pt x="20071" y="9807"/>
                  </a:lnTo>
                  <a:lnTo>
                    <a:pt x="20357" y="9542"/>
                  </a:lnTo>
                  <a:lnTo>
                    <a:pt x="20623" y="9265"/>
                  </a:lnTo>
                  <a:lnTo>
                    <a:pt x="20857" y="8989"/>
                  </a:lnTo>
                  <a:lnTo>
                    <a:pt x="21069" y="8702"/>
                  </a:lnTo>
                  <a:lnTo>
                    <a:pt x="21250" y="8415"/>
                  </a:lnTo>
                  <a:lnTo>
                    <a:pt x="21409" y="8129"/>
                  </a:lnTo>
                  <a:lnTo>
                    <a:pt x="21547" y="7831"/>
                  </a:lnTo>
                  <a:lnTo>
                    <a:pt x="21664" y="7534"/>
                  </a:lnTo>
                  <a:lnTo>
                    <a:pt x="21749" y="7236"/>
                  </a:lnTo>
                  <a:lnTo>
                    <a:pt x="21802" y="6928"/>
                  </a:lnTo>
                  <a:lnTo>
                    <a:pt x="21845" y="6630"/>
                  </a:lnTo>
                  <a:lnTo>
                    <a:pt x="21856" y="6322"/>
                  </a:lnTo>
                  <a:lnTo>
                    <a:pt x="21834" y="6025"/>
                  </a:lnTo>
                  <a:lnTo>
                    <a:pt x="21802" y="5717"/>
                  </a:lnTo>
                  <a:lnTo>
                    <a:pt x="21739" y="5419"/>
                  </a:lnTo>
                  <a:lnTo>
                    <a:pt x="21643" y="5111"/>
                  </a:lnTo>
                  <a:lnTo>
                    <a:pt x="21526" y="4814"/>
                  </a:lnTo>
                  <a:lnTo>
                    <a:pt x="21388" y="4527"/>
                  </a:lnTo>
                  <a:lnTo>
                    <a:pt x="21229" y="4229"/>
                  </a:lnTo>
                  <a:lnTo>
                    <a:pt x="21037" y="3942"/>
                  </a:lnTo>
                  <a:lnTo>
                    <a:pt x="20825" y="3656"/>
                  </a:lnTo>
                  <a:lnTo>
                    <a:pt x="20591" y="3379"/>
                  </a:lnTo>
                  <a:lnTo>
                    <a:pt x="20326" y="3114"/>
                  </a:lnTo>
                  <a:lnTo>
                    <a:pt x="20028" y="2837"/>
                  </a:lnTo>
                  <a:lnTo>
                    <a:pt x="19720" y="2583"/>
                  </a:lnTo>
                  <a:lnTo>
                    <a:pt x="19380" y="2328"/>
                  </a:lnTo>
                  <a:lnTo>
                    <a:pt x="19019" y="2083"/>
                  </a:lnTo>
                  <a:lnTo>
                    <a:pt x="18626" y="1849"/>
                  </a:lnTo>
                  <a:lnTo>
                    <a:pt x="18222" y="1626"/>
                  </a:lnTo>
                  <a:lnTo>
                    <a:pt x="17797" y="1414"/>
                  </a:lnTo>
                  <a:lnTo>
                    <a:pt x="17361" y="1223"/>
                  </a:lnTo>
                  <a:lnTo>
                    <a:pt x="16915" y="1042"/>
                  </a:lnTo>
                  <a:lnTo>
                    <a:pt x="16448" y="872"/>
                  </a:lnTo>
                  <a:lnTo>
                    <a:pt x="15980" y="723"/>
                  </a:lnTo>
                  <a:lnTo>
                    <a:pt x="15491" y="585"/>
                  </a:lnTo>
                  <a:lnTo>
                    <a:pt x="15003" y="458"/>
                  </a:lnTo>
                  <a:lnTo>
                    <a:pt x="14514" y="351"/>
                  </a:lnTo>
                  <a:lnTo>
                    <a:pt x="14004" y="256"/>
                  </a:lnTo>
                  <a:lnTo>
                    <a:pt x="13494" y="181"/>
                  </a:lnTo>
                  <a:lnTo>
                    <a:pt x="12984" y="118"/>
                  </a:lnTo>
                  <a:lnTo>
                    <a:pt x="12463" y="64"/>
                  </a:lnTo>
                  <a:lnTo>
                    <a:pt x="11943" y="22"/>
                  </a:lnTo>
                  <a:lnTo>
                    <a:pt x="1142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3" name="Google Shape;1463;p41"/>
            <p:cNvSpPr/>
            <p:nvPr/>
          </p:nvSpPr>
          <p:spPr>
            <a:xfrm>
              <a:off x="747300" y="3828425"/>
              <a:ext cx="546125" cy="316375"/>
            </a:xfrm>
            <a:custGeom>
              <a:rect b="b" l="l" r="r" t="t"/>
              <a:pathLst>
                <a:path extrusionOk="0" h="12655" w="21845">
                  <a:moveTo>
                    <a:pt x="10370" y="1"/>
                  </a:moveTo>
                  <a:lnTo>
                    <a:pt x="9839" y="22"/>
                  </a:lnTo>
                  <a:lnTo>
                    <a:pt x="9318" y="64"/>
                  </a:lnTo>
                  <a:lnTo>
                    <a:pt x="8808" y="118"/>
                  </a:lnTo>
                  <a:lnTo>
                    <a:pt x="8288" y="181"/>
                  </a:lnTo>
                  <a:lnTo>
                    <a:pt x="7778" y="256"/>
                  </a:lnTo>
                  <a:lnTo>
                    <a:pt x="7278" y="351"/>
                  </a:lnTo>
                  <a:lnTo>
                    <a:pt x="6779" y="458"/>
                  </a:lnTo>
                  <a:lnTo>
                    <a:pt x="6290" y="585"/>
                  </a:lnTo>
                  <a:lnTo>
                    <a:pt x="5812" y="723"/>
                  </a:lnTo>
                  <a:lnTo>
                    <a:pt x="5345" y="872"/>
                  </a:lnTo>
                  <a:lnTo>
                    <a:pt x="4888" y="1042"/>
                  </a:lnTo>
                  <a:lnTo>
                    <a:pt x="4442" y="1223"/>
                  </a:lnTo>
                  <a:lnTo>
                    <a:pt x="4006" y="1414"/>
                  </a:lnTo>
                  <a:lnTo>
                    <a:pt x="3581" y="1626"/>
                  </a:lnTo>
                  <a:lnTo>
                    <a:pt x="3177" y="1849"/>
                  </a:lnTo>
                  <a:lnTo>
                    <a:pt x="2795" y="2083"/>
                  </a:lnTo>
                  <a:lnTo>
                    <a:pt x="2434" y="2328"/>
                  </a:lnTo>
                  <a:lnTo>
                    <a:pt x="2094" y="2583"/>
                  </a:lnTo>
                  <a:lnTo>
                    <a:pt x="1785" y="2848"/>
                  </a:lnTo>
                  <a:lnTo>
                    <a:pt x="1499" y="3114"/>
                  </a:lnTo>
                  <a:lnTo>
                    <a:pt x="1233" y="3379"/>
                  </a:lnTo>
                  <a:lnTo>
                    <a:pt x="999" y="3656"/>
                  </a:lnTo>
                  <a:lnTo>
                    <a:pt x="787" y="3942"/>
                  </a:lnTo>
                  <a:lnTo>
                    <a:pt x="606" y="4229"/>
                  </a:lnTo>
                  <a:lnTo>
                    <a:pt x="447" y="4527"/>
                  </a:lnTo>
                  <a:lnTo>
                    <a:pt x="309" y="4814"/>
                  </a:lnTo>
                  <a:lnTo>
                    <a:pt x="192" y="5111"/>
                  </a:lnTo>
                  <a:lnTo>
                    <a:pt x="107" y="5419"/>
                  </a:lnTo>
                  <a:lnTo>
                    <a:pt x="54" y="5717"/>
                  </a:lnTo>
                  <a:lnTo>
                    <a:pt x="11" y="6025"/>
                  </a:lnTo>
                  <a:lnTo>
                    <a:pt x="0" y="6322"/>
                  </a:lnTo>
                  <a:lnTo>
                    <a:pt x="22" y="6630"/>
                  </a:lnTo>
                  <a:lnTo>
                    <a:pt x="54" y="6928"/>
                  </a:lnTo>
                  <a:lnTo>
                    <a:pt x="117" y="7236"/>
                  </a:lnTo>
                  <a:lnTo>
                    <a:pt x="213" y="7534"/>
                  </a:lnTo>
                  <a:lnTo>
                    <a:pt x="319" y="7831"/>
                  </a:lnTo>
                  <a:lnTo>
                    <a:pt x="468" y="8129"/>
                  </a:lnTo>
                  <a:lnTo>
                    <a:pt x="627" y="8415"/>
                  </a:lnTo>
                  <a:lnTo>
                    <a:pt x="819" y="8702"/>
                  </a:lnTo>
                  <a:lnTo>
                    <a:pt x="1031" y="8989"/>
                  </a:lnTo>
                  <a:lnTo>
                    <a:pt x="1265" y="9265"/>
                  </a:lnTo>
                  <a:lnTo>
                    <a:pt x="1530" y="9542"/>
                  </a:lnTo>
                  <a:lnTo>
                    <a:pt x="1817" y="9807"/>
                  </a:lnTo>
                  <a:lnTo>
                    <a:pt x="2136" y="10062"/>
                  </a:lnTo>
                  <a:lnTo>
                    <a:pt x="2476" y="10317"/>
                  </a:lnTo>
                  <a:lnTo>
                    <a:pt x="2837" y="10562"/>
                  </a:lnTo>
                  <a:lnTo>
                    <a:pt x="3230" y="10795"/>
                  </a:lnTo>
                  <a:lnTo>
                    <a:pt x="3634" y="11018"/>
                  </a:lnTo>
                  <a:lnTo>
                    <a:pt x="4059" y="11231"/>
                  </a:lnTo>
                  <a:lnTo>
                    <a:pt x="4495" y="11433"/>
                  </a:lnTo>
                  <a:lnTo>
                    <a:pt x="4941" y="11613"/>
                  </a:lnTo>
                  <a:lnTo>
                    <a:pt x="5408" y="11773"/>
                  </a:lnTo>
                  <a:lnTo>
                    <a:pt x="5876" y="11932"/>
                  </a:lnTo>
                  <a:lnTo>
                    <a:pt x="6354" y="12070"/>
                  </a:lnTo>
                  <a:lnTo>
                    <a:pt x="6853" y="12187"/>
                  </a:lnTo>
                  <a:lnTo>
                    <a:pt x="7342" y="12293"/>
                  </a:lnTo>
                  <a:lnTo>
                    <a:pt x="7852" y="12389"/>
                  </a:lnTo>
                  <a:lnTo>
                    <a:pt x="8362" y="12474"/>
                  </a:lnTo>
                  <a:lnTo>
                    <a:pt x="8872" y="12538"/>
                  </a:lnTo>
                  <a:lnTo>
                    <a:pt x="9393" y="12591"/>
                  </a:lnTo>
                  <a:lnTo>
                    <a:pt x="9913" y="12623"/>
                  </a:lnTo>
                  <a:lnTo>
                    <a:pt x="10434" y="12644"/>
                  </a:lnTo>
                  <a:lnTo>
                    <a:pt x="10965" y="12655"/>
                  </a:lnTo>
                  <a:lnTo>
                    <a:pt x="11486" y="12644"/>
                  </a:lnTo>
                  <a:lnTo>
                    <a:pt x="12006" y="12623"/>
                  </a:lnTo>
                  <a:lnTo>
                    <a:pt x="12527" y="12591"/>
                  </a:lnTo>
                  <a:lnTo>
                    <a:pt x="13048" y="12538"/>
                  </a:lnTo>
                  <a:lnTo>
                    <a:pt x="13558" y="12474"/>
                  </a:lnTo>
                  <a:lnTo>
                    <a:pt x="14067" y="12389"/>
                  </a:lnTo>
                  <a:lnTo>
                    <a:pt x="14577" y="12293"/>
                  </a:lnTo>
                  <a:lnTo>
                    <a:pt x="15066" y="12187"/>
                  </a:lnTo>
                  <a:lnTo>
                    <a:pt x="15555" y="12070"/>
                  </a:lnTo>
                  <a:lnTo>
                    <a:pt x="16033" y="11932"/>
                  </a:lnTo>
                  <a:lnTo>
                    <a:pt x="16511" y="11773"/>
                  </a:lnTo>
                  <a:lnTo>
                    <a:pt x="16968" y="11613"/>
                  </a:lnTo>
                  <a:lnTo>
                    <a:pt x="17414" y="11433"/>
                  </a:lnTo>
                  <a:lnTo>
                    <a:pt x="17850" y="11231"/>
                  </a:lnTo>
                  <a:lnTo>
                    <a:pt x="18264" y="11018"/>
                  </a:lnTo>
                  <a:lnTo>
                    <a:pt x="18679" y="10795"/>
                  </a:lnTo>
                  <a:lnTo>
                    <a:pt x="19061" y="10562"/>
                  </a:lnTo>
                  <a:lnTo>
                    <a:pt x="19422" y="10317"/>
                  </a:lnTo>
                  <a:lnTo>
                    <a:pt x="19762" y="10062"/>
                  </a:lnTo>
                  <a:lnTo>
                    <a:pt x="20070" y="9807"/>
                  </a:lnTo>
                  <a:lnTo>
                    <a:pt x="20357" y="9542"/>
                  </a:lnTo>
                  <a:lnTo>
                    <a:pt x="20612" y="9265"/>
                  </a:lnTo>
                  <a:lnTo>
                    <a:pt x="20857" y="8989"/>
                  </a:lnTo>
                  <a:lnTo>
                    <a:pt x="21059" y="8702"/>
                  </a:lnTo>
                  <a:lnTo>
                    <a:pt x="21250" y="8415"/>
                  </a:lnTo>
                  <a:lnTo>
                    <a:pt x="21409" y="8129"/>
                  </a:lnTo>
                  <a:lnTo>
                    <a:pt x="21547" y="7831"/>
                  </a:lnTo>
                  <a:lnTo>
                    <a:pt x="21653" y="7534"/>
                  </a:lnTo>
                  <a:lnTo>
                    <a:pt x="21738" y="7236"/>
                  </a:lnTo>
                  <a:lnTo>
                    <a:pt x="21802" y="6928"/>
                  </a:lnTo>
                  <a:lnTo>
                    <a:pt x="21834" y="6630"/>
                  </a:lnTo>
                  <a:lnTo>
                    <a:pt x="21845" y="6322"/>
                  </a:lnTo>
                  <a:lnTo>
                    <a:pt x="21834" y="6025"/>
                  </a:lnTo>
                  <a:lnTo>
                    <a:pt x="21792" y="5717"/>
                  </a:lnTo>
                  <a:lnTo>
                    <a:pt x="21728" y="5419"/>
                  </a:lnTo>
                  <a:lnTo>
                    <a:pt x="21643" y="5111"/>
                  </a:lnTo>
                  <a:lnTo>
                    <a:pt x="21526" y="4814"/>
                  </a:lnTo>
                  <a:lnTo>
                    <a:pt x="21388" y="4527"/>
                  </a:lnTo>
                  <a:lnTo>
                    <a:pt x="21229" y="4229"/>
                  </a:lnTo>
                  <a:lnTo>
                    <a:pt x="21037" y="3942"/>
                  </a:lnTo>
                  <a:lnTo>
                    <a:pt x="20825" y="3656"/>
                  </a:lnTo>
                  <a:lnTo>
                    <a:pt x="20580" y="3379"/>
                  </a:lnTo>
                  <a:lnTo>
                    <a:pt x="20315" y="3114"/>
                  </a:lnTo>
                  <a:lnTo>
                    <a:pt x="20028" y="2837"/>
                  </a:lnTo>
                  <a:lnTo>
                    <a:pt x="19720" y="2583"/>
                  </a:lnTo>
                  <a:lnTo>
                    <a:pt x="19380" y="2328"/>
                  </a:lnTo>
                  <a:lnTo>
                    <a:pt x="19019" y="2083"/>
                  </a:lnTo>
                  <a:lnTo>
                    <a:pt x="18625" y="1849"/>
                  </a:lnTo>
                  <a:lnTo>
                    <a:pt x="18222" y="1626"/>
                  </a:lnTo>
                  <a:lnTo>
                    <a:pt x="17797" y="1414"/>
                  </a:lnTo>
                  <a:lnTo>
                    <a:pt x="17361" y="1223"/>
                  </a:lnTo>
                  <a:lnTo>
                    <a:pt x="16904" y="1042"/>
                  </a:lnTo>
                  <a:lnTo>
                    <a:pt x="16447" y="872"/>
                  </a:lnTo>
                  <a:lnTo>
                    <a:pt x="15980" y="723"/>
                  </a:lnTo>
                  <a:lnTo>
                    <a:pt x="15491" y="585"/>
                  </a:lnTo>
                  <a:lnTo>
                    <a:pt x="15002" y="458"/>
                  </a:lnTo>
                  <a:lnTo>
                    <a:pt x="14503" y="351"/>
                  </a:lnTo>
                  <a:lnTo>
                    <a:pt x="14004" y="256"/>
                  </a:lnTo>
                  <a:lnTo>
                    <a:pt x="13494" y="181"/>
                  </a:lnTo>
                  <a:lnTo>
                    <a:pt x="12973" y="118"/>
                  </a:lnTo>
                  <a:lnTo>
                    <a:pt x="12463" y="64"/>
                  </a:lnTo>
                  <a:lnTo>
                    <a:pt x="11943" y="22"/>
                  </a:lnTo>
                  <a:lnTo>
                    <a:pt x="114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4" name="Google Shape;1464;p41"/>
            <p:cNvSpPr/>
            <p:nvPr/>
          </p:nvSpPr>
          <p:spPr>
            <a:xfrm>
              <a:off x="2196500" y="4021525"/>
              <a:ext cx="155150" cy="90075"/>
            </a:xfrm>
            <a:custGeom>
              <a:rect b="b" l="l" r="r" t="t"/>
              <a:pathLst>
                <a:path extrusionOk="0" h="3603" w="6206">
                  <a:moveTo>
                    <a:pt x="3092" y="1"/>
                  </a:moveTo>
                  <a:lnTo>
                    <a:pt x="2795" y="11"/>
                  </a:lnTo>
                  <a:lnTo>
                    <a:pt x="2497" y="43"/>
                  </a:lnTo>
                  <a:lnTo>
                    <a:pt x="2210" y="75"/>
                  </a:lnTo>
                  <a:lnTo>
                    <a:pt x="1924" y="139"/>
                  </a:lnTo>
                  <a:lnTo>
                    <a:pt x="1647" y="213"/>
                  </a:lnTo>
                  <a:lnTo>
                    <a:pt x="1382" y="298"/>
                  </a:lnTo>
                  <a:lnTo>
                    <a:pt x="1137" y="405"/>
                  </a:lnTo>
                  <a:lnTo>
                    <a:pt x="904" y="532"/>
                  </a:lnTo>
                  <a:lnTo>
                    <a:pt x="691" y="670"/>
                  </a:lnTo>
                  <a:lnTo>
                    <a:pt x="500" y="819"/>
                  </a:lnTo>
                  <a:lnTo>
                    <a:pt x="351" y="968"/>
                  </a:lnTo>
                  <a:lnTo>
                    <a:pt x="277" y="1042"/>
                  </a:lnTo>
                  <a:lnTo>
                    <a:pt x="224" y="1127"/>
                  </a:lnTo>
                  <a:lnTo>
                    <a:pt x="171" y="1212"/>
                  </a:lnTo>
                  <a:lnTo>
                    <a:pt x="128" y="1286"/>
                  </a:lnTo>
                  <a:lnTo>
                    <a:pt x="86" y="1371"/>
                  </a:lnTo>
                  <a:lnTo>
                    <a:pt x="54" y="1456"/>
                  </a:lnTo>
                  <a:lnTo>
                    <a:pt x="32" y="1541"/>
                  </a:lnTo>
                  <a:lnTo>
                    <a:pt x="11" y="1626"/>
                  </a:lnTo>
                  <a:lnTo>
                    <a:pt x="1" y="1722"/>
                  </a:lnTo>
                  <a:lnTo>
                    <a:pt x="1" y="1807"/>
                  </a:lnTo>
                  <a:lnTo>
                    <a:pt x="1" y="1892"/>
                  </a:lnTo>
                  <a:lnTo>
                    <a:pt x="11" y="1977"/>
                  </a:lnTo>
                  <a:lnTo>
                    <a:pt x="32" y="2062"/>
                  </a:lnTo>
                  <a:lnTo>
                    <a:pt x="54" y="2147"/>
                  </a:lnTo>
                  <a:lnTo>
                    <a:pt x="86" y="2232"/>
                  </a:lnTo>
                  <a:lnTo>
                    <a:pt x="128" y="2317"/>
                  </a:lnTo>
                  <a:lnTo>
                    <a:pt x="171" y="2402"/>
                  </a:lnTo>
                  <a:lnTo>
                    <a:pt x="224" y="2476"/>
                  </a:lnTo>
                  <a:lnTo>
                    <a:pt x="287" y="2561"/>
                  </a:lnTo>
                  <a:lnTo>
                    <a:pt x="362" y="2636"/>
                  </a:lnTo>
                  <a:lnTo>
                    <a:pt x="511" y="2795"/>
                  </a:lnTo>
                  <a:lnTo>
                    <a:pt x="702" y="2933"/>
                  </a:lnTo>
                  <a:lnTo>
                    <a:pt x="914" y="3071"/>
                  </a:lnTo>
                  <a:lnTo>
                    <a:pt x="1148" y="3199"/>
                  </a:lnTo>
                  <a:lnTo>
                    <a:pt x="1403" y="3305"/>
                  </a:lnTo>
                  <a:lnTo>
                    <a:pt x="1669" y="3390"/>
                  </a:lnTo>
                  <a:lnTo>
                    <a:pt x="1945" y="3464"/>
                  </a:lnTo>
                  <a:lnTo>
                    <a:pt x="2232" y="3528"/>
                  </a:lnTo>
                  <a:lnTo>
                    <a:pt x="2519" y="3571"/>
                  </a:lnTo>
                  <a:lnTo>
                    <a:pt x="2816" y="3592"/>
                  </a:lnTo>
                  <a:lnTo>
                    <a:pt x="3114" y="3603"/>
                  </a:lnTo>
                  <a:lnTo>
                    <a:pt x="3411" y="3592"/>
                  </a:lnTo>
                  <a:lnTo>
                    <a:pt x="3709" y="3571"/>
                  </a:lnTo>
                  <a:lnTo>
                    <a:pt x="3995" y="3528"/>
                  </a:lnTo>
                  <a:lnTo>
                    <a:pt x="4282" y="3464"/>
                  </a:lnTo>
                  <a:lnTo>
                    <a:pt x="4559" y="3390"/>
                  </a:lnTo>
                  <a:lnTo>
                    <a:pt x="4814" y="3305"/>
                  </a:lnTo>
                  <a:lnTo>
                    <a:pt x="5069" y="3199"/>
                  </a:lnTo>
                  <a:lnTo>
                    <a:pt x="5302" y="3071"/>
                  </a:lnTo>
                  <a:lnTo>
                    <a:pt x="5515" y="2933"/>
                  </a:lnTo>
                  <a:lnTo>
                    <a:pt x="5695" y="2795"/>
                  </a:lnTo>
                  <a:lnTo>
                    <a:pt x="5855" y="2636"/>
                  </a:lnTo>
                  <a:lnTo>
                    <a:pt x="5918" y="2561"/>
                  </a:lnTo>
                  <a:lnTo>
                    <a:pt x="5982" y="2476"/>
                  </a:lnTo>
                  <a:lnTo>
                    <a:pt x="6035" y="2402"/>
                  </a:lnTo>
                  <a:lnTo>
                    <a:pt x="6078" y="2317"/>
                  </a:lnTo>
                  <a:lnTo>
                    <a:pt x="6120" y="2232"/>
                  </a:lnTo>
                  <a:lnTo>
                    <a:pt x="6152" y="2147"/>
                  </a:lnTo>
                  <a:lnTo>
                    <a:pt x="6173" y="2062"/>
                  </a:lnTo>
                  <a:lnTo>
                    <a:pt x="6195" y="1977"/>
                  </a:lnTo>
                  <a:lnTo>
                    <a:pt x="6205" y="1892"/>
                  </a:lnTo>
                  <a:lnTo>
                    <a:pt x="6205" y="1807"/>
                  </a:lnTo>
                  <a:lnTo>
                    <a:pt x="6205" y="1722"/>
                  </a:lnTo>
                  <a:lnTo>
                    <a:pt x="6195" y="1626"/>
                  </a:lnTo>
                  <a:lnTo>
                    <a:pt x="6173" y="1541"/>
                  </a:lnTo>
                  <a:lnTo>
                    <a:pt x="6142" y="1456"/>
                  </a:lnTo>
                  <a:lnTo>
                    <a:pt x="6110" y="1371"/>
                  </a:lnTo>
                  <a:lnTo>
                    <a:pt x="6078" y="1286"/>
                  </a:lnTo>
                  <a:lnTo>
                    <a:pt x="6025" y="1212"/>
                  </a:lnTo>
                  <a:lnTo>
                    <a:pt x="5972" y="1127"/>
                  </a:lnTo>
                  <a:lnTo>
                    <a:pt x="5918" y="1042"/>
                  </a:lnTo>
                  <a:lnTo>
                    <a:pt x="5844" y="968"/>
                  </a:lnTo>
                  <a:lnTo>
                    <a:pt x="5685" y="819"/>
                  </a:lnTo>
                  <a:lnTo>
                    <a:pt x="5504" y="670"/>
                  </a:lnTo>
                  <a:lnTo>
                    <a:pt x="5292" y="532"/>
                  </a:lnTo>
                  <a:lnTo>
                    <a:pt x="5058" y="405"/>
                  </a:lnTo>
                  <a:lnTo>
                    <a:pt x="4803" y="298"/>
                  </a:lnTo>
                  <a:lnTo>
                    <a:pt x="4537" y="213"/>
                  </a:lnTo>
                  <a:lnTo>
                    <a:pt x="4261" y="139"/>
                  </a:lnTo>
                  <a:lnTo>
                    <a:pt x="3974" y="75"/>
                  </a:lnTo>
                  <a:lnTo>
                    <a:pt x="3687" y="43"/>
                  </a:lnTo>
                  <a:lnTo>
                    <a:pt x="3390" y="11"/>
                  </a:lnTo>
                  <a:lnTo>
                    <a:pt x="309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5" name="Google Shape;1465;p41"/>
            <p:cNvSpPr/>
            <p:nvPr/>
          </p:nvSpPr>
          <p:spPr>
            <a:xfrm>
              <a:off x="1917600" y="4022850"/>
              <a:ext cx="155425" cy="90075"/>
            </a:xfrm>
            <a:custGeom>
              <a:rect b="b" l="l" r="r" t="t"/>
              <a:pathLst>
                <a:path extrusionOk="0" h="3603" w="6217">
                  <a:moveTo>
                    <a:pt x="3103" y="1"/>
                  </a:moveTo>
                  <a:lnTo>
                    <a:pt x="2806" y="12"/>
                  </a:lnTo>
                  <a:lnTo>
                    <a:pt x="2508" y="33"/>
                  </a:lnTo>
                  <a:lnTo>
                    <a:pt x="2221" y="75"/>
                  </a:lnTo>
                  <a:lnTo>
                    <a:pt x="1934" y="139"/>
                  </a:lnTo>
                  <a:lnTo>
                    <a:pt x="1658" y="213"/>
                  </a:lnTo>
                  <a:lnTo>
                    <a:pt x="1393" y="298"/>
                  </a:lnTo>
                  <a:lnTo>
                    <a:pt x="1138" y="405"/>
                  </a:lnTo>
                  <a:lnTo>
                    <a:pt x="904" y="532"/>
                  </a:lnTo>
                  <a:lnTo>
                    <a:pt x="691" y="670"/>
                  </a:lnTo>
                  <a:lnTo>
                    <a:pt x="511" y="808"/>
                  </a:lnTo>
                  <a:lnTo>
                    <a:pt x="351" y="968"/>
                  </a:lnTo>
                  <a:lnTo>
                    <a:pt x="288" y="1042"/>
                  </a:lnTo>
                  <a:lnTo>
                    <a:pt x="224" y="1127"/>
                  </a:lnTo>
                  <a:lnTo>
                    <a:pt x="181" y="1212"/>
                  </a:lnTo>
                  <a:lnTo>
                    <a:pt x="128" y="1287"/>
                  </a:lnTo>
                  <a:lnTo>
                    <a:pt x="96" y="1372"/>
                  </a:lnTo>
                  <a:lnTo>
                    <a:pt x="64" y="1457"/>
                  </a:lnTo>
                  <a:lnTo>
                    <a:pt x="33" y="1542"/>
                  </a:lnTo>
                  <a:lnTo>
                    <a:pt x="22" y="1626"/>
                  </a:lnTo>
                  <a:lnTo>
                    <a:pt x="11" y="1711"/>
                  </a:lnTo>
                  <a:lnTo>
                    <a:pt x="1" y="1807"/>
                  </a:lnTo>
                  <a:lnTo>
                    <a:pt x="11" y="1892"/>
                  </a:lnTo>
                  <a:lnTo>
                    <a:pt x="22" y="1977"/>
                  </a:lnTo>
                  <a:lnTo>
                    <a:pt x="43" y="2062"/>
                  </a:lnTo>
                  <a:lnTo>
                    <a:pt x="64" y="2147"/>
                  </a:lnTo>
                  <a:lnTo>
                    <a:pt x="96" y="2232"/>
                  </a:lnTo>
                  <a:lnTo>
                    <a:pt x="139" y="2317"/>
                  </a:lnTo>
                  <a:lnTo>
                    <a:pt x="181" y="2402"/>
                  </a:lnTo>
                  <a:lnTo>
                    <a:pt x="234" y="2476"/>
                  </a:lnTo>
                  <a:lnTo>
                    <a:pt x="298" y="2561"/>
                  </a:lnTo>
                  <a:lnTo>
                    <a:pt x="362" y="2636"/>
                  </a:lnTo>
                  <a:lnTo>
                    <a:pt x="521" y="2795"/>
                  </a:lnTo>
                  <a:lnTo>
                    <a:pt x="713" y="2933"/>
                  </a:lnTo>
                  <a:lnTo>
                    <a:pt x="925" y="3071"/>
                  </a:lnTo>
                  <a:lnTo>
                    <a:pt x="1159" y="3199"/>
                  </a:lnTo>
                  <a:lnTo>
                    <a:pt x="1414" y="3305"/>
                  </a:lnTo>
                  <a:lnTo>
                    <a:pt x="1679" y="3390"/>
                  </a:lnTo>
                  <a:lnTo>
                    <a:pt x="1956" y="3465"/>
                  </a:lnTo>
                  <a:lnTo>
                    <a:pt x="2232" y="3528"/>
                  </a:lnTo>
                  <a:lnTo>
                    <a:pt x="2529" y="3571"/>
                  </a:lnTo>
                  <a:lnTo>
                    <a:pt x="2827" y="3592"/>
                  </a:lnTo>
                  <a:lnTo>
                    <a:pt x="3124" y="3603"/>
                  </a:lnTo>
                  <a:lnTo>
                    <a:pt x="3422" y="3592"/>
                  </a:lnTo>
                  <a:lnTo>
                    <a:pt x="3709" y="3571"/>
                  </a:lnTo>
                  <a:lnTo>
                    <a:pt x="4006" y="3528"/>
                  </a:lnTo>
                  <a:lnTo>
                    <a:pt x="4282" y="3465"/>
                  </a:lnTo>
                  <a:lnTo>
                    <a:pt x="4559" y="3390"/>
                  </a:lnTo>
                  <a:lnTo>
                    <a:pt x="4824" y="3305"/>
                  </a:lnTo>
                  <a:lnTo>
                    <a:pt x="5079" y="3199"/>
                  </a:lnTo>
                  <a:lnTo>
                    <a:pt x="5313" y="3071"/>
                  </a:lnTo>
                  <a:lnTo>
                    <a:pt x="5525" y="2933"/>
                  </a:lnTo>
                  <a:lnTo>
                    <a:pt x="5706" y="2795"/>
                  </a:lnTo>
                  <a:lnTo>
                    <a:pt x="5865" y="2636"/>
                  </a:lnTo>
                  <a:lnTo>
                    <a:pt x="5929" y="2561"/>
                  </a:lnTo>
                  <a:lnTo>
                    <a:pt x="5993" y="2476"/>
                  </a:lnTo>
                  <a:lnTo>
                    <a:pt x="6046" y="2391"/>
                  </a:lnTo>
                  <a:lnTo>
                    <a:pt x="6089" y="2317"/>
                  </a:lnTo>
                  <a:lnTo>
                    <a:pt x="6131" y="2232"/>
                  </a:lnTo>
                  <a:lnTo>
                    <a:pt x="6163" y="2147"/>
                  </a:lnTo>
                  <a:lnTo>
                    <a:pt x="6184" y="2062"/>
                  </a:lnTo>
                  <a:lnTo>
                    <a:pt x="6195" y="1977"/>
                  </a:lnTo>
                  <a:lnTo>
                    <a:pt x="6205" y="1892"/>
                  </a:lnTo>
                  <a:lnTo>
                    <a:pt x="6216" y="1807"/>
                  </a:lnTo>
                  <a:lnTo>
                    <a:pt x="6205" y="1711"/>
                  </a:lnTo>
                  <a:lnTo>
                    <a:pt x="6195" y="1626"/>
                  </a:lnTo>
                  <a:lnTo>
                    <a:pt x="6184" y="1542"/>
                  </a:lnTo>
                  <a:lnTo>
                    <a:pt x="6152" y="1457"/>
                  </a:lnTo>
                  <a:lnTo>
                    <a:pt x="6120" y="1372"/>
                  </a:lnTo>
                  <a:lnTo>
                    <a:pt x="6078" y="1287"/>
                  </a:lnTo>
                  <a:lnTo>
                    <a:pt x="6035" y="1212"/>
                  </a:lnTo>
                  <a:lnTo>
                    <a:pt x="5982" y="1127"/>
                  </a:lnTo>
                  <a:lnTo>
                    <a:pt x="5919" y="1042"/>
                  </a:lnTo>
                  <a:lnTo>
                    <a:pt x="5855" y="968"/>
                  </a:lnTo>
                  <a:lnTo>
                    <a:pt x="5695" y="808"/>
                  </a:lnTo>
                  <a:lnTo>
                    <a:pt x="5515" y="670"/>
                  </a:lnTo>
                  <a:lnTo>
                    <a:pt x="5292" y="532"/>
                  </a:lnTo>
                  <a:lnTo>
                    <a:pt x="5058" y="405"/>
                  </a:lnTo>
                  <a:lnTo>
                    <a:pt x="4814" y="298"/>
                  </a:lnTo>
                  <a:lnTo>
                    <a:pt x="4548" y="213"/>
                  </a:lnTo>
                  <a:lnTo>
                    <a:pt x="4272" y="139"/>
                  </a:lnTo>
                  <a:lnTo>
                    <a:pt x="3985" y="75"/>
                  </a:lnTo>
                  <a:lnTo>
                    <a:pt x="3687" y="33"/>
                  </a:lnTo>
                  <a:lnTo>
                    <a:pt x="3401" y="12"/>
                  </a:lnTo>
                  <a:lnTo>
                    <a:pt x="31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6" name="Google Shape;1466;p41"/>
            <p:cNvSpPr/>
            <p:nvPr/>
          </p:nvSpPr>
          <p:spPr>
            <a:xfrm>
              <a:off x="1357950" y="4021525"/>
              <a:ext cx="155150" cy="90075"/>
            </a:xfrm>
            <a:custGeom>
              <a:rect b="b" l="l" r="r" t="t"/>
              <a:pathLst>
                <a:path extrusionOk="0" h="3603" w="6206">
                  <a:moveTo>
                    <a:pt x="3092" y="1"/>
                  </a:moveTo>
                  <a:lnTo>
                    <a:pt x="2795" y="11"/>
                  </a:lnTo>
                  <a:lnTo>
                    <a:pt x="2508" y="43"/>
                  </a:lnTo>
                  <a:lnTo>
                    <a:pt x="2210" y="75"/>
                  </a:lnTo>
                  <a:lnTo>
                    <a:pt x="1934" y="139"/>
                  </a:lnTo>
                  <a:lnTo>
                    <a:pt x="1658" y="213"/>
                  </a:lnTo>
                  <a:lnTo>
                    <a:pt x="1392" y="298"/>
                  </a:lnTo>
                  <a:lnTo>
                    <a:pt x="1137" y="405"/>
                  </a:lnTo>
                  <a:lnTo>
                    <a:pt x="904" y="532"/>
                  </a:lnTo>
                  <a:lnTo>
                    <a:pt x="691" y="670"/>
                  </a:lnTo>
                  <a:lnTo>
                    <a:pt x="511" y="819"/>
                  </a:lnTo>
                  <a:lnTo>
                    <a:pt x="351" y="968"/>
                  </a:lnTo>
                  <a:lnTo>
                    <a:pt x="287" y="1042"/>
                  </a:lnTo>
                  <a:lnTo>
                    <a:pt x="224" y="1127"/>
                  </a:lnTo>
                  <a:lnTo>
                    <a:pt x="171" y="1212"/>
                  </a:lnTo>
                  <a:lnTo>
                    <a:pt x="128" y="1286"/>
                  </a:lnTo>
                  <a:lnTo>
                    <a:pt x="86" y="1371"/>
                  </a:lnTo>
                  <a:lnTo>
                    <a:pt x="54" y="1456"/>
                  </a:lnTo>
                  <a:lnTo>
                    <a:pt x="32" y="1541"/>
                  </a:lnTo>
                  <a:lnTo>
                    <a:pt x="11" y="1626"/>
                  </a:lnTo>
                  <a:lnTo>
                    <a:pt x="1" y="1722"/>
                  </a:lnTo>
                  <a:lnTo>
                    <a:pt x="1" y="1807"/>
                  </a:lnTo>
                  <a:lnTo>
                    <a:pt x="11" y="1892"/>
                  </a:lnTo>
                  <a:lnTo>
                    <a:pt x="22" y="1977"/>
                  </a:lnTo>
                  <a:lnTo>
                    <a:pt x="32" y="2062"/>
                  </a:lnTo>
                  <a:lnTo>
                    <a:pt x="64" y="2147"/>
                  </a:lnTo>
                  <a:lnTo>
                    <a:pt x="96" y="2232"/>
                  </a:lnTo>
                  <a:lnTo>
                    <a:pt x="139" y="2317"/>
                  </a:lnTo>
                  <a:lnTo>
                    <a:pt x="181" y="2402"/>
                  </a:lnTo>
                  <a:lnTo>
                    <a:pt x="234" y="2476"/>
                  </a:lnTo>
                  <a:lnTo>
                    <a:pt x="298" y="2561"/>
                  </a:lnTo>
                  <a:lnTo>
                    <a:pt x="362" y="2636"/>
                  </a:lnTo>
                  <a:lnTo>
                    <a:pt x="521" y="2795"/>
                  </a:lnTo>
                  <a:lnTo>
                    <a:pt x="702" y="2933"/>
                  </a:lnTo>
                  <a:lnTo>
                    <a:pt x="914" y="3071"/>
                  </a:lnTo>
                  <a:lnTo>
                    <a:pt x="1159" y="3199"/>
                  </a:lnTo>
                  <a:lnTo>
                    <a:pt x="1403" y="3305"/>
                  </a:lnTo>
                  <a:lnTo>
                    <a:pt x="1669" y="3401"/>
                  </a:lnTo>
                  <a:lnTo>
                    <a:pt x="1945" y="3464"/>
                  </a:lnTo>
                  <a:lnTo>
                    <a:pt x="2232" y="3528"/>
                  </a:lnTo>
                  <a:lnTo>
                    <a:pt x="2529" y="3571"/>
                  </a:lnTo>
                  <a:lnTo>
                    <a:pt x="2816" y="3592"/>
                  </a:lnTo>
                  <a:lnTo>
                    <a:pt x="3114" y="3603"/>
                  </a:lnTo>
                  <a:lnTo>
                    <a:pt x="3411" y="3592"/>
                  </a:lnTo>
                  <a:lnTo>
                    <a:pt x="3709" y="3571"/>
                  </a:lnTo>
                  <a:lnTo>
                    <a:pt x="3995" y="3528"/>
                  </a:lnTo>
                  <a:lnTo>
                    <a:pt x="4282" y="3464"/>
                  </a:lnTo>
                  <a:lnTo>
                    <a:pt x="4559" y="3401"/>
                  </a:lnTo>
                  <a:lnTo>
                    <a:pt x="4824" y="3305"/>
                  </a:lnTo>
                  <a:lnTo>
                    <a:pt x="5079" y="3199"/>
                  </a:lnTo>
                  <a:lnTo>
                    <a:pt x="5313" y="3071"/>
                  </a:lnTo>
                  <a:lnTo>
                    <a:pt x="5525" y="2933"/>
                  </a:lnTo>
                  <a:lnTo>
                    <a:pt x="5706" y="2795"/>
                  </a:lnTo>
                  <a:lnTo>
                    <a:pt x="5865" y="2636"/>
                  </a:lnTo>
                  <a:lnTo>
                    <a:pt x="5929" y="2561"/>
                  </a:lnTo>
                  <a:lnTo>
                    <a:pt x="5982" y="2476"/>
                  </a:lnTo>
                  <a:lnTo>
                    <a:pt x="6035" y="2402"/>
                  </a:lnTo>
                  <a:lnTo>
                    <a:pt x="6088" y="2317"/>
                  </a:lnTo>
                  <a:lnTo>
                    <a:pt x="6120" y="2232"/>
                  </a:lnTo>
                  <a:lnTo>
                    <a:pt x="6152" y="2147"/>
                  </a:lnTo>
                  <a:lnTo>
                    <a:pt x="6184" y="2062"/>
                  </a:lnTo>
                  <a:lnTo>
                    <a:pt x="6195" y="1977"/>
                  </a:lnTo>
                  <a:lnTo>
                    <a:pt x="6205" y="1892"/>
                  </a:lnTo>
                  <a:lnTo>
                    <a:pt x="6205" y="1807"/>
                  </a:lnTo>
                  <a:lnTo>
                    <a:pt x="6205" y="1722"/>
                  </a:lnTo>
                  <a:lnTo>
                    <a:pt x="6195" y="1626"/>
                  </a:lnTo>
                  <a:lnTo>
                    <a:pt x="6173" y="1541"/>
                  </a:lnTo>
                  <a:lnTo>
                    <a:pt x="6152" y="1456"/>
                  </a:lnTo>
                  <a:lnTo>
                    <a:pt x="6120" y="1371"/>
                  </a:lnTo>
                  <a:lnTo>
                    <a:pt x="6078" y="1286"/>
                  </a:lnTo>
                  <a:lnTo>
                    <a:pt x="6035" y="1212"/>
                  </a:lnTo>
                  <a:lnTo>
                    <a:pt x="5982" y="1127"/>
                  </a:lnTo>
                  <a:lnTo>
                    <a:pt x="5918" y="1042"/>
                  </a:lnTo>
                  <a:lnTo>
                    <a:pt x="5855" y="968"/>
                  </a:lnTo>
                  <a:lnTo>
                    <a:pt x="5695" y="819"/>
                  </a:lnTo>
                  <a:lnTo>
                    <a:pt x="5504" y="670"/>
                  </a:lnTo>
                  <a:lnTo>
                    <a:pt x="5292" y="532"/>
                  </a:lnTo>
                  <a:lnTo>
                    <a:pt x="5058" y="405"/>
                  </a:lnTo>
                  <a:lnTo>
                    <a:pt x="4803" y="298"/>
                  </a:lnTo>
                  <a:lnTo>
                    <a:pt x="4537" y="213"/>
                  </a:lnTo>
                  <a:lnTo>
                    <a:pt x="4261" y="139"/>
                  </a:lnTo>
                  <a:lnTo>
                    <a:pt x="3985" y="75"/>
                  </a:lnTo>
                  <a:lnTo>
                    <a:pt x="3687" y="43"/>
                  </a:lnTo>
                  <a:lnTo>
                    <a:pt x="3390" y="11"/>
                  </a:lnTo>
                  <a:lnTo>
                    <a:pt x="309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7" name="Google Shape;1467;p41"/>
            <p:cNvSpPr/>
            <p:nvPr/>
          </p:nvSpPr>
          <p:spPr>
            <a:xfrm>
              <a:off x="2056525" y="4103075"/>
              <a:ext cx="155150" cy="89800"/>
            </a:xfrm>
            <a:custGeom>
              <a:rect b="b" l="l" r="r" t="t"/>
              <a:pathLst>
                <a:path extrusionOk="0" h="3592" w="6206">
                  <a:moveTo>
                    <a:pt x="3092" y="1"/>
                  </a:moveTo>
                  <a:lnTo>
                    <a:pt x="2795" y="11"/>
                  </a:lnTo>
                  <a:lnTo>
                    <a:pt x="2497" y="32"/>
                  </a:lnTo>
                  <a:lnTo>
                    <a:pt x="2210" y="75"/>
                  </a:lnTo>
                  <a:lnTo>
                    <a:pt x="1923" y="128"/>
                  </a:lnTo>
                  <a:lnTo>
                    <a:pt x="1647" y="202"/>
                  </a:lnTo>
                  <a:lnTo>
                    <a:pt x="1382" y="298"/>
                  </a:lnTo>
                  <a:lnTo>
                    <a:pt x="1137" y="404"/>
                  </a:lnTo>
                  <a:lnTo>
                    <a:pt x="903" y="521"/>
                  </a:lnTo>
                  <a:lnTo>
                    <a:pt x="691" y="659"/>
                  </a:lnTo>
                  <a:lnTo>
                    <a:pt x="500" y="808"/>
                  </a:lnTo>
                  <a:lnTo>
                    <a:pt x="351" y="957"/>
                  </a:lnTo>
                  <a:lnTo>
                    <a:pt x="277" y="1042"/>
                  </a:lnTo>
                  <a:lnTo>
                    <a:pt x="223" y="1116"/>
                  </a:lnTo>
                  <a:lnTo>
                    <a:pt x="170" y="1201"/>
                  </a:lnTo>
                  <a:lnTo>
                    <a:pt x="117" y="1286"/>
                  </a:lnTo>
                  <a:lnTo>
                    <a:pt x="85" y="1371"/>
                  </a:lnTo>
                  <a:lnTo>
                    <a:pt x="53" y="1456"/>
                  </a:lnTo>
                  <a:lnTo>
                    <a:pt x="22" y="1541"/>
                  </a:lnTo>
                  <a:lnTo>
                    <a:pt x="11" y="1626"/>
                  </a:lnTo>
                  <a:lnTo>
                    <a:pt x="0" y="1711"/>
                  </a:lnTo>
                  <a:lnTo>
                    <a:pt x="0" y="1796"/>
                  </a:lnTo>
                  <a:lnTo>
                    <a:pt x="0" y="1881"/>
                  </a:lnTo>
                  <a:lnTo>
                    <a:pt x="11" y="1966"/>
                  </a:lnTo>
                  <a:lnTo>
                    <a:pt x="32" y="2051"/>
                  </a:lnTo>
                  <a:lnTo>
                    <a:pt x="53" y="2136"/>
                  </a:lnTo>
                  <a:lnTo>
                    <a:pt x="85" y="2221"/>
                  </a:lnTo>
                  <a:lnTo>
                    <a:pt x="128" y="2306"/>
                  </a:lnTo>
                  <a:lnTo>
                    <a:pt x="170" y="2391"/>
                  </a:lnTo>
                  <a:lnTo>
                    <a:pt x="223" y="2476"/>
                  </a:lnTo>
                  <a:lnTo>
                    <a:pt x="287" y="2550"/>
                  </a:lnTo>
                  <a:lnTo>
                    <a:pt x="351" y="2635"/>
                  </a:lnTo>
                  <a:lnTo>
                    <a:pt x="510" y="2784"/>
                  </a:lnTo>
                  <a:lnTo>
                    <a:pt x="702" y="2933"/>
                  </a:lnTo>
                  <a:lnTo>
                    <a:pt x="914" y="3071"/>
                  </a:lnTo>
                  <a:lnTo>
                    <a:pt x="1148" y="3188"/>
                  </a:lnTo>
                  <a:lnTo>
                    <a:pt x="1403" y="3294"/>
                  </a:lnTo>
                  <a:lnTo>
                    <a:pt x="1668" y="3390"/>
                  </a:lnTo>
                  <a:lnTo>
                    <a:pt x="1945" y="3464"/>
                  </a:lnTo>
                  <a:lnTo>
                    <a:pt x="2221" y="3517"/>
                  </a:lnTo>
                  <a:lnTo>
                    <a:pt x="2518" y="3560"/>
                  </a:lnTo>
                  <a:lnTo>
                    <a:pt x="2816" y="3581"/>
                  </a:lnTo>
                  <a:lnTo>
                    <a:pt x="3113" y="3592"/>
                  </a:lnTo>
                  <a:lnTo>
                    <a:pt x="3411" y="3581"/>
                  </a:lnTo>
                  <a:lnTo>
                    <a:pt x="3698" y="3560"/>
                  </a:lnTo>
                  <a:lnTo>
                    <a:pt x="3995" y="3517"/>
                  </a:lnTo>
                  <a:lnTo>
                    <a:pt x="4282" y="3464"/>
                  </a:lnTo>
                  <a:lnTo>
                    <a:pt x="4548" y="3390"/>
                  </a:lnTo>
                  <a:lnTo>
                    <a:pt x="4813" y="3294"/>
                  </a:lnTo>
                  <a:lnTo>
                    <a:pt x="5068" y="3188"/>
                  </a:lnTo>
                  <a:lnTo>
                    <a:pt x="5302" y="3071"/>
                  </a:lnTo>
                  <a:lnTo>
                    <a:pt x="5515" y="2933"/>
                  </a:lnTo>
                  <a:lnTo>
                    <a:pt x="5695" y="2784"/>
                  </a:lnTo>
                  <a:lnTo>
                    <a:pt x="5855" y="2635"/>
                  </a:lnTo>
                  <a:lnTo>
                    <a:pt x="5918" y="2550"/>
                  </a:lnTo>
                  <a:lnTo>
                    <a:pt x="5982" y="2476"/>
                  </a:lnTo>
                  <a:lnTo>
                    <a:pt x="6035" y="2391"/>
                  </a:lnTo>
                  <a:lnTo>
                    <a:pt x="6078" y="2306"/>
                  </a:lnTo>
                  <a:lnTo>
                    <a:pt x="6120" y="2221"/>
                  </a:lnTo>
                  <a:lnTo>
                    <a:pt x="6152" y="2136"/>
                  </a:lnTo>
                  <a:lnTo>
                    <a:pt x="6173" y="2051"/>
                  </a:lnTo>
                  <a:lnTo>
                    <a:pt x="6195" y="1966"/>
                  </a:lnTo>
                  <a:lnTo>
                    <a:pt x="6205" y="1881"/>
                  </a:lnTo>
                  <a:lnTo>
                    <a:pt x="6205" y="1796"/>
                  </a:lnTo>
                  <a:lnTo>
                    <a:pt x="6195" y="1711"/>
                  </a:lnTo>
                  <a:lnTo>
                    <a:pt x="6184" y="1626"/>
                  </a:lnTo>
                  <a:lnTo>
                    <a:pt x="6173" y="1541"/>
                  </a:lnTo>
                  <a:lnTo>
                    <a:pt x="6141" y="1456"/>
                  </a:lnTo>
                  <a:lnTo>
                    <a:pt x="6110" y="1371"/>
                  </a:lnTo>
                  <a:lnTo>
                    <a:pt x="6078" y="1286"/>
                  </a:lnTo>
                  <a:lnTo>
                    <a:pt x="6025" y="1201"/>
                  </a:lnTo>
                  <a:lnTo>
                    <a:pt x="5971" y="1116"/>
                  </a:lnTo>
                  <a:lnTo>
                    <a:pt x="5908" y="1042"/>
                  </a:lnTo>
                  <a:lnTo>
                    <a:pt x="5844" y="957"/>
                  </a:lnTo>
                  <a:lnTo>
                    <a:pt x="5685" y="808"/>
                  </a:lnTo>
                  <a:lnTo>
                    <a:pt x="5504" y="659"/>
                  </a:lnTo>
                  <a:lnTo>
                    <a:pt x="5291" y="521"/>
                  </a:lnTo>
                  <a:lnTo>
                    <a:pt x="5047" y="404"/>
                  </a:lnTo>
                  <a:lnTo>
                    <a:pt x="4803" y="298"/>
                  </a:lnTo>
                  <a:lnTo>
                    <a:pt x="4537" y="202"/>
                  </a:lnTo>
                  <a:lnTo>
                    <a:pt x="4261" y="128"/>
                  </a:lnTo>
                  <a:lnTo>
                    <a:pt x="3974" y="75"/>
                  </a:lnTo>
                  <a:lnTo>
                    <a:pt x="3687" y="32"/>
                  </a:lnTo>
                  <a:lnTo>
                    <a:pt x="3390" y="11"/>
                  </a:lnTo>
                  <a:lnTo>
                    <a:pt x="309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8" name="Google Shape;1468;p41"/>
            <p:cNvSpPr/>
            <p:nvPr/>
          </p:nvSpPr>
          <p:spPr>
            <a:xfrm>
              <a:off x="2335150" y="4101750"/>
              <a:ext cx="155150" cy="89800"/>
            </a:xfrm>
            <a:custGeom>
              <a:rect b="b" l="l" r="r" t="t"/>
              <a:pathLst>
                <a:path extrusionOk="0" h="3592" w="6206">
                  <a:moveTo>
                    <a:pt x="3092" y="0"/>
                  </a:moveTo>
                  <a:lnTo>
                    <a:pt x="2795" y="11"/>
                  </a:lnTo>
                  <a:lnTo>
                    <a:pt x="2497" y="32"/>
                  </a:lnTo>
                  <a:lnTo>
                    <a:pt x="2211" y="75"/>
                  </a:lnTo>
                  <a:lnTo>
                    <a:pt x="1924" y="128"/>
                  </a:lnTo>
                  <a:lnTo>
                    <a:pt x="1647" y="202"/>
                  </a:lnTo>
                  <a:lnTo>
                    <a:pt x="1382" y="298"/>
                  </a:lnTo>
                  <a:lnTo>
                    <a:pt x="1137" y="404"/>
                  </a:lnTo>
                  <a:lnTo>
                    <a:pt x="904" y="521"/>
                  </a:lnTo>
                  <a:lnTo>
                    <a:pt x="691" y="659"/>
                  </a:lnTo>
                  <a:lnTo>
                    <a:pt x="500" y="808"/>
                  </a:lnTo>
                  <a:lnTo>
                    <a:pt x="351" y="957"/>
                  </a:lnTo>
                  <a:lnTo>
                    <a:pt x="287" y="1042"/>
                  </a:lnTo>
                  <a:lnTo>
                    <a:pt x="224" y="1116"/>
                  </a:lnTo>
                  <a:lnTo>
                    <a:pt x="171" y="1201"/>
                  </a:lnTo>
                  <a:lnTo>
                    <a:pt x="128" y="1286"/>
                  </a:lnTo>
                  <a:lnTo>
                    <a:pt x="86" y="1371"/>
                  </a:lnTo>
                  <a:lnTo>
                    <a:pt x="54" y="1456"/>
                  </a:lnTo>
                  <a:lnTo>
                    <a:pt x="33" y="1541"/>
                  </a:lnTo>
                  <a:lnTo>
                    <a:pt x="11" y="1626"/>
                  </a:lnTo>
                  <a:lnTo>
                    <a:pt x="1" y="1711"/>
                  </a:lnTo>
                  <a:lnTo>
                    <a:pt x="1" y="1796"/>
                  </a:lnTo>
                  <a:lnTo>
                    <a:pt x="1" y="1881"/>
                  </a:lnTo>
                  <a:lnTo>
                    <a:pt x="11" y="1966"/>
                  </a:lnTo>
                  <a:lnTo>
                    <a:pt x="33" y="2051"/>
                  </a:lnTo>
                  <a:lnTo>
                    <a:pt x="54" y="2136"/>
                  </a:lnTo>
                  <a:lnTo>
                    <a:pt x="86" y="2221"/>
                  </a:lnTo>
                  <a:lnTo>
                    <a:pt x="128" y="2306"/>
                  </a:lnTo>
                  <a:lnTo>
                    <a:pt x="181" y="2391"/>
                  </a:lnTo>
                  <a:lnTo>
                    <a:pt x="234" y="2476"/>
                  </a:lnTo>
                  <a:lnTo>
                    <a:pt x="287" y="2550"/>
                  </a:lnTo>
                  <a:lnTo>
                    <a:pt x="362" y="2635"/>
                  </a:lnTo>
                  <a:lnTo>
                    <a:pt x="521" y="2784"/>
                  </a:lnTo>
                  <a:lnTo>
                    <a:pt x="702" y="2933"/>
                  </a:lnTo>
                  <a:lnTo>
                    <a:pt x="914" y="3071"/>
                  </a:lnTo>
                  <a:lnTo>
                    <a:pt x="1148" y="3188"/>
                  </a:lnTo>
                  <a:lnTo>
                    <a:pt x="1403" y="3294"/>
                  </a:lnTo>
                  <a:lnTo>
                    <a:pt x="1669" y="3390"/>
                  </a:lnTo>
                  <a:lnTo>
                    <a:pt x="1945" y="3464"/>
                  </a:lnTo>
                  <a:lnTo>
                    <a:pt x="2232" y="3517"/>
                  </a:lnTo>
                  <a:lnTo>
                    <a:pt x="2519" y="3560"/>
                  </a:lnTo>
                  <a:lnTo>
                    <a:pt x="2816" y="3592"/>
                  </a:lnTo>
                  <a:lnTo>
                    <a:pt x="3411" y="3592"/>
                  </a:lnTo>
                  <a:lnTo>
                    <a:pt x="3709" y="3560"/>
                  </a:lnTo>
                  <a:lnTo>
                    <a:pt x="3995" y="3517"/>
                  </a:lnTo>
                  <a:lnTo>
                    <a:pt x="4282" y="3464"/>
                  </a:lnTo>
                  <a:lnTo>
                    <a:pt x="4559" y="3390"/>
                  </a:lnTo>
                  <a:lnTo>
                    <a:pt x="4824" y="3294"/>
                  </a:lnTo>
                  <a:lnTo>
                    <a:pt x="5069" y="3188"/>
                  </a:lnTo>
                  <a:lnTo>
                    <a:pt x="5302" y="3071"/>
                  </a:lnTo>
                  <a:lnTo>
                    <a:pt x="5515" y="2933"/>
                  </a:lnTo>
                  <a:lnTo>
                    <a:pt x="5706" y="2784"/>
                  </a:lnTo>
                  <a:lnTo>
                    <a:pt x="5855" y="2635"/>
                  </a:lnTo>
                  <a:lnTo>
                    <a:pt x="5929" y="2550"/>
                  </a:lnTo>
                  <a:lnTo>
                    <a:pt x="5982" y="2476"/>
                  </a:lnTo>
                  <a:lnTo>
                    <a:pt x="6035" y="2391"/>
                  </a:lnTo>
                  <a:lnTo>
                    <a:pt x="6078" y="2306"/>
                  </a:lnTo>
                  <a:lnTo>
                    <a:pt x="6120" y="2221"/>
                  </a:lnTo>
                  <a:lnTo>
                    <a:pt x="6152" y="2136"/>
                  </a:lnTo>
                  <a:lnTo>
                    <a:pt x="6174" y="2051"/>
                  </a:lnTo>
                  <a:lnTo>
                    <a:pt x="6195" y="1966"/>
                  </a:lnTo>
                  <a:lnTo>
                    <a:pt x="6205" y="1881"/>
                  </a:lnTo>
                  <a:lnTo>
                    <a:pt x="6205" y="1796"/>
                  </a:lnTo>
                  <a:lnTo>
                    <a:pt x="6205" y="1711"/>
                  </a:lnTo>
                  <a:lnTo>
                    <a:pt x="6195" y="1626"/>
                  </a:lnTo>
                  <a:lnTo>
                    <a:pt x="6174" y="1541"/>
                  </a:lnTo>
                  <a:lnTo>
                    <a:pt x="6152" y="1456"/>
                  </a:lnTo>
                  <a:lnTo>
                    <a:pt x="6120" y="1371"/>
                  </a:lnTo>
                  <a:lnTo>
                    <a:pt x="6078" y="1286"/>
                  </a:lnTo>
                  <a:lnTo>
                    <a:pt x="6025" y="1201"/>
                  </a:lnTo>
                  <a:lnTo>
                    <a:pt x="5972" y="1116"/>
                  </a:lnTo>
                  <a:lnTo>
                    <a:pt x="5919" y="1042"/>
                  </a:lnTo>
                  <a:lnTo>
                    <a:pt x="5844" y="957"/>
                  </a:lnTo>
                  <a:lnTo>
                    <a:pt x="5695" y="808"/>
                  </a:lnTo>
                  <a:lnTo>
                    <a:pt x="5504" y="659"/>
                  </a:lnTo>
                  <a:lnTo>
                    <a:pt x="5292" y="521"/>
                  </a:lnTo>
                  <a:lnTo>
                    <a:pt x="5058" y="404"/>
                  </a:lnTo>
                  <a:lnTo>
                    <a:pt x="4803" y="298"/>
                  </a:lnTo>
                  <a:lnTo>
                    <a:pt x="4537" y="202"/>
                  </a:lnTo>
                  <a:lnTo>
                    <a:pt x="4261" y="128"/>
                  </a:lnTo>
                  <a:lnTo>
                    <a:pt x="3974" y="75"/>
                  </a:lnTo>
                  <a:lnTo>
                    <a:pt x="3687" y="32"/>
                  </a:lnTo>
                  <a:lnTo>
                    <a:pt x="3390" y="11"/>
                  </a:lnTo>
                  <a:lnTo>
                    <a:pt x="30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9" name="Google Shape;1469;p41"/>
            <p:cNvSpPr/>
            <p:nvPr/>
          </p:nvSpPr>
          <p:spPr>
            <a:xfrm>
              <a:off x="1220100" y="4101750"/>
              <a:ext cx="155400" cy="89800"/>
            </a:xfrm>
            <a:custGeom>
              <a:rect b="b" l="l" r="r" t="t"/>
              <a:pathLst>
                <a:path extrusionOk="0" h="3592" w="6216">
                  <a:moveTo>
                    <a:pt x="3103" y="0"/>
                  </a:moveTo>
                  <a:lnTo>
                    <a:pt x="2805" y="11"/>
                  </a:lnTo>
                  <a:lnTo>
                    <a:pt x="2508" y="32"/>
                  </a:lnTo>
                  <a:lnTo>
                    <a:pt x="2210" y="75"/>
                  </a:lnTo>
                  <a:lnTo>
                    <a:pt x="1934" y="128"/>
                  </a:lnTo>
                  <a:lnTo>
                    <a:pt x="1658" y="202"/>
                  </a:lnTo>
                  <a:lnTo>
                    <a:pt x="1392" y="298"/>
                  </a:lnTo>
                  <a:lnTo>
                    <a:pt x="1137" y="404"/>
                  </a:lnTo>
                  <a:lnTo>
                    <a:pt x="903" y="521"/>
                  </a:lnTo>
                  <a:lnTo>
                    <a:pt x="691" y="659"/>
                  </a:lnTo>
                  <a:lnTo>
                    <a:pt x="510" y="808"/>
                  </a:lnTo>
                  <a:lnTo>
                    <a:pt x="351" y="957"/>
                  </a:lnTo>
                  <a:lnTo>
                    <a:pt x="287" y="1042"/>
                  </a:lnTo>
                  <a:lnTo>
                    <a:pt x="223" y="1116"/>
                  </a:lnTo>
                  <a:lnTo>
                    <a:pt x="170" y="1201"/>
                  </a:lnTo>
                  <a:lnTo>
                    <a:pt x="128" y="1286"/>
                  </a:lnTo>
                  <a:lnTo>
                    <a:pt x="96" y="1371"/>
                  </a:lnTo>
                  <a:lnTo>
                    <a:pt x="64" y="1456"/>
                  </a:lnTo>
                  <a:lnTo>
                    <a:pt x="32" y="1541"/>
                  </a:lnTo>
                  <a:lnTo>
                    <a:pt x="22" y="1626"/>
                  </a:lnTo>
                  <a:lnTo>
                    <a:pt x="11" y="1711"/>
                  </a:lnTo>
                  <a:lnTo>
                    <a:pt x="0" y="1796"/>
                  </a:lnTo>
                  <a:lnTo>
                    <a:pt x="11" y="1881"/>
                  </a:lnTo>
                  <a:lnTo>
                    <a:pt x="22" y="1966"/>
                  </a:lnTo>
                  <a:lnTo>
                    <a:pt x="43" y="2051"/>
                  </a:lnTo>
                  <a:lnTo>
                    <a:pt x="64" y="2136"/>
                  </a:lnTo>
                  <a:lnTo>
                    <a:pt x="96" y="2221"/>
                  </a:lnTo>
                  <a:lnTo>
                    <a:pt x="138" y="2306"/>
                  </a:lnTo>
                  <a:lnTo>
                    <a:pt x="181" y="2391"/>
                  </a:lnTo>
                  <a:lnTo>
                    <a:pt x="234" y="2476"/>
                  </a:lnTo>
                  <a:lnTo>
                    <a:pt x="298" y="2550"/>
                  </a:lnTo>
                  <a:lnTo>
                    <a:pt x="362" y="2635"/>
                  </a:lnTo>
                  <a:lnTo>
                    <a:pt x="521" y="2784"/>
                  </a:lnTo>
                  <a:lnTo>
                    <a:pt x="712" y="2933"/>
                  </a:lnTo>
                  <a:lnTo>
                    <a:pt x="925" y="3071"/>
                  </a:lnTo>
                  <a:lnTo>
                    <a:pt x="1158" y="3188"/>
                  </a:lnTo>
                  <a:lnTo>
                    <a:pt x="1413" y="3294"/>
                  </a:lnTo>
                  <a:lnTo>
                    <a:pt x="1679" y="3390"/>
                  </a:lnTo>
                  <a:lnTo>
                    <a:pt x="1955" y="3464"/>
                  </a:lnTo>
                  <a:lnTo>
                    <a:pt x="2232" y="3517"/>
                  </a:lnTo>
                  <a:lnTo>
                    <a:pt x="2529" y="3560"/>
                  </a:lnTo>
                  <a:lnTo>
                    <a:pt x="2826" y="3592"/>
                  </a:lnTo>
                  <a:lnTo>
                    <a:pt x="3421" y="3592"/>
                  </a:lnTo>
                  <a:lnTo>
                    <a:pt x="3708" y="3560"/>
                  </a:lnTo>
                  <a:lnTo>
                    <a:pt x="4006" y="3517"/>
                  </a:lnTo>
                  <a:lnTo>
                    <a:pt x="4282" y="3464"/>
                  </a:lnTo>
                  <a:lnTo>
                    <a:pt x="4558" y="3390"/>
                  </a:lnTo>
                  <a:lnTo>
                    <a:pt x="4824" y="3294"/>
                  </a:lnTo>
                  <a:lnTo>
                    <a:pt x="5079" y="3188"/>
                  </a:lnTo>
                  <a:lnTo>
                    <a:pt x="5313" y="3071"/>
                  </a:lnTo>
                  <a:lnTo>
                    <a:pt x="5525" y="2933"/>
                  </a:lnTo>
                  <a:lnTo>
                    <a:pt x="5706" y="2784"/>
                  </a:lnTo>
                  <a:lnTo>
                    <a:pt x="5865" y="2635"/>
                  </a:lnTo>
                  <a:lnTo>
                    <a:pt x="5929" y="2550"/>
                  </a:lnTo>
                  <a:lnTo>
                    <a:pt x="5993" y="2476"/>
                  </a:lnTo>
                  <a:lnTo>
                    <a:pt x="6046" y="2391"/>
                  </a:lnTo>
                  <a:lnTo>
                    <a:pt x="6088" y="2306"/>
                  </a:lnTo>
                  <a:lnTo>
                    <a:pt x="6131" y="2221"/>
                  </a:lnTo>
                  <a:lnTo>
                    <a:pt x="6163" y="2136"/>
                  </a:lnTo>
                  <a:lnTo>
                    <a:pt x="6184" y="2051"/>
                  </a:lnTo>
                  <a:lnTo>
                    <a:pt x="6205" y="1966"/>
                  </a:lnTo>
                  <a:lnTo>
                    <a:pt x="6205" y="1881"/>
                  </a:lnTo>
                  <a:lnTo>
                    <a:pt x="6216" y="1796"/>
                  </a:lnTo>
                  <a:lnTo>
                    <a:pt x="6205" y="1711"/>
                  </a:lnTo>
                  <a:lnTo>
                    <a:pt x="6195" y="1626"/>
                  </a:lnTo>
                  <a:lnTo>
                    <a:pt x="6184" y="1541"/>
                  </a:lnTo>
                  <a:lnTo>
                    <a:pt x="6152" y="1456"/>
                  </a:lnTo>
                  <a:lnTo>
                    <a:pt x="6120" y="1371"/>
                  </a:lnTo>
                  <a:lnTo>
                    <a:pt x="6078" y="1286"/>
                  </a:lnTo>
                  <a:lnTo>
                    <a:pt x="6035" y="1201"/>
                  </a:lnTo>
                  <a:lnTo>
                    <a:pt x="5982" y="1116"/>
                  </a:lnTo>
                  <a:lnTo>
                    <a:pt x="5918" y="1042"/>
                  </a:lnTo>
                  <a:lnTo>
                    <a:pt x="5855" y="957"/>
                  </a:lnTo>
                  <a:lnTo>
                    <a:pt x="5695" y="808"/>
                  </a:lnTo>
                  <a:lnTo>
                    <a:pt x="5515" y="659"/>
                  </a:lnTo>
                  <a:lnTo>
                    <a:pt x="5302" y="521"/>
                  </a:lnTo>
                  <a:lnTo>
                    <a:pt x="5058" y="404"/>
                  </a:lnTo>
                  <a:lnTo>
                    <a:pt x="4813" y="298"/>
                  </a:lnTo>
                  <a:lnTo>
                    <a:pt x="4548" y="202"/>
                  </a:lnTo>
                  <a:lnTo>
                    <a:pt x="4271" y="128"/>
                  </a:lnTo>
                  <a:lnTo>
                    <a:pt x="3985" y="75"/>
                  </a:lnTo>
                  <a:lnTo>
                    <a:pt x="3687" y="32"/>
                  </a:lnTo>
                  <a:lnTo>
                    <a:pt x="3400" y="11"/>
                  </a:lnTo>
                  <a:lnTo>
                    <a:pt x="31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0" name="Google Shape;1470;p41"/>
            <p:cNvSpPr/>
            <p:nvPr/>
          </p:nvSpPr>
          <p:spPr>
            <a:xfrm>
              <a:off x="1499000" y="4103075"/>
              <a:ext cx="155150" cy="89800"/>
            </a:xfrm>
            <a:custGeom>
              <a:rect b="b" l="l" r="r" t="t"/>
              <a:pathLst>
                <a:path extrusionOk="0" h="3592" w="6206">
                  <a:moveTo>
                    <a:pt x="3092" y="1"/>
                  </a:moveTo>
                  <a:lnTo>
                    <a:pt x="2795" y="11"/>
                  </a:lnTo>
                  <a:lnTo>
                    <a:pt x="2497" y="32"/>
                  </a:lnTo>
                  <a:lnTo>
                    <a:pt x="2210" y="75"/>
                  </a:lnTo>
                  <a:lnTo>
                    <a:pt x="1923" y="128"/>
                  </a:lnTo>
                  <a:lnTo>
                    <a:pt x="1647" y="202"/>
                  </a:lnTo>
                  <a:lnTo>
                    <a:pt x="1392" y="298"/>
                  </a:lnTo>
                  <a:lnTo>
                    <a:pt x="1137" y="404"/>
                  </a:lnTo>
                  <a:lnTo>
                    <a:pt x="903" y="521"/>
                  </a:lnTo>
                  <a:lnTo>
                    <a:pt x="691" y="659"/>
                  </a:lnTo>
                  <a:lnTo>
                    <a:pt x="510" y="808"/>
                  </a:lnTo>
                  <a:lnTo>
                    <a:pt x="351" y="957"/>
                  </a:lnTo>
                  <a:lnTo>
                    <a:pt x="287" y="1042"/>
                  </a:lnTo>
                  <a:lnTo>
                    <a:pt x="223" y="1116"/>
                  </a:lnTo>
                  <a:lnTo>
                    <a:pt x="170" y="1201"/>
                  </a:lnTo>
                  <a:lnTo>
                    <a:pt x="128" y="1286"/>
                  </a:lnTo>
                  <a:lnTo>
                    <a:pt x="85" y="1371"/>
                  </a:lnTo>
                  <a:lnTo>
                    <a:pt x="53" y="1456"/>
                  </a:lnTo>
                  <a:lnTo>
                    <a:pt x="32" y="1541"/>
                  </a:lnTo>
                  <a:lnTo>
                    <a:pt x="11" y="1626"/>
                  </a:lnTo>
                  <a:lnTo>
                    <a:pt x="0" y="1711"/>
                  </a:lnTo>
                  <a:lnTo>
                    <a:pt x="0" y="1796"/>
                  </a:lnTo>
                  <a:lnTo>
                    <a:pt x="0" y="1881"/>
                  </a:lnTo>
                  <a:lnTo>
                    <a:pt x="11" y="1966"/>
                  </a:lnTo>
                  <a:lnTo>
                    <a:pt x="32" y="2051"/>
                  </a:lnTo>
                  <a:lnTo>
                    <a:pt x="53" y="2136"/>
                  </a:lnTo>
                  <a:lnTo>
                    <a:pt x="85" y="2221"/>
                  </a:lnTo>
                  <a:lnTo>
                    <a:pt x="128" y="2306"/>
                  </a:lnTo>
                  <a:lnTo>
                    <a:pt x="181" y="2391"/>
                  </a:lnTo>
                  <a:lnTo>
                    <a:pt x="234" y="2476"/>
                  </a:lnTo>
                  <a:lnTo>
                    <a:pt x="287" y="2550"/>
                  </a:lnTo>
                  <a:lnTo>
                    <a:pt x="361" y="2635"/>
                  </a:lnTo>
                  <a:lnTo>
                    <a:pt x="521" y="2784"/>
                  </a:lnTo>
                  <a:lnTo>
                    <a:pt x="701" y="2933"/>
                  </a:lnTo>
                  <a:lnTo>
                    <a:pt x="914" y="3071"/>
                  </a:lnTo>
                  <a:lnTo>
                    <a:pt x="1148" y="3188"/>
                  </a:lnTo>
                  <a:lnTo>
                    <a:pt x="1403" y="3294"/>
                  </a:lnTo>
                  <a:lnTo>
                    <a:pt x="1668" y="3390"/>
                  </a:lnTo>
                  <a:lnTo>
                    <a:pt x="1945" y="3464"/>
                  </a:lnTo>
                  <a:lnTo>
                    <a:pt x="2231" y="3517"/>
                  </a:lnTo>
                  <a:lnTo>
                    <a:pt x="2518" y="3560"/>
                  </a:lnTo>
                  <a:lnTo>
                    <a:pt x="2816" y="3581"/>
                  </a:lnTo>
                  <a:lnTo>
                    <a:pt x="3113" y="3592"/>
                  </a:lnTo>
                  <a:lnTo>
                    <a:pt x="3411" y="3581"/>
                  </a:lnTo>
                  <a:lnTo>
                    <a:pt x="3708" y="3560"/>
                  </a:lnTo>
                  <a:lnTo>
                    <a:pt x="3995" y="3517"/>
                  </a:lnTo>
                  <a:lnTo>
                    <a:pt x="4282" y="3464"/>
                  </a:lnTo>
                  <a:lnTo>
                    <a:pt x="4558" y="3390"/>
                  </a:lnTo>
                  <a:lnTo>
                    <a:pt x="4824" y="3294"/>
                  </a:lnTo>
                  <a:lnTo>
                    <a:pt x="5068" y="3188"/>
                  </a:lnTo>
                  <a:lnTo>
                    <a:pt x="5302" y="3071"/>
                  </a:lnTo>
                  <a:lnTo>
                    <a:pt x="5514" y="2933"/>
                  </a:lnTo>
                  <a:lnTo>
                    <a:pt x="5706" y="2784"/>
                  </a:lnTo>
                  <a:lnTo>
                    <a:pt x="5854" y="2635"/>
                  </a:lnTo>
                  <a:lnTo>
                    <a:pt x="5918" y="2550"/>
                  </a:lnTo>
                  <a:lnTo>
                    <a:pt x="5982" y="2476"/>
                  </a:lnTo>
                  <a:lnTo>
                    <a:pt x="6035" y="2391"/>
                  </a:lnTo>
                  <a:lnTo>
                    <a:pt x="6078" y="2306"/>
                  </a:lnTo>
                  <a:lnTo>
                    <a:pt x="6120" y="2221"/>
                  </a:lnTo>
                  <a:lnTo>
                    <a:pt x="6152" y="2136"/>
                  </a:lnTo>
                  <a:lnTo>
                    <a:pt x="6173" y="2051"/>
                  </a:lnTo>
                  <a:lnTo>
                    <a:pt x="6194" y="1966"/>
                  </a:lnTo>
                  <a:lnTo>
                    <a:pt x="6205" y="1881"/>
                  </a:lnTo>
                  <a:lnTo>
                    <a:pt x="6205" y="1796"/>
                  </a:lnTo>
                  <a:lnTo>
                    <a:pt x="6205" y="1711"/>
                  </a:lnTo>
                  <a:lnTo>
                    <a:pt x="6194" y="1626"/>
                  </a:lnTo>
                  <a:lnTo>
                    <a:pt x="6173" y="1541"/>
                  </a:lnTo>
                  <a:lnTo>
                    <a:pt x="6152" y="1456"/>
                  </a:lnTo>
                  <a:lnTo>
                    <a:pt x="6120" y="1371"/>
                  </a:lnTo>
                  <a:lnTo>
                    <a:pt x="6078" y="1286"/>
                  </a:lnTo>
                  <a:lnTo>
                    <a:pt x="6024" y="1201"/>
                  </a:lnTo>
                  <a:lnTo>
                    <a:pt x="5971" y="1116"/>
                  </a:lnTo>
                  <a:lnTo>
                    <a:pt x="5918" y="1042"/>
                  </a:lnTo>
                  <a:lnTo>
                    <a:pt x="5844" y="957"/>
                  </a:lnTo>
                  <a:lnTo>
                    <a:pt x="5684" y="808"/>
                  </a:lnTo>
                  <a:lnTo>
                    <a:pt x="5504" y="659"/>
                  </a:lnTo>
                  <a:lnTo>
                    <a:pt x="5291" y="521"/>
                  </a:lnTo>
                  <a:lnTo>
                    <a:pt x="5058" y="404"/>
                  </a:lnTo>
                  <a:lnTo>
                    <a:pt x="4803" y="298"/>
                  </a:lnTo>
                  <a:lnTo>
                    <a:pt x="4537" y="202"/>
                  </a:lnTo>
                  <a:lnTo>
                    <a:pt x="4261" y="128"/>
                  </a:lnTo>
                  <a:lnTo>
                    <a:pt x="3974" y="75"/>
                  </a:lnTo>
                  <a:lnTo>
                    <a:pt x="3687" y="32"/>
                  </a:lnTo>
                  <a:lnTo>
                    <a:pt x="3389" y="11"/>
                  </a:lnTo>
                  <a:lnTo>
                    <a:pt x="309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1" name="Google Shape;1471;p41"/>
            <p:cNvSpPr/>
            <p:nvPr/>
          </p:nvSpPr>
          <p:spPr>
            <a:xfrm>
              <a:off x="1777625" y="4104400"/>
              <a:ext cx="155150" cy="89800"/>
            </a:xfrm>
            <a:custGeom>
              <a:rect b="b" l="l" r="r" t="t"/>
              <a:pathLst>
                <a:path extrusionOk="0" h="3592" w="6206">
                  <a:moveTo>
                    <a:pt x="2795" y="1"/>
                  </a:moveTo>
                  <a:lnTo>
                    <a:pt x="2508" y="33"/>
                  </a:lnTo>
                  <a:lnTo>
                    <a:pt x="2210" y="75"/>
                  </a:lnTo>
                  <a:lnTo>
                    <a:pt x="1934" y="128"/>
                  </a:lnTo>
                  <a:lnTo>
                    <a:pt x="1658" y="203"/>
                  </a:lnTo>
                  <a:lnTo>
                    <a:pt x="1392" y="298"/>
                  </a:lnTo>
                  <a:lnTo>
                    <a:pt x="1137" y="404"/>
                  </a:lnTo>
                  <a:lnTo>
                    <a:pt x="904" y="521"/>
                  </a:lnTo>
                  <a:lnTo>
                    <a:pt x="691" y="659"/>
                  </a:lnTo>
                  <a:lnTo>
                    <a:pt x="510" y="808"/>
                  </a:lnTo>
                  <a:lnTo>
                    <a:pt x="351" y="957"/>
                  </a:lnTo>
                  <a:lnTo>
                    <a:pt x="287" y="1042"/>
                  </a:lnTo>
                  <a:lnTo>
                    <a:pt x="224" y="1116"/>
                  </a:lnTo>
                  <a:lnTo>
                    <a:pt x="170" y="1201"/>
                  </a:lnTo>
                  <a:lnTo>
                    <a:pt x="128" y="1286"/>
                  </a:lnTo>
                  <a:lnTo>
                    <a:pt x="85" y="1371"/>
                  </a:lnTo>
                  <a:lnTo>
                    <a:pt x="54" y="1456"/>
                  </a:lnTo>
                  <a:lnTo>
                    <a:pt x="32" y="1541"/>
                  </a:lnTo>
                  <a:lnTo>
                    <a:pt x="22" y="1626"/>
                  </a:lnTo>
                  <a:lnTo>
                    <a:pt x="11" y="1711"/>
                  </a:lnTo>
                  <a:lnTo>
                    <a:pt x="0" y="1796"/>
                  </a:lnTo>
                  <a:lnTo>
                    <a:pt x="11" y="1881"/>
                  </a:lnTo>
                  <a:lnTo>
                    <a:pt x="22" y="1966"/>
                  </a:lnTo>
                  <a:lnTo>
                    <a:pt x="32" y="2051"/>
                  </a:lnTo>
                  <a:lnTo>
                    <a:pt x="64" y="2136"/>
                  </a:lnTo>
                  <a:lnTo>
                    <a:pt x="96" y="2221"/>
                  </a:lnTo>
                  <a:lnTo>
                    <a:pt x="139" y="2306"/>
                  </a:lnTo>
                  <a:lnTo>
                    <a:pt x="181" y="2391"/>
                  </a:lnTo>
                  <a:lnTo>
                    <a:pt x="234" y="2476"/>
                  </a:lnTo>
                  <a:lnTo>
                    <a:pt x="298" y="2551"/>
                  </a:lnTo>
                  <a:lnTo>
                    <a:pt x="362" y="2636"/>
                  </a:lnTo>
                  <a:lnTo>
                    <a:pt x="521" y="2784"/>
                  </a:lnTo>
                  <a:lnTo>
                    <a:pt x="702" y="2933"/>
                  </a:lnTo>
                  <a:lnTo>
                    <a:pt x="925" y="3071"/>
                  </a:lnTo>
                  <a:lnTo>
                    <a:pt x="1159" y="3188"/>
                  </a:lnTo>
                  <a:lnTo>
                    <a:pt x="1403" y="3294"/>
                  </a:lnTo>
                  <a:lnTo>
                    <a:pt x="1669" y="3390"/>
                  </a:lnTo>
                  <a:lnTo>
                    <a:pt x="1945" y="3464"/>
                  </a:lnTo>
                  <a:lnTo>
                    <a:pt x="2232" y="3517"/>
                  </a:lnTo>
                  <a:lnTo>
                    <a:pt x="2529" y="3560"/>
                  </a:lnTo>
                  <a:lnTo>
                    <a:pt x="2816" y="3581"/>
                  </a:lnTo>
                  <a:lnTo>
                    <a:pt x="3114" y="3592"/>
                  </a:lnTo>
                  <a:lnTo>
                    <a:pt x="3411" y="3581"/>
                  </a:lnTo>
                  <a:lnTo>
                    <a:pt x="3708" y="3560"/>
                  </a:lnTo>
                  <a:lnTo>
                    <a:pt x="3995" y="3517"/>
                  </a:lnTo>
                  <a:lnTo>
                    <a:pt x="4282" y="3464"/>
                  </a:lnTo>
                  <a:lnTo>
                    <a:pt x="4558" y="3390"/>
                  </a:lnTo>
                  <a:lnTo>
                    <a:pt x="4824" y="3294"/>
                  </a:lnTo>
                  <a:lnTo>
                    <a:pt x="5068" y="3188"/>
                  </a:lnTo>
                  <a:lnTo>
                    <a:pt x="5313" y="3071"/>
                  </a:lnTo>
                  <a:lnTo>
                    <a:pt x="5525" y="2933"/>
                  </a:lnTo>
                  <a:lnTo>
                    <a:pt x="5706" y="2784"/>
                  </a:lnTo>
                  <a:lnTo>
                    <a:pt x="5855" y="2636"/>
                  </a:lnTo>
                  <a:lnTo>
                    <a:pt x="5929" y="2551"/>
                  </a:lnTo>
                  <a:lnTo>
                    <a:pt x="5982" y="2476"/>
                  </a:lnTo>
                  <a:lnTo>
                    <a:pt x="6035" y="2391"/>
                  </a:lnTo>
                  <a:lnTo>
                    <a:pt x="6088" y="2306"/>
                  </a:lnTo>
                  <a:lnTo>
                    <a:pt x="6120" y="2221"/>
                  </a:lnTo>
                  <a:lnTo>
                    <a:pt x="6152" y="2136"/>
                  </a:lnTo>
                  <a:lnTo>
                    <a:pt x="6184" y="2051"/>
                  </a:lnTo>
                  <a:lnTo>
                    <a:pt x="6195" y="1966"/>
                  </a:lnTo>
                  <a:lnTo>
                    <a:pt x="6205" y="1881"/>
                  </a:lnTo>
                  <a:lnTo>
                    <a:pt x="6205" y="1796"/>
                  </a:lnTo>
                  <a:lnTo>
                    <a:pt x="6205" y="1711"/>
                  </a:lnTo>
                  <a:lnTo>
                    <a:pt x="6195" y="1626"/>
                  </a:lnTo>
                  <a:lnTo>
                    <a:pt x="6173" y="1541"/>
                  </a:lnTo>
                  <a:lnTo>
                    <a:pt x="6152" y="1456"/>
                  </a:lnTo>
                  <a:lnTo>
                    <a:pt x="6120" y="1371"/>
                  </a:lnTo>
                  <a:lnTo>
                    <a:pt x="6078" y="1286"/>
                  </a:lnTo>
                  <a:lnTo>
                    <a:pt x="6035" y="1201"/>
                  </a:lnTo>
                  <a:lnTo>
                    <a:pt x="5982" y="1116"/>
                  </a:lnTo>
                  <a:lnTo>
                    <a:pt x="5918" y="1042"/>
                  </a:lnTo>
                  <a:lnTo>
                    <a:pt x="5855" y="957"/>
                  </a:lnTo>
                  <a:lnTo>
                    <a:pt x="5695" y="808"/>
                  </a:lnTo>
                  <a:lnTo>
                    <a:pt x="5504" y="659"/>
                  </a:lnTo>
                  <a:lnTo>
                    <a:pt x="5292" y="521"/>
                  </a:lnTo>
                  <a:lnTo>
                    <a:pt x="5058" y="404"/>
                  </a:lnTo>
                  <a:lnTo>
                    <a:pt x="4803" y="298"/>
                  </a:lnTo>
                  <a:lnTo>
                    <a:pt x="4537" y="203"/>
                  </a:lnTo>
                  <a:lnTo>
                    <a:pt x="4261" y="128"/>
                  </a:lnTo>
                  <a:lnTo>
                    <a:pt x="3985" y="75"/>
                  </a:lnTo>
                  <a:lnTo>
                    <a:pt x="3687" y="33"/>
                  </a:lnTo>
                  <a:lnTo>
                    <a:pt x="339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2" name="Google Shape;1472;p41"/>
            <p:cNvSpPr/>
            <p:nvPr/>
          </p:nvSpPr>
          <p:spPr>
            <a:xfrm>
              <a:off x="1361150" y="4183025"/>
              <a:ext cx="155125" cy="90075"/>
            </a:xfrm>
            <a:custGeom>
              <a:rect b="b" l="l" r="r" t="t"/>
              <a:pathLst>
                <a:path extrusionOk="0" h="3603" w="6205">
                  <a:moveTo>
                    <a:pt x="3092" y="1"/>
                  </a:moveTo>
                  <a:lnTo>
                    <a:pt x="2794" y="11"/>
                  </a:lnTo>
                  <a:lnTo>
                    <a:pt x="2507" y="32"/>
                  </a:lnTo>
                  <a:lnTo>
                    <a:pt x="2210" y="75"/>
                  </a:lnTo>
                  <a:lnTo>
                    <a:pt x="1923" y="139"/>
                  </a:lnTo>
                  <a:lnTo>
                    <a:pt x="1657" y="213"/>
                  </a:lnTo>
                  <a:lnTo>
                    <a:pt x="1392" y="298"/>
                  </a:lnTo>
                  <a:lnTo>
                    <a:pt x="1137" y="404"/>
                  </a:lnTo>
                  <a:lnTo>
                    <a:pt x="903" y="532"/>
                  </a:lnTo>
                  <a:lnTo>
                    <a:pt x="691" y="670"/>
                  </a:lnTo>
                  <a:lnTo>
                    <a:pt x="510" y="808"/>
                  </a:lnTo>
                  <a:lnTo>
                    <a:pt x="351" y="967"/>
                  </a:lnTo>
                  <a:lnTo>
                    <a:pt x="287" y="1042"/>
                  </a:lnTo>
                  <a:lnTo>
                    <a:pt x="223" y="1127"/>
                  </a:lnTo>
                  <a:lnTo>
                    <a:pt x="170" y="1212"/>
                  </a:lnTo>
                  <a:lnTo>
                    <a:pt x="128" y="1286"/>
                  </a:lnTo>
                  <a:lnTo>
                    <a:pt x="85" y="1371"/>
                  </a:lnTo>
                  <a:lnTo>
                    <a:pt x="53" y="1456"/>
                  </a:lnTo>
                  <a:lnTo>
                    <a:pt x="32" y="1541"/>
                  </a:lnTo>
                  <a:lnTo>
                    <a:pt x="11" y="1626"/>
                  </a:lnTo>
                  <a:lnTo>
                    <a:pt x="0" y="1711"/>
                  </a:lnTo>
                  <a:lnTo>
                    <a:pt x="0" y="1807"/>
                  </a:lnTo>
                  <a:lnTo>
                    <a:pt x="0" y="1892"/>
                  </a:lnTo>
                  <a:lnTo>
                    <a:pt x="21" y="1977"/>
                  </a:lnTo>
                  <a:lnTo>
                    <a:pt x="32" y="2062"/>
                  </a:lnTo>
                  <a:lnTo>
                    <a:pt x="64" y="2147"/>
                  </a:lnTo>
                  <a:lnTo>
                    <a:pt x="96" y="2232"/>
                  </a:lnTo>
                  <a:lnTo>
                    <a:pt x="128" y="2317"/>
                  </a:lnTo>
                  <a:lnTo>
                    <a:pt x="181" y="2391"/>
                  </a:lnTo>
                  <a:lnTo>
                    <a:pt x="234" y="2476"/>
                  </a:lnTo>
                  <a:lnTo>
                    <a:pt x="298" y="2561"/>
                  </a:lnTo>
                  <a:lnTo>
                    <a:pt x="361" y="2635"/>
                  </a:lnTo>
                  <a:lnTo>
                    <a:pt x="521" y="2795"/>
                  </a:lnTo>
                  <a:lnTo>
                    <a:pt x="701" y="2933"/>
                  </a:lnTo>
                  <a:lnTo>
                    <a:pt x="914" y="3071"/>
                  </a:lnTo>
                  <a:lnTo>
                    <a:pt x="1158" y="3199"/>
                  </a:lnTo>
                  <a:lnTo>
                    <a:pt x="1402" y="3305"/>
                  </a:lnTo>
                  <a:lnTo>
                    <a:pt x="1668" y="3390"/>
                  </a:lnTo>
                  <a:lnTo>
                    <a:pt x="1944" y="3464"/>
                  </a:lnTo>
                  <a:lnTo>
                    <a:pt x="2231" y="3528"/>
                  </a:lnTo>
                  <a:lnTo>
                    <a:pt x="2518" y="3570"/>
                  </a:lnTo>
                  <a:lnTo>
                    <a:pt x="2816" y="3592"/>
                  </a:lnTo>
                  <a:lnTo>
                    <a:pt x="3113" y="3602"/>
                  </a:lnTo>
                  <a:lnTo>
                    <a:pt x="3411" y="3592"/>
                  </a:lnTo>
                  <a:lnTo>
                    <a:pt x="3708" y="3570"/>
                  </a:lnTo>
                  <a:lnTo>
                    <a:pt x="3995" y="3528"/>
                  </a:lnTo>
                  <a:lnTo>
                    <a:pt x="4282" y="3464"/>
                  </a:lnTo>
                  <a:lnTo>
                    <a:pt x="4558" y="3390"/>
                  </a:lnTo>
                  <a:lnTo>
                    <a:pt x="4824" y="3305"/>
                  </a:lnTo>
                  <a:lnTo>
                    <a:pt x="5068" y="3199"/>
                  </a:lnTo>
                  <a:lnTo>
                    <a:pt x="5302" y="3071"/>
                  </a:lnTo>
                  <a:lnTo>
                    <a:pt x="5514" y="2933"/>
                  </a:lnTo>
                  <a:lnTo>
                    <a:pt x="5705" y="2795"/>
                  </a:lnTo>
                  <a:lnTo>
                    <a:pt x="5854" y="2635"/>
                  </a:lnTo>
                  <a:lnTo>
                    <a:pt x="5929" y="2561"/>
                  </a:lnTo>
                  <a:lnTo>
                    <a:pt x="5982" y="2476"/>
                  </a:lnTo>
                  <a:lnTo>
                    <a:pt x="6035" y="2391"/>
                  </a:lnTo>
                  <a:lnTo>
                    <a:pt x="6088" y="2317"/>
                  </a:lnTo>
                  <a:lnTo>
                    <a:pt x="6120" y="2232"/>
                  </a:lnTo>
                  <a:lnTo>
                    <a:pt x="6152" y="2147"/>
                  </a:lnTo>
                  <a:lnTo>
                    <a:pt x="6184" y="2062"/>
                  </a:lnTo>
                  <a:lnTo>
                    <a:pt x="6194" y="1977"/>
                  </a:lnTo>
                  <a:lnTo>
                    <a:pt x="6205" y="1892"/>
                  </a:lnTo>
                  <a:lnTo>
                    <a:pt x="6205" y="1796"/>
                  </a:lnTo>
                  <a:lnTo>
                    <a:pt x="6205" y="1711"/>
                  </a:lnTo>
                  <a:lnTo>
                    <a:pt x="6194" y="1626"/>
                  </a:lnTo>
                  <a:lnTo>
                    <a:pt x="6173" y="1541"/>
                  </a:lnTo>
                  <a:lnTo>
                    <a:pt x="6152" y="1456"/>
                  </a:lnTo>
                  <a:lnTo>
                    <a:pt x="6120" y="1371"/>
                  </a:lnTo>
                  <a:lnTo>
                    <a:pt x="6077" y="1286"/>
                  </a:lnTo>
                  <a:lnTo>
                    <a:pt x="6035" y="1201"/>
                  </a:lnTo>
                  <a:lnTo>
                    <a:pt x="5982" y="1127"/>
                  </a:lnTo>
                  <a:lnTo>
                    <a:pt x="5918" y="1042"/>
                  </a:lnTo>
                  <a:lnTo>
                    <a:pt x="5844" y="967"/>
                  </a:lnTo>
                  <a:lnTo>
                    <a:pt x="5695" y="808"/>
                  </a:lnTo>
                  <a:lnTo>
                    <a:pt x="5504" y="670"/>
                  </a:lnTo>
                  <a:lnTo>
                    <a:pt x="5291" y="532"/>
                  </a:lnTo>
                  <a:lnTo>
                    <a:pt x="5057" y="404"/>
                  </a:lnTo>
                  <a:lnTo>
                    <a:pt x="4802" y="298"/>
                  </a:lnTo>
                  <a:lnTo>
                    <a:pt x="4537" y="213"/>
                  </a:lnTo>
                  <a:lnTo>
                    <a:pt x="4261" y="139"/>
                  </a:lnTo>
                  <a:lnTo>
                    <a:pt x="3984" y="75"/>
                  </a:lnTo>
                  <a:lnTo>
                    <a:pt x="3687" y="32"/>
                  </a:lnTo>
                  <a:lnTo>
                    <a:pt x="3389" y="11"/>
                  </a:lnTo>
                  <a:lnTo>
                    <a:pt x="309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3" name="Google Shape;1473;p41"/>
            <p:cNvSpPr/>
            <p:nvPr/>
          </p:nvSpPr>
          <p:spPr>
            <a:xfrm>
              <a:off x="2473800" y="4181700"/>
              <a:ext cx="155150" cy="90075"/>
            </a:xfrm>
            <a:custGeom>
              <a:rect b="b" l="l" r="r" t="t"/>
              <a:pathLst>
                <a:path extrusionOk="0" h="3603" w="6206">
                  <a:moveTo>
                    <a:pt x="3092" y="0"/>
                  </a:moveTo>
                  <a:lnTo>
                    <a:pt x="2795" y="11"/>
                  </a:lnTo>
                  <a:lnTo>
                    <a:pt x="2497" y="32"/>
                  </a:lnTo>
                  <a:lnTo>
                    <a:pt x="2211" y="75"/>
                  </a:lnTo>
                  <a:lnTo>
                    <a:pt x="1924" y="139"/>
                  </a:lnTo>
                  <a:lnTo>
                    <a:pt x="1648" y="213"/>
                  </a:lnTo>
                  <a:lnTo>
                    <a:pt x="1393" y="298"/>
                  </a:lnTo>
                  <a:lnTo>
                    <a:pt x="1138" y="404"/>
                  </a:lnTo>
                  <a:lnTo>
                    <a:pt x="904" y="532"/>
                  </a:lnTo>
                  <a:lnTo>
                    <a:pt x="691" y="670"/>
                  </a:lnTo>
                  <a:lnTo>
                    <a:pt x="511" y="808"/>
                  </a:lnTo>
                  <a:lnTo>
                    <a:pt x="351" y="967"/>
                  </a:lnTo>
                  <a:lnTo>
                    <a:pt x="288" y="1042"/>
                  </a:lnTo>
                  <a:lnTo>
                    <a:pt x="224" y="1127"/>
                  </a:lnTo>
                  <a:lnTo>
                    <a:pt x="171" y="1212"/>
                  </a:lnTo>
                  <a:lnTo>
                    <a:pt x="128" y="1286"/>
                  </a:lnTo>
                  <a:lnTo>
                    <a:pt x="86" y="1371"/>
                  </a:lnTo>
                  <a:lnTo>
                    <a:pt x="54" y="1456"/>
                  </a:lnTo>
                  <a:lnTo>
                    <a:pt x="33" y="1541"/>
                  </a:lnTo>
                  <a:lnTo>
                    <a:pt x="11" y="1626"/>
                  </a:lnTo>
                  <a:lnTo>
                    <a:pt x="1" y="1711"/>
                  </a:lnTo>
                  <a:lnTo>
                    <a:pt x="1" y="1807"/>
                  </a:lnTo>
                  <a:lnTo>
                    <a:pt x="1" y="1892"/>
                  </a:lnTo>
                  <a:lnTo>
                    <a:pt x="11" y="1977"/>
                  </a:lnTo>
                  <a:lnTo>
                    <a:pt x="33" y="2062"/>
                  </a:lnTo>
                  <a:lnTo>
                    <a:pt x="64" y="2147"/>
                  </a:lnTo>
                  <a:lnTo>
                    <a:pt x="96" y="2232"/>
                  </a:lnTo>
                  <a:lnTo>
                    <a:pt x="128" y="2317"/>
                  </a:lnTo>
                  <a:lnTo>
                    <a:pt x="181" y="2402"/>
                  </a:lnTo>
                  <a:lnTo>
                    <a:pt x="234" y="2476"/>
                  </a:lnTo>
                  <a:lnTo>
                    <a:pt x="298" y="2561"/>
                  </a:lnTo>
                  <a:lnTo>
                    <a:pt x="362" y="2635"/>
                  </a:lnTo>
                  <a:lnTo>
                    <a:pt x="521" y="2795"/>
                  </a:lnTo>
                  <a:lnTo>
                    <a:pt x="702" y="2933"/>
                  </a:lnTo>
                  <a:lnTo>
                    <a:pt x="914" y="3071"/>
                  </a:lnTo>
                  <a:lnTo>
                    <a:pt x="1159" y="3198"/>
                  </a:lnTo>
                  <a:lnTo>
                    <a:pt x="1403" y="3305"/>
                  </a:lnTo>
                  <a:lnTo>
                    <a:pt x="1669" y="3390"/>
                  </a:lnTo>
                  <a:lnTo>
                    <a:pt x="1945" y="3464"/>
                  </a:lnTo>
                  <a:lnTo>
                    <a:pt x="2232" y="3528"/>
                  </a:lnTo>
                  <a:lnTo>
                    <a:pt x="2519" y="3570"/>
                  </a:lnTo>
                  <a:lnTo>
                    <a:pt x="2816" y="3592"/>
                  </a:lnTo>
                  <a:lnTo>
                    <a:pt x="3114" y="3602"/>
                  </a:lnTo>
                  <a:lnTo>
                    <a:pt x="3411" y="3592"/>
                  </a:lnTo>
                  <a:lnTo>
                    <a:pt x="3709" y="3570"/>
                  </a:lnTo>
                  <a:lnTo>
                    <a:pt x="3996" y="3528"/>
                  </a:lnTo>
                  <a:lnTo>
                    <a:pt x="4282" y="3464"/>
                  </a:lnTo>
                  <a:lnTo>
                    <a:pt x="4559" y="3390"/>
                  </a:lnTo>
                  <a:lnTo>
                    <a:pt x="4824" y="3305"/>
                  </a:lnTo>
                  <a:lnTo>
                    <a:pt x="5069" y="3198"/>
                  </a:lnTo>
                  <a:lnTo>
                    <a:pt x="5302" y="3071"/>
                  </a:lnTo>
                  <a:lnTo>
                    <a:pt x="5515" y="2933"/>
                  </a:lnTo>
                  <a:lnTo>
                    <a:pt x="5706" y="2795"/>
                  </a:lnTo>
                  <a:lnTo>
                    <a:pt x="5855" y="2635"/>
                  </a:lnTo>
                  <a:lnTo>
                    <a:pt x="5929" y="2561"/>
                  </a:lnTo>
                  <a:lnTo>
                    <a:pt x="5982" y="2476"/>
                  </a:lnTo>
                  <a:lnTo>
                    <a:pt x="6035" y="2402"/>
                  </a:lnTo>
                  <a:lnTo>
                    <a:pt x="6089" y="2317"/>
                  </a:lnTo>
                  <a:lnTo>
                    <a:pt x="6120" y="2232"/>
                  </a:lnTo>
                  <a:lnTo>
                    <a:pt x="6152" y="2147"/>
                  </a:lnTo>
                  <a:lnTo>
                    <a:pt x="6174" y="2062"/>
                  </a:lnTo>
                  <a:lnTo>
                    <a:pt x="6195" y="1977"/>
                  </a:lnTo>
                  <a:lnTo>
                    <a:pt x="6205" y="1892"/>
                  </a:lnTo>
                  <a:lnTo>
                    <a:pt x="6205" y="1807"/>
                  </a:lnTo>
                  <a:lnTo>
                    <a:pt x="6205" y="1711"/>
                  </a:lnTo>
                  <a:lnTo>
                    <a:pt x="6195" y="1626"/>
                  </a:lnTo>
                  <a:lnTo>
                    <a:pt x="6174" y="1541"/>
                  </a:lnTo>
                  <a:lnTo>
                    <a:pt x="6152" y="1456"/>
                  </a:lnTo>
                  <a:lnTo>
                    <a:pt x="6120" y="1371"/>
                  </a:lnTo>
                  <a:lnTo>
                    <a:pt x="6078" y="1286"/>
                  </a:lnTo>
                  <a:lnTo>
                    <a:pt x="6035" y="1212"/>
                  </a:lnTo>
                  <a:lnTo>
                    <a:pt x="5982" y="1127"/>
                  </a:lnTo>
                  <a:lnTo>
                    <a:pt x="5919" y="1042"/>
                  </a:lnTo>
                  <a:lnTo>
                    <a:pt x="5844" y="967"/>
                  </a:lnTo>
                  <a:lnTo>
                    <a:pt x="5696" y="808"/>
                  </a:lnTo>
                  <a:lnTo>
                    <a:pt x="5504" y="670"/>
                  </a:lnTo>
                  <a:lnTo>
                    <a:pt x="5292" y="532"/>
                  </a:lnTo>
                  <a:lnTo>
                    <a:pt x="5058" y="404"/>
                  </a:lnTo>
                  <a:lnTo>
                    <a:pt x="4803" y="298"/>
                  </a:lnTo>
                  <a:lnTo>
                    <a:pt x="4537" y="213"/>
                  </a:lnTo>
                  <a:lnTo>
                    <a:pt x="4261" y="139"/>
                  </a:lnTo>
                  <a:lnTo>
                    <a:pt x="3974" y="75"/>
                  </a:lnTo>
                  <a:lnTo>
                    <a:pt x="3687" y="32"/>
                  </a:lnTo>
                  <a:lnTo>
                    <a:pt x="3390" y="11"/>
                  </a:lnTo>
                  <a:lnTo>
                    <a:pt x="30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4" name="Google Shape;1474;p41"/>
            <p:cNvSpPr/>
            <p:nvPr/>
          </p:nvSpPr>
          <p:spPr>
            <a:xfrm>
              <a:off x="2195175" y="4183025"/>
              <a:ext cx="155150" cy="90075"/>
            </a:xfrm>
            <a:custGeom>
              <a:rect b="b" l="l" r="r" t="t"/>
              <a:pathLst>
                <a:path extrusionOk="0" h="3603" w="6206">
                  <a:moveTo>
                    <a:pt x="3092" y="1"/>
                  </a:moveTo>
                  <a:lnTo>
                    <a:pt x="2795" y="11"/>
                  </a:lnTo>
                  <a:lnTo>
                    <a:pt x="2497" y="32"/>
                  </a:lnTo>
                  <a:lnTo>
                    <a:pt x="2210" y="75"/>
                  </a:lnTo>
                  <a:lnTo>
                    <a:pt x="1923" y="139"/>
                  </a:lnTo>
                  <a:lnTo>
                    <a:pt x="1647" y="213"/>
                  </a:lnTo>
                  <a:lnTo>
                    <a:pt x="1382" y="298"/>
                  </a:lnTo>
                  <a:lnTo>
                    <a:pt x="1137" y="404"/>
                  </a:lnTo>
                  <a:lnTo>
                    <a:pt x="904" y="532"/>
                  </a:lnTo>
                  <a:lnTo>
                    <a:pt x="691" y="670"/>
                  </a:lnTo>
                  <a:lnTo>
                    <a:pt x="500" y="808"/>
                  </a:lnTo>
                  <a:lnTo>
                    <a:pt x="351" y="967"/>
                  </a:lnTo>
                  <a:lnTo>
                    <a:pt x="277" y="1042"/>
                  </a:lnTo>
                  <a:lnTo>
                    <a:pt x="224" y="1127"/>
                  </a:lnTo>
                  <a:lnTo>
                    <a:pt x="170" y="1201"/>
                  </a:lnTo>
                  <a:lnTo>
                    <a:pt x="117" y="1286"/>
                  </a:lnTo>
                  <a:lnTo>
                    <a:pt x="85" y="1371"/>
                  </a:lnTo>
                  <a:lnTo>
                    <a:pt x="54" y="1456"/>
                  </a:lnTo>
                  <a:lnTo>
                    <a:pt x="32" y="1541"/>
                  </a:lnTo>
                  <a:lnTo>
                    <a:pt x="11" y="1626"/>
                  </a:lnTo>
                  <a:lnTo>
                    <a:pt x="0" y="1711"/>
                  </a:lnTo>
                  <a:lnTo>
                    <a:pt x="0" y="1796"/>
                  </a:lnTo>
                  <a:lnTo>
                    <a:pt x="0" y="1892"/>
                  </a:lnTo>
                  <a:lnTo>
                    <a:pt x="11" y="1977"/>
                  </a:lnTo>
                  <a:lnTo>
                    <a:pt x="32" y="2062"/>
                  </a:lnTo>
                  <a:lnTo>
                    <a:pt x="54" y="2147"/>
                  </a:lnTo>
                  <a:lnTo>
                    <a:pt x="85" y="2232"/>
                  </a:lnTo>
                  <a:lnTo>
                    <a:pt x="128" y="2317"/>
                  </a:lnTo>
                  <a:lnTo>
                    <a:pt x="170" y="2391"/>
                  </a:lnTo>
                  <a:lnTo>
                    <a:pt x="224" y="2476"/>
                  </a:lnTo>
                  <a:lnTo>
                    <a:pt x="287" y="2561"/>
                  </a:lnTo>
                  <a:lnTo>
                    <a:pt x="362" y="2635"/>
                  </a:lnTo>
                  <a:lnTo>
                    <a:pt x="510" y="2795"/>
                  </a:lnTo>
                  <a:lnTo>
                    <a:pt x="702" y="2933"/>
                  </a:lnTo>
                  <a:lnTo>
                    <a:pt x="914" y="3071"/>
                  </a:lnTo>
                  <a:lnTo>
                    <a:pt x="1148" y="3199"/>
                  </a:lnTo>
                  <a:lnTo>
                    <a:pt x="1403" y="3305"/>
                  </a:lnTo>
                  <a:lnTo>
                    <a:pt x="1669" y="3390"/>
                  </a:lnTo>
                  <a:lnTo>
                    <a:pt x="1945" y="3464"/>
                  </a:lnTo>
                  <a:lnTo>
                    <a:pt x="2232" y="3528"/>
                  </a:lnTo>
                  <a:lnTo>
                    <a:pt x="2518" y="3570"/>
                  </a:lnTo>
                  <a:lnTo>
                    <a:pt x="2816" y="3592"/>
                  </a:lnTo>
                  <a:lnTo>
                    <a:pt x="3113" y="3602"/>
                  </a:lnTo>
                  <a:lnTo>
                    <a:pt x="3411" y="3592"/>
                  </a:lnTo>
                  <a:lnTo>
                    <a:pt x="3708" y="3570"/>
                  </a:lnTo>
                  <a:lnTo>
                    <a:pt x="3995" y="3528"/>
                  </a:lnTo>
                  <a:lnTo>
                    <a:pt x="4282" y="3464"/>
                  </a:lnTo>
                  <a:lnTo>
                    <a:pt x="4558" y="3390"/>
                  </a:lnTo>
                  <a:lnTo>
                    <a:pt x="4813" y="3305"/>
                  </a:lnTo>
                  <a:lnTo>
                    <a:pt x="5068" y="3199"/>
                  </a:lnTo>
                  <a:lnTo>
                    <a:pt x="5302" y="3071"/>
                  </a:lnTo>
                  <a:lnTo>
                    <a:pt x="5515" y="2933"/>
                  </a:lnTo>
                  <a:lnTo>
                    <a:pt x="5695" y="2795"/>
                  </a:lnTo>
                  <a:lnTo>
                    <a:pt x="5855" y="2635"/>
                  </a:lnTo>
                  <a:lnTo>
                    <a:pt x="5918" y="2561"/>
                  </a:lnTo>
                  <a:lnTo>
                    <a:pt x="5982" y="2476"/>
                  </a:lnTo>
                  <a:lnTo>
                    <a:pt x="6035" y="2391"/>
                  </a:lnTo>
                  <a:lnTo>
                    <a:pt x="6078" y="2317"/>
                  </a:lnTo>
                  <a:lnTo>
                    <a:pt x="6120" y="2232"/>
                  </a:lnTo>
                  <a:lnTo>
                    <a:pt x="6152" y="2147"/>
                  </a:lnTo>
                  <a:lnTo>
                    <a:pt x="6173" y="2062"/>
                  </a:lnTo>
                  <a:lnTo>
                    <a:pt x="6195" y="1977"/>
                  </a:lnTo>
                  <a:lnTo>
                    <a:pt x="6205" y="1892"/>
                  </a:lnTo>
                  <a:lnTo>
                    <a:pt x="6205" y="1796"/>
                  </a:lnTo>
                  <a:lnTo>
                    <a:pt x="6205" y="1711"/>
                  </a:lnTo>
                  <a:lnTo>
                    <a:pt x="6195" y="1626"/>
                  </a:lnTo>
                  <a:lnTo>
                    <a:pt x="6173" y="1541"/>
                  </a:lnTo>
                  <a:lnTo>
                    <a:pt x="6141" y="1456"/>
                  </a:lnTo>
                  <a:lnTo>
                    <a:pt x="6110" y="1371"/>
                  </a:lnTo>
                  <a:lnTo>
                    <a:pt x="6078" y="1286"/>
                  </a:lnTo>
                  <a:lnTo>
                    <a:pt x="6025" y="1201"/>
                  </a:lnTo>
                  <a:lnTo>
                    <a:pt x="5971" y="1127"/>
                  </a:lnTo>
                  <a:lnTo>
                    <a:pt x="5918" y="1042"/>
                  </a:lnTo>
                  <a:lnTo>
                    <a:pt x="5844" y="967"/>
                  </a:lnTo>
                  <a:lnTo>
                    <a:pt x="5685" y="808"/>
                  </a:lnTo>
                  <a:lnTo>
                    <a:pt x="5504" y="670"/>
                  </a:lnTo>
                  <a:lnTo>
                    <a:pt x="5292" y="532"/>
                  </a:lnTo>
                  <a:lnTo>
                    <a:pt x="5047" y="404"/>
                  </a:lnTo>
                  <a:lnTo>
                    <a:pt x="4803" y="298"/>
                  </a:lnTo>
                  <a:lnTo>
                    <a:pt x="4537" y="213"/>
                  </a:lnTo>
                  <a:lnTo>
                    <a:pt x="4261" y="139"/>
                  </a:lnTo>
                  <a:lnTo>
                    <a:pt x="3974" y="75"/>
                  </a:lnTo>
                  <a:lnTo>
                    <a:pt x="3687" y="32"/>
                  </a:lnTo>
                  <a:lnTo>
                    <a:pt x="3390" y="11"/>
                  </a:lnTo>
                  <a:lnTo>
                    <a:pt x="309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5" name="Google Shape;1475;p41"/>
            <p:cNvSpPr/>
            <p:nvPr/>
          </p:nvSpPr>
          <p:spPr>
            <a:xfrm>
              <a:off x="1082500" y="4181700"/>
              <a:ext cx="155150" cy="90075"/>
            </a:xfrm>
            <a:custGeom>
              <a:rect b="b" l="l" r="r" t="t"/>
              <a:pathLst>
                <a:path extrusionOk="0" h="3603" w="6206">
                  <a:moveTo>
                    <a:pt x="3093" y="0"/>
                  </a:moveTo>
                  <a:lnTo>
                    <a:pt x="2795" y="11"/>
                  </a:lnTo>
                  <a:lnTo>
                    <a:pt x="2498" y="32"/>
                  </a:lnTo>
                  <a:lnTo>
                    <a:pt x="2211" y="75"/>
                  </a:lnTo>
                  <a:lnTo>
                    <a:pt x="1924" y="139"/>
                  </a:lnTo>
                  <a:lnTo>
                    <a:pt x="1648" y="213"/>
                  </a:lnTo>
                  <a:lnTo>
                    <a:pt x="1382" y="298"/>
                  </a:lnTo>
                  <a:lnTo>
                    <a:pt x="1138" y="404"/>
                  </a:lnTo>
                  <a:lnTo>
                    <a:pt x="904" y="532"/>
                  </a:lnTo>
                  <a:lnTo>
                    <a:pt x="691" y="670"/>
                  </a:lnTo>
                  <a:lnTo>
                    <a:pt x="500" y="808"/>
                  </a:lnTo>
                  <a:lnTo>
                    <a:pt x="351" y="967"/>
                  </a:lnTo>
                  <a:lnTo>
                    <a:pt x="277" y="1042"/>
                  </a:lnTo>
                  <a:lnTo>
                    <a:pt x="224" y="1127"/>
                  </a:lnTo>
                  <a:lnTo>
                    <a:pt x="171" y="1212"/>
                  </a:lnTo>
                  <a:lnTo>
                    <a:pt x="118" y="1286"/>
                  </a:lnTo>
                  <a:lnTo>
                    <a:pt x="86" y="1371"/>
                  </a:lnTo>
                  <a:lnTo>
                    <a:pt x="54" y="1456"/>
                  </a:lnTo>
                  <a:lnTo>
                    <a:pt x="33" y="1541"/>
                  </a:lnTo>
                  <a:lnTo>
                    <a:pt x="11" y="1626"/>
                  </a:lnTo>
                  <a:lnTo>
                    <a:pt x="1" y="1711"/>
                  </a:lnTo>
                  <a:lnTo>
                    <a:pt x="1" y="1807"/>
                  </a:lnTo>
                  <a:lnTo>
                    <a:pt x="1" y="1892"/>
                  </a:lnTo>
                  <a:lnTo>
                    <a:pt x="11" y="1977"/>
                  </a:lnTo>
                  <a:lnTo>
                    <a:pt x="33" y="2062"/>
                  </a:lnTo>
                  <a:lnTo>
                    <a:pt x="54" y="2147"/>
                  </a:lnTo>
                  <a:lnTo>
                    <a:pt x="86" y="2232"/>
                  </a:lnTo>
                  <a:lnTo>
                    <a:pt x="128" y="2317"/>
                  </a:lnTo>
                  <a:lnTo>
                    <a:pt x="171" y="2402"/>
                  </a:lnTo>
                  <a:lnTo>
                    <a:pt x="224" y="2476"/>
                  </a:lnTo>
                  <a:lnTo>
                    <a:pt x="288" y="2561"/>
                  </a:lnTo>
                  <a:lnTo>
                    <a:pt x="362" y="2635"/>
                  </a:lnTo>
                  <a:lnTo>
                    <a:pt x="511" y="2795"/>
                  </a:lnTo>
                  <a:lnTo>
                    <a:pt x="702" y="2933"/>
                  </a:lnTo>
                  <a:lnTo>
                    <a:pt x="914" y="3071"/>
                  </a:lnTo>
                  <a:lnTo>
                    <a:pt x="1148" y="3198"/>
                  </a:lnTo>
                  <a:lnTo>
                    <a:pt x="1403" y="3305"/>
                  </a:lnTo>
                  <a:lnTo>
                    <a:pt x="1669" y="3390"/>
                  </a:lnTo>
                  <a:lnTo>
                    <a:pt x="1945" y="3464"/>
                  </a:lnTo>
                  <a:lnTo>
                    <a:pt x="2232" y="3528"/>
                  </a:lnTo>
                  <a:lnTo>
                    <a:pt x="2519" y="3570"/>
                  </a:lnTo>
                  <a:lnTo>
                    <a:pt x="2816" y="3592"/>
                  </a:lnTo>
                  <a:lnTo>
                    <a:pt x="3114" y="3602"/>
                  </a:lnTo>
                  <a:lnTo>
                    <a:pt x="3411" y="3592"/>
                  </a:lnTo>
                  <a:lnTo>
                    <a:pt x="3709" y="3570"/>
                  </a:lnTo>
                  <a:lnTo>
                    <a:pt x="3996" y="3528"/>
                  </a:lnTo>
                  <a:lnTo>
                    <a:pt x="4283" y="3464"/>
                  </a:lnTo>
                  <a:lnTo>
                    <a:pt x="4559" y="3390"/>
                  </a:lnTo>
                  <a:lnTo>
                    <a:pt x="4814" y="3305"/>
                  </a:lnTo>
                  <a:lnTo>
                    <a:pt x="5069" y="3198"/>
                  </a:lnTo>
                  <a:lnTo>
                    <a:pt x="5302" y="3071"/>
                  </a:lnTo>
                  <a:lnTo>
                    <a:pt x="5515" y="2933"/>
                  </a:lnTo>
                  <a:lnTo>
                    <a:pt x="5696" y="2795"/>
                  </a:lnTo>
                  <a:lnTo>
                    <a:pt x="5855" y="2635"/>
                  </a:lnTo>
                  <a:lnTo>
                    <a:pt x="5919" y="2561"/>
                  </a:lnTo>
                  <a:lnTo>
                    <a:pt x="5982" y="2476"/>
                  </a:lnTo>
                  <a:lnTo>
                    <a:pt x="6036" y="2402"/>
                  </a:lnTo>
                  <a:lnTo>
                    <a:pt x="6078" y="2317"/>
                  </a:lnTo>
                  <a:lnTo>
                    <a:pt x="6121" y="2232"/>
                  </a:lnTo>
                  <a:lnTo>
                    <a:pt x="6152" y="2147"/>
                  </a:lnTo>
                  <a:lnTo>
                    <a:pt x="6174" y="2062"/>
                  </a:lnTo>
                  <a:lnTo>
                    <a:pt x="6195" y="1977"/>
                  </a:lnTo>
                  <a:lnTo>
                    <a:pt x="6206" y="1892"/>
                  </a:lnTo>
                  <a:lnTo>
                    <a:pt x="6206" y="1807"/>
                  </a:lnTo>
                  <a:lnTo>
                    <a:pt x="6206" y="1711"/>
                  </a:lnTo>
                  <a:lnTo>
                    <a:pt x="6195" y="1626"/>
                  </a:lnTo>
                  <a:lnTo>
                    <a:pt x="6174" y="1541"/>
                  </a:lnTo>
                  <a:lnTo>
                    <a:pt x="6142" y="1456"/>
                  </a:lnTo>
                  <a:lnTo>
                    <a:pt x="6110" y="1371"/>
                  </a:lnTo>
                  <a:lnTo>
                    <a:pt x="6078" y="1286"/>
                  </a:lnTo>
                  <a:lnTo>
                    <a:pt x="6025" y="1212"/>
                  </a:lnTo>
                  <a:lnTo>
                    <a:pt x="5972" y="1127"/>
                  </a:lnTo>
                  <a:lnTo>
                    <a:pt x="5908" y="1042"/>
                  </a:lnTo>
                  <a:lnTo>
                    <a:pt x="5844" y="967"/>
                  </a:lnTo>
                  <a:lnTo>
                    <a:pt x="5685" y="808"/>
                  </a:lnTo>
                  <a:lnTo>
                    <a:pt x="5504" y="670"/>
                  </a:lnTo>
                  <a:lnTo>
                    <a:pt x="5292" y="532"/>
                  </a:lnTo>
                  <a:lnTo>
                    <a:pt x="5047" y="404"/>
                  </a:lnTo>
                  <a:lnTo>
                    <a:pt x="4803" y="298"/>
                  </a:lnTo>
                  <a:lnTo>
                    <a:pt x="4537" y="213"/>
                  </a:lnTo>
                  <a:lnTo>
                    <a:pt x="4261" y="139"/>
                  </a:lnTo>
                  <a:lnTo>
                    <a:pt x="3974" y="75"/>
                  </a:lnTo>
                  <a:lnTo>
                    <a:pt x="3688" y="32"/>
                  </a:lnTo>
                  <a:lnTo>
                    <a:pt x="3390" y="11"/>
                  </a:lnTo>
                  <a:lnTo>
                    <a:pt x="309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6" name="Google Shape;1476;p41"/>
            <p:cNvSpPr/>
            <p:nvPr/>
          </p:nvSpPr>
          <p:spPr>
            <a:xfrm>
              <a:off x="1916275" y="4184350"/>
              <a:ext cx="155400" cy="90075"/>
            </a:xfrm>
            <a:custGeom>
              <a:rect b="b" l="l" r="r" t="t"/>
              <a:pathLst>
                <a:path extrusionOk="0" h="3603" w="6216">
                  <a:moveTo>
                    <a:pt x="3103" y="1"/>
                  </a:moveTo>
                  <a:lnTo>
                    <a:pt x="2805" y="11"/>
                  </a:lnTo>
                  <a:lnTo>
                    <a:pt x="2508" y="33"/>
                  </a:lnTo>
                  <a:lnTo>
                    <a:pt x="2210" y="75"/>
                  </a:lnTo>
                  <a:lnTo>
                    <a:pt x="1934" y="139"/>
                  </a:lnTo>
                  <a:lnTo>
                    <a:pt x="1658" y="213"/>
                  </a:lnTo>
                  <a:lnTo>
                    <a:pt x="1392" y="298"/>
                  </a:lnTo>
                  <a:lnTo>
                    <a:pt x="1137" y="404"/>
                  </a:lnTo>
                  <a:lnTo>
                    <a:pt x="904" y="532"/>
                  </a:lnTo>
                  <a:lnTo>
                    <a:pt x="691" y="670"/>
                  </a:lnTo>
                  <a:lnTo>
                    <a:pt x="511" y="808"/>
                  </a:lnTo>
                  <a:lnTo>
                    <a:pt x="351" y="968"/>
                  </a:lnTo>
                  <a:lnTo>
                    <a:pt x="287" y="1042"/>
                  </a:lnTo>
                  <a:lnTo>
                    <a:pt x="224" y="1127"/>
                  </a:lnTo>
                  <a:lnTo>
                    <a:pt x="171" y="1201"/>
                  </a:lnTo>
                  <a:lnTo>
                    <a:pt x="128" y="1286"/>
                  </a:lnTo>
                  <a:lnTo>
                    <a:pt x="96" y="1371"/>
                  </a:lnTo>
                  <a:lnTo>
                    <a:pt x="64" y="1456"/>
                  </a:lnTo>
                  <a:lnTo>
                    <a:pt x="32" y="1541"/>
                  </a:lnTo>
                  <a:lnTo>
                    <a:pt x="22" y="1626"/>
                  </a:lnTo>
                  <a:lnTo>
                    <a:pt x="11" y="1711"/>
                  </a:lnTo>
                  <a:lnTo>
                    <a:pt x="1" y="1796"/>
                  </a:lnTo>
                  <a:lnTo>
                    <a:pt x="11" y="1881"/>
                  </a:lnTo>
                  <a:lnTo>
                    <a:pt x="22" y="1977"/>
                  </a:lnTo>
                  <a:lnTo>
                    <a:pt x="43" y="2062"/>
                  </a:lnTo>
                  <a:lnTo>
                    <a:pt x="64" y="2147"/>
                  </a:lnTo>
                  <a:lnTo>
                    <a:pt x="96" y="2232"/>
                  </a:lnTo>
                  <a:lnTo>
                    <a:pt x="139" y="2317"/>
                  </a:lnTo>
                  <a:lnTo>
                    <a:pt x="181" y="2391"/>
                  </a:lnTo>
                  <a:lnTo>
                    <a:pt x="234" y="2476"/>
                  </a:lnTo>
                  <a:lnTo>
                    <a:pt x="298" y="2561"/>
                  </a:lnTo>
                  <a:lnTo>
                    <a:pt x="362" y="2636"/>
                  </a:lnTo>
                  <a:lnTo>
                    <a:pt x="521" y="2784"/>
                  </a:lnTo>
                  <a:lnTo>
                    <a:pt x="712" y="2933"/>
                  </a:lnTo>
                  <a:lnTo>
                    <a:pt x="925" y="3071"/>
                  </a:lnTo>
                  <a:lnTo>
                    <a:pt x="1159" y="3199"/>
                  </a:lnTo>
                  <a:lnTo>
                    <a:pt x="1414" y="3305"/>
                  </a:lnTo>
                  <a:lnTo>
                    <a:pt x="1679" y="3390"/>
                  </a:lnTo>
                  <a:lnTo>
                    <a:pt x="1945" y="3464"/>
                  </a:lnTo>
                  <a:lnTo>
                    <a:pt x="2232" y="3528"/>
                  </a:lnTo>
                  <a:lnTo>
                    <a:pt x="2529" y="3560"/>
                  </a:lnTo>
                  <a:lnTo>
                    <a:pt x="2816" y="3592"/>
                  </a:lnTo>
                  <a:lnTo>
                    <a:pt x="3114" y="3602"/>
                  </a:lnTo>
                  <a:lnTo>
                    <a:pt x="3411" y="3592"/>
                  </a:lnTo>
                  <a:lnTo>
                    <a:pt x="3709" y="3560"/>
                  </a:lnTo>
                  <a:lnTo>
                    <a:pt x="4006" y="3528"/>
                  </a:lnTo>
                  <a:lnTo>
                    <a:pt x="4282" y="3464"/>
                  </a:lnTo>
                  <a:lnTo>
                    <a:pt x="4559" y="3390"/>
                  </a:lnTo>
                  <a:lnTo>
                    <a:pt x="4824" y="3305"/>
                  </a:lnTo>
                  <a:lnTo>
                    <a:pt x="5079" y="3199"/>
                  </a:lnTo>
                  <a:lnTo>
                    <a:pt x="5313" y="3071"/>
                  </a:lnTo>
                  <a:lnTo>
                    <a:pt x="5525" y="2933"/>
                  </a:lnTo>
                  <a:lnTo>
                    <a:pt x="5706" y="2784"/>
                  </a:lnTo>
                  <a:lnTo>
                    <a:pt x="5865" y="2636"/>
                  </a:lnTo>
                  <a:lnTo>
                    <a:pt x="5929" y="2561"/>
                  </a:lnTo>
                  <a:lnTo>
                    <a:pt x="5993" y="2476"/>
                  </a:lnTo>
                  <a:lnTo>
                    <a:pt x="6046" y="2391"/>
                  </a:lnTo>
                  <a:lnTo>
                    <a:pt x="6088" y="2317"/>
                  </a:lnTo>
                  <a:lnTo>
                    <a:pt x="6120" y="2232"/>
                  </a:lnTo>
                  <a:lnTo>
                    <a:pt x="6152" y="2147"/>
                  </a:lnTo>
                  <a:lnTo>
                    <a:pt x="6184" y="2062"/>
                  </a:lnTo>
                  <a:lnTo>
                    <a:pt x="6195" y="1977"/>
                  </a:lnTo>
                  <a:lnTo>
                    <a:pt x="6205" y="1881"/>
                  </a:lnTo>
                  <a:lnTo>
                    <a:pt x="6216" y="1796"/>
                  </a:lnTo>
                  <a:lnTo>
                    <a:pt x="6205" y="1711"/>
                  </a:lnTo>
                  <a:lnTo>
                    <a:pt x="6195" y="1626"/>
                  </a:lnTo>
                  <a:lnTo>
                    <a:pt x="6173" y="1541"/>
                  </a:lnTo>
                  <a:lnTo>
                    <a:pt x="6152" y="1456"/>
                  </a:lnTo>
                  <a:lnTo>
                    <a:pt x="6120" y="1371"/>
                  </a:lnTo>
                  <a:lnTo>
                    <a:pt x="6078" y="1286"/>
                  </a:lnTo>
                  <a:lnTo>
                    <a:pt x="6035" y="1201"/>
                  </a:lnTo>
                  <a:lnTo>
                    <a:pt x="5982" y="1127"/>
                  </a:lnTo>
                  <a:lnTo>
                    <a:pt x="5918" y="1042"/>
                  </a:lnTo>
                  <a:lnTo>
                    <a:pt x="5855" y="968"/>
                  </a:lnTo>
                  <a:lnTo>
                    <a:pt x="5695" y="808"/>
                  </a:lnTo>
                  <a:lnTo>
                    <a:pt x="5515" y="670"/>
                  </a:lnTo>
                  <a:lnTo>
                    <a:pt x="5292" y="532"/>
                  </a:lnTo>
                  <a:lnTo>
                    <a:pt x="5058" y="404"/>
                  </a:lnTo>
                  <a:lnTo>
                    <a:pt x="4803" y="298"/>
                  </a:lnTo>
                  <a:lnTo>
                    <a:pt x="4548" y="213"/>
                  </a:lnTo>
                  <a:lnTo>
                    <a:pt x="4272" y="139"/>
                  </a:lnTo>
                  <a:lnTo>
                    <a:pt x="3985" y="75"/>
                  </a:lnTo>
                  <a:lnTo>
                    <a:pt x="3687" y="33"/>
                  </a:lnTo>
                  <a:lnTo>
                    <a:pt x="3400" y="11"/>
                  </a:lnTo>
                  <a:lnTo>
                    <a:pt x="31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7" name="Google Shape;1477;p41"/>
            <p:cNvSpPr/>
            <p:nvPr/>
          </p:nvSpPr>
          <p:spPr>
            <a:xfrm>
              <a:off x="1639775" y="4184350"/>
              <a:ext cx="155400" cy="90075"/>
            </a:xfrm>
            <a:custGeom>
              <a:rect b="b" l="l" r="r" t="t"/>
              <a:pathLst>
                <a:path extrusionOk="0" h="3603" w="6216">
                  <a:moveTo>
                    <a:pt x="3103" y="1"/>
                  </a:moveTo>
                  <a:lnTo>
                    <a:pt x="2805" y="11"/>
                  </a:lnTo>
                  <a:lnTo>
                    <a:pt x="2508" y="33"/>
                  </a:lnTo>
                  <a:lnTo>
                    <a:pt x="2221" y="75"/>
                  </a:lnTo>
                  <a:lnTo>
                    <a:pt x="1934" y="139"/>
                  </a:lnTo>
                  <a:lnTo>
                    <a:pt x="1658" y="213"/>
                  </a:lnTo>
                  <a:lnTo>
                    <a:pt x="1392" y="298"/>
                  </a:lnTo>
                  <a:lnTo>
                    <a:pt x="1148" y="404"/>
                  </a:lnTo>
                  <a:lnTo>
                    <a:pt x="903" y="532"/>
                  </a:lnTo>
                  <a:lnTo>
                    <a:pt x="691" y="670"/>
                  </a:lnTo>
                  <a:lnTo>
                    <a:pt x="510" y="808"/>
                  </a:lnTo>
                  <a:lnTo>
                    <a:pt x="351" y="968"/>
                  </a:lnTo>
                  <a:lnTo>
                    <a:pt x="287" y="1042"/>
                  </a:lnTo>
                  <a:lnTo>
                    <a:pt x="234" y="1127"/>
                  </a:lnTo>
                  <a:lnTo>
                    <a:pt x="181" y="1201"/>
                  </a:lnTo>
                  <a:lnTo>
                    <a:pt x="128" y="1286"/>
                  </a:lnTo>
                  <a:lnTo>
                    <a:pt x="96" y="1371"/>
                  </a:lnTo>
                  <a:lnTo>
                    <a:pt x="64" y="1456"/>
                  </a:lnTo>
                  <a:lnTo>
                    <a:pt x="32" y="1541"/>
                  </a:lnTo>
                  <a:lnTo>
                    <a:pt x="22" y="1626"/>
                  </a:lnTo>
                  <a:lnTo>
                    <a:pt x="11" y="1711"/>
                  </a:lnTo>
                  <a:lnTo>
                    <a:pt x="0" y="1796"/>
                  </a:lnTo>
                  <a:lnTo>
                    <a:pt x="11" y="1881"/>
                  </a:lnTo>
                  <a:lnTo>
                    <a:pt x="22" y="1977"/>
                  </a:lnTo>
                  <a:lnTo>
                    <a:pt x="43" y="2062"/>
                  </a:lnTo>
                  <a:lnTo>
                    <a:pt x="64" y="2147"/>
                  </a:lnTo>
                  <a:lnTo>
                    <a:pt x="96" y="2232"/>
                  </a:lnTo>
                  <a:lnTo>
                    <a:pt x="138" y="2317"/>
                  </a:lnTo>
                  <a:lnTo>
                    <a:pt x="181" y="2391"/>
                  </a:lnTo>
                  <a:lnTo>
                    <a:pt x="234" y="2476"/>
                  </a:lnTo>
                  <a:lnTo>
                    <a:pt x="298" y="2561"/>
                  </a:lnTo>
                  <a:lnTo>
                    <a:pt x="362" y="2636"/>
                  </a:lnTo>
                  <a:lnTo>
                    <a:pt x="521" y="2784"/>
                  </a:lnTo>
                  <a:lnTo>
                    <a:pt x="712" y="2933"/>
                  </a:lnTo>
                  <a:lnTo>
                    <a:pt x="925" y="3071"/>
                  </a:lnTo>
                  <a:lnTo>
                    <a:pt x="1158" y="3199"/>
                  </a:lnTo>
                  <a:lnTo>
                    <a:pt x="1413" y="3305"/>
                  </a:lnTo>
                  <a:lnTo>
                    <a:pt x="1679" y="3390"/>
                  </a:lnTo>
                  <a:lnTo>
                    <a:pt x="1955" y="3464"/>
                  </a:lnTo>
                  <a:lnTo>
                    <a:pt x="2231" y="3528"/>
                  </a:lnTo>
                  <a:lnTo>
                    <a:pt x="2529" y="3560"/>
                  </a:lnTo>
                  <a:lnTo>
                    <a:pt x="2826" y="3592"/>
                  </a:lnTo>
                  <a:lnTo>
                    <a:pt x="3124" y="3602"/>
                  </a:lnTo>
                  <a:lnTo>
                    <a:pt x="3421" y="3592"/>
                  </a:lnTo>
                  <a:lnTo>
                    <a:pt x="3708" y="3560"/>
                  </a:lnTo>
                  <a:lnTo>
                    <a:pt x="4006" y="3528"/>
                  </a:lnTo>
                  <a:lnTo>
                    <a:pt x="4282" y="3464"/>
                  </a:lnTo>
                  <a:lnTo>
                    <a:pt x="4558" y="3390"/>
                  </a:lnTo>
                  <a:lnTo>
                    <a:pt x="4824" y="3305"/>
                  </a:lnTo>
                  <a:lnTo>
                    <a:pt x="5079" y="3199"/>
                  </a:lnTo>
                  <a:lnTo>
                    <a:pt x="5313" y="3071"/>
                  </a:lnTo>
                  <a:lnTo>
                    <a:pt x="5525" y="2933"/>
                  </a:lnTo>
                  <a:lnTo>
                    <a:pt x="5706" y="2784"/>
                  </a:lnTo>
                  <a:lnTo>
                    <a:pt x="5865" y="2636"/>
                  </a:lnTo>
                  <a:lnTo>
                    <a:pt x="5929" y="2561"/>
                  </a:lnTo>
                  <a:lnTo>
                    <a:pt x="5993" y="2476"/>
                  </a:lnTo>
                  <a:lnTo>
                    <a:pt x="6046" y="2391"/>
                  </a:lnTo>
                  <a:lnTo>
                    <a:pt x="6088" y="2317"/>
                  </a:lnTo>
                  <a:lnTo>
                    <a:pt x="6131" y="2232"/>
                  </a:lnTo>
                  <a:lnTo>
                    <a:pt x="6163" y="2147"/>
                  </a:lnTo>
                  <a:lnTo>
                    <a:pt x="6184" y="2062"/>
                  </a:lnTo>
                  <a:lnTo>
                    <a:pt x="6194" y="1977"/>
                  </a:lnTo>
                  <a:lnTo>
                    <a:pt x="6205" y="1881"/>
                  </a:lnTo>
                  <a:lnTo>
                    <a:pt x="6216" y="1796"/>
                  </a:lnTo>
                  <a:lnTo>
                    <a:pt x="6205" y="1711"/>
                  </a:lnTo>
                  <a:lnTo>
                    <a:pt x="6194" y="1626"/>
                  </a:lnTo>
                  <a:lnTo>
                    <a:pt x="6184" y="1541"/>
                  </a:lnTo>
                  <a:lnTo>
                    <a:pt x="6152" y="1456"/>
                  </a:lnTo>
                  <a:lnTo>
                    <a:pt x="6120" y="1371"/>
                  </a:lnTo>
                  <a:lnTo>
                    <a:pt x="6078" y="1286"/>
                  </a:lnTo>
                  <a:lnTo>
                    <a:pt x="6035" y="1201"/>
                  </a:lnTo>
                  <a:lnTo>
                    <a:pt x="5982" y="1127"/>
                  </a:lnTo>
                  <a:lnTo>
                    <a:pt x="5918" y="1042"/>
                  </a:lnTo>
                  <a:lnTo>
                    <a:pt x="5854" y="968"/>
                  </a:lnTo>
                  <a:lnTo>
                    <a:pt x="5695" y="808"/>
                  </a:lnTo>
                  <a:lnTo>
                    <a:pt x="5514" y="670"/>
                  </a:lnTo>
                  <a:lnTo>
                    <a:pt x="5291" y="532"/>
                  </a:lnTo>
                  <a:lnTo>
                    <a:pt x="5058" y="404"/>
                  </a:lnTo>
                  <a:lnTo>
                    <a:pt x="4813" y="298"/>
                  </a:lnTo>
                  <a:lnTo>
                    <a:pt x="4548" y="213"/>
                  </a:lnTo>
                  <a:lnTo>
                    <a:pt x="4271" y="139"/>
                  </a:lnTo>
                  <a:lnTo>
                    <a:pt x="3985" y="75"/>
                  </a:lnTo>
                  <a:lnTo>
                    <a:pt x="3687" y="33"/>
                  </a:lnTo>
                  <a:lnTo>
                    <a:pt x="3400" y="11"/>
                  </a:lnTo>
                  <a:lnTo>
                    <a:pt x="31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8" name="Google Shape;1478;p41"/>
            <p:cNvSpPr/>
            <p:nvPr/>
          </p:nvSpPr>
          <p:spPr>
            <a:xfrm>
              <a:off x="2333825" y="4263250"/>
              <a:ext cx="155150" cy="89800"/>
            </a:xfrm>
            <a:custGeom>
              <a:rect b="b" l="l" r="r" t="t"/>
              <a:pathLst>
                <a:path extrusionOk="0" h="3592" w="6206">
                  <a:moveTo>
                    <a:pt x="2795" y="0"/>
                  </a:moveTo>
                  <a:lnTo>
                    <a:pt x="2497" y="32"/>
                  </a:lnTo>
                  <a:lnTo>
                    <a:pt x="2210" y="75"/>
                  </a:lnTo>
                  <a:lnTo>
                    <a:pt x="1924" y="128"/>
                  </a:lnTo>
                  <a:lnTo>
                    <a:pt x="1647" y="202"/>
                  </a:lnTo>
                  <a:lnTo>
                    <a:pt x="1382" y="298"/>
                  </a:lnTo>
                  <a:lnTo>
                    <a:pt x="1137" y="404"/>
                  </a:lnTo>
                  <a:lnTo>
                    <a:pt x="904" y="521"/>
                  </a:lnTo>
                  <a:lnTo>
                    <a:pt x="691" y="659"/>
                  </a:lnTo>
                  <a:lnTo>
                    <a:pt x="500" y="808"/>
                  </a:lnTo>
                  <a:lnTo>
                    <a:pt x="351" y="956"/>
                  </a:lnTo>
                  <a:lnTo>
                    <a:pt x="287" y="1041"/>
                  </a:lnTo>
                  <a:lnTo>
                    <a:pt x="224" y="1116"/>
                  </a:lnTo>
                  <a:lnTo>
                    <a:pt x="170" y="1201"/>
                  </a:lnTo>
                  <a:lnTo>
                    <a:pt x="128" y="1286"/>
                  </a:lnTo>
                  <a:lnTo>
                    <a:pt x="86" y="1371"/>
                  </a:lnTo>
                  <a:lnTo>
                    <a:pt x="54" y="1456"/>
                  </a:lnTo>
                  <a:lnTo>
                    <a:pt x="32" y="1541"/>
                  </a:lnTo>
                  <a:lnTo>
                    <a:pt x="11" y="1626"/>
                  </a:lnTo>
                  <a:lnTo>
                    <a:pt x="1" y="1711"/>
                  </a:lnTo>
                  <a:lnTo>
                    <a:pt x="1" y="1796"/>
                  </a:lnTo>
                  <a:lnTo>
                    <a:pt x="1" y="1881"/>
                  </a:lnTo>
                  <a:lnTo>
                    <a:pt x="11" y="1966"/>
                  </a:lnTo>
                  <a:lnTo>
                    <a:pt x="32" y="2051"/>
                  </a:lnTo>
                  <a:lnTo>
                    <a:pt x="54" y="2136"/>
                  </a:lnTo>
                  <a:lnTo>
                    <a:pt x="86" y="2221"/>
                  </a:lnTo>
                  <a:lnTo>
                    <a:pt x="128" y="2306"/>
                  </a:lnTo>
                  <a:lnTo>
                    <a:pt x="181" y="2391"/>
                  </a:lnTo>
                  <a:lnTo>
                    <a:pt x="234" y="2476"/>
                  </a:lnTo>
                  <a:lnTo>
                    <a:pt x="287" y="2550"/>
                  </a:lnTo>
                  <a:lnTo>
                    <a:pt x="362" y="2635"/>
                  </a:lnTo>
                  <a:lnTo>
                    <a:pt x="521" y="2784"/>
                  </a:lnTo>
                  <a:lnTo>
                    <a:pt x="702" y="2933"/>
                  </a:lnTo>
                  <a:lnTo>
                    <a:pt x="914" y="3071"/>
                  </a:lnTo>
                  <a:lnTo>
                    <a:pt x="1148" y="3188"/>
                  </a:lnTo>
                  <a:lnTo>
                    <a:pt x="1403" y="3294"/>
                  </a:lnTo>
                  <a:lnTo>
                    <a:pt x="1669" y="3389"/>
                  </a:lnTo>
                  <a:lnTo>
                    <a:pt x="1945" y="3464"/>
                  </a:lnTo>
                  <a:lnTo>
                    <a:pt x="2232" y="3517"/>
                  </a:lnTo>
                  <a:lnTo>
                    <a:pt x="2519" y="3559"/>
                  </a:lnTo>
                  <a:lnTo>
                    <a:pt x="2816" y="3581"/>
                  </a:lnTo>
                  <a:lnTo>
                    <a:pt x="3114" y="3591"/>
                  </a:lnTo>
                  <a:lnTo>
                    <a:pt x="3411" y="3581"/>
                  </a:lnTo>
                  <a:lnTo>
                    <a:pt x="3709" y="3559"/>
                  </a:lnTo>
                  <a:lnTo>
                    <a:pt x="3995" y="3517"/>
                  </a:lnTo>
                  <a:lnTo>
                    <a:pt x="4282" y="3464"/>
                  </a:lnTo>
                  <a:lnTo>
                    <a:pt x="4558" y="3389"/>
                  </a:lnTo>
                  <a:lnTo>
                    <a:pt x="4824" y="3294"/>
                  </a:lnTo>
                  <a:lnTo>
                    <a:pt x="5068" y="3188"/>
                  </a:lnTo>
                  <a:lnTo>
                    <a:pt x="5302" y="3071"/>
                  </a:lnTo>
                  <a:lnTo>
                    <a:pt x="5515" y="2933"/>
                  </a:lnTo>
                  <a:lnTo>
                    <a:pt x="5706" y="2784"/>
                  </a:lnTo>
                  <a:lnTo>
                    <a:pt x="5855" y="2635"/>
                  </a:lnTo>
                  <a:lnTo>
                    <a:pt x="5918" y="2550"/>
                  </a:lnTo>
                  <a:lnTo>
                    <a:pt x="5982" y="2476"/>
                  </a:lnTo>
                  <a:lnTo>
                    <a:pt x="6035" y="2391"/>
                  </a:lnTo>
                  <a:lnTo>
                    <a:pt x="6078" y="2306"/>
                  </a:lnTo>
                  <a:lnTo>
                    <a:pt x="6120" y="2221"/>
                  </a:lnTo>
                  <a:lnTo>
                    <a:pt x="6152" y="2136"/>
                  </a:lnTo>
                  <a:lnTo>
                    <a:pt x="6173" y="2051"/>
                  </a:lnTo>
                  <a:lnTo>
                    <a:pt x="6195" y="1966"/>
                  </a:lnTo>
                  <a:lnTo>
                    <a:pt x="6205" y="1881"/>
                  </a:lnTo>
                  <a:lnTo>
                    <a:pt x="6205" y="1796"/>
                  </a:lnTo>
                  <a:lnTo>
                    <a:pt x="6205" y="1711"/>
                  </a:lnTo>
                  <a:lnTo>
                    <a:pt x="6195" y="1626"/>
                  </a:lnTo>
                  <a:lnTo>
                    <a:pt x="6173" y="1541"/>
                  </a:lnTo>
                  <a:lnTo>
                    <a:pt x="6152" y="1456"/>
                  </a:lnTo>
                  <a:lnTo>
                    <a:pt x="6120" y="1371"/>
                  </a:lnTo>
                  <a:lnTo>
                    <a:pt x="6078" y="1286"/>
                  </a:lnTo>
                  <a:lnTo>
                    <a:pt x="6025" y="1201"/>
                  </a:lnTo>
                  <a:lnTo>
                    <a:pt x="5972" y="1116"/>
                  </a:lnTo>
                  <a:lnTo>
                    <a:pt x="5918" y="1041"/>
                  </a:lnTo>
                  <a:lnTo>
                    <a:pt x="5844" y="956"/>
                  </a:lnTo>
                  <a:lnTo>
                    <a:pt x="5685" y="808"/>
                  </a:lnTo>
                  <a:lnTo>
                    <a:pt x="5504" y="659"/>
                  </a:lnTo>
                  <a:lnTo>
                    <a:pt x="5292" y="521"/>
                  </a:lnTo>
                  <a:lnTo>
                    <a:pt x="5058" y="404"/>
                  </a:lnTo>
                  <a:lnTo>
                    <a:pt x="4803" y="298"/>
                  </a:lnTo>
                  <a:lnTo>
                    <a:pt x="4537" y="202"/>
                  </a:lnTo>
                  <a:lnTo>
                    <a:pt x="4261" y="128"/>
                  </a:lnTo>
                  <a:lnTo>
                    <a:pt x="3974" y="75"/>
                  </a:lnTo>
                  <a:lnTo>
                    <a:pt x="3687" y="32"/>
                  </a:lnTo>
                  <a:lnTo>
                    <a:pt x="339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9" name="Google Shape;1479;p41"/>
            <p:cNvSpPr/>
            <p:nvPr/>
          </p:nvSpPr>
          <p:spPr>
            <a:xfrm>
              <a:off x="2055200" y="4264575"/>
              <a:ext cx="155150" cy="89800"/>
            </a:xfrm>
            <a:custGeom>
              <a:rect b="b" l="l" r="r" t="t"/>
              <a:pathLst>
                <a:path extrusionOk="0" h="3592" w="6206">
                  <a:moveTo>
                    <a:pt x="2795" y="0"/>
                  </a:moveTo>
                  <a:lnTo>
                    <a:pt x="2497" y="32"/>
                  </a:lnTo>
                  <a:lnTo>
                    <a:pt x="2210" y="75"/>
                  </a:lnTo>
                  <a:lnTo>
                    <a:pt x="1923" y="128"/>
                  </a:lnTo>
                  <a:lnTo>
                    <a:pt x="1647" y="202"/>
                  </a:lnTo>
                  <a:lnTo>
                    <a:pt x="1381" y="287"/>
                  </a:lnTo>
                  <a:lnTo>
                    <a:pt x="1126" y="404"/>
                  </a:lnTo>
                  <a:lnTo>
                    <a:pt x="893" y="521"/>
                  </a:lnTo>
                  <a:lnTo>
                    <a:pt x="680" y="659"/>
                  </a:lnTo>
                  <a:lnTo>
                    <a:pt x="500" y="808"/>
                  </a:lnTo>
                  <a:lnTo>
                    <a:pt x="340" y="957"/>
                  </a:lnTo>
                  <a:lnTo>
                    <a:pt x="276" y="1042"/>
                  </a:lnTo>
                  <a:lnTo>
                    <a:pt x="223" y="1116"/>
                  </a:lnTo>
                  <a:lnTo>
                    <a:pt x="170" y="1201"/>
                  </a:lnTo>
                  <a:lnTo>
                    <a:pt x="117" y="1286"/>
                  </a:lnTo>
                  <a:lnTo>
                    <a:pt x="85" y="1371"/>
                  </a:lnTo>
                  <a:lnTo>
                    <a:pt x="53" y="1445"/>
                  </a:lnTo>
                  <a:lnTo>
                    <a:pt x="21" y="1541"/>
                  </a:lnTo>
                  <a:lnTo>
                    <a:pt x="11" y="1626"/>
                  </a:lnTo>
                  <a:lnTo>
                    <a:pt x="0" y="1711"/>
                  </a:lnTo>
                  <a:lnTo>
                    <a:pt x="0" y="1796"/>
                  </a:lnTo>
                  <a:lnTo>
                    <a:pt x="0" y="1881"/>
                  </a:lnTo>
                  <a:lnTo>
                    <a:pt x="11" y="1966"/>
                  </a:lnTo>
                  <a:lnTo>
                    <a:pt x="32" y="2051"/>
                  </a:lnTo>
                  <a:lnTo>
                    <a:pt x="53" y="2136"/>
                  </a:lnTo>
                  <a:lnTo>
                    <a:pt x="85" y="2221"/>
                  </a:lnTo>
                  <a:lnTo>
                    <a:pt x="128" y="2306"/>
                  </a:lnTo>
                  <a:lnTo>
                    <a:pt x="170" y="2391"/>
                  </a:lnTo>
                  <a:lnTo>
                    <a:pt x="223" y="2465"/>
                  </a:lnTo>
                  <a:lnTo>
                    <a:pt x="287" y="2550"/>
                  </a:lnTo>
                  <a:lnTo>
                    <a:pt x="351" y="2625"/>
                  </a:lnTo>
                  <a:lnTo>
                    <a:pt x="510" y="2784"/>
                  </a:lnTo>
                  <a:lnTo>
                    <a:pt x="701" y="2933"/>
                  </a:lnTo>
                  <a:lnTo>
                    <a:pt x="914" y="3060"/>
                  </a:lnTo>
                  <a:lnTo>
                    <a:pt x="1148" y="3188"/>
                  </a:lnTo>
                  <a:lnTo>
                    <a:pt x="1403" y="3294"/>
                  </a:lnTo>
                  <a:lnTo>
                    <a:pt x="1668" y="3390"/>
                  </a:lnTo>
                  <a:lnTo>
                    <a:pt x="1945" y="3464"/>
                  </a:lnTo>
                  <a:lnTo>
                    <a:pt x="2221" y="3517"/>
                  </a:lnTo>
                  <a:lnTo>
                    <a:pt x="2518" y="3560"/>
                  </a:lnTo>
                  <a:lnTo>
                    <a:pt x="2816" y="3581"/>
                  </a:lnTo>
                  <a:lnTo>
                    <a:pt x="3113" y="3591"/>
                  </a:lnTo>
                  <a:lnTo>
                    <a:pt x="3411" y="3581"/>
                  </a:lnTo>
                  <a:lnTo>
                    <a:pt x="3698" y="3560"/>
                  </a:lnTo>
                  <a:lnTo>
                    <a:pt x="3995" y="3517"/>
                  </a:lnTo>
                  <a:lnTo>
                    <a:pt x="4282" y="3464"/>
                  </a:lnTo>
                  <a:lnTo>
                    <a:pt x="4548" y="3390"/>
                  </a:lnTo>
                  <a:lnTo>
                    <a:pt x="4813" y="3294"/>
                  </a:lnTo>
                  <a:lnTo>
                    <a:pt x="5068" y="3188"/>
                  </a:lnTo>
                  <a:lnTo>
                    <a:pt x="5302" y="3071"/>
                  </a:lnTo>
                  <a:lnTo>
                    <a:pt x="5514" y="2933"/>
                  </a:lnTo>
                  <a:lnTo>
                    <a:pt x="5695" y="2784"/>
                  </a:lnTo>
                  <a:lnTo>
                    <a:pt x="5854" y="2635"/>
                  </a:lnTo>
                  <a:lnTo>
                    <a:pt x="5918" y="2550"/>
                  </a:lnTo>
                  <a:lnTo>
                    <a:pt x="5982" y="2476"/>
                  </a:lnTo>
                  <a:lnTo>
                    <a:pt x="6035" y="2391"/>
                  </a:lnTo>
                  <a:lnTo>
                    <a:pt x="6078" y="2306"/>
                  </a:lnTo>
                  <a:lnTo>
                    <a:pt x="6120" y="2221"/>
                  </a:lnTo>
                  <a:lnTo>
                    <a:pt x="6152" y="2136"/>
                  </a:lnTo>
                  <a:lnTo>
                    <a:pt x="6173" y="2051"/>
                  </a:lnTo>
                  <a:lnTo>
                    <a:pt x="6194" y="1966"/>
                  </a:lnTo>
                  <a:lnTo>
                    <a:pt x="6205" y="1881"/>
                  </a:lnTo>
                  <a:lnTo>
                    <a:pt x="6205" y="1796"/>
                  </a:lnTo>
                  <a:lnTo>
                    <a:pt x="6194" y="1711"/>
                  </a:lnTo>
                  <a:lnTo>
                    <a:pt x="6184" y="1626"/>
                  </a:lnTo>
                  <a:lnTo>
                    <a:pt x="6173" y="1541"/>
                  </a:lnTo>
                  <a:lnTo>
                    <a:pt x="6141" y="1456"/>
                  </a:lnTo>
                  <a:lnTo>
                    <a:pt x="6109" y="1371"/>
                  </a:lnTo>
                  <a:lnTo>
                    <a:pt x="6067" y="1286"/>
                  </a:lnTo>
                  <a:lnTo>
                    <a:pt x="6024" y="1201"/>
                  </a:lnTo>
                  <a:lnTo>
                    <a:pt x="5971" y="1116"/>
                  </a:lnTo>
                  <a:lnTo>
                    <a:pt x="5908" y="1042"/>
                  </a:lnTo>
                  <a:lnTo>
                    <a:pt x="5844" y="957"/>
                  </a:lnTo>
                  <a:lnTo>
                    <a:pt x="5684" y="808"/>
                  </a:lnTo>
                  <a:lnTo>
                    <a:pt x="5504" y="659"/>
                  </a:lnTo>
                  <a:lnTo>
                    <a:pt x="5291" y="521"/>
                  </a:lnTo>
                  <a:lnTo>
                    <a:pt x="5047" y="404"/>
                  </a:lnTo>
                  <a:lnTo>
                    <a:pt x="4803" y="287"/>
                  </a:lnTo>
                  <a:lnTo>
                    <a:pt x="4537" y="202"/>
                  </a:lnTo>
                  <a:lnTo>
                    <a:pt x="4261" y="128"/>
                  </a:lnTo>
                  <a:lnTo>
                    <a:pt x="3974" y="75"/>
                  </a:lnTo>
                  <a:lnTo>
                    <a:pt x="3687" y="32"/>
                  </a:lnTo>
                  <a:lnTo>
                    <a:pt x="339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0" name="Google Shape;1480;p41"/>
            <p:cNvSpPr/>
            <p:nvPr/>
          </p:nvSpPr>
          <p:spPr>
            <a:xfrm>
              <a:off x="1223275" y="4263250"/>
              <a:ext cx="155425" cy="89800"/>
            </a:xfrm>
            <a:custGeom>
              <a:rect b="b" l="l" r="r" t="t"/>
              <a:pathLst>
                <a:path extrusionOk="0" h="3592" w="6217">
                  <a:moveTo>
                    <a:pt x="3103" y="0"/>
                  </a:moveTo>
                  <a:lnTo>
                    <a:pt x="2806" y="11"/>
                  </a:lnTo>
                  <a:lnTo>
                    <a:pt x="2508" y="32"/>
                  </a:lnTo>
                  <a:lnTo>
                    <a:pt x="2211" y="75"/>
                  </a:lnTo>
                  <a:lnTo>
                    <a:pt x="1935" y="128"/>
                  </a:lnTo>
                  <a:lnTo>
                    <a:pt x="1658" y="202"/>
                  </a:lnTo>
                  <a:lnTo>
                    <a:pt x="1393" y="298"/>
                  </a:lnTo>
                  <a:lnTo>
                    <a:pt x="1138" y="404"/>
                  </a:lnTo>
                  <a:lnTo>
                    <a:pt x="904" y="521"/>
                  </a:lnTo>
                  <a:lnTo>
                    <a:pt x="691" y="659"/>
                  </a:lnTo>
                  <a:lnTo>
                    <a:pt x="511" y="808"/>
                  </a:lnTo>
                  <a:lnTo>
                    <a:pt x="351" y="956"/>
                  </a:lnTo>
                  <a:lnTo>
                    <a:pt x="288" y="1041"/>
                  </a:lnTo>
                  <a:lnTo>
                    <a:pt x="224" y="1116"/>
                  </a:lnTo>
                  <a:lnTo>
                    <a:pt x="171" y="1201"/>
                  </a:lnTo>
                  <a:lnTo>
                    <a:pt x="128" y="1286"/>
                  </a:lnTo>
                  <a:lnTo>
                    <a:pt x="96" y="1371"/>
                  </a:lnTo>
                  <a:lnTo>
                    <a:pt x="65" y="1456"/>
                  </a:lnTo>
                  <a:lnTo>
                    <a:pt x="33" y="1541"/>
                  </a:lnTo>
                  <a:lnTo>
                    <a:pt x="22" y="1626"/>
                  </a:lnTo>
                  <a:lnTo>
                    <a:pt x="11" y="1711"/>
                  </a:lnTo>
                  <a:lnTo>
                    <a:pt x="1" y="1796"/>
                  </a:lnTo>
                  <a:lnTo>
                    <a:pt x="11" y="1881"/>
                  </a:lnTo>
                  <a:lnTo>
                    <a:pt x="22" y="1966"/>
                  </a:lnTo>
                  <a:lnTo>
                    <a:pt x="43" y="2051"/>
                  </a:lnTo>
                  <a:lnTo>
                    <a:pt x="65" y="2136"/>
                  </a:lnTo>
                  <a:lnTo>
                    <a:pt x="96" y="2221"/>
                  </a:lnTo>
                  <a:lnTo>
                    <a:pt x="139" y="2306"/>
                  </a:lnTo>
                  <a:lnTo>
                    <a:pt x="181" y="2391"/>
                  </a:lnTo>
                  <a:lnTo>
                    <a:pt x="235" y="2476"/>
                  </a:lnTo>
                  <a:lnTo>
                    <a:pt x="298" y="2550"/>
                  </a:lnTo>
                  <a:lnTo>
                    <a:pt x="362" y="2635"/>
                  </a:lnTo>
                  <a:lnTo>
                    <a:pt x="521" y="2784"/>
                  </a:lnTo>
                  <a:lnTo>
                    <a:pt x="702" y="2933"/>
                  </a:lnTo>
                  <a:lnTo>
                    <a:pt x="925" y="3071"/>
                  </a:lnTo>
                  <a:lnTo>
                    <a:pt x="1159" y="3188"/>
                  </a:lnTo>
                  <a:lnTo>
                    <a:pt x="1414" y="3294"/>
                  </a:lnTo>
                  <a:lnTo>
                    <a:pt x="1669" y="3389"/>
                  </a:lnTo>
                  <a:lnTo>
                    <a:pt x="1945" y="3464"/>
                  </a:lnTo>
                  <a:lnTo>
                    <a:pt x="2232" y="3517"/>
                  </a:lnTo>
                  <a:lnTo>
                    <a:pt x="2530" y="3559"/>
                  </a:lnTo>
                  <a:lnTo>
                    <a:pt x="2816" y="3581"/>
                  </a:lnTo>
                  <a:lnTo>
                    <a:pt x="3114" y="3591"/>
                  </a:lnTo>
                  <a:lnTo>
                    <a:pt x="3411" y="3581"/>
                  </a:lnTo>
                  <a:lnTo>
                    <a:pt x="3709" y="3559"/>
                  </a:lnTo>
                  <a:lnTo>
                    <a:pt x="4006" y="3517"/>
                  </a:lnTo>
                  <a:lnTo>
                    <a:pt x="4283" y="3464"/>
                  </a:lnTo>
                  <a:lnTo>
                    <a:pt x="4559" y="3389"/>
                  </a:lnTo>
                  <a:lnTo>
                    <a:pt x="4824" y="3294"/>
                  </a:lnTo>
                  <a:lnTo>
                    <a:pt x="5079" y="3188"/>
                  </a:lnTo>
                  <a:lnTo>
                    <a:pt x="5313" y="3071"/>
                  </a:lnTo>
                  <a:lnTo>
                    <a:pt x="5526" y="2933"/>
                  </a:lnTo>
                  <a:lnTo>
                    <a:pt x="5706" y="2784"/>
                  </a:lnTo>
                  <a:lnTo>
                    <a:pt x="5866" y="2635"/>
                  </a:lnTo>
                  <a:lnTo>
                    <a:pt x="5929" y="2550"/>
                  </a:lnTo>
                  <a:lnTo>
                    <a:pt x="5993" y="2476"/>
                  </a:lnTo>
                  <a:lnTo>
                    <a:pt x="6046" y="2391"/>
                  </a:lnTo>
                  <a:lnTo>
                    <a:pt x="6089" y="2306"/>
                  </a:lnTo>
                  <a:lnTo>
                    <a:pt x="6121" y="2221"/>
                  </a:lnTo>
                  <a:lnTo>
                    <a:pt x="6153" y="2136"/>
                  </a:lnTo>
                  <a:lnTo>
                    <a:pt x="6184" y="2051"/>
                  </a:lnTo>
                  <a:lnTo>
                    <a:pt x="6195" y="1966"/>
                  </a:lnTo>
                  <a:lnTo>
                    <a:pt x="6206" y="1881"/>
                  </a:lnTo>
                  <a:lnTo>
                    <a:pt x="6216" y="1796"/>
                  </a:lnTo>
                  <a:lnTo>
                    <a:pt x="6206" y="1711"/>
                  </a:lnTo>
                  <a:lnTo>
                    <a:pt x="6195" y="1626"/>
                  </a:lnTo>
                  <a:lnTo>
                    <a:pt x="6174" y="1541"/>
                  </a:lnTo>
                  <a:lnTo>
                    <a:pt x="6153" y="1456"/>
                  </a:lnTo>
                  <a:lnTo>
                    <a:pt x="6121" y="1371"/>
                  </a:lnTo>
                  <a:lnTo>
                    <a:pt x="6078" y="1286"/>
                  </a:lnTo>
                  <a:lnTo>
                    <a:pt x="6036" y="1201"/>
                  </a:lnTo>
                  <a:lnTo>
                    <a:pt x="5983" y="1116"/>
                  </a:lnTo>
                  <a:lnTo>
                    <a:pt x="5919" y="1041"/>
                  </a:lnTo>
                  <a:lnTo>
                    <a:pt x="5855" y="956"/>
                  </a:lnTo>
                  <a:lnTo>
                    <a:pt x="5696" y="808"/>
                  </a:lnTo>
                  <a:lnTo>
                    <a:pt x="5504" y="659"/>
                  </a:lnTo>
                  <a:lnTo>
                    <a:pt x="5292" y="521"/>
                  </a:lnTo>
                  <a:lnTo>
                    <a:pt x="5058" y="404"/>
                  </a:lnTo>
                  <a:lnTo>
                    <a:pt x="4803" y="298"/>
                  </a:lnTo>
                  <a:lnTo>
                    <a:pt x="4538" y="202"/>
                  </a:lnTo>
                  <a:lnTo>
                    <a:pt x="4272" y="128"/>
                  </a:lnTo>
                  <a:lnTo>
                    <a:pt x="3985" y="75"/>
                  </a:lnTo>
                  <a:lnTo>
                    <a:pt x="3688" y="32"/>
                  </a:lnTo>
                  <a:lnTo>
                    <a:pt x="3401" y="11"/>
                  </a:lnTo>
                  <a:lnTo>
                    <a:pt x="31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1" name="Google Shape;1481;p41"/>
            <p:cNvSpPr/>
            <p:nvPr/>
          </p:nvSpPr>
          <p:spPr>
            <a:xfrm>
              <a:off x="1502175" y="4264575"/>
              <a:ext cx="155150" cy="89800"/>
            </a:xfrm>
            <a:custGeom>
              <a:rect b="b" l="l" r="r" t="t"/>
              <a:pathLst>
                <a:path extrusionOk="0" h="3592" w="6206">
                  <a:moveTo>
                    <a:pt x="2795" y="0"/>
                  </a:moveTo>
                  <a:lnTo>
                    <a:pt x="2498" y="32"/>
                  </a:lnTo>
                  <a:lnTo>
                    <a:pt x="2211" y="75"/>
                  </a:lnTo>
                  <a:lnTo>
                    <a:pt x="1924" y="128"/>
                  </a:lnTo>
                  <a:lnTo>
                    <a:pt x="1648" y="202"/>
                  </a:lnTo>
                  <a:lnTo>
                    <a:pt x="1382" y="298"/>
                  </a:lnTo>
                  <a:lnTo>
                    <a:pt x="1138" y="404"/>
                  </a:lnTo>
                  <a:lnTo>
                    <a:pt x="904" y="521"/>
                  </a:lnTo>
                  <a:lnTo>
                    <a:pt x="691" y="659"/>
                  </a:lnTo>
                  <a:lnTo>
                    <a:pt x="500" y="808"/>
                  </a:lnTo>
                  <a:lnTo>
                    <a:pt x="351" y="957"/>
                  </a:lnTo>
                  <a:lnTo>
                    <a:pt x="277" y="1042"/>
                  </a:lnTo>
                  <a:lnTo>
                    <a:pt x="224" y="1116"/>
                  </a:lnTo>
                  <a:lnTo>
                    <a:pt x="171" y="1201"/>
                  </a:lnTo>
                  <a:lnTo>
                    <a:pt x="118" y="1286"/>
                  </a:lnTo>
                  <a:lnTo>
                    <a:pt x="86" y="1371"/>
                  </a:lnTo>
                  <a:lnTo>
                    <a:pt x="54" y="1456"/>
                  </a:lnTo>
                  <a:lnTo>
                    <a:pt x="33" y="1541"/>
                  </a:lnTo>
                  <a:lnTo>
                    <a:pt x="11" y="1626"/>
                  </a:lnTo>
                  <a:lnTo>
                    <a:pt x="1" y="1711"/>
                  </a:lnTo>
                  <a:lnTo>
                    <a:pt x="1" y="1796"/>
                  </a:lnTo>
                  <a:lnTo>
                    <a:pt x="1" y="1881"/>
                  </a:lnTo>
                  <a:lnTo>
                    <a:pt x="11" y="1966"/>
                  </a:lnTo>
                  <a:lnTo>
                    <a:pt x="33" y="2051"/>
                  </a:lnTo>
                  <a:lnTo>
                    <a:pt x="54" y="2136"/>
                  </a:lnTo>
                  <a:lnTo>
                    <a:pt x="86" y="2221"/>
                  </a:lnTo>
                  <a:lnTo>
                    <a:pt x="128" y="2306"/>
                  </a:lnTo>
                  <a:lnTo>
                    <a:pt x="171" y="2391"/>
                  </a:lnTo>
                  <a:lnTo>
                    <a:pt x="224" y="2476"/>
                  </a:lnTo>
                  <a:lnTo>
                    <a:pt x="288" y="2550"/>
                  </a:lnTo>
                  <a:lnTo>
                    <a:pt x="362" y="2635"/>
                  </a:lnTo>
                  <a:lnTo>
                    <a:pt x="511" y="2784"/>
                  </a:lnTo>
                  <a:lnTo>
                    <a:pt x="702" y="2933"/>
                  </a:lnTo>
                  <a:lnTo>
                    <a:pt x="914" y="3071"/>
                  </a:lnTo>
                  <a:lnTo>
                    <a:pt x="1148" y="3188"/>
                  </a:lnTo>
                  <a:lnTo>
                    <a:pt x="1403" y="3294"/>
                  </a:lnTo>
                  <a:lnTo>
                    <a:pt x="1669" y="3390"/>
                  </a:lnTo>
                  <a:lnTo>
                    <a:pt x="1945" y="3464"/>
                  </a:lnTo>
                  <a:lnTo>
                    <a:pt x="2232" y="3517"/>
                  </a:lnTo>
                  <a:lnTo>
                    <a:pt x="2519" y="3560"/>
                  </a:lnTo>
                  <a:lnTo>
                    <a:pt x="2816" y="3581"/>
                  </a:lnTo>
                  <a:lnTo>
                    <a:pt x="3114" y="3591"/>
                  </a:lnTo>
                  <a:lnTo>
                    <a:pt x="3411" y="3581"/>
                  </a:lnTo>
                  <a:lnTo>
                    <a:pt x="3709" y="3560"/>
                  </a:lnTo>
                  <a:lnTo>
                    <a:pt x="3996" y="3517"/>
                  </a:lnTo>
                  <a:lnTo>
                    <a:pt x="4282" y="3464"/>
                  </a:lnTo>
                  <a:lnTo>
                    <a:pt x="4559" y="3390"/>
                  </a:lnTo>
                  <a:lnTo>
                    <a:pt x="4814" y="3294"/>
                  </a:lnTo>
                  <a:lnTo>
                    <a:pt x="5069" y="3188"/>
                  </a:lnTo>
                  <a:lnTo>
                    <a:pt x="5302" y="3060"/>
                  </a:lnTo>
                  <a:lnTo>
                    <a:pt x="5515" y="2933"/>
                  </a:lnTo>
                  <a:lnTo>
                    <a:pt x="5696" y="2784"/>
                  </a:lnTo>
                  <a:lnTo>
                    <a:pt x="5855" y="2635"/>
                  </a:lnTo>
                  <a:lnTo>
                    <a:pt x="5919" y="2550"/>
                  </a:lnTo>
                  <a:lnTo>
                    <a:pt x="5982" y="2465"/>
                  </a:lnTo>
                  <a:lnTo>
                    <a:pt x="6036" y="2391"/>
                  </a:lnTo>
                  <a:lnTo>
                    <a:pt x="6078" y="2306"/>
                  </a:lnTo>
                  <a:lnTo>
                    <a:pt x="6121" y="2221"/>
                  </a:lnTo>
                  <a:lnTo>
                    <a:pt x="6152" y="2136"/>
                  </a:lnTo>
                  <a:lnTo>
                    <a:pt x="6174" y="2051"/>
                  </a:lnTo>
                  <a:lnTo>
                    <a:pt x="6195" y="1966"/>
                  </a:lnTo>
                  <a:lnTo>
                    <a:pt x="6206" y="1881"/>
                  </a:lnTo>
                  <a:lnTo>
                    <a:pt x="6206" y="1796"/>
                  </a:lnTo>
                  <a:lnTo>
                    <a:pt x="6206" y="1711"/>
                  </a:lnTo>
                  <a:lnTo>
                    <a:pt x="6195" y="1626"/>
                  </a:lnTo>
                  <a:lnTo>
                    <a:pt x="6174" y="1541"/>
                  </a:lnTo>
                  <a:lnTo>
                    <a:pt x="6142" y="1456"/>
                  </a:lnTo>
                  <a:lnTo>
                    <a:pt x="6110" y="1371"/>
                  </a:lnTo>
                  <a:lnTo>
                    <a:pt x="6078" y="1286"/>
                  </a:lnTo>
                  <a:lnTo>
                    <a:pt x="6025" y="1201"/>
                  </a:lnTo>
                  <a:lnTo>
                    <a:pt x="5972" y="1116"/>
                  </a:lnTo>
                  <a:lnTo>
                    <a:pt x="5919" y="1042"/>
                  </a:lnTo>
                  <a:lnTo>
                    <a:pt x="5844" y="957"/>
                  </a:lnTo>
                  <a:lnTo>
                    <a:pt x="5685" y="808"/>
                  </a:lnTo>
                  <a:lnTo>
                    <a:pt x="5504" y="659"/>
                  </a:lnTo>
                  <a:lnTo>
                    <a:pt x="5292" y="521"/>
                  </a:lnTo>
                  <a:lnTo>
                    <a:pt x="5058" y="404"/>
                  </a:lnTo>
                  <a:lnTo>
                    <a:pt x="4803" y="298"/>
                  </a:lnTo>
                  <a:lnTo>
                    <a:pt x="4537" y="202"/>
                  </a:lnTo>
                  <a:lnTo>
                    <a:pt x="4261" y="128"/>
                  </a:lnTo>
                  <a:lnTo>
                    <a:pt x="3974" y="75"/>
                  </a:lnTo>
                  <a:lnTo>
                    <a:pt x="3687" y="32"/>
                  </a:lnTo>
                  <a:lnTo>
                    <a:pt x="339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2" name="Google Shape;1482;p41"/>
            <p:cNvSpPr/>
            <p:nvPr/>
          </p:nvSpPr>
          <p:spPr>
            <a:xfrm>
              <a:off x="2193850" y="4344525"/>
              <a:ext cx="155150" cy="89800"/>
            </a:xfrm>
            <a:custGeom>
              <a:rect b="b" l="l" r="r" t="t"/>
              <a:pathLst>
                <a:path extrusionOk="0" h="3592" w="6206">
                  <a:moveTo>
                    <a:pt x="3092" y="0"/>
                  </a:moveTo>
                  <a:lnTo>
                    <a:pt x="2795" y="11"/>
                  </a:lnTo>
                  <a:lnTo>
                    <a:pt x="2497" y="32"/>
                  </a:lnTo>
                  <a:lnTo>
                    <a:pt x="2210" y="75"/>
                  </a:lnTo>
                  <a:lnTo>
                    <a:pt x="1923" y="128"/>
                  </a:lnTo>
                  <a:lnTo>
                    <a:pt x="1647" y="202"/>
                  </a:lnTo>
                  <a:lnTo>
                    <a:pt x="1382" y="298"/>
                  </a:lnTo>
                  <a:lnTo>
                    <a:pt x="1137" y="404"/>
                  </a:lnTo>
                  <a:lnTo>
                    <a:pt x="903" y="532"/>
                  </a:lnTo>
                  <a:lnTo>
                    <a:pt x="691" y="670"/>
                  </a:lnTo>
                  <a:lnTo>
                    <a:pt x="500" y="808"/>
                  </a:lnTo>
                  <a:lnTo>
                    <a:pt x="351" y="967"/>
                  </a:lnTo>
                  <a:lnTo>
                    <a:pt x="277" y="1042"/>
                  </a:lnTo>
                  <a:lnTo>
                    <a:pt x="223" y="1127"/>
                  </a:lnTo>
                  <a:lnTo>
                    <a:pt x="170" y="1201"/>
                  </a:lnTo>
                  <a:lnTo>
                    <a:pt x="117" y="1286"/>
                  </a:lnTo>
                  <a:lnTo>
                    <a:pt x="85" y="1371"/>
                  </a:lnTo>
                  <a:lnTo>
                    <a:pt x="53" y="1456"/>
                  </a:lnTo>
                  <a:lnTo>
                    <a:pt x="32" y="1541"/>
                  </a:lnTo>
                  <a:lnTo>
                    <a:pt x="11" y="1626"/>
                  </a:lnTo>
                  <a:lnTo>
                    <a:pt x="0" y="1711"/>
                  </a:lnTo>
                  <a:lnTo>
                    <a:pt x="0" y="1796"/>
                  </a:lnTo>
                  <a:lnTo>
                    <a:pt x="0" y="1881"/>
                  </a:lnTo>
                  <a:lnTo>
                    <a:pt x="11" y="1977"/>
                  </a:lnTo>
                  <a:lnTo>
                    <a:pt x="32" y="2061"/>
                  </a:lnTo>
                  <a:lnTo>
                    <a:pt x="53" y="2146"/>
                  </a:lnTo>
                  <a:lnTo>
                    <a:pt x="85" y="2231"/>
                  </a:lnTo>
                  <a:lnTo>
                    <a:pt x="128" y="2306"/>
                  </a:lnTo>
                  <a:lnTo>
                    <a:pt x="170" y="2391"/>
                  </a:lnTo>
                  <a:lnTo>
                    <a:pt x="223" y="2476"/>
                  </a:lnTo>
                  <a:lnTo>
                    <a:pt x="287" y="2561"/>
                  </a:lnTo>
                  <a:lnTo>
                    <a:pt x="362" y="2635"/>
                  </a:lnTo>
                  <a:lnTo>
                    <a:pt x="510" y="2784"/>
                  </a:lnTo>
                  <a:lnTo>
                    <a:pt x="702" y="2933"/>
                  </a:lnTo>
                  <a:lnTo>
                    <a:pt x="914" y="3071"/>
                  </a:lnTo>
                  <a:lnTo>
                    <a:pt x="1148" y="3198"/>
                  </a:lnTo>
                  <a:lnTo>
                    <a:pt x="1403" y="3305"/>
                  </a:lnTo>
                  <a:lnTo>
                    <a:pt x="1668" y="3390"/>
                  </a:lnTo>
                  <a:lnTo>
                    <a:pt x="1945" y="3464"/>
                  </a:lnTo>
                  <a:lnTo>
                    <a:pt x="2231" y="3528"/>
                  </a:lnTo>
                  <a:lnTo>
                    <a:pt x="2518" y="3560"/>
                  </a:lnTo>
                  <a:lnTo>
                    <a:pt x="2816" y="3591"/>
                  </a:lnTo>
                  <a:lnTo>
                    <a:pt x="3411" y="3591"/>
                  </a:lnTo>
                  <a:lnTo>
                    <a:pt x="3708" y="3560"/>
                  </a:lnTo>
                  <a:lnTo>
                    <a:pt x="3995" y="3528"/>
                  </a:lnTo>
                  <a:lnTo>
                    <a:pt x="4282" y="3464"/>
                  </a:lnTo>
                  <a:lnTo>
                    <a:pt x="4548" y="3390"/>
                  </a:lnTo>
                  <a:lnTo>
                    <a:pt x="4813" y="3305"/>
                  </a:lnTo>
                  <a:lnTo>
                    <a:pt x="5068" y="3198"/>
                  </a:lnTo>
                  <a:lnTo>
                    <a:pt x="5302" y="3071"/>
                  </a:lnTo>
                  <a:lnTo>
                    <a:pt x="5515" y="2933"/>
                  </a:lnTo>
                  <a:lnTo>
                    <a:pt x="5695" y="2784"/>
                  </a:lnTo>
                  <a:lnTo>
                    <a:pt x="5854" y="2635"/>
                  </a:lnTo>
                  <a:lnTo>
                    <a:pt x="5918" y="2561"/>
                  </a:lnTo>
                  <a:lnTo>
                    <a:pt x="5982" y="2476"/>
                  </a:lnTo>
                  <a:lnTo>
                    <a:pt x="6035" y="2391"/>
                  </a:lnTo>
                  <a:lnTo>
                    <a:pt x="6078" y="2306"/>
                  </a:lnTo>
                  <a:lnTo>
                    <a:pt x="6120" y="2231"/>
                  </a:lnTo>
                  <a:lnTo>
                    <a:pt x="6152" y="2146"/>
                  </a:lnTo>
                  <a:lnTo>
                    <a:pt x="6173" y="2061"/>
                  </a:lnTo>
                  <a:lnTo>
                    <a:pt x="6194" y="1977"/>
                  </a:lnTo>
                  <a:lnTo>
                    <a:pt x="6205" y="1881"/>
                  </a:lnTo>
                  <a:lnTo>
                    <a:pt x="6205" y="1796"/>
                  </a:lnTo>
                  <a:lnTo>
                    <a:pt x="6205" y="1711"/>
                  </a:lnTo>
                  <a:lnTo>
                    <a:pt x="6184" y="1626"/>
                  </a:lnTo>
                  <a:lnTo>
                    <a:pt x="6173" y="1541"/>
                  </a:lnTo>
                  <a:lnTo>
                    <a:pt x="6141" y="1456"/>
                  </a:lnTo>
                  <a:lnTo>
                    <a:pt x="6109" y="1371"/>
                  </a:lnTo>
                  <a:lnTo>
                    <a:pt x="6078" y="1286"/>
                  </a:lnTo>
                  <a:lnTo>
                    <a:pt x="6024" y="1201"/>
                  </a:lnTo>
                  <a:lnTo>
                    <a:pt x="5971" y="1127"/>
                  </a:lnTo>
                  <a:lnTo>
                    <a:pt x="5908" y="1042"/>
                  </a:lnTo>
                  <a:lnTo>
                    <a:pt x="5844" y="967"/>
                  </a:lnTo>
                  <a:lnTo>
                    <a:pt x="5685" y="808"/>
                  </a:lnTo>
                  <a:lnTo>
                    <a:pt x="5504" y="670"/>
                  </a:lnTo>
                  <a:lnTo>
                    <a:pt x="5291" y="532"/>
                  </a:lnTo>
                  <a:lnTo>
                    <a:pt x="5047" y="404"/>
                  </a:lnTo>
                  <a:lnTo>
                    <a:pt x="4803" y="298"/>
                  </a:lnTo>
                  <a:lnTo>
                    <a:pt x="4537" y="202"/>
                  </a:lnTo>
                  <a:lnTo>
                    <a:pt x="4261" y="128"/>
                  </a:lnTo>
                  <a:lnTo>
                    <a:pt x="3974" y="75"/>
                  </a:lnTo>
                  <a:lnTo>
                    <a:pt x="3687" y="32"/>
                  </a:lnTo>
                  <a:lnTo>
                    <a:pt x="3390" y="11"/>
                  </a:lnTo>
                  <a:lnTo>
                    <a:pt x="30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3" name="Google Shape;1483;p41"/>
            <p:cNvSpPr/>
            <p:nvPr/>
          </p:nvSpPr>
          <p:spPr>
            <a:xfrm>
              <a:off x="1364325" y="4344525"/>
              <a:ext cx="155150" cy="90075"/>
            </a:xfrm>
            <a:custGeom>
              <a:rect b="b" l="l" r="r" t="t"/>
              <a:pathLst>
                <a:path extrusionOk="0" h="3603" w="6206">
                  <a:moveTo>
                    <a:pt x="3092" y="0"/>
                  </a:moveTo>
                  <a:lnTo>
                    <a:pt x="2795" y="11"/>
                  </a:lnTo>
                  <a:lnTo>
                    <a:pt x="2497" y="32"/>
                  </a:lnTo>
                  <a:lnTo>
                    <a:pt x="2210" y="75"/>
                  </a:lnTo>
                  <a:lnTo>
                    <a:pt x="1924" y="128"/>
                  </a:lnTo>
                  <a:lnTo>
                    <a:pt x="1647" y="202"/>
                  </a:lnTo>
                  <a:lnTo>
                    <a:pt x="1392" y="298"/>
                  </a:lnTo>
                  <a:lnTo>
                    <a:pt x="1137" y="404"/>
                  </a:lnTo>
                  <a:lnTo>
                    <a:pt x="904" y="532"/>
                  </a:lnTo>
                  <a:lnTo>
                    <a:pt x="691" y="659"/>
                  </a:lnTo>
                  <a:lnTo>
                    <a:pt x="511" y="808"/>
                  </a:lnTo>
                  <a:lnTo>
                    <a:pt x="351" y="967"/>
                  </a:lnTo>
                  <a:lnTo>
                    <a:pt x="287" y="1042"/>
                  </a:lnTo>
                  <a:lnTo>
                    <a:pt x="224" y="1127"/>
                  </a:lnTo>
                  <a:lnTo>
                    <a:pt x="171" y="1201"/>
                  </a:lnTo>
                  <a:lnTo>
                    <a:pt x="128" y="1286"/>
                  </a:lnTo>
                  <a:lnTo>
                    <a:pt x="86" y="1371"/>
                  </a:lnTo>
                  <a:lnTo>
                    <a:pt x="54" y="1456"/>
                  </a:lnTo>
                  <a:lnTo>
                    <a:pt x="32" y="1541"/>
                  </a:lnTo>
                  <a:lnTo>
                    <a:pt x="11" y="1626"/>
                  </a:lnTo>
                  <a:lnTo>
                    <a:pt x="1" y="1711"/>
                  </a:lnTo>
                  <a:lnTo>
                    <a:pt x="1" y="1796"/>
                  </a:lnTo>
                  <a:lnTo>
                    <a:pt x="1" y="1881"/>
                  </a:lnTo>
                  <a:lnTo>
                    <a:pt x="11" y="1977"/>
                  </a:lnTo>
                  <a:lnTo>
                    <a:pt x="32" y="2061"/>
                  </a:lnTo>
                  <a:lnTo>
                    <a:pt x="64" y="2146"/>
                  </a:lnTo>
                  <a:lnTo>
                    <a:pt x="96" y="2231"/>
                  </a:lnTo>
                  <a:lnTo>
                    <a:pt x="128" y="2306"/>
                  </a:lnTo>
                  <a:lnTo>
                    <a:pt x="181" y="2391"/>
                  </a:lnTo>
                  <a:lnTo>
                    <a:pt x="234" y="2476"/>
                  </a:lnTo>
                  <a:lnTo>
                    <a:pt x="287" y="2561"/>
                  </a:lnTo>
                  <a:lnTo>
                    <a:pt x="362" y="2635"/>
                  </a:lnTo>
                  <a:lnTo>
                    <a:pt x="521" y="2784"/>
                  </a:lnTo>
                  <a:lnTo>
                    <a:pt x="702" y="2933"/>
                  </a:lnTo>
                  <a:lnTo>
                    <a:pt x="914" y="3071"/>
                  </a:lnTo>
                  <a:lnTo>
                    <a:pt x="1159" y="3198"/>
                  </a:lnTo>
                  <a:lnTo>
                    <a:pt x="1403" y="3305"/>
                  </a:lnTo>
                  <a:lnTo>
                    <a:pt x="1669" y="3390"/>
                  </a:lnTo>
                  <a:lnTo>
                    <a:pt x="1945" y="3464"/>
                  </a:lnTo>
                  <a:lnTo>
                    <a:pt x="2232" y="3528"/>
                  </a:lnTo>
                  <a:lnTo>
                    <a:pt x="2519" y="3560"/>
                  </a:lnTo>
                  <a:lnTo>
                    <a:pt x="2816" y="3591"/>
                  </a:lnTo>
                  <a:lnTo>
                    <a:pt x="3114" y="3602"/>
                  </a:lnTo>
                  <a:lnTo>
                    <a:pt x="3411" y="3591"/>
                  </a:lnTo>
                  <a:lnTo>
                    <a:pt x="3709" y="3560"/>
                  </a:lnTo>
                  <a:lnTo>
                    <a:pt x="3995" y="3528"/>
                  </a:lnTo>
                  <a:lnTo>
                    <a:pt x="4282" y="3464"/>
                  </a:lnTo>
                  <a:lnTo>
                    <a:pt x="4558" y="3390"/>
                  </a:lnTo>
                  <a:lnTo>
                    <a:pt x="4824" y="3305"/>
                  </a:lnTo>
                  <a:lnTo>
                    <a:pt x="5068" y="3198"/>
                  </a:lnTo>
                  <a:lnTo>
                    <a:pt x="5302" y="3071"/>
                  </a:lnTo>
                  <a:lnTo>
                    <a:pt x="5515" y="2933"/>
                  </a:lnTo>
                  <a:lnTo>
                    <a:pt x="5706" y="2784"/>
                  </a:lnTo>
                  <a:lnTo>
                    <a:pt x="5855" y="2635"/>
                  </a:lnTo>
                  <a:lnTo>
                    <a:pt x="5929" y="2561"/>
                  </a:lnTo>
                  <a:lnTo>
                    <a:pt x="5982" y="2476"/>
                  </a:lnTo>
                  <a:lnTo>
                    <a:pt x="6035" y="2391"/>
                  </a:lnTo>
                  <a:lnTo>
                    <a:pt x="6078" y="2306"/>
                  </a:lnTo>
                  <a:lnTo>
                    <a:pt x="6120" y="2231"/>
                  </a:lnTo>
                  <a:lnTo>
                    <a:pt x="6152" y="2146"/>
                  </a:lnTo>
                  <a:lnTo>
                    <a:pt x="6173" y="2061"/>
                  </a:lnTo>
                  <a:lnTo>
                    <a:pt x="6195" y="1977"/>
                  </a:lnTo>
                  <a:lnTo>
                    <a:pt x="6205" y="1881"/>
                  </a:lnTo>
                  <a:lnTo>
                    <a:pt x="6205" y="1796"/>
                  </a:lnTo>
                  <a:lnTo>
                    <a:pt x="6205" y="1711"/>
                  </a:lnTo>
                  <a:lnTo>
                    <a:pt x="6195" y="1626"/>
                  </a:lnTo>
                  <a:lnTo>
                    <a:pt x="6173" y="1541"/>
                  </a:lnTo>
                  <a:lnTo>
                    <a:pt x="6152" y="1456"/>
                  </a:lnTo>
                  <a:lnTo>
                    <a:pt x="6120" y="1371"/>
                  </a:lnTo>
                  <a:lnTo>
                    <a:pt x="6078" y="1286"/>
                  </a:lnTo>
                  <a:lnTo>
                    <a:pt x="6035" y="1201"/>
                  </a:lnTo>
                  <a:lnTo>
                    <a:pt x="5972" y="1127"/>
                  </a:lnTo>
                  <a:lnTo>
                    <a:pt x="5918" y="1042"/>
                  </a:lnTo>
                  <a:lnTo>
                    <a:pt x="5844" y="967"/>
                  </a:lnTo>
                  <a:lnTo>
                    <a:pt x="5695" y="808"/>
                  </a:lnTo>
                  <a:lnTo>
                    <a:pt x="5504" y="670"/>
                  </a:lnTo>
                  <a:lnTo>
                    <a:pt x="5292" y="532"/>
                  </a:lnTo>
                  <a:lnTo>
                    <a:pt x="5058" y="404"/>
                  </a:lnTo>
                  <a:lnTo>
                    <a:pt x="4803" y="298"/>
                  </a:lnTo>
                  <a:lnTo>
                    <a:pt x="4537" y="202"/>
                  </a:lnTo>
                  <a:lnTo>
                    <a:pt x="4261" y="128"/>
                  </a:lnTo>
                  <a:lnTo>
                    <a:pt x="3974" y="75"/>
                  </a:lnTo>
                  <a:lnTo>
                    <a:pt x="3687" y="32"/>
                  </a:lnTo>
                  <a:lnTo>
                    <a:pt x="3390" y="11"/>
                  </a:lnTo>
                  <a:lnTo>
                    <a:pt x="30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4" name="Google Shape;1484;p41"/>
            <p:cNvSpPr/>
            <p:nvPr/>
          </p:nvSpPr>
          <p:spPr>
            <a:xfrm>
              <a:off x="1584000" y="4311325"/>
              <a:ext cx="546125" cy="316375"/>
            </a:xfrm>
            <a:custGeom>
              <a:rect b="b" l="l" r="r" t="t"/>
              <a:pathLst>
                <a:path extrusionOk="0" h="12655" w="21845">
                  <a:moveTo>
                    <a:pt x="10890" y="0"/>
                  </a:moveTo>
                  <a:lnTo>
                    <a:pt x="10370" y="11"/>
                  </a:lnTo>
                  <a:lnTo>
                    <a:pt x="9839" y="32"/>
                  </a:lnTo>
                  <a:lnTo>
                    <a:pt x="9318" y="64"/>
                  </a:lnTo>
                  <a:lnTo>
                    <a:pt x="8808" y="117"/>
                  </a:lnTo>
                  <a:lnTo>
                    <a:pt x="8287" y="181"/>
                  </a:lnTo>
                  <a:lnTo>
                    <a:pt x="7777" y="266"/>
                  </a:lnTo>
                  <a:lnTo>
                    <a:pt x="7278" y="361"/>
                  </a:lnTo>
                  <a:lnTo>
                    <a:pt x="6779" y="468"/>
                  </a:lnTo>
                  <a:lnTo>
                    <a:pt x="6290" y="585"/>
                  </a:lnTo>
                  <a:lnTo>
                    <a:pt x="5812" y="723"/>
                  </a:lnTo>
                  <a:lnTo>
                    <a:pt x="5344" y="882"/>
                  </a:lnTo>
                  <a:lnTo>
                    <a:pt x="4887" y="1041"/>
                  </a:lnTo>
                  <a:lnTo>
                    <a:pt x="4441" y="1222"/>
                  </a:lnTo>
                  <a:lnTo>
                    <a:pt x="4006" y="1424"/>
                  </a:lnTo>
                  <a:lnTo>
                    <a:pt x="3581" y="1636"/>
                  </a:lnTo>
                  <a:lnTo>
                    <a:pt x="3177" y="1860"/>
                  </a:lnTo>
                  <a:lnTo>
                    <a:pt x="2784" y="2093"/>
                  </a:lnTo>
                  <a:lnTo>
                    <a:pt x="2423" y="2338"/>
                  </a:lnTo>
                  <a:lnTo>
                    <a:pt x="2093" y="2593"/>
                  </a:lnTo>
                  <a:lnTo>
                    <a:pt x="1785" y="2848"/>
                  </a:lnTo>
                  <a:lnTo>
                    <a:pt x="1498" y="3113"/>
                  </a:lnTo>
                  <a:lnTo>
                    <a:pt x="1233" y="3389"/>
                  </a:lnTo>
                  <a:lnTo>
                    <a:pt x="999" y="3666"/>
                  </a:lnTo>
                  <a:lnTo>
                    <a:pt x="786" y="3953"/>
                  </a:lnTo>
                  <a:lnTo>
                    <a:pt x="606" y="4239"/>
                  </a:lnTo>
                  <a:lnTo>
                    <a:pt x="436" y="4526"/>
                  </a:lnTo>
                  <a:lnTo>
                    <a:pt x="308" y="4824"/>
                  </a:lnTo>
                  <a:lnTo>
                    <a:pt x="191" y="5121"/>
                  </a:lnTo>
                  <a:lnTo>
                    <a:pt x="106" y="5419"/>
                  </a:lnTo>
                  <a:lnTo>
                    <a:pt x="43" y="5727"/>
                  </a:lnTo>
                  <a:lnTo>
                    <a:pt x="11" y="6024"/>
                  </a:lnTo>
                  <a:lnTo>
                    <a:pt x="0" y="6333"/>
                  </a:lnTo>
                  <a:lnTo>
                    <a:pt x="11" y="6630"/>
                  </a:lnTo>
                  <a:lnTo>
                    <a:pt x="53" y="6938"/>
                  </a:lnTo>
                  <a:lnTo>
                    <a:pt x="117" y="7236"/>
                  </a:lnTo>
                  <a:lnTo>
                    <a:pt x="213" y="7544"/>
                  </a:lnTo>
                  <a:lnTo>
                    <a:pt x="319" y="7841"/>
                  </a:lnTo>
                  <a:lnTo>
                    <a:pt x="457" y="8128"/>
                  </a:lnTo>
                  <a:lnTo>
                    <a:pt x="627" y="8426"/>
                  </a:lnTo>
                  <a:lnTo>
                    <a:pt x="818" y="8712"/>
                  </a:lnTo>
                  <a:lnTo>
                    <a:pt x="1031" y="8999"/>
                  </a:lnTo>
                  <a:lnTo>
                    <a:pt x="1264" y="9276"/>
                  </a:lnTo>
                  <a:lnTo>
                    <a:pt x="1530" y="9541"/>
                  </a:lnTo>
                  <a:lnTo>
                    <a:pt x="1817" y="9807"/>
                  </a:lnTo>
                  <a:lnTo>
                    <a:pt x="2136" y="10072"/>
                  </a:lnTo>
                  <a:lnTo>
                    <a:pt x="2476" y="10327"/>
                  </a:lnTo>
                  <a:lnTo>
                    <a:pt x="2837" y="10572"/>
                  </a:lnTo>
                  <a:lnTo>
                    <a:pt x="3230" y="10805"/>
                  </a:lnTo>
                  <a:lnTo>
                    <a:pt x="3634" y="11029"/>
                  </a:lnTo>
                  <a:lnTo>
                    <a:pt x="4059" y="11241"/>
                  </a:lnTo>
                  <a:lnTo>
                    <a:pt x="4494" y="11432"/>
                  </a:lnTo>
                  <a:lnTo>
                    <a:pt x="4941" y="11613"/>
                  </a:lnTo>
                  <a:lnTo>
                    <a:pt x="5408" y="11783"/>
                  </a:lnTo>
                  <a:lnTo>
                    <a:pt x="5876" y="11932"/>
                  </a:lnTo>
                  <a:lnTo>
                    <a:pt x="6354" y="12070"/>
                  </a:lnTo>
                  <a:lnTo>
                    <a:pt x="6842" y="12197"/>
                  </a:lnTo>
                  <a:lnTo>
                    <a:pt x="7342" y="12304"/>
                  </a:lnTo>
                  <a:lnTo>
                    <a:pt x="7852" y="12399"/>
                  </a:lnTo>
                  <a:lnTo>
                    <a:pt x="8362" y="12474"/>
                  </a:lnTo>
                  <a:lnTo>
                    <a:pt x="8872" y="12537"/>
                  </a:lnTo>
                  <a:lnTo>
                    <a:pt x="9392" y="12590"/>
                  </a:lnTo>
                  <a:lnTo>
                    <a:pt x="9913" y="12633"/>
                  </a:lnTo>
                  <a:lnTo>
                    <a:pt x="10434" y="12654"/>
                  </a:lnTo>
                  <a:lnTo>
                    <a:pt x="11485" y="12654"/>
                  </a:lnTo>
                  <a:lnTo>
                    <a:pt x="12006" y="12633"/>
                  </a:lnTo>
                  <a:lnTo>
                    <a:pt x="12527" y="12590"/>
                  </a:lnTo>
                  <a:lnTo>
                    <a:pt x="13047" y="12537"/>
                  </a:lnTo>
                  <a:lnTo>
                    <a:pt x="13557" y="12474"/>
                  </a:lnTo>
                  <a:lnTo>
                    <a:pt x="14067" y="12399"/>
                  </a:lnTo>
                  <a:lnTo>
                    <a:pt x="14567" y="12304"/>
                  </a:lnTo>
                  <a:lnTo>
                    <a:pt x="15066" y="12197"/>
                  </a:lnTo>
                  <a:lnTo>
                    <a:pt x="15555" y="12070"/>
                  </a:lnTo>
                  <a:lnTo>
                    <a:pt x="16033" y="11932"/>
                  </a:lnTo>
                  <a:lnTo>
                    <a:pt x="16500" y="11783"/>
                  </a:lnTo>
                  <a:lnTo>
                    <a:pt x="16968" y="11613"/>
                  </a:lnTo>
                  <a:lnTo>
                    <a:pt x="17414" y="11432"/>
                  </a:lnTo>
                  <a:lnTo>
                    <a:pt x="17850" y="11241"/>
                  </a:lnTo>
                  <a:lnTo>
                    <a:pt x="18264" y="11029"/>
                  </a:lnTo>
                  <a:lnTo>
                    <a:pt x="18678" y="10805"/>
                  </a:lnTo>
                  <a:lnTo>
                    <a:pt x="19061" y="10572"/>
                  </a:lnTo>
                  <a:lnTo>
                    <a:pt x="19422" y="10327"/>
                  </a:lnTo>
                  <a:lnTo>
                    <a:pt x="19751" y="10072"/>
                  </a:lnTo>
                  <a:lnTo>
                    <a:pt x="20070" y="9807"/>
                  </a:lnTo>
                  <a:lnTo>
                    <a:pt x="20357" y="9541"/>
                  </a:lnTo>
                  <a:lnTo>
                    <a:pt x="20612" y="9276"/>
                  </a:lnTo>
                  <a:lnTo>
                    <a:pt x="20846" y="8999"/>
                  </a:lnTo>
                  <a:lnTo>
                    <a:pt x="21058" y="8712"/>
                  </a:lnTo>
                  <a:lnTo>
                    <a:pt x="21249" y="8426"/>
                  </a:lnTo>
                  <a:lnTo>
                    <a:pt x="21409" y="8128"/>
                  </a:lnTo>
                  <a:lnTo>
                    <a:pt x="21547" y="7841"/>
                  </a:lnTo>
                  <a:lnTo>
                    <a:pt x="21653" y="7533"/>
                  </a:lnTo>
                  <a:lnTo>
                    <a:pt x="21738" y="7236"/>
                  </a:lnTo>
                  <a:lnTo>
                    <a:pt x="21802" y="6938"/>
                  </a:lnTo>
                  <a:lnTo>
                    <a:pt x="21834" y="6630"/>
                  </a:lnTo>
                  <a:lnTo>
                    <a:pt x="21844" y="6333"/>
                  </a:lnTo>
                  <a:lnTo>
                    <a:pt x="21834" y="6024"/>
                  </a:lnTo>
                  <a:lnTo>
                    <a:pt x="21791" y="5727"/>
                  </a:lnTo>
                  <a:lnTo>
                    <a:pt x="21728" y="5419"/>
                  </a:lnTo>
                  <a:lnTo>
                    <a:pt x="21643" y="5121"/>
                  </a:lnTo>
                  <a:lnTo>
                    <a:pt x="21526" y="4824"/>
                  </a:lnTo>
                  <a:lnTo>
                    <a:pt x="21388" y="4526"/>
                  </a:lnTo>
                  <a:lnTo>
                    <a:pt x="21228" y="4239"/>
                  </a:lnTo>
                  <a:lnTo>
                    <a:pt x="21037" y="3953"/>
                  </a:lnTo>
                  <a:lnTo>
                    <a:pt x="20824" y="3666"/>
                  </a:lnTo>
                  <a:lnTo>
                    <a:pt x="20580" y="3389"/>
                  </a:lnTo>
                  <a:lnTo>
                    <a:pt x="20314" y="3113"/>
                  </a:lnTo>
                  <a:lnTo>
                    <a:pt x="20028" y="2848"/>
                  </a:lnTo>
                  <a:lnTo>
                    <a:pt x="19719" y="2593"/>
                  </a:lnTo>
                  <a:lnTo>
                    <a:pt x="19379" y="2338"/>
                  </a:lnTo>
                  <a:lnTo>
                    <a:pt x="19008" y="2093"/>
                  </a:lnTo>
                  <a:lnTo>
                    <a:pt x="18625" y="1860"/>
                  </a:lnTo>
                  <a:lnTo>
                    <a:pt x="18211" y="1636"/>
                  </a:lnTo>
                  <a:lnTo>
                    <a:pt x="17796" y="1424"/>
                  </a:lnTo>
                  <a:lnTo>
                    <a:pt x="17350" y="1222"/>
                  </a:lnTo>
                  <a:lnTo>
                    <a:pt x="16904" y="1041"/>
                  </a:lnTo>
                  <a:lnTo>
                    <a:pt x="16447" y="882"/>
                  </a:lnTo>
                  <a:lnTo>
                    <a:pt x="15969" y="723"/>
                  </a:lnTo>
                  <a:lnTo>
                    <a:pt x="15491" y="585"/>
                  </a:lnTo>
                  <a:lnTo>
                    <a:pt x="15002" y="468"/>
                  </a:lnTo>
                  <a:lnTo>
                    <a:pt x="14503" y="361"/>
                  </a:lnTo>
                  <a:lnTo>
                    <a:pt x="14003" y="266"/>
                  </a:lnTo>
                  <a:lnTo>
                    <a:pt x="13493" y="181"/>
                  </a:lnTo>
                  <a:lnTo>
                    <a:pt x="12973" y="117"/>
                  </a:lnTo>
                  <a:lnTo>
                    <a:pt x="12452" y="64"/>
                  </a:lnTo>
                  <a:lnTo>
                    <a:pt x="11932" y="32"/>
                  </a:lnTo>
                  <a:lnTo>
                    <a:pt x="11411" y="11"/>
                  </a:lnTo>
                  <a:lnTo>
                    <a:pt x="1089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5" name="Google Shape;1485;p41"/>
            <p:cNvSpPr/>
            <p:nvPr/>
          </p:nvSpPr>
          <p:spPr>
            <a:xfrm>
              <a:off x="2051475" y="3618600"/>
              <a:ext cx="155150" cy="90075"/>
            </a:xfrm>
            <a:custGeom>
              <a:rect b="b" l="l" r="r" t="t"/>
              <a:pathLst>
                <a:path extrusionOk="0" h="3603" w="6206">
                  <a:moveTo>
                    <a:pt x="3092" y="0"/>
                  </a:moveTo>
                  <a:lnTo>
                    <a:pt x="2795" y="11"/>
                  </a:lnTo>
                  <a:lnTo>
                    <a:pt x="2497" y="32"/>
                  </a:lnTo>
                  <a:lnTo>
                    <a:pt x="2210" y="75"/>
                  </a:lnTo>
                  <a:lnTo>
                    <a:pt x="1924" y="138"/>
                  </a:lnTo>
                  <a:lnTo>
                    <a:pt x="1647" y="213"/>
                  </a:lnTo>
                  <a:lnTo>
                    <a:pt x="1382" y="298"/>
                  </a:lnTo>
                  <a:lnTo>
                    <a:pt x="1137" y="404"/>
                  </a:lnTo>
                  <a:lnTo>
                    <a:pt x="904" y="532"/>
                  </a:lnTo>
                  <a:lnTo>
                    <a:pt x="691" y="670"/>
                  </a:lnTo>
                  <a:lnTo>
                    <a:pt x="500" y="808"/>
                  </a:lnTo>
                  <a:lnTo>
                    <a:pt x="351" y="967"/>
                  </a:lnTo>
                  <a:lnTo>
                    <a:pt x="277" y="1042"/>
                  </a:lnTo>
                  <a:lnTo>
                    <a:pt x="224" y="1127"/>
                  </a:lnTo>
                  <a:lnTo>
                    <a:pt x="170" y="1212"/>
                  </a:lnTo>
                  <a:lnTo>
                    <a:pt x="128" y="1286"/>
                  </a:lnTo>
                  <a:lnTo>
                    <a:pt x="85" y="1371"/>
                  </a:lnTo>
                  <a:lnTo>
                    <a:pt x="54" y="1456"/>
                  </a:lnTo>
                  <a:lnTo>
                    <a:pt x="32" y="1541"/>
                  </a:lnTo>
                  <a:lnTo>
                    <a:pt x="11" y="1626"/>
                  </a:lnTo>
                  <a:lnTo>
                    <a:pt x="0" y="1711"/>
                  </a:lnTo>
                  <a:lnTo>
                    <a:pt x="0" y="1806"/>
                  </a:lnTo>
                  <a:lnTo>
                    <a:pt x="0" y="1891"/>
                  </a:lnTo>
                  <a:lnTo>
                    <a:pt x="11" y="1976"/>
                  </a:lnTo>
                  <a:lnTo>
                    <a:pt x="32" y="2061"/>
                  </a:lnTo>
                  <a:lnTo>
                    <a:pt x="54" y="2146"/>
                  </a:lnTo>
                  <a:lnTo>
                    <a:pt x="85" y="2231"/>
                  </a:lnTo>
                  <a:lnTo>
                    <a:pt x="128" y="2316"/>
                  </a:lnTo>
                  <a:lnTo>
                    <a:pt x="181" y="2391"/>
                  </a:lnTo>
                  <a:lnTo>
                    <a:pt x="234" y="2476"/>
                  </a:lnTo>
                  <a:lnTo>
                    <a:pt x="287" y="2561"/>
                  </a:lnTo>
                  <a:lnTo>
                    <a:pt x="362" y="2635"/>
                  </a:lnTo>
                  <a:lnTo>
                    <a:pt x="521" y="2795"/>
                  </a:lnTo>
                  <a:lnTo>
                    <a:pt x="702" y="2933"/>
                  </a:lnTo>
                  <a:lnTo>
                    <a:pt x="914" y="3071"/>
                  </a:lnTo>
                  <a:lnTo>
                    <a:pt x="1148" y="3198"/>
                  </a:lnTo>
                  <a:lnTo>
                    <a:pt x="1403" y="3305"/>
                  </a:lnTo>
                  <a:lnTo>
                    <a:pt x="1669" y="3390"/>
                  </a:lnTo>
                  <a:lnTo>
                    <a:pt x="1945" y="3464"/>
                  </a:lnTo>
                  <a:lnTo>
                    <a:pt x="2232" y="3528"/>
                  </a:lnTo>
                  <a:lnTo>
                    <a:pt x="2519" y="3570"/>
                  </a:lnTo>
                  <a:lnTo>
                    <a:pt x="2816" y="3591"/>
                  </a:lnTo>
                  <a:lnTo>
                    <a:pt x="3114" y="3602"/>
                  </a:lnTo>
                  <a:lnTo>
                    <a:pt x="3411" y="3591"/>
                  </a:lnTo>
                  <a:lnTo>
                    <a:pt x="3709" y="3570"/>
                  </a:lnTo>
                  <a:lnTo>
                    <a:pt x="3995" y="3528"/>
                  </a:lnTo>
                  <a:lnTo>
                    <a:pt x="4282" y="3464"/>
                  </a:lnTo>
                  <a:lnTo>
                    <a:pt x="4558" y="3390"/>
                  </a:lnTo>
                  <a:lnTo>
                    <a:pt x="4824" y="3305"/>
                  </a:lnTo>
                  <a:lnTo>
                    <a:pt x="5068" y="3198"/>
                  </a:lnTo>
                  <a:lnTo>
                    <a:pt x="5302" y="3071"/>
                  </a:lnTo>
                  <a:lnTo>
                    <a:pt x="5515" y="2933"/>
                  </a:lnTo>
                  <a:lnTo>
                    <a:pt x="5706" y="2795"/>
                  </a:lnTo>
                  <a:lnTo>
                    <a:pt x="5855" y="2635"/>
                  </a:lnTo>
                  <a:lnTo>
                    <a:pt x="5918" y="2561"/>
                  </a:lnTo>
                  <a:lnTo>
                    <a:pt x="5982" y="2476"/>
                  </a:lnTo>
                  <a:lnTo>
                    <a:pt x="6035" y="2401"/>
                  </a:lnTo>
                  <a:lnTo>
                    <a:pt x="6078" y="2316"/>
                  </a:lnTo>
                  <a:lnTo>
                    <a:pt x="6120" y="2231"/>
                  </a:lnTo>
                  <a:lnTo>
                    <a:pt x="6152" y="2146"/>
                  </a:lnTo>
                  <a:lnTo>
                    <a:pt x="6173" y="2061"/>
                  </a:lnTo>
                  <a:lnTo>
                    <a:pt x="6195" y="1976"/>
                  </a:lnTo>
                  <a:lnTo>
                    <a:pt x="6205" y="1891"/>
                  </a:lnTo>
                  <a:lnTo>
                    <a:pt x="6205" y="1806"/>
                  </a:lnTo>
                  <a:lnTo>
                    <a:pt x="6205" y="1711"/>
                  </a:lnTo>
                  <a:lnTo>
                    <a:pt x="6195" y="1626"/>
                  </a:lnTo>
                  <a:lnTo>
                    <a:pt x="6173" y="1541"/>
                  </a:lnTo>
                  <a:lnTo>
                    <a:pt x="6152" y="1456"/>
                  </a:lnTo>
                  <a:lnTo>
                    <a:pt x="6120" y="1371"/>
                  </a:lnTo>
                  <a:lnTo>
                    <a:pt x="6078" y="1286"/>
                  </a:lnTo>
                  <a:lnTo>
                    <a:pt x="6025" y="1212"/>
                  </a:lnTo>
                  <a:lnTo>
                    <a:pt x="5972" y="1127"/>
                  </a:lnTo>
                  <a:lnTo>
                    <a:pt x="5918" y="1042"/>
                  </a:lnTo>
                  <a:lnTo>
                    <a:pt x="5844" y="967"/>
                  </a:lnTo>
                  <a:lnTo>
                    <a:pt x="5685" y="808"/>
                  </a:lnTo>
                  <a:lnTo>
                    <a:pt x="5504" y="670"/>
                  </a:lnTo>
                  <a:lnTo>
                    <a:pt x="5292" y="532"/>
                  </a:lnTo>
                  <a:lnTo>
                    <a:pt x="5058" y="404"/>
                  </a:lnTo>
                  <a:lnTo>
                    <a:pt x="4803" y="298"/>
                  </a:lnTo>
                  <a:lnTo>
                    <a:pt x="4537" y="213"/>
                  </a:lnTo>
                  <a:lnTo>
                    <a:pt x="4261" y="138"/>
                  </a:lnTo>
                  <a:lnTo>
                    <a:pt x="3974" y="75"/>
                  </a:lnTo>
                  <a:lnTo>
                    <a:pt x="3687" y="32"/>
                  </a:lnTo>
                  <a:lnTo>
                    <a:pt x="3390" y="11"/>
                  </a:lnTo>
                  <a:lnTo>
                    <a:pt x="30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6" name="Google Shape;1486;p41"/>
            <p:cNvSpPr/>
            <p:nvPr/>
          </p:nvSpPr>
          <p:spPr>
            <a:xfrm>
              <a:off x="1219825" y="3619925"/>
              <a:ext cx="155150" cy="90075"/>
            </a:xfrm>
            <a:custGeom>
              <a:rect b="b" l="l" r="r" t="t"/>
              <a:pathLst>
                <a:path extrusionOk="0" h="3603" w="6206">
                  <a:moveTo>
                    <a:pt x="3092" y="0"/>
                  </a:moveTo>
                  <a:lnTo>
                    <a:pt x="2795" y="11"/>
                  </a:lnTo>
                  <a:lnTo>
                    <a:pt x="2498" y="32"/>
                  </a:lnTo>
                  <a:lnTo>
                    <a:pt x="2211" y="75"/>
                  </a:lnTo>
                  <a:lnTo>
                    <a:pt x="1924" y="139"/>
                  </a:lnTo>
                  <a:lnTo>
                    <a:pt x="1648" y="213"/>
                  </a:lnTo>
                  <a:lnTo>
                    <a:pt x="1382" y="298"/>
                  </a:lnTo>
                  <a:lnTo>
                    <a:pt x="1138" y="404"/>
                  </a:lnTo>
                  <a:lnTo>
                    <a:pt x="904" y="532"/>
                  </a:lnTo>
                  <a:lnTo>
                    <a:pt x="691" y="670"/>
                  </a:lnTo>
                  <a:lnTo>
                    <a:pt x="500" y="808"/>
                  </a:lnTo>
                  <a:lnTo>
                    <a:pt x="351" y="967"/>
                  </a:lnTo>
                  <a:lnTo>
                    <a:pt x="277" y="1042"/>
                  </a:lnTo>
                  <a:lnTo>
                    <a:pt x="224" y="1127"/>
                  </a:lnTo>
                  <a:lnTo>
                    <a:pt x="171" y="1201"/>
                  </a:lnTo>
                  <a:lnTo>
                    <a:pt x="128" y="1286"/>
                  </a:lnTo>
                  <a:lnTo>
                    <a:pt x="86" y="1371"/>
                  </a:lnTo>
                  <a:lnTo>
                    <a:pt x="54" y="1456"/>
                  </a:lnTo>
                  <a:lnTo>
                    <a:pt x="33" y="1541"/>
                  </a:lnTo>
                  <a:lnTo>
                    <a:pt x="11" y="1626"/>
                  </a:lnTo>
                  <a:lnTo>
                    <a:pt x="1" y="1711"/>
                  </a:lnTo>
                  <a:lnTo>
                    <a:pt x="1" y="1796"/>
                  </a:lnTo>
                  <a:lnTo>
                    <a:pt x="1" y="1892"/>
                  </a:lnTo>
                  <a:lnTo>
                    <a:pt x="11" y="1977"/>
                  </a:lnTo>
                  <a:lnTo>
                    <a:pt x="33" y="2062"/>
                  </a:lnTo>
                  <a:lnTo>
                    <a:pt x="54" y="2147"/>
                  </a:lnTo>
                  <a:lnTo>
                    <a:pt x="86" y="2232"/>
                  </a:lnTo>
                  <a:lnTo>
                    <a:pt x="128" y="2317"/>
                  </a:lnTo>
                  <a:lnTo>
                    <a:pt x="171" y="2391"/>
                  </a:lnTo>
                  <a:lnTo>
                    <a:pt x="224" y="2476"/>
                  </a:lnTo>
                  <a:lnTo>
                    <a:pt x="288" y="2561"/>
                  </a:lnTo>
                  <a:lnTo>
                    <a:pt x="362" y="2635"/>
                  </a:lnTo>
                  <a:lnTo>
                    <a:pt x="511" y="2795"/>
                  </a:lnTo>
                  <a:lnTo>
                    <a:pt x="702" y="2933"/>
                  </a:lnTo>
                  <a:lnTo>
                    <a:pt x="914" y="3071"/>
                  </a:lnTo>
                  <a:lnTo>
                    <a:pt x="1148" y="3198"/>
                  </a:lnTo>
                  <a:lnTo>
                    <a:pt x="1403" y="3305"/>
                  </a:lnTo>
                  <a:lnTo>
                    <a:pt x="1669" y="3390"/>
                  </a:lnTo>
                  <a:lnTo>
                    <a:pt x="1945" y="3464"/>
                  </a:lnTo>
                  <a:lnTo>
                    <a:pt x="2232" y="3528"/>
                  </a:lnTo>
                  <a:lnTo>
                    <a:pt x="2519" y="3570"/>
                  </a:lnTo>
                  <a:lnTo>
                    <a:pt x="2816" y="3592"/>
                  </a:lnTo>
                  <a:lnTo>
                    <a:pt x="3114" y="3602"/>
                  </a:lnTo>
                  <a:lnTo>
                    <a:pt x="3411" y="3592"/>
                  </a:lnTo>
                  <a:lnTo>
                    <a:pt x="3709" y="3570"/>
                  </a:lnTo>
                  <a:lnTo>
                    <a:pt x="3996" y="3528"/>
                  </a:lnTo>
                  <a:lnTo>
                    <a:pt x="4282" y="3464"/>
                  </a:lnTo>
                  <a:lnTo>
                    <a:pt x="4559" y="3390"/>
                  </a:lnTo>
                  <a:lnTo>
                    <a:pt x="4814" y="3305"/>
                  </a:lnTo>
                  <a:lnTo>
                    <a:pt x="5069" y="3198"/>
                  </a:lnTo>
                  <a:lnTo>
                    <a:pt x="5302" y="3071"/>
                  </a:lnTo>
                  <a:lnTo>
                    <a:pt x="5515" y="2933"/>
                  </a:lnTo>
                  <a:lnTo>
                    <a:pt x="5696" y="2795"/>
                  </a:lnTo>
                  <a:lnTo>
                    <a:pt x="5855" y="2635"/>
                  </a:lnTo>
                  <a:lnTo>
                    <a:pt x="5919" y="2561"/>
                  </a:lnTo>
                  <a:lnTo>
                    <a:pt x="5982" y="2476"/>
                  </a:lnTo>
                  <a:lnTo>
                    <a:pt x="6036" y="2391"/>
                  </a:lnTo>
                  <a:lnTo>
                    <a:pt x="6078" y="2317"/>
                  </a:lnTo>
                  <a:lnTo>
                    <a:pt x="6121" y="2232"/>
                  </a:lnTo>
                  <a:lnTo>
                    <a:pt x="6152" y="2147"/>
                  </a:lnTo>
                  <a:lnTo>
                    <a:pt x="6174" y="2062"/>
                  </a:lnTo>
                  <a:lnTo>
                    <a:pt x="6195" y="1977"/>
                  </a:lnTo>
                  <a:lnTo>
                    <a:pt x="6206" y="1892"/>
                  </a:lnTo>
                  <a:lnTo>
                    <a:pt x="6206" y="1796"/>
                  </a:lnTo>
                  <a:lnTo>
                    <a:pt x="6206" y="1711"/>
                  </a:lnTo>
                  <a:lnTo>
                    <a:pt x="6195" y="1626"/>
                  </a:lnTo>
                  <a:lnTo>
                    <a:pt x="6174" y="1541"/>
                  </a:lnTo>
                  <a:lnTo>
                    <a:pt x="6142" y="1456"/>
                  </a:lnTo>
                  <a:lnTo>
                    <a:pt x="6110" y="1371"/>
                  </a:lnTo>
                  <a:lnTo>
                    <a:pt x="6078" y="1286"/>
                  </a:lnTo>
                  <a:lnTo>
                    <a:pt x="6025" y="1201"/>
                  </a:lnTo>
                  <a:lnTo>
                    <a:pt x="5972" y="1127"/>
                  </a:lnTo>
                  <a:lnTo>
                    <a:pt x="5908" y="1042"/>
                  </a:lnTo>
                  <a:lnTo>
                    <a:pt x="5844" y="967"/>
                  </a:lnTo>
                  <a:lnTo>
                    <a:pt x="5685" y="808"/>
                  </a:lnTo>
                  <a:lnTo>
                    <a:pt x="5504" y="670"/>
                  </a:lnTo>
                  <a:lnTo>
                    <a:pt x="5292" y="532"/>
                  </a:lnTo>
                  <a:lnTo>
                    <a:pt x="5047" y="404"/>
                  </a:lnTo>
                  <a:lnTo>
                    <a:pt x="4803" y="298"/>
                  </a:lnTo>
                  <a:lnTo>
                    <a:pt x="4537" y="213"/>
                  </a:lnTo>
                  <a:lnTo>
                    <a:pt x="4261" y="139"/>
                  </a:lnTo>
                  <a:lnTo>
                    <a:pt x="3974" y="75"/>
                  </a:lnTo>
                  <a:lnTo>
                    <a:pt x="3687" y="32"/>
                  </a:lnTo>
                  <a:lnTo>
                    <a:pt x="3390" y="11"/>
                  </a:lnTo>
                  <a:lnTo>
                    <a:pt x="30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7" name="Google Shape;1487;p41"/>
            <p:cNvSpPr/>
            <p:nvPr/>
          </p:nvSpPr>
          <p:spPr>
            <a:xfrm>
              <a:off x="2330100" y="3619925"/>
              <a:ext cx="155425" cy="90075"/>
            </a:xfrm>
            <a:custGeom>
              <a:rect b="b" l="l" r="r" t="t"/>
              <a:pathLst>
                <a:path extrusionOk="0" h="3603" w="6217">
                  <a:moveTo>
                    <a:pt x="3093" y="0"/>
                  </a:moveTo>
                  <a:lnTo>
                    <a:pt x="2795" y="11"/>
                  </a:lnTo>
                  <a:lnTo>
                    <a:pt x="2508" y="32"/>
                  </a:lnTo>
                  <a:lnTo>
                    <a:pt x="2211" y="75"/>
                  </a:lnTo>
                  <a:lnTo>
                    <a:pt x="1934" y="139"/>
                  </a:lnTo>
                  <a:lnTo>
                    <a:pt x="1658" y="213"/>
                  </a:lnTo>
                  <a:lnTo>
                    <a:pt x="1393" y="298"/>
                  </a:lnTo>
                  <a:lnTo>
                    <a:pt x="1138" y="404"/>
                  </a:lnTo>
                  <a:lnTo>
                    <a:pt x="904" y="532"/>
                  </a:lnTo>
                  <a:lnTo>
                    <a:pt x="691" y="670"/>
                  </a:lnTo>
                  <a:lnTo>
                    <a:pt x="511" y="808"/>
                  </a:lnTo>
                  <a:lnTo>
                    <a:pt x="351" y="967"/>
                  </a:lnTo>
                  <a:lnTo>
                    <a:pt x="288" y="1042"/>
                  </a:lnTo>
                  <a:lnTo>
                    <a:pt x="224" y="1127"/>
                  </a:lnTo>
                  <a:lnTo>
                    <a:pt x="171" y="1201"/>
                  </a:lnTo>
                  <a:lnTo>
                    <a:pt x="128" y="1286"/>
                  </a:lnTo>
                  <a:lnTo>
                    <a:pt x="86" y="1371"/>
                  </a:lnTo>
                  <a:lnTo>
                    <a:pt x="54" y="1456"/>
                  </a:lnTo>
                  <a:lnTo>
                    <a:pt x="33" y="1541"/>
                  </a:lnTo>
                  <a:lnTo>
                    <a:pt x="11" y="1626"/>
                  </a:lnTo>
                  <a:lnTo>
                    <a:pt x="11" y="1711"/>
                  </a:lnTo>
                  <a:lnTo>
                    <a:pt x="1" y="1796"/>
                  </a:lnTo>
                  <a:lnTo>
                    <a:pt x="11" y="1892"/>
                  </a:lnTo>
                  <a:lnTo>
                    <a:pt x="22" y="1977"/>
                  </a:lnTo>
                  <a:lnTo>
                    <a:pt x="33" y="2062"/>
                  </a:lnTo>
                  <a:lnTo>
                    <a:pt x="65" y="2147"/>
                  </a:lnTo>
                  <a:lnTo>
                    <a:pt x="96" y="2232"/>
                  </a:lnTo>
                  <a:lnTo>
                    <a:pt x="139" y="2317"/>
                  </a:lnTo>
                  <a:lnTo>
                    <a:pt x="181" y="2391"/>
                  </a:lnTo>
                  <a:lnTo>
                    <a:pt x="235" y="2476"/>
                  </a:lnTo>
                  <a:lnTo>
                    <a:pt x="298" y="2561"/>
                  </a:lnTo>
                  <a:lnTo>
                    <a:pt x="362" y="2635"/>
                  </a:lnTo>
                  <a:lnTo>
                    <a:pt x="521" y="2795"/>
                  </a:lnTo>
                  <a:lnTo>
                    <a:pt x="702" y="2933"/>
                  </a:lnTo>
                  <a:lnTo>
                    <a:pt x="914" y="3071"/>
                  </a:lnTo>
                  <a:lnTo>
                    <a:pt x="1159" y="3198"/>
                  </a:lnTo>
                  <a:lnTo>
                    <a:pt x="1403" y="3305"/>
                  </a:lnTo>
                  <a:lnTo>
                    <a:pt x="1669" y="3390"/>
                  </a:lnTo>
                  <a:lnTo>
                    <a:pt x="1945" y="3464"/>
                  </a:lnTo>
                  <a:lnTo>
                    <a:pt x="2232" y="3528"/>
                  </a:lnTo>
                  <a:lnTo>
                    <a:pt x="2519" y="3570"/>
                  </a:lnTo>
                  <a:lnTo>
                    <a:pt x="2816" y="3592"/>
                  </a:lnTo>
                  <a:lnTo>
                    <a:pt x="3114" y="3602"/>
                  </a:lnTo>
                  <a:lnTo>
                    <a:pt x="3411" y="3592"/>
                  </a:lnTo>
                  <a:lnTo>
                    <a:pt x="3709" y="3570"/>
                  </a:lnTo>
                  <a:lnTo>
                    <a:pt x="3996" y="3528"/>
                  </a:lnTo>
                  <a:lnTo>
                    <a:pt x="4282" y="3464"/>
                  </a:lnTo>
                  <a:lnTo>
                    <a:pt x="4559" y="3390"/>
                  </a:lnTo>
                  <a:lnTo>
                    <a:pt x="4824" y="3305"/>
                  </a:lnTo>
                  <a:lnTo>
                    <a:pt x="5069" y="3198"/>
                  </a:lnTo>
                  <a:lnTo>
                    <a:pt x="5313" y="3071"/>
                  </a:lnTo>
                  <a:lnTo>
                    <a:pt x="5526" y="2933"/>
                  </a:lnTo>
                  <a:lnTo>
                    <a:pt x="5706" y="2795"/>
                  </a:lnTo>
                  <a:lnTo>
                    <a:pt x="5866" y="2635"/>
                  </a:lnTo>
                  <a:lnTo>
                    <a:pt x="5929" y="2561"/>
                  </a:lnTo>
                  <a:lnTo>
                    <a:pt x="5982" y="2476"/>
                  </a:lnTo>
                  <a:lnTo>
                    <a:pt x="6036" y="2391"/>
                  </a:lnTo>
                  <a:lnTo>
                    <a:pt x="6089" y="2317"/>
                  </a:lnTo>
                  <a:lnTo>
                    <a:pt x="6121" y="2232"/>
                  </a:lnTo>
                  <a:lnTo>
                    <a:pt x="6152" y="2147"/>
                  </a:lnTo>
                  <a:lnTo>
                    <a:pt x="6184" y="2062"/>
                  </a:lnTo>
                  <a:lnTo>
                    <a:pt x="6195" y="1977"/>
                  </a:lnTo>
                  <a:lnTo>
                    <a:pt x="6206" y="1892"/>
                  </a:lnTo>
                  <a:lnTo>
                    <a:pt x="6216" y="1796"/>
                  </a:lnTo>
                  <a:lnTo>
                    <a:pt x="6206" y="1711"/>
                  </a:lnTo>
                  <a:lnTo>
                    <a:pt x="6195" y="1626"/>
                  </a:lnTo>
                  <a:lnTo>
                    <a:pt x="6174" y="1541"/>
                  </a:lnTo>
                  <a:lnTo>
                    <a:pt x="6152" y="1456"/>
                  </a:lnTo>
                  <a:lnTo>
                    <a:pt x="6121" y="1371"/>
                  </a:lnTo>
                  <a:lnTo>
                    <a:pt x="6078" y="1286"/>
                  </a:lnTo>
                  <a:lnTo>
                    <a:pt x="6036" y="1201"/>
                  </a:lnTo>
                  <a:lnTo>
                    <a:pt x="5982" y="1127"/>
                  </a:lnTo>
                  <a:lnTo>
                    <a:pt x="5919" y="1042"/>
                  </a:lnTo>
                  <a:lnTo>
                    <a:pt x="5855" y="967"/>
                  </a:lnTo>
                  <a:lnTo>
                    <a:pt x="5696" y="808"/>
                  </a:lnTo>
                  <a:lnTo>
                    <a:pt x="5504" y="670"/>
                  </a:lnTo>
                  <a:lnTo>
                    <a:pt x="5292" y="532"/>
                  </a:lnTo>
                  <a:lnTo>
                    <a:pt x="5058" y="404"/>
                  </a:lnTo>
                  <a:lnTo>
                    <a:pt x="4803" y="298"/>
                  </a:lnTo>
                  <a:lnTo>
                    <a:pt x="4537" y="213"/>
                  </a:lnTo>
                  <a:lnTo>
                    <a:pt x="4261" y="139"/>
                  </a:lnTo>
                  <a:lnTo>
                    <a:pt x="3985" y="75"/>
                  </a:lnTo>
                  <a:lnTo>
                    <a:pt x="3688" y="32"/>
                  </a:lnTo>
                  <a:lnTo>
                    <a:pt x="3390" y="11"/>
                  </a:lnTo>
                  <a:lnTo>
                    <a:pt x="309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8" name="Google Shape;1488;p41"/>
            <p:cNvSpPr/>
            <p:nvPr/>
          </p:nvSpPr>
          <p:spPr>
            <a:xfrm>
              <a:off x="2054650" y="3780100"/>
              <a:ext cx="155150" cy="90050"/>
            </a:xfrm>
            <a:custGeom>
              <a:rect b="b" l="l" r="r" t="t"/>
              <a:pathLst>
                <a:path extrusionOk="0" h="3602" w="6206">
                  <a:moveTo>
                    <a:pt x="3093" y="0"/>
                  </a:moveTo>
                  <a:lnTo>
                    <a:pt x="2795" y="11"/>
                  </a:lnTo>
                  <a:lnTo>
                    <a:pt x="2498" y="32"/>
                  </a:lnTo>
                  <a:lnTo>
                    <a:pt x="2211" y="74"/>
                  </a:lnTo>
                  <a:lnTo>
                    <a:pt x="1924" y="138"/>
                  </a:lnTo>
                  <a:lnTo>
                    <a:pt x="1648" y="213"/>
                  </a:lnTo>
                  <a:lnTo>
                    <a:pt x="1382" y="298"/>
                  </a:lnTo>
                  <a:lnTo>
                    <a:pt x="1138" y="404"/>
                  </a:lnTo>
                  <a:lnTo>
                    <a:pt x="904" y="531"/>
                  </a:lnTo>
                  <a:lnTo>
                    <a:pt x="692" y="669"/>
                  </a:lnTo>
                  <a:lnTo>
                    <a:pt x="500" y="808"/>
                  </a:lnTo>
                  <a:lnTo>
                    <a:pt x="352" y="967"/>
                  </a:lnTo>
                  <a:lnTo>
                    <a:pt x="277" y="1041"/>
                  </a:lnTo>
                  <a:lnTo>
                    <a:pt x="224" y="1126"/>
                  </a:lnTo>
                  <a:lnTo>
                    <a:pt x="171" y="1201"/>
                  </a:lnTo>
                  <a:lnTo>
                    <a:pt x="128" y="1286"/>
                  </a:lnTo>
                  <a:lnTo>
                    <a:pt x="86" y="1371"/>
                  </a:lnTo>
                  <a:lnTo>
                    <a:pt x="54" y="1456"/>
                  </a:lnTo>
                  <a:lnTo>
                    <a:pt x="33" y="1541"/>
                  </a:lnTo>
                  <a:lnTo>
                    <a:pt x="12" y="1626"/>
                  </a:lnTo>
                  <a:lnTo>
                    <a:pt x="1" y="1711"/>
                  </a:lnTo>
                  <a:lnTo>
                    <a:pt x="1" y="1796"/>
                  </a:lnTo>
                  <a:lnTo>
                    <a:pt x="1" y="1881"/>
                  </a:lnTo>
                  <a:lnTo>
                    <a:pt x="12" y="1976"/>
                  </a:lnTo>
                  <a:lnTo>
                    <a:pt x="33" y="2061"/>
                  </a:lnTo>
                  <a:lnTo>
                    <a:pt x="54" y="2146"/>
                  </a:lnTo>
                  <a:lnTo>
                    <a:pt x="86" y="2231"/>
                  </a:lnTo>
                  <a:lnTo>
                    <a:pt x="128" y="2316"/>
                  </a:lnTo>
                  <a:lnTo>
                    <a:pt x="171" y="2391"/>
                  </a:lnTo>
                  <a:lnTo>
                    <a:pt x="224" y="2476"/>
                  </a:lnTo>
                  <a:lnTo>
                    <a:pt x="288" y="2561"/>
                  </a:lnTo>
                  <a:lnTo>
                    <a:pt x="362" y="2635"/>
                  </a:lnTo>
                  <a:lnTo>
                    <a:pt x="511" y="2784"/>
                  </a:lnTo>
                  <a:lnTo>
                    <a:pt x="702" y="2932"/>
                  </a:lnTo>
                  <a:lnTo>
                    <a:pt x="915" y="3071"/>
                  </a:lnTo>
                  <a:lnTo>
                    <a:pt x="1148" y="3198"/>
                  </a:lnTo>
                  <a:lnTo>
                    <a:pt x="1403" y="3304"/>
                  </a:lnTo>
                  <a:lnTo>
                    <a:pt x="1669" y="3389"/>
                  </a:lnTo>
                  <a:lnTo>
                    <a:pt x="1945" y="3464"/>
                  </a:lnTo>
                  <a:lnTo>
                    <a:pt x="2232" y="3527"/>
                  </a:lnTo>
                  <a:lnTo>
                    <a:pt x="2519" y="3559"/>
                  </a:lnTo>
                  <a:lnTo>
                    <a:pt x="2817" y="3591"/>
                  </a:lnTo>
                  <a:lnTo>
                    <a:pt x="3114" y="3602"/>
                  </a:lnTo>
                  <a:lnTo>
                    <a:pt x="3412" y="3591"/>
                  </a:lnTo>
                  <a:lnTo>
                    <a:pt x="3709" y="3559"/>
                  </a:lnTo>
                  <a:lnTo>
                    <a:pt x="3996" y="3527"/>
                  </a:lnTo>
                  <a:lnTo>
                    <a:pt x="4283" y="3464"/>
                  </a:lnTo>
                  <a:lnTo>
                    <a:pt x="4559" y="3389"/>
                  </a:lnTo>
                  <a:lnTo>
                    <a:pt x="4814" y="3304"/>
                  </a:lnTo>
                  <a:lnTo>
                    <a:pt x="5069" y="3198"/>
                  </a:lnTo>
                  <a:lnTo>
                    <a:pt x="5303" y="3071"/>
                  </a:lnTo>
                  <a:lnTo>
                    <a:pt x="5515" y="2932"/>
                  </a:lnTo>
                  <a:lnTo>
                    <a:pt x="5696" y="2784"/>
                  </a:lnTo>
                  <a:lnTo>
                    <a:pt x="5855" y="2635"/>
                  </a:lnTo>
                  <a:lnTo>
                    <a:pt x="5919" y="2561"/>
                  </a:lnTo>
                  <a:lnTo>
                    <a:pt x="5983" y="2476"/>
                  </a:lnTo>
                  <a:lnTo>
                    <a:pt x="6036" y="2391"/>
                  </a:lnTo>
                  <a:lnTo>
                    <a:pt x="6078" y="2316"/>
                  </a:lnTo>
                  <a:lnTo>
                    <a:pt x="6121" y="2231"/>
                  </a:lnTo>
                  <a:lnTo>
                    <a:pt x="6153" y="2146"/>
                  </a:lnTo>
                  <a:lnTo>
                    <a:pt x="6174" y="2061"/>
                  </a:lnTo>
                  <a:lnTo>
                    <a:pt x="6195" y="1976"/>
                  </a:lnTo>
                  <a:lnTo>
                    <a:pt x="6206" y="1881"/>
                  </a:lnTo>
                  <a:lnTo>
                    <a:pt x="6206" y="1796"/>
                  </a:lnTo>
                  <a:lnTo>
                    <a:pt x="6206" y="1711"/>
                  </a:lnTo>
                  <a:lnTo>
                    <a:pt x="6195" y="1626"/>
                  </a:lnTo>
                  <a:lnTo>
                    <a:pt x="6174" y="1541"/>
                  </a:lnTo>
                  <a:lnTo>
                    <a:pt x="6142" y="1456"/>
                  </a:lnTo>
                  <a:lnTo>
                    <a:pt x="6110" y="1371"/>
                  </a:lnTo>
                  <a:lnTo>
                    <a:pt x="6078" y="1286"/>
                  </a:lnTo>
                  <a:lnTo>
                    <a:pt x="6025" y="1201"/>
                  </a:lnTo>
                  <a:lnTo>
                    <a:pt x="5972" y="1126"/>
                  </a:lnTo>
                  <a:lnTo>
                    <a:pt x="5908" y="1041"/>
                  </a:lnTo>
                  <a:lnTo>
                    <a:pt x="5845" y="967"/>
                  </a:lnTo>
                  <a:lnTo>
                    <a:pt x="5685" y="808"/>
                  </a:lnTo>
                  <a:lnTo>
                    <a:pt x="5505" y="669"/>
                  </a:lnTo>
                  <a:lnTo>
                    <a:pt x="5292" y="531"/>
                  </a:lnTo>
                  <a:lnTo>
                    <a:pt x="5048" y="404"/>
                  </a:lnTo>
                  <a:lnTo>
                    <a:pt x="4803" y="298"/>
                  </a:lnTo>
                  <a:lnTo>
                    <a:pt x="4538" y="213"/>
                  </a:lnTo>
                  <a:lnTo>
                    <a:pt x="4261" y="138"/>
                  </a:lnTo>
                  <a:lnTo>
                    <a:pt x="3975" y="74"/>
                  </a:lnTo>
                  <a:lnTo>
                    <a:pt x="3688" y="32"/>
                  </a:lnTo>
                  <a:lnTo>
                    <a:pt x="3390" y="11"/>
                  </a:lnTo>
                  <a:lnTo>
                    <a:pt x="309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9" name="Google Shape;1489;p41"/>
            <p:cNvSpPr/>
            <p:nvPr/>
          </p:nvSpPr>
          <p:spPr>
            <a:xfrm>
              <a:off x="1218500" y="3781425"/>
              <a:ext cx="155150" cy="89800"/>
            </a:xfrm>
            <a:custGeom>
              <a:rect b="b" l="l" r="r" t="t"/>
              <a:pathLst>
                <a:path extrusionOk="0" h="3592" w="6206">
                  <a:moveTo>
                    <a:pt x="3092" y="0"/>
                  </a:moveTo>
                  <a:lnTo>
                    <a:pt x="2795" y="11"/>
                  </a:lnTo>
                  <a:lnTo>
                    <a:pt x="2497" y="32"/>
                  </a:lnTo>
                  <a:lnTo>
                    <a:pt x="2211" y="75"/>
                  </a:lnTo>
                  <a:lnTo>
                    <a:pt x="1924" y="128"/>
                  </a:lnTo>
                  <a:lnTo>
                    <a:pt x="1647" y="202"/>
                  </a:lnTo>
                  <a:lnTo>
                    <a:pt x="1382" y="298"/>
                  </a:lnTo>
                  <a:lnTo>
                    <a:pt x="1137" y="404"/>
                  </a:lnTo>
                  <a:lnTo>
                    <a:pt x="904" y="531"/>
                  </a:lnTo>
                  <a:lnTo>
                    <a:pt x="691" y="659"/>
                  </a:lnTo>
                  <a:lnTo>
                    <a:pt x="500" y="808"/>
                  </a:lnTo>
                  <a:lnTo>
                    <a:pt x="351" y="967"/>
                  </a:lnTo>
                  <a:lnTo>
                    <a:pt x="277" y="1041"/>
                  </a:lnTo>
                  <a:lnTo>
                    <a:pt x="224" y="1126"/>
                  </a:lnTo>
                  <a:lnTo>
                    <a:pt x="171" y="1201"/>
                  </a:lnTo>
                  <a:lnTo>
                    <a:pt x="117" y="1286"/>
                  </a:lnTo>
                  <a:lnTo>
                    <a:pt x="86" y="1371"/>
                  </a:lnTo>
                  <a:lnTo>
                    <a:pt x="54" y="1456"/>
                  </a:lnTo>
                  <a:lnTo>
                    <a:pt x="32" y="1541"/>
                  </a:lnTo>
                  <a:lnTo>
                    <a:pt x="11" y="1626"/>
                  </a:lnTo>
                  <a:lnTo>
                    <a:pt x="1" y="1711"/>
                  </a:lnTo>
                  <a:lnTo>
                    <a:pt x="1" y="1796"/>
                  </a:lnTo>
                  <a:lnTo>
                    <a:pt x="1" y="1881"/>
                  </a:lnTo>
                  <a:lnTo>
                    <a:pt x="11" y="1966"/>
                  </a:lnTo>
                  <a:lnTo>
                    <a:pt x="32" y="2061"/>
                  </a:lnTo>
                  <a:lnTo>
                    <a:pt x="54" y="2146"/>
                  </a:lnTo>
                  <a:lnTo>
                    <a:pt x="86" y="2231"/>
                  </a:lnTo>
                  <a:lnTo>
                    <a:pt x="128" y="2306"/>
                  </a:lnTo>
                  <a:lnTo>
                    <a:pt x="171" y="2391"/>
                  </a:lnTo>
                  <a:lnTo>
                    <a:pt x="224" y="2476"/>
                  </a:lnTo>
                  <a:lnTo>
                    <a:pt x="287" y="2561"/>
                  </a:lnTo>
                  <a:lnTo>
                    <a:pt x="362" y="2635"/>
                  </a:lnTo>
                  <a:lnTo>
                    <a:pt x="511" y="2784"/>
                  </a:lnTo>
                  <a:lnTo>
                    <a:pt x="702" y="2933"/>
                  </a:lnTo>
                  <a:lnTo>
                    <a:pt x="914" y="3071"/>
                  </a:lnTo>
                  <a:lnTo>
                    <a:pt x="1148" y="3198"/>
                  </a:lnTo>
                  <a:lnTo>
                    <a:pt x="1403" y="3304"/>
                  </a:lnTo>
                  <a:lnTo>
                    <a:pt x="1669" y="3389"/>
                  </a:lnTo>
                  <a:lnTo>
                    <a:pt x="1945" y="3464"/>
                  </a:lnTo>
                  <a:lnTo>
                    <a:pt x="2232" y="3528"/>
                  </a:lnTo>
                  <a:lnTo>
                    <a:pt x="2519" y="3559"/>
                  </a:lnTo>
                  <a:lnTo>
                    <a:pt x="2816" y="3591"/>
                  </a:lnTo>
                  <a:lnTo>
                    <a:pt x="3411" y="3591"/>
                  </a:lnTo>
                  <a:lnTo>
                    <a:pt x="3709" y="3559"/>
                  </a:lnTo>
                  <a:lnTo>
                    <a:pt x="3995" y="3528"/>
                  </a:lnTo>
                  <a:lnTo>
                    <a:pt x="4282" y="3464"/>
                  </a:lnTo>
                  <a:lnTo>
                    <a:pt x="4559" y="3389"/>
                  </a:lnTo>
                  <a:lnTo>
                    <a:pt x="4814" y="3304"/>
                  </a:lnTo>
                  <a:lnTo>
                    <a:pt x="5069" y="3198"/>
                  </a:lnTo>
                  <a:lnTo>
                    <a:pt x="5302" y="3071"/>
                  </a:lnTo>
                  <a:lnTo>
                    <a:pt x="5515" y="2933"/>
                  </a:lnTo>
                  <a:lnTo>
                    <a:pt x="5695" y="2784"/>
                  </a:lnTo>
                  <a:lnTo>
                    <a:pt x="5855" y="2635"/>
                  </a:lnTo>
                  <a:lnTo>
                    <a:pt x="5919" y="2561"/>
                  </a:lnTo>
                  <a:lnTo>
                    <a:pt x="5982" y="2476"/>
                  </a:lnTo>
                  <a:lnTo>
                    <a:pt x="6035" y="2391"/>
                  </a:lnTo>
                  <a:lnTo>
                    <a:pt x="6078" y="2306"/>
                  </a:lnTo>
                  <a:lnTo>
                    <a:pt x="6120" y="2231"/>
                  </a:lnTo>
                  <a:lnTo>
                    <a:pt x="6152" y="2146"/>
                  </a:lnTo>
                  <a:lnTo>
                    <a:pt x="6174" y="2061"/>
                  </a:lnTo>
                  <a:lnTo>
                    <a:pt x="6195" y="1976"/>
                  </a:lnTo>
                  <a:lnTo>
                    <a:pt x="6205" y="1881"/>
                  </a:lnTo>
                  <a:lnTo>
                    <a:pt x="6205" y="1796"/>
                  </a:lnTo>
                  <a:lnTo>
                    <a:pt x="6205" y="1711"/>
                  </a:lnTo>
                  <a:lnTo>
                    <a:pt x="6195" y="1626"/>
                  </a:lnTo>
                  <a:lnTo>
                    <a:pt x="6174" y="1541"/>
                  </a:lnTo>
                  <a:lnTo>
                    <a:pt x="6142" y="1456"/>
                  </a:lnTo>
                  <a:lnTo>
                    <a:pt x="6110" y="1371"/>
                  </a:lnTo>
                  <a:lnTo>
                    <a:pt x="6078" y="1286"/>
                  </a:lnTo>
                  <a:lnTo>
                    <a:pt x="6025" y="1201"/>
                  </a:lnTo>
                  <a:lnTo>
                    <a:pt x="5972" y="1126"/>
                  </a:lnTo>
                  <a:lnTo>
                    <a:pt x="5908" y="1041"/>
                  </a:lnTo>
                  <a:lnTo>
                    <a:pt x="5844" y="967"/>
                  </a:lnTo>
                  <a:lnTo>
                    <a:pt x="5685" y="808"/>
                  </a:lnTo>
                  <a:lnTo>
                    <a:pt x="5504" y="659"/>
                  </a:lnTo>
                  <a:lnTo>
                    <a:pt x="5292" y="531"/>
                  </a:lnTo>
                  <a:lnTo>
                    <a:pt x="5047" y="404"/>
                  </a:lnTo>
                  <a:lnTo>
                    <a:pt x="4803" y="298"/>
                  </a:lnTo>
                  <a:lnTo>
                    <a:pt x="4537" y="202"/>
                  </a:lnTo>
                  <a:lnTo>
                    <a:pt x="4261" y="128"/>
                  </a:lnTo>
                  <a:lnTo>
                    <a:pt x="3974" y="75"/>
                  </a:lnTo>
                  <a:lnTo>
                    <a:pt x="3687" y="32"/>
                  </a:lnTo>
                  <a:lnTo>
                    <a:pt x="3390" y="11"/>
                  </a:lnTo>
                  <a:lnTo>
                    <a:pt x="30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0" name="Google Shape;1490;p41"/>
            <p:cNvSpPr/>
            <p:nvPr/>
          </p:nvSpPr>
          <p:spPr>
            <a:xfrm>
              <a:off x="2057850" y="3941575"/>
              <a:ext cx="155150" cy="89800"/>
            </a:xfrm>
            <a:custGeom>
              <a:rect b="b" l="l" r="r" t="t"/>
              <a:pathLst>
                <a:path extrusionOk="0" h="3592" w="6206">
                  <a:moveTo>
                    <a:pt x="3092" y="1"/>
                  </a:moveTo>
                  <a:lnTo>
                    <a:pt x="2795" y="11"/>
                  </a:lnTo>
                  <a:lnTo>
                    <a:pt x="2497" y="33"/>
                  </a:lnTo>
                  <a:lnTo>
                    <a:pt x="2210" y="75"/>
                  </a:lnTo>
                  <a:lnTo>
                    <a:pt x="1924" y="128"/>
                  </a:lnTo>
                  <a:lnTo>
                    <a:pt x="1647" y="203"/>
                  </a:lnTo>
                  <a:lnTo>
                    <a:pt x="1382" y="298"/>
                  </a:lnTo>
                  <a:lnTo>
                    <a:pt x="1137" y="405"/>
                  </a:lnTo>
                  <a:lnTo>
                    <a:pt x="893" y="532"/>
                  </a:lnTo>
                  <a:lnTo>
                    <a:pt x="691" y="660"/>
                  </a:lnTo>
                  <a:lnTo>
                    <a:pt x="500" y="808"/>
                  </a:lnTo>
                  <a:lnTo>
                    <a:pt x="351" y="957"/>
                  </a:lnTo>
                  <a:lnTo>
                    <a:pt x="277" y="1042"/>
                  </a:lnTo>
                  <a:lnTo>
                    <a:pt x="224" y="1127"/>
                  </a:lnTo>
                  <a:lnTo>
                    <a:pt x="170" y="1201"/>
                  </a:lnTo>
                  <a:lnTo>
                    <a:pt x="117" y="1286"/>
                  </a:lnTo>
                  <a:lnTo>
                    <a:pt x="85" y="1371"/>
                  </a:lnTo>
                  <a:lnTo>
                    <a:pt x="54" y="1456"/>
                  </a:lnTo>
                  <a:lnTo>
                    <a:pt x="22" y="1541"/>
                  </a:lnTo>
                  <a:lnTo>
                    <a:pt x="11" y="1626"/>
                  </a:lnTo>
                  <a:lnTo>
                    <a:pt x="0" y="1711"/>
                  </a:lnTo>
                  <a:lnTo>
                    <a:pt x="0" y="1796"/>
                  </a:lnTo>
                  <a:lnTo>
                    <a:pt x="0" y="1881"/>
                  </a:lnTo>
                  <a:lnTo>
                    <a:pt x="11" y="1966"/>
                  </a:lnTo>
                  <a:lnTo>
                    <a:pt x="32" y="2051"/>
                  </a:lnTo>
                  <a:lnTo>
                    <a:pt x="54" y="2147"/>
                  </a:lnTo>
                  <a:lnTo>
                    <a:pt x="85" y="2221"/>
                  </a:lnTo>
                  <a:lnTo>
                    <a:pt x="128" y="2306"/>
                  </a:lnTo>
                  <a:lnTo>
                    <a:pt x="170" y="2391"/>
                  </a:lnTo>
                  <a:lnTo>
                    <a:pt x="224" y="2476"/>
                  </a:lnTo>
                  <a:lnTo>
                    <a:pt x="287" y="2551"/>
                  </a:lnTo>
                  <a:lnTo>
                    <a:pt x="351" y="2636"/>
                  </a:lnTo>
                  <a:lnTo>
                    <a:pt x="510" y="2784"/>
                  </a:lnTo>
                  <a:lnTo>
                    <a:pt x="702" y="2933"/>
                  </a:lnTo>
                  <a:lnTo>
                    <a:pt x="914" y="3071"/>
                  </a:lnTo>
                  <a:lnTo>
                    <a:pt x="1148" y="3188"/>
                  </a:lnTo>
                  <a:lnTo>
                    <a:pt x="1403" y="3305"/>
                  </a:lnTo>
                  <a:lnTo>
                    <a:pt x="1669" y="3390"/>
                  </a:lnTo>
                  <a:lnTo>
                    <a:pt x="1945" y="3464"/>
                  </a:lnTo>
                  <a:lnTo>
                    <a:pt x="2221" y="3518"/>
                  </a:lnTo>
                  <a:lnTo>
                    <a:pt x="2519" y="3560"/>
                  </a:lnTo>
                  <a:lnTo>
                    <a:pt x="2816" y="3592"/>
                  </a:lnTo>
                  <a:lnTo>
                    <a:pt x="3411" y="3592"/>
                  </a:lnTo>
                  <a:lnTo>
                    <a:pt x="3698" y="3560"/>
                  </a:lnTo>
                  <a:lnTo>
                    <a:pt x="3995" y="3518"/>
                  </a:lnTo>
                  <a:lnTo>
                    <a:pt x="4282" y="3464"/>
                  </a:lnTo>
                  <a:lnTo>
                    <a:pt x="4548" y="3390"/>
                  </a:lnTo>
                  <a:lnTo>
                    <a:pt x="4813" y="3294"/>
                  </a:lnTo>
                  <a:lnTo>
                    <a:pt x="5068" y="3188"/>
                  </a:lnTo>
                  <a:lnTo>
                    <a:pt x="5302" y="3071"/>
                  </a:lnTo>
                  <a:lnTo>
                    <a:pt x="5515" y="2933"/>
                  </a:lnTo>
                  <a:lnTo>
                    <a:pt x="5695" y="2784"/>
                  </a:lnTo>
                  <a:lnTo>
                    <a:pt x="5855" y="2636"/>
                  </a:lnTo>
                  <a:lnTo>
                    <a:pt x="5918" y="2551"/>
                  </a:lnTo>
                  <a:lnTo>
                    <a:pt x="5982" y="2476"/>
                  </a:lnTo>
                  <a:lnTo>
                    <a:pt x="6035" y="2391"/>
                  </a:lnTo>
                  <a:lnTo>
                    <a:pt x="6078" y="2306"/>
                  </a:lnTo>
                  <a:lnTo>
                    <a:pt x="6120" y="2221"/>
                  </a:lnTo>
                  <a:lnTo>
                    <a:pt x="6152" y="2136"/>
                  </a:lnTo>
                  <a:lnTo>
                    <a:pt x="6173" y="2051"/>
                  </a:lnTo>
                  <a:lnTo>
                    <a:pt x="6195" y="1966"/>
                  </a:lnTo>
                  <a:lnTo>
                    <a:pt x="6205" y="1881"/>
                  </a:lnTo>
                  <a:lnTo>
                    <a:pt x="6205" y="1796"/>
                  </a:lnTo>
                  <a:lnTo>
                    <a:pt x="6195" y="1711"/>
                  </a:lnTo>
                  <a:lnTo>
                    <a:pt x="6184" y="1626"/>
                  </a:lnTo>
                  <a:lnTo>
                    <a:pt x="6173" y="1541"/>
                  </a:lnTo>
                  <a:lnTo>
                    <a:pt x="6142" y="1456"/>
                  </a:lnTo>
                  <a:lnTo>
                    <a:pt x="6110" y="1371"/>
                  </a:lnTo>
                  <a:lnTo>
                    <a:pt x="6078" y="1286"/>
                  </a:lnTo>
                  <a:lnTo>
                    <a:pt x="6025" y="1201"/>
                  </a:lnTo>
                  <a:lnTo>
                    <a:pt x="5972" y="1116"/>
                  </a:lnTo>
                  <a:lnTo>
                    <a:pt x="5908" y="1042"/>
                  </a:lnTo>
                  <a:lnTo>
                    <a:pt x="5844" y="957"/>
                  </a:lnTo>
                  <a:lnTo>
                    <a:pt x="5685" y="808"/>
                  </a:lnTo>
                  <a:lnTo>
                    <a:pt x="5504" y="660"/>
                  </a:lnTo>
                  <a:lnTo>
                    <a:pt x="5292" y="532"/>
                  </a:lnTo>
                  <a:lnTo>
                    <a:pt x="5047" y="405"/>
                  </a:lnTo>
                  <a:lnTo>
                    <a:pt x="4803" y="298"/>
                  </a:lnTo>
                  <a:lnTo>
                    <a:pt x="4537" y="203"/>
                  </a:lnTo>
                  <a:lnTo>
                    <a:pt x="4261" y="128"/>
                  </a:lnTo>
                  <a:lnTo>
                    <a:pt x="3974" y="75"/>
                  </a:lnTo>
                  <a:lnTo>
                    <a:pt x="3687" y="33"/>
                  </a:lnTo>
                  <a:lnTo>
                    <a:pt x="3390" y="11"/>
                  </a:lnTo>
                  <a:lnTo>
                    <a:pt x="309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1" name="Google Shape;1491;p41"/>
            <p:cNvSpPr/>
            <p:nvPr/>
          </p:nvSpPr>
          <p:spPr>
            <a:xfrm>
              <a:off x="1359800" y="3538650"/>
              <a:ext cx="155150" cy="89800"/>
            </a:xfrm>
            <a:custGeom>
              <a:rect b="b" l="l" r="r" t="t"/>
              <a:pathLst>
                <a:path extrusionOk="0" h="3592" w="6206">
                  <a:moveTo>
                    <a:pt x="3093" y="0"/>
                  </a:moveTo>
                  <a:lnTo>
                    <a:pt x="2795" y="11"/>
                  </a:lnTo>
                  <a:lnTo>
                    <a:pt x="2498" y="32"/>
                  </a:lnTo>
                  <a:lnTo>
                    <a:pt x="2211" y="75"/>
                  </a:lnTo>
                  <a:lnTo>
                    <a:pt x="1924" y="128"/>
                  </a:lnTo>
                  <a:lnTo>
                    <a:pt x="1648" y="202"/>
                  </a:lnTo>
                  <a:lnTo>
                    <a:pt x="1393" y="298"/>
                  </a:lnTo>
                  <a:lnTo>
                    <a:pt x="1138" y="404"/>
                  </a:lnTo>
                  <a:lnTo>
                    <a:pt x="904" y="521"/>
                  </a:lnTo>
                  <a:lnTo>
                    <a:pt x="692" y="659"/>
                  </a:lnTo>
                  <a:lnTo>
                    <a:pt x="511" y="808"/>
                  </a:lnTo>
                  <a:lnTo>
                    <a:pt x="352" y="957"/>
                  </a:lnTo>
                  <a:lnTo>
                    <a:pt x="288" y="1042"/>
                  </a:lnTo>
                  <a:lnTo>
                    <a:pt x="224" y="1116"/>
                  </a:lnTo>
                  <a:lnTo>
                    <a:pt x="171" y="1201"/>
                  </a:lnTo>
                  <a:lnTo>
                    <a:pt x="128" y="1286"/>
                  </a:lnTo>
                  <a:lnTo>
                    <a:pt x="86" y="1371"/>
                  </a:lnTo>
                  <a:lnTo>
                    <a:pt x="54" y="1456"/>
                  </a:lnTo>
                  <a:lnTo>
                    <a:pt x="33" y="1541"/>
                  </a:lnTo>
                  <a:lnTo>
                    <a:pt x="12" y="1626"/>
                  </a:lnTo>
                  <a:lnTo>
                    <a:pt x="1" y="1711"/>
                  </a:lnTo>
                  <a:lnTo>
                    <a:pt x="1" y="1796"/>
                  </a:lnTo>
                  <a:lnTo>
                    <a:pt x="1" y="1881"/>
                  </a:lnTo>
                  <a:lnTo>
                    <a:pt x="12" y="1966"/>
                  </a:lnTo>
                  <a:lnTo>
                    <a:pt x="33" y="2051"/>
                  </a:lnTo>
                  <a:lnTo>
                    <a:pt x="54" y="2136"/>
                  </a:lnTo>
                  <a:lnTo>
                    <a:pt x="86" y="2221"/>
                  </a:lnTo>
                  <a:lnTo>
                    <a:pt x="128" y="2306"/>
                  </a:lnTo>
                  <a:lnTo>
                    <a:pt x="182" y="2391"/>
                  </a:lnTo>
                  <a:lnTo>
                    <a:pt x="235" y="2476"/>
                  </a:lnTo>
                  <a:lnTo>
                    <a:pt x="288" y="2550"/>
                  </a:lnTo>
                  <a:lnTo>
                    <a:pt x="362" y="2635"/>
                  </a:lnTo>
                  <a:lnTo>
                    <a:pt x="522" y="2784"/>
                  </a:lnTo>
                  <a:lnTo>
                    <a:pt x="702" y="2933"/>
                  </a:lnTo>
                  <a:lnTo>
                    <a:pt x="915" y="3071"/>
                  </a:lnTo>
                  <a:lnTo>
                    <a:pt x="1148" y="3188"/>
                  </a:lnTo>
                  <a:lnTo>
                    <a:pt x="1403" y="3294"/>
                  </a:lnTo>
                  <a:lnTo>
                    <a:pt x="1669" y="3390"/>
                  </a:lnTo>
                  <a:lnTo>
                    <a:pt x="1945" y="3464"/>
                  </a:lnTo>
                  <a:lnTo>
                    <a:pt x="2232" y="3517"/>
                  </a:lnTo>
                  <a:lnTo>
                    <a:pt x="2519" y="3560"/>
                  </a:lnTo>
                  <a:lnTo>
                    <a:pt x="2816" y="3591"/>
                  </a:lnTo>
                  <a:lnTo>
                    <a:pt x="3411" y="3591"/>
                  </a:lnTo>
                  <a:lnTo>
                    <a:pt x="3709" y="3560"/>
                  </a:lnTo>
                  <a:lnTo>
                    <a:pt x="3996" y="3517"/>
                  </a:lnTo>
                  <a:lnTo>
                    <a:pt x="4283" y="3464"/>
                  </a:lnTo>
                  <a:lnTo>
                    <a:pt x="4559" y="3390"/>
                  </a:lnTo>
                  <a:lnTo>
                    <a:pt x="4824" y="3294"/>
                  </a:lnTo>
                  <a:lnTo>
                    <a:pt x="5069" y="3188"/>
                  </a:lnTo>
                  <a:lnTo>
                    <a:pt x="5303" y="3071"/>
                  </a:lnTo>
                  <a:lnTo>
                    <a:pt x="5515" y="2933"/>
                  </a:lnTo>
                  <a:lnTo>
                    <a:pt x="5706" y="2784"/>
                  </a:lnTo>
                  <a:lnTo>
                    <a:pt x="5855" y="2635"/>
                  </a:lnTo>
                  <a:lnTo>
                    <a:pt x="5929" y="2550"/>
                  </a:lnTo>
                  <a:lnTo>
                    <a:pt x="5983" y="2476"/>
                  </a:lnTo>
                  <a:lnTo>
                    <a:pt x="6036" y="2391"/>
                  </a:lnTo>
                  <a:lnTo>
                    <a:pt x="6078" y="2306"/>
                  </a:lnTo>
                  <a:lnTo>
                    <a:pt x="6121" y="2221"/>
                  </a:lnTo>
                  <a:lnTo>
                    <a:pt x="6153" y="2136"/>
                  </a:lnTo>
                  <a:lnTo>
                    <a:pt x="6174" y="2051"/>
                  </a:lnTo>
                  <a:lnTo>
                    <a:pt x="6195" y="1966"/>
                  </a:lnTo>
                  <a:lnTo>
                    <a:pt x="6206" y="1881"/>
                  </a:lnTo>
                  <a:lnTo>
                    <a:pt x="6206" y="1796"/>
                  </a:lnTo>
                  <a:lnTo>
                    <a:pt x="6206" y="1711"/>
                  </a:lnTo>
                  <a:lnTo>
                    <a:pt x="6195" y="1626"/>
                  </a:lnTo>
                  <a:lnTo>
                    <a:pt x="6174" y="1541"/>
                  </a:lnTo>
                  <a:lnTo>
                    <a:pt x="6153" y="1456"/>
                  </a:lnTo>
                  <a:lnTo>
                    <a:pt x="6121" y="1371"/>
                  </a:lnTo>
                  <a:lnTo>
                    <a:pt x="6078" y="1286"/>
                  </a:lnTo>
                  <a:lnTo>
                    <a:pt x="6025" y="1201"/>
                  </a:lnTo>
                  <a:lnTo>
                    <a:pt x="5972" y="1116"/>
                  </a:lnTo>
                  <a:lnTo>
                    <a:pt x="5919" y="1042"/>
                  </a:lnTo>
                  <a:lnTo>
                    <a:pt x="5844" y="957"/>
                  </a:lnTo>
                  <a:lnTo>
                    <a:pt x="5696" y="808"/>
                  </a:lnTo>
                  <a:lnTo>
                    <a:pt x="5504" y="659"/>
                  </a:lnTo>
                  <a:lnTo>
                    <a:pt x="5292" y="521"/>
                  </a:lnTo>
                  <a:lnTo>
                    <a:pt x="5058" y="404"/>
                  </a:lnTo>
                  <a:lnTo>
                    <a:pt x="4803" y="298"/>
                  </a:lnTo>
                  <a:lnTo>
                    <a:pt x="4538" y="202"/>
                  </a:lnTo>
                  <a:lnTo>
                    <a:pt x="4261" y="128"/>
                  </a:lnTo>
                  <a:lnTo>
                    <a:pt x="3975" y="75"/>
                  </a:lnTo>
                  <a:lnTo>
                    <a:pt x="3688" y="32"/>
                  </a:lnTo>
                  <a:lnTo>
                    <a:pt x="3390" y="11"/>
                  </a:lnTo>
                  <a:lnTo>
                    <a:pt x="309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2" name="Google Shape;1492;p41"/>
            <p:cNvSpPr/>
            <p:nvPr/>
          </p:nvSpPr>
          <p:spPr>
            <a:xfrm>
              <a:off x="1498450" y="3618600"/>
              <a:ext cx="155150" cy="90075"/>
            </a:xfrm>
            <a:custGeom>
              <a:rect b="b" l="l" r="r" t="t"/>
              <a:pathLst>
                <a:path extrusionOk="0" h="3603" w="6206">
                  <a:moveTo>
                    <a:pt x="3093" y="0"/>
                  </a:moveTo>
                  <a:lnTo>
                    <a:pt x="2795" y="11"/>
                  </a:lnTo>
                  <a:lnTo>
                    <a:pt x="2498" y="32"/>
                  </a:lnTo>
                  <a:lnTo>
                    <a:pt x="2211" y="75"/>
                  </a:lnTo>
                  <a:lnTo>
                    <a:pt x="1924" y="138"/>
                  </a:lnTo>
                  <a:lnTo>
                    <a:pt x="1648" y="213"/>
                  </a:lnTo>
                  <a:lnTo>
                    <a:pt x="1393" y="298"/>
                  </a:lnTo>
                  <a:lnTo>
                    <a:pt x="1138" y="404"/>
                  </a:lnTo>
                  <a:lnTo>
                    <a:pt x="904" y="532"/>
                  </a:lnTo>
                  <a:lnTo>
                    <a:pt x="692" y="670"/>
                  </a:lnTo>
                  <a:lnTo>
                    <a:pt x="511" y="808"/>
                  </a:lnTo>
                  <a:lnTo>
                    <a:pt x="352" y="967"/>
                  </a:lnTo>
                  <a:lnTo>
                    <a:pt x="288" y="1042"/>
                  </a:lnTo>
                  <a:lnTo>
                    <a:pt x="224" y="1127"/>
                  </a:lnTo>
                  <a:lnTo>
                    <a:pt x="171" y="1212"/>
                  </a:lnTo>
                  <a:lnTo>
                    <a:pt x="128" y="1286"/>
                  </a:lnTo>
                  <a:lnTo>
                    <a:pt x="86" y="1371"/>
                  </a:lnTo>
                  <a:lnTo>
                    <a:pt x="54" y="1456"/>
                  </a:lnTo>
                  <a:lnTo>
                    <a:pt x="33" y="1541"/>
                  </a:lnTo>
                  <a:lnTo>
                    <a:pt x="12" y="1626"/>
                  </a:lnTo>
                  <a:lnTo>
                    <a:pt x="1" y="1711"/>
                  </a:lnTo>
                  <a:lnTo>
                    <a:pt x="1" y="1806"/>
                  </a:lnTo>
                  <a:lnTo>
                    <a:pt x="1" y="1891"/>
                  </a:lnTo>
                  <a:lnTo>
                    <a:pt x="12" y="1976"/>
                  </a:lnTo>
                  <a:lnTo>
                    <a:pt x="33" y="2061"/>
                  </a:lnTo>
                  <a:lnTo>
                    <a:pt x="65" y="2146"/>
                  </a:lnTo>
                  <a:lnTo>
                    <a:pt x="97" y="2231"/>
                  </a:lnTo>
                  <a:lnTo>
                    <a:pt x="128" y="2316"/>
                  </a:lnTo>
                  <a:lnTo>
                    <a:pt x="182" y="2401"/>
                  </a:lnTo>
                  <a:lnTo>
                    <a:pt x="235" y="2476"/>
                  </a:lnTo>
                  <a:lnTo>
                    <a:pt x="298" y="2561"/>
                  </a:lnTo>
                  <a:lnTo>
                    <a:pt x="362" y="2635"/>
                  </a:lnTo>
                  <a:lnTo>
                    <a:pt x="522" y="2795"/>
                  </a:lnTo>
                  <a:lnTo>
                    <a:pt x="702" y="2933"/>
                  </a:lnTo>
                  <a:lnTo>
                    <a:pt x="915" y="3071"/>
                  </a:lnTo>
                  <a:lnTo>
                    <a:pt x="1159" y="3198"/>
                  </a:lnTo>
                  <a:lnTo>
                    <a:pt x="1403" y="3305"/>
                  </a:lnTo>
                  <a:lnTo>
                    <a:pt x="1669" y="3390"/>
                  </a:lnTo>
                  <a:lnTo>
                    <a:pt x="1945" y="3464"/>
                  </a:lnTo>
                  <a:lnTo>
                    <a:pt x="2232" y="3528"/>
                  </a:lnTo>
                  <a:lnTo>
                    <a:pt x="2519" y="3570"/>
                  </a:lnTo>
                  <a:lnTo>
                    <a:pt x="2817" y="3591"/>
                  </a:lnTo>
                  <a:lnTo>
                    <a:pt x="3114" y="3602"/>
                  </a:lnTo>
                  <a:lnTo>
                    <a:pt x="3411" y="3591"/>
                  </a:lnTo>
                  <a:lnTo>
                    <a:pt x="3709" y="3570"/>
                  </a:lnTo>
                  <a:lnTo>
                    <a:pt x="3996" y="3528"/>
                  </a:lnTo>
                  <a:lnTo>
                    <a:pt x="4283" y="3464"/>
                  </a:lnTo>
                  <a:lnTo>
                    <a:pt x="4559" y="3390"/>
                  </a:lnTo>
                  <a:lnTo>
                    <a:pt x="4825" y="3305"/>
                  </a:lnTo>
                  <a:lnTo>
                    <a:pt x="5069" y="3198"/>
                  </a:lnTo>
                  <a:lnTo>
                    <a:pt x="5303" y="3071"/>
                  </a:lnTo>
                  <a:lnTo>
                    <a:pt x="5515" y="2933"/>
                  </a:lnTo>
                  <a:lnTo>
                    <a:pt x="5706" y="2795"/>
                  </a:lnTo>
                  <a:lnTo>
                    <a:pt x="5855" y="2635"/>
                  </a:lnTo>
                  <a:lnTo>
                    <a:pt x="5930" y="2561"/>
                  </a:lnTo>
                  <a:lnTo>
                    <a:pt x="5983" y="2476"/>
                  </a:lnTo>
                  <a:lnTo>
                    <a:pt x="6036" y="2401"/>
                  </a:lnTo>
                  <a:lnTo>
                    <a:pt x="6089" y="2316"/>
                  </a:lnTo>
                  <a:lnTo>
                    <a:pt x="6121" y="2231"/>
                  </a:lnTo>
                  <a:lnTo>
                    <a:pt x="6153" y="2146"/>
                  </a:lnTo>
                  <a:lnTo>
                    <a:pt x="6174" y="2061"/>
                  </a:lnTo>
                  <a:lnTo>
                    <a:pt x="6195" y="1976"/>
                  </a:lnTo>
                  <a:lnTo>
                    <a:pt x="6206" y="1891"/>
                  </a:lnTo>
                  <a:lnTo>
                    <a:pt x="6206" y="1806"/>
                  </a:lnTo>
                  <a:lnTo>
                    <a:pt x="6206" y="1711"/>
                  </a:lnTo>
                  <a:lnTo>
                    <a:pt x="6195" y="1626"/>
                  </a:lnTo>
                  <a:lnTo>
                    <a:pt x="6174" y="1541"/>
                  </a:lnTo>
                  <a:lnTo>
                    <a:pt x="6153" y="1456"/>
                  </a:lnTo>
                  <a:lnTo>
                    <a:pt x="6121" y="1371"/>
                  </a:lnTo>
                  <a:lnTo>
                    <a:pt x="6078" y="1286"/>
                  </a:lnTo>
                  <a:lnTo>
                    <a:pt x="6036" y="1212"/>
                  </a:lnTo>
                  <a:lnTo>
                    <a:pt x="5983" y="1127"/>
                  </a:lnTo>
                  <a:lnTo>
                    <a:pt x="5919" y="1042"/>
                  </a:lnTo>
                  <a:lnTo>
                    <a:pt x="5845" y="967"/>
                  </a:lnTo>
                  <a:lnTo>
                    <a:pt x="5696" y="808"/>
                  </a:lnTo>
                  <a:lnTo>
                    <a:pt x="5505" y="670"/>
                  </a:lnTo>
                  <a:lnTo>
                    <a:pt x="5292" y="532"/>
                  </a:lnTo>
                  <a:lnTo>
                    <a:pt x="5058" y="404"/>
                  </a:lnTo>
                  <a:lnTo>
                    <a:pt x="4803" y="298"/>
                  </a:lnTo>
                  <a:lnTo>
                    <a:pt x="4538" y="213"/>
                  </a:lnTo>
                  <a:lnTo>
                    <a:pt x="4261" y="138"/>
                  </a:lnTo>
                  <a:lnTo>
                    <a:pt x="3975" y="75"/>
                  </a:lnTo>
                  <a:lnTo>
                    <a:pt x="3688" y="32"/>
                  </a:lnTo>
                  <a:lnTo>
                    <a:pt x="3390" y="11"/>
                  </a:lnTo>
                  <a:lnTo>
                    <a:pt x="309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3" name="Google Shape;1493;p41"/>
            <p:cNvSpPr/>
            <p:nvPr/>
          </p:nvSpPr>
          <p:spPr>
            <a:xfrm>
              <a:off x="240225" y="3051500"/>
              <a:ext cx="3228350" cy="1869950"/>
            </a:xfrm>
            <a:custGeom>
              <a:rect b="b" l="l" r="r" t="t"/>
              <a:pathLst>
                <a:path extrusionOk="0" h="74798" w="129134">
                  <a:moveTo>
                    <a:pt x="64365" y="1042"/>
                  </a:moveTo>
                  <a:lnTo>
                    <a:pt x="127337" y="37399"/>
                  </a:lnTo>
                  <a:lnTo>
                    <a:pt x="64769" y="73757"/>
                  </a:lnTo>
                  <a:lnTo>
                    <a:pt x="1797" y="37399"/>
                  </a:lnTo>
                  <a:lnTo>
                    <a:pt x="64365" y="1042"/>
                  </a:lnTo>
                  <a:close/>
                  <a:moveTo>
                    <a:pt x="64355" y="1"/>
                  </a:moveTo>
                  <a:lnTo>
                    <a:pt x="1" y="37399"/>
                  </a:lnTo>
                  <a:lnTo>
                    <a:pt x="64780" y="74798"/>
                  </a:lnTo>
                  <a:lnTo>
                    <a:pt x="129133" y="37399"/>
                  </a:lnTo>
                  <a:lnTo>
                    <a:pt x="64355" y="1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4" name="Google Shape;1494;p41"/>
            <p:cNvSpPr/>
            <p:nvPr/>
          </p:nvSpPr>
          <p:spPr>
            <a:xfrm>
              <a:off x="285125" y="3077525"/>
              <a:ext cx="3138550" cy="1817900"/>
            </a:xfrm>
            <a:custGeom>
              <a:rect b="b" l="l" r="r" t="t"/>
              <a:pathLst>
                <a:path extrusionOk="0" fill="none" h="72716" w="125542">
                  <a:moveTo>
                    <a:pt x="62973" y="72716"/>
                  </a:moveTo>
                  <a:lnTo>
                    <a:pt x="125541" y="36358"/>
                  </a:lnTo>
                  <a:lnTo>
                    <a:pt x="62569" y="1"/>
                  </a:lnTo>
                  <a:lnTo>
                    <a:pt x="1" y="36358"/>
                  </a:lnTo>
                  <a:lnTo>
                    <a:pt x="62973" y="72716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5" name="Google Shape;1495;p41"/>
            <p:cNvSpPr/>
            <p:nvPr/>
          </p:nvSpPr>
          <p:spPr>
            <a:xfrm>
              <a:off x="1859175" y="3986475"/>
              <a:ext cx="1609400" cy="1065125"/>
            </a:xfrm>
            <a:custGeom>
              <a:rect b="b" l="l" r="r" t="t"/>
              <a:pathLst>
                <a:path extrusionOk="0" h="42605" w="64376">
                  <a:moveTo>
                    <a:pt x="64375" y="0"/>
                  </a:moveTo>
                  <a:lnTo>
                    <a:pt x="22" y="37399"/>
                  </a:lnTo>
                  <a:lnTo>
                    <a:pt x="0" y="42605"/>
                  </a:lnTo>
                  <a:lnTo>
                    <a:pt x="64364" y="5196"/>
                  </a:lnTo>
                  <a:lnTo>
                    <a:pt x="64375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6" name="Google Shape;1496;p41"/>
            <p:cNvSpPr/>
            <p:nvPr/>
          </p:nvSpPr>
          <p:spPr>
            <a:xfrm>
              <a:off x="239700" y="3986475"/>
              <a:ext cx="1620025" cy="1065125"/>
            </a:xfrm>
            <a:custGeom>
              <a:rect b="b" l="l" r="r" t="t"/>
              <a:pathLst>
                <a:path extrusionOk="0" h="42605" w="64801">
                  <a:moveTo>
                    <a:pt x="22" y="0"/>
                  </a:moveTo>
                  <a:lnTo>
                    <a:pt x="1" y="5196"/>
                  </a:lnTo>
                  <a:lnTo>
                    <a:pt x="64779" y="42605"/>
                  </a:lnTo>
                  <a:lnTo>
                    <a:pt x="64801" y="37399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7" name="Google Shape;1497;p41"/>
            <p:cNvSpPr/>
            <p:nvPr/>
          </p:nvSpPr>
          <p:spPr>
            <a:xfrm>
              <a:off x="1658375" y="3391500"/>
              <a:ext cx="386750" cy="223925"/>
            </a:xfrm>
            <a:custGeom>
              <a:rect b="b" l="l" r="r" t="t"/>
              <a:pathLst>
                <a:path extrusionOk="0" h="8957" w="15470">
                  <a:moveTo>
                    <a:pt x="7703" y="0"/>
                  </a:moveTo>
                  <a:lnTo>
                    <a:pt x="7331" y="11"/>
                  </a:lnTo>
                  <a:lnTo>
                    <a:pt x="6970" y="22"/>
                  </a:lnTo>
                  <a:lnTo>
                    <a:pt x="6598" y="43"/>
                  </a:lnTo>
                  <a:lnTo>
                    <a:pt x="6226" y="85"/>
                  </a:lnTo>
                  <a:lnTo>
                    <a:pt x="5865" y="128"/>
                  </a:lnTo>
                  <a:lnTo>
                    <a:pt x="5504" y="181"/>
                  </a:lnTo>
                  <a:lnTo>
                    <a:pt x="5142" y="255"/>
                  </a:lnTo>
                  <a:lnTo>
                    <a:pt x="4792" y="330"/>
                  </a:lnTo>
                  <a:lnTo>
                    <a:pt x="4452" y="415"/>
                  </a:lnTo>
                  <a:lnTo>
                    <a:pt x="4112" y="510"/>
                  </a:lnTo>
                  <a:lnTo>
                    <a:pt x="3782" y="616"/>
                  </a:lnTo>
                  <a:lnTo>
                    <a:pt x="3453" y="733"/>
                  </a:lnTo>
                  <a:lnTo>
                    <a:pt x="3134" y="861"/>
                  </a:lnTo>
                  <a:lnTo>
                    <a:pt x="2826" y="999"/>
                  </a:lnTo>
                  <a:lnTo>
                    <a:pt x="2529" y="1148"/>
                  </a:lnTo>
                  <a:lnTo>
                    <a:pt x="2242" y="1307"/>
                  </a:lnTo>
                  <a:lnTo>
                    <a:pt x="1966" y="1477"/>
                  </a:lnTo>
                  <a:lnTo>
                    <a:pt x="1711" y="1647"/>
                  </a:lnTo>
                  <a:lnTo>
                    <a:pt x="1477" y="1828"/>
                  </a:lnTo>
                  <a:lnTo>
                    <a:pt x="1254" y="2008"/>
                  </a:lnTo>
                  <a:lnTo>
                    <a:pt x="1052" y="2200"/>
                  </a:lnTo>
                  <a:lnTo>
                    <a:pt x="871" y="2391"/>
                  </a:lnTo>
                  <a:lnTo>
                    <a:pt x="701" y="2593"/>
                  </a:lnTo>
                  <a:lnTo>
                    <a:pt x="552" y="2795"/>
                  </a:lnTo>
                  <a:lnTo>
                    <a:pt x="425" y="2996"/>
                  </a:lnTo>
                  <a:lnTo>
                    <a:pt x="308" y="3198"/>
                  </a:lnTo>
                  <a:lnTo>
                    <a:pt x="213" y="3411"/>
                  </a:lnTo>
                  <a:lnTo>
                    <a:pt x="138" y="3623"/>
                  </a:lnTo>
                  <a:lnTo>
                    <a:pt x="74" y="3836"/>
                  </a:lnTo>
                  <a:lnTo>
                    <a:pt x="32" y="4048"/>
                  </a:lnTo>
                  <a:lnTo>
                    <a:pt x="11" y="4261"/>
                  </a:lnTo>
                  <a:lnTo>
                    <a:pt x="0" y="4484"/>
                  </a:lnTo>
                  <a:lnTo>
                    <a:pt x="11" y="4696"/>
                  </a:lnTo>
                  <a:lnTo>
                    <a:pt x="32" y="4909"/>
                  </a:lnTo>
                  <a:lnTo>
                    <a:pt x="85" y="5121"/>
                  </a:lnTo>
                  <a:lnTo>
                    <a:pt x="149" y="5334"/>
                  </a:lnTo>
                  <a:lnTo>
                    <a:pt x="223" y="5546"/>
                  </a:lnTo>
                  <a:lnTo>
                    <a:pt x="329" y="5759"/>
                  </a:lnTo>
                  <a:lnTo>
                    <a:pt x="436" y="5961"/>
                  </a:lnTo>
                  <a:lnTo>
                    <a:pt x="574" y="6163"/>
                  </a:lnTo>
                  <a:lnTo>
                    <a:pt x="722" y="6364"/>
                  </a:lnTo>
                  <a:lnTo>
                    <a:pt x="892" y="6566"/>
                  </a:lnTo>
                  <a:lnTo>
                    <a:pt x="1084" y="6758"/>
                  </a:lnTo>
                  <a:lnTo>
                    <a:pt x="1286" y="6949"/>
                  </a:lnTo>
                  <a:lnTo>
                    <a:pt x="1509" y="7129"/>
                  </a:lnTo>
                  <a:lnTo>
                    <a:pt x="1742" y="7310"/>
                  </a:lnTo>
                  <a:lnTo>
                    <a:pt x="2008" y="7480"/>
                  </a:lnTo>
                  <a:lnTo>
                    <a:pt x="2284" y="7650"/>
                  </a:lnTo>
                  <a:lnTo>
                    <a:pt x="2571" y="7809"/>
                  </a:lnTo>
                  <a:lnTo>
                    <a:pt x="2869" y="7958"/>
                  </a:lnTo>
                  <a:lnTo>
                    <a:pt x="3177" y="8096"/>
                  </a:lnTo>
                  <a:lnTo>
                    <a:pt x="3496" y="8224"/>
                  </a:lnTo>
                  <a:lnTo>
                    <a:pt x="3825" y="8341"/>
                  </a:lnTo>
                  <a:lnTo>
                    <a:pt x="4154" y="8447"/>
                  </a:lnTo>
                  <a:lnTo>
                    <a:pt x="4494" y="8542"/>
                  </a:lnTo>
                  <a:lnTo>
                    <a:pt x="4845" y="8627"/>
                  </a:lnTo>
                  <a:lnTo>
                    <a:pt x="5195" y="8712"/>
                  </a:lnTo>
                  <a:lnTo>
                    <a:pt x="5557" y="8776"/>
                  </a:lnTo>
                  <a:lnTo>
                    <a:pt x="5918" y="8829"/>
                  </a:lnTo>
                  <a:lnTo>
                    <a:pt x="6279" y="8872"/>
                  </a:lnTo>
                  <a:lnTo>
                    <a:pt x="6640" y="8914"/>
                  </a:lnTo>
                  <a:lnTo>
                    <a:pt x="7012" y="8936"/>
                  </a:lnTo>
                  <a:lnTo>
                    <a:pt x="7384" y="8957"/>
                  </a:lnTo>
                  <a:lnTo>
                    <a:pt x="8128" y="8957"/>
                  </a:lnTo>
                  <a:lnTo>
                    <a:pt x="8500" y="8936"/>
                  </a:lnTo>
                  <a:lnTo>
                    <a:pt x="8872" y="8914"/>
                  </a:lnTo>
                  <a:lnTo>
                    <a:pt x="9233" y="8872"/>
                  </a:lnTo>
                  <a:lnTo>
                    <a:pt x="9594" y="8829"/>
                  </a:lnTo>
                  <a:lnTo>
                    <a:pt x="9955" y="8776"/>
                  </a:lnTo>
                  <a:lnTo>
                    <a:pt x="10317" y="8712"/>
                  </a:lnTo>
                  <a:lnTo>
                    <a:pt x="10667" y="8627"/>
                  </a:lnTo>
                  <a:lnTo>
                    <a:pt x="11018" y="8542"/>
                  </a:lnTo>
                  <a:lnTo>
                    <a:pt x="11358" y="8447"/>
                  </a:lnTo>
                  <a:lnTo>
                    <a:pt x="11687" y="8341"/>
                  </a:lnTo>
                  <a:lnTo>
                    <a:pt x="12006" y="8224"/>
                  </a:lnTo>
                  <a:lnTo>
                    <a:pt x="12325" y="8096"/>
                  </a:lnTo>
                  <a:lnTo>
                    <a:pt x="12633" y="7958"/>
                  </a:lnTo>
                  <a:lnTo>
                    <a:pt x="12930" y="7809"/>
                  </a:lnTo>
                  <a:lnTo>
                    <a:pt x="13217" y="7650"/>
                  </a:lnTo>
                  <a:lnTo>
                    <a:pt x="13493" y="7480"/>
                  </a:lnTo>
                  <a:lnTo>
                    <a:pt x="13748" y="7310"/>
                  </a:lnTo>
                  <a:lnTo>
                    <a:pt x="13982" y="7129"/>
                  </a:lnTo>
                  <a:lnTo>
                    <a:pt x="14205" y="6949"/>
                  </a:lnTo>
                  <a:lnTo>
                    <a:pt x="14407" y="6758"/>
                  </a:lnTo>
                  <a:lnTo>
                    <a:pt x="14588" y="6566"/>
                  </a:lnTo>
                  <a:lnTo>
                    <a:pt x="14758" y="6364"/>
                  </a:lnTo>
                  <a:lnTo>
                    <a:pt x="14906" y="6163"/>
                  </a:lnTo>
                  <a:lnTo>
                    <a:pt x="15045" y="5961"/>
                  </a:lnTo>
                  <a:lnTo>
                    <a:pt x="15151" y="5759"/>
                  </a:lnTo>
                  <a:lnTo>
                    <a:pt x="15246" y="5546"/>
                  </a:lnTo>
                  <a:lnTo>
                    <a:pt x="15331" y="5334"/>
                  </a:lnTo>
                  <a:lnTo>
                    <a:pt x="15385" y="5121"/>
                  </a:lnTo>
                  <a:lnTo>
                    <a:pt x="15427" y="4909"/>
                  </a:lnTo>
                  <a:lnTo>
                    <a:pt x="15459" y="4696"/>
                  </a:lnTo>
                  <a:lnTo>
                    <a:pt x="15470" y="4484"/>
                  </a:lnTo>
                  <a:lnTo>
                    <a:pt x="15459" y="4261"/>
                  </a:lnTo>
                  <a:lnTo>
                    <a:pt x="15427" y="4048"/>
                  </a:lnTo>
                  <a:lnTo>
                    <a:pt x="15385" y="3836"/>
                  </a:lnTo>
                  <a:lnTo>
                    <a:pt x="15321" y="3623"/>
                  </a:lnTo>
                  <a:lnTo>
                    <a:pt x="15236" y="3411"/>
                  </a:lnTo>
                  <a:lnTo>
                    <a:pt x="15140" y="3198"/>
                  </a:lnTo>
                  <a:lnTo>
                    <a:pt x="15023" y="2996"/>
                  </a:lnTo>
                  <a:lnTo>
                    <a:pt x="14885" y="2795"/>
                  </a:lnTo>
                  <a:lnTo>
                    <a:pt x="14736" y="2593"/>
                  </a:lnTo>
                  <a:lnTo>
                    <a:pt x="14566" y="2391"/>
                  </a:lnTo>
                  <a:lnTo>
                    <a:pt x="14386" y="2200"/>
                  </a:lnTo>
                  <a:lnTo>
                    <a:pt x="14173" y="2008"/>
                  </a:lnTo>
                  <a:lnTo>
                    <a:pt x="13961" y="1828"/>
                  </a:lnTo>
                  <a:lnTo>
                    <a:pt x="13716" y="1647"/>
                  </a:lnTo>
                  <a:lnTo>
                    <a:pt x="13461" y="1477"/>
                  </a:lnTo>
                  <a:lnTo>
                    <a:pt x="13185" y="1307"/>
                  </a:lnTo>
                  <a:lnTo>
                    <a:pt x="12898" y="1148"/>
                  </a:lnTo>
                  <a:lnTo>
                    <a:pt x="12601" y="999"/>
                  </a:lnTo>
                  <a:lnTo>
                    <a:pt x="12282" y="861"/>
                  </a:lnTo>
                  <a:lnTo>
                    <a:pt x="11963" y="733"/>
                  </a:lnTo>
                  <a:lnTo>
                    <a:pt x="11645" y="616"/>
                  </a:lnTo>
                  <a:lnTo>
                    <a:pt x="11305" y="510"/>
                  </a:lnTo>
                  <a:lnTo>
                    <a:pt x="10965" y="415"/>
                  </a:lnTo>
                  <a:lnTo>
                    <a:pt x="10625" y="330"/>
                  </a:lnTo>
                  <a:lnTo>
                    <a:pt x="10263" y="255"/>
                  </a:lnTo>
                  <a:lnTo>
                    <a:pt x="9913" y="181"/>
                  </a:lnTo>
                  <a:lnTo>
                    <a:pt x="9552" y="128"/>
                  </a:lnTo>
                  <a:lnTo>
                    <a:pt x="9190" y="85"/>
                  </a:lnTo>
                  <a:lnTo>
                    <a:pt x="8818" y="43"/>
                  </a:lnTo>
                  <a:lnTo>
                    <a:pt x="8447" y="22"/>
                  </a:lnTo>
                  <a:lnTo>
                    <a:pt x="8075" y="11"/>
                  </a:lnTo>
                  <a:lnTo>
                    <a:pt x="77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8" name="Google Shape;1498;p41"/>
            <p:cNvSpPr/>
            <p:nvPr/>
          </p:nvSpPr>
          <p:spPr>
            <a:xfrm>
              <a:off x="2082275" y="3796300"/>
              <a:ext cx="99900" cy="57650"/>
            </a:xfrm>
            <a:custGeom>
              <a:rect b="b" l="l" r="r" t="t"/>
              <a:pathLst>
                <a:path extrusionOk="0" h="2306" w="3996">
                  <a:moveTo>
                    <a:pt x="1797" y="0"/>
                  </a:moveTo>
                  <a:lnTo>
                    <a:pt x="1605" y="21"/>
                  </a:lnTo>
                  <a:lnTo>
                    <a:pt x="1425" y="43"/>
                  </a:lnTo>
                  <a:lnTo>
                    <a:pt x="1244" y="85"/>
                  </a:lnTo>
                  <a:lnTo>
                    <a:pt x="1063" y="128"/>
                  </a:lnTo>
                  <a:lnTo>
                    <a:pt x="893" y="181"/>
                  </a:lnTo>
                  <a:lnTo>
                    <a:pt x="734" y="255"/>
                  </a:lnTo>
                  <a:lnTo>
                    <a:pt x="585" y="330"/>
                  </a:lnTo>
                  <a:lnTo>
                    <a:pt x="447" y="425"/>
                  </a:lnTo>
                  <a:lnTo>
                    <a:pt x="330" y="510"/>
                  </a:lnTo>
                  <a:lnTo>
                    <a:pt x="224" y="616"/>
                  </a:lnTo>
                  <a:lnTo>
                    <a:pt x="150" y="712"/>
                  </a:lnTo>
                  <a:lnTo>
                    <a:pt x="86" y="818"/>
                  </a:lnTo>
                  <a:lnTo>
                    <a:pt x="33" y="935"/>
                  </a:lnTo>
                  <a:lnTo>
                    <a:pt x="12" y="1041"/>
                  </a:lnTo>
                  <a:lnTo>
                    <a:pt x="1" y="1148"/>
                  </a:lnTo>
                  <a:lnTo>
                    <a:pt x="12" y="1264"/>
                  </a:lnTo>
                  <a:lnTo>
                    <a:pt x="43" y="1371"/>
                  </a:lnTo>
                  <a:lnTo>
                    <a:pt x="86" y="1477"/>
                  </a:lnTo>
                  <a:lnTo>
                    <a:pt x="150" y="1583"/>
                  </a:lnTo>
                  <a:lnTo>
                    <a:pt x="235" y="1689"/>
                  </a:lnTo>
                  <a:lnTo>
                    <a:pt x="330" y="1785"/>
                  </a:lnTo>
                  <a:lnTo>
                    <a:pt x="447" y="1881"/>
                  </a:lnTo>
                  <a:lnTo>
                    <a:pt x="585" y="1966"/>
                  </a:lnTo>
                  <a:lnTo>
                    <a:pt x="745" y="2051"/>
                  </a:lnTo>
                  <a:lnTo>
                    <a:pt x="904" y="2114"/>
                  </a:lnTo>
                  <a:lnTo>
                    <a:pt x="1074" y="2178"/>
                  </a:lnTo>
                  <a:lnTo>
                    <a:pt x="1255" y="2221"/>
                  </a:lnTo>
                  <a:lnTo>
                    <a:pt x="1435" y="2263"/>
                  </a:lnTo>
                  <a:lnTo>
                    <a:pt x="1627" y="2284"/>
                  </a:lnTo>
                  <a:lnTo>
                    <a:pt x="1807" y="2306"/>
                  </a:lnTo>
                  <a:lnTo>
                    <a:pt x="2190" y="2306"/>
                  </a:lnTo>
                  <a:lnTo>
                    <a:pt x="2381" y="2284"/>
                  </a:lnTo>
                  <a:lnTo>
                    <a:pt x="2572" y="2263"/>
                  </a:lnTo>
                  <a:lnTo>
                    <a:pt x="2753" y="2221"/>
                  </a:lnTo>
                  <a:lnTo>
                    <a:pt x="2933" y="2178"/>
                  </a:lnTo>
                  <a:lnTo>
                    <a:pt x="3103" y="2114"/>
                  </a:lnTo>
                  <a:lnTo>
                    <a:pt x="3263" y="2051"/>
                  </a:lnTo>
                  <a:lnTo>
                    <a:pt x="3411" y="1966"/>
                  </a:lnTo>
                  <a:lnTo>
                    <a:pt x="3550" y="1881"/>
                  </a:lnTo>
                  <a:lnTo>
                    <a:pt x="3666" y="1785"/>
                  </a:lnTo>
                  <a:lnTo>
                    <a:pt x="3762" y="1689"/>
                  </a:lnTo>
                  <a:lnTo>
                    <a:pt x="3847" y="1583"/>
                  </a:lnTo>
                  <a:lnTo>
                    <a:pt x="3911" y="1477"/>
                  </a:lnTo>
                  <a:lnTo>
                    <a:pt x="3953" y="1371"/>
                  </a:lnTo>
                  <a:lnTo>
                    <a:pt x="3985" y="1264"/>
                  </a:lnTo>
                  <a:lnTo>
                    <a:pt x="3996" y="1148"/>
                  </a:lnTo>
                  <a:lnTo>
                    <a:pt x="3985" y="1041"/>
                  </a:lnTo>
                  <a:lnTo>
                    <a:pt x="3953" y="935"/>
                  </a:lnTo>
                  <a:lnTo>
                    <a:pt x="3911" y="818"/>
                  </a:lnTo>
                  <a:lnTo>
                    <a:pt x="3847" y="712"/>
                  </a:lnTo>
                  <a:lnTo>
                    <a:pt x="3762" y="616"/>
                  </a:lnTo>
                  <a:lnTo>
                    <a:pt x="3656" y="510"/>
                  </a:lnTo>
                  <a:lnTo>
                    <a:pt x="3539" y="425"/>
                  </a:lnTo>
                  <a:lnTo>
                    <a:pt x="3401" y="330"/>
                  </a:lnTo>
                  <a:lnTo>
                    <a:pt x="3252" y="255"/>
                  </a:lnTo>
                  <a:lnTo>
                    <a:pt x="3093" y="181"/>
                  </a:lnTo>
                  <a:lnTo>
                    <a:pt x="2923" y="128"/>
                  </a:lnTo>
                  <a:lnTo>
                    <a:pt x="2742" y="85"/>
                  </a:lnTo>
                  <a:lnTo>
                    <a:pt x="2561" y="43"/>
                  </a:lnTo>
                  <a:lnTo>
                    <a:pt x="2370" y="21"/>
                  </a:lnTo>
                  <a:lnTo>
                    <a:pt x="217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9" name="Google Shape;1499;p41"/>
            <p:cNvSpPr/>
            <p:nvPr/>
          </p:nvSpPr>
          <p:spPr>
            <a:xfrm>
              <a:off x="1524750" y="3796300"/>
              <a:ext cx="99900" cy="57650"/>
            </a:xfrm>
            <a:custGeom>
              <a:rect b="b" l="l" r="r" t="t"/>
              <a:pathLst>
                <a:path extrusionOk="0" h="2306" w="3996">
                  <a:moveTo>
                    <a:pt x="1807" y="0"/>
                  </a:moveTo>
                  <a:lnTo>
                    <a:pt x="1616" y="21"/>
                  </a:lnTo>
                  <a:lnTo>
                    <a:pt x="1425" y="43"/>
                  </a:lnTo>
                  <a:lnTo>
                    <a:pt x="1244" y="85"/>
                  </a:lnTo>
                  <a:lnTo>
                    <a:pt x="1063" y="128"/>
                  </a:lnTo>
                  <a:lnTo>
                    <a:pt x="893" y="181"/>
                  </a:lnTo>
                  <a:lnTo>
                    <a:pt x="734" y="255"/>
                  </a:lnTo>
                  <a:lnTo>
                    <a:pt x="585" y="330"/>
                  </a:lnTo>
                  <a:lnTo>
                    <a:pt x="447" y="425"/>
                  </a:lnTo>
                  <a:lnTo>
                    <a:pt x="330" y="510"/>
                  </a:lnTo>
                  <a:lnTo>
                    <a:pt x="235" y="616"/>
                  </a:lnTo>
                  <a:lnTo>
                    <a:pt x="150" y="712"/>
                  </a:lnTo>
                  <a:lnTo>
                    <a:pt x="86" y="818"/>
                  </a:lnTo>
                  <a:lnTo>
                    <a:pt x="43" y="935"/>
                  </a:lnTo>
                  <a:lnTo>
                    <a:pt x="11" y="1041"/>
                  </a:lnTo>
                  <a:lnTo>
                    <a:pt x="1" y="1148"/>
                  </a:lnTo>
                  <a:lnTo>
                    <a:pt x="11" y="1264"/>
                  </a:lnTo>
                  <a:lnTo>
                    <a:pt x="43" y="1371"/>
                  </a:lnTo>
                  <a:lnTo>
                    <a:pt x="86" y="1477"/>
                  </a:lnTo>
                  <a:lnTo>
                    <a:pt x="150" y="1583"/>
                  </a:lnTo>
                  <a:lnTo>
                    <a:pt x="235" y="1689"/>
                  </a:lnTo>
                  <a:lnTo>
                    <a:pt x="341" y="1785"/>
                  </a:lnTo>
                  <a:lnTo>
                    <a:pt x="458" y="1881"/>
                  </a:lnTo>
                  <a:lnTo>
                    <a:pt x="596" y="1966"/>
                  </a:lnTo>
                  <a:lnTo>
                    <a:pt x="745" y="2051"/>
                  </a:lnTo>
                  <a:lnTo>
                    <a:pt x="904" y="2114"/>
                  </a:lnTo>
                  <a:lnTo>
                    <a:pt x="1074" y="2178"/>
                  </a:lnTo>
                  <a:lnTo>
                    <a:pt x="1255" y="2221"/>
                  </a:lnTo>
                  <a:lnTo>
                    <a:pt x="1435" y="2263"/>
                  </a:lnTo>
                  <a:lnTo>
                    <a:pt x="1626" y="2284"/>
                  </a:lnTo>
                  <a:lnTo>
                    <a:pt x="1818" y="2306"/>
                  </a:lnTo>
                  <a:lnTo>
                    <a:pt x="2200" y="2306"/>
                  </a:lnTo>
                  <a:lnTo>
                    <a:pt x="2391" y="2284"/>
                  </a:lnTo>
                  <a:lnTo>
                    <a:pt x="2572" y="2263"/>
                  </a:lnTo>
                  <a:lnTo>
                    <a:pt x="2753" y="2221"/>
                  </a:lnTo>
                  <a:lnTo>
                    <a:pt x="2933" y="2178"/>
                  </a:lnTo>
                  <a:lnTo>
                    <a:pt x="3103" y="2114"/>
                  </a:lnTo>
                  <a:lnTo>
                    <a:pt x="3263" y="2051"/>
                  </a:lnTo>
                  <a:lnTo>
                    <a:pt x="3411" y="1966"/>
                  </a:lnTo>
                  <a:lnTo>
                    <a:pt x="3549" y="1881"/>
                  </a:lnTo>
                  <a:lnTo>
                    <a:pt x="3666" y="1785"/>
                  </a:lnTo>
                  <a:lnTo>
                    <a:pt x="3773" y="1689"/>
                  </a:lnTo>
                  <a:lnTo>
                    <a:pt x="3847" y="1583"/>
                  </a:lnTo>
                  <a:lnTo>
                    <a:pt x="3911" y="1477"/>
                  </a:lnTo>
                  <a:lnTo>
                    <a:pt x="3964" y="1371"/>
                  </a:lnTo>
                  <a:lnTo>
                    <a:pt x="3985" y="1264"/>
                  </a:lnTo>
                  <a:lnTo>
                    <a:pt x="3996" y="1148"/>
                  </a:lnTo>
                  <a:lnTo>
                    <a:pt x="3985" y="1041"/>
                  </a:lnTo>
                  <a:lnTo>
                    <a:pt x="3953" y="935"/>
                  </a:lnTo>
                  <a:lnTo>
                    <a:pt x="3911" y="818"/>
                  </a:lnTo>
                  <a:lnTo>
                    <a:pt x="3847" y="712"/>
                  </a:lnTo>
                  <a:lnTo>
                    <a:pt x="3762" y="616"/>
                  </a:lnTo>
                  <a:lnTo>
                    <a:pt x="3666" y="510"/>
                  </a:lnTo>
                  <a:lnTo>
                    <a:pt x="3539" y="425"/>
                  </a:lnTo>
                  <a:lnTo>
                    <a:pt x="3411" y="330"/>
                  </a:lnTo>
                  <a:lnTo>
                    <a:pt x="3252" y="255"/>
                  </a:lnTo>
                  <a:lnTo>
                    <a:pt x="3093" y="181"/>
                  </a:lnTo>
                  <a:lnTo>
                    <a:pt x="2923" y="128"/>
                  </a:lnTo>
                  <a:lnTo>
                    <a:pt x="2742" y="85"/>
                  </a:lnTo>
                  <a:lnTo>
                    <a:pt x="2561" y="43"/>
                  </a:lnTo>
                  <a:lnTo>
                    <a:pt x="2370" y="21"/>
                  </a:lnTo>
                  <a:lnTo>
                    <a:pt x="218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0" name="Google Shape;1500;p41"/>
            <p:cNvSpPr/>
            <p:nvPr/>
          </p:nvSpPr>
          <p:spPr>
            <a:xfrm>
              <a:off x="1944425" y="3876250"/>
              <a:ext cx="99900" cy="57925"/>
            </a:xfrm>
            <a:custGeom>
              <a:rect b="b" l="l" r="r" t="t"/>
              <a:pathLst>
                <a:path extrusionOk="0" h="2317" w="3996">
                  <a:moveTo>
                    <a:pt x="1988" y="0"/>
                  </a:moveTo>
                  <a:lnTo>
                    <a:pt x="1796" y="11"/>
                  </a:lnTo>
                  <a:lnTo>
                    <a:pt x="1616" y="21"/>
                  </a:lnTo>
                  <a:lnTo>
                    <a:pt x="1424" y="53"/>
                  </a:lnTo>
                  <a:lnTo>
                    <a:pt x="1244" y="85"/>
                  </a:lnTo>
                  <a:lnTo>
                    <a:pt x="1063" y="128"/>
                  </a:lnTo>
                  <a:lnTo>
                    <a:pt x="893" y="191"/>
                  </a:lnTo>
                  <a:lnTo>
                    <a:pt x="734" y="255"/>
                  </a:lnTo>
                  <a:lnTo>
                    <a:pt x="585" y="340"/>
                  </a:lnTo>
                  <a:lnTo>
                    <a:pt x="447" y="425"/>
                  </a:lnTo>
                  <a:lnTo>
                    <a:pt x="330" y="521"/>
                  </a:lnTo>
                  <a:lnTo>
                    <a:pt x="224" y="616"/>
                  </a:lnTo>
                  <a:lnTo>
                    <a:pt x="150" y="723"/>
                  </a:lnTo>
                  <a:lnTo>
                    <a:pt x="86" y="829"/>
                  </a:lnTo>
                  <a:lnTo>
                    <a:pt x="43" y="935"/>
                  </a:lnTo>
                  <a:lnTo>
                    <a:pt x="11" y="1041"/>
                  </a:lnTo>
                  <a:lnTo>
                    <a:pt x="1" y="1158"/>
                  </a:lnTo>
                  <a:lnTo>
                    <a:pt x="11" y="1264"/>
                  </a:lnTo>
                  <a:lnTo>
                    <a:pt x="43" y="1381"/>
                  </a:lnTo>
                  <a:lnTo>
                    <a:pt x="86" y="1488"/>
                  </a:lnTo>
                  <a:lnTo>
                    <a:pt x="150" y="1594"/>
                  </a:lnTo>
                  <a:lnTo>
                    <a:pt x="235" y="1689"/>
                  </a:lnTo>
                  <a:lnTo>
                    <a:pt x="341" y="1796"/>
                  </a:lnTo>
                  <a:lnTo>
                    <a:pt x="458" y="1881"/>
                  </a:lnTo>
                  <a:lnTo>
                    <a:pt x="596" y="1976"/>
                  </a:lnTo>
                  <a:lnTo>
                    <a:pt x="744" y="2051"/>
                  </a:lnTo>
                  <a:lnTo>
                    <a:pt x="904" y="2125"/>
                  </a:lnTo>
                  <a:lnTo>
                    <a:pt x="1074" y="2178"/>
                  </a:lnTo>
                  <a:lnTo>
                    <a:pt x="1254" y="2231"/>
                  </a:lnTo>
                  <a:lnTo>
                    <a:pt x="1435" y="2263"/>
                  </a:lnTo>
                  <a:lnTo>
                    <a:pt x="1626" y="2295"/>
                  </a:lnTo>
                  <a:lnTo>
                    <a:pt x="1818" y="2306"/>
                  </a:lnTo>
                  <a:lnTo>
                    <a:pt x="2009" y="2316"/>
                  </a:lnTo>
                  <a:lnTo>
                    <a:pt x="2200" y="2306"/>
                  </a:lnTo>
                  <a:lnTo>
                    <a:pt x="2391" y="2295"/>
                  </a:lnTo>
                  <a:lnTo>
                    <a:pt x="2572" y="2263"/>
                  </a:lnTo>
                  <a:lnTo>
                    <a:pt x="2753" y="2231"/>
                  </a:lnTo>
                  <a:lnTo>
                    <a:pt x="2933" y="2178"/>
                  </a:lnTo>
                  <a:lnTo>
                    <a:pt x="3103" y="2125"/>
                  </a:lnTo>
                  <a:lnTo>
                    <a:pt x="3263" y="2051"/>
                  </a:lnTo>
                  <a:lnTo>
                    <a:pt x="3411" y="1976"/>
                  </a:lnTo>
                  <a:lnTo>
                    <a:pt x="3549" y="1891"/>
                  </a:lnTo>
                  <a:lnTo>
                    <a:pt x="3666" y="1796"/>
                  </a:lnTo>
                  <a:lnTo>
                    <a:pt x="3773" y="1689"/>
                  </a:lnTo>
                  <a:lnTo>
                    <a:pt x="3847" y="1594"/>
                  </a:lnTo>
                  <a:lnTo>
                    <a:pt x="3911" y="1488"/>
                  </a:lnTo>
                  <a:lnTo>
                    <a:pt x="3964" y="1381"/>
                  </a:lnTo>
                  <a:lnTo>
                    <a:pt x="3985" y="1264"/>
                  </a:lnTo>
                  <a:lnTo>
                    <a:pt x="3996" y="1158"/>
                  </a:lnTo>
                  <a:lnTo>
                    <a:pt x="3985" y="1041"/>
                  </a:lnTo>
                  <a:lnTo>
                    <a:pt x="3953" y="935"/>
                  </a:lnTo>
                  <a:lnTo>
                    <a:pt x="3911" y="829"/>
                  </a:lnTo>
                  <a:lnTo>
                    <a:pt x="3847" y="723"/>
                  </a:lnTo>
                  <a:lnTo>
                    <a:pt x="3762" y="616"/>
                  </a:lnTo>
                  <a:lnTo>
                    <a:pt x="3666" y="521"/>
                  </a:lnTo>
                  <a:lnTo>
                    <a:pt x="3539" y="425"/>
                  </a:lnTo>
                  <a:lnTo>
                    <a:pt x="3401" y="340"/>
                  </a:lnTo>
                  <a:lnTo>
                    <a:pt x="3252" y="255"/>
                  </a:lnTo>
                  <a:lnTo>
                    <a:pt x="3093" y="191"/>
                  </a:lnTo>
                  <a:lnTo>
                    <a:pt x="2923" y="128"/>
                  </a:lnTo>
                  <a:lnTo>
                    <a:pt x="2742" y="85"/>
                  </a:lnTo>
                  <a:lnTo>
                    <a:pt x="2561" y="53"/>
                  </a:lnTo>
                  <a:lnTo>
                    <a:pt x="2370" y="21"/>
                  </a:lnTo>
                  <a:lnTo>
                    <a:pt x="2179" y="11"/>
                  </a:lnTo>
                  <a:lnTo>
                    <a:pt x="198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1" name="Google Shape;1501;p41"/>
            <p:cNvSpPr/>
            <p:nvPr/>
          </p:nvSpPr>
          <p:spPr>
            <a:xfrm>
              <a:off x="1663675" y="3876250"/>
              <a:ext cx="99625" cy="57925"/>
            </a:xfrm>
            <a:custGeom>
              <a:rect b="b" l="l" r="r" t="t"/>
              <a:pathLst>
                <a:path extrusionOk="0" h="2317" w="3985">
                  <a:moveTo>
                    <a:pt x="1987" y="0"/>
                  </a:moveTo>
                  <a:lnTo>
                    <a:pt x="1796" y="11"/>
                  </a:lnTo>
                  <a:lnTo>
                    <a:pt x="1605" y="21"/>
                  </a:lnTo>
                  <a:lnTo>
                    <a:pt x="1414" y="53"/>
                  </a:lnTo>
                  <a:lnTo>
                    <a:pt x="1233" y="85"/>
                  </a:lnTo>
                  <a:lnTo>
                    <a:pt x="1052" y="128"/>
                  </a:lnTo>
                  <a:lnTo>
                    <a:pt x="882" y="191"/>
                  </a:lnTo>
                  <a:lnTo>
                    <a:pt x="723" y="255"/>
                  </a:lnTo>
                  <a:lnTo>
                    <a:pt x="574" y="340"/>
                  </a:lnTo>
                  <a:lnTo>
                    <a:pt x="436" y="425"/>
                  </a:lnTo>
                  <a:lnTo>
                    <a:pt x="319" y="521"/>
                  </a:lnTo>
                  <a:lnTo>
                    <a:pt x="224" y="616"/>
                  </a:lnTo>
                  <a:lnTo>
                    <a:pt x="139" y="723"/>
                  </a:lnTo>
                  <a:lnTo>
                    <a:pt x="75" y="829"/>
                  </a:lnTo>
                  <a:lnTo>
                    <a:pt x="32" y="935"/>
                  </a:lnTo>
                  <a:lnTo>
                    <a:pt x="1" y="1041"/>
                  </a:lnTo>
                  <a:lnTo>
                    <a:pt x="1" y="1158"/>
                  </a:lnTo>
                  <a:lnTo>
                    <a:pt x="1" y="1264"/>
                  </a:lnTo>
                  <a:lnTo>
                    <a:pt x="32" y="1381"/>
                  </a:lnTo>
                  <a:lnTo>
                    <a:pt x="75" y="1488"/>
                  </a:lnTo>
                  <a:lnTo>
                    <a:pt x="139" y="1594"/>
                  </a:lnTo>
                  <a:lnTo>
                    <a:pt x="224" y="1689"/>
                  </a:lnTo>
                  <a:lnTo>
                    <a:pt x="330" y="1796"/>
                  </a:lnTo>
                  <a:lnTo>
                    <a:pt x="447" y="1891"/>
                  </a:lnTo>
                  <a:lnTo>
                    <a:pt x="585" y="1976"/>
                  </a:lnTo>
                  <a:lnTo>
                    <a:pt x="734" y="2051"/>
                  </a:lnTo>
                  <a:lnTo>
                    <a:pt x="893" y="2125"/>
                  </a:lnTo>
                  <a:lnTo>
                    <a:pt x="1063" y="2178"/>
                  </a:lnTo>
                  <a:lnTo>
                    <a:pt x="1244" y="2231"/>
                  </a:lnTo>
                  <a:lnTo>
                    <a:pt x="1424" y="2263"/>
                  </a:lnTo>
                  <a:lnTo>
                    <a:pt x="1615" y="2295"/>
                  </a:lnTo>
                  <a:lnTo>
                    <a:pt x="1807" y="2306"/>
                  </a:lnTo>
                  <a:lnTo>
                    <a:pt x="1998" y="2316"/>
                  </a:lnTo>
                  <a:lnTo>
                    <a:pt x="2189" y="2306"/>
                  </a:lnTo>
                  <a:lnTo>
                    <a:pt x="2380" y="2295"/>
                  </a:lnTo>
                  <a:lnTo>
                    <a:pt x="2561" y="2263"/>
                  </a:lnTo>
                  <a:lnTo>
                    <a:pt x="2752" y="2231"/>
                  </a:lnTo>
                  <a:lnTo>
                    <a:pt x="2922" y="2178"/>
                  </a:lnTo>
                  <a:lnTo>
                    <a:pt x="3092" y="2125"/>
                  </a:lnTo>
                  <a:lnTo>
                    <a:pt x="3252" y="2051"/>
                  </a:lnTo>
                  <a:lnTo>
                    <a:pt x="3411" y="1976"/>
                  </a:lnTo>
                  <a:lnTo>
                    <a:pt x="3539" y="1881"/>
                  </a:lnTo>
                  <a:lnTo>
                    <a:pt x="3655" y="1796"/>
                  </a:lnTo>
                  <a:lnTo>
                    <a:pt x="3762" y="1689"/>
                  </a:lnTo>
                  <a:lnTo>
                    <a:pt x="3847" y="1594"/>
                  </a:lnTo>
                  <a:lnTo>
                    <a:pt x="3910" y="1488"/>
                  </a:lnTo>
                  <a:lnTo>
                    <a:pt x="3953" y="1381"/>
                  </a:lnTo>
                  <a:lnTo>
                    <a:pt x="3974" y="1264"/>
                  </a:lnTo>
                  <a:lnTo>
                    <a:pt x="3985" y="1158"/>
                  </a:lnTo>
                  <a:lnTo>
                    <a:pt x="3974" y="1041"/>
                  </a:lnTo>
                  <a:lnTo>
                    <a:pt x="3953" y="935"/>
                  </a:lnTo>
                  <a:lnTo>
                    <a:pt x="3900" y="829"/>
                  </a:lnTo>
                  <a:lnTo>
                    <a:pt x="3836" y="723"/>
                  </a:lnTo>
                  <a:lnTo>
                    <a:pt x="3751" y="616"/>
                  </a:lnTo>
                  <a:lnTo>
                    <a:pt x="3655" y="521"/>
                  </a:lnTo>
                  <a:lnTo>
                    <a:pt x="3539" y="425"/>
                  </a:lnTo>
                  <a:lnTo>
                    <a:pt x="3400" y="340"/>
                  </a:lnTo>
                  <a:lnTo>
                    <a:pt x="3241" y="255"/>
                  </a:lnTo>
                  <a:lnTo>
                    <a:pt x="3082" y="191"/>
                  </a:lnTo>
                  <a:lnTo>
                    <a:pt x="2912" y="128"/>
                  </a:lnTo>
                  <a:lnTo>
                    <a:pt x="2731" y="85"/>
                  </a:lnTo>
                  <a:lnTo>
                    <a:pt x="2550" y="53"/>
                  </a:lnTo>
                  <a:lnTo>
                    <a:pt x="2370" y="21"/>
                  </a:lnTo>
                  <a:lnTo>
                    <a:pt x="2179" y="11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2" name="Google Shape;1502;p41"/>
            <p:cNvSpPr/>
            <p:nvPr/>
          </p:nvSpPr>
          <p:spPr>
            <a:xfrm>
              <a:off x="1945500" y="4039075"/>
              <a:ext cx="99625" cy="57650"/>
            </a:xfrm>
            <a:custGeom>
              <a:rect b="b" l="l" r="r" t="t"/>
              <a:pathLst>
                <a:path extrusionOk="0" h="2306" w="3985">
                  <a:moveTo>
                    <a:pt x="1796" y="0"/>
                  </a:moveTo>
                  <a:lnTo>
                    <a:pt x="1605" y="21"/>
                  </a:lnTo>
                  <a:lnTo>
                    <a:pt x="1424" y="43"/>
                  </a:lnTo>
                  <a:lnTo>
                    <a:pt x="1233" y="85"/>
                  </a:lnTo>
                  <a:lnTo>
                    <a:pt x="1063" y="128"/>
                  </a:lnTo>
                  <a:lnTo>
                    <a:pt x="893" y="191"/>
                  </a:lnTo>
                  <a:lnTo>
                    <a:pt x="733" y="255"/>
                  </a:lnTo>
                  <a:lnTo>
                    <a:pt x="574" y="340"/>
                  </a:lnTo>
                  <a:lnTo>
                    <a:pt x="446" y="425"/>
                  </a:lnTo>
                  <a:lnTo>
                    <a:pt x="319" y="521"/>
                  </a:lnTo>
                  <a:lnTo>
                    <a:pt x="223" y="616"/>
                  </a:lnTo>
                  <a:lnTo>
                    <a:pt x="138" y="723"/>
                  </a:lnTo>
                  <a:lnTo>
                    <a:pt x="75" y="829"/>
                  </a:lnTo>
                  <a:lnTo>
                    <a:pt x="32" y="935"/>
                  </a:lnTo>
                  <a:lnTo>
                    <a:pt x="11" y="1041"/>
                  </a:lnTo>
                  <a:lnTo>
                    <a:pt x="0" y="1158"/>
                  </a:lnTo>
                  <a:lnTo>
                    <a:pt x="11" y="1264"/>
                  </a:lnTo>
                  <a:lnTo>
                    <a:pt x="32" y="1371"/>
                  </a:lnTo>
                  <a:lnTo>
                    <a:pt x="85" y="1487"/>
                  </a:lnTo>
                  <a:lnTo>
                    <a:pt x="149" y="1594"/>
                  </a:lnTo>
                  <a:lnTo>
                    <a:pt x="234" y="1689"/>
                  </a:lnTo>
                  <a:lnTo>
                    <a:pt x="330" y="1785"/>
                  </a:lnTo>
                  <a:lnTo>
                    <a:pt x="446" y="1881"/>
                  </a:lnTo>
                  <a:lnTo>
                    <a:pt x="585" y="1976"/>
                  </a:lnTo>
                  <a:lnTo>
                    <a:pt x="733" y="2051"/>
                  </a:lnTo>
                  <a:lnTo>
                    <a:pt x="903" y="2114"/>
                  </a:lnTo>
                  <a:lnTo>
                    <a:pt x="1073" y="2178"/>
                  </a:lnTo>
                  <a:lnTo>
                    <a:pt x="1243" y="2221"/>
                  </a:lnTo>
                  <a:lnTo>
                    <a:pt x="1435" y="2263"/>
                  </a:lnTo>
                  <a:lnTo>
                    <a:pt x="1615" y="2284"/>
                  </a:lnTo>
                  <a:lnTo>
                    <a:pt x="1806" y="2306"/>
                  </a:lnTo>
                  <a:lnTo>
                    <a:pt x="2189" y="2306"/>
                  </a:lnTo>
                  <a:lnTo>
                    <a:pt x="2380" y="2284"/>
                  </a:lnTo>
                  <a:lnTo>
                    <a:pt x="2571" y="2263"/>
                  </a:lnTo>
                  <a:lnTo>
                    <a:pt x="2752" y="2221"/>
                  </a:lnTo>
                  <a:lnTo>
                    <a:pt x="2933" y="2178"/>
                  </a:lnTo>
                  <a:lnTo>
                    <a:pt x="3092" y="2114"/>
                  </a:lnTo>
                  <a:lnTo>
                    <a:pt x="3262" y="2051"/>
                  </a:lnTo>
                  <a:lnTo>
                    <a:pt x="3411" y="1966"/>
                  </a:lnTo>
                  <a:lnTo>
                    <a:pt x="3549" y="1881"/>
                  </a:lnTo>
                  <a:lnTo>
                    <a:pt x="3666" y="1785"/>
                  </a:lnTo>
                  <a:lnTo>
                    <a:pt x="3761" y="1689"/>
                  </a:lnTo>
                  <a:lnTo>
                    <a:pt x="3846" y="1583"/>
                  </a:lnTo>
                  <a:lnTo>
                    <a:pt x="3910" y="1487"/>
                  </a:lnTo>
                  <a:lnTo>
                    <a:pt x="3953" y="1371"/>
                  </a:lnTo>
                  <a:lnTo>
                    <a:pt x="3985" y="1264"/>
                  </a:lnTo>
                  <a:lnTo>
                    <a:pt x="3985" y="1158"/>
                  </a:lnTo>
                  <a:lnTo>
                    <a:pt x="3974" y="1041"/>
                  </a:lnTo>
                  <a:lnTo>
                    <a:pt x="3953" y="935"/>
                  </a:lnTo>
                  <a:lnTo>
                    <a:pt x="3900" y="829"/>
                  </a:lnTo>
                  <a:lnTo>
                    <a:pt x="3836" y="723"/>
                  </a:lnTo>
                  <a:lnTo>
                    <a:pt x="3761" y="616"/>
                  </a:lnTo>
                  <a:lnTo>
                    <a:pt x="3655" y="521"/>
                  </a:lnTo>
                  <a:lnTo>
                    <a:pt x="3538" y="425"/>
                  </a:lnTo>
                  <a:lnTo>
                    <a:pt x="3400" y="340"/>
                  </a:lnTo>
                  <a:lnTo>
                    <a:pt x="3251" y="255"/>
                  </a:lnTo>
                  <a:lnTo>
                    <a:pt x="3081" y="191"/>
                  </a:lnTo>
                  <a:lnTo>
                    <a:pt x="2911" y="128"/>
                  </a:lnTo>
                  <a:lnTo>
                    <a:pt x="2741" y="85"/>
                  </a:lnTo>
                  <a:lnTo>
                    <a:pt x="2561" y="43"/>
                  </a:lnTo>
                  <a:lnTo>
                    <a:pt x="2370" y="21"/>
                  </a:lnTo>
                  <a:lnTo>
                    <a:pt x="21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3" name="Google Shape;1503;p41"/>
            <p:cNvSpPr/>
            <p:nvPr/>
          </p:nvSpPr>
          <p:spPr>
            <a:xfrm>
              <a:off x="1664475" y="4039075"/>
              <a:ext cx="99900" cy="57650"/>
            </a:xfrm>
            <a:custGeom>
              <a:rect b="b" l="l" r="r" t="t"/>
              <a:pathLst>
                <a:path extrusionOk="0" h="2306" w="3996">
                  <a:moveTo>
                    <a:pt x="1796" y="0"/>
                  </a:moveTo>
                  <a:lnTo>
                    <a:pt x="1605" y="21"/>
                  </a:lnTo>
                  <a:lnTo>
                    <a:pt x="1424" y="43"/>
                  </a:lnTo>
                  <a:lnTo>
                    <a:pt x="1233" y="85"/>
                  </a:lnTo>
                  <a:lnTo>
                    <a:pt x="1063" y="128"/>
                  </a:lnTo>
                  <a:lnTo>
                    <a:pt x="893" y="191"/>
                  </a:lnTo>
                  <a:lnTo>
                    <a:pt x="733" y="255"/>
                  </a:lnTo>
                  <a:lnTo>
                    <a:pt x="574" y="340"/>
                  </a:lnTo>
                  <a:lnTo>
                    <a:pt x="447" y="425"/>
                  </a:lnTo>
                  <a:lnTo>
                    <a:pt x="319" y="521"/>
                  </a:lnTo>
                  <a:lnTo>
                    <a:pt x="223" y="616"/>
                  </a:lnTo>
                  <a:lnTo>
                    <a:pt x="139" y="723"/>
                  </a:lnTo>
                  <a:lnTo>
                    <a:pt x="75" y="829"/>
                  </a:lnTo>
                  <a:lnTo>
                    <a:pt x="32" y="935"/>
                  </a:lnTo>
                  <a:lnTo>
                    <a:pt x="11" y="1041"/>
                  </a:lnTo>
                  <a:lnTo>
                    <a:pt x="0" y="1158"/>
                  </a:lnTo>
                  <a:lnTo>
                    <a:pt x="11" y="1264"/>
                  </a:lnTo>
                  <a:lnTo>
                    <a:pt x="32" y="1371"/>
                  </a:lnTo>
                  <a:lnTo>
                    <a:pt x="85" y="1487"/>
                  </a:lnTo>
                  <a:lnTo>
                    <a:pt x="149" y="1594"/>
                  </a:lnTo>
                  <a:lnTo>
                    <a:pt x="234" y="1689"/>
                  </a:lnTo>
                  <a:lnTo>
                    <a:pt x="330" y="1785"/>
                  </a:lnTo>
                  <a:lnTo>
                    <a:pt x="447" y="1881"/>
                  </a:lnTo>
                  <a:lnTo>
                    <a:pt x="585" y="1966"/>
                  </a:lnTo>
                  <a:lnTo>
                    <a:pt x="744" y="2051"/>
                  </a:lnTo>
                  <a:lnTo>
                    <a:pt x="903" y="2114"/>
                  </a:lnTo>
                  <a:lnTo>
                    <a:pt x="1073" y="2178"/>
                  </a:lnTo>
                  <a:lnTo>
                    <a:pt x="1254" y="2221"/>
                  </a:lnTo>
                  <a:lnTo>
                    <a:pt x="1435" y="2263"/>
                  </a:lnTo>
                  <a:lnTo>
                    <a:pt x="1615" y="2284"/>
                  </a:lnTo>
                  <a:lnTo>
                    <a:pt x="1807" y="2306"/>
                  </a:lnTo>
                  <a:lnTo>
                    <a:pt x="2189" y="2306"/>
                  </a:lnTo>
                  <a:lnTo>
                    <a:pt x="2380" y="2284"/>
                  </a:lnTo>
                  <a:lnTo>
                    <a:pt x="2572" y="2263"/>
                  </a:lnTo>
                  <a:lnTo>
                    <a:pt x="2752" y="2221"/>
                  </a:lnTo>
                  <a:lnTo>
                    <a:pt x="2933" y="2178"/>
                  </a:lnTo>
                  <a:lnTo>
                    <a:pt x="3103" y="2114"/>
                  </a:lnTo>
                  <a:lnTo>
                    <a:pt x="3262" y="2051"/>
                  </a:lnTo>
                  <a:lnTo>
                    <a:pt x="3411" y="1976"/>
                  </a:lnTo>
                  <a:lnTo>
                    <a:pt x="3549" y="1881"/>
                  </a:lnTo>
                  <a:lnTo>
                    <a:pt x="3666" y="1785"/>
                  </a:lnTo>
                  <a:lnTo>
                    <a:pt x="3762" y="1689"/>
                  </a:lnTo>
                  <a:lnTo>
                    <a:pt x="3847" y="1594"/>
                  </a:lnTo>
                  <a:lnTo>
                    <a:pt x="3910" y="1487"/>
                  </a:lnTo>
                  <a:lnTo>
                    <a:pt x="3953" y="1371"/>
                  </a:lnTo>
                  <a:lnTo>
                    <a:pt x="3985" y="1264"/>
                  </a:lnTo>
                  <a:lnTo>
                    <a:pt x="3995" y="1158"/>
                  </a:lnTo>
                  <a:lnTo>
                    <a:pt x="3985" y="1041"/>
                  </a:lnTo>
                  <a:lnTo>
                    <a:pt x="3953" y="935"/>
                  </a:lnTo>
                  <a:lnTo>
                    <a:pt x="3910" y="829"/>
                  </a:lnTo>
                  <a:lnTo>
                    <a:pt x="3847" y="723"/>
                  </a:lnTo>
                  <a:lnTo>
                    <a:pt x="3762" y="616"/>
                  </a:lnTo>
                  <a:lnTo>
                    <a:pt x="3655" y="521"/>
                  </a:lnTo>
                  <a:lnTo>
                    <a:pt x="3538" y="425"/>
                  </a:lnTo>
                  <a:lnTo>
                    <a:pt x="3400" y="340"/>
                  </a:lnTo>
                  <a:lnTo>
                    <a:pt x="3252" y="255"/>
                  </a:lnTo>
                  <a:lnTo>
                    <a:pt x="3092" y="191"/>
                  </a:lnTo>
                  <a:lnTo>
                    <a:pt x="2922" y="128"/>
                  </a:lnTo>
                  <a:lnTo>
                    <a:pt x="2742" y="85"/>
                  </a:lnTo>
                  <a:lnTo>
                    <a:pt x="2561" y="43"/>
                  </a:lnTo>
                  <a:lnTo>
                    <a:pt x="2370" y="21"/>
                  </a:lnTo>
                  <a:lnTo>
                    <a:pt x="217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4" name="Google Shape;1504;p41"/>
            <p:cNvSpPr/>
            <p:nvPr/>
          </p:nvSpPr>
          <p:spPr>
            <a:xfrm>
              <a:off x="2495050" y="3874650"/>
              <a:ext cx="386500" cy="223925"/>
            </a:xfrm>
            <a:custGeom>
              <a:rect b="b" l="l" r="r" t="t"/>
              <a:pathLst>
                <a:path extrusionOk="0" h="8957" w="15460">
                  <a:moveTo>
                    <a:pt x="7332" y="0"/>
                  </a:moveTo>
                  <a:lnTo>
                    <a:pt x="6960" y="22"/>
                  </a:lnTo>
                  <a:lnTo>
                    <a:pt x="6599" y="43"/>
                  </a:lnTo>
                  <a:lnTo>
                    <a:pt x="6227" y="75"/>
                  </a:lnTo>
                  <a:lnTo>
                    <a:pt x="5865" y="128"/>
                  </a:lnTo>
                  <a:lnTo>
                    <a:pt x="5504" y="181"/>
                  </a:lnTo>
                  <a:lnTo>
                    <a:pt x="5143" y="245"/>
                  </a:lnTo>
                  <a:lnTo>
                    <a:pt x="4792" y="319"/>
                  </a:lnTo>
                  <a:lnTo>
                    <a:pt x="4452" y="415"/>
                  </a:lnTo>
                  <a:lnTo>
                    <a:pt x="4112" y="510"/>
                  </a:lnTo>
                  <a:lnTo>
                    <a:pt x="3772" y="617"/>
                  </a:lnTo>
                  <a:lnTo>
                    <a:pt x="3454" y="734"/>
                  </a:lnTo>
                  <a:lnTo>
                    <a:pt x="3135" y="861"/>
                  </a:lnTo>
                  <a:lnTo>
                    <a:pt x="2827" y="999"/>
                  </a:lnTo>
                  <a:lnTo>
                    <a:pt x="2529" y="1148"/>
                  </a:lnTo>
                  <a:lnTo>
                    <a:pt x="2242" y="1307"/>
                  </a:lnTo>
                  <a:lnTo>
                    <a:pt x="1966" y="1477"/>
                  </a:lnTo>
                  <a:lnTo>
                    <a:pt x="1711" y="1647"/>
                  </a:lnTo>
                  <a:lnTo>
                    <a:pt x="1477" y="1828"/>
                  </a:lnTo>
                  <a:lnTo>
                    <a:pt x="1254" y="2008"/>
                  </a:lnTo>
                  <a:lnTo>
                    <a:pt x="1053" y="2200"/>
                  </a:lnTo>
                  <a:lnTo>
                    <a:pt x="872" y="2391"/>
                  </a:lnTo>
                  <a:lnTo>
                    <a:pt x="702" y="2582"/>
                  </a:lnTo>
                  <a:lnTo>
                    <a:pt x="553" y="2784"/>
                  </a:lnTo>
                  <a:lnTo>
                    <a:pt x="426" y="2997"/>
                  </a:lnTo>
                  <a:lnTo>
                    <a:pt x="309" y="3198"/>
                  </a:lnTo>
                  <a:lnTo>
                    <a:pt x="213" y="3411"/>
                  </a:lnTo>
                  <a:lnTo>
                    <a:pt x="139" y="3623"/>
                  </a:lnTo>
                  <a:lnTo>
                    <a:pt x="75" y="3836"/>
                  </a:lnTo>
                  <a:lnTo>
                    <a:pt x="33" y="4048"/>
                  </a:lnTo>
                  <a:lnTo>
                    <a:pt x="1" y="4261"/>
                  </a:lnTo>
                  <a:lnTo>
                    <a:pt x="1" y="4473"/>
                  </a:lnTo>
                  <a:lnTo>
                    <a:pt x="11" y="4686"/>
                  </a:lnTo>
                  <a:lnTo>
                    <a:pt x="33" y="4909"/>
                  </a:lnTo>
                  <a:lnTo>
                    <a:pt x="86" y="5121"/>
                  </a:lnTo>
                  <a:lnTo>
                    <a:pt x="149" y="5334"/>
                  </a:lnTo>
                  <a:lnTo>
                    <a:pt x="224" y="5546"/>
                  </a:lnTo>
                  <a:lnTo>
                    <a:pt x="319" y="5748"/>
                  </a:lnTo>
                  <a:lnTo>
                    <a:pt x="436" y="5961"/>
                  </a:lnTo>
                  <a:lnTo>
                    <a:pt x="574" y="6163"/>
                  </a:lnTo>
                  <a:lnTo>
                    <a:pt x="723" y="6365"/>
                  </a:lnTo>
                  <a:lnTo>
                    <a:pt x="893" y="6556"/>
                  </a:lnTo>
                  <a:lnTo>
                    <a:pt x="1084" y="6758"/>
                  </a:lnTo>
                  <a:lnTo>
                    <a:pt x="1286" y="6938"/>
                  </a:lnTo>
                  <a:lnTo>
                    <a:pt x="1509" y="7130"/>
                  </a:lnTo>
                  <a:lnTo>
                    <a:pt x="1743" y="7300"/>
                  </a:lnTo>
                  <a:lnTo>
                    <a:pt x="1998" y="7480"/>
                  </a:lnTo>
                  <a:lnTo>
                    <a:pt x="2274" y="7639"/>
                  </a:lnTo>
                  <a:lnTo>
                    <a:pt x="2572" y="7799"/>
                  </a:lnTo>
                  <a:lnTo>
                    <a:pt x="2869" y="7948"/>
                  </a:lnTo>
                  <a:lnTo>
                    <a:pt x="3177" y="8086"/>
                  </a:lnTo>
                  <a:lnTo>
                    <a:pt x="3496" y="8213"/>
                  </a:lnTo>
                  <a:lnTo>
                    <a:pt x="3815" y="8330"/>
                  </a:lnTo>
                  <a:lnTo>
                    <a:pt x="4155" y="8447"/>
                  </a:lnTo>
                  <a:lnTo>
                    <a:pt x="4495" y="8543"/>
                  </a:lnTo>
                  <a:lnTo>
                    <a:pt x="4846" y="8628"/>
                  </a:lnTo>
                  <a:lnTo>
                    <a:pt x="5196" y="8702"/>
                  </a:lnTo>
                  <a:lnTo>
                    <a:pt x="5547" y="8766"/>
                  </a:lnTo>
                  <a:lnTo>
                    <a:pt x="5908" y="8829"/>
                  </a:lnTo>
                  <a:lnTo>
                    <a:pt x="6280" y="8872"/>
                  </a:lnTo>
                  <a:lnTo>
                    <a:pt x="6641" y="8904"/>
                  </a:lnTo>
                  <a:lnTo>
                    <a:pt x="7013" y="8936"/>
                  </a:lnTo>
                  <a:lnTo>
                    <a:pt x="7385" y="8946"/>
                  </a:lnTo>
                  <a:lnTo>
                    <a:pt x="7757" y="8957"/>
                  </a:lnTo>
                  <a:lnTo>
                    <a:pt x="8129" y="8946"/>
                  </a:lnTo>
                  <a:lnTo>
                    <a:pt x="8500" y="8936"/>
                  </a:lnTo>
                  <a:lnTo>
                    <a:pt x="8862" y="8904"/>
                  </a:lnTo>
                  <a:lnTo>
                    <a:pt x="9233" y="8872"/>
                  </a:lnTo>
                  <a:lnTo>
                    <a:pt x="9595" y="8829"/>
                  </a:lnTo>
                  <a:lnTo>
                    <a:pt x="9956" y="8766"/>
                  </a:lnTo>
                  <a:lnTo>
                    <a:pt x="10317" y="8702"/>
                  </a:lnTo>
                  <a:lnTo>
                    <a:pt x="10668" y="8628"/>
                  </a:lnTo>
                  <a:lnTo>
                    <a:pt x="11008" y="8543"/>
                  </a:lnTo>
                  <a:lnTo>
                    <a:pt x="11348" y="8447"/>
                  </a:lnTo>
                  <a:lnTo>
                    <a:pt x="11688" y="8330"/>
                  </a:lnTo>
                  <a:lnTo>
                    <a:pt x="12007" y="8213"/>
                  </a:lnTo>
                  <a:lnTo>
                    <a:pt x="12325" y="8086"/>
                  </a:lnTo>
                  <a:lnTo>
                    <a:pt x="12633" y="7948"/>
                  </a:lnTo>
                  <a:lnTo>
                    <a:pt x="12931" y="7799"/>
                  </a:lnTo>
                  <a:lnTo>
                    <a:pt x="13218" y="7639"/>
                  </a:lnTo>
                  <a:lnTo>
                    <a:pt x="13494" y="7480"/>
                  </a:lnTo>
                  <a:lnTo>
                    <a:pt x="13749" y="7300"/>
                  </a:lnTo>
                  <a:lnTo>
                    <a:pt x="13983" y="7130"/>
                  </a:lnTo>
                  <a:lnTo>
                    <a:pt x="14206" y="6938"/>
                  </a:lnTo>
                  <a:lnTo>
                    <a:pt x="14408" y="6758"/>
                  </a:lnTo>
                  <a:lnTo>
                    <a:pt x="14588" y="6556"/>
                  </a:lnTo>
                  <a:lnTo>
                    <a:pt x="14758" y="6365"/>
                  </a:lnTo>
                  <a:lnTo>
                    <a:pt x="14907" y="6163"/>
                  </a:lnTo>
                  <a:lnTo>
                    <a:pt x="15035" y="5961"/>
                  </a:lnTo>
                  <a:lnTo>
                    <a:pt x="15151" y="5748"/>
                  </a:lnTo>
                  <a:lnTo>
                    <a:pt x="15247" y="5546"/>
                  </a:lnTo>
                  <a:lnTo>
                    <a:pt x="15332" y="5334"/>
                  </a:lnTo>
                  <a:lnTo>
                    <a:pt x="15385" y="5121"/>
                  </a:lnTo>
                  <a:lnTo>
                    <a:pt x="15428" y="4909"/>
                  </a:lnTo>
                  <a:lnTo>
                    <a:pt x="15460" y="4686"/>
                  </a:lnTo>
                  <a:lnTo>
                    <a:pt x="15460" y="4473"/>
                  </a:lnTo>
                  <a:lnTo>
                    <a:pt x="15449" y="4261"/>
                  </a:lnTo>
                  <a:lnTo>
                    <a:pt x="15428" y="4048"/>
                  </a:lnTo>
                  <a:lnTo>
                    <a:pt x="15385" y="3836"/>
                  </a:lnTo>
                  <a:lnTo>
                    <a:pt x="15321" y="3623"/>
                  </a:lnTo>
                  <a:lnTo>
                    <a:pt x="15236" y="3411"/>
                  </a:lnTo>
                  <a:lnTo>
                    <a:pt x="15141" y="3198"/>
                  </a:lnTo>
                  <a:lnTo>
                    <a:pt x="15024" y="2997"/>
                  </a:lnTo>
                  <a:lnTo>
                    <a:pt x="14886" y="2784"/>
                  </a:lnTo>
                  <a:lnTo>
                    <a:pt x="14737" y="2582"/>
                  </a:lnTo>
                  <a:lnTo>
                    <a:pt x="14567" y="2391"/>
                  </a:lnTo>
                  <a:lnTo>
                    <a:pt x="14376" y="2200"/>
                  </a:lnTo>
                  <a:lnTo>
                    <a:pt x="14174" y="2008"/>
                  </a:lnTo>
                  <a:lnTo>
                    <a:pt x="13951" y="1828"/>
                  </a:lnTo>
                  <a:lnTo>
                    <a:pt x="13717" y="1647"/>
                  </a:lnTo>
                  <a:lnTo>
                    <a:pt x="13462" y="1477"/>
                  </a:lnTo>
                  <a:lnTo>
                    <a:pt x="13186" y="1307"/>
                  </a:lnTo>
                  <a:lnTo>
                    <a:pt x="12899" y="1148"/>
                  </a:lnTo>
                  <a:lnTo>
                    <a:pt x="12591" y="999"/>
                  </a:lnTo>
                  <a:lnTo>
                    <a:pt x="12283" y="861"/>
                  </a:lnTo>
                  <a:lnTo>
                    <a:pt x="11964" y="734"/>
                  </a:lnTo>
                  <a:lnTo>
                    <a:pt x="11645" y="617"/>
                  </a:lnTo>
                  <a:lnTo>
                    <a:pt x="11305" y="510"/>
                  </a:lnTo>
                  <a:lnTo>
                    <a:pt x="10965" y="415"/>
                  </a:lnTo>
                  <a:lnTo>
                    <a:pt x="10615" y="319"/>
                  </a:lnTo>
                  <a:lnTo>
                    <a:pt x="10264" y="245"/>
                  </a:lnTo>
                  <a:lnTo>
                    <a:pt x="9913" y="181"/>
                  </a:lnTo>
                  <a:lnTo>
                    <a:pt x="9552" y="128"/>
                  </a:lnTo>
                  <a:lnTo>
                    <a:pt x="9180" y="75"/>
                  </a:lnTo>
                  <a:lnTo>
                    <a:pt x="8819" y="43"/>
                  </a:lnTo>
                  <a:lnTo>
                    <a:pt x="8447" y="22"/>
                  </a:lnTo>
                  <a:lnTo>
                    <a:pt x="807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5" name="Google Shape;1505;p41"/>
            <p:cNvSpPr/>
            <p:nvPr/>
          </p:nvSpPr>
          <p:spPr>
            <a:xfrm>
              <a:off x="2084150" y="4119025"/>
              <a:ext cx="99625" cy="57925"/>
            </a:xfrm>
            <a:custGeom>
              <a:rect b="b" l="l" r="r" t="t"/>
              <a:pathLst>
                <a:path extrusionOk="0" h="2317" w="3985">
                  <a:moveTo>
                    <a:pt x="1987" y="0"/>
                  </a:moveTo>
                  <a:lnTo>
                    <a:pt x="1796" y="11"/>
                  </a:lnTo>
                  <a:lnTo>
                    <a:pt x="1605" y="21"/>
                  </a:lnTo>
                  <a:lnTo>
                    <a:pt x="1424" y="53"/>
                  </a:lnTo>
                  <a:lnTo>
                    <a:pt x="1233" y="85"/>
                  </a:lnTo>
                  <a:lnTo>
                    <a:pt x="1063" y="138"/>
                  </a:lnTo>
                  <a:lnTo>
                    <a:pt x="893" y="191"/>
                  </a:lnTo>
                  <a:lnTo>
                    <a:pt x="733" y="266"/>
                  </a:lnTo>
                  <a:lnTo>
                    <a:pt x="574" y="340"/>
                  </a:lnTo>
                  <a:lnTo>
                    <a:pt x="447" y="425"/>
                  </a:lnTo>
                  <a:lnTo>
                    <a:pt x="330" y="521"/>
                  </a:lnTo>
                  <a:lnTo>
                    <a:pt x="223" y="616"/>
                  </a:lnTo>
                  <a:lnTo>
                    <a:pt x="138" y="723"/>
                  </a:lnTo>
                  <a:lnTo>
                    <a:pt x="75" y="829"/>
                  </a:lnTo>
                  <a:lnTo>
                    <a:pt x="32" y="935"/>
                  </a:lnTo>
                  <a:lnTo>
                    <a:pt x="11" y="1052"/>
                  </a:lnTo>
                  <a:lnTo>
                    <a:pt x="0" y="1158"/>
                  </a:lnTo>
                  <a:lnTo>
                    <a:pt x="11" y="1264"/>
                  </a:lnTo>
                  <a:lnTo>
                    <a:pt x="32" y="1381"/>
                  </a:lnTo>
                  <a:lnTo>
                    <a:pt x="85" y="1487"/>
                  </a:lnTo>
                  <a:lnTo>
                    <a:pt x="149" y="1594"/>
                  </a:lnTo>
                  <a:lnTo>
                    <a:pt x="234" y="1700"/>
                  </a:lnTo>
                  <a:lnTo>
                    <a:pt x="330" y="1796"/>
                  </a:lnTo>
                  <a:lnTo>
                    <a:pt x="447" y="1891"/>
                  </a:lnTo>
                  <a:lnTo>
                    <a:pt x="585" y="1976"/>
                  </a:lnTo>
                  <a:lnTo>
                    <a:pt x="744" y="2051"/>
                  </a:lnTo>
                  <a:lnTo>
                    <a:pt x="903" y="2125"/>
                  </a:lnTo>
                  <a:lnTo>
                    <a:pt x="1073" y="2178"/>
                  </a:lnTo>
                  <a:lnTo>
                    <a:pt x="1243" y="2231"/>
                  </a:lnTo>
                  <a:lnTo>
                    <a:pt x="1435" y="2263"/>
                  </a:lnTo>
                  <a:lnTo>
                    <a:pt x="1615" y="2295"/>
                  </a:lnTo>
                  <a:lnTo>
                    <a:pt x="1807" y="2306"/>
                  </a:lnTo>
                  <a:lnTo>
                    <a:pt x="1998" y="2316"/>
                  </a:lnTo>
                  <a:lnTo>
                    <a:pt x="2189" y="2306"/>
                  </a:lnTo>
                  <a:lnTo>
                    <a:pt x="2380" y="2295"/>
                  </a:lnTo>
                  <a:lnTo>
                    <a:pt x="2571" y="2263"/>
                  </a:lnTo>
                  <a:lnTo>
                    <a:pt x="2752" y="2231"/>
                  </a:lnTo>
                  <a:lnTo>
                    <a:pt x="2933" y="2178"/>
                  </a:lnTo>
                  <a:lnTo>
                    <a:pt x="3103" y="2125"/>
                  </a:lnTo>
                  <a:lnTo>
                    <a:pt x="3262" y="2051"/>
                  </a:lnTo>
                  <a:lnTo>
                    <a:pt x="3411" y="1976"/>
                  </a:lnTo>
                  <a:lnTo>
                    <a:pt x="3549" y="1891"/>
                  </a:lnTo>
                  <a:lnTo>
                    <a:pt x="3666" y="1796"/>
                  </a:lnTo>
                  <a:lnTo>
                    <a:pt x="3761" y="1700"/>
                  </a:lnTo>
                  <a:lnTo>
                    <a:pt x="3846" y="1594"/>
                  </a:lnTo>
                  <a:lnTo>
                    <a:pt x="3910" y="1487"/>
                  </a:lnTo>
                  <a:lnTo>
                    <a:pt x="3953" y="1381"/>
                  </a:lnTo>
                  <a:lnTo>
                    <a:pt x="3985" y="1264"/>
                  </a:lnTo>
                  <a:lnTo>
                    <a:pt x="3985" y="1158"/>
                  </a:lnTo>
                  <a:lnTo>
                    <a:pt x="3985" y="1052"/>
                  </a:lnTo>
                  <a:lnTo>
                    <a:pt x="3953" y="935"/>
                  </a:lnTo>
                  <a:lnTo>
                    <a:pt x="3910" y="829"/>
                  </a:lnTo>
                  <a:lnTo>
                    <a:pt x="3836" y="723"/>
                  </a:lnTo>
                  <a:lnTo>
                    <a:pt x="3761" y="616"/>
                  </a:lnTo>
                  <a:lnTo>
                    <a:pt x="3655" y="521"/>
                  </a:lnTo>
                  <a:lnTo>
                    <a:pt x="3538" y="425"/>
                  </a:lnTo>
                  <a:lnTo>
                    <a:pt x="3400" y="340"/>
                  </a:lnTo>
                  <a:lnTo>
                    <a:pt x="3251" y="266"/>
                  </a:lnTo>
                  <a:lnTo>
                    <a:pt x="3092" y="191"/>
                  </a:lnTo>
                  <a:lnTo>
                    <a:pt x="2922" y="138"/>
                  </a:lnTo>
                  <a:lnTo>
                    <a:pt x="2741" y="85"/>
                  </a:lnTo>
                  <a:lnTo>
                    <a:pt x="2561" y="53"/>
                  </a:lnTo>
                  <a:lnTo>
                    <a:pt x="2370" y="21"/>
                  </a:lnTo>
                  <a:lnTo>
                    <a:pt x="2178" y="11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6" name="Google Shape;1506;p41"/>
            <p:cNvSpPr/>
            <p:nvPr/>
          </p:nvSpPr>
          <p:spPr>
            <a:xfrm>
              <a:off x="1526625" y="4119025"/>
              <a:ext cx="99900" cy="57925"/>
            </a:xfrm>
            <a:custGeom>
              <a:rect b="b" l="l" r="r" t="t"/>
              <a:pathLst>
                <a:path extrusionOk="0" h="2317" w="3996">
                  <a:moveTo>
                    <a:pt x="1987" y="0"/>
                  </a:moveTo>
                  <a:lnTo>
                    <a:pt x="1796" y="11"/>
                  </a:lnTo>
                  <a:lnTo>
                    <a:pt x="1605" y="21"/>
                  </a:lnTo>
                  <a:lnTo>
                    <a:pt x="1424" y="53"/>
                  </a:lnTo>
                  <a:lnTo>
                    <a:pt x="1243" y="85"/>
                  </a:lnTo>
                  <a:lnTo>
                    <a:pt x="1063" y="138"/>
                  </a:lnTo>
                  <a:lnTo>
                    <a:pt x="893" y="191"/>
                  </a:lnTo>
                  <a:lnTo>
                    <a:pt x="733" y="266"/>
                  </a:lnTo>
                  <a:lnTo>
                    <a:pt x="585" y="340"/>
                  </a:lnTo>
                  <a:lnTo>
                    <a:pt x="446" y="425"/>
                  </a:lnTo>
                  <a:lnTo>
                    <a:pt x="330" y="521"/>
                  </a:lnTo>
                  <a:lnTo>
                    <a:pt x="223" y="616"/>
                  </a:lnTo>
                  <a:lnTo>
                    <a:pt x="149" y="723"/>
                  </a:lnTo>
                  <a:lnTo>
                    <a:pt x="85" y="829"/>
                  </a:lnTo>
                  <a:lnTo>
                    <a:pt x="43" y="935"/>
                  </a:lnTo>
                  <a:lnTo>
                    <a:pt x="11" y="1052"/>
                  </a:lnTo>
                  <a:lnTo>
                    <a:pt x="0" y="1158"/>
                  </a:lnTo>
                  <a:lnTo>
                    <a:pt x="11" y="1264"/>
                  </a:lnTo>
                  <a:lnTo>
                    <a:pt x="43" y="1381"/>
                  </a:lnTo>
                  <a:lnTo>
                    <a:pt x="85" y="1487"/>
                  </a:lnTo>
                  <a:lnTo>
                    <a:pt x="149" y="1594"/>
                  </a:lnTo>
                  <a:lnTo>
                    <a:pt x="234" y="1700"/>
                  </a:lnTo>
                  <a:lnTo>
                    <a:pt x="330" y="1796"/>
                  </a:lnTo>
                  <a:lnTo>
                    <a:pt x="457" y="1891"/>
                  </a:lnTo>
                  <a:lnTo>
                    <a:pt x="595" y="1976"/>
                  </a:lnTo>
                  <a:lnTo>
                    <a:pt x="744" y="2051"/>
                  </a:lnTo>
                  <a:lnTo>
                    <a:pt x="903" y="2125"/>
                  </a:lnTo>
                  <a:lnTo>
                    <a:pt x="1073" y="2178"/>
                  </a:lnTo>
                  <a:lnTo>
                    <a:pt x="1254" y="2231"/>
                  </a:lnTo>
                  <a:lnTo>
                    <a:pt x="1435" y="2263"/>
                  </a:lnTo>
                  <a:lnTo>
                    <a:pt x="1626" y="2295"/>
                  </a:lnTo>
                  <a:lnTo>
                    <a:pt x="1817" y="2306"/>
                  </a:lnTo>
                  <a:lnTo>
                    <a:pt x="2008" y="2316"/>
                  </a:lnTo>
                  <a:lnTo>
                    <a:pt x="2199" y="2306"/>
                  </a:lnTo>
                  <a:lnTo>
                    <a:pt x="2391" y="2295"/>
                  </a:lnTo>
                  <a:lnTo>
                    <a:pt x="2571" y="2263"/>
                  </a:lnTo>
                  <a:lnTo>
                    <a:pt x="2752" y="2231"/>
                  </a:lnTo>
                  <a:lnTo>
                    <a:pt x="2933" y="2178"/>
                  </a:lnTo>
                  <a:lnTo>
                    <a:pt x="3103" y="2125"/>
                  </a:lnTo>
                  <a:lnTo>
                    <a:pt x="3262" y="2051"/>
                  </a:lnTo>
                  <a:lnTo>
                    <a:pt x="3411" y="1976"/>
                  </a:lnTo>
                  <a:lnTo>
                    <a:pt x="3549" y="1891"/>
                  </a:lnTo>
                  <a:lnTo>
                    <a:pt x="3666" y="1796"/>
                  </a:lnTo>
                  <a:lnTo>
                    <a:pt x="3772" y="1700"/>
                  </a:lnTo>
                  <a:lnTo>
                    <a:pt x="3846" y="1594"/>
                  </a:lnTo>
                  <a:lnTo>
                    <a:pt x="3910" y="1487"/>
                  </a:lnTo>
                  <a:lnTo>
                    <a:pt x="3953" y="1381"/>
                  </a:lnTo>
                  <a:lnTo>
                    <a:pt x="3984" y="1264"/>
                  </a:lnTo>
                  <a:lnTo>
                    <a:pt x="3995" y="1158"/>
                  </a:lnTo>
                  <a:lnTo>
                    <a:pt x="3984" y="1052"/>
                  </a:lnTo>
                  <a:lnTo>
                    <a:pt x="3953" y="935"/>
                  </a:lnTo>
                  <a:lnTo>
                    <a:pt x="3910" y="829"/>
                  </a:lnTo>
                  <a:lnTo>
                    <a:pt x="3846" y="723"/>
                  </a:lnTo>
                  <a:lnTo>
                    <a:pt x="3761" y="616"/>
                  </a:lnTo>
                  <a:lnTo>
                    <a:pt x="3666" y="521"/>
                  </a:lnTo>
                  <a:lnTo>
                    <a:pt x="3538" y="425"/>
                  </a:lnTo>
                  <a:lnTo>
                    <a:pt x="3400" y="340"/>
                  </a:lnTo>
                  <a:lnTo>
                    <a:pt x="3251" y="266"/>
                  </a:lnTo>
                  <a:lnTo>
                    <a:pt x="3092" y="191"/>
                  </a:lnTo>
                  <a:lnTo>
                    <a:pt x="2922" y="138"/>
                  </a:lnTo>
                  <a:lnTo>
                    <a:pt x="2741" y="85"/>
                  </a:lnTo>
                  <a:lnTo>
                    <a:pt x="2561" y="53"/>
                  </a:lnTo>
                  <a:lnTo>
                    <a:pt x="2369" y="21"/>
                  </a:lnTo>
                  <a:lnTo>
                    <a:pt x="2178" y="11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7" name="Google Shape;1507;p41"/>
            <p:cNvSpPr/>
            <p:nvPr/>
          </p:nvSpPr>
          <p:spPr>
            <a:xfrm>
              <a:off x="2222800" y="4199225"/>
              <a:ext cx="99900" cy="57675"/>
            </a:xfrm>
            <a:custGeom>
              <a:rect b="b" l="l" r="r" t="t"/>
              <a:pathLst>
                <a:path extrusionOk="0" h="2307" w="3996">
                  <a:moveTo>
                    <a:pt x="1796" y="1"/>
                  </a:moveTo>
                  <a:lnTo>
                    <a:pt x="1605" y="22"/>
                  </a:lnTo>
                  <a:lnTo>
                    <a:pt x="1424" y="43"/>
                  </a:lnTo>
                  <a:lnTo>
                    <a:pt x="1243" y="86"/>
                  </a:lnTo>
                  <a:lnTo>
                    <a:pt x="1063" y="128"/>
                  </a:lnTo>
                  <a:lnTo>
                    <a:pt x="893" y="192"/>
                  </a:lnTo>
                  <a:lnTo>
                    <a:pt x="734" y="256"/>
                  </a:lnTo>
                  <a:lnTo>
                    <a:pt x="585" y="341"/>
                  </a:lnTo>
                  <a:lnTo>
                    <a:pt x="447" y="426"/>
                  </a:lnTo>
                  <a:lnTo>
                    <a:pt x="330" y="521"/>
                  </a:lnTo>
                  <a:lnTo>
                    <a:pt x="224" y="617"/>
                  </a:lnTo>
                  <a:lnTo>
                    <a:pt x="149" y="723"/>
                  </a:lnTo>
                  <a:lnTo>
                    <a:pt x="85" y="819"/>
                  </a:lnTo>
                  <a:lnTo>
                    <a:pt x="32" y="936"/>
                  </a:lnTo>
                  <a:lnTo>
                    <a:pt x="11" y="1042"/>
                  </a:lnTo>
                  <a:lnTo>
                    <a:pt x="0" y="1148"/>
                  </a:lnTo>
                  <a:lnTo>
                    <a:pt x="11" y="1265"/>
                  </a:lnTo>
                  <a:lnTo>
                    <a:pt x="43" y="1371"/>
                  </a:lnTo>
                  <a:lnTo>
                    <a:pt x="85" y="1477"/>
                  </a:lnTo>
                  <a:lnTo>
                    <a:pt x="149" y="1584"/>
                  </a:lnTo>
                  <a:lnTo>
                    <a:pt x="234" y="1690"/>
                  </a:lnTo>
                  <a:lnTo>
                    <a:pt x="330" y="1786"/>
                  </a:lnTo>
                  <a:lnTo>
                    <a:pt x="447" y="1881"/>
                  </a:lnTo>
                  <a:lnTo>
                    <a:pt x="585" y="1966"/>
                  </a:lnTo>
                  <a:lnTo>
                    <a:pt x="744" y="2051"/>
                  </a:lnTo>
                  <a:lnTo>
                    <a:pt x="903" y="2115"/>
                  </a:lnTo>
                  <a:lnTo>
                    <a:pt x="1073" y="2179"/>
                  </a:lnTo>
                  <a:lnTo>
                    <a:pt x="1254" y="2221"/>
                  </a:lnTo>
                  <a:lnTo>
                    <a:pt x="1435" y="2264"/>
                  </a:lnTo>
                  <a:lnTo>
                    <a:pt x="1626" y="2285"/>
                  </a:lnTo>
                  <a:lnTo>
                    <a:pt x="1807" y="2306"/>
                  </a:lnTo>
                  <a:lnTo>
                    <a:pt x="2189" y="2306"/>
                  </a:lnTo>
                  <a:lnTo>
                    <a:pt x="2380" y="2285"/>
                  </a:lnTo>
                  <a:lnTo>
                    <a:pt x="2572" y="2264"/>
                  </a:lnTo>
                  <a:lnTo>
                    <a:pt x="2752" y="2221"/>
                  </a:lnTo>
                  <a:lnTo>
                    <a:pt x="2933" y="2179"/>
                  </a:lnTo>
                  <a:lnTo>
                    <a:pt x="3103" y="2115"/>
                  </a:lnTo>
                  <a:lnTo>
                    <a:pt x="3262" y="2051"/>
                  </a:lnTo>
                  <a:lnTo>
                    <a:pt x="3411" y="1966"/>
                  </a:lnTo>
                  <a:lnTo>
                    <a:pt x="3549" y="1881"/>
                  </a:lnTo>
                  <a:lnTo>
                    <a:pt x="3666" y="1786"/>
                  </a:lnTo>
                  <a:lnTo>
                    <a:pt x="3762" y="1690"/>
                  </a:lnTo>
                  <a:lnTo>
                    <a:pt x="3847" y="1584"/>
                  </a:lnTo>
                  <a:lnTo>
                    <a:pt x="3910" y="1477"/>
                  </a:lnTo>
                  <a:lnTo>
                    <a:pt x="3953" y="1371"/>
                  </a:lnTo>
                  <a:lnTo>
                    <a:pt x="3985" y="1265"/>
                  </a:lnTo>
                  <a:lnTo>
                    <a:pt x="3995" y="1148"/>
                  </a:lnTo>
                  <a:lnTo>
                    <a:pt x="3985" y="1042"/>
                  </a:lnTo>
                  <a:lnTo>
                    <a:pt x="3953" y="936"/>
                  </a:lnTo>
                  <a:lnTo>
                    <a:pt x="3910" y="819"/>
                  </a:lnTo>
                  <a:lnTo>
                    <a:pt x="3847" y="713"/>
                  </a:lnTo>
                  <a:lnTo>
                    <a:pt x="3762" y="617"/>
                  </a:lnTo>
                  <a:lnTo>
                    <a:pt x="3655" y="521"/>
                  </a:lnTo>
                  <a:lnTo>
                    <a:pt x="3538" y="426"/>
                  </a:lnTo>
                  <a:lnTo>
                    <a:pt x="3400" y="341"/>
                  </a:lnTo>
                  <a:lnTo>
                    <a:pt x="3252" y="256"/>
                  </a:lnTo>
                  <a:lnTo>
                    <a:pt x="3092" y="192"/>
                  </a:lnTo>
                  <a:lnTo>
                    <a:pt x="2922" y="128"/>
                  </a:lnTo>
                  <a:lnTo>
                    <a:pt x="2742" y="86"/>
                  </a:lnTo>
                  <a:lnTo>
                    <a:pt x="2561" y="43"/>
                  </a:lnTo>
                  <a:lnTo>
                    <a:pt x="2370" y="22"/>
                  </a:lnTo>
                  <a:lnTo>
                    <a:pt x="217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8" name="Google Shape;1508;p41"/>
            <p:cNvSpPr/>
            <p:nvPr/>
          </p:nvSpPr>
          <p:spPr>
            <a:xfrm>
              <a:off x="1388750" y="4199225"/>
              <a:ext cx="99900" cy="57675"/>
            </a:xfrm>
            <a:custGeom>
              <a:rect b="b" l="l" r="r" t="t"/>
              <a:pathLst>
                <a:path extrusionOk="0" h="2307" w="3996">
                  <a:moveTo>
                    <a:pt x="1807" y="1"/>
                  </a:moveTo>
                  <a:lnTo>
                    <a:pt x="1616" y="22"/>
                  </a:lnTo>
                  <a:lnTo>
                    <a:pt x="1425" y="43"/>
                  </a:lnTo>
                  <a:lnTo>
                    <a:pt x="1244" y="86"/>
                  </a:lnTo>
                  <a:lnTo>
                    <a:pt x="1063" y="128"/>
                  </a:lnTo>
                  <a:lnTo>
                    <a:pt x="893" y="192"/>
                  </a:lnTo>
                  <a:lnTo>
                    <a:pt x="734" y="256"/>
                  </a:lnTo>
                  <a:lnTo>
                    <a:pt x="585" y="341"/>
                  </a:lnTo>
                  <a:lnTo>
                    <a:pt x="447" y="426"/>
                  </a:lnTo>
                  <a:lnTo>
                    <a:pt x="330" y="521"/>
                  </a:lnTo>
                  <a:lnTo>
                    <a:pt x="235" y="617"/>
                  </a:lnTo>
                  <a:lnTo>
                    <a:pt x="150" y="723"/>
                  </a:lnTo>
                  <a:lnTo>
                    <a:pt x="86" y="819"/>
                  </a:lnTo>
                  <a:lnTo>
                    <a:pt x="43" y="936"/>
                  </a:lnTo>
                  <a:lnTo>
                    <a:pt x="12" y="1042"/>
                  </a:lnTo>
                  <a:lnTo>
                    <a:pt x="1" y="1148"/>
                  </a:lnTo>
                  <a:lnTo>
                    <a:pt x="12" y="1265"/>
                  </a:lnTo>
                  <a:lnTo>
                    <a:pt x="43" y="1371"/>
                  </a:lnTo>
                  <a:lnTo>
                    <a:pt x="86" y="1477"/>
                  </a:lnTo>
                  <a:lnTo>
                    <a:pt x="150" y="1584"/>
                  </a:lnTo>
                  <a:lnTo>
                    <a:pt x="235" y="1690"/>
                  </a:lnTo>
                  <a:lnTo>
                    <a:pt x="341" y="1786"/>
                  </a:lnTo>
                  <a:lnTo>
                    <a:pt x="458" y="1881"/>
                  </a:lnTo>
                  <a:lnTo>
                    <a:pt x="596" y="1966"/>
                  </a:lnTo>
                  <a:lnTo>
                    <a:pt x="745" y="2051"/>
                  </a:lnTo>
                  <a:lnTo>
                    <a:pt x="904" y="2115"/>
                  </a:lnTo>
                  <a:lnTo>
                    <a:pt x="1074" y="2179"/>
                  </a:lnTo>
                  <a:lnTo>
                    <a:pt x="1255" y="2221"/>
                  </a:lnTo>
                  <a:lnTo>
                    <a:pt x="1435" y="2264"/>
                  </a:lnTo>
                  <a:lnTo>
                    <a:pt x="1627" y="2285"/>
                  </a:lnTo>
                  <a:lnTo>
                    <a:pt x="1818" y="2306"/>
                  </a:lnTo>
                  <a:lnTo>
                    <a:pt x="2200" y="2306"/>
                  </a:lnTo>
                  <a:lnTo>
                    <a:pt x="2392" y="2285"/>
                  </a:lnTo>
                  <a:lnTo>
                    <a:pt x="2572" y="2264"/>
                  </a:lnTo>
                  <a:lnTo>
                    <a:pt x="2763" y="2221"/>
                  </a:lnTo>
                  <a:lnTo>
                    <a:pt x="2933" y="2179"/>
                  </a:lnTo>
                  <a:lnTo>
                    <a:pt x="3103" y="2115"/>
                  </a:lnTo>
                  <a:lnTo>
                    <a:pt x="3263" y="2051"/>
                  </a:lnTo>
                  <a:lnTo>
                    <a:pt x="3422" y="1966"/>
                  </a:lnTo>
                  <a:lnTo>
                    <a:pt x="3550" y="1881"/>
                  </a:lnTo>
                  <a:lnTo>
                    <a:pt x="3666" y="1786"/>
                  </a:lnTo>
                  <a:lnTo>
                    <a:pt x="3773" y="1690"/>
                  </a:lnTo>
                  <a:lnTo>
                    <a:pt x="3858" y="1584"/>
                  </a:lnTo>
                  <a:lnTo>
                    <a:pt x="3911" y="1477"/>
                  </a:lnTo>
                  <a:lnTo>
                    <a:pt x="3964" y="1371"/>
                  </a:lnTo>
                  <a:lnTo>
                    <a:pt x="3985" y="1265"/>
                  </a:lnTo>
                  <a:lnTo>
                    <a:pt x="3996" y="1148"/>
                  </a:lnTo>
                  <a:lnTo>
                    <a:pt x="3985" y="1042"/>
                  </a:lnTo>
                  <a:lnTo>
                    <a:pt x="3953" y="936"/>
                  </a:lnTo>
                  <a:lnTo>
                    <a:pt x="3911" y="819"/>
                  </a:lnTo>
                  <a:lnTo>
                    <a:pt x="3847" y="713"/>
                  </a:lnTo>
                  <a:lnTo>
                    <a:pt x="3762" y="617"/>
                  </a:lnTo>
                  <a:lnTo>
                    <a:pt x="3666" y="521"/>
                  </a:lnTo>
                  <a:lnTo>
                    <a:pt x="3550" y="426"/>
                  </a:lnTo>
                  <a:lnTo>
                    <a:pt x="3412" y="330"/>
                  </a:lnTo>
                  <a:lnTo>
                    <a:pt x="3252" y="256"/>
                  </a:lnTo>
                  <a:lnTo>
                    <a:pt x="3093" y="192"/>
                  </a:lnTo>
                  <a:lnTo>
                    <a:pt x="2923" y="128"/>
                  </a:lnTo>
                  <a:lnTo>
                    <a:pt x="2742" y="86"/>
                  </a:lnTo>
                  <a:lnTo>
                    <a:pt x="2562" y="43"/>
                  </a:lnTo>
                  <a:lnTo>
                    <a:pt x="2381" y="22"/>
                  </a:lnTo>
                  <a:lnTo>
                    <a:pt x="219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9" name="Google Shape;1509;p41"/>
            <p:cNvSpPr/>
            <p:nvPr/>
          </p:nvSpPr>
          <p:spPr>
            <a:xfrm>
              <a:off x="2220150" y="3716075"/>
              <a:ext cx="99625" cy="57925"/>
            </a:xfrm>
            <a:custGeom>
              <a:rect b="b" l="l" r="r" t="t"/>
              <a:pathLst>
                <a:path extrusionOk="0" h="2317" w="3985">
                  <a:moveTo>
                    <a:pt x="1987" y="1"/>
                  </a:moveTo>
                  <a:lnTo>
                    <a:pt x="1796" y="11"/>
                  </a:lnTo>
                  <a:lnTo>
                    <a:pt x="1604" y="22"/>
                  </a:lnTo>
                  <a:lnTo>
                    <a:pt x="1413" y="54"/>
                  </a:lnTo>
                  <a:lnTo>
                    <a:pt x="1233" y="86"/>
                  </a:lnTo>
                  <a:lnTo>
                    <a:pt x="1063" y="139"/>
                  </a:lnTo>
                  <a:lnTo>
                    <a:pt x="893" y="192"/>
                  </a:lnTo>
                  <a:lnTo>
                    <a:pt x="733" y="256"/>
                  </a:lnTo>
                  <a:lnTo>
                    <a:pt x="574" y="341"/>
                  </a:lnTo>
                  <a:lnTo>
                    <a:pt x="436" y="426"/>
                  </a:lnTo>
                  <a:lnTo>
                    <a:pt x="319" y="521"/>
                  </a:lnTo>
                  <a:lnTo>
                    <a:pt x="223" y="617"/>
                  </a:lnTo>
                  <a:lnTo>
                    <a:pt x="138" y="723"/>
                  </a:lnTo>
                  <a:lnTo>
                    <a:pt x="75" y="829"/>
                  </a:lnTo>
                  <a:lnTo>
                    <a:pt x="32" y="935"/>
                  </a:lnTo>
                  <a:lnTo>
                    <a:pt x="11" y="1042"/>
                  </a:lnTo>
                  <a:lnTo>
                    <a:pt x="0" y="1159"/>
                  </a:lnTo>
                  <a:lnTo>
                    <a:pt x="11" y="1265"/>
                  </a:lnTo>
                  <a:lnTo>
                    <a:pt x="32" y="1382"/>
                  </a:lnTo>
                  <a:lnTo>
                    <a:pt x="85" y="1488"/>
                  </a:lnTo>
                  <a:lnTo>
                    <a:pt x="149" y="1594"/>
                  </a:lnTo>
                  <a:lnTo>
                    <a:pt x="234" y="1690"/>
                  </a:lnTo>
                  <a:lnTo>
                    <a:pt x="330" y="1796"/>
                  </a:lnTo>
                  <a:lnTo>
                    <a:pt x="446" y="1892"/>
                  </a:lnTo>
                  <a:lnTo>
                    <a:pt x="585" y="1977"/>
                  </a:lnTo>
                  <a:lnTo>
                    <a:pt x="733" y="2051"/>
                  </a:lnTo>
                  <a:lnTo>
                    <a:pt x="903" y="2125"/>
                  </a:lnTo>
                  <a:lnTo>
                    <a:pt x="1073" y="2179"/>
                  </a:lnTo>
                  <a:lnTo>
                    <a:pt x="1243" y="2232"/>
                  </a:lnTo>
                  <a:lnTo>
                    <a:pt x="1434" y="2264"/>
                  </a:lnTo>
                  <a:lnTo>
                    <a:pt x="1615" y="2295"/>
                  </a:lnTo>
                  <a:lnTo>
                    <a:pt x="1806" y="2306"/>
                  </a:lnTo>
                  <a:lnTo>
                    <a:pt x="1998" y="2317"/>
                  </a:lnTo>
                  <a:lnTo>
                    <a:pt x="2189" y="2306"/>
                  </a:lnTo>
                  <a:lnTo>
                    <a:pt x="2380" y="2295"/>
                  </a:lnTo>
                  <a:lnTo>
                    <a:pt x="2571" y="2264"/>
                  </a:lnTo>
                  <a:lnTo>
                    <a:pt x="2752" y="2232"/>
                  </a:lnTo>
                  <a:lnTo>
                    <a:pt x="2933" y="2179"/>
                  </a:lnTo>
                  <a:lnTo>
                    <a:pt x="3103" y="2125"/>
                  </a:lnTo>
                  <a:lnTo>
                    <a:pt x="3262" y="2051"/>
                  </a:lnTo>
                  <a:lnTo>
                    <a:pt x="3411" y="1977"/>
                  </a:lnTo>
                  <a:lnTo>
                    <a:pt x="3549" y="1892"/>
                  </a:lnTo>
                  <a:lnTo>
                    <a:pt x="3666" y="1796"/>
                  </a:lnTo>
                  <a:lnTo>
                    <a:pt x="3761" y="1700"/>
                  </a:lnTo>
                  <a:lnTo>
                    <a:pt x="3846" y="1594"/>
                  </a:lnTo>
                  <a:lnTo>
                    <a:pt x="3910" y="1488"/>
                  </a:lnTo>
                  <a:lnTo>
                    <a:pt x="3953" y="1382"/>
                  </a:lnTo>
                  <a:lnTo>
                    <a:pt x="3984" y="1265"/>
                  </a:lnTo>
                  <a:lnTo>
                    <a:pt x="3984" y="1159"/>
                  </a:lnTo>
                  <a:lnTo>
                    <a:pt x="3974" y="1042"/>
                  </a:lnTo>
                  <a:lnTo>
                    <a:pt x="3953" y="935"/>
                  </a:lnTo>
                  <a:lnTo>
                    <a:pt x="3899" y="829"/>
                  </a:lnTo>
                  <a:lnTo>
                    <a:pt x="3836" y="723"/>
                  </a:lnTo>
                  <a:lnTo>
                    <a:pt x="3761" y="617"/>
                  </a:lnTo>
                  <a:lnTo>
                    <a:pt x="3655" y="521"/>
                  </a:lnTo>
                  <a:lnTo>
                    <a:pt x="3538" y="426"/>
                  </a:lnTo>
                  <a:lnTo>
                    <a:pt x="3400" y="341"/>
                  </a:lnTo>
                  <a:lnTo>
                    <a:pt x="3251" y="256"/>
                  </a:lnTo>
                  <a:lnTo>
                    <a:pt x="3081" y="192"/>
                  </a:lnTo>
                  <a:lnTo>
                    <a:pt x="2911" y="139"/>
                  </a:lnTo>
                  <a:lnTo>
                    <a:pt x="2741" y="86"/>
                  </a:lnTo>
                  <a:lnTo>
                    <a:pt x="2561" y="54"/>
                  </a:lnTo>
                  <a:lnTo>
                    <a:pt x="2369" y="22"/>
                  </a:lnTo>
                  <a:lnTo>
                    <a:pt x="2178" y="11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0" name="Google Shape;1510;p41"/>
            <p:cNvSpPr/>
            <p:nvPr/>
          </p:nvSpPr>
          <p:spPr>
            <a:xfrm>
              <a:off x="1386100" y="3716075"/>
              <a:ext cx="99900" cy="57925"/>
            </a:xfrm>
            <a:custGeom>
              <a:rect b="b" l="l" r="r" t="t"/>
              <a:pathLst>
                <a:path extrusionOk="0" h="2317" w="3996">
                  <a:moveTo>
                    <a:pt x="1988" y="1"/>
                  </a:moveTo>
                  <a:lnTo>
                    <a:pt x="1796" y="11"/>
                  </a:lnTo>
                  <a:lnTo>
                    <a:pt x="1616" y="22"/>
                  </a:lnTo>
                  <a:lnTo>
                    <a:pt x="1424" y="54"/>
                  </a:lnTo>
                  <a:lnTo>
                    <a:pt x="1244" y="86"/>
                  </a:lnTo>
                  <a:lnTo>
                    <a:pt x="1063" y="139"/>
                  </a:lnTo>
                  <a:lnTo>
                    <a:pt x="893" y="192"/>
                  </a:lnTo>
                  <a:lnTo>
                    <a:pt x="734" y="266"/>
                  </a:lnTo>
                  <a:lnTo>
                    <a:pt x="585" y="341"/>
                  </a:lnTo>
                  <a:lnTo>
                    <a:pt x="447" y="426"/>
                  </a:lnTo>
                  <a:lnTo>
                    <a:pt x="330" y="521"/>
                  </a:lnTo>
                  <a:lnTo>
                    <a:pt x="224" y="617"/>
                  </a:lnTo>
                  <a:lnTo>
                    <a:pt x="149" y="723"/>
                  </a:lnTo>
                  <a:lnTo>
                    <a:pt x="86" y="829"/>
                  </a:lnTo>
                  <a:lnTo>
                    <a:pt x="43" y="935"/>
                  </a:lnTo>
                  <a:lnTo>
                    <a:pt x="11" y="1042"/>
                  </a:lnTo>
                  <a:lnTo>
                    <a:pt x="1" y="1159"/>
                  </a:lnTo>
                  <a:lnTo>
                    <a:pt x="11" y="1265"/>
                  </a:lnTo>
                  <a:lnTo>
                    <a:pt x="43" y="1382"/>
                  </a:lnTo>
                  <a:lnTo>
                    <a:pt x="86" y="1488"/>
                  </a:lnTo>
                  <a:lnTo>
                    <a:pt x="149" y="1594"/>
                  </a:lnTo>
                  <a:lnTo>
                    <a:pt x="234" y="1700"/>
                  </a:lnTo>
                  <a:lnTo>
                    <a:pt x="330" y="1796"/>
                  </a:lnTo>
                  <a:lnTo>
                    <a:pt x="458" y="1892"/>
                  </a:lnTo>
                  <a:lnTo>
                    <a:pt x="596" y="1977"/>
                  </a:lnTo>
                  <a:lnTo>
                    <a:pt x="744" y="2051"/>
                  </a:lnTo>
                  <a:lnTo>
                    <a:pt x="904" y="2125"/>
                  </a:lnTo>
                  <a:lnTo>
                    <a:pt x="1074" y="2179"/>
                  </a:lnTo>
                  <a:lnTo>
                    <a:pt x="1254" y="2232"/>
                  </a:lnTo>
                  <a:lnTo>
                    <a:pt x="1435" y="2264"/>
                  </a:lnTo>
                  <a:lnTo>
                    <a:pt x="1626" y="2295"/>
                  </a:lnTo>
                  <a:lnTo>
                    <a:pt x="1818" y="2306"/>
                  </a:lnTo>
                  <a:lnTo>
                    <a:pt x="2009" y="2317"/>
                  </a:lnTo>
                  <a:lnTo>
                    <a:pt x="2200" y="2306"/>
                  </a:lnTo>
                  <a:lnTo>
                    <a:pt x="2391" y="2295"/>
                  </a:lnTo>
                  <a:lnTo>
                    <a:pt x="2572" y="2264"/>
                  </a:lnTo>
                  <a:lnTo>
                    <a:pt x="2753" y="2232"/>
                  </a:lnTo>
                  <a:lnTo>
                    <a:pt x="2933" y="2179"/>
                  </a:lnTo>
                  <a:lnTo>
                    <a:pt x="3103" y="2125"/>
                  </a:lnTo>
                  <a:lnTo>
                    <a:pt x="3263" y="2051"/>
                  </a:lnTo>
                  <a:lnTo>
                    <a:pt x="3411" y="1977"/>
                  </a:lnTo>
                  <a:lnTo>
                    <a:pt x="3549" y="1892"/>
                  </a:lnTo>
                  <a:lnTo>
                    <a:pt x="3666" y="1796"/>
                  </a:lnTo>
                  <a:lnTo>
                    <a:pt x="3772" y="1700"/>
                  </a:lnTo>
                  <a:lnTo>
                    <a:pt x="3847" y="1594"/>
                  </a:lnTo>
                  <a:lnTo>
                    <a:pt x="3911" y="1488"/>
                  </a:lnTo>
                  <a:lnTo>
                    <a:pt x="3953" y="1382"/>
                  </a:lnTo>
                  <a:lnTo>
                    <a:pt x="3985" y="1265"/>
                  </a:lnTo>
                  <a:lnTo>
                    <a:pt x="3996" y="1159"/>
                  </a:lnTo>
                  <a:lnTo>
                    <a:pt x="3985" y="1042"/>
                  </a:lnTo>
                  <a:lnTo>
                    <a:pt x="3953" y="935"/>
                  </a:lnTo>
                  <a:lnTo>
                    <a:pt x="3911" y="829"/>
                  </a:lnTo>
                  <a:lnTo>
                    <a:pt x="3847" y="723"/>
                  </a:lnTo>
                  <a:lnTo>
                    <a:pt x="3762" y="617"/>
                  </a:lnTo>
                  <a:lnTo>
                    <a:pt x="3666" y="521"/>
                  </a:lnTo>
                  <a:lnTo>
                    <a:pt x="3539" y="426"/>
                  </a:lnTo>
                  <a:lnTo>
                    <a:pt x="3401" y="341"/>
                  </a:lnTo>
                  <a:lnTo>
                    <a:pt x="3252" y="266"/>
                  </a:lnTo>
                  <a:lnTo>
                    <a:pt x="3093" y="192"/>
                  </a:lnTo>
                  <a:lnTo>
                    <a:pt x="2923" y="139"/>
                  </a:lnTo>
                  <a:lnTo>
                    <a:pt x="2742" y="86"/>
                  </a:lnTo>
                  <a:lnTo>
                    <a:pt x="2561" y="54"/>
                  </a:lnTo>
                  <a:lnTo>
                    <a:pt x="2370" y="22"/>
                  </a:lnTo>
                  <a:lnTo>
                    <a:pt x="2179" y="11"/>
                  </a:lnTo>
                  <a:lnTo>
                    <a:pt x="198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1" name="Google Shape;1511;p41"/>
            <p:cNvSpPr/>
            <p:nvPr/>
          </p:nvSpPr>
          <p:spPr>
            <a:xfrm>
              <a:off x="827250" y="3466125"/>
              <a:ext cx="386500" cy="615450"/>
            </a:xfrm>
            <a:custGeom>
              <a:rect b="b" l="l" r="r" t="t"/>
              <a:pathLst>
                <a:path extrusionOk="0" h="24618" w="15460">
                  <a:moveTo>
                    <a:pt x="7725" y="1"/>
                  </a:moveTo>
                  <a:lnTo>
                    <a:pt x="7501" y="11"/>
                  </a:lnTo>
                  <a:lnTo>
                    <a:pt x="7289" y="33"/>
                  </a:lnTo>
                  <a:lnTo>
                    <a:pt x="7076" y="54"/>
                  </a:lnTo>
                  <a:lnTo>
                    <a:pt x="6864" y="96"/>
                  </a:lnTo>
                  <a:lnTo>
                    <a:pt x="6652" y="139"/>
                  </a:lnTo>
                  <a:lnTo>
                    <a:pt x="6450" y="203"/>
                  </a:lnTo>
                  <a:lnTo>
                    <a:pt x="6248" y="266"/>
                  </a:lnTo>
                  <a:lnTo>
                    <a:pt x="6057" y="341"/>
                  </a:lnTo>
                  <a:lnTo>
                    <a:pt x="5865" y="426"/>
                  </a:lnTo>
                  <a:lnTo>
                    <a:pt x="5674" y="521"/>
                  </a:lnTo>
                  <a:lnTo>
                    <a:pt x="5493" y="628"/>
                  </a:lnTo>
                  <a:lnTo>
                    <a:pt x="5323" y="744"/>
                  </a:lnTo>
                  <a:lnTo>
                    <a:pt x="5153" y="861"/>
                  </a:lnTo>
                  <a:lnTo>
                    <a:pt x="4983" y="989"/>
                  </a:lnTo>
                  <a:lnTo>
                    <a:pt x="4835" y="1127"/>
                  </a:lnTo>
                  <a:lnTo>
                    <a:pt x="4686" y="1265"/>
                  </a:lnTo>
                  <a:lnTo>
                    <a:pt x="4537" y="1414"/>
                  </a:lnTo>
                  <a:lnTo>
                    <a:pt x="4410" y="1573"/>
                  </a:lnTo>
                  <a:lnTo>
                    <a:pt x="4272" y="1733"/>
                  </a:lnTo>
                  <a:lnTo>
                    <a:pt x="4155" y="1903"/>
                  </a:lnTo>
                  <a:lnTo>
                    <a:pt x="4048" y="2083"/>
                  </a:lnTo>
                  <a:lnTo>
                    <a:pt x="3942" y="2264"/>
                  </a:lnTo>
                  <a:lnTo>
                    <a:pt x="3847" y="2444"/>
                  </a:lnTo>
                  <a:lnTo>
                    <a:pt x="3762" y="2636"/>
                  </a:lnTo>
                  <a:lnTo>
                    <a:pt x="3687" y="2827"/>
                  </a:lnTo>
                  <a:lnTo>
                    <a:pt x="3613" y="3029"/>
                  </a:lnTo>
                  <a:lnTo>
                    <a:pt x="3560" y="3231"/>
                  </a:lnTo>
                  <a:lnTo>
                    <a:pt x="3507" y="3443"/>
                  </a:lnTo>
                  <a:lnTo>
                    <a:pt x="3475" y="3656"/>
                  </a:lnTo>
                  <a:lnTo>
                    <a:pt x="3443" y="3868"/>
                  </a:lnTo>
                  <a:lnTo>
                    <a:pt x="3422" y="4091"/>
                  </a:lnTo>
                  <a:lnTo>
                    <a:pt x="3422" y="4314"/>
                  </a:lnTo>
                  <a:lnTo>
                    <a:pt x="3432" y="4537"/>
                  </a:lnTo>
                  <a:lnTo>
                    <a:pt x="3443" y="4761"/>
                  </a:lnTo>
                  <a:lnTo>
                    <a:pt x="3475" y="4984"/>
                  </a:lnTo>
                  <a:lnTo>
                    <a:pt x="3517" y="5196"/>
                  </a:lnTo>
                  <a:lnTo>
                    <a:pt x="3560" y="5409"/>
                  </a:lnTo>
                  <a:lnTo>
                    <a:pt x="3623" y="5611"/>
                  </a:lnTo>
                  <a:lnTo>
                    <a:pt x="3698" y="5823"/>
                  </a:lnTo>
                  <a:lnTo>
                    <a:pt x="3772" y="6014"/>
                  </a:lnTo>
                  <a:lnTo>
                    <a:pt x="3868" y="6206"/>
                  </a:lnTo>
                  <a:lnTo>
                    <a:pt x="3963" y="6397"/>
                  </a:lnTo>
                  <a:lnTo>
                    <a:pt x="4070" y="6577"/>
                  </a:lnTo>
                  <a:lnTo>
                    <a:pt x="4187" y="6758"/>
                  </a:lnTo>
                  <a:lnTo>
                    <a:pt x="4314" y="6928"/>
                  </a:lnTo>
                  <a:lnTo>
                    <a:pt x="4442" y="7087"/>
                  </a:lnTo>
                  <a:lnTo>
                    <a:pt x="4580" y="7247"/>
                  </a:lnTo>
                  <a:lnTo>
                    <a:pt x="4728" y="7395"/>
                  </a:lnTo>
                  <a:lnTo>
                    <a:pt x="192" y="19125"/>
                  </a:lnTo>
                  <a:lnTo>
                    <a:pt x="149" y="19263"/>
                  </a:lnTo>
                  <a:lnTo>
                    <a:pt x="107" y="19401"/>
                  </a:lnTo>
                  <a:lnTo>
                    <a:pt x="64" y="19539"/>
                  </a:lnTo>
                  <a:lnTo>
                    <a:pt x="43" y="19678"/>
                  </a:lnTo>
                  <a:lnTo>
                    <a:pt x="22" y="19816"/>
                  </a:lnTo>
                  <a:lnTo>
                    <a:pt x="11" y="19954"/>
                  </a:lnTo>
                  <a:lnTo>
                    <a:pt x="0" y="20092"/>
                  </a:lnTo>
                  <a:lnTo>
                    <a:pt x="0" y="20230"/>
                  </a:lnTo>
                  <a:lnTo>
                    <a:pt x="11" y="20379"/>
                  </a:lnTo>
                  <a:lnTo>
                    <a:pt x="32" y="20517"/>
                  </a:lnTo>
                  <a:lnTo>
                    <a:pt x="54" y="20655"/>
                  </a:lnTo>
                  <a:lnTo>
                    <a:pt x="85" y="20793"/>
                  </a:lnTo>
                  <a:lnTo>
                    <a:pt x="128" y="20931"/>
                  </a:lnTo>
                  <a:lnTo>
                    <a:pt x="170" y="21069"/>
                  </a:lnTo>
                  <a:lnTo>
                    <a:pt x="224" y="21207"/>
                  </a:lnTo>
                  <a:lnTo>
                    <a:pt x="287" y="21335"/>
                  </a:lnTo>
                  <a:lnTo>
                    <a:pt x="351" y="21473"/>
                  </a:lnTo>
                  <a:lnTo>
                    <a:pt x="436" y="21611"/>
                  </a:lnTo>
                  <a:lnTo>
                    <a:pt x="510" y="21739"/>
                  </a:lnTo>
                  <a:lnTo>
                    <a:pt x="606" y="21866"/>
                  </a:lnTo>
                  <a:lnTo>
                    <a:pt x="702" y="22004"/>
                  </a:lnTo>
                  <a:lnTo>
                    <a:pt x="808" y="22132"/>
                  </a:lnTo>
                  <a:lnTo>
                    <a:pt x="925" y="22259"/>
                  </a:lnTo>
                  <a:lnTo>
                    <a:pt x="1042" y="22376"/>
                  </a:lnTo>
                  <a:lnTo>
                    <a:pt x="1169" y="22504"/>
                  </a:lnTo>
                  <a:lnTo>
                    <a:pt x="1307" y="22621"/>
                  </a:lnTo>
                  <a:lnTo>
                    <a:pt x="1605" y="22865"/>
                  </a:lnTo>
                  <a:lnTo>
                    <a:pt x="1924" y="23088"/>
                  </a:lnTo>
                  <a:lnTo>
                    <a:pt x="2274" y="23311"/>
                  </a:lnTo>
                  <a:lnTo>
                    <a:pt x="2561" y="23460"/>
                  </a:lnTo>
                  <a:lnTo>
                    <a:pt x="2869" y="23609"/>
                  </a:lnTo>
                  <a:lnTo>
                    <a:pt x="3177" y="23747"/>
                  </a:lnTo>
                  <a:lnTo>
                    <a:pt x="3496" y="23874"/>
                  </a:lnTo>
                  <a:lnTo>
                    <a:pt x="3815" y="24002"/>
                  </a:lnTo>
                  <a:lnTo>
                    <a:pt x="4155" y="24108"/>
                  </a:lnTo>
                  <a:lnTo>
                    <a:pt x="4495" y="24204"/>
                  </a:lnTo>
                  <a:lnTo>
                    <a:pt x="4835" y="24289"/>
                  </a:lnTo>
                  <a:lnTo>
                    <a:pt x="5196" y="24363"/>
                  </a:lnTo>
                  <a:lnTo>
                    <a:pt x="5547" y="24437"/>
                  </a:lnTo>
                  <a:lnTo>
                    <a:pt x="5908" y="24490"/>
                  </a:lnTo>
                  <a:lnTo>
                    <a:pt x="6269" y="24533"/>
                  </a:lnTo>
                  <a:lnTo>
                    <a:pt x="6641" y="24575"/>
                  </a:lnTo>
                  <a:lnTo>
                    <a:pt x="7013" y="24597"/>
                  </a:lnTo>
                  <a:lnTo>
                    <a:pt x="7385" y="24607"/>
                  </a:lnTo>
                  <a:lnTo>
                    <a:pt x="7756" y="24618"/>
                  </a:lnTo>
                  <a:lnTo>
                    <a:pt x="8128" y="24607"/>
                  </a:lnTo>
                  <a:lnTo>
                    <a:pt x="8500" y="24597"/>
                  </a:lnTo>
                  <a:lnTo>
                    <a:pt x="8861" y="24575"/>
                  </a:lnTo>
                  <a:lnTo>
                    <a:pt x="9233" y="24533"/>
                  </a:lnTo>
                  <a:lnTo>
                    <a:pt x="9595" y="24490"/>
                  </a:lnTo>
                  <a:lnTo>
                    <a:pt x="9956" y="24437"/>
                  </a:lnTo>
                  <a:lnTo>
                    <a:pt x="10317" y="24363"/>
                  </a:lnTo>
                  <a:lnTo>
                    <a:pt x="10668" y="24289"/>
                  </a:lnTo>
                  <a:lnTo>
                    <a:pt x="11008" y="24204"/>
                  </a:lnTo>
                  <a:lnTo>
                    <a:pt x="11348" y="24108"/>
                  </a:lnTo>
                  <a:lnTo>
                    <a:pt x="11677" y="24002"/>
                  </a:lnTo>
                  <a:lnTo>
                    <a:pt x="12006" y="23885"/>
                  </a:lnTo>
                  <a:lnTo>
                    <a:pt x="12325" y="23747"/>
                  </a:lnTo>
                  <a:lnTo>
                    <a:pt x="12633" y="23609"/>
                  </a:lnTo>
                  <a:lnTo>
                    <a:pt x="12931" y="23471"/>
                  </a:lnTo>
                  <a:lnTo>
                    <a:pt x="13218" y="23311"/>
                  </a:lnTo>
                  <a:lnTo>
                    <a:pt x="13547" y="23099"/>
                  </a:lnTo>
                  <a:lnTo>
                    <a:pt x="13844" y="22886"/>
                  </a:lnTo>
                  <a:lnTo>
                    <a:pt x="14131" y="22674"/>
                  </a:lnTo>
                  <a:lnTo>
                    <a:pt x="14376" y="22440"/>
                  </a:lnTo>
                  <a:lnTo>
                    <a:pt x="14599" y="22206"/>
                  </a:lnTo>
                  <a:lnTo>
                    <a:pt x="14801" y="21962"/>
                  </a:lnTo>
                  <a:lnTo>
                    <a:pt x="14971" y="21717"/>
                  </a:lnTo>
                  <a:lnTo>
                    <a:pt x="15119" y="21473"/>
                  </a:lnTo>
                  <a:lnTo>
                    <a:pt x="15236" y="21218"/>
                  </a:lnTo>
                  <a:lnTo>
                    <a:pt x="15289" y="21091"/>
                  </a:lnTo>
                  <a:lnTo>
                    <a:pt x="15332" y="20963"/>
                  </a:lnTo>
                  <a:lnTo>
                    <a:pt x="15364" y="20825"/>
                  </a:lnTo>
                  <a:lnTo>
                    <a:pt x="15396" y="20697"/>
                  </a:lnTo>
                  <a:lnTo>
                    <a:pt x="15417" y="20570"/>
                  </a:lnTo>
                  <a:lnTo>
                    <a:pt x="15438" y="20443"/>
                  </a:lnTo>
                  <a:lnTo>
                    <a:pt x="15449" y="20304"/>
                  </a:lnTo>
                  <a:lnTo>
                    <a:pt x="15459" y="20177"/>
                  </a:lnTo>
                  <a:lnTo>
                    <a:pt x="15449" y="20049"/>
                  </a:lnTo>
                  <a:lnTo>
                    <a:pt x="15438" y="19911"/>
                  </a:lnTo>
                  <a:lnTo>
                    <a:pt x="15427" y="19784"/>
                  </a:lnTo>
                  <a:lnTo>
                    <a:pt x="15406" y="19656"/>
                  </a:lnTo>
                  <a:lnTo>
                    <a:pt x="15374" y="19518"/>
                  </a:lnTo>
                  <a:lnTo>
                    <a:pt x="15342" y="19391"/>
                  </a:lnTo>
                  <a:lnTo>
                    <a:pt x="15353" y="19391"/>
                  </a:lnTo>
                  <a:lnTo>
                    <a:pt x="15332" y="19338"/>
                  </a:lnTo>
                  <a:lnTo>
                    <a:pt x="15279" y="19210"/>
                  </a:lnTo>
                  <a:lnTo>
                    <a:pt x="15236" y="19093"/>
                  </a:lnTo>
                  <a:lnTo>
                    <a:pt x="10721" y="7406"/>
                  </a:lnTo>
                  <a:lnTo>
                    <a:pt x="10869" y="7257"/>
                  </a:lnTo>
                  <a:lnTo>
                    <a:pt x="11008" y="7098"/>
                  </a:lnTo>
                  <a:lnTo>
                    <a:pt x="11146" y="6928"/>
                  </a:lnTo>
                  <a:lnTo>
                    <a:pt x="11263" y="6758"/>
                  </a:lnTo>
                  <a:lnTo>
                    <a:pt x="11379" y="6588"/>
                  </a:lnTo>
                  <a:lnTo>
                    <a:pt x="11496" y="6397"/>
                  </a:lnTo>
                  <a:lnTo>
                    <a:pt x="11592" y="6216"/>
                  </a:lnTo>
                  <a:lnTo>
                    <a:pt x="11677" y="6014"/>
                  </a:lnTo>
                  <a:lnTo>
                    <a:pt x="11762" y="5823"/>
                  </a:lnTo>
                  <a:lnTo>
                    <a:pt x="11836" y="5621"/>
                  </a:lnTo>
                  <a:lnTo>
                    <a:pt x="11889" y="5409"/>
                  </a:lnTo>
                  <a:lnTo>
                    <a:pt x="11943" y="5196"/>
                  </a:lnTo>
                  <a:lnTo>
                    <a:pt x="11985" y="4984"/>
                  </a:lnTo>
                  <a:lnTo>
                    <a:pt x="12006" y="4761"/>
                  </a:lnTo>
                  <a:lnTo>
                    <a:pt x="12028" y="4537"/>
                  </a:lnTo>
                  <a:lnTo>
                    <a:pt x="12038" y="4314"/>
                  </a:lnTo>
                  <a:lnTo>
                    <a:pt x="12028" y="4091"/>
                  </a:lnTo>
                  <a:lnTo>
                    <a:pt x="12017" y="3868"/>
                  </a:lnTo>
                  <a:lnTo>
                    <a:pt x="11985" y="3656"/>
                  </a:lnTo>
                  <a:lnTo>
                    <a:pt x="11943" y="3443"/>
                  </a:lnTo>
                  <a:lnTo>
                    <a:pt x="11900" y="3231"/>
                  </a:lnTo>
                  <a:lnTo>
                    <a:pt x="11836" y="3029"/>
                  </a:lnTo>
                  <a:lnTo>
                    <a:pt x="11773" y="2827"/>
                  </a:lnTo>
                  <a:lnTo>
                    <a:pt x="11698" y="2636"/>
                  </a:lnTo>
                  <a:lnTo>
                    <a:pt x="11613" y="2444"/>
                  </a:lnTo>
                  <a:lnTo>
                    <a:pt x="11518" y="2264"/>
                  </a:lnTo>
                  <a:lnTo>
                    <a:pt x="11411" y="2083"/>
                  </a:lnTo>
                  <a:lnTo>
                    <a:pt x="11294" y="1903"/>
                  </a:lnTo>
                  <a:lnTo>
                    <a:pt x="11178" y="1733"/>
                  </a:lnTo>
                  <a:lnTo>
                    <a:pt x="11050" y="1573"/>
                  </a:lnTo>
                  <a:lnTo>
                    <a:pt x="10912" y="1414"/>
                  </a:lnTo>
                  <a:lnTo>
                    <a:pt x="10774" y="1265"/>
                  </a:lnTo>
                  <a:lnTo>
                    <a:pt x="10625" y="1127"/>
                  </a:lnTo>
                  <a:lnTo>
                    <a:pt x="10466" y="989"/>
                  </a:lnTo>
                  <a:lnTo>
                    <a:pt x="10306" y="861"/>
                  </a:lnTo>
                  <a:lnTo>
                    <a:pt x="10136" y="744"/>
                  </a:lnTo>
                  <a:lnTo>
                    <a:pt x="9956" y="628"/>
                  </a:lnTo>
                  <a:lnTo>
                    <a:pt x="9786" y="521"/>
                  </a:lnTo>
                  <a:lnTo>
                    <a:pt x="9595" y="426"/>
                  </a:lnTo>
                  <a:lnTo>
                    <a:pt x="9403" y="341"/>
                  </a:lnTo>
                  <a:lnTo>
                    <a:pt x="9212" y="266"/>
                  </a:lnTo>
                  <a:lnTo>
                    <a:pt x="9010" y="203"/>
                  </a:lnTo>
                  <a:lnTo>
                    <a:pt x="8808" y="139"/>
                  </a:lnTo>
                  <a:lnTo>
                    <a:pt x="8596" y="96"/>
                  </a:lnTo>
                  <a:lnTo>
                    <a:pt x="8383" y="54"/>
                  </a:lnTo>
                  <a:lnTo>
                    <a:pt x="8171" y="33"/>
                  </a:lnTo>
                  <a:lnTo>
                    <a:pt x="7948" y="11"/>
                  </a:lnTo>
                  <a:lnTo>
                    <a:pt x="772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2" name="Google Shape;1512;p41"/>
            <p:cNvSpPr/>
            <p:nvPr/>
          </p:nvSpPr>
          <p:spPr>
            <a:xfrm>
              <a:off x="933750" y="3482875"/>
              <a:ext cx="120625" cy="120600"/>
            </a:xfrm>
            <a:custGeom>
              <a:rect b="b" l="l" r="r" t="t"/>
              <a:pathLst>
                <a:path extrusionOk="0" h="4824" w="4825">
                  <a:moveTo>
                    <a:pt x="2413" y="0"/>
                  </a:moveTo>
                  <a:lnTo>
                    <a:pt x="2168" y="11"/>
                  </a:lnTo>
                  <a:lnTo>
                    <a:pt x="1924" y="43"/>
                  </a:lnTo>
                  <a:lnTo>
                    <a:pt x="1690" y="106"/>
                  </a:lnTo>
                  <a:lnTo>
                    <a:pt x="1467" y="191"/>
                  </a:lnTo>
                  <a:lnTo>
                    <a:pt x="1265" y="287"/>
                  </a:lnTo>
                  <a:lnTo>
                    <a:pt x="1063" y="414"/>
                  </a:lnTo>
                  <a:lnTo>
                    <a:pt x="872" y="553"/>
                  </a:lnTo>
                  <a:lnTo>
                    <a:pt x="702" y="701"/>
                  </a:lnTo>
                  <a:lnTo>
                    <a:pt x="553" y="871"/>
                  </a:lnTo>
                  <a:lnTo>
                    <a:pt x="415" y="1063"/>
                  </a:lnTo>
                  <a:lnTo>
                    <a:pt x="288" y="1264"/>
                  </a:lnTo>
                  <a:lnTo>
                    <a:pt x="192" y="1466"/>
                  </a:lnTo>
                  <a:lnTo>
                    <a:pt x="107" y="1689"/>
                  </a:lnTo>
                  <a:lnTo>
                    <a:pt x="43" y="1923"/>
                  </a:lnTo>
                  <a:lnTo>
                    <a:pt x="12" y="2157"/>
                  </a:lnTo>
                  <a:lnTo>
                    <a:pt x="1" y="2412"/>
                  </a:lnTo>
                  <a:lnTo>
                    <a:pt x="12" y="2656"/>
                  </a:lnTo>
                  <a:lnTo>
                    <a:pt x="43" y="2890"/>
                  </a:lnTo>
                  <a:lnTo>
                    <a:pt x="107" y="3124"/>
                  </a:lnTo>
                  <a:lnTo>
                    <a:pt x="192" y="3347"/>
                  </a:lnTo>
                  <a:lnTo>
                    <a:pt x="288" y="3559"/>
                  </a:lnTo>
                  <a:lnTo>
                    <a:pt x="415" y="3761"/>
                  </a:lnTo>
                  <a:lnTo>
                    <a:pt x="553" y="3942"/>
                  </a:lnTo>
                  <a:lnTo>
                    <a:pt x="702" y="4112"/>
                  </a:lnTo>
                  <a:lnTo>
                    <a:pt x="872" y="4271"/>
                  </a:lnTo>
                  <a:lnTo>
                    <a:pt x="1063" y="4409"/>
                  </a:lnTo>
                  <a:lnTo>
                    <a:pt x="1265" y="4526"/>
                  </a:lnTo>
                  <a:lnTo>
                    <a:pt x="1467" y="4632"/>
                  </a:lnTo>
                  <a:lnTo>
                    <a:pt x="1690" y="4707"/>
                  </a:lnTo>
                  <a:lnTo>
                    <a:pt x="1924" y="4771"/>
                  </a:lnTo>
                  <a:lnTo>
                    <a:pt x="2168" y="4802"/>
                  </a:lnTo>
                  <a:lnTo>
                    <a:pt x="2413" y="4824"/>
                  </a:lnTo>
                  <a:lnTo>
                    <a:pt x="2657" y="4802"/>
                  </a:lnTo>
                  <a:lnTo>
                    <a:pt x="2901" y="4771"/>
                  </a:lnTo>
                  <a:lnTo>
                    <a:pt x="3125" y="4707"/>
                  </a:lnTo>
                  <a:lnTo>
                    <a:pt x="3348" y="4632"/>
                  </a:lnTo>
                  <a:lnTo>
                    <a:pt x="3560" y="4526"/>
                  </a:lnTo>
                  <a:lnTo>
                    <a:pt x="3762" y="4409"/>
                  </a:lnTo>
                  <a:lnTo>
                    <a:pt x="3943" y="4271"/>
                  </a:lnTo>
                  <a:lnTo>
                    <a:pt x="4113" y="4112"/>
                  </a:lnTo>
                  <a:lnTo>
                    <a:pt x="4272" y="3942"/>
                  </a:lnTo>
                  <a:lnTo>
                    <a:pt x="4410" y="3761"/>
                  </a:lnTo>
                  <a:lnTo>
                    <a:pt x="4527" y="3559"/>
                  </a:lnTo>
                  <a:lnTo>
                    <a:pt x="4633" y="3347"/>
                  </a:lnTo>
                  <a:lnTo>
                    <a:pt x="4718" y="3124"/>
                  </a:lnTo>
                  <a:lnTo>
                    <a:pt x="4771" y="2890"/>
                  </a:lnTo>
                  <a:lnTo>
                    <a:pt x="4814" y="2656"/>
                  </a:lnTo>
                  <a:lnTo>
                    <a:pt x="4825" y="2412"/>
                  </a:lnTo>
                  <a:lnTo>
                    <a:pt x="4814" y="2157"/>
                  </a:lnTo>
                  <a:lnTo>
                    <a:pt x="4771" y="1923"/>
                  </a:lnTo>
                  <a:lnTo>
                    <a:pt x="4718" y="1689"/>
                  </a:lnTo>
                  <a:lnTo>
                    <a:pt x="4633" y="1466"/>
                  </a:lnTo>
                  <a:lnTo>
                    <a:pt x="4527" y="1264"/>
                  </a:lnTo>
                  <a:lnTo>
                    <a:pt x="4410" y="1063"/>
                  </a:lnTo>
                  <a:lnTo>
                    <a:pt x="4272" y="871"/>
                  </a:lnTo>
                  <a:lnTo>
                    <a:pt x="4113" y="701"/>
                  </a:lnTo>
                  <a:lnTo>
                    <a:pt x="3943" y="553"/>
                  </a:lnTo>
                  <a:lnTo>
                    <a:pt x="3762" y="414"/>
                  </a:lnTo>
                  <a:lnTo>
                    <a:pt x="3560" y="287"/>
                  </a:lnTo>
                  <a:lnTo>
                    <a:pt x="3348" y="191"/>
                  </a:lnTo>
                  <a:lnTo>
                    <a:pt x="3125" y="106"/>
                  </a:lnTo>
                  <a:lnTo>
                    <a:pt x="2901" y="43"/>
                  </a:lnTo>
                  <a:lnTo>
                    <a:pt x="2657" y="11"/>
                  </a:lnTo>
                  <a:lnTo>
                    <a:pt x="2413" y="0"/>
                  </a:lnTo>
                  <a:close/>
                </a:path>
              </a:pathLst>
            </a:custGeom>
            <a:solidFill>
              <a:srgbClr val="67E7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3" name="Google Shape;1513;p41"/>
            <p:cNvSpPr/>
            <p:nvPr/>
          </p:nvSpPr>
          <p:spPr>
            <a:xfrm>
              <a:off x="853800" y="3649150"/>
              <a:ext cx="166575" cy="390475"/>
            </a:xfrm>
            <a:custGeom>
              <a:rect b="b" l="l" r="r" t="t"/>
              <a:pathLst>
                <a:path extrusionOk="0" h="15619" w="6663">
                  <a:moveTo>
                    <a:pt x="4474" y="0"/>
                  </a:moveTo>
                  <a:lnTo>
                    <a:pt x="1" y="12112"/>
                  </a:lnTo>
                  <a:lnTo>
                    <a:pt x="65" y="12250"/>
                  </a:lnTo>
                  <a:lnTo>
                    <a:pt x="150" y="12399"/>
                  </a:lnTo>
                  <a:lnTo>
                    <a:pt x="267" y="12612"/>
                  </a:lnTo>
                  <a:lnTo>
                    <a:pt x="437" y="12856"/>
                  </a:lnTo>
                  <a:lnTo>
                    <a:pt x="543" y="12983"/>
                  </a:lnTo>
                  <a:lnTo>
                    <a:pt x="660" y="13122"/>
                  </a:lnTo>
                  <a:lnTo>
                    <a:pt x="798" y="13270"/>
                  </a:lnTo>
                  <a:lnTo>
                    <a:pt x="936" y="13419"/>
                  </a:lnTo>
                  <a:lnTo>
                    <a:pt x="1095" y="13578"/>
                  </a:lnTo>
                  <a:lnTo>
                    <a:pt x="1276" y="13727"/>
                  </a:lnTo>
                  <a:lnTo>
                    <a:pt x="1467" y="13886"/>
                  </a:lnTo>
                  <a:lnTo>
                    <a:pt x="1680" y="14046"/>
                  </a:lnTo>
                  <a:lnTo>
                    <a:pt x="1903" y="14195"/>
                  </a:lnTo>
                  <a:lnTo>
                    <a:pt x="2147" y="14354"/>
                  </a:lnTo>
                  <a:lnTo>
                    <a:pt x="2413" y="14503"/>
                  </a:lnTo>
                  <a:lnTo>
                    <a:pt x="2689" y="14651"/>
                  </a:lnTo>
                  <a:lnTo>
                    <a:pt x="2986" y="14790"/>
                  </a:lnTo>
                  <a:lnTo>
                    <a:pt x="3305" y="14917"/>
                  </a:lnTo>
                  <a:lnTo>
                    <a:pt x="3656" y="15045"/>
                  </a:lnTo>
                  <a:lnTo>
                    <a:pt x="4017" y="15161"/>
                  </a:lnTo>
                  <a:lnTo>
                    <a:pt x="4400" y="15268"/>
                  </a:lnTo>
                  <a:lnTo>
                    <a:pt x="4803" y="15363"/>
                  </a:lnTo>
                  <a:lnTo>
                    <a:pt x="5239" y="15448"/>
                  </a:lnTo>
                  <a:lnTo>
                    <a:pt x="5685" y="15523"/>
                  </a:lnTo>
                  <a:lnTo>
                    <a:pt x="6163" y="15576"/>
                  </a:lnTo>
                  <a:lnTo>
                    <a:pt x="6663" y="15618"/>
                  </a:lnTo>
                  <a:lnTo>
                    <a:pt x="6663" y="329"/>
                  </a:lnTo>
                  <a:lnTo>
                    <a:pt x="4474" y="0"/>
                  </a:lnTo>
                  <a:close/>
                </a:path>
              </a:pathLst>
            </a:custGeom>
            <a:solidFill>
              <a:srgbClr val="67E7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4" name="Google Shape;1514;p41"/>
            <p:cNvSpPr/>
            <p:nvPr/>
          </p:nvSpPr>
          <p:spPr>
            <a:xfrm>
              <a:off x="1658625" y="3956725"/>
              <a:ext cx="386225" cy="615450"/>
            </a:xfrm>
            <a:custGeom>
              <a:rect b="b" l="l" r="r" t="t"/>
              <a:pathLst>
                <a:path extrusionOk="0" h="24618" w="15449">
                  <a:moveTo>
                    <a:pt x="7725" y="0"/>
                  </a:moveTo>
                  <a:lnTo>
                    <a:pt x="7502" y="11"/>
                  </a:lnTo>
                  <a:lnTo>
                    <a:pt x="7279" y="22"/>
                  </a:lnTo>
                  <a:lnTo>
                    <a:pt x="7066" y="54"/>
                  </a:lnTo>
                  <a:lnTo>
                    <a:pt x="6854" y="96"/>
                  </a:lnTo>
                  <a:lnTo>
                    <a:pt x="6641" y="139"/>
                  </a:lnTo>
                  <a:lnTo>
                    <a:pt x="6439" y="202"/>
                  </a:lnTo>
                  <a:lnTo>
                    <a:pt x="6237" y="266"/>
                  </a:lnTo>
                  <a:lnTo>
                    <a:pt x="6046" y="340"/>
                  </a:lnTo>
                  <a:lnTo>
                    <a:pt x="5855" y="425"/>
                  </a:lnTo>
                  <a:lnTo>
                    <a:pt x="5664" y="521"/>
                  </a:lnTo>
                  <a:lnTo>
                    <a:pt x="5483" y="627"/>
                  </a:lnTo>
                  <a:lnTo>
                    <a:pt x="5313" y="744"/>
                  </a:lnTo>
                  <a:lnTo>
                    <a:pt x="5143" y="861"/>
                  </a:lnTo>
                  <a:lnTo>
                    <a:pt x="4984" y="988"/>
                  </a:lnTo>
                  <a:lnTo>
                    <a:pt x="4824" y="1127"/>
                  </a:lnTo>
                  <a:lnTo>
                    <a:pt x="4675" y="1265"/>
                  </a:lnTo>
                  <a:lnTo>
                    <a:pt x="4537" y="1413"/>
                  </a:lnTo>
                  <a:lnTo>
                    <a:pt x="4399" y="1573"/>
                  </a:lnTo>
                  <a:lnTo>
                    <a:pt x="4272" y="1732"/>
                  </a:lnTo>
                  <a:lnTo>
                    <a:pt x="4155" y="1902"/>
                  </a:lnTo>
                  <a:lnTo>
                    <a:pt x="4038" y="2083"/>
                  </a:lnTo>
                  <a:lnTo>
                    <a:pt x="3932" y="2263"/>
                  </a:lnTo>
                  <a:lnTo>
                    <a:pt x="3836" y="2444"/>
                  </a:lnTo>
                  <a:lnTo>
                    <a:pt x="3751" y="2635"/>
                  </a:lnTo>
                  <a:lnTo>
                    <a:pt x="3677" y="2827"/>
                  </a:lnTo>
                  <a:lnTo>
                    <a:pt x="3613" y="3028"/>
                  </a:lnTo>
                  <a:lnTo>
                    <a:pt x="3549" y="3230"/>
                  </a:lnTo>
                  <a:lnTo>
                    <a:pt x="3507" y="3443"/>
                  </a:lnTo>
                  <a:lnTo>
                    <a:pt x="3464" y="3655"/>
                  </a:lnTo>
                  <a:lnTo>
                    <a:pt x="3432" y="3868"/>
                  </a:lnTo>
                  <a:lnTo>
                    <a:pt x="3422" y="4091"/>
                  </a:lnTo>
                  <a:lnTo>
                    <a:pt x="3411" y="4314"/>
                  </a:lnTo>
                  <a:lnTo>
                    <a:pt x="3422" y="4537"/>
                  </a:lnTo>
                  <a:lnTo>
                    <a:pt x="3443" y="4760"/>
                  </a:lnTo>
                  <a:lnTo>
                    <a:pt x="3464" y="4983"/>
                  </a:lnTo>
                  <a:lnTo>
                    <a:pt x="3507" y="5196"/>
                  </a:lnTo>
                  <a:lnTo>
                    <a:pt x="3560" y="5408"/>
                  </a:lnTo>
                  <a:lnTo>
                    <a:pt x="3613" y="5610"/>
                  </a:lnTo>
                  <a:lnTo>
                    <a:pt x="3687" y="5823"/>
                  </a:lnTo>
                  <a:lnTo>
                    <a:pt x="3762" y="6014"/>
                  </a:lnTo>
                  <a:lnTo>
                    <a:pt x="3857" y="6205"/>
                  </a:lnTo>
                  <a:lnTo>
                    <a:pt x="3953" y="6396"/>
                  </a:lnTo>
                  <a:lnTo>
                    <a:pt x="4059" y="6577"/>
                  </a:lnTo>
                  <a:lnTo>
                    <a:pt x="4176" y="6758"/>
                  </a:lnTo>
                  <a:lnTo>
                    <a:pt x="4304" y="6928"/>
                  </a:lnTo>
                  <a:lnTo>
                    <a:pt x="4431" y="7087"/>
                  </a:lnTo>
                  <a:lnTo>
                    <a:pt x="4580" y="7246"/>
                  </a:lnTo>
                  <a:lnTo>
                    <a:pt x="4718" y="7395"/>
                  </a:lnTo>
                  <a:lnTo>
                    <a:pt x="181" y="19125"/>
                  </a:lnTo>
                  <a:lnTo>
                    <a:pt x="192" y="19125"/>
                  </a:lnTo>
                  <a:lnTo>
                    <a:pt x="139" y="19263"/>
                  </a:lnTo>
                  <a:lnTo>
                    <a:pt x="96" y="19401"/>
                  </a:lnTo>
                  <a:lnTo>
                    <a:pt x="64" y="19539"/>
                  </a:lnTo>
                  <a:lnTo>
                    <a:pt x="33" y="19677"/>
                  </a:lnTo>
                  <a:lnTo>
                    <a:pt x="11" y="19815"/>
                  </a:lnTo>
                  <a:lnTo>
                    <a:pt x="1" y="19953"/>
                  </a:lnTo>
                  <a:lnTo>
                    <a:pt x="1" y="20092"/>
                  </a:lnTo>
                  <a:lnTo>
                    <a:pt x="1" y="20230"/>
                  </a:lnTo>
                  <a:lnTo>
                    <a:pt x="11" y="20378"/>
                  </a:lnTo>
                  <a:lnTo>
                    <a:pt x="22" y="20517"/>
                  </a:lnTo>
                  <a:lnTo>
                    <a:pt x="43" y="20655"/>
                  </a:lnTo>
                  <a:lnTo>
                    <a:pt x="75" y="20793"/>
                  </a:lnTo>
                  <a:lnTo>
                    <a:pt x="118" y="20931"/>
                  </a:lnTo>
                  <a:lnTo>
                    <a:pt x="160" y="21069"/>
                  </a:lnTo>
                  <a:lnTo>
                    <a:pt x="224" y="21196"/>
                  </a:lnTo>
                  <a:lnTo>
                    <a:pt x="277" y="21335"/>
                  </a:lnTo>
                  <a:lnTo>
                    <a:pt x="351" y="21473"/>
                  </a:lnTo>
                  <a:lnTo>
                    <a:pt x="426" y="21611"/>
                  </a:lnTo>
                  <a:lnTo>
                    <a:pt x="511" y="21738"/>
                  </a:lnTo>
                  <a:lnTo>
                    <a:pt x="596" y="21866"/>
                  </a:lnTo>
                  <a:lnTo>
                    <a:pt x="702" y="22004"/>
                  </a:lnTo>
                  <a:lnTo>
                    <a:pt x="808" y="22131"/>
                  </a:lnTo>
                  <a:lnTo>
                    <a:pt x="914" y="22259"/>
                  </a:lnTo>
                  <a:lnTo>
                    <a:pt x="1042" y="22376"/>
                  </a:lnTo>
                  <a:lnTo>
                    <a:pt x="1169" y="22503"/>
                  </a:lnTo>
                  <a:lnTo>
                    <a:pt x="1297" y="22620"/>
                  </a:lnTo>
                  <a:lnTo>
                    <a:pt x="1594" y="22865"/>
                  </a:lnTo>
                  <a:lnTo>
                    <a:pt x="1913" y="23088"/>
                  </a:lnTo>
                  <a:lnTo>
                    <a:pt x="2264" y="23311"/>
                  </a:lnTo>
                  <a:lnTo>
                    <a:pt x="2561" y="23460"/>
                  </a:lnTo>
                  <a:lnTo>
                    <a:pt x="2859" y="23608"/>
                  </a:lnTo>
                  <a:lnTo>
                    <a:pt x="3167" y="23746"/>
                  </a:lnTo>
                  <a:lnTo>
                    <a:pt x="3486" y="23874"/>
                  </a:lnTo>
                  <a:lnTo>
                    <a:pt x="3815" y="24001"/>
                  </a:lnTo>
                  <a:lnTo>
                    <a:pt x="4144" y="24108"/>
                  </a:lnTo>
                  <a:lnTo>
                    <a:pt x="4484" y="24203"/>
                  </a:lnTo>
                  <a:lnTo>
                    <a:pt x="4835" y="24288"/>
                  </a:lnTo>
                  <a:lnTo>
                    <a:pt x="5185" y="24363"/>
                  </a:lnTo>
                  <a:lnTo>
                    <a:pt x="5547" y="24437"/>
                  </a:lnTo>
                  <a:lnTo>
                    <a:pt x="5908" y="24490"/>
                  </a:lnTo>
                  <a:lnTo>
                    <a:pt x="6269" y="24533"/>
                  </a:lnTo>
                  <a:lnTo>
                    <a:pt x="6630" y="24575"/>
                  </a:lnTo>
                  <a:lnTo>
                    <a:pt x="7002" y="24596"/>
                  </a:lnTo>
                  <a:lnTo>
                    <a:pt x="7374" y="24607"/>
                  </a:lnTo>
                  <a:lnTo>
                    <a:pt x="7746" y="24618"/>
                  </a:lnTo>
                  <a:lnTo>
                    <a:pt x="8118" y="24607"/>
                  </a:lnTo>
                  <a:lnTo>
                    <a:pt x="8490" y="24596"/>
                  </a:lnTo>
                  <a:lnTo>
                    <a:pt x="8862" y="24575"/>
                  </a:lnTo>
                  <a:lnTo>
                    <a:pt x="9223" y="24533"/>
                  </a:lnTo>
                  <a:lnTo>
                    <a:pt x="9584" y="24490"/>
                  </a:lnTo>
                  <a:lnTo>
                    <a:pt x="9945" y="24437"/>
                  </a:lnTo>
                  <a:lnTo>
                    <a:pt x="10307" y="24363"/>
                  </a:lnTo>
                  <a:lnTo>
                    <a:pt x="10657" y="24288"/>
                  </a:lnTo>
                  <a:lnTo>
                    <a:pt x="11008" y="24203"/>
                  </a:lnTo>
                  <a:lnTo>
                    <a:pt x="11348" y="24108"/>
                  </a:lnTo>
                  <a:lnTo>
                    <a:pt x="11677" y="24001"/>
                  </a:lnTo>
                  <a:lnTo>
                    <a:pt x="11996" y="23885"/>
                  </a:lnTo>
                  <a:lnTo>
                    <a:pt x="12315" y="23746"/>
                  </a:lnTo>
                  <a:lnTo>
                    <a:pt x="12623" y="23608"/>
                  </a:lnTo>
                  <a:lnTo>
                    <a:pt x="12920" y="23460"/>
                  </a:lnTo>
                  <a:lnTo>
                    <a:pt x="13207" y="23311"/>
                  </a:lnTo>
                  <a:lnTo>
                    <a:pt x="13536" y="23098"/>
                  </a:lnTo>
                  <a:lnTo>
                    <a:pt x="13845" y="22886"/>
                  </a:lnTo>
                  <a:lnTo>
                    <a:pt x="14121" y="22673"/>
                  </a:lnTo>
                  <a:lnTo>
                    <a:pt x="14376" y="22440"/>
                  </a:lnTo>
                  <a:lnTo>
                    <a:pt x="14599" y="22206"/>
                  </a:lnTo>
                  <a:lnTo>
                    <a:pt x="14790" y="21961"/>
                  </a:lnTo>
                  <a:lnTo>
                    <a:pt x="14971" y="21717"/>
                  </a:lnTo>
                  <a:lnTo>
                    <a:pt x="15109" y="21473"/>
                  </a:lnTo>
                  <a:lnTo>
                    <a:pt x="15226" y="21218"/>
                  </a:lnTo>
                  <a:lnTo>
                    <a:pt x="15279" y="21090"/>
                  </a:lnTo>
                  <a:lnTo>
                    <a:pt x="15321" y="20952"/>
                  </a:lnTo>
                  <a:lnTo>
                    <a:pt x="15364" y="20825"/>
                  </a:lnTo>
                  <a:lnTo>
                    <a:pt x="15396" y="20697"/>
                  </a:lnTo>
                  <a:lnTo>
                    <a:pt x="15417" y="20570"/>
                  </a:lnTo>
                  <a:lnTo>
                    <a:pt x="15428" y="20442"/>
                  </a:lnTo>
                  <a:lnTo>
                    <a:pt x="15438" y="20304"/>
                  </a:lnTo>
                  <a:lnTo>
                    <a:pt x="15449" y="20177"/>
                  </a:lnTo>
                  <a:lnTo>
                    <a:pt x="15449" y="20049"/>
                  </a:lnTo>
                  <a:lnTo>
                    <a:pt x="15438" y="19911"/>
                  </a:lnTo>
                  <a:lnTo>
                    <a:pt x="15417" y="19783"/>
                  </a:lnTo>
                  <a:lnTo>
                    <a:pt x="15396" y="19656"/>
                  </a:lnTo>
                  <a:lnTo>
                    <a:pt x="15375" y="19518"/>
                  </a:lnTo>
                  <a:lnTo>
                    <a:pt x="15332" y="19390"/>
                  </a:lnTo>
                  <a:lnTo>
                    <a:pt x="15343" y="19390"/>
                  </a:lnTo>
                  <a:lnTo>
                    <a:pt x="15321" y="19337"/>
                  </a:lnTo>
                  <a:lnTo>
                    <a:pt x="15279" y="19210"/>
                  </a:lnTo>
                  <a:lnTo>
                    <a:pt x="15226" y="19093"/>
                  </a:lnTo>
                  <a:lnTo>
                    <a:pt x="10710" y="7406"/>
                  </a:lnTo>
                  <a:lnTo>
                    <a:pt x="10859" y="7257"/>
                  </a:lnTo>
                  <a:lnTo>
                    <a:pt x="11008" y="7098"/>
                  </a:lnTo>
                  <a:lnTo>
                    <a:pt x="11135" y="6928"/>
                  </a:lnTo>
                  <a:lnTo>
                    <a:pt x="11263" y="6758"/>
                  </a:lnTo>
                  <a:lnTo>
                    <a:pt x="11380" y="6588"/>
                  </a:lnTo>
                  <a:lnTo>
                    <a:pt x="11486" y="6396"/>
                  </a:lnTo>
                  <a:lnTo>
                    <a:pt x="11582" y="6216"/>
                  </a:lnTo>
                  <a:lnTo>
                    <a:pt x="11677" y="6014"/>
                  </a:lnTo>
                  <a:lnTo>
                    <a:pt x="11752" y="5823"/>
                  </a:lnTo>
                  <a:lnTo>
                    <a:pt x="11826" y="5621"/>
                  </a:lnTo>
                  <a:lnTo>
                    <a:pt x="11890" y="5408"/>
                  </a:lnTo>
                  <a:lnTo>
                    <a:pt x="11932" y="5196"/>
                  </a:lnTo>
                  <a:lnTo>
                    <a:pt x="11975" y="4983"/>
                  </a:lnTo>
                  <a:lnTo>
                    <a:pt x="12006" y="4760"/>
                  </a:lnTo>
                  <a:lnTo>
                    <a:pt x="12017" y="4537"/>
                  </a:lnTo>
                  <a:lnTo>
                    <a:pt x="12028" y="4314"/>
                  </a:lnTo>
                  <a:lnTo>
                    <a:pt x="12017" y="4091"/>
                  </a:lnTo>
                  <a:lnTo>
                    <a:pt x="12006" y="3868"/>
                  </a:lnTo>
                  <a:lnTo>
                    <a:pt x="11975" y="3655"/>
                  </a:lnTo>
                  <a:lnTo>
                    <a:pt x="11943" y="3443"/>
                  </a:lnTo>
                  <a:lnTo>
                    <a:pt x="11890" y="3230"/>
                  </a:lnTo>
                  <a:lnTo>
                    <a:pt x="11837" y="3028"/>
                  </a:lnTo>
                  <a:lnTo>
                    <a:pt x="11762" y="2827"/>
                  </a:lnTo>
                  <a:lnTo>
                    <a:pt x="11688" y="2635"/>
                  </a:lnTo>
                  <a:lnTo>
                    <a:pt x="11603" y="2444"/>
                  </a:lnTo>
                  <a:lnTo>
                    <a:pt x="11507" y="2263"/>
                  </a:lnTo>
                  <a:lnTo>
                    <a:pt x="11401" y="2083"/>
                  </a:lnTo>
                  <a:lnTo>
                    <a:pt x="11295" y="1902"/>
                  </a:lnTo>
                  <a:lnTo>
                    <a:pt x="11167" y="1732"/>
                  </a:lnTo>
                  <a:lnTo>
                    <a:pt x="11040" y="1573"/>
                  </a:lnTo>
                  <a:lnTo>
                    <a:pt x="10912" y="1413"/>
                  </a:lnTo>
                  <a:lnTo>
                    <a:pt x="10763" y="1265"/>
                  </a:lnTo>
                  <a:lnTo>
                    <a:pt x="10615" y="1127"/>
                  </a:lnTo>
                  <a:lnTo>
                    <a:pt x="10455" y="988"/>
                  </a:lnTo>
                  <a:lnTo>
                    <a:pt x="10296" y="861"/>
                  </a:lnTo>
                  <a:lnTo>
                    <a:pt x="10126" y="744"/>
                  </a:lnTo>
                  <a:lnTo>
                    <a:pt x="9956" y="627"/>
                  </a:lnTo>
                  <a:lnTo>
                    <a:pt x="9775" y="521"/>
                  </a:lnTo>
                  <a:lnTo>
                    <a:pt x="9584" y="425"/>
                  </a:lnTo>
                  <a:lnTo>
                    <a:pt x="9393" y="340"/>
                  </a:lnTo>
                  <a:lnTo>
                    <a:pt x="9202" y="266"/>
                  </a:lnTo>
                  <a:lnTo>
                    <a:pt x="9000" y="202"/>
                  </a:lnTo>
                  <a:lnTo>
                    <a:pt x="8798" y="139"/>
                  </a:lnTo>
                  <a:lnTo>
                    <a:pt x="8585" y="96"/>
                  </a:lnTo>
                  <a:lnTo>
                    <a:pt x="8373" y="54"/>
                  </a:lnTo>
                  <a:lnTo>
                    <a:pt x="8160" y="22"/>
                  </a:lnTo>
                  <a:lnTo>
                    <a:pt x="7948" y="11"/>
                  </a:lnTo>
                  <a:lnTo>
                    <a:pt x="77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5" name="Google Shape;1515;p41"/>
            <p:cNvSpPr/>
            <p:nvPr/>
          </p:nvSpPr>
          <p:spPr>
            <a:xfrm>
              <a:off x="1764875" y="3973450"/>
              <a:ext cx="120625" cy="120625"/>
            </a:xfrm>
            <a:custGeom>
              <a:rect b="b" l="l" r="r" t="t"/>
              <a:pathLst>
                <a:path extrusionOk="0" h="4825" w="4825">
                  <a:moveTo>
                    <a:pt x="2412" y="1"/>
                  </a:moveTo>
                  <a:lnTo>
                    <a:pt x="2168" y="11"/>
                  </a:lnTo>
                  <a:lnTo>
                    <a:pt x="1924" y="43"/>
                  </a:lnTo>
                  <a:lnTo>
                    <a:pt x="1700" y="107"/>
                  </a:lnTo>
                  <a:lnTo>
                    <a:pt x="1477" y="192"/>
                  </a:lnTo>
                  <a:lnTo>
                    <a:pt x="1265" y="288"/>
                  </a:lnTo>
                  <a:lnTo>
                    <a:pt x="1063" y="404"/>
                  </a:lnTo>
                  <a:lnTo>
                    <a:pt x="882" y="553"/>
                  </a:lnTo>
                  <a:lnTo>
                    <a:pt x="712" y="702"/>
                  </a:lnTo>
                  <a:lnTo>
                    <a:pt x="553" y="872"/>
                  </a:lnTo>
                  <a:lnTo>
                    <a:pt x="415" y="1063"/>
                  </a:lnTo>
                  <a:lnTo>
                    <a:pt x="298" y="1254"/>
                  </a:lnTo>
                  <a:lnTo>
                    <a:pt x="192" y="1467"/>
                  </a:lnTo>
                  <a:lnTo>
                    <a:pt x="107" y="1690"/>
                  </a:lnTo>
                  <a:lnTo>
                    <a:pt x="54" y="1924"/>
                  </a:lnTo>
                  <a:lnTo>
                    <a:pt x="11" y="2158"/>
                  </a:lnTo>
                  <a:lnTo>
                    <a:pt x="1" y="2413"/>
                  </a:lnTo>
                  <a:lnTo>
                    <a:pt x="11" y="2657"/>
                  </a:lnTo>
                  <a:lnTo>
                    <a:pt x="54" y="2891"/>
                  </a:lnTo>
                  <a:lnTo>
                    <a:pt x="107" y="3124"/>
                  </a:lnTo>
                  <a:lnTo>
                    <a:pt x="192" y="3348"/>
                  </a:lnTo>
                  <a:lnTo>
                    <a:pt x="298" y="3560"/>
                  </a:lnTo>
                  <a:lnTo>
                    <a:pt x="415" y="3762"/>
                  </a:lnTo>
                  <a:lnTo>
                    <a:pt x="553" y="3942"/>
                  </a:lnTo>
                  <a:lnTo>
                    <a:pt x="712" y="4112"/>
                  </a:lnTo>
                  <a:lnTo>
                    <a:pt x="882" y="4272"/>
                  </a:lnTo>
                  <a:lnTo>
                    <a:pt x="1063" y="4410"/>
                  </a:lnTo>
                  <a:lnTo>
                    <a:pt x="1265" y="4527"/>
                  </a:lnTo>
                  <a:lnTo>
                    <a:pt x="1477" y="4633"/>
                  </a:lnTo>
                  <a:lnTo>
                    <a:pt x="1700" y="4707"/>
                  </a:lnTo>
                  <a:lnTo>
                    <a:pt x="1924" y="4771"/>
                  </a:lnTo>
                  <a:lnTo>
                    <a:pt x="2168" y="4803"/>
                  </a:lnTo>
                  <a:lnTo>
                    <a:pt x="2412" y="4824"/>
                  </a:lnTo>
                  <a:lnTo>
                    <a:pt x="2657" y="4803"/>
                  </a:lnTo>
                  <a:lnTo>
                    <a:pt x="2901" y="4771"/>
                  </a:lnTo>
                  <a:lnTo>
                    <a:pt x="3135" y="4707"/>
                  </a:lnTo>
                  <a:lnTo>
                    <a:pt x="3358" y="4633"/>
                  </a:lnTo>
                  <a:lnTo>
                    <a:pt x="3560" y="4527"/>
                  </a:lnTo>
                  <a:lnTo>
                    <a:pt x="3762" y="4410"/>
                  </a:lnTo>
                  <a:lnTo>
                    <a:pt x="3953" y="4272"/>
                  </a:lnTo>
                  <a:lnTo>
                    <a:pt x="4123" y="4112"/>
                  </a:lnTo>
                  <a:lnTo>
                    <a:pt x="4272" y="3942"/>
                  </a:lnTo>
                  <a:lnTo>
                    <a:pt x="4410" y="3762"/>
                  </a:lnTo>
                  <a:lnTo>
                    <a:pt x="4537" y="3560"/>
                  </a:lnTo>
                  <a:lnTo>
                    <a:pt x="4633" y="3348"/>
                  </a:lnTo>
                  <a:lnTo>
                    <a:pt x="4718" y="3124"/>
                  </a:lnTo>
                  <a:lnTo>
                    <a:pt x="4782" y="2891"/>
                  </a:lnTo>
                  <a:lnTo>
                    <a:pt x="4813" y="2657"/>
                  </a:lnTo>
                  <a:lnTo>
                    <a:pt x="4824" y="2413"/>
                  </a:lnTo>
                  <a:lnTo>
                    <a:pt x="4813" y="2158"/>
                  </a:lnTo>
                  <a:lnTo>
                    <a:pt x="4782" y="1924"/>
                  </a:lnTo>
                  <a:lnTo>
                    <a:pt x="4718" y="1690"/>
                  </a:lnTo>
                  <a:lnTo>
                    <a:pt x="4633" y="1467"/>
                  </a:lnTo>
                  <a:lnTo>
                    <a:pt x="4537" y="1254"/>
                  </a:lnTo>
                  <a:lnTo>
                    <a:pt x="4410" y="1063"/>
                  </a:lnTo>
                  <a:lnTo>
                    <a:pt x="4272" y="872"/>
                  </a:lnTo>
                  <a:lnTo>
                    <a:pt x="4123" y="702"/>
                  </a:lnTo>
                  <a:lnTo>
                    <a:pt x="3953" y="553"/>
                  </a:lnTo>
                  <a:lnTo>
                    <a:pt x="3762" y="404"/>
                  </a:lnTo>
                  <a:lnTo>
                    <a:pt x="3560" y="288"/>
                  </a:lnTo>
                  <a:lnTo>
                    <a:pt x="3358" y="192"/>
                  </a:lnTo>
                  <a:lnTo>
                    <a:pt x="3135" y="107"/>
                  </a:lnTo>
                  <a:lnTo>
                    <a:pt x="2901" y="43"/>
                  </a:lnTo>
                  <a:lnTo>
                    <a:pt x="2657" y="11"/>
                  </a:lnTo>
                  <a:lnTo>
                    <a:pt x="2412" y="1"/>
                  </a:lnTo>
                  <a:close/>
                </a:path>
              </a:pathLst>
            </a:custGeom>
            <a:solidFill>
              <a:srgbClr val="F6A0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6" name="Google Shape;1516;p41"/>
            <p:cNvSpPr/>
            <p:nvPr/>
          </p:nvSpPr>
          <p:spPr>
            <a:xfrm>
              <a:off x="1684925" y="4139725"/>
              <a:ext cx="166825" cy="390475"/>
            </a:xfrm>
            <a:custGeom>
              <a:rect b="b" l="l" r="r" t="t"/>
              <a:pathLst>
                <a:path extrusionOk="0" h="15619" w="6673">
                  <a:moveTo>
                    <a:pt x="4484" y="1"/>
                  </a:moveTo>
                  <a:lnTo>
                    <a:pt x="0" y="12113"/>
                  </a:lnTo>
                  <a:lnTo>
                    <a:pt x="64" y="12251"/>
                  </a:lnTo>
                  <a:lnTo>
                    <a:pt x="149" y="12400"/>
                  </a:lnTo>
                  <a:lnTo>
                    <a:pt x="277" y="12612"/>
                  </a:lnTo>
                  <a:lnTo>
                    <a:pt x="447" y="12857"/>
                  </a:lnTo>
                  <a:lnTo>
                    <a:pt x="553" y="12984"/>
                  </a:lnTo>
                  <a:lnTo>
                    <a:pt x="670" y="13122"/>
                  </a:lnTo>
                  <a:lnTo>
                    <a:pt x="797" y="13271"/>
                  </a:lnTo>
                  <a:lnTo>
                    <a:pt x="946" y="13420"/>
                  </a:lnTo>
                  <a:lnTo>
                    <a:pt x="1105" y="13579"/>
                  </a:lnTo>
                  <a:lnTo>
                    <a:pt x="1275" y="13728"/>
                  </a:lnTo>
                  <a:lnTo>
                    <a:pt x="1467" y="13887"/>
                  </a:lnTo>
                  <a:lnTo>
                    <a:pt x="1679" y="14046"/>
                  </a:lnTo>
                  <a:lnTo>
                    <a:pt x="1902" y="14195"/>
                  </a:lnTo>
                  <a:lnTo>
                    <a:pt x="2147" y="14355"/>
                  </a:lnTo>
                  <a:lnTo>
                    <a:pt x="2412" y="14503"/>
                  </a:lnTo>
                  <a:lnTo>
                    <a:pt x="2689" y="14652"/>
                  </a:lnTo>
                  <a:lnTo>
                    <a:pt x="2997" y="14790"/>
                  </a:lnTo>
                  <a:lnTo>
                    <a:pt x="3315" y="14918"/>
                  </a:lnTo>
                  <a:lnTo>
                    <a:pt x="3655" y="15045"/>
                  </a:lnTo>
                  <a:lnTo>
                    <a:pt x="4017" y="15162"/>
                  </a:lnTo>
                  <a:lnTo>
                    <a:pt x="4399" y="15268"/>
                  </a:lnTo>
                  <a:lnTo>
                    <a:pt x="4803" y="15364"/>
                  </a:lnTo>
                  <a:lnTo>
                    <a:pt x="5238" y="15449"/>
                  </a:lnTo>
                  <a:lnTo>
                    <a:pt x="5695" y="15523"/>
                  </a:lnTo>
                  <a:lnTo>
                    <a:pt x="6163" y="15576"/>
                  </a:lnTo>
                  <a:lnTo>
                    <a:pt x="6673" y="15619"/>
                  </a:lnTo>
                  <a:lnTo>
                    <a:pt x="6673" y="330"/>
                  </a:lnTo>
                  <a:lnTo>
                    <a:pt x="4484" y="1"/>
                  </a:lnTo>
                  <a:close/>
                </a:path>
              </a:pathLst>
            </a:custGeom>
            <a:solidFill>
              <a:srgbClr val="F6A0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17" name="Google Shape;1517;p41"/>
          <p:cNvSpPr txBox="1"/>
          <p:nvPr/>
        </p:nvSpPr>
        <p:spPr>
          <a:xfrm>
            <a:off x="720400" y="1309925"/>
            <a:ext cx="30000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1333F"/>
                </a:solidFill>
                <a:highlight>
                  <a:srgbClr val="FFFFFF"/>
                </a:highlight>
              </a:rPr>
              <a:t>Thanks to BoardGameGeek for providing the games, reviews, and all related data under the </a:t>
            </a:r>
            <a:r>
              <a:rPr lang="en" sz="1200" u="sng">
                <a:solidFill>
                  <a:srgbClr val="0068C9"/>
                </a:solidFill>
                <a:highlight>
                  <a:srgbClr val="FFFFFF"/>
                </a:highlight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Attribution-NonCommercial-ShareAlike 3.0 Unported license</a:t>
            </a:r>
            <a:r>
              <a:rPr lang="en" sz="1200">
                <a:solidFill>
                  <a:srgbClr val="31333F"/>
                </a:solidFill>
                <a:highlight>
                  <a:srgbClr val="FFFFFF"/>
                </a:highlight>
              </a:rPr>
              <a:t>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7"/>
          <p:cNvSpPr txBox="1"/>
          <p:nvPr>
            <p:ph type="title"/>
          </p:nvPr>
        </p:nvSpPr>
        <p:spPr>
          <a:xfrm>
            <a:off x="440876" y="1958575"/>
            <a:ext cx="2646600" cy="35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 1. How it was Built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278" name="Google Shape;278;p27"/>
          <p:cNvSpPr txBox="1"/>
          <p:nvPr>
            <p:ph idx="1" type="subTitle"/>
          </p:nvPr>
        </p:nvSpPr>
        <p:spPr>
          <a:xfrm>
            <a:off x="729125" y="2312575"/>
            <a:ext cx="2242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From gathering the data to how it chooses games.</a:t>
            </a:r>
            <a:endParaRPr/>
          </a:p>
        </p:txBody>
      </p:sp>
      <p:sp>
        <p:nvSpPr>
          <p:cNvPr id="279" name="Google Shape;279;p27"/>
          <p:cNvSpPr txBox="1"/>
          <p:nvPr>
            <p:ph idx="2" type="title"/>
          </p:nvPr>
        </p:nvSpPr>
        <p:spPr>
          <a:xfrm>
            <a:off x="6070638" y="1958575"/>
            <a:ext cx="2474400" cy="35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2. </a:t>
            </a:r>
            <a:r>
              <a:rPr lang="en">
                <a:solidFill>
                  <a:schemeClr val="accent1"/>
                </a:solidFill>
              </a:rPr>
              <a:t>Fun Facts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80" name="Google Shape;280;p27"/>
          <p:cNvSpPr txBox="1"/>
          <p:nvPr>
            <p:ph idx="3" type="subTitle"/>
          </p:nvPr>
        </p:nvSpPr>
        <p:spPr>
          <a:xfrm>
            <a:off x="6186575" y="2312575"/>
            <a:ext cx="2242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do the top 1,000 board games look like?</a:t>
            </a:r>
            <a:endParaRPr/>
          </a:p>
        </p:txBody>
      </p:sp>
      <p:sp>
        <p:nvSpPr>
          <p:cNvPr id="281" name="Google Shape;281;p27"/>
          <p:cNvSpPr txBox="1"/>
          <p:nvPr>
            <p:ph idx="4" type="title"/>
          </p:nvPr>
        </p:nvSpPr>
        <p:spPr>
          <a:xfrm>
            <a:off x="613138" y="3616225"/>
            <a:ext cx="2474400" cy="35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3. </a:t>
            </a:r>
            <a:r>
              <a:rPr lang="en">
                <a:solidFill>
                  <a:schemeClr val="accent6"/>
                </a:solidFill>
              </a:rPr>
              <a:t>The App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282" name="Google Shape;282;p27"/>
          <p:cNvSpPr txBox="1"/>
          <p:nvPr>
            <p:ph idx="5" type="subTitle"/>
          </p:nvPr>
        </p:nvSpPr>
        <p:spPr>
          <a:xfrm>
            <a:off x="729125" y="3970228"/>
            <a:ext cx="2242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Hello, I want to play a game.</a:t>
            </a:r>
            <a:endParaRPr/>
          </a:p>
        </p:txBody>
      </p:sp>
      <p:sp>
        <p:nvSpPr>
          <p:cNvPr id="283" name="Google Shape;283;p27"/>
          <p:cNvSpPr txBox="1"/>
          <p:nvPr>
            <p:ph idx="6" type="title"/>
          </p:nvPr>
        </p:nvSpPr>
        <p:spPr>
          <a:xfrm>
            <a:off x="6070638" y="3616225"/>
            <a:ext cx="2474400" cy="35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4. </a:t>
            </a:r>
            <a:r>
              <a:rPr lang="en">
                <a:solidFill>
                  <a:schemeClr val="accent1"/>
                </a:solidFill>
              </a:rPr>
              <a:t>Going Forward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84" name="Google Shape;284;p27"/>
          <p:cNvSpPr txBox="1"/>
          <p:nvPr>
            <p:ph idx="7" type="subTitle"/>
          </p:nvPr>
        </p:nvSpPr>
        <p:spPr>
          <a:xfrm>
            <a:off x="6186575" y="3970228"/>
            <a:ext cx="2242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To infinity, and beyond!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27"/>
          <p:cNvSpPr txBox="1"/>
          <p:nvPr>
            <p:ph idx="8" type="title"/>
          </p:nvPr>
        </p:nvSpPr>
        <p:spPr>
          <a:xfrm>
            <a:off x="729150" y="539500"/>
            <a:ext cx="7685700" cy="4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 OF THIS TOPIC</a:t>
            </a:r>
            <a:endParaRPr/>
          </a:p>
        </p:txBody>
      </p:sp>
      <p:sp>
        <p:nvSpPr>
          <p:cNvPr id="286" name="Google Shape;286;p27"/>
          <p:cNvSpPr/>
          <p:nvPr/>
        </p:nvSpPr>
        <p:spPr>
          <a:xfrm>
            <a:off x="1551988" y="2943325"/>
            <a:ext cx="596700" cy="596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27"/>
          <p:cNvSpPr/>
          <p:nvPr/>
        </p:nvSpPr>
        <p:spPr>
          <a:xfrm>
            <a:off x="7009488" y="2943325"/>
            <a:ext cx="596700" cy="5967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27"/>
          <p:cNvSpPr/>
          <p:nvPr/>
        </p:nvSpPr>
        <p:spPr>
          <a:xfrm>
            <a:off x="1551988" y="1266138"/>
            <a:ext cx="596700" cy="596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27"/>
          <p:cNvSpPr/>
          <p:nvPr/>
        </p:nvSpPr>
        <p:spPr>
          <a:xfrm>
            <a:off x="7009488" y="1266138"/>
            <a:ext cx="596700" cy="596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0" name="Google Shape;290;p27"/>
          <p:cNvGrpSpPr/>
          <p:nvPr/>
        </p:nvGrpSpPr>
        <p:grpSpPr>
          <a:xfrm>
            <a:off x="1667468" y="1392050"/>
            <a:ext cx="365748" cy="344880"/>
            <a:chOff x="945373" y="1908575"/>
            <a:chExt cx="718280" cy="673200"/>
          </a:xfrm>
        </p:grpSpPr>
        <p:sp>
          <p:nvSpPr>
            <p:cNvPr id="291" name="Google Shape;291;p27"/>
            <p:cNvSpPr/>
            <p:nvPr/>
          </p:nvSpPr>
          <p:spPr>
            <a:xfrm flipH="1">
              <a:off x="1390973" y="2217600"/>
              <a:ext cx="42140" cy="39500"/>
            </a:xfrm>
            <a:custGeom>
              <a:rect b="b" l="l" r="r" t="t"/>
              <a:pathLst>
                <a:path extrusionOk="0" h="1580" w="2107">
                  <a:moveTo>
                    <a:pt x="1058" y="0"/>
                  </a:moveTo>
                  <a:lnTo>
                    <a:pt x="957" y="8"/>
                  </a:lnTo>
                  <a:lnTo>
                    <a:pt x="855" y="15"/>
                  </a:lnTo>
                  <a:lnTo>
                    <a:pt x="753" y="31"/>
                  </a:lnTo>
                  <a:lnTo>
                    <a:pt x="662" y="61"/>
                  </a:lnTo>
                  <a:lnTo>
                    <a:pt x="570" y="92"/>
                  </a:lnTo>
                  <a:lnTo>
                    <a:pt x="478" y="130"/>
                  </a:lnTo>
                  <a:lnTo>
                    <a:pt x="387" y="176"/>
                  </a:lnTo>
                  <a:lnTo>
                    <a:pt x="316" y="229"/>
                  </a:lnTo>
                  <a:lnTo>
                    <a:pt x="244" y="290"/>
                  </a:lnTo>
                  <a:lnTo>
                    <a:pt x="173" y="359"/>
                  </a:lnTo>
                  <a:lnTo>
                    <a:pt x="122" y="420"/>
                  </a:lnTo>
                  <a:lnTo>
                    <a:pt x="82" y="496"/>
                  </a:lnTo>
                  <a:lnTo>
                    <a:pt x="51" y="565"/>
                  </a:lnTo>
                  <a:lnTo>
                    <a:pt x="21" y="641"/>
                  </a:lnTo>
                  <a:lnTo>
                    <a:pt x="10" y="717"/>
                  </a:lnTo>
                  <a:lnTo>
                    <a:pt x="0" y="794"/>
                  </a:lnTo>
                  <a:lnTo>
                    <a:pt x="10" y="862"/>
                  </a:lnTo>
                  <a:lnTo>
                    <a:pt x="21" y="939"/>
                  </a:lnTo>
                  <a:lnTo>
                    <a:pt x="51" y="1015"/>
                  </a:lnTo>
                  <a:lnTo>
                    <a:pt x="82" y="1084"/>
                  </a:lnTo>
                  <a:lnTo>
                    <a:pt x="122" y="1160"/>
                  </a:lnTo>
                  <a:lnTo>
                    <a:pt x="173" y="1221"/>
                  </a:lnTo>
                  <a:lnTo>
                    <a:pt x="244" y="1290"/>
                  </a:lnTo>
                  <a:lnTo>
                    <a:pt x="316" y="1351"/>
                  </a:lnTo>
                  <a:lnTo>
                    <a:pt x="387" y="1404"/>
                  </a:lnTo>
                  <a:lnTo>
                    <a:pt x="478" y="1450"/>
                  </a:lnTo>
                  <a:lnTo>
                    <a:pt x="570" y="1488"/>
                  </a:lnTo>
                  <a:lnTo>
                    <a:pt x="662" y="1518"/>
                  </a:lnTo>
                  <a:lnTo>
                    <a:pt x="753" y="1549"/>
                  </a:lnTo>
                  <a:lnTo>
                    <a:pt x="855" y="1564"/>
                  </a:lnTo>
                  <a:lnTo>
                    <a:pt x="957" y="1572"/>
                  </a:lnTo>
                  <a:lnTo>
                    <a:pt x="1058" y="1580"/>
                  </a:lnTo>
                  <a:lnTo>
                    <a:pt x="1160" y="1572"/>
                  </a:lnTo>
                  <a:lnTo>
                    <a:pt x="1252" y="1564"/>
                  </a:lnTo>
                  <a:lnTo>
                    <a:pt x="1353" y="1549"/>
                  </a:lnTo>
                  <a:lnTo>
                    <a:pt x="1455" y="1518"/>
                  </a:lnTo>
                  <a:lnTo>
                    <a:pt x="1547" y="1488"/>
                  </a:lnTo>
                  <a:lnTo>
                    <a:pt x="1638" y="1450"/>
                  </a:lnTo>
                  <a:lnTo>
                    <a:pt x="1720" y="1404"/>
                  </a:lnTo>
                  <a:lnTo>
                    <a:pt x="1801" y="1351"/>
                  </a:lnTo>
                  <a:lnTo>
                    <a:pt x="1872" y="1290"/>
                  </a:lnTo>
                  <a:lnTo>
                    <a:pt x="1933" y="1221"/>
                  </a:lnTo>
                  <a:lnTo>
                    <a:pt x="1984" y="1160"/>
                  </a:lnTo>
                  <a:lnTo>
                    <a:pt x="2035" y="1084"/>
                  </a:lnTo>
                  <a:lnTo>
                    <a:pt x="2066" y="1015"/>
                  </a:lnTo>
                  <a:lnTo>
                    <a:pt x="2086" y="939"/>
                  </a:lnTo>
                  <a:lnTo>
                    <a:pt x="2106" y="862"/>
                  </a:lnTo>
                  <a:lnTo>
                    <a:pt x="2106" y="794"/>
                  </a:lnTo>
                  <a:lnTo>
                    <a:pt x="2106" y="717"/>
                  </a:lnTo>
                  <a:lnTo>
                    <a:pt x="2086" y="641"/>
                  </a:lnTo>
                  <a:lnTo>
                    <a:pt x="2066" y="565"/>
                  </a:lnTo>
                  <a:lnTo>
                    <a:pt x="2035" y="496"/>
                  </a:lnTo>
                  <a:lnTo>
                    <a:pt x="1984" y="420"/>
                  </a:lnTo>
                  <a:lnTo>
                    <a:pt x="1933" y="359"/>
                  </a:lnTo>
                  <a:lnTo>
                    <a:pt x="1872" y="290"/>
                  </a:lnTo>
                  <a:lnTo>
                    <a:pt x="1801" y="229"/>
                  </a:lnTo>
                  <a:lnTo>
                    <a:pt x="1720" y="176"/>
                  </a:lnTo>
                  <a:lnTo>
                    <a:pt x="1638" y="130"/>
                  </a:lnTo>
                  <a:lnTo>
                    <a:pt x="1547" y="92"/>
                  </a:lnTo>
                  <a:lnTo>
                    <a:pt x="1455" y="61"/>
                  </a:lnTo>
                  <a:lnTo>
                    <a:pt x="1353" y="31"/>
                  </a:lnTo>
                  <a:lnTo>
                    <a:pt x="1252" y="15"/>
                  </a:lnTo>
                  <a:lnTo>
                    <a:pt x="1160" y="8"/>
                  </a:lnTo>
                  <a:lnTo>
                    <a:pt x="105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27"/>
            <p:cNvSpPr/>
            <p:nvPr/>
          </p:nvSpPr>
          <p:spPr>
            <a:xfrm flipH="1">
              <a:off x="1410713" y="2013100"/>
              <a:ext cx="42140" cy="39325"/>
            </a:xfrm>
            <a:custGeom>
              <a:rect b="b" l="l" r="r" t="t"/>
              <a:pathLst>
                <a:path extrusionOk="0" h="1573" w="2107">
                  <a:moveTo>
                    <a:pt x="947" y="0"/>
                  </a:moveTo>
                  <a:lnTo>
                    <a:pt x="845" y="16"/>
                  </a:lnTo>
                  <a:lnTo>
                    <a:pt x="753" y="31"/>
                  </a:lnTo>
                  <a:lnTo>
                    <a:pt x="652" y="54"/>
                  </a:lnTo>
                  <a:lnTo>
                    <a:pt x="560" y="84"/>
                  </a:lnTo>
                  <a:lnTo>
                    <a:pt x="468" y="130"/>
                  </a:lnTo>
                  <a:lnTo>
                    <a:pt x="387" y="176"/>
                  </a:lnTo>
                  <a:lnTo>
                    <a:pt x="306" y="229"/>
                  </a:lnTo>
                  <a:lnTo>
                    <a:pt x="234" y="290"/>
                  </a:lnTo>
                  <a:lnTo>
                    <a:pt x="173" y="351"/>
                  </a:lnTo>
                  <a:lnTo>
                    <a:pt x="123" y="420"/>
                  </a:lnTo>
                  <a:lnTo>
                    <a:pt x="72" y="489"/>
                  </a:lnTo>
                  <a:lnTo>
                    <a:pt x="41" y="565"/>
                  </a:lnTo>
                  <a:lnTo>
                    <a:pt x="21" y="634"/>
                  </a:lnTo>
                  <a:lnTo>
                    <a:pt x="0" y="710"/>
                  </a:lnTo>
                  <a:lnTo>
                    <a:pt x="0" y="786"/>
                  </a:lnTo>
                  <a:lnTo>
                    <a:pt x="0" y="863"/>
                  </a:lnTo>
                  <a:lnTo>
                    <a:pt x="21" y="939"/>
                  </a:lnTo>
                  <a:lnTo>
                    <a:pt x="41" y="1015"/>
                  </a:lnTo>
                  <a:lnTo>
                    <a:pt x="72" y="1084"/>
                  </a:lnTo>
                  <a:lnTo>
                    <a:pt x="123" y="1153"/>
                  </a:lnTo>
                  <a:lnTo>
                    <a:pt x="173" y="1221"/>
                  </a:lnTo>
                  <a:lnTo>
                    <a:pt x="234" y="1282"/>
                  </a:lnTo>
                  <a:lnTo>
                    <a:pt x="306" y="1343"/>
                  </a:lnTo>
                  <a:lnTo>
                    <a:pt x="387" y="1397"/>
                  </a:lnTo>
                  <a:lnTo>
                    <a:pt x="468" y="1443"/>
                  </a:lnTo>
                  <a:lnTo>
                    <a:pt x="560" y="1488"/>
                  </a:lnTo>
                  <a:lnTo>
                    <a:pt x="652" y="1519"/>
                  </a:lnTo>
                  <a:lnTo>
                    <a:pt x="753" y="1542"/>
                  </a:lnTo>
                  <a:lnTo>
                    <a:pt x="845" y="1565"/>
                  </a:lnTo>
                  <a:lnTo>
                    <a:pt x="947" y="1572"/>
                  </a:lnTo>
                  <a:lnTo>
                    <a:pt x="1150" y="1572"/>
                  </a:lnTo>
                  <a:lnTo>
                    <a:pt x="1252" y="1565"/>
                  </a:lnTo>
                  <a:lnTo>
                    <a:pt x="1354" y="1542"/>
                  </a:lnTo>
                  <a:lnTo>
                    <a:pt x="1445" y="1519"/>
                  </a:lnTo>
                  <a:lnTo>
                    <a:pt x="1537" y="1488"/>
                  </a:lnTo>
                  <a:lnTo>
                    <a:pt x="1628" y="1443"/>
                  </a:lnTo>
                  <a:lnTo>
                    <a:pt x="1720" y="1397"/>
                  </a:lnTo>
                  <a:lnTo>
                    <a:pt x="1791" y="1343"/>
                  </a:lnTo>
                  <a:lnTo>
                    <a:pt x="1862" y="1282"/>
                  </a:lnTo>
                  <a:lnTo>
                    <a:pt x="1933" y="1221"/>
                  </a:lnTo>
                  <a:lnTo>
                    <a:pt x="1984" y="1153"/>
                  </a:lnTo>
                  <a:lnTo>
                    <a:pt x="2025" y="1084"/>
                  </a:lnTo>
                  <a:lnTo>
                    <a:pt x="2056" y="1015"/>
                  </a:lnTo>
                  <a:lnTo>
                    <a:pt x="2086" y="939"/>
                  </a:lnTo>
                  <a:lnTo>
                    <a:pt x="2096" y="863"/>
                  </a:lnTo>
                  <a:lnTo>
                    <a:pt x="2106" y="786"/>
                  </a:lnTo>
                  <a:lnTo>
                    <a:pt x="2096" y="710"/>
                  </a:lnTo>
                  <a:lnTo>
                    <a:pt x="2086" y="634"/>
                  </a:lnTo>
                  <a:lnTo>
                    <a:pt x="2056" y="565"/>
                  </a:lnTo>
                  <a:lnTo>
                    <a:pt x="2025" y="489"/>
                  </a:lnTo>
                  <a:lnTo>
                    <a:pt x="1984" y="420"/>
                  </a:lnTo>
                  <a:lnTo>
                    <a:pt x="1933" y="351"/>
                  </a:lnTo>
                  <a:lnTo>
                    <a:pt x="1862" y="290"/>
                  </a:lnTo>
                  <a:lnTo>
                    <a:pt x="1791" y="229"/>
                  </a:lnTo>
                  <a:lnTo>
                    <a:pt x="1720" y="176"/>
                  </a:lnTo>
                  <a:lnTo>
                    <a:pt x="1628" y="130"/>
                  </a:lnTo>
                  <a:lnTo>
                    <a:pt x="1537" y="84"/>
                  </a:lnTo>
                  <a:lnTo>
                    <a:pt x="1445" y="54"/>
                  </a:lnTo>
                  <a:lnTo>
                    <a:pt x="1354" y="31"/>
                  </a:lnTo>
                  <a:lnTo>
                    <a:pt x="1252" y="16"/>
                  </a:lnTo>
                  <a:lnTo>
                    <a:pt x="115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27"/>
            <p:cNvSpPr/>
            <p:nvPr/>
          </p:nvSpPr>
          <p:spPr>
            <a:xfrm flipH="1">
              <a:off x="1400953" y="2115350"/>
              <a:ext cx="41940" cy="39500"/>
            </a:xfrm>
            <a:custGeom>
              <a:rect b="b" l="l" r="r" t="t"/>
              <a:pathLst>
                <a:path extrusionOk="0" h="1580" w="2097">
                  <a:moveTo>
                    <a:pt x="937" y="0"/>
                  </a:moveTo>
                  <a:lnTo>
                    <a:pt x="835" y="15"/>
                  </a:lnTo>
                  <a:lnTo>
                    <a:pt x="733" y="38"/>
                  </a:lnTo>
                  <a:lnTo>
                    <a:pt x="642" y="61"/>
                  </a:lnTo>
                  <a:lnTo>
                    <a:pt x="550" y="92"/>
                  </a:lnTo>
                  <a:lnTo>
                    <a:pt x="459" y="138"/>
                  </a:lnTo>
                  <a:lnTo>
                    <a:pt x="377" y="183"/>
                  </a:lnTo>
                  <a:lnTo>
                    <a:pt x="306" y="229"/>
                  </a:lnTo>
                  <a:lnTo>
                    <a:pt x="235" y="290"/>
                  </a:lnTo>
                  <a:lnTo>
                    <a:pt x="174" y="344"/>
                  </a:lnTo>
                  <a:lnTo>
                    <a:pt x="123" y="412"/>
                  </a:lnTo>
                  <a:lnTo>
                    <a:pt x="82" y="481"/>
                  </a:lnTo>
                  <a:lnTo>
                    <a:pt x="42" y="557"/>
                  </a:lnTo>
                  <a:lnTo>
                    <a:pt x="21" y="626"/>
                  </a:lnTo>
                  <a:lnTo>
                    <a:pt x="1" y="710"/>
                  </a:lnTo>
                  <a:lnTo>
                    <a:pt x="1" y="786"/>
                  </a:lnTo>
                  <a:lnTo>
                    <a:pt x="1" y="870"/>
                  </a:lnTo>
                  <a:lnTo>
                    <a:pt x="21" y="946"/>
                  </a:lnTo>
                  <a:lnTo>
                    <a:pt x="42" y="1023"/>
                  </a:lnTo>
                  <a:lnTo>
                    <a:pt x="82" y="1099"/>
                  </a:lnTo>
                  <a:lnTo>
                    <a:pt x="123" y="1168"/>
                  </a:lnTo>
                  <a:lnTo>
                    <a:pt x="174" y="1229"/>
                  </a:lnTo>
                  <a:lnTo>
                    <a:pt x="235" y="1290"/>
                  </a:lnTo>
                  <a:lnTo>
                    <a:pt x="306" y="1343"/>
                  </a:lnTo>
                  <a:lnTo>
                    <a:pt x="377" y="1397"/>
                  </a:lnTo>
                  <a:lnTo>
                    <a:pt x="459" y="1442"/>
                  </a:lnTo>
                  <a:lnTo>
                    <a:pt x="550" y="1480"/>
                  </a:lnTo>
                  <a:lnTo>
                    <a:pt x="642" y="1519"/>
                  </a:lnTo>
                  <a:lnTo>
                    <a:pt x="733" y="1542"/>
                  </a:lnTo>
                  <a:lnTo>
                    <a:pt x="835" y="1564"/>
                  </a:lnTo>
                  <a:lnTo>
                    <a:pt x="937" y="1572"/>
                  </a:lnTo>
                  <a:lnTo>
                    <a:pt x="1049" y="1580"/>
                  </a:lnTo>
                  <a:lnTo>
                    <a:pt x="1161" y="1572"/>
                  </a:lnTo>
                  <a:lnTo>
                    <a:pt x="1263" y="1564"/>
                  </a:lnTo>
                  <a:lnTo>
                    <a:pt x="1364" y="1542"/>
                  </a:lnTo>
                  <a:lnTo>
                    <a:pt x="1456" y="1519"/>
                  </a:lnTo>
                  <a:lnTo>
                    <a:pt x="1547" y="1480"/>
                  </a:lnTo>
                  <a:lnTo>
                    <a:pt x="1639" y="1442"/>
                  </a:lnTo>
                  <a:lnTo>
                    <a:pt x="1720" y="1397"/>
                  </a:lnTo>
                  <a:lnTo>
                    <a:pt x="1792" y="1343"/>
                  </a:lnTo>
                  <a:lnTo>
                    <a:pt x="1863" y="1290"/>
                  </a:lnTo>
                  <a:lnTo>
                    <a:pt x="1924" y="1229"/>
                  </a:lnTo>
                  <a:lnTo>
                    <a:pt x="1975" y="1168"/>
                  </a:lnTo>
                  <a:lnTo>
                    <a:pt x="2015" y="1099"/>
                  </a:lnTo>
                  <a:lnTo>
                    <a:pt x="2056" y="1023"/>
                  </a:lnTo>
                  <a:lnTo>
                    <a:pt x="2076" y="946"/>
                  </a:lnTo>
                  <a:lnTo>
                    <a:pt x="2097" y="870"/>
                  </a:lnTo>
                  <a:lnTo>
                    <a:pt x="2097" y="786"/>
                  </a:lnTo>
                  <a:lnTo>
                    <a:pt x="2097" y="710"/>
                  </a:lnTo>
                  <a:lnTo>
                    <a:pt x="2076" y="626"/>
                  </a:lnTo>
                  <a:lnTo>
                    <a:pt x="2056" y="557"/>
                  </a:lnTo>
                  <a:lnTo>
                    <a:pt x="2015" y="481"/>
                  </a:lnTo>
                  <a:lnTo>
                    <a:pt x="1975" y="412"/>
                  </a:lnTo>
                  <a:lnTo>
                    <a:pt x="1924" y="344"/>
                  </a:lnTo>
                  <a:lnTo>
                    <a:pt x="1863" y="290"/>
                  </a:lnTo>
                  <a:lnTo>
                    <a:pt x="1792" y="229"/>
                  </a:lnTo>
                  <a:lnTo>
                    <a:pt x="1720" y="183"/>
                  </a:lnTo>
                  <a:lnTo>
                    <a:pt x="1639" y="138"/>
                  </a:lnTo>
                  <a:lnTo>
                    <a:pt x="1547" y="92"/>
                  </a:lnTo>
                  <a:lnTo>
                    <a:pt x="1456" y="61"/>
                  </a:lnTo>
                  <a:lnTo>
                    <a:pt x="1364" y="38"/>
                  </a:lnTo>
                  <a:lnTo>
                    <a:pt x="1263" y="15"/>
                  </a:lnTo>
                  <a:lnTo>
                    <a:pt x="116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27"/>
            <p:cNvSpPr/>
            <p:nvPr/>
          </p:nvSpPr>
          <p:spPr>
            <a:xfrm flipH="1">
              <a:off x="945373" y="1908575"/>
              <a:ext cx="718280" cy="673200"/>
            </a:xfrm>
            <a:custGeom>
              <a:rect b="b" l="l" r="r" t="t"/>
              <a:pathLst>
                <a:path extrusionOk="0" h="26928" w="35914">
                  <a:moveTo>
                    <a:pt x="12087" y="1572"/>
                  </a:moveTo>
                  <a:lnTo>
                    <a:pt x="12189" y="1579"/>
                  </a:lnTo>
                  <a:lnTo>
                    <a:pt x="12290" y="1587"/>
                  </a:lnTo>
                  <a:lnTo>
                    <a:pt x="12392" y="1610"/>
                  </a:lnTo>
                  <a:lnTo>
                    <a:pt x="12494" y="1633"/>
                  </a:lnTo>
                  <a:lnTo>
                    <a:pt x="12585" y="1671"/>
                  </a:lnTo>
                  <a:lnTo>
                    <a:pt x="12667" y="1709"/>
                  </a:lnTo>
                  <a:lnTo>
                    <a:pt x="12748" y="1755"/>
                  </a:lnTo>
                  <a:lnTo>
                    <a:pt x="12830" y="1808"/>
                  </a:lnTo>
                  <a:lnTo>
                    <a:pt x="16980" y="4914"/>
                  </a:lnTo>
                  <a:lnTo>
                    <a:pt x="16980" y="13200"/>
                  </a:lnTo>
                  <a:lnTo>
                    <a:pt x="14315" y="15200"/>
                  </a:lnTo>
                  <a:lnTo>
                    <a:pt x="14244" y="15261"/>
                  </a:lnTo>
                  <a:lnTo>
                    <a:pt x="14183" y="15322"/>
                  </a:lnTo>
                  <a:lnTo>
                    <a:pt x="14132" y="15390"/>
                  </a:lnTo>
                  <a:lnTo>
                    <a:pt x="14091" y="15459"/>
                  </a:lnTo>
                  <a:lnTo>
                    <a:pt x="14050" y="15528"/>
                  </a:lnTo>
                  <a:lnTo>
                    <a:pt x="14030" y="15604"/>
                  </a:lnTo>
                  <a:lnTo>
                    <a:pt x="14020" y="15680"/>
                  </a:lnTo>
                  <a:lnTo>
                    <a:pt x="14010" y="15757"/>
                  </a:lnTo>
                  <a:lnTo>
                    <a:pt x="14020" y="15833"/>
                  </a:lnTo>
                  <a:lnTo>
                    <a:pt x="14030" y="15909"/>
                  </a:lnTo>
                  <a:lnTo>
                    <a:pt x="14050" y="15978"/>
                  </a:lnTo>
                  <a:lnTo>
                    <a:pt x="14091" y="16054"/>
                  </a:lnTo>
                  <a:lnTo>
                    <a:pt x="14132" y="16123"/>
                  </a:lnTo>
                  <a:lnTo>
                    <a:pt x="14183" y="16191"/>
                  </a:lnTo>
                  <a:lnTo>
                    <a:pt x="14244" y="16252"/>
                  </a:lnTo>
                  <a:lnTo>
                    <a:pt x="14315" y="16314"/>
                  </a:lnTo>
                  <a:lnTo>
                    <a:pt x="14396" y="16367"/>
                  </a:lnTo>
                  <a:lnTo>
                    <a:pt x="14488" y="16413"/>
                  </a:lnTo>
                  <a:lnTo>
                    <a:pt x="14569" y="16451"/>
                  </a:lnTo>
                  <a:lnTo>
                    <a:pt x="14671" y="16489"/>
                  </a:lnTo>
                  <a:lnTo>
                    <a:pt x="14763" y="16512"/>
                  </a:lnTo>
                  <a:lnTo>
                    <a:pt x="14864" y="16527"/>
                  </a:lnTo>
                  <a:lnTo>
                    <a:pt x="14966" y="16542"/>
                  </a:lnTo>
                  <a:lnTo>
                    <a:pt x="15159" y="16542"/>
                  </a:lnTo>
                  <a:lnTo>
                    <a:pt x="15261" y="16527"/>
                  </a:lnTo>
                  <a:lnTo>
                    <a:pt x="15363" y="16512"/>
                  </a:lnTo>
                  <a:lnTo>
                    <a:pt x="15454" y="16489"/>
                  </a:lnTo>
                  <a:lnTo>
                    <a:pt x="15556" y="16451"/>
                  </a:lnTo>
                  <a:lnTo>
                    <a:pt x="15638" y="16413"/>
                  </a:lnTo>
                  <a:lnTo>
                    <a:pt x="15729" y="16367"/>
                  </a:lnTo>
                  <a:lnTo>
                    <a:pt x="15810" y="16314"/>
                  </a:lnTo>
                  <a:lnTo>
                    <a:pt x="16980" y="15436"/>
                  </a:lnTo>
                  <a:lnTo>
                    <a:pt x="16980" y="20541"/>
                  </a:lnTo>
                  <a:lnTo>
                    <a:pt x="2412" y="9614"/>
                  </a:lnTo>
                  <a:lnTo>
                    <a:pt x="2340" y="9561"/>
                  </a:lnTo>
                  <a:lnTo>
                    <a:pt x="2279" y="9492"/>
                  </a:lnTo>
                  <a:lnTo>
                    <a:pt x="2229" y="9423"/>
                  </a:lnTo>
                  <a:lnTo>
                    <a:pt x="2188" y="9355"/>
                  </a:lnTo>
                  <a:lnTo>
                    <a:pt x="2147" y="9286"/>
                  </a:lnTo>
                  <a:lnTo>
                    <a:pt x="2127" y="9210"/>
                  </a:lnTo>
                  <a:lnTo>
                    <a:pt x="2117" y="9133"/>
                  </a:lnTo>
                  <a:lnTo>
                    <a:pt x="2106" y="9057"/>
                  </a:lnTo>
                  <a:lnTo>
                    <a:pt x="2117" y="8981"/>
                  </a:lnTo>
                  <a:lnTo>
                    <a:pt x="2127" y="8912"/>
                  </a:lnTo>
                  <a:lnTo>
                    <a:pt x="2147" y="8836"/>
                  </a:lnTo>
                  <a:lnTo>
                    <a:pt x="2188" y="8760"/>
                  </a:lnTo>
                  <a:lnTo>
                    <a:pt x="2229" y="8691"/>
                  </a:lnTo>
                  <a:lnTo>
                    <a:pt x="2279" y="8622"/>
                  </a:lnTo>
                  <a:lnTo>
                    <a:pt x="2340" y="8561"/>
                  </a:lnTo>
                  <a:lnTo>
                    <a:pt x="2412" y="8500"/>
                  </a:lnTo>
                  <a:lnTo>
                    <a:pt x="11344" y="1808"/>
                  </a:lnTo>
                  <a:lnTo>
                    <a:pt x="11415" y="1755"/>
                  </a:lnTo>
                  <a:lnTo>
                    <a:pt x="11507" y="1709"/>
                  </a:lnTo>
                  <a:lnTo>
                    <a:pt x="11588" y="1671"/>
                  </a:lnTo>
                  <a:lnTo>
                    <a:pt x="11680" y="1633"/>
                  </a:lnTo>
                  <a:lnTo>
                    <a:pt x="11782" y="1610"/>
                  </a:lnTo>
                  <a:lnTo>
                    <a:pt x="11883" y="1587"/>
                  </a:lnTo>
                  <a:lnTo>
                    <a:pt x="11985" y="1579"/>
                  </a:lnTo>
                  <a:lnTo>
                    <a:pt x="12087" y="1572"/>
                  </a:lnTo>
                  <a:close/>
                  <a:moveTo>
                    <a:pt x="32760" y="1572"/>
                  </a:moveTo>
                  <a:lnTo>
                    <a:pt x="32862" y="1579"/>
                  </a:lnTo>
                  <a:lnTo>
                    <a:pt x="32974" y="1595"/>
                  </a:lnTo>
                  <a:lnTo>
                    <a:pt x="33075" y="1610"/>
                  </a:lnTo>
                  <a:lnTo>
                    <a:pt x="33167" y="1641"/>
                  </a:lnTo>
                  <a:lnTo>
                    <a:pt x="33258" y="1671"/>
                  </a:lnTo>
                  <a:lnTo>
                    <a:pt x="33350" y="1709"/>
                  </a:lnTo>
                  <a:lnTo>
                    <a:pt x="33431" y="1755"/>
                  </a:lnTo>
                  <a:lnTo>
                    <a:pt x="33503" y="1808"/>
                  </a:lnTo>
                  <a:lnTo>
                    <a:pt x="33574" y="1862"/>
                  </a:lnTo>
                  <a:lnTo>
                    <a:pt x="33635" y="1923"/>
                  </a:lnTo>
                  <a:lnTo>
                    <a:pt x="33686" y="1992"/>
                  </a:lnTo>
                  <a:lnTo>
                    <a:pt x="33726" y="2060"/>
                  </a:lnTo>
                  <a:lnTo>
                    <a:pt x="33767" y="2129"/>
                  </a:lnTo>
                  <a:lnTo>
                    <a:pt x="33787" y="2205"/>
                  </a:lnTo>
                  <a:lnTo>
                    <a:pt x="33808" y="2281"/>
                  </a:lnTo>
                  <a:lnTo>
                    <a:pt x="33808" y="2365"/>
                  </a:lnTo>
                  <a:lnTo>
                    <a:pt x="33808" y="24562"/>
                  </a:lnTo>
                  <a:lnTo>
                    <a:pt x="33808" y="24646"/>
                  </a:lnTo>
                  <a:lnTo>
                    <a:pt x="33787" y="24722"/>
                  </a:lnTo>
                  <a:lnTo>
                    <a:pt x="33767" y="24798"/>
                  </a:lnTo>
                  <a:lnTo>
                    <a:pt x="33726" y="24867"/>
                  </a:lnTo>
                  <a:lnTo>
                    <a:pt x="33686" y="24936"/>
                  </a:lnTo>
                  <a:lnTo>
                    <a:pt x="33635" y="25004"/>
                  </a:lnTo>
                  <a:lnTo>
                    <a:pt x="33574" y="25065"/>
                  </a:lnTo>
                  <a:lnTo>
                    <a:pt x="33503" y="25119"/>
                  </a:lnTo>
                  <a:lnTo>
                    <a:pt x="33431" y="25172"/>
                  </a:lnTo>
                  <a:lnTo>
                    <a:pt x="33350" y="25218"/>
                  </a:lnTo>
                  <a:lnTo>
                    <a:pt x="33258" y="25256"/>
                  </a:lnTo>
                  <a:lnTo>
                    <a:pt x="33167" y="25287"/>
                  </a:lnTo>
                  <a:lnTo>
                    <a:pt x="33075" y="25317"/>
                  </a:lnTo>
                  <a:lnTo>
                    <a:pt x="32974" y="25333"/>
                  </a:lnTo>
                  <a:lnTo>
                    <a:pt x="32862" y="25348"/>
                  </a:lnTo>
                  <a:lnTo>
                    <a:pt x="32760" y="25355"/>
                  </a:lnTo>
                  <a:lnTo>
                    <a:pt x="20134" y="25355"/>
                  </a:lnTo>
                  <a:lnTo>
                    <a:pt x="20022" y="25348"/>
                  </a:lnTo>
                  <a:lnTo>
                    <a:pt x="19921" y="25333"/>
                  </a:lnTo>
                  <a:lnTo>
                    <a:pt x="19819" y="25317"/>
                  </a:lnTo>
                  <a:lnTo>
                    <a:pt x="19727" y="25287"/>
                  </a:lnTo>
                  <a:lnTo>
                    <a:pt x="19636" y="25256"/>
                  </a:lnTo>
                  <a:lnTo>
                    <a:pt x="19544" y="25218"/>
                  </a:lnTo>
                  <a:lnTo>
                    <a:pt x="19463" y="25172"/>
                  </a:lnTo>
                  <a:lnTo>
                    <a:pt x="19392" y="25119"/>
                  </a:lnTo>
                  <a:lnTo>
                    <a:pt x="19320" y="25065"/>
                  </a:lnTo>
                  <a:lnTo>
                    <a:pt x="19259" y="25004"/>
                  </a:lnTo>
                  <a:lnTo>
                    <a:pt x="19208" y="24936"/>
                  </a:lnTo>
                  <a:lnTo>
                    <a:pt x="19168" y="24867"/>
                  </a:lnTo>
                  <a:lnTo>
                    <a:pt x="19127" y="24798"/>
                  </a:lnTo>
                  <a:lnTo>
                    <a:pt x="19107" y="24722"/>
                  </a:lnTo>
                  <a:lnTo>
                    <a:pt x="19086" y="24646"/>
                  </a:lnTo>
                  <a:lnTo>
                    <a:pt x="19076" y="24562"/>
                  </a:lnTo>
                  <a:lnTo>
                    <a:pt x="19076" y="2365"/>
                  </a:lnTo>
                  <a:lnTo>
                    <a:pt x="19086" y="2281"/>
                  </a:lnTo>
                  <a:lnTo>
                    <a:pt x="19107" y="2205"/>
                  </a:lnTo>
                  <a:lnTo>
                    <a:pt x="19127" y="2129"/>
                  </a:lnTo>
                  <a:lnTo>
                    <a:pt x="19168" y="2060"/>
                  </a:lnTo>
                  <a:lnTo>
                    <a:pt x="19208" y="1992"/>
                  </a:lnTo>
                  <a:lnTo>
                    <a:pt x="19259" y="1923"/>
                  </a:lnTo>
                  <a:lnTo>
                    <a:pt x="19320" y="1862"/>
                  </a:lnTo>
                  <a:lnTo>
                    <a:pt x="19392" y="1808"/>
                  </a:lnTo>
                  <a:lnTo>
                    <a:pt x="19463" y="1755"/>
                  </a:lnTo>
                  <a:lnTo>
                    <a:pt x="19544" y="1709"/>
                  </a:lnTo>
                  <a:lnTo>
                    <a:pt x="19636" y="1671"/>
                  </a:lnTo>
                  <a:lnTo>
                    <a:pt x="19727" y="1641"/>
                  </a:lnTo>
                  <a:lnTo>
                    <a:pt x="19819" y="1610"/>
                  </a:lnTo>
                  <a:lnTo>
                    <a:pt x="19921" y="1595"/>
                  </a:lnTo>
                  <a:lnTo>
                    <a:pt x="20022" y="1579"/>
                  </a:lnTo>
                  <a:lnTo>
                    <a:pt x="20134" y="1572"/>
                  </a:lnTo>
                  <a:close/>
                  <a:moveTo>
                    <a:pt x="11934" y="0"/>
                  </a:moveTo>
                  <a:lnTo>
                    <a:pt x="11771" y="8"/>
                  </a:lnTo>
                  <a:lnTo>
                    <a:pt x="11619" y="23"/>
                  </a:lnTo>
                  <a:lnTo>
                    <a:pt x="11466" y="46"/>
                  </a:lnTo>
                  <a:lnTo>
                    <a:pt x="11314" y="69"/>
                  </a:lnTo>
                  <a:lnTo>
                    <a:pt x="11171" y="99"/>
                  </a:lnTo>
                  <a:lnTo>
                    <a:pt x="11019" y="137"/>
                  </a:lnTo>
                  <a:lnTo>
                    <a:pt x="10876" y="176"/>
                  </a:lnTo>
                  <a:lnTo>
                    <a:pt x="10734" y="221"/>
                  </a:lnTo>
                  <a:lnTo>
                    <a:pt x="10601" y="275"/>
                  </a:lnTo>
                  <a:lnTo>
                    <a:pt x="10469" y="328"/>
                  </a:lnTo>
                  <a:lnTo>
                    <a:pt x="10337" y="397"/>
                  </a:lnTo>
                  <a:lnTo>
                    <a:pt x="10215" y="458"/>
                  </a:lnTo>
                  <a:lnTo>
                    <a:pt x="10083" y="534"/>
                  </a:lnTo>
                  <a:lnTo>
                    <a:pt x="9971" y="610"/>
                  </a:lnTo>
                  <a:lnTo>
                    <a:pt x="9859" y="687"/>
                  </a:lnTo>
                  <a:lnTo>
                    <a:pt x="926" y="7386"/>
                  </a:lnTo>
                  <a:lnTo>
                    <a:pt x="814" y="7470"/>
                  </a:lnTo>
                  <a:lnTo>
                    <a:pt x="713" y="7562"/>
                  </a:lnTo>
                  <a:lnTo>
                    <a:pt x="621" y="7653"/>
                  </a:lnTo>
                  <a:lnTo>
                    <a:pt x="529" y="7745"/>
                  </a:lnTo>
                  <a:lnTo>
                    <a:pt x="448" y="7844"/>
                  </a:lnTo>
                  <a:lnTo>
                    <a:pt x="377" y="7943"/>
                  </a:lnTo>
                  <a:lnTo>
                    <a:pt x="306" y="8050"/>
                  </a:lnTo>
                  <a:lnTo>
                    <a:pt x="245" y="8157"/>
                  </a:lnTo>
                  <a:lnTo>
                    <a:pt x="184" y="8264"/>
                  </a:lnTo>
                  <a:lnTo>
                    <a:pt x="143" y="8370"/>
                  </a:lnTo>
                  <a:lnTo>
                    <a:pt x="102" y="8485"/>
                  </a:lnTo>
                  <a:lnTo>
                    <a:pt x="62" y="8592"/>
                  </a:lnTo>
                  <a:lnTo>
                    <a:pt x="41" y="8706"/>
                  </a:lnTo>
                  <a:lnTo>
                    <a:pt x="21" y="8821"/>
                  </a:lnTo>
                  <a:lnTo>
                    <a:pt x="11" y="8943"/>
                  </a:lnTo>
                  <a:lnTo>
                    <a:pt x="0" y="9057"/>
                  </a:lnTo>
                  <a:lnTo>
                    <a:pt x="11" y="9179"/>
                  </a:lnTo>
                  <a:lnTo>
                    <a:pt x="21" y="9294"/>
                  </a:lnTo>
                  <a:lnTo>
                    <a:pt x="41" y="9408"/>
                  </a:lnTo>
                  <a:lnTo>
                    <a:pt x="62" y="9523"/>
                  </a:lnTo>
                  <a:lnTo>
                    <a:pt x="102" y="9637"/>
                  </a:lnTo>
                  <a:lnTo>
                    <a:pt x="143" y="9751"/>
                  </a:lnTo>
                  <a:lnTo>
                    <a:pt x="184" y="9858"/>
                  </a:lnTo>
                  <a:lnTo>
                    <a:pt x="245" y="9965"/>
                  </a:lnTo>
                  <a:lnTo>
                    <a:pt x="306" y="10072"/>
                  </a:lnTo>
                  <a:lnTo>
                    <a:pt x="377" y="10171"/>
                  </a:lnTo>
                  <a:lnTo>
                    <a:pt x="448" y="10278"/>
                  </a:lnTo>
                  <a:lnTo>
                    <a:pt x="529" y="10370"/>
                  </a:lnTo>
                  <a:lnTo>
                    <a:pt x="621" y="10469"/>
                  </a:lnTo>
                  <a:lnTo>
                    <a:pt x="713" y="10560"/>
                  </a:lnTo>
                  <a:lnTo>
                    <a:pt x="814" y="10644"/>
                  </a:lnTo>
                  <a:lnTo>
                    <a:pt x="926" y="10736"/>
                  </a:lnTo>
                  <a:lnTo>
                    <a:pt x="16980" y="22769"/>
                  </a:lnTo>
                  <a:lnTo>
                    <a:pt x="16980" y="24562"/>
                  </a:lnTo>
                  <a:lnTo>
                    <a:pt x="16980" y="24684"/>
                  </a:lnTo>
                  <a:lnTo>
                    <a:pt x="16991" y="24806"/>
                  </a:lnTo>
                  <a:lnTo>
                    <a:pt x="17011" y="24920"/>
                  </a:lnTo>
                  <a:lnTo>
                    <a:pt x="17041" y="25043"/>
                  </a:lnTo>
                  <a:lnTo>
                    <a:pt x="17072" y="25157"/>
                  </a:lnTo>
                  <a:lnTo>
                    <a:pt x="17123" y="25264"/>
                  </a:lnTo>
                  <a:lnTo>
                    <a:pt x="17164" y="25378"/>
                  </a:lnTo>
                  <a:lnTo>
                    <a:pt x="17225" y="25485"/>
                  </a:lnTo>
                  <a:lnTo>
                    <a:pt x="17286" y="25584"/>
                  </a:lnTo>
                  <a:lnTo>
                    <a:pt x="17357" y="25691"/>
                  </a:lnTo>
                  <a:lnTo>
                    <a:pt x="17438" y="25790"/>
                  </a:lnTo>
                  <a:lnTo>
                    <a:pt x="17520" y="25882"/>
                  </a:lnTo>
                  <a:lnTo>
                    <a:pt x="17601" y="25981"/>
                  </a:lnTo>
                  <a:lnTo>
                    <a:pt x="17703" y="26065"/>
                  </a:lnTo>
                  <a:lnTo>
                    <a:pt x="17794" y="26157"/>
                  </a:lnTo>
                  <a:lnTo>
                    <a:pt x="17906" y="26233"/>
                  </a:lnTo>
                  <a:lnTo>
                    <a:pt x="18008" y="26317"/>
                  </a:lnTo>
                  <a:lnTo>
                    <a:pt x="18130" y="26385"/>
                  </a:lnTo>
                  <a:lnTo>
                    <a:pt x="18242" y="26462"/>
                  </a:lnTo>
                  <a:lnTo>
                    <a:pt x="18374" y="26523"/>
                  </a:lnTo>
                  <a:lnTo>
                    <a:pt x="18496" y="26584"/>
                  </a:lnTo>
                  <a:lnTo>
                    <a:pt x="18629" y="26645"/>
                  </a:lnTo>
                  <a:lnTo>
                    <a:pt x="18761" y="26698"/>
                  </a:lnTo>
                  <a:lnTo>
                    <a:pt x="18903" y="26744"/>
                  </a:lnTo>
                  <a:lnTo>
                    <a:pt x="19046" y="26782"/>
                  </a:lnTo>
                  <a:lnTo>
                    <a:pt x="19198" y="26820"/>
                  </a:lnTo>
                  <a:lnTo>
                    <a:pt x="19341" y="26859"/>
                  </a:lnTo>
                  <a:lnTo>
                    <a:pt x="19493" y="26881"/>
                  </a:lnTo>
                  <a:lnTo>
                    <a:pt x="19656" y="26904"/>
                  </a:lnTo>
                  <a:lnTo>
                    <a:pt x="19809" y="26920"/>
                  </a:lnTo>
                  <a:lnTo>
                    <a:pt x="19972" y="26927"/>
                  </a:lnTo>
                  <a:lnTo>
                    <a:pt x="32923" y="26927"/>
                  </a:lnTo>
                  <a:lnTo>
                    <a:pt x="33075" y="26920"/>
                  </a:lnTo>
                  <a:lnTo>
                    <a:pt x="33238" y="26904"/>
                  </a:lnTo>
                  <a:lnTo>
                    <a:pt x="33391" y="26881"/>
                  </a:lnTo>
                  <a:lnTo>
                    <a:pt x="33543" y="26859"/>
                  </a:lnTo>
                  <a:lnTo>
                    <a:pt x="33696" y="26820"/>
                  </a:lnTo>
                  <a:lnTo>
                    <a:pt x="33838" y="26782"/>
                  </a:lnTo>
                  <a:lnTo>
                    <a:pt x="33981" y="26744"/>
                  </a:lnTo>
                  <a:lnTo>
                    <a:pt x="34123" y="26698"/>
                  </a:lnTo>
                  <a:lnTo>
                    <a:pt x="34266" y="26645"/>
                  </a:lnTo>
                  <a:lnTo>
                    <a:pt x="34398" y="26584"/>
                  </a:lnTo>
                  <a:lnTo>
                    <a:pt x="34520" y="26523"/>
                  </a:lnTo>
                  <a:lnTo>
                    <a:pt x="34642" y="26462"/>
                  </a:lnTo>
                  <a:lnTo>
                    <a:pt x="34764" y="26385"/>
                  </a:lnTo>
                  <a:lnTo>
                    <a:pt x="34876" y="26317"/>
                  </a:lnTo>
                  <a:lnTo>
                    <a:pt x="34988" y="26233"/>
                  </a:lnTo>
                  <a:lnTo>
                    <a:pt x="35090" y="26157"/>
                  </a:lnTo>
                  <a:lnTo>
                    <a:pt x="35191" y="26065"/>
                  </a:lnTo>
                  <a:lnTo>
                    <a:pt x="35283" y="25981"/>
                  </a:lnTo>
                  <a:lnTo>
                    <a:pt x="35375" y="25882"/>
                  </a:lnTo>
                  <a:lnTo>
                    <a:pt x="35456" y="25790"/>
                  </a:lnTo>
                  <a:lnTo>
                    <a:pt x="35537" y="25691"/>
                  </a:lnTo>
                  <a:lnTo>
                    <a:pt x="35598" y="25584"/>
                  </a:lnTo>
                  <a:lnTo>
                    <a:pt x="35670" y="25485"/>
                  </a:lnTo>
                  <a:lnTo>
                    <a:pt x="35720" y="25378"/>
                  </a:lnTo>
                  <a:lnTo>
                    <a:pt x="35771" y="25264"/>
                  </a:lnTo>
                  <a:lnTo>
                    <a:pt x="35812" y="25157"/>
                  </a:lnTo>
                  <a:lnTo>
                    <a:pt x="35853" y="25043"/>
                  </a:lnTo>
                  <a:lnTo>
                    <a:pt x="35873" y="24920"/>
                  </a:lnTo>
                  <a:lnTo>
                    <a:pt x="35893" y="24806"/>
                  </a:lnTo>
                  <a:lnTo>
                    <a:pt x="35914" y="24684"/>
                  </a:lnTo>
                  <a:lnTo>
                    <a:pt x="35914" y="24562"/>
                  </a:lnTo>
                  <a:lnTo>
                    <a:pt x="35914" y="2365"/>
                  </a:lnTo>
                  <a:lnTo>
                    <a:pt x="35914" y="2243"/>
                  </a:lnTo>
                  <a:lnTo>
                    <a:pt x="35893" y="2121"/>
                  </a:lnTo>
                  <a:lnTo>
                    <a:pt x="35873" y="2007"/>
                  </a:lnTo>
                  <a:lnTo>
                    <a:pt x="35853" y="1885"/>
                  </a:lnTo>
                  <a:lnTo>
                    <a:pt x="35812" y="1770"/>
                  </a:lnTo>
                  <a:lnTo>
                    <a:pt x="35771" y="1663"/>
                  </a:lnTo>
                  <a:lnTo>
                    <a:pt x="35720" y="1549"/>
                  </a:lnTo>
                  <a:lnTo>
                    <a:pt x="35670" y="1442"/>
                  </a:lnTo>
                  <a:lnTo>
                    <a:pt x="35598" y="1335"/>
                  </a:lnTo>
                  <a:lnTo>
                    <a:pt x="35537" y="1236"/>
                  </a:lnTo>
                  <a:lnTo>
                    <a:pt x="35456" y="1137"/>
                  </a:lnTo>
                  <a:lnTo>
                    <a:pt x="35375" y="1045"/>
                  </a:lnTo>
                  <a:lnTo>
                    <a:pt x="35283" y="946"/>
                  </a:lnTo>
                  <a:lnTo>
                    <a:pt x="35191" y="862"/>
                  </a:lnTo>
                  <a:lnTo>
                    <a:pt x="35090" y="771"/>
                  </a:lnTo>
                  <a:lnTo>
                    <a:pt x="34988" y="694"/>
                  </a:lnTo>
                  <a:lnTo>
                    <a:pt x="34876" y="610"/>
                  </a:lnTo>
                  <a:lnTo>
                    <a:pt x="34764" y="542"/>
                  </a:lnTo>
                  <a:lnTo>
                    <a:pt x="34642" y="465"/>
                  </a:lnTo>
                  <a:lnTo>
                    <a:pt x="34520" y="404"/>
                  </a:lnTo>
                  <a:lnTo>
                    <a:pt x="34398" y="343"/>
                  </a:lnTo>
                  <a:lnTo>
                    <a:pt x="34266" y="282"/>
                  </a:lnTo>
                  <a:lnTo>
                    <a:pt x="34123" y="229"/>
                  </a:lnTo>
                  <a:lnTo>
                    <a:pt x="33981" y="183"/>
                  </a:lnTo>
                  <a:lnTo>
                    <a:pt x="33838" y="137"/>
                  </a:lnTo>
                  <a:lnTo>
                    <a:pt x="33696" y="107"/>
                  </a:lnTo>
                  <a:lnTo>
                    <a:pt x="33543" y="69"/>
                  </a:lnTo>
                  <a:lnTo>
                    <a:pt x="33391" y="46"/>
                  </a:lnTo>
                  <a:lnTo>
                    <a:pt x="33238" y="23"/>
                  </a:lnTo>
                  <a:lnTo>
                    <a:pt x="33075" y="8"/>
                  </a:lnTo>
                  <a:lnTo>
                    <a:pt x="32923" y="0"/>
                  </a:lnTo>
                  <a:lnTo>
                    <a:pt x="19972" y="0"/>
                  </a:lnTo>
                  <a:lnTo>
                    <a:pt x="19809" y="8"/>
                  </a:lnTo>
                  <a:lnTo>
                    <a:pt x="19656" y="23"/>
                  </a:lnTo>
                  <a:lnTo>
                    <a:pt x="19493" y="46"/>
                  </a:lnTo>
                  <a:lnTo>
                    <a:pt x="19341" y="69"/>
                  </a:lnTo>
                  <a:lnTo>
                    <a:pt x="19198" y="107"/>
                  </a:lnTo>
                  <a:lnTo>
                    <a:pt x="19046" y="137"/>
                  </a:lnTo>
                  <a:lnTo>
                    <a:pt x="18903" y="183"/>
                  </a:lnTo>
                  <a:lnTo>
                    <a:pt x="18761" y="229"/>
                  </a:lnTo>
                  <a:lnTo>
                    <a:pt x="18629" y="282"/>
                  </a:lnTo>
                  <a:lnTo>
                    <a:pt x="18496" y="343"/>
                  </a:lnTo>
                  <a:lnTo>
                    <a:pt x="18374" y="404"/>
                  </a:lnTo>
                  <a:lnTo>
                    <a:pt x="18242" y="465"/>
                  </a:lnTo>
                  <a:lnTo>
                    <a:pt x="18130" y="542"/>
                  </a:lnTo>
                  <a:lnTo>
                    <a:pt x="18008" y="610"/>
                  </a:lnTo>
                  <a:lnTo>
                    <a:pt x="17906" y="694"/>
                  </a:lnTo>
                  <a:lnTo>
                    <a:pt x="17794" y="771"/>
                  </a:lnTo>
                  <a:lnTo>
                    <a:pt x="17703" y="862"/>
                  </a:lnTo>
                  <a:lnTo>
                    <a:pt x="17601" y="946"/>
                  </a:lnTo>
                  <a:lnTo>
                    <a:pt x="17520" y="1045"/>
                  </a:lnTo>
                  <a:lnTo>
                    <a:pt x="17438" y="1137"/>
                  </a:lnTo>
                  <a:lnTo>
                    <a:pt x="17357" y="1236"/>
                  </a:lnTo>
                  <a:lnTo>
                    <a:pt x="17286" y="1335"/>
                  </a:lnTo>
                  <a:lnTo>
                    <a:pt x="17225" y="1442"/>
                  </a:lnTo>
                  <a:lnTo>
                    <a:pt x="17164" y="1549"/>
                  </a:lnTo>
                  <a:lnTo>
                    <a:pt x="17123" y="1663"/>
                  </a:lnTo>
                  <a:lnTo>
                    <a:pt x="17072" y="1770"/>
                  </a:lnTo>
                  <a:lnTo>
                    <a:pt x="17041" y="1885"/>
                  </a:lnTo>
                  <a:lnTo>
                    <a:pt x="17011" y="2007"/>
                  </a:lnTo>
                  <a:lnTo>
                    <a:pt x="16991" y="2121"/>
                  </a:lnTo>
                  <a:lnTo>
                    <a:pt x="16980" y="2243"/>
                  </a:lnTo>
                  <a:lnTo>
                    <a:pt x="16980" y="2365"/>
                  </a:lnTo>
                  <a:lnTo>
                    <a:pt x="16980" y="2686"/>
                  </a:lnTo>
                  <a:lnTo>
                    <a:pt x="14315" y="687"/>
                  </a:lnTo>
                  <a:lnTo>
                    <a:pt x="14203" y="610"/>
                  </a:lnTo>
                  <a:lnTo>
                    <a:pt x="14081" y="534"/>
                  </a:lnTo>
                  <a:lnTo>
                    <a:pt x="13959" y="458"/>
                  </a:lnTo>
                  <a:lnTo>
                    <a:pt x="13837" y="397"/>
                  </a:lnTo>
                  <a:lnTo>
                    <a:pt x="13704" y="328"/>
                  </a:lnTo>
                  <a:lnTo>
                    <a:pt x="13572" y="275"/>
                  </a:lnTo>
                  <a:lnTo>
                    <a:pt x="13440" y="221"/>
                  </a:lnTo>
                  <a:lnTo>
                    <a:pt x="13298" y="176"/>
                  </a:lnTo>
                  <a:lnTo>
                    <a:pt x="13155" y="137"/>
                  </a:lnTo>
                  <a:lnTo>
                    <a:pt x="13003" y="99"/>
                  </a:lnTo>
                  <a:lnTo>
                    <a:pt x="12860" y="69"/>
                  </a:lnTo>
                  <a:lnTo>
                    <a:pt x="12707" y="46"/>
                  </a:lnTo>
                  <a:lnTo>
                    <a:pt x="12555" y="23"/>
                  </a:lnTo>
                  <a:lnTo>
                    <a:pt x="12402" y="8"/>
                  </a:lnTo>
                  <a:lnTo>
                    <a:pt x="122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27"/>
            <p:cNvSpPr/>
            <p:nvPr/>
          </p:nvSpPr>
          <p:spPr>
            <a:xfrm flipH="1">
              <a:off x="1029613" y="2225400"/>
              <a:ext cx="210400" cy="39525"/>
            </a:xfrm>
            <a:custGeom>
              <a:rect b="b" l="l" r="r" t="t"/>
              <a:pathLst>
                <a:path extrusionOk="0" h="1581" w="10520">
                  <a:moveTo>
                    <a:pt x="1058" y="1"/>
                  </a:moveTo>
                  <a:lnTo>
                    <a:pt x="946" y="9"/>
                  </a:lnTo>
                  <a:lnTo>
                    <a:pt x="845" y="16"/>
                  </a:lnTo>
                  <a:lnTo>
                    <a:pt x="743" y="39"/>
                  </a:lnTo>
                  <a:lnTo>
                    <a:pt x="641" y="62"/>
                  </a:lnTo>
                  <a:lnTo>
                    <a:pt x="550" y="100"/>
                  </a:lnTo>
                  <a:lnTo>
                    <a:pt x="468" y="138"/>
                  </a:lnTo>
                  <a:lnTo>
                    <a:pt x="387" y="184"/>
                  </a:lnTo>
                  <a:lnTo>
                    <a:pt x="316" y="230"/>
                  </a:lnTo>
                  <a:lnTo>
                    <a:pt x="244" y="291"/>
                  </a:lnTo>
                  <a:lnTo>
                    <a:pt x="183" y="352"/>
                  </a:lnTo>
                  <a:lnTo>
                    <a:pt x="132" y="413"/>
                  </a:lnTo>
                  <a:lnTo>
                    <a:pt x="82" y="482"/>
                  </a:lnTo>
                  <a:lnTo>
                    <a:pt x="51" y="558"/>
                  </a:lnTo>
                  <a:lnTo>
                    <a:pt x="21" y="634"/>
                  </a:lnTo>
                  <a:lnTo>
                    <a:pt x="10" y="711"/>
                  </a:lnTo>
                  <a:lnTo>
                    <a:pt x="0" y="787"/>
                  </a:lnTo>
                  <a:lnTo>
                    <a:pt x="10" y="871"/>
                  </a:lnTo>
                  <a:lnTo>
                    <a:pt x="21" y="947"/>
                  </a:lnTo>
                  <a:lnTo>
                    <a:pt x="51" y="1023"/>
                  </a:lnTo>
                  <a:lnTo>
                    <a:pt x="82" y="1100"/>
                  </a:lnTo>
                  <a:lnTo>
                    <a:pt x="132" y="1168"/>
                  </a:lnTo>
                  <a:lnTo>
                    <a:pt x="183" y="1229"/>
                  </a:lnTo>
                  <a:lnTo>
                    <a:pt x="244" y="1290"/>
                  </a:lnTo>
                  <a:lnTo>
                    <a:pt x="316" y="1351"/>
                  </a:lnTo>
                  <a:lnTo>
                    <a:pt x="387" y="1397"/>
                  </a:lnTo>
                  <a:lnTo>
                    <a:pt x="468" y="1443"/>
                  </a:lnTo>
                  <a:lnTo>
                    <a:pt x="550" y="1481"/>
                  </a:lnTo>
                  <a:lnTo>
                    <a:pt x="641" y="1519"/>
                  </a:lnTo>
                  <a:lnTo>
                    <a:pt x="743" y="1542"/>
                  </a:lnTo>
                  <a:lnTo>
                    <a:pt x="845" y="1565"/>
                  </a:lnTo>
                  <a:lnTo>
                    <a:pt x="946" y="1573"/>
                  </a:lnTo>
                  <a:lnTo>
                    <a:pt x="1058" y="1580"/>
                  </a:lnTo>
                  <a:lnTo>
                    <a:pt x="9472" y="1580"/>
                  </a:lnTo>
                  <a:lnTo>
                    <a:pt x="9584" y="1573"/>
                  </a:lnTo>
                  <a:lnTo>
                    <a:pt x="9686" y="1565"/>
                  </a:lnTo>
                  <a:lnTo>
                    <a:pt x="9787" y="1542"/>
                  </a:lnTo>
                  <a:lnTo>
                    <a:pt x="9879" y="1519"/>
                  </a:lnTo>
                  <a:lnTo>
                    <a:pt x="9970" y="1481"/>
                  </a:lnTo>
                  <a:lnTo>
                    <a:pt x="10062" y="1443"/>
                  </a:lnTo>
                  <a:lnTo>
                    <a:pt x="10143" y="1397"/>
                  </a:lnTo>
                  <a:lnTo>
                    <a:pt x="10215" y="1351"/>
                  </a:lnTo>
                  <a:lnTo>
                    <a:pt x="10286" y="1290"/>
                  </a:lnTo>
                  <a:lnTo>
                    <a:pt x="10347" y="1229"/>
                  </a:lnTo>
                  <a:lnTo>
                    <a:pt x="10398" y="1168"/>
                  </a:lnTo>
                  <a:lnTo>
                    <a:pt x="10438" y="1100"/>
                  </a:lnTo>
                  <a:lnTo>
                    <a:pt x="10479" y="1023"/>
                  </a:lnTo>
                  <a:lnTo>
                    <a:pt x="10500" y="947"/>
                  </a:lnTo>
                  <a:lnTo>
                    <a:pt x="10520" y="871"/>
                  </a:lnTo>
                  <a:lnTo>
                    <a:pt x="10520" y="787"/>
                  </a:lnTo>
                  <a:lnTo>
                    <a:pt x="10520" y="711"/>
                  </a:lnTo>
                  <a:lnTo>
                    <a:pt x="10500" y="634"/>
                  </a:lnTo>
                  <a:lnTo>
                    <a:pt x="10479" y="558"/>
                  </a:lnTo>
                  <a:lnTo>
                    <a:pt x="10438" y="482"/>
                  </a:lnTo>
                  <a:lnTo>
                    <a:pt x="10398" y="413"/>
                  </a:lnTo>
                  <a:lnTo>
                    <a:pt x="10347" y="352"/>
                  </a:lnTo>
                  <a:lnTo>
                    <a:pt x="10286" y="291"/>
                  </a:lnTo>
                  <a:lnTo>
                    <a:pt x="10215" y="230"/>
                  </a:lnTo>
                  <a:lnTo>
                    <a:pt x="10143" y="184"/>
                  </a:lnTo>
                  <a:lnTo>
                    <a:pt x="10062" y="138"/>
                  </a:lnTo>
                  <a:lnTo>
                    <a:pt x="9970" y="100"/>
                  </a:lnTo>
                  <a:lnTo>
                    <a:pt x="9879" y="62"/>
                  </a:lnTo>
                  <a:lnTo>
                    <a:pt x="9787" y="39"/>
                  </a:lnTo>
                  <a:lnTo>
                    <a:pt x="9686" y="16"/>
                  </a:lnTo>
                  <a:lnTo>
                    <a:pt x="9584" y="9"/>
                  </a:lnTo>
                  <a:lnTo>
                    <a:pt x="947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27"/>
            <p:cNvSpPr/>
            <p:nvPr/>
          </p:nvSpPr>
          <p:spPr>
            <a:xfrm flipH="1">
              <a:off x="1043653" y="1988675"/>
              <a:ext cx="41920" cy="39525"/>
            </a:xfrm>
            <a:custGeom>
              <a:rect b="b" l="l" r="r" t="t"/>
              <a:pathLst>
                <a:path extrusionOk="0" h="1581" w="2096">
                  <a:moveTo>
                    <a:pt x="1048" y="1"/>
                  </a:moveTo>
                  <a:lnTo>
                    <a:pt x="936" y="8"/>
                  </a:lnTo>
                  <a:lnTo>
                    <a:pt x="834" y="16"/>
                  </a:lnTo>
                  <a:lnTo>
                    <a:pt x="733" y="39"/>
                  </a:lnTo>
                  <a:lnTo>
                    <a:pt x="641" y="62"/>
                  </a:lnTo>
                  <a:lnTo>
                    <a:pt x="549" y="100"/>
                  </a:lnTo>
                  <a:lnTo>
                    <a:pt x="458" y="138"/>
                  </a:lnTo>
                  <a:lnTo>
                    <a:pt x="376" y="184"/>
                  </a:lnTo>
                  <a:lnTo>
                    <a:pt x="305" y="230"/>
                  </a:lnTo>
                  <a:lnTo>
                    <a:pt x="234" y="291"/>
                  </a:lnTo>
                  <a:lnTo>
                    <a:pt x="173" y="352"/>
                  </a:lnTo>
                  <a:lnTo>
                    <a:pt x="122" y="413"/>
                  </a:lnTo>
                  <a:lnTo>
                    <a:pt x="81" y="481"/>
                  </a:lnTo>
                  <a:lnTo>
                    <a:pt x="41" y="558"/>
                  </a:lnTo>
                  <a:lnTo>
                    <a:pt x="20" y="634"/>
                  </a:lnTo>
                  <a:lnTo>
                    <a:pt x="0" y="710"/>
                  </a:lnTo>
                  <a:lnTo>
                    <a:pt x="0" y="794"/>
                  </a:lnTo>
                  <a:lnTo>
                    <a:pt x="0" y="871"/>
                  </a:lnTo>
                  <a:lnTo>
                    <a:pt x="20" y="947"/>
                  </a:lnTo>
                  <a:lnTo>
                    <a:pt x="41" y="1023"/>
                  </a:lnTo>
                  <a:lnTo>
                    <a:pt x="81" y="1099"/>
                  </a:lnTo>
                  <a:lnTo>
                    <a:pt x="122" y="1168"/>
                  </a:lnTo>
                  <a:lnTo>
                    <a:pt x="173" y="1229"/>
                  </a:lnTo>
                  <a:lnTo>
                    <a:pt x="234" y="1290"/>
                  </a:lnTo>
                  <a:lnTo>
                    <a:pt x="305" y="1351"/>
                  </a:lnTo>
                  <a:lnTo>
                    <a:pt x="376" y="1397"/>
                  </a:lnTo>
                  <a:lnTo>
                    <a:pt x="458" y="1443"/>
                  </a:lnTo>
                  <a:lnTo>
                    <a:pt x="549" y="1481"/>
                  </a:lnTo>
                  <a:lnTo>
                    <a:pt x="641" y="1519"/>
                  </a:lnTo>
                  <a:lnTo>
                    <a:pt x="733" y="1542"/>
                  </a:lnTo>
                  <a:lnTo>
                    <a:pt x="834" y="1565"/>
                  </a:lnTo>
                  <a:lnTo>
                    <a:pt x="936" y="1573"/>
                  </a:lnTo>
                  <a:lnTo>
                    <a:pt x="1048" y="1580"/>
                  </a:lnTo>
                  <a:lnTo>
                    <a:pt x="1160" y="1573"/>
                  </a:lnTo>
                  <a:lnTo>
                    <a:pt x="1262" y="1565"/>
                  </a:lnTo>
                  <a:lnTo>
                    <a:pt x="1363" y="1542"/>
                  </a:lnTo>
                  <a:lnTo>
                    <a:pt x="1455" y="1519"/>
                  </a:lnTo>
                  <a:lnTo>
                    <a:pt x="1546" y="1481"/>
                  </a:lnTo>
                  <a:lnTo>
                    <a:pt x="1638" y="1443"/>
                  </a:lnTo>
                  <a:lnTo>
                    <a:pt x="1719" y="1397"/>
                  </a:lnTo>
                  <a:lnTo>
                    <a:pt x="1791" y="1351"/>
                  </a:lnTo>
                  <a:lnTo>
                    <a:pt x="1862" y="1290"/>
                  </a:lnTo>
                  <a:lnTo>
                    <a:pt x="1923" y="1229"/>
                  </a:lnTo>
                  <a:lnTo>
                    <a:pt x="1974" y="1168"/>
                  </a:lnTo>
                  <a:lnTo>
                    <a:pt x="2014" y="1099"/>
                  </a:lnTo>
                  <a:lnTo>
                    <a:pt x="2055" y="1023"/>
                  </a:lnTo>
                  <a:lnTo>
                    <a:pt x="2076" y="947"/>
                  </a:lnTo>
                  <a:lnTo>
                    <a:pt x="2096" y="871"/>
                  </a:lnTo>
                  <a:lnTo>
                    <a:pt x="2096" y="794"/>
                  </a:lnTo>
                  <a:lnTo>
                    <a:pt x="2096" y="710"/>
                  </a:lnTo>
                  <a:lnTo>
                    <a:pt x="2076" y="634"/>
                  </a:lnTo>
                  <a:lnTo>
                    <a:pt x="2055" y="558"/>
                  </a:lnTo>
                  <a:lnTo>
                    <a:pt x="2014" y="481"/>
                  </a:lnTo>
                  <a:lnTo>
                    <a:pt x="1974" y="413"/>
                  </a:lnTo>
                  <a:lnTo>
                    <a:pt x="1923" y="352"/>
                  </a:lnTo>
                  <a:lnTo>
                    <a:pt x="1862" y="291"/>
                  </a:lnTo>
                  <a:lnTo>
                    <a:pt x="1791" y="230"/>
                  </a:lnTo>
                  <a:lnTo>
                    <a:pt x="1719" y="184"/>
                  </a:lnTo>
                  <a:lnTo>
                    <a:pt x="1638" y="138"/>
                  </a:lnTo>
                  <a:lnTo>
                    <a:pt x="1546" y="100"/>
                  </a:lnTo>
                  <a:lnTo>
                    <a:pt x="1455" y="62"/>
                  </a:lnTo>
                  <a:lnTo>
                    <a:pt x="1363" y="39"/>
                  </a:lnTo>
                  <a:lnTo>
                    <a:pt x="1262" y="16"/>
                  </a:lnTo>
                  <a:lnTo>
                    <a:pt x="1160" y="8"/>
                  </a:lnTo>
                  <a:lnTo>
                    <a:pt x="104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27"/>
            <p:cNvSpPr/>
            <p:nvPr/>
          </p:nvSpPr>
          <p:spPr>
            <a:xfrm flipH="1">
              <a:off x="1043653" y="2067650"/>
              <a:ext cx="41920" cy="39525"/>
            </a:xfrm>
            <a:custGeom>
              <a:rect b="b" l="l" r="r" t="t"/>
              <a:pathLst>
                <a:path extrusionOk="0" h="1581" w="2096">
                  <a:moveTo>
                    <a:pt x="936" y="1"/>
                  </a:moveTo>
                  <a:lnTo>
                    <a:pt x="834" y="16"/>
                  </a:lnTo>
                  <a:lnTo>
                    <a:pt x="733" y="31"/>
                  </a:lnTo>
                  <a:lnTo>
                    <a:pt x="641" y="62"/>
                  </a:lnTo>
                  <a:lnTo>
                    <a:pt x="549" y="92"/>
                  </a:lnTo>
                  <a:lnTo>
                    <a:pt x="458" y="130"/>
                  </a:lnTo>
                  <a:lnTo>
                    <a:pt x="376" y="176"/>
                  </a:lnTo>
                  <a:lnTo>
                    <a:pt x="305" y="230"/>
                  </a:lnTo>
                  <a:lnTo>
                    <a:pt x="234" y="283"/>
                  </a:lnTo>
                  <a:lnTo>
                    <a:pt x="173" y="344"/>
                  </a:lnTo>
                  <a:lnTo>
                    <a:pt x="122" y="413"/>
                  </a:lnTo>
                  <a:lnTo>
                    <a:pt x="81" y="481"/>
                  </a:lnTo>
                  <a:lnTo>
                    <a:pt x="41" y="550"/>
                  </a:lnTo>
                  <a:lnTo>
                    <a:pt x="20" y="626"/>
                  </a:lnTo>
                  <a:lnTo>
                    <a:pt x="0" y="710"/>
                  </a:lnTo>
                  <a:lnTo>
                    <a:pt x="0" y="787"/>
                  </a:lnTo>
                  <a:lnTo>
                    <a:pt x="0" y="871"/>
                  </a:lnTo>
                  <a:lnTo>
                    <a:pt x="20" y="947"/>
                  </a:lnTo>
                  <a:lnTo>
                    <a:pt x="41" y="1023"/>
                  </a:lnTo>
                  <a:lnTo>
                    <a:pt x="81" y="1092"/>
                  </a:lnTo>
                  <a:lnTo>
                    <a:pt x="122" y="1160"/>
                  </a:lnTo>
                  <a:lnTo>
                    <a:pt x="173" y="1229"/>
                  </a:lnTo>
                  <a:lnTo>
                    <a:pt x="234" y="1290"/>
                  </a:lnTo>
                  <a:lnTo>
                    <a:pt x="305" y="1344"/>
                  </a:lnTo>
                  <a:lnTo>
                    <a:pt x="376" y="1397"/>
                  </a:lnTo>
                  <a:lnTo>
                    <a:pt x="458" y="1443"/>
                  </a:lnTo>
                  <a:lnTo>
                    <a:pt x="549" y="1481"/>
                  </a:lnTo>
                  <a:lnTo>
                    <a:pt x="641" y="1511"/>
                  </a:lnTo>
                  <a:lnTo>
                    <a:pt x="733" y="1542"/>
                  </a:lnTo>
                  <a:lnTo>
                    <a:pt x="834" y="1565"/>
                  </a:lnTo>
                  <a:lnTo>
                    <a:pt x="936" y="1572"/>
                  </a:lnTo>
                  <a:lnTo>
                    <a:pt x="1048" y="1580"/>
                  </a:lnTo>
                  <a:lnTo>
                    <a:pt x="1160" y="1572"/>
                  </a:lnTo>
                  <a:lnTo>
                    <a:pt x="1262" y="1565"/>
                  </a:lnTo>
                  <a:lnTo>
                    <a:pt x="1363" y="1542"/>
                  </a:lnTo>
                  <a:lnTo>
                    <a:pt x="1455" y="1511"/>
                  </a:lnTo>
                  <a:lnTo>
                    <a:pt x="1546" y="1481"/>
                  </a:lnTo>
                  <a:lnTo>
                    <a:pt x="1638" y="1443"/>
                  </a:lnTo>
                  <a:lnTo>
                    <a:pt x="1719" y="1397"/>
                  </a:lnTo>
                  <a:lnTo>
                    <a:pt x="1791" y="1344"/>
                  </a:lnTo>
                  <a:lnTo>
                    <a:pt x="1862" y="1290"/>
                  </a:lnTo>
                  <a:lnTo>
                    <a:pt x="1923" y="1229"/>
                  </a:lnTo>
                  <a:lnTo>
                    <a:pt x="1974" y="1160"/>
                  </a:lnTo>
                  <a:lnTo>
                    <a:pt x="2014" y="1092"/>
                  </a:lnTo>
                  <a:lnTo>
                    <a:pt x="2055" y="1023"/>
                  </a:lnTo>
                  <a:lnTo>
                    <a:pt x="2076" y="947"/>
                  </a:lnTo>
                  <a:lnTo>
                    <a:pt x="2096" y="871"/>
                  </a:lnTo>
                  <a:lnTo>
                    <a:pt x="2096" y="787"/>
                  </a:lnTo>
                  <a:lnTo>
                    <a:pt x="2096" y="710"/>
                  </a:lnTo>
                  <a:lnTo>
                    <a:pt x="2076" y="626"/>
                  </a:lnTo>
                  <a:lnTo>
                    <a:pt x="2055" y="550"/>
                  </a:lnTo>
                  <a:lnTo>
                    <a:pt x="2014" y="481"/>
                  </a:lnTo>
                  <a:lnTo>
                    <a:pt x="1974" y="413"/>
                  </a:lnTo>
                  <a:lnTo>
                    <a:pt x="1923" y="344"/>
                  </a:lnTo>
                  <a:lnTo>
                    <a:pt x="1862" y="283"/>
                  </a:lnTo>
                  <a:lnTo>
                    <a:pt x="1791" y="230"/>
                  </a:lnTo>
                  <a:lnTo>
                    <a:pt x="1719" y="176"/>
                  </a:lnTo>
                  <a:lnTo>
                    <a:pt x="1638" y="130"/>
                  </a:lnTo>
                  <a:lnTo>
                    <a:pt x="1546" y="92"/>
                  </a:lnTo>
                  <a:lnTo>
                    <a:pt x="1455" y="62"/>
                  </a:lnTo>
                  <a:lnTo>
                    <a:pt x="1363" y="31"/>
                  </a:lnTo>
                  <a:lnTo>
                    <a:pt x="1262" y="16"/>
                  </a:lnTo>
                  <a:lnTo>
                    <a:pt x="116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27"/>
            <p:cNvSpPr/>
            <p:nvPr/>
          </p:nvSpPr>
          <p:spPr>
            <a:xfrm flipH="1">
              <a:off x="1043653" y="2146425"/>
              <a:ext cx="41920" cy="39525"/>
            </a:xfrm>
            <a:custGeom>
              <a:rect b="b" l="l" r="r" t="t"/>
              <a:pathLst>
                <a:path extrusionOk="0" h="1581" w="2096">
                  <a:moveTo>
                    <a:pt x="1048" y="1"/>
                  </a:moveTo>
                  <a:lnTo>
                    <a:pt x="936" y="9"/>
                  </a:lnTo>
                  <a:lnTo>
                    <a:pt x="834" y="24"/>
                  </a:lnTo>
                  <a:lnTo>
                    <a:pt x="733" y="39"/>
                  </a:lnTo>
                  <a:lnTo>
                    <a:pt x="641" y="70"/>
                  </a:lnTo>
                  <a:lnTo>
                    <a:pt x="549" y="100"/>
                  </a:lnTo>
                  <a:lnTo>
                    <a:pt x="458" y="138"/>
                  </a:lnTo>
                  <a:lnTo>
                    <a:pt x="376" y="184"/>
                  </a:lnTo>
                  <a:lnTo>
                    <a:pt x="305" y="237"/>
                  </a:lnTo>
                  <a:lnTo>
                    <a:pt x="234" y="291"/>
                  </a:lnTo>
                  <a:lnTo>
                    <a:pt x="173" y="352"/>
                  </a:lnTo>
                  <a:lnTo>
                    <a:pt x="122" y="421"/>
                  </a:lnTo>
                  <a:lnTo>
                    <a:pt x="81" y="489"/>
                  </a:lnTo>
                  <a:lnTo>
                    <a:pt x="41" y="558"/>
                  </a:lnTo>
                  <a:lnTo>
                    <a:pt x="20" y="634"/>
                  </a:lnTo>
                  <a:lnTo>
                    <a:pt x="0" y="711"/>
                  </a:lnTo>
                  <a:lnTo>
                    <a:pt x="0" y="795"/>
                  </a:lnTo>
                  <a:lnTo>
                    <a:pt x="0" y="871"/>
                  </a:lnTo>
                  <a:lnTo>
                    <a:pt x="20" y="955"/>
                  </a:lnTo>
                  <a:lnTo>
                    <a:pt x="41" y="1031"/>
                  </a:lnTo>
                  <a:lnTo>
                    <a:pt x="81" y="1100"/>
                  </a:lnTo>
                  <a:lnTo>
                    <a:pt x="122" y="1168"/>
                  </a:lnTo>
                  <a:lnTo>
                    <a:pt x="173" y="1237"/>
                  </a:lnTo>
                  <a:lnTo>
                    <a:pt x="234" y="1298"/>
                  </a:lnTo>
                  <a:lnTo>
                    <a:pt x="305" y="1352"/>
                  </a:lnTo>
                  <a:lnTo>
                    <a:pt x="376" y="1405"/>
                  </a:lnTo>
                  <a:lnTo>
                    <a:pt x="458" y="1451"/>
                  </a:lnTo>
                  <a:lnTo>
                    <a:pt x="549" y="1489"/>
                  </a:lnTo>
                  <a:lnTo>
                    <a:pt x="641" y="1519"/>
                  </a:lnTo>
                  <a:lnTo>
                    <a:pt x="733" y="1550"/>
                  </a:lnTo>
                  <a:lnTo>
                    <a:pt x="834" y="1565"/>
                  </a:lnTo>
                  <a:lnTo>
                    <a:pt x="936" y="1580"/>
                  </a:lnTo>
                  <a:lnTo>
                    <a:pt x="1160" y="1580"/>
                  </a:lnTo>
                  <a:lnTo>
                    <a:pt x="1262" y="1565"/>
                  </a:lnTo>
                  <a:lnTo>
                    <a:pt x="1363" y="1550"/>
                  </a:lnTo>
                  <a:lnTo>
                    <a:pt x="1455" y="1519"/>
                  </a:lnTo>
                  <a:lnTo>
                    <a:pt x="1546" y="1489"/>
                  </a:lnTo>
                  <a:lnTo>
                    <a:pt x="1638" y="1451"/>
                  </a:lnTo>
                  <a:lnTo>
                    <a:pt x="1719" y="1405"/>
                  </a:lnTo>
                  <a:lnTo>
                    <a:pt x="1791" y="1352"/>
                  </a:lnTo>
                  <a:lnTo>
                    <a:pt x="1862" y="1298"/>
                  </a:lnTo>
                  <a:lnTo>
                    <a:pt x="1923" y="1237"/>
                  </a:lnTo>
                  <a:lnTo>
                    <a:pt x="1974" y="1168"/>
                  </a:lnTo>
                  <a:lnTo>
                    <a:pt x="2014" y="1100"/>
                  </a:lnTo>
                  <a:lnTo>
                    <a:pt x="2055" y="1031"/>
                  </a:lnTo>
                  <a:lnTo>
                    <a:pt x="2076" y="955"/>
                  </a:lnTo>
                  <a:lnTo>
                    <a:pt x="2096" y="871"/>
                  </a:lnTo>
                  <a:lnTo>
                    <a:pt x="2096" y="795"/>
                  </a:lnTo>
                  <a:lnTo>
                    <a:pt x="2096" y="711"/>
                  </a:lnTo>
                  <a:lnTo>
                    <a:pt x="2076" y="634"/>
                  </a:lnTo>
                  <a:lnTo>
                    <a:pt x="2055" y="558"/>
                  </a:lnTo>
                  <a:lnTo>
                    <a:pt x="2014" y="489"/>
                  </a:lnTo>
                  <a:lnTo>
                    <a:pt x="1974" y="421"/>
                  </a:lnTo>
                  <a:lnTo>
                    <a:pt x="1923" y="352"/>
                  </a:lnTo>
                  <a:lnTo>
                    <a:pt x="1862" y="291"/>
                  </a:lnTo>
                  <a:lnTo>
                    <a:pt x="1791" y="237"/>
                  </a:lnTo>
                  <a:lnTo>
                    <a:pt x="1719" y="184"/>
                  </a:lnTo>
                  <a:lnTo>
                    <a:pt x="1638" y="138"/>
                  </a:lnTo>
                  <a:lnTo>
                    <a:pt x="1546" y="100"/>
                  </a:lnTo>
                  <a:lnTo>
                    <a:pt x="1455" y="70"/>
                  </a:lnTo>
                  <a:lnTo>
                    <a:pt x="1363" y="39"/>
                  </a:lnTo>
                  <a:lnTo>
                    <a:pt x="1262" y="24"/>
                  </a:lnTo>
                  <a:lnTo>
                    <a:pt x="1160" y="9"/>
                  </a:lnTo>
                  <a:lnTo>
                    <a:pt x="104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27"/>
            <p:cNvSpPr/>
            <p:nvPr/>
          </p:nvSpPr>
          <p:spPr>
            <a:xfrm flipH="1">
              <a:off x="1043653" y="2304375"/>
              <a:ext cx="41920" cy="39525"/>
            </a:xfrm>
            <a:custGeom>
              <a:rect b="b" l="l" r="r" t="t"/>
              <a:pathLst>
                <a:path extrusionOk="0" h="1581" w="2096">
                  <a:moveTo>
                    <a:pt x="936" y="1"/>
                  </a:moveTo>
                  <a:lnTo>
                    <a:pt x="834" y="16"/>
                  </a:lnTo>
                  <a:lnTo>
                    <a:pt x="733" y="31"/>
                  </a:lnTo>
                  <a:lnTo>
                    <a:pt x="641" y="62"/>
                  </a:lnTo>
                  <a:lnTo>
                    <a:pt x="549" y="92"/>
                  </a:lnTo>
                  <a:lnTo>
                    <a:pt x="458" y="131"/>
                  </a:lnTo>
                  <a:lnTo>
                    <a:pt x="376" y="176"/>
                  </a:lnTo>
                  <a:lnTo>
                    <a:pt x="305" y="230"/>
                  </a:lnTo>
                  <a:lnTo>
                    <a:pt x="234" y="283"/>
                  </a:lnTo>
                  <a:lnTo>
                    <a:pt x="173" y="344"/>
                  </a:lnTo>
                  <a:lnTo>
                    <a:pt x="122" y="413"/>
                  </a:lnTo>
                  <a:lnTo>
                    <a:pt x="81" y="482"/>
                  </a:lnTo>
                  <a:lnTo>
                    <a:pt x="41" y="550"/>
                  </a:lnTo>
                  <a:lnTo>
                    <a:pt x="20" y="627"/>
                  </a:lnTo>
                  <a:lnTo>
                    <a:pt x="0" y="710"/>
                  </a:lnTo>
                  <a:lnTo>
                    <a:pt x="0" y="787"/>
                  </a:lnTo>
                  <a:lnTo>
                    <a:pt x="0" y="871"/>
                  </a:lnTo>
                  <a:lnTo>
                    <a:pt x="20" y="947"/>
                  </a:lnTo>
                  <a:lnTo>
                    <a:pt x="41" y="1023"/>
                  </a:lnTo>
                  <a:lnTo>
                    <a:pt x="81" y="1092"/>
                  </a:lnTo>
                  <a:lnTo>
                    <a:pt x="122" y="1161"/>
                  </a:lnTo>
                  <a:lnTo>
                    <a:pt x="173" y="1229"/>
                  </a:lnTo>
                  <a:lnTo>
                    <a:pt x="234" y="1290"/>
                  </a:lnTo>
                  <a:lnTo>
                    <a:pt x="305" y="1344"/>
                  </a:lnTo>
                  <a:lnTo>
                    <a:pt x="376" y="1397"/>
                  </a:lnTo>
                  <a:lnTo>
                    <a:pt x="458" y="1443"/>
                  </a:lnTo>
                  <a:lnTo>
                    <a:pt x="549" y="1481"/>
                  </a:lnTo>
                  <a:lnTo>
                    <a:pt x="641" y="1512"/>
                  </a:lnTo>
                  <a:lnTo>
                    <a:pt x="733" y="1542"/>
                  </a:lnTo>
                  <a:lnTo>
                    <a:pt x="834" y="1557"/>
                  </a:lnTo>
                  <a:lnTo>
                    <a:pt x="936" y="1573"/>
                  </a:lnTo>
                  <a:lnTo>
                    <a:pt x="1048" y="1580"/>
                  </a:lnTo>
                  <a:lnTo>
                    <a:pt x="1160" y="1573"/>
                  </a:lnTo>
                  <a:lnTo>
                    <a:pt x="1262" y="1557"/>
                  </a:lnTo>
                  <a:lnTo>
                    <a:pt x="1363" y="1542"/>
                  </a:lnTo>
                  <a:lnTo>
                    <a:pt x="1455" y="1512"/>
                  </a:lnTo>
                  <a:lnTo>
                    <a:pt x="1546" y="1481"/>
                  </a:lnTo>
                  <a:lnTo>
                    <a:pt x="1638" y="1443"/>
                  </a:lnTo>
                  <a:lnTo>
                    <a:pt x="1719" y="1397"/>
                  </a:lnTo>
                  <a:lnTo>
                    <a:pt x="1791" y="1344"/>
                  </a:lnTo>
                  <a:lnTo>
                    <a:pt x="1862" y="1290"/>
                  </a:lnTo>
                  <a:lnTo>
                    <a:pt x="1923" y="1229"/>
                  </a:lnTo>
                  <a:lnTo>
                    <a:pt x="1974" y="1161"/>
                  </a:lnTo>
                  <a:lnTo>
                    <a:pt x="2014" y="1092"/>
                  </a:lnTo>
                  <a:lnTo>
                    <a:pt x="2055" y="1023"/>
                  </a:lnTo>
                  <a:lnTo>
                    <a:pt x="2076" y="947"/>
                  </a:lnTo>
                  <a:lnTo>
                    <a:pt x="2096" y="871"/>
                  </a:lnTo>
                  <a:lnTo>
                    <a:pt x="2096" y="787"/>
                  </a:lnTo>
                  <a:lnTo>
                    <a:pt x="2096" y="710"/>
                  </a:lnTo>
                  <a:lnTo>
                    <a:pt x="2076" y="627"/>
                  </a:lnTo>
                  <a:lnTo>
                    <a:pt x="2055" y="550"/>
                  </a:lnTo>
                  <a:lnTo>
                    <a:pt x="2014" y="482"/>
                  </a:lnTo>
                  <a:lnTo>
                    <a:pt x="1974" y="413"/>
                  </a:lnTo>
                  <a:lnTo>
                    <a:pt x="1923" y="344"/>
                  </a:lnTo>
                  <a:lnTo>
                    <a:pt x="1862" y="283"/>
                  </a:lnTo>
                  <a:lnTo>
                    <a:pt x="1791" y="230"/>
                  </a:lnTo>
                  <a:lnTo>
                    <a:pt x="1719" y="176"/>
                  </a:lnTo>
                  <a:lnTo>
                    <a:pt x="1638" y="131"/>
                  </a:lnTo>
                  <a:lnTo>
                    <a:pt x="1546" y="92"/>
                  </a:lnTo>
                  <a:lnTo>
                    <a:pt x="1455" y="62"/>
                  </a:lnTo>
                  <a:lnTo>
                    <a:pt x="1363" y="31"/>
                  </a:lnTo>
                  <a:lnTo>
                    <a:pt x="1262" y="16"/>
                  </a:lnTo>
                  <a:lnTo>
                    <a:pt x="116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27"/>
            <p:cNvSpPr/>
            <p:nvPr/>
          </p:nvSpPr>
          <p:spPr>
            <a:xfrm flipH="1">
              <a:off x="1183833" y="2462150"/>
              <a:ext cx="42140" cy="39500"/>
            </a:xfrm>
            <a:custGeom>
              <a:rect b="b" l="l" r="r" t="t"/>
              <a:pathLst>
                <a:path extrusionOk="0" h="1580" w="2107">
                  <a:moveTo>
                    <a:pt x="1058" y="0"/>
                  </a:moveTo>
                  <a:lnTo>
                    <a:pt x="946" y="8"/>
                  </a:lnTo>
                  <a:lnTo>
                    <a:pt x="845" y="15"/>
                  </a:lnTo>
                  <a:lnTo>
                    <a:pt x="743" y="38"/>
                  </a:lnTo>
                  <a:lnTo>
                    <a:pt x="641" y="61"/>
                  </a:lnTo>
                  <a:lnTo>
                    <a:pt x="550" y="92"/>
                  </a:lnTo>
                  <a:lnTo>
                    <a:pt x="468" y="137"/>
                  </a:lnTo>
                  <a:lnTo>
                    <a:pt x="387" y="183"/>
                  </a:lnTo>
                  <a:lnTo>
                    <a:pt x="316" y="229"/>
                  </a:lnTo>
                  <a:lnTo>
                    <a:pt x="244" y="290"/>
                  </a:lnTo>
                  <a:lnTo>
                    <a:pt x="183" y="351"/>
                  </a:lnTo>
                  <a:lnTo>
                    <a:pt x="132" y="412"/>
                  </a:lnTo>
                  <a:lnTo>
                    <a:pt x="82" y="481"/>
                  </a:lnTo>
                  <a:lnTo>
                    <a:pt x="51" y="557"/>
                  </a:lnTo>
                  <a:lnTo>
                    <a:pt x="21" y="633"/>
                  </a:lnTo>
                  <a:lnTo>
                    <a:pt x="10" y="710"/>
                  </a:lnTo>
                  <a:lnTo>
                    <a:pt x="0" y="786"/>
                  </a:lnTo>
                  <a:lnTo>
                    <a:pt x="10" y="870"/>
                  </a:lnTo>
                  <a:lnTo>
                    <a:pt x="21" y="946"/>
                  </a:lnTo>
                  <a:lnTo>
                    <a:pt x="51" y="1023"/>
                  </a:lnTo>
                  <a:lnTo>
                    <a:pt x="82" y="1099"/>
                  </a:lnTo>
                  <a:lnTo>
                    <a:pt x="132" y="1167"/>
                  </a:lnTo>
                  <a:lnTo>
                    <a:pt x="183" y="1229"/>
                  </a:lnTo>
                  <a:lnTo>
                    <a:pt x="244" y="1290"/>
                  </a:lnTo>
                  <a:lnTo>
                    <a:pt x="316" y="1351"/>
                  </a:lnTo>
                  <a:lnTo>
                    <a:pt x="387" y="1396"/>
                  </a:lnTo>
                  <a:lnTo>
                    <a:pt x="468" y="1442"/>
                  </a:lnTo>
                  <a:lnTo>
                    <a:pt x="550" y="1480"/>
                  </a:lnTo>
                  <a:lnTo>
                    <a:pt x="641" y="1518"/>
                  </a:lnTo>
                  <a:lnTo>
                    <a:pt x="743" y="1541"/>
                  </a:lnTo>
                  <a:lnTo>
                    <a:pt x="845" y="1564"/>
                  </a:lnTo>
                  <a:lnTo>
                    <a:pt x="946" y="1572"/>
                  </a:lnTo>
                  <a:lnTo>
                    <a:pt x="1058" y="1580"/>
                  </a:lnTo>
                  <a:lnTo>
                    <a:pt x="1160" y="1572"/>
                  </a:lnTo>
                  <a:lnTo>
                    <a:pt x="1262" y="1564"/>
                  </a:lnTo>
                  <a:lnTo>
                    <a:pt x="1363" y="1541"/>
                  </a:lnTo>
                  <a:lnTo>
                    <a:pt x="1465" y="1518"/>
                  </a:lnTo>
                  <a:lnTo>
                    <a:pt x="1557" y="1480"/>
                  </a:lnTo>
                  <a:lnTo>
                    <a:pt x="1638" y="1442"/>
                  </a:lnTo>
                  <a:lnTo>
                    <a:pt x="1720" y="1396"/>
                  </a:lnTo>
                  <a:lnTo>
                    <a:pt x="1801" y="1351"/>
                  </a:lnTo>
                  <a:lnTo>
                    <a:pt x="1862" y="1290"/>
                  </a:lnTo>
                  <a:lnTo>
                    <a:pt x="1923" y="1229"/>
                  </a:lnTo>
                  <a:lnTo>
                    <a:pt x="1984" y="1167"/>
                  </a:lnTo>
                  <a:lnTo>
                    <a:pt x="2025" y="1099"/>
                  </a:lnTo>
                  <a:lnTo>
                    <a:pt x="2055" y="1023"/>
                  </a:lnTo>
                  <a:lnTo>
                    <a:pt x="2086" y="946"/>
                  </a:lnTo>
                  <a:lnTo>
                    <a:pt x="2106" y="870"/>
                  </a:lnTo>
                  <a:lnTo>
                    <a:pt x="2106" y="786"/>
                  </a:lnTo>
                  <a:lnTo>
                    <a:pt x="2106" y="710"/>
                  </a:lnTo>
                  <a:lnTo>
                    <a:pt x="2086" y="633"/>
                  </a:lnTo>
                  <a:lnTo>
                    <a:pt x="2055" y="557"/>
                  </a:lnTo>
                  <a:lnTo>
                    <a:pt x="2025" y="481"/>
                  </a:lnTo>
                  <a:lnTo>
                    <a:pt x="1984" y="412"/>
                  </a:lnTo>
                  <a:lnTo>
                    <a:pt x="1923" y="351"/>
                  </a:lnTo>
                  <a:lnTo>
                    <a:pt x="1862" y="290"/>
                  </a:lnTo>
                  <a:lnTo>
                    <a:pt x="1801" y="229"/>
                  </a:lnTo>
                  <a:lnTo>
                    <a:pt x="1720" y="183"/>
                  </a:lnTo>
                  <a:lnTo>
                    <a:pt x="1638" y="137"/>
                  </a:lnTo>
                  <a:lnTo>
                    <a:pt x="1557" y="92"/>
                  </a:lnTo>
                  <a:lnTo>
                    <a:pt x="1465" y="61"/>
                  </a:lnTo>
                  <a:lnTo>
                    <a:pt x="1363" y="38"/>
                  </a:lnTo>
                  <a:lnTo>
                    <a:pt x="1262" y="15"/>
                  </a:lnTo>
                  <a:lnTo>
                    <a:pt x="1160" y="8"/>
                  </a:lnTo>
                  <a:lnTo>
                    <a:pt x="105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27"/>
            <p:cNvSpPr/>
            <p:nvPr/>
          </p:nvSpPr>
          <p:spPr>
            <a:xfrm flipH="1">
              <a:off x="1113633" y="2383175"/>
              <a:ext cx="42140" cy="39500"/>
            </a:xfrm>
            <a:custGeom>
              <a:rect b="b" l="l" r="r" t="t"/>
              <a:pathLst>
                <a:path extrusionOk="0" h="1580" w="2107">
                  <a:moveTo>
                    <a:pt x="1048" y="0"/>
                  </a:moveTo>
                  <a:lnTo>
                    <a:pt x="946" y="8"/>
                  </a:lnTo>
                  <a:lnTo>
                    <a:pt x="834" y="15"/>
                  </a:lnTo>
                  <a:lnTo>
                    <a:pt x="743" y="38"/>
                  </a:lnTo>
                  <a:lnTo>
                    <a:pt x="641" y="61"/>
                  </a:lnTo>
                  <a:lnTo>
                    <a:pt x="550" y="99"/>
                  </a:lnTo>
                  <a:lnTo>
                    <a:pt x="468" y="137"/>
                  </a:lnTo>
                  <a:lnTo>
                    <a:pt x="387" y="183"/>
                  </a:lnTo>
                  <a:lnTo>
                    <a:pt x="305" y="237"/>
                  </a:lnTo>
                  <a:lnTo>
                    <a:pt x="244" y="290"/>
                  </a:lnTo>
                  <a:lnTo>
                    <a:pt x="183" y="351"/>
                  </a:lnTo>
                  <a:lnTo>
                    <a:pt x="122" y="412"/>
                  </a:lnTo>
                  <a:lnTo>
                    <a:pt x="82" y="481"/>
                  </a:lnTo>
                  <a:lnTo>
                    <a:pt x="51" y="557"/>
                  </a:lnTo>
                  <a:lnTo>
                    <a:pt x="20" y="633"/>
                  </a:lnTo>
                  <a:lnTo>
                    <a:pt x="0" y="710"/>
                  </a:lnTo>
                  <a:lnTo>
                    <a:pt x="0" y="794"/>
                  </a:lnTo>
                  <a:lnTo>
                    <a:pt x="0" y="870"/>
                  </a:lnTo>
                  <a:lnTo>
                    <a:pt x="20" y="954"/>
                  </a:lnTo>
                  <a:lnTo>
                    <a:pt x="51" y="1023"/>
                  </a:lnTo>
                  <a:lnTo>
                    <a:pt x="82" y="1099"/>
                  </a:lnTo>
                  <a:lnTo>
                    <a:pt x="122" y="1168"/>
                  </a:lnTo>
                  <a:lnTo>
                    <a:pt x="183" y="1236"/>
                  </a:lnTo>
                  <a:lnTo>
                    <a:pt x="244" y="1297"/>
                  </a:lnTo>
                  <a:lnTo>
                    <a:pt x="305" y="1351"/>
                  </a:lnTo>
                  <a:lnTo>
                    <a:pt x="387" y="1404"/>
                  </a:lnTo>
                  <a:lnTo>
                    <a:pt x="468" y="1442"/>
                  </a:lnTo>
                  <a:lnTo>
                    <a:pt x="550" y="1488"/>
                  </a:lnTo>
                  <a:lnTo>
                    <a:pt x="641" y="1519"/>
                  </a:lnTo>
                  <a:lnTo>
                    <a:pt x="743" y="1549"/>
                  </a:lnTo>
                  <a:lnTo>
                    <a:pt x="834" y="1564"/>
                  </a:lnTo>
                  <a:lnTo>
                    <a:pt x="946" y="1580"/>
                  </a:lnTo>
                  <a:lnTo>
                    <a:pt x="1160" y="1580"/>
                  </a:lnTo>
                  <a:lnTo>
                    <a:pt x="1262" y="1564"/>
                  </a:lnTo>
                  <a:lnTo>
                    <a:pt x="1363" y="1549"/>
                  </a:lnTo>
                  <a:lnTo>
                    <a:pt x="1465" y="1519"/>
                  </a:lnTo>
                  <a:lnTo>
                    <a:pt x="1557" y="1488"/>
                  </a:lnTo>
                  <a:lnTo>
                    <a:pt x="1638" y="1442"/>
                  </a:lnTo>
                  <a:lnTo>
                    <a:pt x="1719" y="1404"/>
                  </a:lnTo>
                  <a:lnTo>
                    <a:pt x="1791" y="1351"/>
                  </a:lnTo>
                  <a:lnTo>
                    <a:pt x="1862" y="1297"/>
                  </a:lnTo>
                  <a:lnTo>
                    <a:pt x="1923" y="1236"/>
                  </a:lnTo>
                  <a:lnTo>
                    <a:pt x="1974" y="1168"/>
                  </a:lnTo>
                  <a:lnTo>
                    <a:pt x="2025" y="1099"/>
                  </a:lnTo>
                  <a:lnTo>
                    <a:pt x="2055" y="1023"/>
                  </a:lnTo>
                  <a:lnTo>
                    <a:pt x="2086" y="954"/>
                  </a:lnTo>
                  <a:lnTo>
                    <a:pt x="2096" y="870"/>
                  </a:lnTo>
                  <a:lnTo>
                    <a:pt x="2106" y="794"/>
                  </a:lnTo>
                  <a:lnTo>
                    <a:pt x="2096" y="710"/>
                  </a:lnTo>
                  <a:lnTo>
                    <a:pt x="2086" y="633"/>
                  </a:lnTo>
                  <a:lnTo>
                    <a:pt x="2055" y="557"/>
                  </a:lnTo>
                  <a:lnTo>
                    <a:pt x="2025" y="481"/>
                  </a:lnTo>
                  <a:lnTo>
                    <a:pt x="1974" y="412"/>
                  </a:lnTo>
                  <a:lnTo>
                    <a:pt x="1923" y="351"/>
                  </a:lnTo>
                  <a:lnTo>
                    <a:pt x="1862" y="290"/>
                  </a:lnTo>
                  <a:lnTo>
                    <a:pt x="1791" y="237"/>
                  </a:lnTo>
                  <a:lnTo>
                    <a:pt x="1719" y="183"/>
                  </a:lnTo>
                  <a:lnTo>
                    <a:pt x="1638" y="137"/>
                  </a:lnTo>
                  <a:lnTo>
                    <a:pt x="1557" y="99"/>
                  </a:lnTo>
                  <a:lnTo>
                    <a:pt x="1465" y="61"/>
                  </a:lnTo>
                  <a:lnTo>
                    <a:pt x="1363" y="38"/>
                  </a:lnTo>
                  <a:lnTo>
                    <a:pt x="1262" y="15"/>
                  </a:lnTo>
                  <a:lnTo>
                    <a:pt x="1160" y="8"/>
                  </a:lnTo>
                  <a:lnTo>
                    <a:pt x="104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27"/>
            <p:cNvSpPr/>
            <p:nvPr/>
          </p:nvSpPr>
          <p:spPr>
            <a:xfrm flipH="1">
              <a:off x="1183833" y="1988675"/>
              <a:ext cx="42140" cy="39525"/>
            </a:xfrm>
            <a:custGeom>
              <a:rect b="b" l="l" r="r" t="t"/>
              <a:pathLst>
                <a:path extrusionOk="0" h="1581" w="2107">
                  <a:moveTo>
                    <a:pt x="1058" y="1"/>
                  </a:moveTo>
                  <a:lnTo>
                    <a:pt x="946" y="8"/>
                  </a:lnTo>
                  <a:lnTo>
                    <a:pt x="845" y="16"/>
                  </a:lnTo>
                  <a:lnTo>
                    <a:pt x="743" y="39"/>
                  </a:lnTo>
                  <a:lnTo>
                    <a:pt x="641" y="62"/>
                  </a:lnTo>
                  <a:lnTo>
                    <a:pt x="550" y="100"/>
                  </a:lnTo>
                  <a:lnTo>
                    <a:pt x="468" y="138"/>
                  </a:lnTo>
                  <a:lnTo>
                    <a:pt x="387" y="184"/>
                  </a:lnTo>
                  <a:lnTo>
                    <a:pt x="316" y="230"/>
                  </a:lnTo>
                  <a:lnTo>
                    <a:pt x="244" y="291"/>
                  </a:lnTo>
                  <a:lnTo>
                    <a:pt x="183" y="352"/>
                  </a:lnTo>
                  <a:lnTo>
                    <a:pt x="132" y="413"/>
                  </a:lnTo>
                  <a:lnTo>
                    <a:pt x="82" y="481"/>
                  </a:lnTo>
                  <a:lnTo>
                    <a:pt x="51" y="558"/>
                  </a:lnTo>
                  <a:lnTo>
                    <a:pt x="21" y="634"/>
                  </a:lnTo>
                  <a:lnTo>
                    <a:pt x="10" y="710"/>
                  </a:lnTo>
                  <a:lnTo>
                    <a:pt x="0" y="794"/>
                  </a:lnTo>
                  <a:lnTo>
                    <a:pt x="10" y="871"/>
                  </a:lnTo>
                  <a:lnTo>
                    <a:pt x="21" y="947"/>
                  </a:lnTo>
                  <a:lnTo>
                    <a:pt x="51" y="1023"/>
                  </a:lnTo>
                  <a:lnTo>
                    <a:pt x="82" y="1099"/>
                  </a:lnTo>
                  <a:lnTo>
                    <a:pt x="132" y="1168"/>
                  </a:lnTo>
                  <a:lnTo>
                    <a:pt x="183" y="1229"/>
                  </a:lnTo>
                  <a:lnTo>
                    <a:pt x="244" y="1290"/>
                  </a:lnTo>
                  <a:lnTo>
                    <a:pt x="316" y="1351"/>
                  </a:lnTo>
                  <a:lnTo>
                    <a:pt x="387" y="1397"/>
                  </a:lnTo>
                  <a:lnTo>
                    <a:pt x="468" y="1443"/>
                  </a:lnTo>
                  <a:lnTo>
                    <a:pt x="550" y="1481"/>
                  </a:lnTo>
                  <a:lnTo>
                    <a:pt x="641" y="1519"/>
                  </a:lnTo>
                  <a:lnTo>
                    <a:pt x="743" y="1542"/>
                  </a:lnTo>
                  <a:lnTo>
                    <a:pt x="845" y="1565"/>
                  </a:lnTo>
                  <a:lnTo>
                    <a:pt x="946" y="1573"/>
                  </a:lnTo>
                  <a:lnTo>
                    <a:pt x="1058" y="1580"/>
                  </a:lnTo>
                  <a:lnTo>
                    <a:pt x="1160" y="1573"/>
                  </a:lnTo>
                  <a:lnTo>
                    <a:pt x="1262" y="1565"/>
                  </a:lnTo>
                  <a:lnTo>
                    <a:pt x="1363" y="1542"/>
                  </a:lnTo>
                  <a:lnTo>
                    <a:pt x="1465" y="1519"/>
                  </a:lnTo>
                  <a:lnTo>
                    <a:pt x="1557" y="1481"/>
                  </a:lnTo>
                  <a:lnTo>
                    <a:pt x="1638" y="1443"/>
                  </a:lnTo>
                  <a:lnTo>
                    <a:pt x="1720" y="1397"/>
                  </a:lnTo>
                  <a:lnTo>
                    <a:pt x="1801" y="1351"/>
                  </a:lnTo>
                  <a:lnTo>
                    <a:pt x="1862" y="1290"/>
                  </a:lnTo>
                  <a:lnTo>
                    <a:pt x="1923" y="1229"/>
                  </a:lnTo>
                  <a:lnTo>
                    <a:pt x="1984" y="1168"/>
                  </a:lnTo>
                  <a:lnTo>
                    <a:pt x="2025" y="1099"/>
                  </a:lnTo>
                  <a:lnTo>
                    <a:pt x="2055" y="1023"/>
                  </a:lnTo>
                  <a:lnTo>
                    <a:pt x="2086" y="947"/>
                  </a:lnTo>
                  <a:lnTo>
                    <a:pt x="2106" y="871"/>
                  </a:lnTo>
                  <a:lnTo>
                    <a:pt x="2106" y="794"/>
                  </a:lnTo>
                  <a:lnTo>
                    <a:pt x="2106" y="710"/>
                  </a:lnTo>
                  <a:lnTo>
                    <a:pt x="2086" y="634"/>
                  </a:lnTo>
                  <a:lnTo>
                    <a:pt x="2055" y="558"/>
                  </a:lnTo>
                  <a:lnTo>
                    <a:pt x="2025" y="481"/>
                  </a:lnTo>
                  <a:lnTo>
                    <a:pt x="1984" y="413"/>
                  </a:lnTo>
                  <a:lnTo>
                    <a:pt x="1923" y="352"/>
                  </a:lnTo>
                  <a:lnTo>
                    <a:pt x="1862" y="291"/>
                  </a:lnTo>
                  <a:lnTo>
                    <a:pt x="1801" y="230"/>
                  </a:lnTo>
                  <a:lnTo>
                    <a:pt x="1720" y="184"/>
                  </a:lnTo>
                  <a:lnTo>
                    <a:pt x="1638" y="138"/>
                  </a:lnTo>
                  <a:lnTo>
                    <a:pt x="1557" y="100"/>
                  </a:lnTo>
                  <a:lnTo>
                    <a:pt x="1465" y="62"/>
                  </a:lnTo>
                  <a:lnTo>
                    <a:pt x="1363" y="39"/>
                  </a:lnTo>
                  <a:lnTo>
                    <a:pt x="1262" y="16"/>
                  </a:lnTo>
                  <a:lnTo>
                    <a:pt x="1160" y="8"/>
                  </a:lnTo>
                  <a:lnTo>
                    <a:pt x="105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27"/>
            <p:cNvSpPr/>
            <p:nvPr/>
          </p:nvSpPr>
          <p:spPr>
            <a:xfrm flipH="1">
              <a:off x="1183833" y="2067650"/>
              <a:ext cx="42140" cy="39525"/>
            </a:xfrm>
            <a:custGeom>
              <a:rect b="b" l="l" r="r" t="t"/>
              <a:pathLst>
                <a:path extrusionOk="0" h="1581" w="2107">
                  <a:moveTo>
                    <a:pt x="946" y="1"/>
                  </a:moveTo>
                  <a:lnTo>
                    <a:pt x="845" y="16"/>
                  </a:lnTo>
                  <a:lnTo>
                    <a:pt x="743" y="31"/>
                  </a:lnTo>
                  <a:lnTo>
                    <a:pt x="641" y="62"/>
                  </a:lnTo>
                  <a:lnTo>
                    <a:pt x="550" y="92"/>
                  </a:lnTo>
                  <a:lnTo>
                    <a:pt x="468" y="130"/>
                  </a:lnTo>
                  <a:lnTo>
                    <a:pt x="387" y="176"/>
                  </a:lnTo>
                  <a:lnTo>
                    <a:pt x="316" y="230"/>
                  </a:lnTo>
                  <a:lnTo>
                    <a:pt x="244" y="283"/>
                  </a:lnTo>
                  <a:lnTo>
                    <a:pt x="183" y="344"/>
                  </a:lnTo>
                  <a:lnTo>
                    <a:pt x="132" y="413"/>
                  </a:lnTo>
                  <a:lnTo>
                    <a:pt x="82" y="481"/>
                  </a:lnTo>
                  <a:lnTo>
                    <a:pt x="51" y="550"/>
                  </a:lnTo>
                  <a:lnTo>
                    <a:pt x="21" y="626"/>
                  </a:lnTo>
                  <a:lnTo>
                    <a:pt x="10" y="710"/>
                  </a:lnTo>
                  <a:lnTo>
                    <a:pt x="0" y="787"/>
                  </a:lnTo>
                  <a:lnTo>
                    <a:pt x="10" y="871"/>
                  </a:lnTo>
                  <a:lnTo>
                    <a:pt x="21" y="947"/>
                  </a:lnTo>
                  <a:lnTo>
                    <a:pt x="51" y="1023"/>
                  </a:lnTo>
                  <a:lnTo>
                    <a:pt x="82" y="1092"/>
                  </a:lnTo>
                  <a:lnTo>
                    <a:pt x="132" y="1160"/>
                  </a:lnTo>
                  <a:lnTo>
                    <a:pt x="183" y="1229"/>
                  </a:lnTo>
                  <a:lnTo>
                    <a:pt x="244" y="1290"/>
                  </a:lnTo>
                  <a:lnTo>
                    <a:pt x="316" y="1344"/>
                  </a:lnTo>
                  <a:lnTo>
                    <a:pt x="387" y="1397"/>
                  </a:lnTo>
                  <a:lnTo>
                    <a:pt x="468" y="1443"/>
                  </a:lnTo>
                  <a:lnTo>
                    <a:pt x="550" y="1481"/>
                  </a:lnTo>
                  <a:lnTo>
                    <a:pt x="641" y="1511"/>
                  </a:lnTo>
                  <a:lnTo>
                    <a:pt x="743" y="1542"/>
                  </a:lnTo>
                  <a:lnTo>
                    <a:pt x="845" y="1565"/>
                  </a:lnTo>
                  <a:lnTo>
                    <a:pt x="946" y="1572"/>
                  </a:lnTo>
                  <a:lnTo>
                    <a:pt x="1058" y="1580"/>
                  </a:lnTo>
                  <a:lnTo>
                    <a:pt x="1160" y="1572"/>
                  </a:lnTo>
                  <a:lnTo>
                    <a:pt x="1262" y="1565"/>
                  </a:lnTo>
                  <a:lnTo>
                    <a:pt x="1363" y="1542"/>
                  </a:lnTo>
                  <a:lnTo>
                    <a:pt x="1465" y="1511"/>
                  </a:lnTo>
                  <a:lnTo>
                    <a:pt x="1557" y="1481"/>
                  </a:lnTo>
                  <a:lnTo>
                    <a:pt x="1638" y="1443"/>
                  </a:lnTo>
                  <a:lnTo>
                    <a:pt x="1720" y="1397"/>
                  </a:lnTo>
                  <a:lnTo>
                    <a:pt x="1801" y="1344"/>
                  </a:lnTo>
                  <a:lnTo>
                    <a:pt x="1862" y="1290"/>
                  </a:lnTo>
                  <a:lnTo>
                    <a:pt x="1923" y="1229"/>
                  </a:lnTo>
                  <a:lnTo>
                    <a:pt x="1984" y="1160"/>
                  </a:lnTo>
                  <a:lnTo>
                    <a:pt x="2025" y="1092"/>
                  </a:lnTo>
                  <a:lnTo>
                    <a:pt x="2055" y="1023"/>
                  </a:lnTo>
                  <a:lnTo>
                    <a:pt x="2086" y="947"/>
                  </a:lnTo>
                  <a:lnTo>
                    <a:pt x="2106" y="871"/>
                  </a:lnTo>
                  <a:lnTo>
                    <a:pt x="2106" y="787"/>
                  </a:lnTo>
                  <a:lnTo>
                    <a:pt x="2106" y="710"/>
                  </a:lnTo>
                  <a:lnTo>
                    <a:pt x="2086" y="626"/>
                  </a:lnTo>
                  <a:lnTo>
                    <a:pt x="2055" y="550"/>
                  </a:lnTo>
                  <a:lnTo>
                    <a:pt x="2025" y="481"/>
                  </a:lnTo>
                  <a:lnTo>
                    <a:pt x="1984" y="413"/>
                  </a:lnTo>
                  <a:lnTo>
                    <a:pt x="1923" y="344"/>
                  </a:lnTo>
                  <a:lnTo>
                    <a:pt x="1862" y="283"/>
                  </a:lnTo>
                  <a:lnTo>
                    <a:pt x="1801" y="230"/>
                  </a:lnTo>
                  <a:lnTo>
                    <a:pt x="1720" y="176"/>
                  </a:lnTo>
                  <a:lnTo>
                    <a:pt x="1638" y="130"/>
                  </a:lnTo>
                  <a:lnTo>
                    <a:pt x="1557" y="92"/>
                  </a:lnTo>
                  <a:lnTo>
                    <a:pt x="1465" y="62"/>
                  </a:lnTo>
                  <a:lnTo>
                    <a:pt x="1363" y="31"/>
                  </a:lnTo>
                  <a:lnTo>
                    <a:pt x="1262" y="16"/>
                  </a:lnTo>
                  <a:lnTo>
                    <a:pt x="116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27"/>
            <p:cNvSpPr/>
            <p:nvPr/>
          </p:nvSpPr>
          <p:spPr>
            <a:xfrm flipH="1">
              <a:off x="1183833" y="2146425"/>
              <a:ext cx="42140" cy="39525"/>
            </a:xfrm>
            <a:custGeom>
              <a:rect b="b" l="l" r="r" t="t"/>
              <a:pathLst>
                <a:path extrusionOk="0" h="1581" w="2107">
                  <a:moveTo>
                    <a:pt x="1058" y="1"/>
                  </a:moveTo>
                  <a:lnTo>
                    <a:pt x="946" y="9"/>
                  </a:lnTo>
                  <a:lnTo>
                    <a:pt x="845" y="24"/>
                  </a:lnTo>
                  <a:lnTo>
                    <a:pt x="743" y="39"/>
                  </a:lnTo>
                  <a:lnTo>
                    <a:pt x="641" y="70"/>
                  </a:lnTo>
                  <a:lnTo>
                    <a:pt x="550" y="100"/>
                  </a:lnTo>
                  <a:lnTo>
                    <a:pt x="468" y="138"/>
                  </a:lnTo>
                  <a:lnTo>
                    <a:pt x="387" y="184"/>
                  </a:lnTo>
                  <a:lnTo>
                    <a:pt x="316" y="237"/>
                  </a:lnTo>
                  <a:lnTo>
                    <a:pt x="244" y="291"/>
                  </a:lnTo>
                  <a:lnTo>
                    <a:pt x="183" y="352"/>
                  </a:lnTo>
                  <a:lnTo>
                    <a:pt x="132" y="421"/>
                  </a:lnTo>
                  <a:lnTo>
                    <a:pt x="82" y="489"/>
                  </a:lnTo>
                  <a:lnTo>
                    <a:pt x="51" y="558"/>
                  </a:lnTo>
                  <a:lnTo>
                    <a:pt x="21" y="634"/>
                  </a:lnTo>
                  <a:lnTo>
                    <a:pt x="10" y="711"/>
                  </a:lnTo>
                  <a:lnTo>
                    <a:pt x="0" y="795"/>
                  </a:lnTo>
                  <a:lnTo>
                    <a:pt x="10" y="871"/>
                  </a:lnTo>
                  <a:lnTo>
                    <a:pt x="21" y="955"/>
                  </a:lnTo>
                  <a:lnTo>
                    <a:pt x="51" y="1031"/>
                  </a:lnTo>
                  <a:lnTo>
                    <a:pt x="82" y="1100"/>
                  </a:lnTo>
                  <a:lnTo>
                    <a:pt x="132" y="1168"/>
                  </a:lnTo>
                  <a:lnTo>
                    <a:pt x="183" y="1237"/>
                  </a:lnTo>
                  <a:lnTo>
                    <a:pt x="244" y="1298"/>
                  </a:lnTo>
                  <a:lnTo>
                    <a:pt x="316" y="1352"/>
                  </a:lnTo>
                  <a:lnTo>
                    <a:pt x="387" y="1405"/>
                  </a:lnTo>
                  <a:lnTo>
                    <a:pt x="468" y="1451"/>
                  </a:lnTo>
                  <a:lnTo>
                    <a:pt x="550" y="1489"/>
                  </a:lnTo>
                  <a:lnTo>
                    <a:pt x="641" y="1519"/>
                  </a:lnTo>
                  <a:lnTo>
                    <a:pt x="743" y="1550"/>
                  </a:lnTo>
                  <a:lnTo>
                    <a:pt x="845" y="1565"/>
                  </a:lnTo>
                  <a:lnTo>
                    <a:pt x="946" y="1580"/>
                  </a:lnTo>
                  <a:lnTo>
                    <a:pt x="1160" y="1580"/>
                  </a:lnTo>
                  <a:lnTo>
                    <a:pt x="1262" y="1565"/>
                  </a:lnTo>
                  <a:lnTo>
                    <a:pt x="1363" y="1550"/>
                  </a:lnTo>
                  <a:lnTo>
                    <a:pt x="1465" y="1519"/>
                  </a:lnTo>
                  <a:lnTo>
                    <a:pt x="1557" y="1489"/>
                  </a:lnTo>
                  <a:lnTo>
                    <a:pt x="1638" y="1451"/>
                  </a:lnTo>
                  <a:lnTo>
                    <a:pt x="1720" y="1405"/>
                  </a:lnTo>
                  <a:lnTo>
                    <a:pt x="1801" y="1352"/>
                  </a:lnTo>
                  <a:lnTo>
                    <a:pt x="1862" y="1298"/>
                  </a:lnTo>
                  <a:lnTo>
                    <a:pt x="1923" y="1237"/>
                  </a:lnTo>
                  <a:lnTo>
                    <a:pt x="1984" y="1168"/>
                  </a:lnTo>
                  <a:lnTo>
                    <a:pt x="2025" y="1100"/>
                  </a:lnTo>
                  <a:lnTo>
                    <a:pt x="2055" y="1031"/>
                  </a:lnTo>
                  <a:lnTo>
                    <a:pt x="2086" y="955"/>
                  </a:lnTo>
                  <a:lnTo>
                    <a:pt x="2106" y="871"/>
                  </a:lnTo>
                  <a:lnTo>
                    <a:pt x="2106" y="795"/>
                  </a:lnTo>
                  <a:lnTo>
                    <a:pt x="2106" y="711"/>
                  </a:lnTo>
                  <a:lnTo>
                    <a:pt x="2086" y="634"/>
                  </a:lnTo>
                  <a:lnTo>
                    <a:pt x="2055" y="558"/>
                  </a:lnTo>
                  <a:lnTo>
                    <a:pt x="2025" y="489"/>
                  </a:lnTo>
                  <a:lnTo>
                    <a:pt x="1984" y="421"/>
                  </a:lnTo>
                  <a:lnTo>
                    <a:pt x="1923" y="352"/>
                  </a:lnTo>
                  <a:lnTo>
                    <a:pt x="1862" y="291"/>
                  </a:lnTo>
                  <a:lnTo>
                    <a:pt x="1801" y="237"/>
                  </a:lnTo>
                  <a:lnTo>
                    <a:pt x="1720" y="184"/>
                  </a:lnTo>
                  <a:lnTo>
                    <a:pt x="1638" y="138"/>
                  </a:lnTo>
                  <a:lnTo>
                    <a:pt x="1557" y="100"/>
                  </a:lnTo>
                  <a:lnTo>
                    <a:pt x="1465" y="70"/>
                  </a:lnTo>
                  <a:lnTo>
                    <a:pt x="1363" y="39"/>
                  </a:lnTo>
                  <a:lnTo>
                    <a:pt x="1262" y="24"/>
                  </a:lnTo>
                  <a:lnTo>
                    <a:pt x="1160" y="9"/>
                  </a:lnTo>
                  <a:lnTo>
                    <a:pt x="105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5" name="Google Shape;305;p27"/>
          <p:cNvGrpSpPr/>
          <p:nvPr/>
        </p:nvGrpSpPr>
        <p:grpSpPr>
          <a:xfrm>
            <a:off x="1667451" y="3069250"/>
            <a:ext cx="365758" cy="344880"/>
            <a:chOff x="5954913" y="1908575"/>
            <a:chExt cx="718300" cy="673200"/>
          </a:xfrm>
        </p:grpSpPr>
        <p:sp>
          <p:nvSpPr>
            <p:cNvPr id="306" name="Google Shape;306;p27"/>
            <p:cNvSpPr/>
            <p:nvPr/>
          </p:nvSpPr>
          <p:spPr>
            <a:xfrm flipH="1">
              <a:off x="6305713" y="2121650"/>
              <a:ext cx="299940" cy="328675"/>
            </a:xfrm>
            <a:custGeom>
              <a:rect b="b" l="l" r="r" t="t"/>
              <a:pathLst>
                <a:path extrusionOk="0" h="13147" w="14997">
                  <a:moveTo>
                    <a:pt x="9503" y="0"/>
                  </a:moveTo>
                  <a:lnTo>
                    <a:pt x="9401" y="8"/>
                  </a:lnTo>
                  <a:lnTo>
                    <a:pt x="9299" y="31"/>
                  </a:lnTo>
                  <a:lnTo>
                    <a:pt x="9208" y="53"/>
                  </a:lnTo>
                  <a:lnTo>
                    <a:pt x="9106" y="84"/>
                  </a:lnTo>
                  <a:lnTo>
                    <a:pt x="9025" y="130"/>
                  </a:lnTo>
                  <a:lnTo>
                    <a:pt x="8933" y="176"/>
                  </a:lnTo>
                  <a:lnTo>
                    <a:pt x="8852" y="229"/>
                  </a:lnTo>
                  <a:lnTo>
                    <a:pt x="8638" y="404"/>
                  </a:lnTo>
                  <a:lnTo>
                    <a:pt x="8424" y="580"/>
                  </a:lnTo>
                  <a:lnTo>
                    <a:pt x="8221" y="763"/>
                  </a:lnTo>
                  <a:lnTo>
                    <a:pt x="8028" y="954"/>
                  </a:lnTo>
                  <a:lnTo>
                    <a:pt x="7844" y="1145"/>
                  </a:lnTo>
                  <a:lnTo>
                    <a:pt x="7672" y="1343"/>
                  </a:lnTo>
                  <a:lnTo>
                    <a:pt x="7519" y="1541"/>
                  </a:lnTo>
                  <a:lnTo>
                    <a:pt x="7366" y="1747"/>
                  </a:lnTo>
                  <a:lnTo>
                    <a:pt x="7224" y="1961"/>
                  </a:lnTo>
                  <a:lnTo>
                    <a:pt x="7102" y="2175"/>
                  </a:lnTo>
                  <a:lnTo>
                    <a:pt x="6980" y="2388"/>
                  </a:lnTo>
                  <a:lnTo>
                    <a:pt x="6878" y="2610"/>
                  </a:lnTo>
                  <a:lnTo>
                    <a:pt x="6776" y="2838"/>
                  </a:lnTo>
                  <a:lnTo>
                    <a:pt x="6695" y="3060"/>
                  </a:lnTo>
                  <a:lnTo>
                    <a:pt x="6624" y="3289"/>
                  </a:lnTo>
                  <a:lnTo>
                    <a:pt x="6563" y="3525"/>
                  </a:lnTo>
                  <a:lnTo>
                    <a:pt x="6288" y="3418"/>
                  </a:lnTo>
                  <a:lnTo>
                    <a:pt x="5993" y="3312"/>
                  </a:lnTo>
                  <a:lnTo>
                    <a:pt x="5677" y="3220"/>
                  </a:lnTo>
                  <a:lnTo>
                    <a:pt x="5352" y="3128"/>
                  </a:lnTo>
                  <a:lnTo>
                    <a:pt x="5067" y="3060"/>
                  </a:lnTo>
                  <a:lnTo>
                    <a:pt x="4772" y="3006"/>
                  </a:lnTo>
                  <a:lnTo>
                    <a:pt x="4487" y="2953"/>
                  </a:lnTo>
                  <a:lnTo>
                    <a:pt x="4202" y="2915"/>
                  </a:lnTo>
                  <a:lnTo>
                    <a:pt x="3907" y="2884"/>
                  </a:lnTo>
                  <a:lnTo>
                    <a:pt x="3612" y="2861"/>
                  </a:lnTo>
                  <a:lnTo>
                    <a:pt x="3327" y="2846"/>
                  </a:lnTo>
                  <a:lnTo>
                    <a:pt x="2737" y="2846"/>
                  </a:lnTo>
                  <a:lnTo>
                    <a:pt x="2452" y="2861"/>
                  </a:lnTo>
                  <a:lnTo>
                    <a:pt x="2157" y="2884"/>
                  </a:lnTo>
                  <a:lnTo>
                    <a:pt x="1862" y="2915"/>
                  </a:lnTo>
                  <a:lnTo>
                    <a:pt x="1577" y="2953"/>
                  </a:lnTo>
                  <a:lnTo>
                    <a:pt x="1293" y="3006"/>
                  </a:lnTo>
                  <a:lnTo>
                    <a:pt x="998" y="3060"/>
                  </a:lnTo>
                  <a:lnTo>
                    <a:pt x="713" y="3128"/>
                  </a:lnTo>
                  <a:lnTo>
                    <a:pt x="611" y="3159"/>
                  </a:lnTo>
                  <a:lnTo>
                    <a:pt x="519" y="3197"/>
                  </a:lnTo>
                  <a:lnTo>
                    <a:pt x="438" y="3235"/>
                  </a:lnTo>
                  <a:lnTo>
                    <a:pt x="357" y="3289"/>
                  </a:lnTo>
                  <a:lnTo>
                    <a:pt x="285" y="3342"/>
                  </a:lnTo>
                  <a:lnTo>
                    <a:pt x="214" y="3395"/>
                  </a:lnTo>
                  <a:lnTo>
                    <a:pt x="153" y="3457"/>
                  </a:lnTo>
                  <a:lnTo>
                    <a:pt x="112" y="3525"/>
                  </a:lnTo>
                  <a:lnTo>
                    <a:pt x="72" y="3594"/>
                  </a:lnTo>
                  <a:lnTo>
                    <a:pt x="31" y="3663"/>
                  </a:lnTo>
                  <a:lnTo>
                    <a:pt x="11" y="3739"/>
                  </a:lnTo>
                  <a:lnTo>
                    <a:pt x="1" y="3815"/>
                  </a:lnTo>
                  <a:lnTo>
                    <a:pt x="1" y="3891"/>
                  </a:lnTo>
                  <a:lnTo>
                    <a:pt x="1" y="3968"/>
                  </a:lnTo>
                  <a:lnTo>
                    <a:pt x="21" y="4052"/>
                  </a:lnTo>
                  <a:lnTo>
                    <a:pt x="51" y="4128"/>
                  </a:lnTo>
                  <a:lnTo>
                    <a:pt x="92" y="4204"/>
                  </a:lnTo>
                  <a:lnTo>
                    <a:pt x="143" y="4273"/>
                  </a:lnTo>
                  <a:lnTo>
                    <a:pt x="194" y="4342"/>
                  </a:lnTo>
                  <a:lnTo>
                    <a:pt x="255" y="4395"/>
                  </a:lnTo>
                  <a:lnTo>
                    <a:pt x="326" y="4456"/>
                  </a:lnTo>
                  <a:lnTo>
                    <a:pt x="407" y="4502"/>
                  </a:lnTo>
                  <a:lnTo>
                    <a:pt x="489" y="4548"/>
                  </a:lnTo>
                  <a:lnTo>
                    <a:pt x="580" y="4586"/>
                  </a:lnTo>
                  <a:lnTo>
                    <a:pt x="672" y="4616"/>
                  </a:lnTo>
                  <a:lnTo>
                    <a:pt x="764" y="4639"/>
                  </a:lnTo>
                  <a:lnTo>
                    <a:pt x="865" y="4654"/>
                  </a:lnTo>
                  <a:lnTo>
                    <a:pt x="967" y="4662"/>
                  </a:lnTo>
                  <a:lnTo>
                    <a:pt x="1069" y="4670"/>
                  </a:lnTo>
                  <a:lnTo>
                    <a:pt x="1171" y="4662"/>
                  </a:lnTo>
                  <a:lnTo>
                    <a:pt x="1282" y="4647"/>
                  </a:lnTo>
                  <a:lnTo>
                    <a:pt x="1384" y="4624"/>
                  </a:lnTo>
                  <a:lnTo>
                    <a:pt x="1618" y="4571"/>
                  </a:lnTo>
                  <a:lnTo>
                    <a:pt x="1842" y="4525"/>
                  </a:lnTo>
                  <a:lnTo>
                    <a:pt x="2076" y="4487"/>
                  </a:lnTo>
                  <a:lnTo>
                    <a:pt x="2300" y="4464"/>
                  </a:lnTo>
                  <a:lnTo>
                    <a:pt x="2524" y="4441"/>
                  </a:lnTo>
                  <a:lnTo>
                    <a:pt x="2747" y="4426"/>
                  </a:lnTo>
                  <a:lnTo>
                    <a:pt x="3175" y="4426"/>
                  </a:lnTo>
                  <a:lnTo>
                    <a:pt x="3378" y="4433"/>
                  </a:lnTo>
                  <a:lnTo>
                    <a:pt x="3592" y="4448"/>
                  </a:lnTo>
                  <a:lnTo>
                    <a:pt x="3785" y="4464"/>
                  </a:lnTo>
                  <a:lnTo>
                    <a:pt x="3989" y="4494"/>
                  </a:lnTo>
                  <a:lnTo>
                    <a:pt x="4182" y="4525"/>
                  </a:lnTo>
                  <a:lnTo>
                    <a:pt x="4365" y="4555"/>
                  </a:lnTo>
                  <a:lnTo>
                    <a:pt x="4558" y="4593"/>
                  </a:lnTo>
                  <a:lnTo>
                    <a:pt x="4731" y="4639"/>
                  </a:lnTo>
                  <a:lnTo>
                    <a:pt x="4477" y="4723"/>
                  </a:lnTo>
                  <a:lnTo>
                    <a:pt x="4223" y="4815"/>
                  </a:lnTo>
                  <a:lnTo>
                    <a:pt x="3958" y="4922"/>
                  </a:lnTo>
                  <a:lnTo>
                    <a:pt x="3694" y="5028"/>
                  </a:lnTo>
                  <a:lnTo>
                    <a:pt x="3449" y="5150"/>
                  </a:lnTo>
                  <a:lnTo>
                    <a:pt x="3205" y="5273"/>
                  </a:lnTo>
                  <a:lnTo>
                    <a:pt x="2971" y="5402"/>
                  </a:lnTo>
                  <a:lnTo>
                    <a:pt x="2747" y="5547"/>
                  </a:lnTo>
                  <a:lnTo>
                    <a:pt x="2524" y="5692"/>
                  </a:lnTo>
                  <a:lnTo>
                    <a:pt x="2310" y="5845"/>
                  </a:lnTo>
                  <a:lnTo>
                    <a:pt x="2106" y="5997"/>
                  </a:lnTo>
                  <a:lnTo>
                    <a:pt x="1913" y="6165"/>
                  </a:lnTo>
                  <a:lnTo>
                    <a:pt x="1730" y="6333"/>
                  </a:lnTo>
                  <a:lnTo>
                    <a:pt x="1557" y="6509"/>
                  </a:lnTo>
                  <a:lnTo>
                    <a:pt x="1384" y="6692"/>
                  </a:lnTo>
                  <a:lnTo>
                    <a:pt x="1232" y="6883"/>
                  </a:lnTo>
                  <a:lnTo>
                    <a:pt x="1079" y="7073"/>
                  </a:lnTo>
                  <a:lnTo>
                    <a:pt x="947" y="7272"/>
                  </a:lnTo>
                  <a:lnTo>
                    <a:pt x="896" y="7348"/>
                  </a:lnTo>
                  <a:lnTo>
                    <a:pt x="865" y="7417"/>
                  </a:lnTo>
                  <a:lnTo>
                    <a:pt x="845" y="7493"/>
                  </a:lnTo>
                  <a:lnTo>
                    <a:pt x="835" y="7569"/>
                  </a:lnTo>
                  <a:lnTo>
                    <a:pt x="835" y="7653"/>
                  </a:lnTo>
                  <a:lnTo>
                    <a:pt x="845" y="7722"/>
                  </a:lnTo>
                  <a:lnTo>
                    <a:pt x="855" y="7798"/>
                  </a:lnTo>
                  <a:lnTo>
                    <a:pt x="886" y="7874"/>
                  </a:lnTo>
                  <a:lnTo>
                    <a:pt x="926" y="7943"/>
                  </a:lnTo>
                  <a:lnTo>
                    <a:pt x="967" y="8012"/>
                  </a:lnTo>
                  <a:lnTo>
                    <a:pt x="1018" y="8073"/>
                  </a:lnTo>
                  <a:lnTo>
                    <a:pt x="1089" y="8134"/>
                  </a:lnTo>
                  <a:lnTo>
                    <a:pt x="1160" y="8195"/>
                  </a:lnTo>
                  <a:lnTo>
                    <a:pt x="1232" y="8241"/>
                  </a:lnTo>
                  <a:lnTo>
                    <a:pt x="1323" y="8286"/>
                  </a:lnTo>
                  <a:lnTo>
                    <a:pt x="1415" y="8332"/>
                  </a:lnTo>
                  <a:lnTo>
                    <a:pt x="1527" y="8363"/>
                  </a:lnTo>
                  <a:lnTo>
                    <a:pt x="1649" y="8393"/>
                  </a:lnTo>
                  <a:lnTo>
                    <a:pt x="1761" y="8409"/>
                  </a:lnTo>
                  <a:lnTo>
                    <a:pt x="1883" y="8416"/>
                  </a:lnTo>
                  <a:lnTo>
                    <a:pt x="2025" y="8409"/>
                  </a:lnTo>
                  <a:lnTo>
                    <a:pt x="2168" y="8386"/>
                  </a:lnTo>
                  <a:lnTo>
                    <a:pt x="2300" y="8348"/>
                  </a:lnTo>
                  <a:lnTo>
                    <a:pt x="2432" y="8302"/>
                  </a:lnTo>
                  <a:lnTo>
                    <a:pt x="2544" y="8233"/>
                  </a:lnTo>
                  <a:lnTo>
                    <a:pt x="2656" y="8164"/>
                  </a:lnTo>
                  <a:lnTo>
                    <a:pt x="2747" y="8073"/>
                  </a:lnTo>
                  <a:lnTo>
                    <a:pt x="2829" y="7974"/>
                  </a:lnTo>
                  <a:lnTo>
                    <a:pt x="2992" y="7737"/>
                  </a:lnTo>
                  <a:lnTo>
                    <a:pt x="3185" y="7523"/>
                  </a:lnTo>
                  <a:lnTo>
                    <a:pt x="3378" y="7317"/>
                  </a:lnTo>
                  <a:lnTo>
                    <a:pt x="3592" y="7127"/>
                  </a:lnTo>
                  <a:lnTo>
                    <a:pt x="3806" y="6951"/>
                  </a:lnTo>
                  <a:lnTo>
                    <a:pt x="4029" y="6791"/>
                  </a:lnTo>
                  <a:lnTo>
                    <a:pt x="4263" y="6646"/>
                  </a:lnTo>
                  <a:lnTo>
                    <a:pt x="4507" y="6516"/>
                  </a:lnTo>
                  <a:lnTo>
                    <a:pt x="4752" y="6394"/>
                  </a:lnTo>
                  <a:lnTo>
                    <a:pt x="4996" y="6287"/>
                  </a:lnTo>
                  <a:lnTo>
                    <a:pt x="5240" y="6196"/>
                  </a:lnTo>
                  <a:lnTo>
                    <a:pt x="5484" y="6112"/>
                  </a:lnTo>
                  <a:lnTo>
                    <a:pt x="5739" y="6036"/>
                  </a:lnTo>
                  <a:lnTo>
                    <a:pt x="5973" y="5975"/>
                  </a:lnTo>
                  <a:lnTo>
                    <a:pt x="6217" y="5921"/>
                  </a:lnTo>
                  <a:lnTo>
                    <a:pt x="6441" y="5875"/>
                  </a:lnTo>
                  <a:lnTo>
                    <a:pt x="6441" y="11568"/>
                  </a:lnTo>
                  <a:lnTo>
                    <a:pt x="4691" y="11568"/>
                  </a:lnTo>
                  <a:lnTo>
                    <a:pt x="4579" y="11575"/>
                  </a:lnTo>
                  <a:lnTo>
                    <a:pt x="4477" y="11583"/>
                  </a:lnTo>
                  <a:lnTo>
                    <a:pt x="4375" y="11606"/>
                  </a:lnTo>
                  <a:lnTo>
                    <a:pt x="4284" y="11629"/>
                  </a:lnTo>
                  <a:lnTo>
                    <a:pt x="4192" y="11667"/>
                  </a:lnTo>
                  <a:lnTo>
                    <a:pt x="4101" y="11705"/>
                  </a:lnTo>
                  <a:lnTo>
                    <a:pt x="4019" y="11751"/>
                  </a:lnTo>
                  <a:lnTo>
                    <a:pt x="3948" y="11796"/>
                  </a:lnTo>
                  <a:lnTo>
                    <a:pt x="3877" y="11857"/>
                  </a:lnTo>
                  <a:lnTo>
                    <a:pt x="3816" y="11919"/>
                  </a:lnTo>
                  <a:lnTo>
                    <a:pt x="3765" y="11980"/>
                  </a:lnTo>
                  <a:lnTo>
                    <a:pt x="3724" y="12048"/>
                  </a:lnTo>
                  <a:lnTo>
                    <a:pt x="3683" y="12125"/>
                  </a:lnTo>
                  <a:lnTo>
                    <a:pt x="3663" y="12201"/>
                  </a:lnTo>
                  <a:lnTo>
                    <a:pt x="3643" y="12277"/>
                  </a:lnTo>
                  <a:lnTo>
                    <a:pt x="3643" y="12361"/>
                  </a:lnTo>
                  <a:lnTo>
                    <a:pt x="3643" y="12437"/>
                  </a:lnTo>
                  <a:lnTo>
                    <a:pt x="3663" y="12514"/>
                  </a:lnTo>
                  <a:lnTo>
                    <a:pt x="3683" y="12590"/>
                  </a:lnTo>
                  <a:lnTo>
                    <a:pt x="3724" y="12666"/>
                  </a:lnTo>
                  <a:lnTo>
                    <a:pt x="3765" y="12735"/>
                  </a:lnTo>
                  <a:lnTo>
                    <a:pt x="3816" y="12796"/>
                  </a:lnTo>
                  <a:lnTo>
                    <a:pt x="3877" y="12857"/>
                  </a:lnTo>
                  <a:lnTo>
                    <a:pt x="3948" y="12918"/>
                  </a:lnTo>
                  <a:lnTo>
                    <a:pt x="4019" y="12964"/>
                  </a:lnTo>
                  <a:lnTo>
                    <a:pt x="4101" y="13010"/>
                  </a:lnTo>
                  <a:lnTo>
                    <a:pt x="4192" y="13048"/>
                  </a:lnTo>
                  <a:lnTo>
                    <a:pt x="4284" y="13086"/>
                  </a:lnTo>
                  <a:lnTo>
                    <a:pt x="4375" y="13109"/>
                  </a:lnTo>
                  <a:lnTo>
                    <a:pt x="4477" y="13132"/>
                  </a:lnTo>
                  <a:lnTo>
                    <a:pt x="4579" y="13139"/>
                  </a:lnTo>
                  <a:lnTo>
                    <a:pt x="4691" y="13147"/>
                  </a:lnTo>
                  <a:lnTo>
                    <a:pt x="10296" y="13147"/>
                  </a:lnTo>
                  <a:lnTo>
                    <a:pt x="10408" y="13139"/>
                  </a:lnTo>
                  <a:lnTo>
                    <a:pt x="10510" y="13132"/>
                  </a:lnTo>
                  <a:lnTo>
                    <a:pt x="10612" y="13109"/>
                  </a:lnTo>
                  <a:lnTo>
                    <a:pt x="10713" y="13086"/>
                  </a:lnTo>
                  <a:lnTo>
                    <a:pt x="10805" y="13048"/>
                  </a:lnTo>
                  <a:lnTo>
                    <a:pt x="10886" y="13010"/>
                  </a:lnTo>
                  <a:lnTo>
                    <a:pt x="10968" y="12964"/>
                  </a:lnTo>
                  <a:lnTo>
                    <a:pt x="11049" y="12918"/>
                  </a:lnTo>
                  <a:lnTo>
                    <a:pt x="11110" y="12857"/>
                  </a:lnTo>
                  <a:lnTo>
                    <a:pt x="11171" y="12796"/>
                  </a:lnTo>
                  <a:lnTo>
                    <a:pt x="11222" y="12735"/>
                  </a:lnTo>
                  <a:lnTo>
                    <a:pt x="11273" y="12666"/>
                  </a:lnTo>
                  <a:lnTo>
                    <a:pt x="11304" y="12590"/>
                  </a:lnTo>
                  <a:lnTo>
                    <a:pt x="11334" y="12514"/>
                  </a:lnTo>
                  <a:lnTo>
                    <a:pt x="11344" y="12437"/>
                  </a:lnTo>
                  <a:lnTo>
                    <a:pt x="11354" y="12361"/>
                  </a:lnTo>
                  <a:lnTo>
                    <a:pt x="11344" y="12277"/>
                  </a:lnTo>
                  <a:lnTo>
                    <a:pt x="11334" y="12201"/>
                  </a:lnTo>
                  <a:lnTo>
                    <a:pt x="11304" y="12125"/>
                  </a:lnTo>
                  <a:lnTo>
                    <a:pt x="11273" y="12048"/>
                  </a:lnTo>
                  <a:lnTo>
                    <a:pt x="11222" y="11980"/>
                  </a:lnTo>
                  <a:lnTo>
                    <a:pt x="11171" y="11919"/>
                  </a:lnTo>
                  <a:lnTo>
                    <a:pt x="11110" y="11857"/>
                  </a:lnTo>
                  <a:lnTo>
                    <a:pt x="11049" y="11796"/>
                  </a:lnTo>
                  <a:lnTo>
                    <a:pt x="10968" y="11751"/>
                  </a:lnTo>
                  <a:lnTo>
                    <a:pt x="10886" y="11705"/>
                  </a:lnTo>
                  <a:lnTo>
                    <a:pt x="10805" y="11667"/>
                  </a:lnTo>
                  <a:lnTo>
                    <a:pt x="10713" y="11629"/>
                  </a:lnTo>
                  <a:lnTo>
                    <a:pt x="10612" y="11606"/>
                  </a:lnTo>
                  <a:lnTo>
                    <a:pt x="10510" y="11583"/>
                  </a:lnTo>
                  <a:lnTo>
                    <a:pt x="10408" y="11575"/>
                  </a:lnTo>
                  <a:lnTo>
                    <a:pt x="10296" y="11568"/>
                  </a:lnTo>
                  <a:lnTo>
                    <a:pt x="8546" y="11568"/>
                  </a:lnTo>
                  <a:lnTo>
                    <a:pt x="8546" y="5875"/>
                  </a:lnTo>
                  <a:lnTo>
                    <a:pt x="8780" y="5921"/>
                  </a:lnTo>
                  <a:lnTo>
                    <a:pt x="9014" y="5975"/>
                  </a:lnTo>
                  <a:lnTo>
                    <a:pt x="9259" y="6036"/>
                  </a:lnTo>
                  <a:lnTo>
                    <a:pt x="9503" y="6112"/>
                  </a:lnTo>
                  <a:lnTo>
                    <a:pt x="9747" y="6196"/>
                  </a:lnTo>
                  <a:lnTo>
                    <a:pt x="10001" y="6287"/>
                  </a:lnTo>
                  <a:lnTo>
                    <a:pt x="10245" y="6394"/>
                  </a:lnTo>
                  <a:lnTo>
                    <a:pt x="10490" y="6516"/>
                  </a:lnTo>
                  <a:lnTo>
                    <a:pt x="10724" y="6646"/>
                  </a:lnTo>
                  <a:lnTo>
                    <a:pt x="10958" y="6791"/>
                  </a:lnTo>
                  <a:lnTo>
                    <a:pt x="11181" y="6951"/>
                  </a:lnTo>
                  <a:lnTo>
                    <a:pt x="11405" y="7127"/>
                  </a:lnTo>
                  <a:lnTo>
                    <a:pt x="11609" y="7317"/>
                  </a:lnTo>
                  <a:lnTo>
                    <a:pt x="11812" y="7523"/>
                  </a:lnTo>
                  <a:lnTo>
                    <a:pt x="11995" y="7737"/>
                  </a:lnTo>
                  <a:lnTo>
                    <a:pt x="12168" y="7974"/>
                  </a:lnTo>
                  <a:lnTo>
                    <a:pt x="12240" y="8073"/>
                  </a:lnTo>
                  <a:lnTo>
                    <a:pt x="12341" y="8164"/>
                  </a:lnTo>
                  <a:lnTo>
                    <a:pt x="12443" y="8233"/>
                  </a:lnTo>
                  <a:lnTo>
                    <a:pt x="12565" y="8302"/>
                  </a:lnTo>
                  <a:lnTo>
                    <a:pt x="12687" y="8348"/>
                  </a:lnTo>
                  <a:lnTo>
                    <a:pt x="12819" y="8386"/>
                  </a:lnTo>
                  <a:lnTo>
                    <a:pt x="12962" y="8409"/>
                  </a:lnTo>
                  <a:lnTo>
                    <a:pt x="13104" y="8416"/>
                  </a:lnTo>
                  <a:lnTo>
                    <a:pt x="13226" y="8409"/>
                  </a:lnTo>
                  <a:lnTo>
                    <a:pt x="13348" y="8393"/>
                  </a:lnTo>
                  <a:lnTo>
                    <a:pt x="13460" y="8363"/>
                  </a:lnTo>
                  <a:lnTo>
                    <a:pt x="13572" y="8332"/>
                  </a:lnTo>
                  <a:lnTo>
                    <a:pt x="13674" y="8286"/>
                  </a:lnTo>
                  <a:lnTo>
                    <a:pt x="13755" y="8241"/>
                  </a:lnTo>
                  <a:lnTo>
                    <a:pt x="13837" y="8195"/>
                  </a:lnTo>
                  <a:lnTo>
                    <a:pt x="13908" y="8134"/>
                  </a:lnTo>
                  <a:lnTo>
                    <a:pt x="13969" y="8073"/>
                  </a:lnTo>
                  <a:lnTo>
                    <a:pt x="14020" y="8012"/>
                  </a:lnTo>
                  <a:lnTo>
                    <a:pt x="14071" y="7943"/>
                  </a:lnTo>
                  <a:lnTo>
                    <a:pt x="14101" y="7874"/>
                  </a:lnTo>
                  <a:lnTo>
                    <a:pt x="14132" y="7798"/>
                  </a:lnTo>
                  <a:lnTo>
                    <a:pt x="14152" y="7722"/>
                  </a:lnTo>
                  <a:lnTo>
                    <a:pt x="14162" y="7653"/>
                  </a:lnTo>
                  <a:lnTo>
                    <a:pt x="14152" y="7569"/>
                  </a:lnTo>
                  <a:lnTo>
                    <a:pt x="14142" y="7493"/>
                  </a:lnTo>
                  <a:lnTo>
                    <a:pt x="14122" y="7417"/>
                  </a:lnTo>
                  <a:lnTo>
                    <a:pt x="14091" y="7348"/>
                  </a:lnTo>
                  <a:lnTo>
                    <a:pt x="14050" y="7272"/>
                  </a:lnTo>
                  <a:lnTo>
                    <a:pt x="13908" y="7073"/>
                  </a:lnTo>
                  <a:lnTo>
                    <a:pt x="13755" y="6883"/>
                  </a:lnTo>
                  <a:lnTo>
                    <a:pt x="13603" y="6692"/>
                  </a:lnTo>
                  <a:lnTo>
                    <a:pt x="13440" y="6509"/>
                  </a:lnTo>
                  <a:lnTo>
                    <a:pt x="13257" y="6333"/>
                  </a:lnTo>
                  <a:lnTo>
                    <a:pt x="13074" y="6165"/>
                  </a:lnTo>
                  <a:lnTo>
                    <a:pt x="12880" y="5997"/>
                  </a:lnTo>
                  <a:lnTo>
                    <a:pt x="12677" y="5845"/>
                  </a:lnTo>
                  <a:lnTo>
                    <a:pt x="12463" y="5692"/>
                  </a:lnTo>
                  <a:lnTo>
                    <a:pt x="12250" y="5547"/>
                  </a:lnTo>
                  <a:lnTo>
                    <a:pt x="12016" y="5402"/>
                  </a:lnTo>
                  <a:lnTo>
                    <a:pt x="11782" y="5273"/>
                  </a:lnTo>
                  <a:lnTo>
                    <a:pt x="11548" y="5150"/>
                  </a:lnTo>
                  <a:lnTo>
                    <a:pt x="11293" y="5028"/>
                  </a:lnTo>
                  <a:lnTo>
                    <a:pt x="11039" y="4922"/>
                  </a:lnTo>
                  <a:lnTo>
                    <a:pt x="10775" y="4815"/>
                  </a:lnTo>
                  <a:lnTo>
                    <a:pt x="10510" y="4723"/>
                  </a:lnTo>
                  <a:lnTo>
                    <a:pt x="10256" y="4639"/>
                  </a:lnTo>
                  <a:lnTo>
                    <a:pt x="10439" y="4593"/>
                  </a:lnTo>
                  <a:lnTo>
                    <a:pt x="10622" y="4555"/>
                  </a:lnTo>
                  <a:lnTo>
                    <a:pt x="10815" y="4525"/>
                  </a:lnTo>
                  <a:lnTo>
                    <a:pt x="11009" y="4494"/>
                  </a:lnTo>
                  <a:lnTo>
                    <a:pt x="11202" y="4464"/>
                  </a:lnTo>
                  <a:lnTo>
                    <a:pt x="11405" y="4448"/>
                  </a:lnTo>
                  <a:lnTo>
                    <a:pt x="11609" y="4433"/>
                  </a:lnTo>
                  <a:lnTo>
                    <a:pt x="11822" y="4426"/>
                  </a:lnTo>
                  <a:lnTo>
                    <a:pt x="12250" y="4426"/>
                  </a:lnTo>
                  <a:lnTo>
                    <a:pt x="12463" y="4441"/>
                  </a:lnTo>
                  <a:lnTo>
                    <a:pt x="12687" y="4464"/>
                  </a:lnTo>
                  <a:lnTo>
                    <a:pt x="12921" y="4487"/>
                  </a:lnTo>
                  <a:lnTo>
                    <a:pt x="13145" y="4525"/>
                  </a:lnTo>
                  <a:lnTo>
                    <a:pt x="13379" y="4571"/>
                  </a:lnTo>
                  <a:lnTo>
                    <a:pt x="13613" y="4624"/>
                  </a:lnTo>
                  <a:lnTo>
                    <a:pt x="13715" y="4647"/>
                  </a:lnTo>
                  <a:lnTo>
                    <a:pt x="13816" y="4662"/>
                  </a:lnTo>
                  <a:lnTo>
                    <a:pt x="13918" y="4670"/>
                  </a:lnTo>
                  <a:lnTo>
                    <a:pt x="14020" y="4662"/>
                  </a:lnTo>
                  <a:lnTo>
                    <a:pt x="14122" y="4654"/>
                  </a:lnTo>
                  <a:lnTo>
                    <a:pt x="14223" y="4639"/>
                  </a:lnTo>
                  <a:lnTo>
                    <a:pt x="14325" y="4616"/>
                  </a:lnTo>
                  <a:lnTo>
                    <a:pt x="14417" y="4586"/>
                  </a:lnTo>
                  <a:lnTo>
                    <a:pt x="14498" y="4548"/>
                  </a:lnTo>
                  <a:lnTo>
                    <a:pt x="14580" y="4502"/>
                  </a:lnTo>
                  <a:lnTo>
                    <a:pt x="14661" y="4456"/>
                  </a:lnTo>
                  <a:lnTo>
                    <a:pt x="14732" y="4395"/>
                  </a:lnTo>
                  <a:lnTo>
                    <a:pt x="14793" y="4342"/>
                  </a:lnTo>
                  <a:lnTo>
                    <a:pt x="14854" y="4273"/>
                  </a:lnTo>
                  <a:lnTo>
                    <a:pt x="14905" y="4204"/>
                  </a:lnTo>
                  <a:lnTo>
                    <a:pt x="14946" y="4128"/>
                  </a:lnTo>
                  <a:lnTo>
                    <a:pt x="14966" y="4052"/>
                  </a:lnTo>
                  <a:lnTo>
                    <a:pt x="14986" y="3968"/>
                  </a:lnTo>
                  <a:lnTo>
                    <a:pt x="14997" y="3891"/>
                  </a:lnTo>
                  <a:lnTo>
                    <a:pt x="14997" y="3815"/>
                  </a:lnTo>
                  <a:lnTo>
                    <a:pt x="14976" y="3739"/>
                  </a:lnTo>
                  <a:lnTo>
                    <a:pt x="14956" y="3663"/>
                  </a:lnTo>
                  <a:lnTo>
                    <a:pt x="14925" y="3594"/>
                  </a:lnTo>
                  <a:lnTo>
                    <a:pt x="14885" y="3525"/>
                  </a:lnTo>
                  <a:lnTo>
                    <a:pt x="14834" y="3457"/>
                  </a:lnTo>
                  <a:lnTo>
                    <a:pt x="14773" y="3395"/>
                  </a:lnTo>
                  <a:lnTo>
                    <a:pt x="14712" y="3342"/>
                  </a:lnTo>
                  <a:lnTo>
                    <a:pt x="14641" y="3289"/>
                  </a:lnTo>
                  <a:lnTo>
                    <a:pt x="14559" y="3235"/>
                  </a:lnTo>
                  <a:lnTo>
                    <a:pt x="14468" y="3197"/>
                  </a:lnTo>
                  <a:lnTo>
                    <a:pt x="14376" y="3159"/>
                  </a:lnTo>
                  <a:lnTo>
                    <a:pt x="14274" y="3128"/>
                  </a:lnTo>
                  <a:lnTo>
                    <a:pt x="13989" y="3060"/>
                  </a:lnTo>
                  <a:lnTo>
                    <a:pt x="13705" y="3006"/>
                  </a:lnTo>
                  <a:lnTo>
                    <a:pt x="13420" y="2953"/>
                  </a:lnTo>
                  <a:lnTo>
                    <a:pt x="13125" y="2915"/>
                  </a:lnTo>
                  <a:lnTo>
                    <a:pt x="12840" y="2884"/>
                  </a:lnTo>
                  <a:lnTo>
                    <a:pt x="12545" y="2861"/>
                  </a:lnTo>
                  <a:lnTo>
                    <a:pt x="12250" y="2846"/>
                  </a:lnTo>
                  <a:lnTo>
                    <a:pt x="11670" y="2846"/>
                  </a:lnTo>
                  <a:lnTo>
                    <a:pt x="11375" y="2861"/>
                  </a:lnTo>
                  <a:lnTo>
                    <a:pt x="11080" y="2884"/>
                  </a:lnTo>
                  <a:lnTo>
                    <a:pt x="10795" y="2915"/>
                  </a:lnTo>
                  <a:lnTo>
                    <a:pt x="10500" y="2953"/>
                  </a:lnTo>
                  <a:lnTo>
                    <a:pt x="10215" y="3006"/>
                  </a:lnTo>
                  <a:lnTo>
                    <a:pt x="9930" y="3060"/>
                  </a:lnTo>
                  <a:lnTo>
                    <a:pt x="9645" y="3128"/>
                  </a:lnTo>
                  <a:lnTo>
                    <a:pt x="9411" y="3189"/>
                  </a:lnTo>
                  <a:lnTo>
                    <a:pt x="9187" y="3258"/>
                  </a:lnTo>
                  <a:lnTo>
                    <a:pt x="8964" y="3327"/>
                  </a:lnTo>
                  <a:lnTo>
                    <a:pt x="8760" y="3395"/>
                  </a:lnTo>
                  <a:lnTo>
                    <a:pt x="8811" y="3251"/>
                  </a:lnTo>
                  <a:lnTo>
                    <a:pt x="8872" y="3113"/>
                  </a:lnTo>
                  <a:lnTo>
                    <a:pt x="8943" y="2968"/>
                  </a:lnTo>
                  <a:lnTo>
                    <a:pt x="9014" y="2831"/>
                  </a:lnTo>
                  <a:lnTo>
                    <a:pt x="9096" y="2694"/>
                  </a:lnTo>
                  <a:lnTo>
                    <a:pt x="9177" y="2564"/>
                  </a:lnTo>
                  <a:lnTo>
                    <a:pt x="9269" y="2426"/>
                  </a:lnTo>
                  <a:lnTo>
                    <a:pt x="9360" y="2297"/>
                  </a:lnTo>
                  <a:lnTo>
                    <a:pt x="9472" y="2167"/>
                  </a:lnTo>
                  <a:lnTo>
                    <a:pt x="9574" y="2045"/>
                  </a:lnTo>
                  <a:lnTo>
                    <a:pt x="9686" y="1923"/>
                  </a:lnTo>
                  <a:lnTo>
                    <a:pt x="9808" y="1801"/>
                  </a:lnTo>
                  <a:lnTo>
                    <a:pt x="9930" y="1679"/>
                  </a:lnTo>
                  <a:lnTo>
                    <a:pt x="10062" y="1564"/>
                  </a:lnTo>
                  <a:lnTo>
                    <a:pt x="10205" y="1450"/>
                  </a:lnTo>
                  <a:lnTo>
                    <a:pt x="10347" y="1343"/>
                  </a:lnTo>
                  <a:lnTo>
                    <a:pt x="10418" y="1282"/>
                  </a:lnTo>
                  <a:lnTo>
                    <a:pt x="10479" y="1221"/>
                  </a:lnTo>
                  <a:lnTo>
                    <a:pt x="10530" y="1152"/>
                  </a:lnTo>
                  <a:lnTo>
                    <a:pt x="10571" y="1084"/>
                  </a:lnTo>
                  <a:lnTo>
                    <a:pt x="10612" y="1007"/>
                  </a:lnTo>
                  <a:lnTo>
                    <a:pt x="10632" y="939"/>
                  </a:lnTo>
                  <a:lnTo>
                    <a:pt x="10642" y="862"/>
                  </a:lnTo>
                  <a:lnTo>
                    <a:pt x="10652" y="786"/>
                  </a:lnTo>
                  <a:lnTo>
                    <a:pt x="10642" y="710"/>
                  </a:lnTo>
                  <a:lnTo>
                    <a:pt x="10632" y="633"/>
                  </a:lnTo>
                  <a:lnTo>
                    <a:pt x="10612" y="557"/>
                  </a:lnTo>
                  <a:lnTo>
                    <a:pt x="10571" y="488"/>
                  </a:lnTo>
                  <a:lnTo>
                    <a:pt x="10530" y="420"/>
                  </a:lnTo>
                  <a:lnTo>
                    <a:pt x="10479" y="351"/>
                  </a:lnTo>
                  <a:lnTo>
                    <a:pt x="10418" y="290"/>
                  </a:lnTo>
                  <a:lnTo>
                    <a:pt x="10347" y="229"/>
                  </a:lnTo>
                  <a:lnTo>
                    <a:pt x="10266" y="176"/>
                  </a:lnTo>
                  <a:lnTo>
                    <a:pt x="10174" y="130"/>
                  </a:lnTo>
                  <a:lnTo>
                    <a:pt x="10093" y="84"/>
                  </a:lnTo>
                  <a:lnTo>
                    <a:pt x="9991" y="53"/>
                  </a:lnTo>
                  <a:lnTo>
                    <a:pt x="9900" y="31"/>
                  </a:lnTo>
                  <a:lnTo>
                    <a:pt x="9798" y="8"/>
                  </a:lnTo>
                  <a:lnTo>
                    <a:pt x="969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27"/>
            <p:cNvSpPr/>
            <p:nvPr/>
          </p:nvSpPr>
          <p:spPr>
            <a:xfrm flipH="1">
              <a:off x="5954913" y="1908575"/>
              <a:ext cx="718300" cy="673200"/>
            </a:xfrm>
            <a:custGeom>
              <a:rect b="b" l="l" r="r" t="t"/>
              <a:pathLst>
                <a:path extrusionOk="0" h="26928" w="35915">
                  <a:moveTo>
                    <a:pt x="18314" y="1579"/>
                  </a:moveTo>
                  <a:lnTo>
                    <a:pt x="18415" y="1587"/>
                  </a:lnTo>
                  <a:lnTo>
                    <a:pt x="18517" y="1602"/>
                  </a:lnTo>
                  <a:lnTo>
                    <a:pt x="18619" y="1625"/>
                  </a:lnTo>
                  <a:lnTo>
                    <a:pt x="33116" y="5585"/>
                  </a:lnTo>
                  <a:lnTo>
                    <a:pt x="33218" y="5616"/>
                  </a:lnTo>
                  <a:lnTo>
                    <a:pt x="33310" y="5654"/>
                  </a:lnTo>
                  <a:lnTo>
                    <a:pt x="33391" y="5692"/>
                  </a:lnTo>
                  <a:lnTo>
                    <a:pt x="33472" y="5746"/>
                  </a:lnTo>
                  <a:lnTo>
                    <a:pt x="33544" y="5799"/>
                  </a:lnTo>
                  <a:lnTo>
                    <a:pt x="33605" y="5860"/>
                  </a:lnTo>
                  <a:lnTo>
                    <a:pt x="33666" y="5921"/>
                  </a:lnTo>
                  <a:lnTo>
                    <a:pt x="33706" y="5990"/>
                  </a:lnTo>
                  <a:lnTo>
                    <a:pt x="33747" y="6058"/>
                  </a:lnTo>
                  <a:lnTo>
                    <a:pt x="33778" y="6135"/>
                  </a:lnTo>
                  <a:lnTo>
                    <a:pt x="33798" y="6211"/>
                  </a:lnTo>
                  <a:lnTo>
                    <a:pt x="33808" y="6287"/>
                  </a:lnTo>
                  <a:lnTo>
                    <a:pt x="33808" y="6364"/>
                  </a:lnTo>
                  <a:lnTo>
                    <a:pt x="33798" y="6440"/>
                  </a:lnTo>
                  <a:lnTo>
                    <a:pt x="33778" y="6516"/>
                  </a:lnTo>
                  <a:lnTo>
                    <a:pt x="33747" y="6593"/>
                  </a:lnTo>
                  <a:lnTo>
                    <a:pt x="25110" y="24386"/>
                  </a:lnTo>
                  <a:lnTo>
                    <a:pt x="25069" y="24463"/>
                  </a:lnTo>
                  <a:lnTo>
                    <a:pt x="25018" y="24531"/>
                  </a:lnTo>
                  <a:lnTo>
                    <a:pt x="24957" y="24592"/>
                  </a:lnTo>
                  <a:lnTo>
                    <a:pt x="24896" y="24653"/>
                  </a:lnTo>
                  <a:lnTo>
                    <a:pt x="24825" y="24707"/>
                  </a:lnTo>
                  <a:lnTo>
                    <a:pt x="24743" y="24753"/>
                  </a:lnTo>
                  <a:lnTo>
                    <a:pt x="24662" y="24798"/>
                  </a:lnTo>
                  <a:lnTo>
                    <a:pt x="24560" y="24837"/>
                  </a:lnTo>
                  <a:lnTo>
                    <a:pt x="24469" y="24859"/>
                  </a:lnTo>
                  <a:lnTo>
                    <a:pt x="24367" y="24882"/>
                  </a:lnTo>
                  <a:lnTo>
                    <a:pt x="24265" y="24898"/>
                  </a:lnTo>
                  <a:lnTo>
                    <a:pt x="24163" y="24905"/>
                  </a:lnTo>
                  <a:lnTo>
                    <a:pt x="24062" y="24905"/>
                  </a:lnTo>
                  <a:lnTo>
                    <a:pt x="23960" y="24898"/>
                  </a:lnTo>
                  <a:lnTo>
                    <a:pt x="23858" y="24882"/>
                  </a:lnTo>
                  <a:lnTo>
                    <a:pt x="23757" y="24859"/>
                  </a:lnTo>
                  <a:lnTo>
                    <a:pt x="21742" y="24310"/>
                  </a:lnTo>
                  <a:lnTo>
                    <a:pt x="21742" y="14398"/>
                  </a:lnTo>
                  <a:lnTo>
                    <a:pt x="22495" y="12857"/>
                  </a:lnTo>
                  <a:lnTo>
                    <a:pt x="22688" y="12964"/>
                  </a:lnTo>
                  <a:lnTo>
                    <a:pt x="22892" y="13071"/>
                  </a:lnTo>
                  <a:lnTo>
                    <a:pt x="23085" y="13193"/>
                  </a:lnTo>
                  <a:lnTo>
                    <a:pt x="23289" y="13322"/>
                  </a:lnTo>
                  <a:lnTo>
                    <a:pt x="23482" y="13467"/>
                  </a:lnTo>
                  <a:lnTo>
                    <a:pt x="23665" y="13620"/>
                  </a:lnTo>
                  <a:lnTo>
                    <a:pt x="23848" y="13780"/>
                  </a:lnTo>
                  <a:lnTo>
                    <a:pt x="24021" y="13956"/>
                  </a:lnTo>
                  <a:lnTo>
                    <a:pt x="24184" y="14139"/>
                  </a:lnTo>
                  <a:lnTo>
                    <a:pt x="24336" y="14337"/>
                  </a:lnTo>
                  <a:lnTo>
                    <a:pt x="24479" y="14543"/>
                  </a:lnTo>
                  <a:lnTo>
                    <a:pt x="24611" y="14765"/>
                  </a:lnTo>
                  <a:lnTo>
                    <a:pt x="24713" y="14993"/>
                  </a:lnTo>
                  <a:lnTo>
                    <a:pt x="24815" y="15238"/>
                  </a:lnTo>
                  <a:lnTo>
                    <a:pt x="24886" y="15497"/>
                  </a:lnTo>
                  <a:lnTo>
                    <a:pt x="24937" y="15757"/>
                  </a:lnTo>
                  <a:lnTo>
                    <a:pt x="24947" y="15833"/>
                  </a:lnTo>
                  <a:lnTo>
                    <a:pt x="24977" y="15901"/>
                  </a:lnTo>
                  <a:lnTo>
                    <a:pt x="25008" y="15970"/>
                  </a:lnTo>
                  <a:lnTo>
                    <a:pt x="25049" y="16039"/>
                  </a:lnTo>
                  <a:lnTo>
                    <a:pt x="25099" y="16100"/>
                  </a:lnTo>
                  <a:lnTo>
                    <a:pt x="25150" y="16161"/>
                  </a:lnTo>
                  <a:lnTo>
                    <a:pt x="25211" y="16214"/>
                  </a:lnTo>
                  <a:lnTo>
                    <a:pt x="25283" y="16260"/>
                  </a:lnTo>
                  <a:lnTo>
                    <a:pt x="25354" y="16306"/>
                  </a:lnTo>
                  <a:lnTo>
                    <a:pt x="25435" y="16344"/>
                  </a:lnTo>
                  <a:lnTo>
                    <a:pt x="25517" y="16375"/>
                  </a:lnTo>
                  <a:lnTo>
                    <a:pt x="25598" y="16405"/>
                  </a:lnTo>
                  <a:lnTo>
                    <a:pt x="25690" y="16428"/>
                  </a:lnTo>
                  <a:lnTo>
                    <a:pt x="25781" y="16443"/>
                  </a:lnTo>
                  <a:lnTo>
                    <a:pt x="25883" y="16459"/>
                  </a:lnTo>
                  <a:lnTo>
                    <a:pt x="25974" y="16459"/>
                  </a:lnTo>
                  <a:lnTo>
                    <a:pt x="26097" y="16451"/>
                  </a:lnTo>
                  <a:lnTo>
                    <a:pt x="26208" y="16443"/>
                  </a:lnTo>
                  <a:lnTo>
                    <a:pt x="26310" y="16420"/>
                  </a:lnTo>
                  <a:lnTo>
                    <a:pt x="26402" y="16390"/>
                  </a:lnTo>
                  <a:lnTo>
                    <a:pt x="26503" y="16359"/>
                  </a:lnTo>
                  <a:lnTo>
                    <a:pt x="26585" y="16314"/>
                  </a:lnTo>
                  <a:lnTo>
                    <a:pt x="26666" y="16268"/>
                  </a:lnTo>
                  <a:lnTo>
                    <a:pt x="26737" y="16214"/>
                  </a:lnTo>
                  <a:lnTo>
                    <a:pt x="26809" y="16161"/>
                  </a:lnTo>
                  <a:lnTo>
                    <a:pt x="26860" y="16100"/>
                  </a:lnTo>
                  <a:lnTo>
                    <a:pt x="26910" y="16031"/>
                  </a:lnTo>
                  <a:lnTo>
                    <a:pt x="26961" y="15963"/>
                  </a:lnTo>
                  <a:lnTo>
                    <a:pt x="26992" y="15894"/>
                  </a:lnTo>
                  <a:lnTo>
                    <a:pt x="27012" y="15818"/>
                  </a:lnTo>
                  <a:lnTo>
                    <a:pt x="27032" y="15741"/>
                  </a:lnTo>
                  <a:lnTo>
                    <a:pt x="27032" y="15657"/>
                  </a:lnTo>
                  <a:lnTo>
                    <a:pt x="27022" y="15581"/>
                  </a:lnTo>
                  <a:lnTo>
                    <a:pt x="26982" y="15360"/>
                  </a:lnTo>
                  <a:lnTo>
                    <a:pt x="26931" y="15138"/>
                  </a:lnTo>
                  <a:lnTo>
                    <a:pt x="26870" y="14925"/>
                  </a:lnTo>
                  <a:lnTo>
                    <a:pt x="26798" y="14711"/>
                  </a:lnTo>
                  <a:lnTo>
                    <a:pt x="26717" y="14498"/>
                  </a:lnTo>
                  <a:lnTo>
                    <a:pt x="26615" y="14292"/>
                  </a:lnTo>
                  <a:lnTo>
                    <a:pt x="26503" y="14085"/>
                  </a:lnTo>
                  <a:lnTo>
                    <a:pt x="26392" y="13887"/>
                  </a:lnTo>
                  <a:lnTo>
                    <a:pt x="26259" y="13689"/>
                  </a:lnTo>
                  <a:lnTo>
                    <a:pt x="26127" y="13498"/>
                  </a:lnTo>
                  <a:lnTo>
                    <a:pt x="25974" y="13307"/>
                  </a:lnTo>
                  <a:lnTo>
                    <a:pt x="25812" y="13124"/>
                  </a:lnTo>
                  <a:lnTo>
                    <a:pt x="25639" y="12941"/>
                  </a:lnTo>
                  <a:lnTo>
                    <a:pt x="25456" y="12765"/>
                  </a:lnTo>
                  <a:lnTo>
                    <a:pt x="25272" y="12598"/>
                  </a:lnTo>
                  <a:lnTo>
                    <a:pt x="25069" y="12430"/>
                  </a:lnTo>
                  <a:lnTo>
                    <a:pt x="24865" y="12277"/>
                  </a:lnTo>
                  <a:lnTo>
                    <a:pt x="24662" y="12132"/>
                  </a:lnTo>
                  <a:lnTo>
                    <a:pt x="24855" y="12140"/>
                  </a:lnTo>
                  <a:lnTo>
                    <a:pt x="25049" y="12147"/>
                  </a:lnTo>
                  <a:lnTo>
                    <a:pt x="25242" y="12163"/>
                  </a:lnTo>
                  <a:lnTo>
                    <a:pt x="25435" y="12186"/>
                  </a:lnTo>
                  <a:lnTo>
                    <a:pt x="25629" y="12216"/>
                  </a:lnTo>
                  <a:lnTo>
                    <a:pt x="25832" y="12247"/>
                  </a:lnTo>
                  <a:lnTo>
                    <a:pt x="26025" y="12285"/>
                  </a:lnTo>
                  <a:lnTo>
                    <a:pt x="26229" y="12331"/>
                  </a:lnTo>
                  <a:lnTo>
                    <a:pt x="26432" y="12384"/>
                  </a:lnTo>
                  <a:lnTo>
                    <a:pt x="26636" y="12445"/>
                  </a:lnTo>
                  <a:lnTo>
                    <a:pt x="26829" y="12514"/>
                  </a:lnTo>
                  <a:lnTo>
                    <a:pt x="27032" y="12590"/>
                  </a:lnTo>
                  <a:lnTo>
                    <a:pt x="27236" y="12674"/>
                  </a:lnTo>
                  <a:lnTo>
                    <a:pt x="27429" y="12773"/>
                  </a:lnTo>
                  <a:lnTo>
                    <a:pt x="27623" y="12872"/>
                  </a:lnTo>
                  <a:lnTo>
                    <a:pt x="27816" y="12979"/>
                  </a:lnTo>
                  <a:lnTo>
                    <a:pt x="27897" y="13025"/>
                  </a:lnTo>
                  <a:lnTo>
                    <a:pt x="27968" y="13055"/>
                  </a:lnTo>
                  <a:lnTo>
                    <a:pt x="28050" y="13086"/>
                  </a:lnTo>
                  <a:lnTo>
                    <a:pt x="28131" y="13109"/>
                  </a:lnTo>
                  <a:lnTo>
                    <a:pt x="28213" y="13132"/>
                  </a:lnTo>
                  <a:lnTo>
                    <a:pt x="28304" y="13139"/>
                  </a:lnTo>
                  <a:lnTo>
                    <a:pt x="28386" y="13147"/>
                  </a:lnTo>
                  <a:lnTo>
                    <a:pt x="28477" y="13155"/>
                  </a:lnTo>
                  <a:lnTo>
                    <a:pt x="28589" y="13147"/>
                  </a:lnTo>
                  <a:lnTo>
                    <a:pt x="28701" y="13132"/>
                  </a:lnTo>
                  <a:lnTo>
                    <a:pt x="28813" y="13109"/>
                  </a:lnTo>
                  <a:lnTo>
                    <a:pt x="28925" y="13078"/>
                  </a:lnTo>
                  <a:lnTo>
                    <a:pt x="29027" y="13033"/>
                  </a:lnTo>
                  <a:lnTo>
                    <a:pt x="29128" y="12987"/>
                  </a:lnTo>
                  <a:lnTo>
                    <a:pt x="29220" y="12926"/>
                  </a:lnTo>
                  <a:lnTo>
                    <a:pt x="29301" y="12857"/>
                  </a:lnTo>
                  <a:lnTo>
                    <a:pt x="29362" y="12788"/>
                  </a:lnTo>
                  <a:lnTo>
                    <a:pt x="29413" y="12720"/>
                  </a:lnTo>
                  <a:lnTo>
                    <a:pt x="29454" y="12651"/>
                  </a:lnTo>
                  <a:lnTo>
                    <a:pt x="29484" y="12575"/>
                  </a:lnTo>
                  <a:lnTo>
                    <a:pt x="29515" y="12498"/>
                  </a:lnTo>
                  <a:lnTo>
                    <a:pt x="29525" y="12422"/>
                  </a:lnTo>
                  <a:lnTo>
                    <a:pt x="29525" y="12346"/>
                  </a:lnTo>
                  <a:lnTo>
                    <a:pt x="29515" y="12277"/>
                  </a:lnTo>
                  <a:lnTo>
                    <a:pt x="29505" y="12201"/>
                  </a:lnTo>
                  <a:lnTo>
                    <a:pt x="29474" y="12125"/>
                  </a:lnTo>
                  <a:lnTo>
                    <a:pt x="29444" y="12056"/>
                  </a:lnTo>
                  <a:lnTo>
                    <a:pt x="29403" y="11987"/>
                  </a:lnTo>
                  <a:lnTo>
                    <a:pt x="29342" y="11918"/>
                  </a:lnTo>
                  <a:lnTo>
                    <a:pt x="29281" y="11857"/>
                  </a:lnTo>
                  <a:lnTo>
                    <a:pt x="29210" y="11796"/>
                  </a:lnTo>
                  <a:lnTo>
                    <a:pt x="29128" y="11743"/>
                  </a:lnTo>
                  <a:lnTo>
                    <a:pt x="28894" y="11613"/>
                  </a:lnTo>
                  <a:lnTo>
                    <a:pt x="28650" y="11484"/>
                  </a:lnTo>
                  <a:lnTo>
                    <a:pt x="28396" y="11361"/>
                  </a:lnTo>
                  <a:lnTo>
                    <a:pt x="28141" y="11247"/>
                  </a:lnTo>
                  <a:lnTo>
                    <a:pt x="27887" y="11148"/>
                  </a:lnTo>
                  <a:lnTo>
                    <a:pt x="27623" y="11049"/>
                  </a:lnTo>
                  <a:lnTo>
                    <a:pt x="27358" y="10965"/>
                  </a:lnTo>
                  <a:lnTo>
                    <a:pt x="27083" y="10888"/>
                  </a:lnTo>
                  <a:lnTo>
                    <a:pt x="26809" y="10812"/>
                  </a:lnTo>
                  <a:lnTo>
                    <a:pt x="26524" y="10751"/>
                  </a:lnTo>
                  <a:lnTo>
                    <a:pt x="26239" y="10698"/>
                  </a:lnTo>
                  <a:lnTo>
                    <a:pt x="25954" y="10652"/>
                  </a:lnTo>
                  <a:lnTo>
                    <a:pt x="25659" y="10614"/>
                  </a:lnTo>
                  <a:lnTo>
                    <a:pt x="25374" y="10591"/>
                  </a:lnTo>
                  <a:lnTo>
                    <a:pt x="25069" y="10568"/>
                  </a:lnTo>
                  <a:lnTo>
                    <a:pt x="24774" y="10560"/>
                  </a:lnTo>
                  <a:lnTo>
                    <a:pt x="24530" y="10553"/>
                  </a:lnTo>
                  <a:lnTo>
                    <a:pt x="24286" y="10560"/>
                  </a:lnTo>
                  <a:lnTo>
                    <a:pt x="24052" y="10568"/>
                  </a:lnTo>
                  <a:lnTo>
                    <a:pt x="23828" y="10583"/>
                  </a:lnTo>
                  <a:lnTo>
                    <a:pt x="23940" y="10461"/>
                  </a:lnTo>
                  <a:lnTo>
                    <a:pt x="24062" y="10347"/>
                  </a:lnTo>
                  <a:lnTo>
                    <a:pt x="24184" y="10232"/>
                  </a:lnTo>
                  <a:lnTo>
                    <a:pt x="24316" y="10118"/>
                  </a:lnTo>
                  <a:lnTo>
                    <a:pt x="24459" y="10011"/>
                  </a:lnTo>
                  <a:lnTo>
                    <a:pt x="24601" y="9904"/>
                  </a:lnTo>
                  <a:lnTo>
                    <a:pt x="24743" y="9805"/>
                  </a:lnTo>
                  <a:lnTo>
                    <a:pt x="24896" y="9706"/>
                  </a:lnTo>
                  <a:lnTo>
                    <a:pt x="25049" y="9614"/>
                  </a:lnTo>
                  <a:lnTo>
                    <a:pt x="25211" y="9523"/>
                  </a:lnTo>
                  <a:lnTo>
                    <a:pt x="25374" y="9431"/>
                  </a:lnTo>
                  <a:lnTo>
                    <a:pt x="25537" y="9355"/>
                  </a:lnTo>
                  <a:lnTo>
                    <a:pt x="25710" y="9271"/>
                  </a:lnTo>
                  <a:lnTo>
                    <a:pt x="25883" y="9194"/>
                  </a:lnTo>
                  <a:lnTo>
                    <a:pt x="26066" y="9126"/>
                  </a:lnTo>
                  <a:lnTo>
                    <a:pt x="26249" y="9057"/>
                  </a:lnTo>
                  <a:lnTo>
                    <a:pt x="26341" y="9019"/>
                  </a:lnTo>
                  <a:lnTo>
                    <a:pt x="26432" y="8981"/>
                  </a:lnTo>
                  <a:lnTo>
                    <a:pt x="26514" y="8927"/>
                  </a:lnTo>
                  <a:lnTo>
                    <a:pt x="26585" y="8874"/>
                  </a:lnTo>
                  <a:lnTo>
                    <a:pt x="26646" y="8813"/>
                  </a:lnTo>
                  <a:lnTo>
                    <a:pt x="26707" y="8752"/>
                  </a:lnTo>
                  <a:lnTo>
                    <a:pt x="26758" y="8683"/>
                  </a:lnTo>
                  <a:lnTo>
                    <a:pt x="26788" y="8615"/>
                  </a:lnTo>
                  <a:lnTo>
                    <a:pt x="26819" y="8538"/>
                  </a:lnTo>
                  <a:lnTo>
                    <a:pt x="26839" y="8470"/>
                  </a:lnTo>
                  <a:lnTo>
                    <a:pt x="26849" y="8393"/>
                  </a:lnTo>
                  <a:lnTo>
                    <a:pt x="26860" y="8317"/>
                  </a:lnTo>
                  <a:lnTo>
                    <a:pt x="26849" y="8241"/>
                  </a:lnTo>
                  <a:lnTo>
                    <a:pt x="26829" y="8164"/>
                  </a:lnTo>
                  <a:lnTo>
                    <a:pt x="26798" y="8088"/>
                  </a:lnTo>
                  <a:lnTo>
                    <a:pt x="26758" y="8012"/>
                  </a:lnTo>
                  <a:lnTo>
                    <a:pt x="26707" y="7935"/>
                  </a:lnTo>
                  <a:lnTo>
                    <a:pt x="26646" y="7874"/>
                  </a:lnTo>
                  <a:lnTo>
                    <a:pt x="26585" y="7813"/>
                  </a:lnTo>
                  <a:lnTo>
                    <a:pt x="26514" y="7760"/>
                  </a:lnTo>
                  <a:lnTo>
                    <a:pt x="26432" y="7707"/>
                  </a:lnTo>
                  <a:lnTo>
                    <a:pt x="26351" y="7668"/>
                  </a:lnTo>
                  <a:lnTo>
                    <a:pt x="26259" y="7630"/>
                  </a:lnTo>
                  <a:lnTo>
                    <a:pt x="26168" y="7600"/>
                  </a:lnTo>
                  <a:lnTo>
                    <a:pt x="26066" y="7577"/>
                  </a:lnTo>
                  <a:lnTo>
                    <a:pt x="25964" y="7562"/>
                  </a:lnTo>
                  <a:lnTo>
                    <a:pt x="25863" y="7554"/>
                  </a:lnTo>
                  <a:lnTo>
                    <a:pt x="25761" y="7554"/>
                  </a:lnTo>
                  <a:lnTo>
                    <a:pt x="25659" y="7562"/>
                  </a:lnTo>
                  <a:lnTo>
                    <a:pt x="25557" y="7577"/>
                  </a:lnTo>
                  <a:lnTo>
                    <a:pt x="25456" y="7600"/>
                  </a:lnTo>
                  <a:lnTo>
                    <a:pt x="25364" y="7630"/>
                  </a:lnTo>
                  <a:lnTo>
                    <a:pt x="25079" y="7729"/>
                  </a:lnTo>
                  <a:lnTo>
                    <a:pt x="24794" y="7844"/>
                  </a:lnTo>
                  <a:lnTo>
                    <a:pt x="24530" y="7966"/>
                  </a:lnTo>
                  <a:lnTo>
                    <a:pt x="24265" y="8088"/>
                  </a:lnTo>
                  <a:lnTo>
                    <a:pt x="24011" y="8218"/>
                  </a:lnTo>
                  <a:lnTo>
                    <a:pt x="23767" y="8363"/>
                  </a:lnTo>
                  <a:lnTo>
                    <a:pt x="23523" y="8508"/>
                  </a:lnTo>
                  <a:lnTo>
                    <a:pt x="23289" y="8660"/>
                  </a:lnTo>
                  <a:lnTo>
                    <a:pt x="23065" y="8813"/>
                  </a:lnTo>
                  <a:lnTo>
                    <a:pt x="22851" y="8981"/>
                  </a:lnTo>
                  <a:lnTo>
                    <a:pt x="22648" y="9149"/>
                  </a:lnTo>
                  <a:lnTo>
                    <a:pt x="22444" y="9332"/>
                  </a:lnTo>
                  <a:lnTo>
                    <a:pt x="22261" y="9507"/>
                  </a:lnTo>
                  <a:lnTo>
                    <a:pt x="22078" y="9698"/>
                  </a:lnTo>
                  <a:lnTo>
                    <a:pt x="21905" y="9889"/>
                  </a:lnTo>
                  <a:lnTo>
                    <a:pt x="21742" y="10087"/>
                  </a:lnTo>
                  <a:lnTo>
                    <a:pt x="21742" y="5624"/>
                  </a:lnTo>
                  <a:lnTo>
                    <a:pt x="21742" y="5501"/>
                  </a:lnTo>
                  <a:lnTo>
                    <a:pt x="21732" y="5387"/>
                  </a:lnTo>
                  <a:lnTo>
                    <a:pt x="21712" y="5265"/>
                  </a:lnTo>
                  <a:lnTo>
                    <a:pt x="21681" y="5150"/>
                  </a:lnTo>
                  <a:lnTo>
                    <a:pt x="21640" y="5036"/>
                  </a:lnTo>
                  <a:lnTo>
                    <a:pt x="21600" y="4922"/>
                  </a:lnTo>
                  <a:lnTo>
                    <a:pt x="21549" y="4815"/>
                  </a:lnTo>
                  <a:lnTo>
                    <a:pt x="21498" y="4708"/>
                  </a:lnTo>
                  <a:lnTo>
                    <a:pt x="21437" y="4601"/>
                  </a:lnTo>
                  <a:lnTo>
                    <a:pt x="21366" y="4502"/>
                  </a:lnTo>
                  <a:lnTo>
                    <a:pt x="21284" y="4403"/>
                  </a:lnTo>
                  <a:lnTo>
                    <a:pt x="21203" y="4303"/>
                  </a:lnTo>
                  <a:lnTo>
                    <a:pt x="21122" y="4212"/>
                  </a:lnTo>
                  <a:lnTo>
                    <a:pt x="21020" y="4120"/>
                  </a:lnTo>
                  <a:lnTo>
                    <a:pt x="20928" y="4036"/>
                  </a:lnTo>
                  <a:lnTo>
                    <a:pt x="20816" y="3952"/>
                  </a:lnTo>
                  <a:lnTo>
                    <a:pt x="20715" y="3876"/>
                  </a:lnTo>
                  <a:lnTo>
                    <a:pt x="20593" y="3800"/>
                  </a:lnTo>
                  <a:lnTo>
                    <a:pt x="20481" y="3731"/>
                  </a:lnTo>
                  <a:lnTo>
                    <a:pt x="20348" y="3663"/>
                  </a:lnTo>
                  <a:lnTo>
                    <a:pt x="20226" y="3601"/>
                  </a:lnTo>
                  <a:lnTo>
                    <a:pt x="20094" y="3548"/>
                  </a:lnTo>
                  <a:lnTo>
                    <a:pt x="19952" y="3495"/>
                  </a:lnTo>
                  <a:lnTo>
                    <a:pt x="19819" y="3449"/>
                  </a:lnTo>
                  <a:lnTo>
                    <a:pt x="19677" y="3403"/>
                  </a:lnTo>
                  <a:lnTo>
                    <a:pt x="19524" y="3365"/>
                  </a:lnTo>
                  <a:lnTo>
                    <a:pt x="19372" y="3334"/>
                  </a:lnTo>
                  <a:lnTo>
                    <a:pt x="19219" y="3304"/>
                  </a:lnTo>
                  <a:lnTo>
                    <a:pt x="19066" y="3289"/>
                  </a:lnTo>
                  <a:lnTo>
                    <a:pt x="18914" y="3273"/>
                  </a:lnTo>
                  <a:lnTo>
                    <a:pt x="18751" y="3266"/>
                  </a:lnTo>
                  <a:lnTo>
                    <a:pt x="18588" y="3258"/>
                  </a:lnTo>
                  <a:lnTo>
                    <a:pt x="16706" y="3258"/>
                  </a:lnTo>
                  <a:lnTo>
                    <a:pt x="17266" y="2098"/>
                  </a:lnTo>
                  <a:lnTo>
                    <a:pt x="17306" y="2022"/>
                  </a:lnTo>
                  <a:lnTo>
                    <a:pt x="17357" y="1953"/>
                  </a:lnTo>
                  <a:lnTo>
                    <a:pt x="17418" y="1892"/>
                  </a:lnTo>
                  <a:lnTo>
                    <a:pt x="17479" y="1831"/>
                  </a:lnTo>
                  <a:lnTo>
                    <a:pt x="17551" y="1778"/>
                  </a:lnTo>
                  <a:lnTo>
                    <a:pt x="17632" y="1732"/>
                  </a:lnTo>
                  <a:lnTo>
                    <a:pt x="17724" y="1686"/>
                  </a:lnTo>
                  <a:lnTo>
                    <a:pt x="17815" y="1648"/>
                  </a:lnTo>
                  <a:lnTo>
                    <a:pt x="17907" y="1618"/>
                  </a:lnTo>
                  <a:lnTo>
                    <a:pt x="18008" y="1595"/>
                  </a:lnTo>
                  <a:lnTo>
                    <a:pt x="18110" y="1587"/>
                  </a:lnTo>
                  <a:lnTo>
                    <a:pt x="18212" y="1579"/>
                  </a:lnTo>
                  <a:close/>
                  <a:moveTo>
                    <a:pt x="18700" y="4838"/>
                  </a:moveTo>
                  <a:lnTo>
                    <a:pt x="18802" y="4853"/>
                  </a:lnTo>
                  <a:lnTo>
                    <a:pt x="18904" y="4876"/>
                  </a:lnTo>
                  <a:lnTo>
                    <a:pt x="18995" y="4899"/>
                  </a:lnTo>
                  <a:lnTo>
                    <a:pt x="19087" y="4929"/>
                  </a:lnTo>
                  <a:lnTo>
                    <a:pt x="19178" y="4975"/>
                  </a:lnTo>
                  <a:lnTo>
                    <a:pt x="19260" y="5021"/>
                  </a:lnTo>
                  <a:lnTo>
                    <a:pt x="19331" y="5067"/>
                  </a:lnTo>
                  <a:lnTo>
                    <a:pt x="19402" y="5128"/>
                  </a:lnTo>
                  <a:lnTo>
                    <a:pt x="19463" y="5189"/>
                  </a:lnTo>
                  <a:lnTo>
                    <a:pt x="19514" y="5250"/>
                  </a:lnTo>
                  <a:lnTo>
                    <a:pt x="19555" y="5318"/>
                  </a:lnTo>
                  <a:lnTo>
                    <a:pt x="19595" y="5395"/>
                  </a:lnTo>
                  <a:lnTo>
                    <a:pt x="19616" y="5471"/>
                  </a:lnTo>
                  <a:lnTo>
                    <a:pt x="19636" y="5547"/>
                  </a:lnTo>
                  <a:lnTo>
                    <a:pt x="19636" y="5624"/>
                  </a:lnTo>
                  <a:lnTo>
                    <a:pt x="19636" y="24562"/>
                  </a:lnTo>
                  <a:lnTo>
                    <a:pt x="19636" y="24646"/>
                  </a:lnTo>
                  <a:lnTo>
                    <a:pt x="19616" y="24722"/>
                  </a:lnTo>
                  <a:lnTo>
                    <a:pt x="19595" y="24798"/>
                  </a:lnTo>
                  <a:lnTo>
                    <a:pt x="19555" y="24867"/>
                  </a:lnTo>
                  <a:lnTo>
                    <a:pt x="19514" y="24936"/>
                  </a:lnTo>
                  <a:lnTo>
                    <a:pt x="19463" y="25004"/>
                  </a:lnTo>
                  <a:lnTo>
                    <a:pt x="19402" y="25065"/>
                  </a:lnTo>
                  <a:lnTo>
                    <a:pt x="19331" y="25119"/>
                  </a:lnTo>
                  <a:lnTo>
                    <a:pt x="19260" y="25172"/>
                  </a:lnTo>
                  <a:lnTo>
                    <a:pt x="19178" y="25218"/>
                  </a:lnTo>
                  <a:lnTo>
                    <a:pt x="19087" y="25256"/>
                  </a:lnTo>
                  <a:lnTo>
                    <a:pt x="18995" y="25287"/>
                  </a:lnTo>
                  <a:lnTo>
                    <a:pt x="18904" y="25317"/>
                  </a:lnTo>
                  <a:lnTo>
                    <a:pt x="18802" y="25333"/>
                  </a:lnTo>
                  <a:lnTo>
                    <a:pt x="18700" y="25348"/>
                  </a:lnTo>
                  <a:lnTo>
                    <a:pt x="18588" y="25355"/>
                  </a:lnTo>
                  <a:lnTo>
                    <a:pt x="3155" y="25355"/>
                  </a:lnTo>
                  <a:lnTo>
                    <a:pt x="3053" y="25348"/>
                  </a:lnTo>
                  <a:lnTo>
                    <a:pt x="2951" y="25333"/>
                  </a:lnTo>
                  <a:lnTo>
                    <a:pt x="2849" y="25317"/>
                  </a:lnTo>
                  <a:lnTo>
                    <a:pt x="2748" y="25287"/>
                  </a:lnTo>
                  <a:lnTo>
                    <a:pt x="2656" y="25256"/>
                  </a:lnTo>
                  <a:lnTo>
                    <a:pt x="2575" y="25218"/>
                  </a:lnTo>
                  <a:lnTo>
                    <a:pt x="2493" y="25172"/>
                  </a:lnTo>
                  <a:lnTo>
                    <a:pt x="2412" y="25119"/>
                  </a:lnTo>
                  <a:lnTo>
                    <a:pt x="2351" y="25065"/>
                  </a:lnTo>
                  <a:lnTo>
                    <a:pt x="2290" y="25004"/>
                  </a:lnTo>
                  <a:lnTo>
                    <a:pt x="2239" y="24936"/>
                  </a:lnTo>
                  <a:lnTo>
                    <a:pt x="2188" y="24867"/>
                  </a:lnTo>
                  <a:lnTo>
                    <a:pt x="2158" y="24798"/>
                  </a:lnTo>
                  <a:lnTo>
                    <a:pt x="2127" y="24722"/>
                  </a:lnTo>
                  <a:lnTo>
                    <a:pt x="2117" y="24646"/>
                  </a:lnTo>
                  <a:lnTo>
                    <a:pt x="2107" y="24562"/>
                  </a:lnTo>
                  <a:lnTo>
                    <a:pt x="2107" y="5624"/>
                  </a:lnTo>
                  <a:lnTo>
                    <a:pt x="2117" y="5547"/>
                  </a:lnTo>
                  <a:lnTo>
                    <a:pt x="2127" y="5471"/>
                  </a:lnTo>
                  <a:lnTo>
                    <a:pt x="2158" y="5395"/>
                  </a:lnTo>
                  <a:lnTo>
                    <a:pt x="2188" y="5318"/>
                  </a:lnTo>
                  <a:lnTo>
                    <a:pt x="2239" y="5250"/>
                  </a:lnTo>
                  <a:lnTo>
                    <a:pt x="2290" y="5189"/>
                  </a:lnTo>
                  <a:lnTo>
                    <a:pt x="2351" y="5128"/>
                  </a:lnTo>
                  <a:lnTo>
                    <a:pt x="2412" y="5067"/>
                  </a:lnTo>
                  <a:lnTo>
                    <a:pt x="2493" y="5021"/>
                  </a:lnTo>
                  <a:lnTo>
                    <a:pt x="2575" y="4975"/>
                  </a:lnTo>
                  <a:lnTo>
                    <a:pt x="2656" y="4929"/>
                  </a:lnTo>
                  <a:lnTo>
                    <a:pt x="2748" y="4899"/>
                  </a:lnTo>
                  <a:lnTo>
                    <a:pt x="2849" y="4876"/>
                  </a:lnTo>
                  <a:lnTo>
                    <a:pt x="2951" y="4853"/>
                  </a:lnTo>
                  <a:lnTo>
                    <a:pt x="3053" y="4838"/>
                  </a:lnTo>
                  <a:close/>
                  <a:moveTo>
                    <a:pt x="18120" y="0"/>
                  </a:moveTo>
                  <a:lnTo>
                    <a:pt x="17968" y="8"/>
                  </a:lnTo>
                  <a:lnTo>
                    <a:pt x="17815" y="23"/>
                  </a:lnTo>
                  <a:lnTo>
                    <a:pt x="17662" y="38"/>
                  </a:lnTo>
                  <a:lnTo>
                    <a:pt x="17510" y="61"/>
                  </a:lnTo>
                  <a:lnTo>
                    <a:pt x="17357" y="92"/>
                  </a:lnTo>
                  <a:lnTo>
                    <a:pt x="17215" y="130"/>
                  </a:lnTo>
                  <a:lnTo>
                    <a:pt x="17062" y="176"/>
                  </a:lnTo>
                  <a:lnTo>
                    <a:pt x="16920" y="221"/>
                  </a:lnTo>
                  <a:lnTo>
                    <a:pt x="16777" y="275"/>
                  </a:lnTo>
                  <a:lnTo>
                    <a:pt x="16645" y="328"/>
                  </a:lnTo>
                  <a:lnTo>
                    <a:pt x="16513" y="389"/>
                  </a:lnTo>
                  <a:lnTo>
                    <a:pt x="16391" y="458"/>
                  </a:lnTo>
                  <a:lnTo>
                    <a:pt x="16258" y="526"/>
                  </a:lnTo>
                  <a:lnTo>
                    <a:pt x="16147" y="603"/>
                  </a:lnTo>
                  <a:lnTo>
                    <a:pt x="16035" y="679"/>
                  </a:lnTo>
                  <a:lnTo>
                    <a:pt x="15933" y="763"/>
                  </a:lnTo>
                  <a:lnTo>
                    <a:pt x="15831" y="855"/>
                  </a:lnTo>
                  <a:lnTo>
                    <a:pt x="15729" y="946"/>
                  </a:lnTo>
                  <a:lnTo>
                    <a:pt x="15638" y="1038"/>
                  </a:lnTo>
                  <a:lnTo>
                    <a:pt x="15557" y="1137"/>
                  </a:lnTo>
                  <a:lnTo>
                    <a:pt x="15485" y="1236"/>
                  </a:lnTo>
                  <a:lnTo>
                    <a:pt x="15414" y="1335"/>
                  </a:lnTo>
                  <a:lnTo>
                    <a:pt x="15353" y="1442"/>
                  </a:lnTo>
                  <a:lnTo>
                    <a:pt x="15292" y="1557"/>
                  </a:lnTo>
                  <a:lnTo>
                    <a:pt x="14468" y="3258"/>
                  </a:lnTo>
                  <a:lnTo>
                    <a:pt x="3155" y="3258"/>
                  </a:lnTo>
                  <a:lnTo>
                    <a:pt x="2992" y="3266"/>
                  </a:lnTo>
                  <a:lnTo>
                    <a:pt x="2839" y="3273"/>
                  </a:lnTo>
                  <a:lnTo>
                    <a:pt x="2677" y="3289"/>
                  </a:lnTo>
                  <a:lnTo>
                    <a:pt x="2524" y="3304"/>
                  </a:lnTo>
                  <a:lnTo>
                    <a:pt x="2371" y="3334"/>
                  </a:lnTo>
                  <a:lnTo>
                    <a:pt x="2219" y="3365"/>
                  </a:lnTo>
                  <a:lnTo>
                    <a:pt x="2076" y="3403"/>
                  </a:lnTo>
                  <a:lnTo>
                    <a:pt x="1934" y="3449"/>
                  </a:lnTo>
                  <a:lnTo>
                    <a:pt x="1791" y="3495"/>
                  </a:lnTo>
                  <a:lnTo>
                    <a:pt x="1659" y="3548"/>
                  </a:lnTo>
                  <a:lnTo>
                    <a:pt x="1527" y="3601"/>
                  </a:lnTo>
                  <a:lnTo>
                    <a:pt x="1395" y="3663"/>
                  </a:lnTo>
                  <a:lnTo>
                    <a:pt x="1273" y="3731"/>
                  </a:lnTo>
                  <a:lnTo>
                    <a:pt x="1150" y="3800"/>
                  </a:lnTo>
                  <a:lnTo>
                    <a:pt x="1039" y="3876"/>
                  </a:lnTo>
                  <a:lnTo>
                    <a:pt x="927" y="3952"/>
                  </a:lnTo>
                  <a:lnTo>
                    <a:pt x="825" y="4036"/>
                  </a:lnTo>
                  <a:lnTo>
                    <a:pt x="723" y="4120"/>
                  </a:lnTo>
                  <a:lnTo>
                    <a:pt x="632" y="4212"/>
                  </a:lnTo>
                  <a:lnTo>
                    <a:pt x="540" y="4303"/>
                  </a:lnTo>
                  <a:lnTo>
                    <a:pt x="459" y="4403"/>
                  </a:lnTo>
                  <a:lnTo>
                    <a:pt x="387" y="4502"/>
                  </a:lnTo>
                  <a:lnTo>
                    <a:pt x="316" y="4601"/>
                  </a:lnTo>
                  <a:lnTo>
                    <a:pt x="255" y="4708"/>
                  </a:lnTo>
                  <a:lnTo>
                    <a:pt x="194" y="4815"/>
                  </a:lnTo>
                  <a:lnTo>
                    <a:pt x="143" y="4922"/>
                  </a:lnTo>
                  <a:lnTo>
                    <a:pt x="103" y="5036"/>
                  </a:lnTo>
                  <a:lnTo>
                    <a:pt x="72" y="5150"/>
                  </a:lnTo>
                  <a:lnTo>
                    <a:pt x="42" y="5265"/>
                  </a:lnTo>
                  <a:lnTo>
                    <a:pt x="21" y="5387"/>
                  </a:lnTo>
                  <a:lnTo>
                    <a:pt x="11" y="5501"/>
                  </a:lnTo>
                  <a:lnTo>
                    <a:pt x="1" y="5624"/>
                  </a:lnTo>
                  <a:lnTo>
                    <a:pt x="1" y="24562"/>
                  </a:lnTo>
                  <a:lnTo>
                    <a:pt x="11" y="24684"/>
                  </a:lnTo>
                  <a:lnTo>
                    <a:pt x="21" y="24806"/>
                  </a:lnTo>
                  <a:lnTo>
                    <a:pt x="42" y="24920"/>
                  </a:lnTo>
                  <a:lnTo>
                    <a:pt x="72" y="25043"/>
                  </a:lnTo>
                  <a:lnTo>
                    <a:pt x="103" y="25157"/>
                  </a:lnTo>
                  <a:lnTo>
                    <a:pt x="143" y="25264"/>
                  </a:lnTo>
                  <a:lnTo>
                    <a:pt x="194" y="25378"/>
                  </a:lnTo>
                  <a:lnTo>
                    <a:pt x="255" y="25485"/>
                  </a:lnTo>
                  <a:lnTo>
                    <a:pt x="316" y="25584"/>
                  </a:lnTo>
                  <a:lnTo>
                    <a:pt x="387" y="25691"/>
                  </a:lnTo>
                  <a:lnTo>
                    <a:pt x="459" y="25790"/>
                  </a:lnTo>
                  <a:lnTo>
                    <a:pt x="540" y="25882"/>
                  </a:lnTo>
                  <a:lnTo>
                    <a:pt x="632" y="25981"/>
                  </a:lnTo>
                  <a:lnTo>
                    <a:pt x="723" y="26065"/>
                  </a:lnTo>
                  <a:lnTo>
                    <a:pt x="825" y="26157"/>
                  </a:lnTo>
                  <a:lnTo>
                    <a:pt x="927" y="26233"/>
                  </a:lnTo>
                  <a:lnTo>
                    <a:pt x="1039" y="26317"/>
                  </a:lnTo>
                  <a:lnTo>
                    <a:pt x="1150" y="26385"/>
                  </a:lnTo>
                  <a:lnTo>
                    <a:pt x="1273" y="26462"/>
                  </a:lnTo>
                  <a:lnTo>
                    <a:pt x="1395" y="26523"/>
                  </a:lnTo>
                  <a:lnTo>
                    <a:pt x="1527" y="26584"/>
                  </a:lnTo>
                  <a:lnTo>
                    <a:pt x="1659" y="26645"/>
                  </a:lnTo>
                  <a:lnTo>
                    <a:pt x="1791" y="26698"/>
                  </a:lnTo>
                  <a:lnTo>
                    <a:pt x="1934" y="26744"/>
                  </a:lnTo>
                  <a:lnTo>
                    <a:pt x="2076" y="26782"/>
                  </a:lnTo>
                  <a:lnTo>
                    <a:pt x="2219" y="26820"/>
                  </a:lnTo>
                  <a:lnTo>
                    <a:pt x="2371" y="26859"/>
                  </a:lnTo>
                  <a:lnTo>
                    <a:pt x="2524" y="26881"/>
                  </a:lnTo>
                  <a:lnTo>
                    <a:pt x="2677" y="26904"/>
                  </a:lnTo>
                  <a:lnTo>
                    <a:pt x="2839" y="26920"/>
                  </a:lnTo>
                  <a:lnTo>
                    <a:pt x="2992" y="26927"/>
                  </a:lnTo>
                  <a:lnTo>
                    <a:pt x="18792" y="26927"/>
                  </a:lnTo>
                  <a:lnTo>
                    <a:pt x="18995" y="26912"/>
                  </a:lnTo>
                  <a:lnTo>
                    <a:pt x="19199" y="26889"/>
                  </a:lnTo>
                  <a:lnTo>
                    <a:pt x="19392" y="26851"/>
                  </a:lnTo>
                  <a:lnTo>
                    <a:pt x="19575" y="26813"/>
                  </a:lnTo>
                  <a:lnTo>
                    <a:pt x="19768" y="26759"/>
                  </a:lnTo>
                  <a:lnTo>
                    <a:pt x="19941" y="26698"/>
                  </a:lnTo>
                  <a:lnTo>
                    <a:pt x="20114" y="26630"/>
                  </a:lnTo>
                  <a:lnTo>
                    <a:pt x="20287" y="26561"/>
                  </a:lnTo>
                  <a:lnTo>
                    <a:pt x="20440" y="26477"/>
                  </a:lnTo>
                  <a:lnTo>
                    <a:pt x="20593" y="26385"/>
                  </a:lnTo>
                  <a:lnTo>
                    <a:pt x="20745" y="26294"/>
                  </a:lnTo>
                  <a:lnTo>
                    <a:pt x="20877" y="26187"/>
                  </a:lnTo>
                  <a:lnTo>
                    <a:pt x="21010" y="26080"/>
                  </a:lnTo>
                  <a:lnTo>
                    <a:pt x="21122" y="25966"/>
                  </a:lnTo>
                  <a:lnTo>
                    <a:pt x="21233" y="25851"/>
                  </a:lnTo>
                  <a:lnTo>
                    <a:pt x="23044" y="26340"/>
                  </a:lnTo>
                  <a:lnTo>
                    <a:pt x="23309" y="26408"/>
                  </a:lnTo>
                  <a:lnTo>
                    <a:pt x="23573" y="26447"/>
                  </a:lnTo>
                  <a:lnTo>
                    <a:pt x="23848" y="26477"/>
                  </a:lnTo>
                  <a:lnTo>
                    <a:pt x="24123" y="26485"/>
                  </a:lnTo>
                  <a:lnTo>
                    <a:pt x="24296" y="26485"/>
                  </a:lnTo>
                  <a:lnTo>
                    <a:pt x="24459" y="26469"/>
                  </a:lnTo>
                  <a:lnTo>
                    <a:pt x="24631" y="26454"/>
                  </a:lnTo>
                  <a:lnTo>
                    <a:pt x="24794" y="26431"/>
                  </a:lnTo>
                  <a:lnTo>
                    <a:pt x="24967" y="26401"/>
                  </a:lnTo>
                  <a:lnTo>
                    <a:pt x="25130" y="26363"/>
                  </a:lnTo>
                  <a:lnTo>
                    <a:pt x="25293" y="26317"/>
                  </a:lnTo>
                  <a:lnTo>
                    <a:pt x="25456" y="26263"/>
                  </a:lnTo>
                  <a:lnTo>
                    <a:pt x="25598" y="26210"/>
                  </a:lnTo>
                  <a:lnTo>
                    <a:pt x="25730" y="26157"/>
                  </a:lnTo>
                  <a:lnTo>
                    <a:pt x="25863" y="26088"/>
                  </a:lnTo>
                  <a:lnTo>
                    <a:pt x="25995" y="26027"/>
                  </a:lnTo>
                  <a:lnTo>
                    <a:pt x="26117" y="25958"/>
                  </a:lnTo>
                  <a:lnTo>
                    <a:pt x="26229" y="25882"/>
                  </a:lnTo>
                  <a:lnTo>
                    <a:pt x="26341" y="25798"/>
                  </a:lnTo>
                  <a:lnTo>
                    <a:pt x="26453" y="25714"/>
                  </a:lnTo>
                  <a:lnTo>
                    <a:pt x="26544" y="25630"/>
                  </a:lnTo>
                  <a:lnTo>
                    <a:pt x="26646" y="25539"/>
                  </a:lnTo>
                  <a:lnTo>
                    <a:pt x="26737" y="25447"/>
                  </a:lnTo>
                  <a:lnTo>
                    <a:pt x="26819" y="25348"/>
                  </a:lnTo>
                  <a:lnTo>
                    <a:pt x="26890" y="25249"/>
                  </a:lnTo>
                  <a:lnTo>
                    <a:pt x="26961" y="25142"/>
                  </a:lnTo>
                  <a:lnTo>
                    <a:pt x="27032" y="25035"/>
                  </a:lnTo>
                  <a:lnTo>
                    <a:pt x="27083" y="24928"/>
                  </a:lnTo>
                  <a:lnTo>
                    <a:pt x="35721" y="7134"/>
                  </a:lnTo>
                  <a:lnTo>
                    <a:pt x="35772" y="7020"/>
                  </a:lnTo>
                  <a:lnTo>
                    <a:pt x="35812" y="6905"/>
                  </a:lnTo>
                  <a:lnTo>
                    <a:pt x="35853" y="6791"/>
                  </a:lnTo>
                  <a:lnTo>
                    <a:pt x="35873" y="6676"/>
                  </a:lnTo>
                  <a:lnTo>
                    <a:pt x="35894" y="6562"/>
                  </a:lnTo>
                  <a:lnTo>
                    <a:pt x="35904" y="6448"/>
                  </a:lnTo>
                  <a:lnTo>
                    <a:pt x="35914" y="6333"/>
                  </a:lnTo>
                  <a:lnTo>
                    <a:pt x="35914" y="6219"/>
                  </a:lnTo>
                  <a:lnTo>
                    <a:pt x="35904" y="6104"/>
                  </a:lnTo>
                  <a:lnTo>
                    <a:pt x="35884" y="5990"/>
                  </a:lnTo>
                  <a:lnTo>
                    <a:pt x="35853" y="5875"/>
                  </a:lnTo>
                  <a:lnTo>
                    <a:pt x="35823" y="5761"/>
                  </a:lnTo>
                  <a:lnTo>
                    <a:pt x="35782" y="5654"/>
                  </a:lnTo>
                  <a:lnTo>
                    <a:pt x="35731" y="5540"/>
                  </a:lnTo>
                  <a:lnTo>
                    <a:pt x="35680" y="5433"/>
                  </a:lnTo>
                  <a:lnTo>
                    <a:pt x="35619" y="5326"/>
                  </a:lnTo>
                  <a:lnTo>
                    <a:pt x="35548" y="5219"/>
                  </a:lnTo>
                  <a:lnTo>
                    <a:pt x="35467" y="5112"/>
                  </a:lnTo>
                  <a:lnTo>
                    <a:pt x="35385" y="5013"/>
                  </a:lnTo>
                  <a:lnTo>
                    <a:pt x="35304" y="4922"/>
                  </a:lnTo>
                  <a:lnTo>
                    <a:pt x="35202" y="4830"/>
                  </a:lnTo>
                  <a:lnTo>
                    <a:pt x="35100" y="4738"/>
                  </a:lnTo>
                  <a:lnTo>
                    <a:pt x="34999" y="4654"/>
                  </a:lnTo>
                  <a:lnTo>
                    <a:pt x="34887" y="4578"/>
                  </a:lnTo>
                  <a:lnTo>
                    <a:pt x="34775" y="4502"/>
                  </a:lnTo>
                  <a:lnTo>
                    <a:pt x="34653" y="4433"/>
                  </a:lnTo>
                  <a:lnTo>
                    <a:pt x="34531" y="4365"/>
                  </a:lnTo>
                  <a:lnTo>
                    <a:pt x="34398" y="4303"/>
                  </a:lnTo>
                  <a:lnTo>
                    <a:pt x="34266" y="4242"/>
                  </a:lnTo>
                  <a:lnTo>
                    <a:pt x="34124" y="4189"/>
                  </a:lnTo>
                  <a:lnTo>
                    <a:pt x="33981" y="4143"/>
                  </a:lnTo>
                  <a:lnTo>
                    <a:pt x="33839" y="4097"/>
                  </a:lnTo>
                  <a:lnTo>
                    <a:pt x="19331" y="137"/>
                  </a:lnTo>
                  <a:lnTo>
                    <a:pt x="19189" y="107"/>
                  </a:lnTo>
                  <a:lnTo>
                    <a:pt x="19036" y="69"/>
                  </a:lnTo>
                  <a:lnTo>
                    <a:pt x="18883" y="46"/>
                  </a:lnTo>
                  <a:lnTo>
                    <a:pt x="18731" y="23"/>
                  </a:lnTo>
                  <a:lnTo>
                    <a:pt x="18578" y="8"/>
                  </a:lnTo>
                  <a:lnTo>
                    <a:pt x="184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8" name="Google Shape;308;p27"/>
          <p:cNvGrpSpPr/>
          <p:nvPr/>
        </p:nvGrpSpPr>
        <p:grpSpPr>
          <a:xfrm>
            <a:off x="7124952" y="3069250"/>
            <a:ext cx="365790" cy="344880"/>
            <a:chOff x="6901893" y="1908575"/>
            <a:chExt cx="718080" cy="673200"/>
          </a:xfrm>
        </p:grpSpPr>
        <p:sp>
          <p:nvSpPr>
            <p:cNvPr id="309" name="Google Shape;309;p27"/>
            <p:cNvSpPr/>
            <p:nvPr/>
          </p:nvSpPr>
          <p:spPr>
            <a:xfrm flipH="1">
              <a:off x="7140373" y="2384500"/>
              <a:ext cx="41920" cy="39500"/>
            </a:xfrm>
            <a:custGeom>
              <a:rect b="b" l="l" r="r" t="t"/>
              <a:pathLst>
                <a:path extrusionOk="0" h="1580" w="2096">
                  <a:moveTo>
                    <a:pt x="1048" y="1"/>
                  </a:moveTo>
                  <a:lnTo>
                    <a:pt x="946" y="8"/>
                  </a:lnTo>
                  <a:lnTo>
                    <a:pt x="834" y="16"/>
                  </a:lnTo>
                  <a:lnTo>
                    <a:pt x="733" y="39"/>
                  </a:lnTo>
                  <a:lnTo>
                    <a:pt x="641" y="62"/>
                  </a:lnTo>
                  <a:lnTo>
                    <a:pt x="550" y="100"/>
                  </a:lnTo>
                  <a:lnTo>
                    <a:pt x="458" y="138"/>
                  </a:lnTo>
                  <a:lnTo>
                    <a:pt x="377" y="184"/>
                  </a:lnTo>
                  <a:lnTo>
                    <a:pt x="305" y="237"/>
                  </a:lnTo>
                  <a:lnTo>
                    <a:pt x="234" y="290"/>
                  </a:lnTo>
                  <a:lnTo>
                    <a:pt x="173" y="352"/>
                  </a:lnTo>
                  <a:lnTo>
                    <a:pt x="122" y="413"/>
                  </a:lnTo>
                  <a:lnTo>
                    <a:pt x="82" y="481"/>
                  </a:lnTo>
                  <a:lnTo>
                    <a:pt x="41" y="558"/>
                  </a:lnTo>
                  <a:lnTo>
                    <a:pt x="20" y="634"/>
                  </a:lnTo>
                  <a:lnTo>
                    <a:pt x="0" y="710"/>
                  </a:lnTo>
                  <a:lnTo>
                    <a:pt x="0" y="794"/>
                  </a:lnTo>
                  <a:lnTo>
                    <a:pt x="0" y="870"/>
                  </a:lnTo>
                  <a:lnTo>
                    <a:pt x="20" y="947"/>
                  </a:lnTo>
                  <a:lnTo>
                    <a:pt x="41" y="1023"/>
                  </a:lnTo>
                  <a:lnTo>
                    <a:pt x="82" y="1099"/>
                  </a:lnTo>
                  <a:lnTo>
                    <a:pt x="122" y="1168"/>
                  </a:lnTo>
                  <a:lnTo>
                    <a:pt x="173" y="1229"/>
                  </a:lnTo>
                  <a:lnTo>
                    <a:pt x="234" y="1290"/>
                  </a:lnTo>
                  <a:lnTo>
                    <a:pt x="305" y="1351"/>
                  </a:lnTo>
                  <a:lnTo>
                    <a:pt x="377" y="1397"/>
                  </a:lnTo>
                  <a:lnTo>
                    <a:pt x="458" y="1443"/>
                  </a:lnTo>
                  <a:lnTo>
                    <a:pt x="550" y="1488"/>
                  </a:lnTo>
                  <a:lnTo>
                    <a:pt x="641" y="1519"/>
                  </a:lnTo>
                  <a:lnTo>
                    <a:pt x="733" y="1542"/>
                  </a:lnTo>
                  <a:lnTo>
                    <a:pt x="834" y="1565"/>
                  </a:lnTo>
                  <a:lnTo>
                    <a:pt x="946" y="1580"/>
                  </a:lnTo>
                  <a:lnTo>
                    <a:pt x="1160" y="1580"/>
                  </a:lnTo>
                  <a:lnTo>
                    <a:pt x="1262" y="1565"/>
                  </a:lnTo>
                  <a:lnTo>
                    <a:pt x="1363" y="1542"/>
                  </a:lnTo>
                  <a:lnTo>
                    <a:pt x="1455" y="1519"/>
                  </a:lnTo>
                  <a:lnTo>
                    <a:pt x="1547" y="1488"/>
                  </a:lnTo>
                  <a:lnTo>
                    <a:pt x="1638" y="1443"/>
                  </a:lnTo>
                  <a:lnTo>
                    <a:pt x="1719" y="1397"/>
                  </a:lnTo>
                  <a:lnTo>
                    <a:pt x="1791" y="1351"/>
                  </a:lnTo>
                  <a:lnTo>
                    <a:pt x="1862" y="1290"/>
                  </a:lnTo>
                  <a:lnTo>
                    <a:pt x="1923" y="1229"/>
                  </a:lnTo>
                  <a:lnTo>
                    <a:pt x="1974" y="1168"/>
                  </a:lnTo>
                  <a:lnTo>
                    <a:pt x="2015" y="1099"/>
                  </a:lnTo>
                  <a:lnTo>
                    <a:pt x="2055" y="1023"/>
                  </a:lnTo>
                  <a:lnTo>
                    <a:pt x="2076" y="947"/>
                  </a:lnTo>
                  <a:lnTo>
                    <a:pt x="2096" y="870"/>
                  </a:lnTo>
                  <a:lnTo>
                    <a:pt x="2096" y="794"/>
                  </a:lnTo>
                  <a:lnTo>
                    <a:pt x="2096" y="710"/>
                  </a:lnTo>
                  <a:lnTo>
                    <a:pt x="2076" y="634"/>
                  </a:lnTo>
                  <a:lnTo>
                    <a:pt x="2055" y="558"/>
                  </a:lnTo>
                  <a:lnTo>
                    <a:pt x="2015" y="481"/>
                  </a:lnTo>
                  <a:lnTo>
                    <a:pt x="1974" y="413"/>
                  </a:lnTo>
                  <a:lnTo>
                    <a:pt x="1923" y="352"/>
                  </a:lnTo>
                  <a:lnTo>
                    <a:pt x="1862" y="290"/>
                  </a:lnTo>
                  <a:lnTo>
                    <a:pt x="1791" y="237"/>
                  </a:lnTo>
                  <a:lnTo>
                    <a:pt x="1719" y="184"/>
                  </a:lnTo>
                  <a:lnTo>
                    <a:pt x="1638" y="138"/>
                  </a:lnTo>
                  <a:lnTo>
                    <a:pt x="1547" y="100"/>
                  </a:lnTo>
                  <a:lnTo>
                    <a:pt x="1455" y="62"/>
                  </a:lnTo>
                  <a:lnTo>
                    <a:pt x="1363" y="39"/>
                  </a:lnTo>
                  <a:lnTo>
                    <a:pt x="1262" y="16"/>
                  </a:lnTo>
                  <a:lnTo>
                    <a:pt x="1160" y="8"/>
                  </a:lnTo>
                  <a:lnTo>
                    <a:pt x="104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27"/>
            <p:cNvSpPr/>
            <p:nvPr/>
          </p:nvSpPr>
          <p:spPr>
            <a:xfrm flipH="1">
              <a:off x="7140373" y="2305725"/>
              <a:ext cx="41920" cy="39325"/>
            </a:xfrm>
            <a:custGeom>
              <a:rect b="b" l="l" r="r" t="t"/>
              <a:pathLst>
                <a:path extrusionOk="0" h="1573" w="2096">
                  <a:moveTo>
                    <a:pt x="946" y="0"/>
                  </a:moveTo>
                  <a:lnTo>
                    <a:pt x="834" y="15"/>
                  </a:lnTo>
                  <a:lnTo>
                    <a:pt x="733" y="31"/>
                  </a:lnTo>
                  <a:lnTo>
                    <a:pt x="641" y="61"/>
                  </a:lnTo>
                  <a:lnTo>
                    <a:pt x="550" y="92"/>
                  </a:lnTo>
                  <a:lnTo>
                    <a:pt x="458" y="130"/>
                  </a:lnTo>
                  <a:lnTo>
                    <a:pt x="377" y="176"/>
                  </a:lnTo>
                  <a:lnTo>
                    <a:pt x="305" y="229"/>
                  </a:lnTo>
                  <a:lnTo>
                    <a:pt x="234" y="283"/>
                  </a:lnTo>
                  <a:lnTo>
                    <a:pt x="173" y="344"/>
                  </a:lnTo>
                  <a:lnTo>
                    <a:pt x="122" y="412"/>
                  </a:lnTo>
                  <a:lnTo>
                    <a:pt x="82" y="481"/>
                  </a:lnTo>
                  <a:lnTo>
                    <a:pt x="41" y="550"/>
                  </a:lnTo>
                  <a:lnTo>
                    <a:pt x="20" y="626"/>
                  </a:lnTo>
                  <a:lnTo>
                    <a:pt x="0" y="702"/>
                  </a:lnTo>
                  <a:lnTo>
                    <a:pt x="0" y="786"/>
                  </a:lnTo>
                  <a:lnTo>
                    <a:pt x="0" y="870"/>
                  </a:lnTo>
                  <a:lnTo>
                    <a:pt x="20" y="946"/>
                  </a:lnTo>
                  <a:lnTo>
                    <a:pt x="41" y="1023"/>
                  </a:lnTo>
                  <a:lnTo>
                    <a:pt x="82" y="1091"/>
                  </a:lnTo>
                  <a:lnTo>
                    <a:pt x="122" y="1160"/>
                  </a:lnTo>
                  <a:lnTo>
                    <a:pt x="173" y="1229"/>
                  </a:lnTo>
                  <a:lnTo>
                    <a:pt x="234" y="1290"/>
                  </a:lnTo>
                  <a:lnTo>
                    <a:pt x="305" y="1343"/>
                  </a:lnTo>
                  <a:lnTo>
                    <a:pt x="377" y="1397"/>
                  </a:lnTo>
                  <a:lnTo>
                    <a:pt x="458" y="1442"/>
                  </a:lnTo>
                  <a:lnTo>
                    <a:pt x="550" y="1481"/>
                  </a:lnTo>
                  <a:lnTo>
                    <a:pt x="641" y="1511"/>
                  </a:lnTo>
                  <a:lnTo>
                    <a:pt x="733" y="1542"/>
                  </a:lnTo>
                  <a:lnTo>
                    <a:pt x="834" y="1557"/>
                  </a:lnTo>
                  <a:lnTo>
                    <a:pt x="946" y="1572"/>
                  </a:lnTo>
                  <a:lnTo>
                    <a:pt x="1160" y="1572"/>
                  </a:lnTo>
                  <a:lnTo>
                    <a:pt x="1262" y="1557"/>
                  </a:lnTo>
                  <a:lnTo>
                    <a:pt x="1363" y="1542"/>
                  </a:lnTo>
                  <a:lnTo>
                    <a:pt x="1455" y="1511"/>
                  </a:lnTo>
                  <a:lnTo>
                    <a:pt x="1547" y="1481"/>
                  </a:lnTo>
                  <a:lnTo>
                    <a:pt x="1638" y="1442"/>
                  </a:lnTo>
                  <a:lnTo>
                    <a:pt x="1719" y="1397"/>
                  </a:lnTo>
                  <a:lnTo>
                    <a:pt x="1791" y="1343"/>
                  </a:lnTo>
                  <a:lnTo>
                    <a:pt x="1862" y="1290"/>
                  </a:lnTo>
                  <a:lnTo>
                    <a:pt x="1923" y="1229"/>
                  </a:lnTo>
                  <a:lnTo>
                    <a:pt x="1974" y="1160"/>
                  </a:lnTo>
                  <a:lnTo>
                    <a:pt x="2015" y="1091"/>
                  </a:lnTo>
                  <a:lnTo>
                    <a:pt x="2055" y="1023"/>
                  </a:lnTo>
                  <a:lnTo>
                    <a:pt x="2076" y="946"/>
                  </a:lnTo>
                  <a:lnTo>
                    <a:pt x="2096" y="870"/>
                  </a:lnTo>
                  <a:lnTo>
                    <a:pt x="2096" y="786"/>
                  </a:lnTo>
                  <a:lnTo>
                    <a:pt x="2096" y="702"/>
                  </a:lnTo>
                  <a:lnTo>
                    <a:pt x="2076" y="626"/>
                  </a:lnTo>
                  <a:lnTo>
                    <a:pt x="2055" y="550"/>
                  </a:lnTo>
                  <a:lnTo>
                    <a:pt x="2015" y="481"/>
                  </a:lnTo>
                  <a:lnTo>
                    <a:pt x="1974" y="412"/>
                  </a:lnTo>
                  <a:lnTo>
                    <a:pt x="1923" y="344"/>
                  </a:lnTo>
                  <a:lnTo>
                    <a:pt x="1862" y="283"/>
                  </a:lnTo>
                  <a:lnTo>
                    <a:pt x="1791" y="229"/>
                  </a:lnTo>
                  <a:lnTo>
                    <a:pt x="1719" y="176"/>
                  </a:lnTo>
                  <a:lnTo>
                    <a:pt x="1638" y="130"/>
                  </a:lnTo>
                  <a:lnTo>
                    <a:pt x="1547" y="92"/>
                  </a:lnTo>
                  <a:lnTo>
                    <a:pt x="1455" y="61"/>
                  </a:lnTo>
                  <a:lnTo>
                    <a:pt x="1363" y="31"/>
                  </a:lnTo>
                  <a:lnTo>
                    <a:pt x="1262" y="15"/>
                  </a:lnTo>
                  <a:lnTo>
                    <a:pt x="116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27"/>
            <p:cNvSpPr/>
            <p:nvPr/>
          </p:nvSpPr>
          <p:spPr>
            <a:xfrm flipH="1">
              <a:off x="7140373" y="2463475"/>
              <a:ext cx="41920" cy="39500"/>
            </a:xfrm>
            <a:custGeom>
              <a:rect b="b" l="l" r="r" t="t"/>
              <a:pathLst>
                <a:path extrusionOk="0" h="1580" w="2096">
                  <a:moveTo>
                    <a:pt x="946" y="0"/>
                  </a:moveTo>
                  <a:lnTo>
                    <a:pt x="834" y="16"/>
                  </a:lnTo>
                  <a:lnTo>
                    <a:pt x="733" y="39"/>
                  </a:lnTo>
                  <a:lnTo>
                    <a:pt x="641" y="62"/>
                  </a:lnTo>
                  <a:lnTo>
                    <a:pt x="550" y="92"/>
                  </a:lnTo>
                  <a:lnTo>
                    <a:pt x="458" y="138"/>
                  </a:lnTo>
                  <a:lnTo>
                    <a:pt x="377" y="176"/>
                  </a:lnTo>
                  <a:lnTo>
                    <a:pt x="305" y="229"/>
                  </a:lnTo>
                  <a:lnTo>
                    <a:pt x="234" y="290"/>
                  </a:lnTo>
                  <a:lnTo>
                    <a:pt x="173" y="344"/>
                  </a:lnTo>
                  <a:lnTo>
                    <a:pt x="122" y="413"/>
                  </a:lnTo>
                  <a:lnTo>
                    <a:pt x="82" y="481"/>
                  </a:lnTo>
                  <a:lnTo>
                    <a:pt x="41" y="557"/>
                  </a:lnTo>
                  <a:lnTo>
                    <a:pt x="20" y="626"/>
                  </a:lnTo>
                  <a:lnTo>
                    <a:pt x="0" y="710"/>
                  </a:lnTo>
                  <a:lnTo>
                    <a:pt x="0" y="786"/>
                  </a:lnTo>
                  <a:lnTo>
                    <a:pt x="0" y="870"/>
                  </a:lnTo>
                  <a:lnTo>
                    <a:pt x="20" y="947"/>
                  </a:lnTo>
                  <a:lnTo>
                    <a:pt x="41" y="1023"/>
                  </a:lnTo>
                  <a:lnTo>
                    <a:pt x="82" y="1099"/>
                  </a:lnTo>
                  <a:lnTo>
                    <a:pt x="122" y="1168"/>
                  </a:lnTo>
                  <a:lnTo>
                    <a:pt x="173" y="1229"/>
                  </a:lnTo>
                  <a:lnTo>
                    <a:pt x="234" y="1290"/>
                  </a:lnTo>
                  <a:lnTo>
                    <a:pt x="305" y="1343"/>
                  </a:lnTo>
                  <a:lnTo>
                    <a:pt x="377" y="1397"/>
                  </a:lnTo>
                  <a:lnTo>
                    <a:pt x="458" y="1443"/>
                  </a:lnTo>
                  <a:lnTo>
                    <a:pt x="550" y="1481"/>
                  </a:lnTo>
                  <a:lnTo>
                    <a:pt x="641" y="1519"/>
                  </a:lnTo>
                  <a:lnTo>
                    <a:pt x="733" y="1542"/>
                  </a:lnTo>
                  <a:lnTo>
                    <a:pt x="834" y="1565"/>
                  </a:lnTo>
                  <a:lnTo>
                    <a:pt x="946" y="1572"/>
                  </a:lnTo>
                  <a:lnTo>
                    <a:pt x="1048" y="1580"/>
                  </a:lnTo>
                  <a:lnTo>
                    <a:pt x="1160" y="1572"/>
                  </a:lnTo>
                  <a:lnTo>
                    <a:pt x="1262" y="1565"/>
                  </a:lnTo>
                  <a:lnTo>
                    <a:pt x="1363" y="1542"/>
                  </a:lnTo>
                  <a:lnTo>
                    <a:pt x="1455" y="1519"/>
                  </a:lnTo>
                  <a:lnTo>
                    <a:pt x="1547" y="1481"/>
                  </a:lnTo>
                  <a:lnTo>
                    <a:pt x="1638" y="1443"/>
                  </a:lnTo>
                  <a:lnTo>
                    <a:pt x="1719" y="1397"/>
                  </a:lnTo>
                  <a:lnTo>
                    <a:pt x="1791" y="1343"/>
                  </a:lnTo>
                  <a:lnTo>
                    <a:pt x="1862" y="1290"/>
                  </a:lnTo>
                  <a:lnTo>
                    <a:pt x="1923" y="1229"/>
                  </a:lnTo>
                  <a:lnTo>
                    <a:pt x="1974" y="1168"/>
                  </a:lnTo>
                  <a:lnTo>
                    <a:pt x="2015" y="1099"/>
                  </a:lnTo>
                  <a:lnTo>
                    <a:pt x="2055" y="1023"/>
                  </a:lnTo>
                  <a:lnTo>
                    <a:pt x="2076" y="947"/>
                  </a:lnTo>
                  <a:lnTo>
                    <a:pt x="2096" y="870"/>
                  </a:lnTo>
                  <a:lnTo>
                    <a:pt x="2096" y="786"/>
                  </a:lnTo>
                  <a:lnTo>
                    <a:pt x="2096" y="710"/>
                  </a:lnTo>
                  <a:lnTo>
                    <a:pt x="2076" y="626"/>
                  </a:lnTo>
                  <a:lnTo>
                    <a:pt x="2055" y="557"/>
                  </a:lnTo>
                  <a:lnTo>
                    <a:pt x="2015" y="481"/>
                  </a:lnTo>
                  <a:lnTo>
                    <a:pt x="1974" y="413"/>
                  </a:lnTo>
                  <a:lnTo>
                    <a:pt x="1923" y="344"/>
                  </a:lnTo>
                  <a:lnTo>
                    <a:pt x="1862" y="290"/>
                  </a:lnTo>
                  <a:lnTo>
                    <a:pt x="1791" y="229"/>
                  </a:lnTo>
                  <a:lnTo>
                    <a:pt x="1719" y="176"/>
                  </a:lnTo>
                  <a:lnTo>
                    <a:pt x="1638" y="138"/>
                  </a:lnTo>
                  <a:lnTo>
                    <a:pt x="1547" y="92"/>
                  </a:lnTo>
                  <a:lnTo>
                    <a:pt x="1455" y="62"/>
                  </a:lnTo>
                  <a:lnTo>
                    <a:pt x="1363" y="39"/>
                  </a:lnTo>
                  <a:lnTo>
                    <a:pt x="1262" y="16"/>
                  </a:lnTo>
                  <a:lnTo>
                    <a:pt x="116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27"/>
            <p:cNvSpPr/>
            <p:nvPr/>
          </p:nvSpPr>
          <p:spPr>
            <a:xfrm flipH="1">
              <a:off x="6999973" y="2384500"/>
              <a:ext cx="42140" cy="39500"/>
            </a:xfrm>
            <a:custGeom>
              <a:rect b="b" l="l" r="r" t="t"/>
              <a:pathLst>
                <a:path extrusionOk="0" h="1580" w="2107">
                  <a:moveTo>
                    <a:pt x="1049" y="1"/>
                  </a:moveTo>
                  <a:lnTo>
                    <a:pt x="947" y="8"/>
                  </a:lnTo>
                  <a:lnTo>
                    <a:pt x="845" y="16"/>
                  </a:lnTo>
                  <a:lnTo>
                    <a:pt x="744" y="39"/>
                  </a:lnTo>
                  <a:lnTo>
                    <a:pt x="642" y="62"/>
                  </a:lnTo>
                  <a:lnTo>
                    <a:pt x="550" y="100"/>
                  </a:lnTo>
                  <a:lnTo>
                    <a:pt x="469" y="138"/>
                  </a:lnTo>
                  <a:lnTo>
                    <a:pt x="387" y="184"/>
                  </a:lnTo>
                  <a:lnTo>
                    <a:pt x="306" y="237"/>
                  </a:lnTo>
                  <a:lnTo>
                    <a:pt x="245" y="290"/>
                  </a:lnTo>
                  <a:lnTo>
                    <a:pt x="184" y="352"/>
                  </a:lnTo>
                  <a:lnTo>
                    <a:pt x="133" y="413"/>
                  </a:lnTo>
                  <a:lnTo>
                    <a:pt x="82" y="481"/>
                  </a:lnTo>
                  <a:lnTo>
                    <a:pt x="52" y="558"/>
                  </a:lnTo>
                  <a:lnTo>
                    <a:pt x="21" y="634"/>
                  </a:lnTo>
                  <a:lnTo>
                    <a:pt x="11" y="710"/>
                  </a:lnTo>
                  <a:lnTo>
                    <a:pt x="1" y="794"/>
                  </a:lnTo>
                  <a:lnTo>
                    <a:pt x="11" y="870"/>
                  </a:lnTo>
                  <a:lnTo>
                    <a:pt x="21" y="947"/>
                  </a:lnTo>
                  <a:lnTo>
                    <a:pt x="52" y="1023"/>
                  </a:lnTo>
                  <a:lnTo>
                    <a:pt x="82" y="1099"/>
                  </a:lnTo>
                  <a:lnTo>
                    <a:pt x="133" y="1168"/>
                  </a:lnTo>
                  <a:lnTo>
                    <a:pt x="184" y="1229"/>
                  </a:lnTo>
                  <a:lnTo>
                    <a:pt x="245" y="1290"/>
                  </a:lnTo>
                  <a:lnTo>
                    <a:pt x="306" y="1351"/>
                  </a:lnTo>
                  <a:lnTo>
                    <a:pt x="387" y="1397"/>
                  </a:lnTo>
                  <a:lnTo>
                    <a:pt x="469" y="1443"/>
                  </a:lnTo>
                  <a:lnTo>
                    <a:pt x="550" y="1488"/>
                  </a:lnTo>
                  <a:lnTo>
                    <a:pt x="642" y="1519"/>
                  </a:lnTo>
                  <a:lnTo>
                    <a:pt x="744" y="1542"/>
                  </a:lnTo>
                  <a:lnTo>
                    <a:pt x="845" y="1565"/>
                  </a:lnTo>
                  <a:lnTo>
                    <a:pt x="947" y="1580"/>
                  </a:lnTo>
                  <a:lnTo>
                    <a:pt x="1161" y="1580"/>
                  </a:lnTo>
                  <a:lnTo>
                    <a:pt x="1262" y="1565"/>
                  </a:lnTo>
                  <a:lnTo>
                    <a:pt x="1364" y="1542"/>
                  </a:lnTo>
                  <a:lnTo>
                    <a:pt x="1466" y="1519"/>
                  </a:lnTo>
                  <a:lnTo>
                    <a:pt x="1557" y="1488"/>
                  </a:lnTo>
                  <a:lnTo>
                    <a:pt x="1639" y="1443"/>
                  </a:lnTo>
                  <a:lnTo>
                    <a:pt x="1720" y="1397"/>
                  </a:lnTo>
                  <a:lnTo>
                    <a:pt x="1802" y="1351"/>
                  </a:lnTo>
                  <a:lnTo>
                    <a:pt x="1863" y="1290"/>
                  </a:lnTo>
                  <a:lnTo>
                    <a:pt x="1924" y="1229"/>
                  </a:lnTo>
                  <a:lnTo>
                    <a:pt x="1975" y="1168"/>
                  </a:lnTo>
                  <a:lnTo>
                    <a:pt x="2025" y="1099"/>
                  </a:lnTo>
                  <a:lnTo>
                    <a:pt x="2056" y="1023"/>
                  </a:lnTo>
                  <a:lnTo>
                    <a:pt x="2086" y="947"/>
                  </a:lnTo>
                  <a:lnTo>
                    <a:pt x="2097" y="870"/>
                  </a:lnTo>
                  <a:lnTo>
                    <a:pt x="2107" y="794"/>
                  </a:lnTo>
                  <a:lnTo>
                    <a:pt x="2097" y="710"/>
                  </a:lnTo>
                  <a:lnTo>
                    <a:pt x="2086" y="634"/>
                  </a:lnTo>
                  <a:lnTo>
                    <a:pt x="2056" y="558"/>
                  </a:lnTo>
                  <a:lnTo>
                    <a:pt x="2025" y="481"/>
                  </a:lnTo>
                  <a:lnTo>
                    <a:pt x="1975" y="413"/>
                  </a:lnTo>
                  <a:lnTo>
                    <a:pt x="1924" y="352"/>
                  </a:lnTo>
                  <a:lnTo>
                    <a:pt x="1863" y="290"/>
                  </a:lnTo>
                  <a:lnTo>
                    <a:pt x="1802" y="237"/>
                  </a:lnTo>
                  <a:lnTo>
                    <a:pt x="1720" y="184"/>
                  </a:lnTo>
                  <a:lnTo>
                    <a:pt x="1639" y="138"/>
                  </a:lnTo>
                  <a:lnTo>
                    <a:pt x="1557" y="100"/>
                  </a:lnTo>
                  <a:lnTo>
                    <a:pt x="1466" y="62"/>
                  </a:lnTo>
                  <a:lnTo>
                    <a:pt x="1364" y="39"/>
                  </a:lnTo>
                  <a:lnTo>
                    <a:pt x="1262" y="16"/>
                  </a:lnTo>
                  <a:lnTo>
                    <a:pt x="1161" y="8"/>
                  </a:lnTo>
                  <a:lnTo>
                    <a:pt x="104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27"/>
            <p:cNvSpPr/>
            <p:nvPr/>
          </p:nvSpPr>
          <p:spPr>
            <a:xfrm flipH="1">
              <a:off x="6999973" y="2305725"/>
              <a:ext cx="42140" cy="39325"/>
            </a:xfrm>
            <a:custGeom>
              <a:rect b="b" l="l" r="r" t="t"/>
              <a:pathLst>
                <a:path extrusionOk="0" h="1573" w="2107">
                  <a:moveTo>
                    <a:pt x="947" y="0"/>
                  </a:moveTo>
                  <a:lnTo>
                    <a:pt x="845" y="15"/>
                  </a:lnTo>
                  <a:lnTo>
                    <a:pt x="744" y="31"/>
                  </a:lnTo>
                  <a:lnTo>
                    <a:pt x="642" y="61"/>
                  </a:lnTo>
                  <a:lnTo>
                    <a:pt x="550" y="92"/>
                  </a:lnTo>
                  <a:lnTo>
                    <a:pt x="469" y="130"/>
                  </a:lnTo>
                  <a:lnTo>
                    <a:pt x="387" y="176"/>
                  </a:lnTo>
                  <a:lnTo>
                    <a:pt x="306" y="229"/>
                  </a:lnTo>
                  <a:lnTo>
                    <a:pt x="245" y="283"/>
                  </a:lnTo>
                  <a:lnTo>
                    <a:pt x="184" y="344"/>
                  </a:lnTo>
                  <a:lnTo>
                    <a:pt x="133" y="412"/>
                  </a:lnTo>
                  <a:lnTo>
                    <a:pt x="82" y="481"/>
                  </a:lnTo>
                  <a:lnTo>
                    <a:pt x="52" y="550"/>
                  </a:lnTo>
                  <a:lnTo>
                    <a:pt x="21" y="626"/>
                  </a:lnTo>
                  <a:lnTo>
                    <a:pt x="11" y="702"/>
                  </a:lnTo>
                  <a:lnTo>
                    <a:pt x="1" y="786"/>
                  </a:lnTo>
                  <a:lnTo>
                    <a:pt x="11" y="870"/>
                  </a:lnTo>
                  <a:lnTo>
                    <a:pt x="21" y="946"/>
                  </a:lnTo>
                  <a:lnTo>
                    <a:pt x="52" y="1023"/>
                  </a:lnTo>
                  <a:lnTo>
                    <a:pt x="82" y="1091"/>
                  </a:lnTo>
                  <a:lnTo>
                    <a:pt x="133" y="1160"/>
                  </a:lnTo>
                  <a:lnTo>
                    <a:pt x="184" y="1229"/>
                  </a:lnTo>
                  <a:lnTo>
                    <a:pt x="245" y="1290"/>
                  </a:lnTo>
                  <a:lnTo>
                    <a:pt x="306" y="1343"/>
                  </a:lnTo>
                  <a:lnTo>
                    <a:pt x="387" y="1397"/>
                  </a:lnTo>
                  <a:lnTo>
                    <a:pt x="469" y="1442"/>
                  </a:lnTo>
                  <a:lnTo>
                    <a:pt x="550" y="1481"/>
                  </a:lnTo>
                  <a:lnTo>
                    <a:pt x="642" y="1511"/>
                  </a:lnTo>
                  <a:lnTo>
                    <a:pt x="744" y="1542"/>
                  </a:lnTo>
                  <a:lnTo>
                    <a:pt x="845" y="1557"/>
                  </a:lnTo>
                  <a:lnTo>
                    <a:pt x="947" y="1572"/>
                  </a:lnTo>
                  <a:lnTo>
                    <a:pt x="1161" y="1572"/>
                  </a:lnTo>
                  <a:lnTo>
                    <a:pt x="1262" y="1557"/>
                  </a:lnTo>
                  <a:lnTo>
                    <a:pt x="1364" y="1542"/>
                  </a:lnTo>
                  <a:lnTo>
                    <a:pt x="1466" y="1511"/>
                  </a:lnTo>
                  <a:lnTo>
                    <a:pt x="1557" y="1481"/>
                  </a:lnTo>
                  <a:lnTo>
                    <a:pt x="1639" y="1442"/>
                  </a:lnTo>
                  <a:lnTo>
                    <a:pt x="1720" y="1397"/>
                  </a:lnTo>
                  <a:lnTo>
                    <a:pt x="1802" y="1343"/>
                  </a:lnTo>
                  <a:lnTo>
                    <a:pt x="1863" y="1290"/>
                  </a:lnTo>
                  <a:lnTo>
                    <a:pt x="1924" y="1229"/>
                  </a:lnTo>
                  <a:lnTo>
                    <a:pt x="1975" y="1160"/>
                  </a:lnTo>
                  <a:lnTo>
                    <a:pt x="2025" y="1091"/>
                  </a:lnTo>
                  <a:lnTo>
                    <a:pt x="2056" y="1023"/>
                  </a:lnTo>
                  <a:lnTo>
                    <a:pt x="2086" y="946"/>
                  </a:lnTo>
                  <a:lnTo>
                    <a:pt x="2097" y="870"/>
                  </a:lnTo>
                  <a:lnTo>
                    <a:pt x="2107" y="786"/>
                  </a:lnTo>
                  <a:lnTo>
                    <a:pt x="2097" y="702"/>
                  </a:lnTo>
                  <a:lnTo>
                    <a:pt x="2086" y="626"/>
                  </a:lnTo>
                  <a:lnTo>
                    <a:pt x="2056" y="550"/>
                  </a:lnTo>
                  <a:lnTo>
                    <a:pt x="2025" y="481"/>
                  </a:lnTo>
                  <a:lnTo>
                    <a:pt x="1975" y="412"/>
                  </a:lnTo>
                  <a:lnTo>
                    <a:pt x="1924" y="344"/>
                  </a:lnTo>
                  <a:lnTo>
                    <a:pt x="1863" y="283"/>
                  </a:lnTo>
                  <a:lnTo>
                    <a:pt x="1802" y="229"/>
                  </a:lnTo>
                  <a:lnTo>
                    <a:pt x="1720" y="176"/>
                  </a:lnTo>
                  <a:lnTo>
                    <a:pt x="1639" y="130"/>
                  </a:lnTo>
                  <a:lnTo>
                    <a:pt x="1557" y="92"/>
                  </a:lnTo>
                  <a:lnTo>
                    <a:pt x="1466" y="61"/>
                  </a:lnTo>
                  <a:lnTo>
                    <a:pt x="1364" y="31"/>
                  </a:lnTo>
                  <a:lnTo>
                    <a:pt x="1262" y="15"/>
                  </a:lnTo>
                  <a:lnTo>
                    <a:pt x="116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27"/>
            <p:cNvSpPr/>
            <p:nvPr/>
          </p:nvSpPr>
          <p:spPr>
            <a:xfrm flipH="1">
              <a:off x="6999973" y="2463475"/>
              <a:ext cx="42140" cy="39500"/>
            </a:xfrm>
            <a:custGeom>
              <a:rect b="b" l="l" r="r" t="t"/>
              <a:pathLst>
                <a:path extrusionOk="0" h="1580" w="2107">
                  <a:moveTo>
                    <a:pt x="947" y="0"/>
                  </a:moveTo>
                  <a:lnTo>
                    <a:pt x="845" y="16"/>
                  </a:lnTo>
                  <a:lnTo>
                    <a:pt x="744" y="39"/>
                  </a:lnTo>
                  <a:lnTo>
                    <a:pt x="642" y="62"/>
                  </a:lnTo>
                  <a:lnTo>
                    <a:pt x="550" y="92"/>
                  </a:lnTo>
                  <a:lnTo>
                    <a:pt x="469" y="138"/>
                  </a:lnTo>
                  <a:lnTo>
                    <a:pt x="387" y="176"/>
                  </a:lnTo>
                  <a:lnTo>
                    <a:pt x="306" y="229"/>
                  </a:lnTo>
                  <a:lnTo>
                    <a:pt x="245" y="290"/>
                  </a:lnTo>
                  <a:lnTo>
                    <a:pt x="184" y="344"/>
                  </a:lnTo>
                  <a:lnTo>
                    <a:pt x="133" y="413"/>
                  </a:lnTo>
                  <a:lnTo>
                    <a:pt x="82" y="481"/>
                  </a:lnTo>
                  <a:lnTo>
                    <a:pt x="52" y="557"/>
                  </a:lnTo>
                  <a:lnTo>
                    <a:pt x="21" y="626"/>
                  </a:lnTo>
                  <a:lnTo>
                    <a:pt x="11" y="710"/>
                  </a:lnTo>
                  <a:lnTo>
                    <a:pt x="1" y="786"/>
                  </a:lnTo>
                  <a:lnTo>
                    <a:pt x="11" y="870"/>
                  </a:lnTo>
                  <a:lnTo>
                    <a:pt x="21" y="947"/>
                  </a:lnTo>
                  <a:lnTo>
                    <a:pt x="52" y="1023"/>
                  </a:lnTo>
                  <a:lnTo>
                    <a:pt x="82" y="1099"/>
                  </a:lnTo>
                  <a:lnTo>
                    <a:pt x="133" y="1168"/>
                  </a:lnTo>
                  <a:lnTo>
                    <a:pt x="184" y="1229"/>
                  </a:lnTo>
                  <a:lnTo>
                    <a:pt x="245" y="1290"/>
                  </a:lnTo>
                  <a:lnTo>
                    <a:pt x="306" y="1343"/>
                  </a:lnTo>
                  <a:lnTo>
                    <a:pt x="387" y="1397"/>
                  </a:lnTo>
                  <a:lnTo>
                    <a:pt x="469" y="1443"/>
                  </a:lnTo>
                  <a:lnTo>
                    <a:pt x="550" y="1481"/>
                  </a:lnTo>
                  <a:lnTo>
                    <a:pt x="642" y="1519"/>
                  </a:lnTo>
                  <a:lnTo>
                    <a:pt x="744" y="1542"/>
                  </a:lnTo>
                  <a:lnTo>
                    <a:pt x="845" y="1565"/>
                  </a:lnTo>
                  <a:lnTo>
                    <a:pt x="947" y="1572"/>
                  </a:lnTo>
                  <a:lnTo>
                    <a:pt x="1049" y="1580"/>
                  </a:lnTo>
                  <a:lnTo>
                    <a:pt x="1161" y="1572"/>
                  </a:lnTo>
                  <a:lnTo>
                    <a:pt x="1262" y="1565"/>
                  </a:lnTo>
                  <a:lnTo>
                    <a:pt x="1364" y="1542"/>
                  </a:lnTo>
                  <a:lnTo>
                    <a:pt x="1466" y="1519"/>
                  </a:lnTo>
                  <a:lnTo>
                    <a:pt x="1557" y="1481"/>
                  </a:lnTo>
                  <a:lnTo>
                    <a:pt x="1639" y="1443"/>
                  </a:lnTo>
                  <a:lnTo>
                    <a:pt x="1720" y="1397"/>
                  </a:lnTo>
                  <a:lnTo>
                    <a:pt x="1802" y="1343"/>
                  </a:lnTo>
                  <a:lnTo>
                    <a:pt x="1863" y="1290"/>
                  </a:lnTo>
                  <a:lnTo>
                    <a:pt x="1924" y="1229"/>
                  </a:lnTo>
                  <a:lnTo>
                    <a:pt x="1975" y="1168"/>
                  </a:lnTo>
                  <a:lnTo>
                    <a:pt x="2025" y="1099"/>
                  </a:lnTo>
                  <a:lnTo>
                    <a:pt x="2056" y="1023"/>
                  </a:lnTo>
                  <a:lnTo>
                    <a:pt x="2086" y="947"/>
                  </a:lnTo>
                  <a:lnTo>
                    <a:pt x="2097" y="870"/>
                  </a:lnTo>
                  <a:lnTo>
                    <a:pt x="2107" y="786"/>
                  </a:lnTo>
                  <a:lnTo>
                    <a:pt x="2097" y="710"/>
                  </a:lnTo>
                  <a:lnTo>
                    <a:pt x="2086" y="626"/>
                  </a:lnTo>
                  <a:lnTo>
                    <a:pt x="2056" y="557"/>
                  </a:lnTo>
                  <a:lnTo>
                    <a:pt x="2025" y="481"/>
                  </a:lnTo>
                  <a:lnTo>
                    <a:pt x="1975" y="413"/>
                  </a:lnTo>
                  <a:lnTo>
                    <a:pt x="1924" y="344"/>
                  </a:lnTo>
                  <a:lnTo>
                    <a:pt x="1863" y="290"/>
                  </a:lnTo>
                  <a:lnTo>
                    <a:pt x="1802" y="229"/>
                  </a:lnTo>
                  <a:lnTo>
                    <a:pt x="1720" y="176"/>
                  </a:lnTo>
                  <a:lnTo>
                    <a:pt x="1639" y="138"/>
                  </a:lnTo>
                  <a:lnTo>
                    <a:pt x="1557" y="92"/>
                  </a:lnTo>
                  <a:lnTo>
                    <a:pt x="1466" y="62"/>
                  </a:lnTo>
                  <a:lnTo>
                    <a:pt x="1364" y="39"/>
                  </a:lnTo>
                  <a:lnTo>
                    <a:pt x="1262" y="16"/>
                  </a:lnTo>
                  <a:lnTo>
                    <a:pt x="116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27"/>
            <p:cNvSpPr/>
            <p:nvPr/>
          </p:nvSpPr>
          <p:spPr>
            <a:xfrm flipH="1">
              <a:off x="6901893" y="1908575"/>
              <a:ext cx="718080" cy="673200"/>
            </a:xfrm>
            <a:custGeom>
              <a:rect b="b" l="l" r="r" t="t"/>
              <a:pathLst>
                <a:path extrusionOk="0" h="26928" w="35904">
                  <a:moveTo>
                    <a:pt x="12077" y="1572"/>
                  </a:moveTo>
                  <a:lnTo>
                    <a:pt x="12178" y="1579"/>
                  </a:lnTo>
                  <a:lnTo>
                    <a:pt x="12280" y="1587"/>
                  </a:lnTo>
                  <a:lnTo>
                    <a:pt x="12382" y="1610"/>
                  </a:lnTo>
                  <a:lnTo>
                    <a:pt x="12473" y="1633"/>
                  </a:lnTo>
                  <a:lnTo>
                    <a:pt x="12575" y="1663"/>
                  </a:lnTo>
                  <a:lnTo>
                    <a:pt x="12657" y="1702"/>
                  </a:lnTo>
                  <a:lnTo>
                    <a:pt x="12748" y="1747"/>
                  </a:lnTo>
                  <a:lnTo>
                    <a:pt x="12830" y="1808"/>
                  </a:lnTo>
                  <a:lnTo>
                    <a:pt x="21752" y="8500"/>
                  </a:lnTo>
                  <a:lnTo>
                    <a:pt x="21823" y="8561"/>
                  </a:lnTo>
                  <a:lnTo>
                    <a:pt x="21884" y="8622"/>
                  </a:lnTo>
                  <a:lnTo>
                    <a:pt x="21935" y="8683"/>
                  </a:lnTo>
                  <a:lnTo>
                    <a:pt x="21976" y="8760"/>
                  </a:lnTo>
                  <a:lnTo>
                    <a:pt x="22016" y="8828"/>
                  </a:lnTo>
                  <a:lnTo>
                    <a:pt x="22037" y="8905"/>
                  </a:lnTo>
                  <a:lnTo>
                    <a:pt x="22057" y="8981"/>
                  </a:lnTo>
                  <a:lnTo>
                    <a:pt x="22057" y="9057"/>
                  </a:lnTo>
                  <a:lnTo>
                    <a:pt x="22057" y="9133"/>
                  </a:lnTo>
                  <a:lnTo>
                    <a:pt x="22037" y="9210"/>
                  </a:lnTo>
                  <a:lnTo>
                    <a:pt x="22016" y="9286"/>
                  </a:lnTo>
                  <a:lnTo>
                    <a:pt x="21976" y="9362"/>
                  </a:lnTo>
                  <a:lnTo>
                    <a:pt x="21935" y="9431"/>
                  </a:lnTo>
                  <a:lnTo>
                    <a:pt x="21884" y="9492"/>
                  </a:lnTo>
                  <a:lnTo>
                    <a:pt x="21823" y="9561"/>
                  </a:lnTo>
                  <a:lnTo>
                    <a:pt x="21752" y="9614"/>
                  </a:lnTo>
                  <a:lnTo>
                    <a:pt x="12830" y="16314"/>
                  </a:lnTo>
                  <a:lnTo>
                    <a:pt x="12748" y="16367"/>
                  </a:lnTo>
                  <a:lnTo>
                    <a:pt x="12657" y="16413"/>
                  </a:lnTo>
                  <a:lnTo>
                    <a:pt x="12575" y="16451"/>
                  </a:lnTo>
                  <a:lnTo>
                    <a:pt x="12473" y="16481"/>
                  </a:lnTo>
                  <a:lnTo>
                    <a:pt x="12382" y="16512"/>
                  </a:lnTo>
                  <a:lnTo>
                    <a:pt x="12280" y="16527"/>
                  </a:lnTo>
                  <a:lnTo>
                    <a:pt x="12178" y="16535"/>
                  </a:lnTo>
                  <a:lnTo>
                    <a:pt x="12077" y="16542"/>
                  </a:lnTo>
                  <a:lnTo>
                    <a:pt x="11985" y="16535"/>
                  </a:lnTo>
                  <a:lnTo>
                    <a:pt x="11883" y="16527"/>
                  </a:lnTo>
                  <a:lnTo>
                    <a:pt x="11782" y="16512"/>
                  </a:lnTo>
                  <a:lnTo>
                    <a:pt x="11690" y="16481"/>
                  </a:lnTo>
                  <a:lnTo>
                    <a:pt x="11588" y="16451"/>
                  </a:lnTo>
                  <a:lnTo>
                    <a:pt x="11507" y="16413"/>
                  </a:lnTo>
                  <a:lnTo>
                    <a:pt x="11415" y="16367"/>
                  </a:lnTo>
                  <a:lnTo>
                    <a:pt x="11334" y="16314"/>
                  </a:lnTo>
                  <a:lnTo>
                    <a:pt x="2412" y="9614"/>
                  </a:lnTo>
                  <a:lnTo>
                    <a:pt x="2340" y="9561"/>
                  </a:lnTo>
                  <a:lnTo>
                    <a:pt x="2279" y="9492"/>
                  </a:lnTo>
                  <a:lnTo>
                    <a:pt x="2228" y="9431"/>
                  </a:lnTo>
                  <a:lnTo>
                    <a:pt x="2178" y="9362"/>
                  </a:lnTo>
                  <a:lnTo>
                    <a:pt x="2147" y="9286"/>
                  </a:lnTo>
                  <a:lnTo>
                    <a:pt x="2127" y="9210"/>
                  </a:lnTo>
                  <a:lnTo>
                    <a:pt x="2106" y="9133"/>
                  </a:lnTo>
                  <a:lnTo>
                    <a:pt x="2106" y="9057"/>
                  </a:lnTo>
                  <a:lnTo>
                    <a:pt x="2106" y="8981"/>
                  </a:lnTo>
                  <a:lnTo>
                    <a:pt x="2127" y="8905"/>
                  </a:lnTo>
                  <a:lnTo>
                    <a:pt x="2147" y="8828"/>
                  </a:lnTo>
                  <a:lnTo>
                    <a:pt x="2178" y="8760"/>
                  </a:lnTo>
                  <a:lnTo>
                    <a:pt x="2228" y="8683"/>
                  </a:lnTo>
                  <a:lnTo>
                    <a:pt x="2279" y="8622"/>
                  </a:lnTo>
                  <a:lnTo>
                    <a:pt x="2340" y="8561"/>
                  </a:lnTo>
                  <a:lnTo>
                    <a:pt x="2412" y="8500"/>
                  </a:lnTo>
                  <a:lnTo>
                    <a:pt x="11334" y="1808"/>
                  </a:lnTo>
                  <a:lnTo>
                    <a:pt x="11415" y="1747"/>
                  </a:lnTo>
                  <a:lnTo>
                    <a:pt x="11507" y="1702"/>
                  </a:lnTo>
                  <a:lnTo>
                    <a:pt x="11588" y="1663"/>
                  </a:lnTo>
                  <a:lnTo>
                    <a:pt x="11690" y="1633"/>
                  </a:lnTo>
                  <a:lnTo>
                    <a:pt x="11782" y="1610"/>
                  </a:lnTo>
                  <a:lnTo>
                    <a:pt x="11883" y="1587"/>
                  </a:lnTo>
                  <a:lnTo>
                    <a:pt x="11985" y="1579"/>
                  </a:lnTo>
                  <a:lnTo>
                    <a:pt x="12077" y="1572"/>
                  </a:lnTo>
                  <a:close/>
                  <a:moveTo>
                    <a:pt x="32862" y="14307"/>
                  </a:moveTo>
                  <a:lnTo>
                    <a:pt x="32963" y="14322"/>
                  </a:lnTo>
                  <a:lnTo>
                    <a:pt x="33065" y="14337"/>
                  </a:lnTo>
                  <a:lnTo>
                    <a:pt x="33157" y="14368"/>
                  </a:lnTo>
                  <a:lnTo>
                    <a:pt x="33248" y="14398"/>
                  </a:lnTo>
                  <a:lnTo>
                    <a:pt x="33340" y="14436"/>
                  </a:lnTo>
                  <a:lnTo>
                    <a:pt x="33421" y="14482"/>
                  </a:lnTo>
                  <a:lnTo>
                    <a:pt x="33492" y="14536"/>
                  </a:lnTo>
                  <a:lnTo>
                    <a:pt x="33564" y="14589"/>
                  </a:lnTo>
                  <a:lnTo>
                    <a:pt x="33625" y="14650"/>
                  </a:lnTo>
                  <a:lnTo>
                    <a:pt x="33676" y="14719"/>
                  </a:lnTo>
                  <a:lnTo>
                    <a:pt x="33726" y="14787"/>
                  </a:lnTo>
                  <a:lnTo>
                    <a:pt x="33757" y="14856"/>
                  </a:lnTo>
                  <a:lnTo>
                    <a:pt x="33787" y="14932"/>
                  </a:lnTo>
                  <a:lnTo>
                    <a:pt x="33798" y="15016"/>
                  </a:lnTo>
                  <a:lnTo>
                    <a:pt x="33808" y="15093"/>
                  </a:lnTo>
                  <a:lnTo>
                    <a:pt x="33808" y="24562"/>
                  </a:lnTo>
                  <a:lnTo>
                    <a:pt x="33798" y="24646"/>
                  </a:lnTo>
                  <a:lnTo>
                    <a:pt x="33787" y="24722"/>
                  </a:lnTo>
                  <a:lnTo>
                    <a:pt x="33757" y="24798"/>
                  </a:lnTo>
                  <a:lnTo>
                    <a:pt x="33726" y="24867"/>
                  </a:lnTo>
                  <a:lnTo>
                    <a:pt x="33676" y="24936"/>
                  </a:lnTo>
                  <a:lnTo>
                    <a:pt x="33625" y="25004"/>
                  </a:lnTo>
                  <a:lnTo>
                    <a:pt x="33564" y="25065"/>
                  </a:lnTo>
                  <a:lnTo>
                    <a:pt x="33492" y="25119"/>
                  </a:lnTo>
                  <a:lnTo>
                    <a:pt x="33421" y="25172"/>
                  </a:lnTo>
                  <a:lnTo>
                    <a:pt x="33340" y="25218"/>
                  </a:lnTo>
                  <a:lnTo>
                    <a:pt x="33248" y="25256"/>
                  </a:lnTo>
                  <a:lnTo>
                    <a:pt x="33157" y="25287"/>
                  </a:lnTo>
                  <a:lnTo>
                    <a:pt x="33065" y="25317"/>
                  </a:lnTo>
                  <a:lnTo>
                    <a:pt x="32963" y="25333"/>
                  </a:lnTo>
                  <a:lnTo>
                    <a:pt x="32862" y="25348"/>
                  </a:lnTo>
                  <a:lnTo>
                    <a:pt x="32750" y="25355"/>
                  </a:lnTo>
                  <a:lnTo>
                    <a:pt x="20124" y="25355"/>
                  </a:lnTo>
                  <a:lnTo>
                    <a:pt x="20022" y="25348"/>
                  </a:lnTo>
                  <a:lnTo>
                    <a:pt x="19921" y="25333"/>
                  </a:lnTo>
                  <a:lnTo>
                    <a:pt x="19819" y="25317"/>
                  </a:lnTo>
                  <a:lnTo>
                    <a:pt x="19717" y="25287"/>
                  </a:lnTo>
                  <a:lnTo>
                    <a:pt x="19626" y="25256"/>
                  </a:lnTo>
                  <a:lnTo>
                    <a:pt x="19544" y="25218"/>
                  </a:lnTo>
                  <a:lnTo>
                    <a:pt x="19463" y="25172"/>
                  </a:lnTo>
                  <a:lnTo>
                    <a:pt x="19381" y="25119"/>
                  </a:lnTo>
                  <a:lnTo>
                    <a:pt x="19320" y="25065"/>
                  </a:lnTo>
                  <a:lnTo>
                    <a:pt x="19259" y="25004"/>
                  </a:lnTo>
                  <a:lnTo>
                    <a:pt x="19198" y="24936"/>
                  </a:lnTo>
                  <a:lnTo>
                    <a:pt x="19158" y="24867"/>
                  </a:lnTo>
                  <a:lnTo>
                    <a:pt x="19127" y="24798"/>
                  </a:lnTo>
                  <a:lnTo>
                    <a:pt x="19097" y="24722"/>
                  </a:lnTo>
                  <a:lnTo>
                    <a:pt x="19076" y="24646"/>
                  </a:lnTo>
                  <a:lnTo>
                    <a:pt x="19076" y="24562"/>
                  </a:lnTo>
                  <a:lnTo>
                    <a:pt x="19076" y="15093"/>
                  </a:lnTo>
                  <a:lnTo>
                    <a:pt x="19076" y="15016"/>
                  </a:lnTo>
                  <a:lnTo>
                    <a:pt x="19097" y="14932"/>
                  </a:lnTo>
                  <a:lnTo>
                    <a:pt x="19127" y="14856"/>
                  </a:lnTo>
                  <a:lnTo>
                    <a:pt x="19158" y="14787"/>
                  </a:lnTo>
                  <a:lnTo>
                    <a:pt x="19198" y="14719"/>
                  </a:lnTo>
                  <a:lnTo>
                    <a:pt x="19259" y="14650"/>
                  </a:lnTo>
                  <a:lnTo>
                    <a:pt x="19320" y="14589"/>
                  </a:lnTo>
                  <a:lnTo>
                    <a:pt x="19381" y="14536"/>
                  </a:lnTo>
                  <a:lnTo>
                    <a:pt x="19463" y="14482"/>
                  </a:lnTo>
                  <a:lnTo>
                    <a:pt x="19544" y="14436"/>
                  </a:lnTo>
                  <a:lnTo>
                    <a:pt x="19626" y="14398"/>
                  </a:lnTo>
                  <a:lnTo>
                    <a:pt x="19717" y="14368"/>
                  </a:lnTo>
                  <a:lnTo>
                    <a:pt x="19819" y="14337"/>
                  </a:lnTo>
                  <a:lnTo>
                    <a:pt x="19921" y="14322"/>
                  </a:lnTo>
                  <a:lnTo>
                    <a:pt x="20022" y="14307"/>
                  </a:lnTo>
                  <a:close/>
                  <a:moveTo>
                    <a:pt x="11934" y="0"/>
                  </a:moveTo>
                  <a:lnTo>
                    <a:pt x="11782" y="8"/>
                  </a:lnTo>
                  <a:lnTo>
                    <a:pt x="11629" y="23"/>
                  </a:lnTo>
                  <a:lnTo>
                    <a:pt x="11476" y="38"/>
                  </a:lnTo>
                  <a:lnTo>
                    <a:pt x="11334" y="61"/>
                  </a:lnTo>
                  <a:lnTo>
                    <a:pt x="11181" y="92"/>
                  </a:lnTo>
                  <a:lnTo>
                    <a:pt x="11039" y="130"/>
                  </a:lnTo>
                  <a:lnTo>
                    <a:pt x="10896" y="168"/>
                  </a:lnTo>
                  <a:lnTo>
                    <a:pt x="10754" y="214"/>
                  </a:lnTo>
                  <a:lnTo>
                    <a:pt x="10612" y="267"/>
                  </a:lnTo>
                  <a:lnTo>
                    <a:pt x="10479" y="320"/>
                  </a:lnTo>
                  <a:lnTo>
                    <a:pt x="10347" y="389"/>
                  </a:lnTo>
                  <a:lnTo>
                    <a:pt x="10215" y="450"/>
                  </a:lnTo>
                  <a:lnTo>
                    <a:pt x="10093" y="526"/>
                  </a:lnTo>
                  <a:lnTo>
                    <a:pt x="9971" y="603"/>
                  </a:lnTo>
                  <a:lnTo>
                    <a:pt x="9849" y="687"/>
                  </a:lnTo>
                  <a:lnTo>
                    <a:pt x="926" y="7386"/>
                  </a:lnTo>
                  <a:lnTo>
                    <a:pt x="814" y="7470"/>
                  </a:lnTo>
                  <a:lnTo>
                    <a:pt x="713" y="7562"/>
                  </a:lnTo>
                  <a:lnTo>
                    <a:pt x="611" y="7653"/>
                  </a:lnTo>
                  <a:lnTo>
                    <a:pt x="529" y="7745"/>
                  </a:lnTo>
                  <a:lnTo>
                    <a:pt x="448" y="7844"/>
                  </a:lnTo>
                  <a:lnTo>
                    <a:pt x="367" y="7943"/>
                  </a:lnTo>
                  <a:lnTo>
                    <a:pt x="295" y="8050"/>
                  </a:lnTo>
                  <a:lnTo>
                    <a:pt x="234" y="8149"/>
                  </a:lnTo>
                  <a:lnTo>
                    <a:pt x="184" y="8256"/>
                  </a:lnTo>
                  <a:lnTo>
                    <a:pt x="133" y="8370"/>
                  </a:lnTo>
                  <a:lnTo>
                    <a:pt x="92" y="8477"/>
                  </a:lnTo>
                  <a:lnTo>
                    <a:pt x="61" y="8592"/>
                  </a:lnTo>
                  <a:lnTo>
                    <a:pt x="31" y="8706"/>
                  </a:lnTo>
                  <a:lnTo>
                    <a:pt x="11" y="8821"/>
                  </a:lnTo>
                  <a:lnTo>
                    <a:pt x="0" y="8943"/>
                  </a:lnTo>
                  <a:lnTo>
                    <a:pt x="0" y="9057"/>
                  </a:lnTo>
                  <a:lnTo>
                    <a:pt x="0" y="9179"/>
                  </a:lnTo>
                  <a:lnTo>
                    <a:pt x="11" y="9294"/>
                  </a:lnTo>
                  <a:lnTo>
                    <a:pt x="31" y="9408"/>
                  </a:lnTo>
                  <a:lnTo>
                    <a:pt x="61" y="9523"/>
                  </a:lnTo>
                  <a:lnTo>
                    <a:pt x="92" y="9637"/>
                  </a:lnTo>
                  <a:lnTo>
                    <a:pt x="133" y="9751"/>
                  </a:lnTo>
                  <a:lnTo>
                    <a:pt x="184" y="9858"/>
                  </a:lnTo>
                  <a:lnTo>
                    <a:pt x="234" y="9965"/>
                  </a:lnTo>
                  <a:lnTo>
                    <a:pt x="295" y="10072"/>
                  </a:lnTo>
                  <a:lnTo>
                    <a:pt x="367" y="10171"/>
                  </a:lnTo>
                  <a:lnTo>
                    <a:pt x="448" y="10270"/>
                  </a:lnTo>
                  <a:lnTo>
                    <a:pt x="529" y="10370"/>
                  </a:lnTo>
                  <a:lnTo>
                    <a:pt x="611" y="10469"/>
                  </a:lnTo>
                  <a:lnTo>
                    <a:pt x="713" y="10560"/>
                  </a:lnTo>
                  <a:lnTo>
                    <a:pt x="814" y="10644"/>
                  </a:lnTo>
                  <a:lnTo>
                    <a:pt x="926" y="10736"/>
                  </a:lnTo>
                  <a:lnTo>
                    <a:pt x="9849" y="17428"/>
                  </a:lnTo>
                  <a:lnTo>
                    <a:pt x="9961" y="17511"/>
                  </a:lnTo>
                  <a:lnTo>
                    <a:pt x="10083" y="17588"/>
                  </a:lnTo>
                  <a:lnTo>
                    <a:pt x="10205" y="17656"/>
                  </a:lnTo>
                  <a:lnTo>
                    <a:pt x="10327" y="17725"/>
                  </a:lnTo>
                  <a:lnTo>
                    <a:pt x="10459" y="17786"/>
                  </a:lnTo>
                  <a:lnTo>
                    <a:pt x="10591" y="17840"/>
                  </a:lnTo>
                  <a:lnTo>
                    <a:pt x="10734" y="17893"/>
                  </a:lnTo>
                  <a:lnTo>
                    <a:pt x="10876" y="17939"/>
                  </a:lnTo>
                  <a:lnTo>
                    <a:pt x="11019" y="17985"/>
                  </a:lnTo>
                  <a:lnTo>
                    <a:pt x="11161" y="18023"/>
                  </a:lnTo>
                  <a:lnTo>
                    <a:pt x="11314" y="18053"/>
                  </a:lnTo>
                  <a:lnTo>
                    <a:pt x="11456" y="18076"/>
                  </a:lnTo>
                  <a:lnTo>
                    <a:pt x="11609" y="18091"/>
                  </a:lnTo>
                  <a:lnTo>
                    <a:pt x="11771" y="18107"/>
                  </a:lnTo>
                  <a:lnTo>
                    <a:pt x="11924" y="18114"/>
                  </a:lnTo>
                  <a:lnTo>
                    <a:pt x="12077" y="18122"/>
                  </a:lnTo>
                  <a:lnTo>
                    <a:pt x="12239" y="18114"/>
                  </a:lnTo>
                  <a:lnTo>
                    <a:pt x="12392" y="18107"/>
                  </a:lnTo>
                  <a:lnTo>
                    <a:pt x="12545" y="18091"/>
                  </a:lnTo>
                  <a:lnTo>
                    <a:pt x="12697" y="18076"/>
                  </a:lnTo>
                  <a:lnTo>
                    <a:pt x="12850" y="18053"/>
                  </a:lnTo>
                  <a:lnTo>
                    <a:pt x="13002" y="18023"/>
                  </a:lnTo>
                  <a:lnTo>
                    <a:pt x="13145" y="17985"/>
                  </a:lnTo>
                  <a:lnTo>
                    <a:pt x="13287" y="17939"/>
                  </a:lnTo>
                  <a:lnTo>
                    <a:pt x="13430" y="17893"/>
                  </a:lnTo>
                  <a:lnTo>
                    <a:pt x="13572" y="17840"/>
                  </a:lnTo>
                  <a:lnTo>
                    <a:pt x="13704" y="17786"/>
                  </a:lnTo>
                  <a:lnTo>
                    <a:pt x="13827" y="17725"/>
                  </a:lnTo>
                  <a:lnTo>
                    <a:pt x="13959" y="17656"/>
                  </a:lnTo>
                  <a:lnTo>
                    <a:pt x="14081" y="17588"/>
                  </a:lnTo>
                  <a:lnTo>
                    <a:pt x="14203" y="17511"/>
                  </a:lnTo>
                  <a:lnTo>
                    <a:pt x="14315" y="17428"/>
                  </a:lnTo>
                  <a:lnTo>
                    <a:pt x="16970" y="15436"/>
                  </a:lnTo>
                  <a:lnTo>
                    <a:pt x="16970" y="24562"/>
                  </a:lnTo>
                  <a:lnTo>
                    <a:pt x="16980" y="24684"/>
                  </a:lnTo>
                  <a:lnTo>
                    <a:pt x="16991" y="24806"/>
                  </a:lnTo>
                  <a:lnTo>
                    <a:pt x="17011" y="24920"/>
                  </a:lnTo>
                  <a:lnTo>
                    <a:pt x="17031" y="25043"/>
                  </a:lnTo>
                  <a:lnTo>
                    <a:pt x="17072" y="25157"/>
                  </a:lnTo>
                  <a:lnTo>
                    <a:pt x="17113" y="25264"/>
                  </a:lnTo>
                  <a:lnTo>
                    <a:pt x="17164" y="25378"/>
                  </a:lnTo>
                  <a:lnTo>
                    <a:pt x="17225" y="25485"/>
                  </a:lnTo>
                  <a:lnTo>
                    <a:pt x="17286" y="25584"/>
                  </a:lnTo>
                  <a:lnTo>
                    <a:pt x="17357" y="25691"/>
                  </a:lnTo>
                  <a:lnTo>
                    <a:pt x="17428" y="25790"/>
                  </a:lnTo>
                  <a:lnTo>
                    <a:pt x="17509" y="25882"/>
                  </a:lnTo>
                  <a:lnTo>
                    <a:pt x="17601" y="25981"/>
                  </a:lnTo>
                  <a:lnTo>
                    <a:pt x="17693" y="26065"/>
                  </a:lnTo>
                  <a:lnTo>
                    <a:pt x="17794" y="26157"/>
                  </a:lnTo>
                  <a:lnTo>
                    <a:pt x="17896" y="26233"/>
                  </a:lnTo>
                  <a:lnTo>
                    <a:pt x="18008" y="26317"/>
                  </a:lnTo>
                  <a:lnTo>
                    <a:pt x="18120" y="26385"/>
                  </a:lnTo>
                  <a:lnTo>
                    <a:pt x="18242" y="26462"/>
                  </a:lnTo>
                  <a:lnTo>
                    <a:pt x="18364" y="26523"/>
                  </a:lnTo>
                  <a:lnTo>
                    <a:pt x="18496" y="26584"/>
                  </a:lnTo>
                  <a:lnTo>
                    <a:pt x="18629" y="26645"/>
                  </a:lnTo>
                  <a:lnTo>
                    <a:pt x="18761" y="26698"/>
                  </a:lnTo>
                  <a:lnTo>
                    <a:pt x="18903" y="26744"/>
                  </a:lnTo>
                  <a:lnTo>
                    <a:pt x="19046" y="26782"/>
                  </a:lnTo>
                  <a:lnTo>
                    <a:pt x="19188" y="26820"/>
                  </a:lnTo>
                  <a:lnTo>
                    <a:pt x="19341" y="26859"/>
                  </a:lnTo>
                  <a:lnTo>
                    <a:pt x="19493" y="26881"/>
                  </a:lnTo>
                  <a:lnTo>
                    <a:pt x="19646" y="26904"/>
                  </a:lnTo>
                  <a:lnTo>
                    <a:pt x="19809" y="26920"/>
                  </a:lnTo>
                  <a:lnTo>
                    <a:pt x="19961" y="26927"/>
                  </a:lnTo>
                  <a:lnTo>
                    <a:pt x="32912" y="26927"/>
                  </a:lnTo>
                  <a:lnTo>
                    <a:pt x="33075" y="26920"/>
                  </a:lnTo>
                  <a:lnTo>
                    <a:pt x="33228" y="26904"/>
                  </a:lnTo>
                  <a:lnTo>
                    <a:pt x="33391" y="26881"/>
                  </a:lnTo>
                  <a:lnTo>
                    <a:pt x="33543" y="26859"/>
                  </a:lnTo>
                  <a:lnTo>
                    <a:pt x="33686" y="26820"/>
                  </a:lnTo>
                  <a:lnTo>
                    <a:pt x="33838" y="26782"/>
                  </a:lnTo>
                  <a:lnTo>
                    <a:pt x="33981" y="26744"/>
                  </a:lnTo>
                  <a:lnTo>
                    <a:pt x="34123" y="26698"/>
                  </a:lnTo>
                  <a:lnTo>
                    <a:pt x="34255" y="26645"/>
                  </a:lnTo>
                  <a:lnTo>
                    <a:pt x="34388" y="26584"/>
                  </a:lnTo>
                  <a:lnTo>
                    <a:pt x="34520" y="26523"/>
                  </a:lnTo>
                  <a:lnTo>
                    <a:pt x="34642" y="26462"/>
                  </a:lnTo>
                  <a:lnTo>
                    <a:pt x="34754" y="26385"/>
                  </a:lnTo>
                  <a:lnTo>
                    <a:pt x="34876" y="26317"/>
                  </a:lnTo>
                  <a:lnTo>
                    <a:pt x="34988" y="26233"/>
                  </a:lnTo>
                  <a:lnTo>
                    <a:pt x="35090" y="26157"/>
                  </a:lnTo>
                  <a:lnTo>
                    <a:pt x="35191" y="26065"/>
                  </a:lnTo>
                  <a:lnTo>
                    <a:pt x="35283" y="25981"/>
                  </a:lnTo>
                  <a:lnTo>
                    <a:pt x="35364" y="25882"/>
                  </a:lnTo>
                  <a:lnTo>
                    <a:pt x="35446" y="25790"/>
                  </a:lnTo>
                  <a:lnTo>
                    <a:pt x="35527" y="25691"/>
                  </a:lnTo>
                  <a:lnTo>
                    <a:pt x="35598" y="25584"/>
                  </a:lnTo>
                  <a:lnTo>
                    <a:pt x="35659" y="25485"/>
                  </a:lnTo>
                  <a:lnTo>
                    <a:pt x="35720" y="25378"/>
                  </a:lnTo>
                  <a:lnTo>
                    <a:pt x="35771" y="25264"/>
                  </a:lnTo>
                  <a:lnTo>
                    <a:pt x="35812" y="25157"/>
                  </a:lnTo>
                  <a:lnTo>
                    <a:pt x="35843" y="25043"/>
                  </a:lnTo>
                  <a:lnTo>
                    <a:pt x="35873" y="24920"/>
                  </a:lnTo>
                  <a:lnTo>
                    <a:pt x="35893" y="24806"/>
                  </a:lnTo>
                  <a:lnTo>
                    <a:pt x="35904" y="24684"/>
                  </a:lnTo>
                  <a:lnTo>
                    <a:pt x="35904" y="24562"/>
                  </a:lnTo>
                  <a:lnTo>
                    <a:pt x="35904" y="15093"/>
                  </a:lnTo>
                  <a:lnTo>
                    <a:pt x="35904" y="14971"/>
                  </a:lnTo>
                  <a:lnTo>
                    <a:pt x="35893" y="14856"/>
                  </a:lnTo>
                  <a:lnTo>
                    <a:pt x="35873" y="14734"/>
                  </a:lnTo>
                  <a:lnTo>
                    <a:pt x="35843" y="14620"/>
                  </a:lnTo>
                  <a:lnTo>
                    <a:pt x="35812" y="14505"/>
                  </a:lnTo>
                  <a:lnTo>
                    <a:pt x="35771" y="14391"/>
                  </a:lnTo>
                  <a:lnTo>
                    <a:pt x="35720" y="14284"/>
                  </a:lnTo>
                  <a:lnTo>
                    <a:pt x="35659" y="14177"/>
                  </a:lnTo>
                  <a:lnTo>
                    <a:pt x="35598" y="14070"/>
                  </a:lnTo>
                  <a:lnTo>
                    <a:pt x="35527" y="13963"/>
                  </a:lnTo>
                  <a:lnTo>
                    <a:pt x="35446" y="13864"/>
                  </a:lnTo>
                  <a:lnTo>
                    <a:pt x="35364" y="13773"/>
                  </a:lnTo>
                  <a:lnTo>
                    <a:pt x="35283" y="13681"/>
                  </a:lnTo>
                  <a:lnTo>
                    <a:pt x="35191" y="13590"/>
                  </a:lnTo>
                  <a:lnTo>
                    <a:pt x="35090" y="13506"/>
                  </a:lnTo>
                  <a:lnTo>
                    <a:pt x="34988" y="13422"/>
                  </a:lnTo>
                  <a:lnTo>
                    <a:pt x="34876" y="13345"/>
                  </a:lnTo>
                  <a:lnTo>
                    <a:pt x="34754" y="13269"/>
                  </a:lnTo>
                  <a:lnTo>
                    <a:pt x="34642" y="13200"/>
                  </a:lnTo>
                  <a:lnTo>
                    <a:pt x="34520" y="13132"/>
                  </a:lnTo>
                  <a:lnTo>
                    <a:pt x="34388" y="13071"/>
                  </a:lnTo>
                  <a:lnTo>
                    <a:pt x="34255" y="13010"/>
                  </a:lnTo>
                  <a:lnTo>
                    <a:pt x="34123" y="12964"/>
                  </a:lnTo>
                  <a:lnTo>
                    <a:pt x="33981" y="12910"/>
                  </a:lnTo>
                  <a:lnTo>
                    <a:pt x="33838" y="12872"/>
                  </a:lnTo>
                  <a:lnTo>
                    <a:pt x="33686" y="12834"/>
                  </a:lnTo>
                  <a:lnTo>
                    <a:pt x="33543" y="12804"/>
                  </a:lnTo>
                  <a:lnTo>
                    <a:pt x="33391" y="12773"/>
                  </a:lnTo>
                  <a:lnTo>
                    <a:pt x="33228" y="12758"/>
                  </a:lnTo>
                  <a:lnTo>
                    <a:pt x="33075" y="12743"/>
                  </a:lnTo>
                  <a:lnTo>
                    <a:pt x="32912" y="12727"/>
                  </a:lnTo>
                  <a:lnTo>
                    <a:pt x="20582" y="12727"/>
                  </a:lnTo>
                  <a:lnTo>
                    <a:pt x="23237" y="10736"/>
                  </a:lnTo>
                  <a:lnTo>
                    <a:pt x="23349" y="10644"/>
                  </a:lnTo>
                  <a:lnTo>
                    <a:pt x="23451" y="10560"/>
                  </a:lnTo>
                  <a:lnTo>
                    <a:pt x="23542" y="10469"/>
                  </a:lnTo>
                  <a:lnTo>
                    <a:pt x="23634" y="10370"/>
                  </a:lnTo>
                  <a:lnTo>
                    <a:pt x="23715" y="10270"/>
                  </a:lnTo>
                  <a:lnTo>
                    <a:pt x="23797" y="10171"/>
                  </a:lnTo>
                  <a:lnTo>
                    <a:pt x="23868" y="10072"/>
                  </a:lnTo>
                  <a:lnTo>
                    <a:pt x="23929" y="9965"/>
                  </a:lnTo>
                  <a:lnTo>
                    <a:pt x="23980" y="9858"/>
                  </a:lnTo>
                  <a:lnTo>
                    <a:pt x="24031" y="9751"/>
                  </a:lnTo>
                  <a:lnTo>
                    <a:pt x="24071" y="9637"/>
                  </a:lnTo>
                  <a:lnTo>
                    <a:pt x="24102" y="9523"/>
                  </a:lnTo>
                  <a:lnTo>
                    <a:pt x="24133" y="9408"/>
                  </a:lnTo>
                  <a:lnTo>
                    <a:pt x="24153" y="9294"/>
                  </a:lnTo>
                  <a:lnTo>
                    <a:pt x="24163" y="9179"/>
                  </a:lnTo>
                  <a:lnTo>
                    <a:pt x="24163" y="9057"/>
                  </a:lnTo>
                  <a:lnTo>
                    <a:pt x="24163" y="8943"/>
                  </a:lnTo>
                  <a:lnTo>
                    <a:pt x="24153" y="8821"/>
                  </a:lnTo>
                  <a:lnTo>
                    <a:pt x="24133" y="8706"/>
                  </a:lnTo>
                  <a:lnTo>
                    <a:pt x="24102" y="8592"/>
                  </a:lnTo>
                  <a:lnTo>
                    <a:pt x="24071" y="8477"/>
                  </a:lnTo>
                  <a:lnTo>
                    <a:pt x="24031" y="8370"/>
                  </a:lnTo>
                  <a:lnTo>
                    <a:pt x="23980" y="8256"/>
                  </a:lnTo>
                  <a:lnTo>
                    <a:pt x="23929" y="8149"/>
                  </a:lnTo>
                  <a:lnTo>
                    <a:pt x="23868" y="8050"/>
                  </a:lnTo>
                  <a:lnTo>
                    <a:pt x="23797" y="7943"/>
                  </a:lnTo>
                  <a:lnTo>
                    <a:pt x="23715" y="7844"/>
                  </a:lnTo>
                  <a:lnTo>
                    <a:pt x="23634" y="7745"/>
                  </a:lnTo>
                  <a:lnTo>
                    <a:pt x="23542" y="7653"/>
                  </a:lnTo>
                  <a:lnTo>
                    <a:pt x="23451" y="7562"/>
                  </a:lnTo>
                  <a:lnTo>
                    <a:pt x="23349" y="7470"/>
                  </a:lnTo>
                  <a:lnTo>
                    <a:pt x="23237" y="7386"/>
                  </a:lnTo>
                  <a:lnTo>
                    <a:pt x="14315" y="687"/>
                  </a:lnTo>
                  <a:lnTo>
                    <a:pt x="14193" y="603"/>
                  </a:lnTo>
                  <a:lnTo>
                    <a:pt x="14071" y="526"/>
                  </a:lnTo>
                  <a:lnTo>
                    <a:pt x="13949" y="450"/>
                  </a:lnTo>
                  <a:lnTo>
                    <a:pt x="13816" y="389"/>
                  </a:lnTo>
                  <a:lnTo>
                    <a:pt x="13684" y="320"/>
                  </a:lnTo>
                  <a:lnTo>
                    <a:pt x="13552" y="267"/>
                  </a:lnTo>
                  <a:lnTo>
                    <a:pt x="13409" y="214"/>
                  </a:lnTo>
                  <a:lnTo>
                    <a:pt x="13267" y="168"/>
                  </a:lnTo>
                  <a:lnTo>
                    <a:pt x="13125" y="130"/>
                  </a:lnTo>
                  <a:lnTo>
                    <a:pt x="12982" y="92"/>
                  </a:lnTo>
                  <a:lnTo>
                    <a:pt x="12830" y="61"/>
                  </a:lnTo>
                  <a:lnTo>
                    <a:pt x="12687" y="38"/>
                  </a:lnTo>
                  <a:lnTo>
                    <a:pt x="12534" y="23"/>
                  </a:lnTo>
                  <a:lnTo>
                    <a:pt x="12382" y="8"/>
                  </a:lnTo>
                  <a:lnTo>
                    <a:pt x="1222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27"/>
            <p:cNvSpPr/>
            <p:nvPr/>
          </p:nvSpPr>
          <p:spPr>
            <a:xfrm flipH="1">
              <a:off x="7315153" y="2075850"/>
              <a:ext cx="126380" cy="118300"/>
            </a:xfrm>
            <a:custGeom>
              <a:rect b="b" l="l" r="r" t="t"/>
              <a:pathLst>
                <a:path extrusionOk="0" h="4732" w="6319">
                  <a:moveTo>
                    <a:pt x="3267" y="1580"/>
                  </a:moveTo>
                  <a:lnTo>
                    <a:pt x="3368" y="1595"/>
                  </a:lnTo>
                  <a:lnTo>
                    <a:pt x="3470" y="1611"/>
                  </a:lnTo>
                  <a:lnTo>
                    <a:pt x="3572" y="1641"/>
                  </a:lnTo>
                  <a:lnTo>
                    <a:pt x="3663" y="1672"/>
                  </a:lnTo>
                  <a:lnTo>
                    <a:pt x="3745" y="1710"/>
                  </a:lnTo>
                  <a:lnTo>
                    <a:pt x="3826" y="1756"/>
                  </a:lnTo>
                  <a:lnTo>
                    <a:pt x="3908" y="1809"/>
                  </a:lnTo>
                  <a:lnTo>
                    <a:pt x="3969" y="1863"/>
                  </a:lnTo>
                  <a:lnTo>
                    <a:pt x="4030" y="1924"/>
                  </a:lnTo>
                  <a:lnTo>
                    <a:pt x="4080" y="1992"/>
                  </a:lnTo>
                  <a:lnTo>
                    <a:pt x="4131" y="2061"/>
                  </a:lnTo>
                  <a:lnTo>
                    <a:pt x="4162" y="2130"/>
                  </a:lnTo>
                  <a:lnTo>
                    <a:pt x="4192" y="2206"/>
                  </a:lnTo>
                  <a:lnTo>
                    <a:pt x="4203" y="2290"/>
                  </a:lnTo>
                  <a:lnTo>
                    <a:pt x="4213" y="2366"/>
                  </a:lnTo>
                  <a:lnTo>
                    <a:pt x="4203" y="2450"/>
                  </a:lnTo>
                  <a:lnTo>
                    <a:pt x="4192" y="2526"/>
                  </a:lnTo>
                  <a:lnTo>
                    <a:pt x="4162" y="2603"/>
                  </a:lnTo>
                  <a:lnTo>
                    <a:pt x="4131" y="2671"/>
                  </a:lnTo>
                  <a:lnTo>
                    <a:pt x="4080" y="2740"/>
                  </a:lnTo>
                  <a:lnTo>
                    <a:pt x="4030" y="2809"/>
                  </a:lnTo>
                  <a:lnTo>
                    <a:pt x="3969" y="2870"/>
                  </a:lnTo>
                  <a:lnTo>
                    <a:pt x="3908" y="2923"/>
                  </a:lnTo>
                  <a:lnTo>
                    <a:pt x="3826" y="2977"/>
                  </a:lnTo>
                  <a:lnTo>
                    <a:pt x="3745" y="3022"/>
                  </a:lnTo>
                  <a:lnTo>
                    <a:pt x="3663" y="3060"/>
                  </a:lnTo>
                  <a:lnTo>
                    <a:pt x="3572" y="3091"/>
                  </a:lnTo>
                  <a:lnTo>
                    <a:pt x="3470" y="3122"/>
                  </a:lnTo>
                  <a:lnTo>
                    <a:pt x="3368" y="3137"/>
                  </a:lnTo>
                  <a:lnTo>
                    <a:pt x="3267" y="3152"/>
                  </a:lnTo>
                  <a:lnTo>
                    <a:pt x="3155" y="3160"/>
                  </a:lnTo>
                  <a:lnTo>
                    <a:pt x="3053" y="3152"/>
                  </a:lnTo>
                  <a:lnTo>
                    <a:pt x="2951" y="3137"/>
                  </a:lnTo>
                  <a:lnTo>
                    <a:pt x="2849" y="3122"/>
                  </a:lnTo>
                  <a:lnTo>
                    <a:pt x="2748" y="3091"/>
                  </a:lnTo>
                  <a:lnTo>
                    <a:pt x="2656" y="3060"/>
                  </a:lnTo>
                  <a:lnTo>
                    <a:pt x="2575" y="3022"/>
                  </a:lnTo>
                  <a:lnTo>
                    <a:pt x="2493" y="2977"/>
                  </a:lnTo>
                  <a:lnTo>
                    <a:pt x="2412" y="2923"/>
                  </a:lnTo>
                  <a:lnTo>
                    <a:pt x="2351" y="2870"/>
                  </a:lnTo>
                  <a:lnTo>
                    <a:pt x="2290" y="2809"/>
                  </a:lnTo>
                  <a:lnTo>
                    <a:pt x="2239" y="2740"/>
                  </a:lnTo>
                  <a:lnTo>
                    <a:pt x="2188" y="2671"/>
                  </a:lnTo>
                  <a:lnTo>
                    <a:pt x="2158" y="2603"/>
                  </a:lnTo>
                  <a:lnTo>
                    <a:pt x="2127" y="2526"/>
                  </a:lnTo>
                  <a:lnTo>
                    <a:pt x="2117" y="2450"/>
                  </a:lnTo>
                  <a:lnTo>
                    <a:pt x="2107" y="2366"/>
                  </a:lnTo>
                  <a:lnTo>
                    <a:pt x="2117" y="2290"/>
                  </a:lnTo>
                  <a:lnTo>
                    <a:pt x="2127" y="2206"/>
                  </a:lnTo>
                  <a:lnTo>
                    <a:pt x="2158" y="2130"/>
                  </a:lnTo>
                  <a:lnTo>
                    <a:pt x="2188" y="2061"/>
                  </a:lnTo>
                  <a:lnTo>
                    <a:pt x="2239" y="1992"/>
                  </a:lnTo>
                  <a:lnTo>
                    <a:pt x="2290" y="1924"/>
                  </a:lnTo>
                  <a:lnTo>
                    <a:pt x="2351" y="1863"/>
                  </a:lnTo>
                  <a:lnTo>
                    <a:pt x="2412" y="1809"/>
                  </a:lnTo>
                  <a:lnTo>
                    <a:pt x="2493" y="1756"/>
                  </a:lnTo>
                  <a:lnTo>
                    <a:pt x="2575" y="1710"/>
                  </a:lnTo>
                  <a:lnTo>
                    <a:pt x="2656" y="1672"/>
                  </a:lnTo>
                  <a:lnTo>
                    <a:pt x="2748" y="1641"/>
                  </a:lnTo>
                  <a:lnTo>
                    <a:pt x="2849" y="1611"/>
                  </a:lnTo>
                  <a:lnTo>
                    <a:pt x="2951" y="1595"/>
                  </a:lnTo>
                  <a:lnTo>
                    <a:pt x="3053" y="1580"/>
                  </a:lnTo>
                  <a:close/>
                  <a:moveTo>
                    <a:pt x="3002" y="1"/>
                  </a:moveTo>
                  <a:lnTo>
                    <a:pt x="2839" y="16"/>
                  </a:lnTo>
                  <a:lnTo>
                    <a:pt x="2676" y="31"/>
                  </a:lnTo>
                  <a:lnTo>
                    <a:pt x="2524" y="47"/>
                  </a:lnTo>
                  <a:lnTo>
                    <a:pt x="2371" y="77"/>
                  </a:lnTo>
                  <a:lnTo>
                    <a:pt x="2219" y="108"/>
                  </a:lnTo>
                  <a:lnTo>
                    <a:pt x="2076" y="146"/>
                  </a:lnTo>
                  <a:lnTo>
                    <a:pt x="1934" y="184"/>
                  </a:lnTo>
                  <a:lnTo>
                    <a:pt x="1791" y="237"/>
                  </a:lnTo>
                  <a:lnTo>
                    <a:pt x="1659" y="283"/>
                  </a:lnTo>
                  <a:lnTo>
                    <a:pt x="1527" y="344"/>
                  </a:lnTo>
                  <a:lnTo>
                    <a:pt x="1395" y="405"/>
                  </a:lnTo>
                  <a:lnTo>
                    <a:pt x="1273" y="474"/>
                  </a:lnTo>
                  <a:lnTo>
                    <a:pt x="1150" y="543"/>
                  </a:lnTo>
                  <a:lnTo>
                    <a:pt x="1039" y="619"/>
                  </a:lnTo>
                  <a:lnTo>
                    <a:pt x="927" y="695"/>
                  </a:lnTo>
                  <a:lnTo>
                    <a:pt x="825" y="779"/>
                  </a:lnTo>
                  <a:lnTo>
                    <a:pt x="723" y="863"/>
                  </a:lnTo>
                  <a:lnTo>
                    <a:pt x="632" y="955"/>
                  </a:lnTo>
                  <a:lnTo>
                    <a:pt x="540" y="1046"/>
                  </a:lnTo>
                  <a:lnTo>
                    <a:pt x="459" y="1138"/>
                  </a:lnTo>
                  <a:lnTo>
                    <a:pt x="387" y="1237"/>
                  </a:lnTo>
                  <a:lnTo>
                    <a:pt x="316" y="1344"/>
                  </a:lnTo>
                  <a:lnTo>
                    <a:pt x="255" y="1451"/>
                  </a:lnTo>
                  <a:lnTo>
                    <a:pt x="194" y="1557"/>
                  </a:lnTo>
                  <a:lnTo>
                    <a:pt x="143" y="1664"/>
                  </a:lnTo>
                  <a:lnTo>
                    <a:pt x="103" y="1779"/>
                  </a:lnTo>
                  <a:lnTo>
                    <a:pt x="72" y="1893"/>
                  </a:lnTo>
                  <a:lnTo>
                    <a:pt x="41" y="2008"/>
                  </a:lnTo>
                  <a:lnTo>
                    <a:pt x="21" y="2122"/>
                  </a:lnTo>
                  <a:lnTo>
                    <a:pt x="11" y="2244"/>
                  </a:lnTo>
                  <a:lnTo>
                    <a:pt x="1" y="2366"/>
                  </a:lnTo>
                  <a:lnTo>
                    <a:pt x="11" y="2488"/>
                  </a:lnTo>
                  <a:lnTo>
                    <a:pt x="21" y="2610"/>
                  </a:lnTo>
                  <a:lnTo>
                    <a:pt x="41" y="2725"/>
                  </a:lnTo>
                  <a:lnTo>
                    <a:pt x="72" y="2847"/>
                  </a:lnTo>
                  <a:lnTo>
                    <a:pt x="103" y="2961"/>
                  </a:lnTo>
                  <a:lnTo>
                    <a:pt x="143" y="3068"/>
                  </a:lnTo>
                  <a:lnTo>
                    <a:pt x="194" y="3183"/>
                  </a:lnTo>
                  <a:lnTo>
                    <a:pt x="255" y="3289"/>
                  </a:lnTo>
                  <a:lnTo>
                    <a:pt x="316" y="3396"/>
                  </a:lnTo>
                  <a:lnTo>
                    <a:pt x="387" y="3495"/>
                  </a:lnTo>
                  <a:lnTo>
                    <a:pt x="459" y="3595"/>
                  </a:lnTo>
                  <a:lnTo>
                    <a:pt x="540" y="3686"/>
                  </a:lnTo>
                  <a:lnTo>
                    <a:pt x="632" y="3785"/>
                  </a:lnTo>
                  <a:lnTo>
                    <a:pt x="723" y="3869"/>
                  </a:lnTo>
                  <a:lnTo>
                    <a:pt x="825" y="3961"/>
                  </a:lnTo>
                  <a:lnTo>
                    <a:pt x="927" y="4037"/>
                  </a:lnTo>
                  <a:lnTo>
                    <a:pt x="1039" y="4121"/>
                  </a:lnTo>
                  <a:lnTo>
                    <a:pt x="1150" y="4190"/>
                  </a:lnTo>
                  <a:lnTo>
                    <a:pt x="1273" y="4266"/>
                  </a:lnTo>
                  <a:lnTo>
                    <a:pt x="1395" y="4327"/>
                  </a:lnTo>
                  <a:lnTo>
                    <a:pt x="1527" y="4388"/>
                  </a:lnTo>
                  <a:lnTo>
                    <a:pt x="1659" y="4449"/>
                  </a:lnTo>
                  <a:lnTo>
                    <a:pt x="1791" y="4503"/>
                  </a:lnTo>
                  <a:lnTo>
                    <a:pt x="1934" y="4548"/>
                  </a:lnTo>
                  <a:lnTo>
                    <a:pt x="2076" y="4594"/>
                  </a:lnTo>
                  <a:lnTo>
                    <a:pt x="2219" y="4625"/>
                  </a:lnTo>
                  <a:lnTo>
                    <a:pt x="2371" y="4663"/>
                  </a:lnTo>
                  <a:lnTo>
                    <a:pt x="2524" y="4686"/>
                  </a:lnTo>
                  <a:lnTo>
                    <a:pt x="2676" y="4709"/>
                  </a:lnTo>
                  <a:lnTo>
                    <a:pt x="2839" y="4724"/>
                  </a:lnTo>
                  <a:lnTo>
                    <a:pt x="3002" y="4732"/>
                  </a:lnTo>
                  <a:lnTo>
                    <a:pt x="3317" y="4732"/>
                  </a:lnTo>
                  <a:lnTo>
                    <a:pt x="3480" y="4724"/>
                  </a:lnTo>
                  <a:lnTo>
                    <a:pt x="3643" y="4709"/>
                  </a:lnTo>
                  <a:lnTo>
                    <a:pt x="3796" y="4686"/>
                  </a:lnTo>
                  <a:lnTo>
                    <a:pt x="3948" y="4663"/>
                  </a:lnTo>
                  <a:lnTo>
                    <a:pt x="4101" y="4625"/>
                  </a:lnTo>
                  <a:lnTo>
                    <a:pt x="4243" y="4594"/>
                  </a:lnTo>
                  <a:lnTo>
                    <a:pt x="4386" y="4548"/>
                  </a:lnTo>
                  <a:lnTo>
                    <a:pt x="4528" y="4503"/>
                  </a:lnTo>
                  <a:lnTo>
                    <a:pt x="4660" y="4449"/>
                  </a:lnTo>
                  <a:lnTo>
                    <a:pt x="4793" y="4388"/>
                  </a:lnTo>
                  <a:lnTo>
                    <a:pt x="4925" y="4327"/>
                  </a:lnTo>
                  <a:lnTo>
                    <a:pt x="5047" y="4266"/>
                  </a:lnTo>
                  <a:lnTo>
                    <a:pt x="5169" y="4190"/>
                  </a:lnTo>
                  <a:lnTo>
                    <a:pt x="5281" y="4121"/>
                  </a:lnTo>
                  <a:lnTo>
                    <a:pt x="5393" y="4037"/>
                  </a:lnTo>
                  <a:lnTo>
                    <a:pt x="5495" y="3961"/>
                  </a:lnTo>
                  <a:lnTo>
                    <a:pt x="5596" y="3869"/>
                  </a:lnTo>
                  <a:lnTo>
                    <a:pt x="5688" y="3785"/>
                  </a:lnTo>
                  <a:lnTo>
                    <a:pt x="5779" y="3686"/>
                  </a:lnTo>
                  <a:lnTo>
                    <a:pt x="5861" y="3595"/>
                  </a:lnTo>
                  <a:lnTo>
                    <a:pt x="5932" y="3495"/>
                  </a:lnTo>
                  <a:lnTo>
                    <a:pt x="6003" y="3396"/>
                  </a:lnTo>
                  <a:lnTo>
                    <a:pt x="6064" y="3289"/>
                  </a:lnTo>
                  <a:lnTo>
                    <a:pt x="6125" y="3183"/>
                  </a:lnTo>
                  <a:lnTo>
                    <a:pt x="6176" y="3068"/>
                  </a:lnTo>
                  <a:lnTo>
                    <a:pt x="6217" y="2961"/>
                  </a:lnTo>
                  <a:lnTo>
                    <a:pt x="6247" y="2847"/>
                  </a:lnTo>
                  <a:lnTo>
                    <a:pt x="6278" y="2725"/>
                  </a:lnTo>
                  <a:lnTo>
                    <a:pt x="6298" y="2610"/>
                  </a:lnTo>
                  <a:lnTo>
                    <a:pt x="6309" y="2488"/>
                  </a:lnTo>
                  <a:lnTo>
                    <a:pt x="6319" y="2366"/>
                  </a:lnTo>
                  <a:lnTo>
                    <a:pt x="6309" y="2244"/>
                  </a:lnTo>
                  <a:lnTo>
                    <a:pt x="6298" y="2122"/>
                  </a:lnTo>
                  <a:lnTo>
                    <a:pt x="6278" y="2008"/>
                  </a:lnTo>
                  <a:lnTo>
                    <a:pt x="6247" y="1893"/>
                  </a:lnTo>
                  <a:lnTo>
                    <a:pt x="6217" y="1779"/>
                  </a:lnTo>
                  <a:lnTo>
                    <a:pt x="6176" y="1664"/>
                  </a:lnTo>
                  <a:lnTo>
                    <a:pt x="6125" y="1557"/>
                  </a:lnTo>
                  <a:lnTo>
                    <a:pt x="6064" y="1451"/>
                  </a:lnTo>
                  <a:lnTo>
                    <a:pt x="6003" y="1344"/>
                  </a:lnTo>
                  <a:lnTo>
                    <a:pt x="5932" y="1237"/>
                  </a:lnTo>
                  <a:lnTo>
                    <a:pt x="5861" y="1138"/>
                  </a:lnTo>
                  <a:lnTo>
                    <a:pt x="5779" y="1046"/>
                  </a:lnTo>
                  <a:lnTo>
                    <a:pt x="5688" y="955"/>
                  </a:lnTo>
                  <a:lnTo>
                    <a:pt x="5596" y="863"/>
                  </a:lnTo>
                  <a:lnTo>
                    <a:pt x="5495" y="779"/>
                  </a:lnTo>
                  <a:lnTo>
                    <a:pt x="5393" y="695"/>
                  </a:lnTo>
                  <a:lnTo>
                    <a:pt x="5281" y="619"/>
                  </a:lnTo>
                  <a:lnTo>
                    <a:pt x="5169" y="543"/>
                  </a:lnTo>
                  <a:lnTo>
                    <a:pt x="5047" y="474"/>
                  </a:lnTo>
                  <a:lnTo>
                    <a:pt x="4925" y="405"/>
                  </a:lnTo>
                  <a:lnTo>
                    <a:pt x="4793" y="344"/>
                  </a:lnTo>
                  <a:lnTo>
                    <a:pt x="4660" y="283"/>
                  </a:lnTo>
                  <a:lnTo>
                    <a:pt x="4528" y="237"/>
                  </a:lnTo>
                  <a:lnTo>
                    <a:pt x="4386" y="184"/>
                  </a:lnTo>
                  <a:lnTo>
                    <a:pt x="4243" y="146"/>
                  </a:lnTo>
                  <a:lnTo>
                    <a:pt x="4101" y="108"/>
                  </a:lnTo>
                  <a:lnTo>
                    <a:pt x="3948" y="77"/>
                  </a:lnTo>
                  <a:lnTo>
                    <a:pt x="3796" y="47"/>
                  </a:lnTo>
                  <a:lnTo>
                    <a:pt x="3643" y="31"/>
                  </a:lnTo>
                  <a:lnTo>
                    <a:pt x="3480" y="16"/>
                  </a:lnTo>
                  <a:lnTo>
                    <a:pt x="331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7" name="Google Shape;317;p27"/>
          <p:cNvGrpSpPr/>
          <p:nvPr/>
        </p:nvGrpSpPr>
        <p:grpSpPr>
          <a:xfrm>
            <a:off x="7124963" y="1384201"/>
            <a:ext cx="365744" cy="360566"/>
            <a:chOff x="5658253" y="2980800"/>
            <a:chExt cx="687360" cy="673200"/>
          </a:xfrm>
        </p:grpSpPr>
        <p:sp>
          <p:nvSpPr>
            <p:cNvPr id="318" name="Google Shape;318;p27"/>
            <p:cNvSpPr/>
            <p:nvPr/>
          </p:nvSpPr>
          <p:spPr>
            <a:xfrm flipH="1">
              <a:off x="5658253" y="2980800"/>
              <a:ext cx="687360" cy="673200"/>
            </a:xfrm>
            <a:custGeom>
              <a:rect b="b" l="l" r="r" t="t"/>
              <a:pathLst>
                <a:path extrusionOk="0" h="26928" w="34368">
                  <a:moveTo>
                    <a:pt x="9116" y="7890"/>
                  </a:moveTo>
                  <a:lnTo>
                    <a:pt x="9116" y="11042"/>
                  </a:lnTo>
                  <a:lnTo>
                    <a:pt x="6308" y="11042"/>
                  </a:lnTo>
                  <a:lnTo>
                    <a:pt x="6308" y="7890"/>
                  </a:lnTo>
                  <a:close/>
                  <a:moveTo>
                    <a:pt x="14020" y="7890"/>
                  </a:moveTo>
                  <a:lnTo>
                    <a:pt x="14020" y="11042"/>
                  </a:lnTo>
                  <a:lnTo>
                    <a:pt x="11222" y="11042"/>
                  </a:lnTo>
                  <a:lnTo>
                    <a:pt x="11222" y="7890"/>
                  </a:lnTo>
                  <a:close/>
                  <a:moveTo>
                    <a:pt x="17184" y="1573"/>
                  </a:moveTo>
                  <a:lnTo>
                    <a:pt x="17286" y="1580"/>
                  </a:lnTo>
                  <a:lnTo>
                    <a:pt x="17388" y="1595"/>
                  </a:lnTo>
                  <a:lnTo>
                    <a:pt x="17489" y="1611"/>
                  </a:lnTo>
                  <a:lnTo>
                    <a:pt x="17591" y="1641"/>
                  </a:lnTo>
                  <a:lnTo>
                    <a:pt x="17683" y="1672"/>
                  </a:lnTo>
                  <a:lnTo>
                    <a:pt x="17764" y="1710"/>
                  </a:lnTo>
                  <a:lnTo>
                    <a:pt x="17845" y="1756"/>
                  </a:lnTo>
                  <a:lnTo>
                    <a:pt x="17927" y="1809"/>
                  </a:lnTo>
                  <a:lnTo>
                    <a:pt x="17988" y="1863"/>
                  </a:lnTo>
                  <a:lnTo>
                    <a:pt x="18049" y="1924"/>
                  </a:lnTo>
                  <a:lnTo>
                    <a:pt x="18110" y="1992"/>
                  </a:lnTo>
                  <a:lnTo>
                    <a:pt x="18151" y="2061"/>
                  </a:lnTo>
                  <a:lnTo>
                    <a:pt x="18181" y="2130"/>
                  </a:lnTo>
                  <a:lnTo>
                    <a:pt x="18212" y="2206"/>
                  </a:lnTo>
                  <a:lnTo>
                    <a:pt x="18232" y="2282"/>
                  </a:lnTo>
                  <a:lnTo>
                    <a:pt x="18232" y="2366"/>
                  </a:lnTo>
                  <a:lnTo>
                    <a:pt x="18232" y="4312"/>
                  </a:lnTo>
                  <a:lnTo>
                    <a:pt x="17031" y="4312"/>
                  </a:lnTo>
                  <a:lnTo>
                    <a:pt x="16889" y="4320"/>
                  </a:lnTo>
                  <a:lnTo>
                    <a:pt x="16747" y="4335"/>
                  </a:lnTo>
                  <a:lnTo>
                    <a:pt x="16604" y="4350"/>
                  </a:lnTo>
                  <a:lnTo>
                    <a:pt x="16462" y="4373"/>
                  </a:lnTo>
                  <a:lnTo>
                    <a:pt x="16329" y="4396"/>
                  </a:lnTo>
                  <a:lnTo>
                    <a:pt x="16197" y="4426"/>
                  </a:lnTo>
                  <a:lnTo>
                    <a:pt x="16065" y="4464"/>
                  </a:lnTo>
                  <a:lnTo>
                    <a:pt x="15933" y="4503"/>
                  </a:lnTo>
                  <a:lnTo>
                    <a:pt x="15811" y="4548"/>
                  </a:lnTo>
                  <a:lnTo>
                    <a:pt x="15566" y="4648"/>
                  </a:lnTo>
                  <a:lnTo>
                    <a:pt x="15332" y="4762"/>
                  </a:lnTo>
                  <a:lnTo>
                    <a:pt x="15119" y="4884"/>
                  </a:lnTo>
                  <a:lnTo>
                    <a:pt x="14925" y="5029"/>
                  </a:lnTo>
                  <a:lnTo>
                    <a:pt x="14742" y="5182"/>
                  </a:lnTo>
                  <a:lnTo>
                    <a:pt x="14569" y="5342"/>
                  </a:lnTo>
                  <a:lnTo>
                    <a:pt x="14427" y="5517"/>
                  </a:lnTo>
                  <a:lnTo>
                    <a:pt x="14305" y="5708"/>
                  </a:lnTo>
                  <a:lnTo>
                    <a:pt x="14254" y="5800"/>
                  </a:lnTo>
                  <a:lnTo>
                    <a:pt x="14203" y="5899"/>
                  </a:lnTo>
                  <a:lnTo>
                    <a:pt x="14152" y="5998"/>
                  </a:lnTo>
                  <a:lnTo>
                    <a:pt x="14122" y="6105"/>
                  </a:lnTo>
                  <a:lnTo>
                    <a:pt x="14091" y="6204"/>
                  </a:lnTo>
                  <a:lnTo>
                    <a:pt x="14061" y="6311"/>
                  </a:lnTo>
                  <a:lnTo>
                    <a:pt x="11222" y="6311"/>
                  </a:lnTo>
                  <a:lnTo>
                    <a:pt x="11222" y="4472"/>
                  </a:lnTo>
                  <a:lnTo>
                    <a:pt x="11212" y="4388"/>
                  </a:lnTo>
                  <a:lnTo>
                    <a:pt x="11202" y="4312"/>
                  </a:lnTo>
                  <a:lnTo>
                    <a:pt x="11171" y="4236"/>
                  </a:lnTo>
                  <a:lnTo>
                    <a:pt x="11141" y="4159"/>
                  </a:lnTo>
                  <a:lnTo>
                    <a:pt x="11090" y="4091"/>
                  </a:lnTo>
                  <a:lnTo>
                    <a:pt x="11039" y="4030"/>
                  </a:lnTo>
                  <a:lnTo>
                    <a:pt x="10978" y="3969"/>
                  </a:lnTo>
                  <a:lnTo>
                    <a:pt x="10907" y="3907"/>
                  </a:lnTo>
                  <a:lnTo>
                    <a:pt x="10836" y="3862"/>
                  </a:lnTo>
                  <a:lnTo>
                    <a:pt x="10754" y="3816"/>
                  </a:lnTo>
                  <a:lnTo>
                    <a:pt x="10673" y="3778"/>
                  </a:lnTo>
                  <a:lnTo>
                    <a:pt x="10581" y="3740"/>
                  </a:lnTo>
                  <a:lnTo>
                    <a:pt x="10480" y="3717"/>
                  </a:lnTo>
                  <a:lnTo>
                    <a:pt x="10378" y="3694"/>
                  </a:lnTo>
                  <a:lnTo>
                    <a:pt x="10276" y="3686"/>
                  </a:lnTo>
                  <a:lnTo>
                    <a:pt x="10164" y="3679"/>
                  </a:lnTo>
                  <a:lnTo>
                    <a:pt x="10062" y="3686"/>
                  </a:lnTo>
                  <a:lnTo>
                    <a:pt x="9951" y="3694"/>
                  </a:lnTo>
                  <a:lnTo>
                    <a:pt x="9859" y="3717"/>
                  </a:lnTo>
                  <a:lnTo>
                    <a:pt x="9757" y="3740"/>
                  </a:lnTo>
                  <a:lnTo>
                    <a:pt x="9666" y="3778"/>
                  </a:lnTo>
                  <a:lnTo>
                    <a:pt x="9574" y="3816"/>
                  </a:lnTo>
                  <a:lnTo>
                    <a:pt x="9503" y="3862"/>
                  </a:lnTo>
                  <a:lnTo>
                    <a:pt x="9421" y="3907"/>
                  </a:lnTo>
                  <a:lnTo>
                    <a:pt x="9350" y="3969"/>
                  </a:lnTo>
                  <a:lnTo>
                    <a:pt x="9299" y="4030"/>
                  </a:lnTo>
                  <a:lnTo>
                    <a:pt x="9238" y="4091"/>
                  </a:lnTo>
                  <a:lnTo>
                    <a:pt x="9198" y="4159"/>
                  </a:lnTo>
                  <a:lnTo>
                    <a:pt x="9167" y="4236"/>
                  </a:lnTo>
                  <a:lnTo>
                    <a:pt x="9137" y="4312"/>
                  </a:lnTo>
                  <a:lnTo>
                    <a:pt x="9116" y="4388"/>
                  </a:lnTo>
                  <a:lnTo>
                    <a:pt x="9116" y="4472"/>
                  </a:lnTo>
                  <a:lnTo>
                    <a:pt x="9116" y="6311"/>
                  </a:lnTo>
                  <a:lnTo>
                    <a:pt x="5148" y="6311"/>
                  </a:lnTo>
                  <a:lnTo>
                    <a:pt x="5047" y="6326"/>
                  </a:lnTo>
                  <a:lnTo>
                    <a:pt x="4945" y="6349"/>
                  </a:lnTo>
                  <a:lnTo>
                    <a:pt x="4843" y="6372"/>
                  </a:lnTo>
                  <a:lnTo>
                    <a:pt x="4752" y="6403"/>
                  </a:lnTo>
                  <a:lnTo>
                    <a:pt x="4670" y="6448"/>
                  </a:lnTo>
                  <a:lnTo>
                    <a:pt x="4589" y="6487"/>
                  </a:lnTo>
                  <a:lnTo>
                    <a:pt x="4518" y="6540"/>
                  </a:lnTo>
                  <a:lnTo>
                    <a:pt x="4447" y="6601"/>
                  </a:lnTo>
                  <a:lnTo>
                    <a:pt x="4385" y="6654"/>
                  </a:lnTo>
                  <a:lnTo>
                    <a:pt x="4335" y="6723"/>
                  </a:lnTo>
                  <a:lnTo>
                    <a:pt x="4284" y="6792"/>
                  </a:lnTo>
                  <a:lnTo>
                    <a:pt x="4253" y="6868"/>
                  </a:lnTo>
                  <a:lnTo>
                    <a:pt x="4223" y="6937"/>
                  </a:lnTo>
                  <a:lnTo>
                    <a:pt x="4213" y="7021"/>
                  </a:lnTo>
                  <a:lnTo>
                    <a:pt x="4202" y="7097"/>
                  </a:lnTo>
                  <a:lnTo>
                    <a:pt x="4202" y="11835"/>
                  </a:lnTo>
                  <a:lnTo>
                    <a:pt x="4213" y="11912"/>
                  </a:lnTo>
                  <a:lnTo>
                    <a:pt x="4223" y="11996"/>
                  </a:lnTo>
                  <a:lnTo>
                    <a:pt x="4253" y="12064"/>
                  </a:lnTo>
                  <a:lnTo>
                    <a:pt x="4284" y="12141"/>
                  </a:lnTo>
                  <a:lnTo>
                    <a:pt x="4335" y="12209"/>
                  </a:lnTo>
                  <a:lnTo>
                    <a:pt x="4385" y="12278"/>
                  </a:lnTo>
                  <a:lnTo>
                    <a:pt x="4447" y="12339"/>
                  </a:lnTo>
                  <a:lnTo>
                    <a:pt x="4518" y="12392"/>
                  </a:lnTo>
                  <a:lnTo>
                    <a:pt x="4589" y="12446"/>
                  </a:lnTo>
                  <a:lnTo>
                    <a:pt x="4670" y="12484"/>
                  </a:lnTo>
                  <a:lnTo>
                    <a:pt x="4752" y="12530"/>
                  </a:lnTo>
                  <a:lnTo>
                    <a:pt x="4843" y="12560"/>
                  </a:lnTo>
                  <a:lnTo>
                    <a:pt x="4945" y="12591"/>
                  </a:lnTo>
                  <a:lnTo>
                    <a:pt x="5047" y="12606"/>
                  </a:lnTo>
                  <a:lnTo>
                    <a:pt x="5148" y="12621"/>
                  </a:lnTo>
                  <a:lnTo>
                    <a:pt x="9116" y="12621"/>
                  </a:lnTo>
                  <a:lnTo>
                    <a:pt x="9116" y="18146"/>
                  </a:lnTo>
                  <a:lnTo>
                    <a:pt x="9116" y="18229"/>
                  </a:lnTo>
                  <a:lnTo>
                    <a:pt x="9137" y="18306"/>
                  </a:lnTo>
                  <a:lnTo>
                    <a:pt x="9167" y="18382"/>
                  </a:lnTo>
                  <a:lnTo>
                    <a:pt x="9198" y="18451"/>
                  </a:lnTo>
                  <a:lnTo>
                    <a:pt x="9238" y="18519"/>
                  </a:lnTo>
                  <a:lnTo>
                    <a:pt x="9299" y="18588"/>
                  </a:lnTo>
                  <a:lnTo>
                    <a:pt x="9350" y="18649"/>
                  </a:lnTo>
                  <a:lnTo>
                    <a:pt x="9421" y="18703"/>
                  </a:lnTo>
                  <a:lnTo>
                    <a:pt x="9503" y="18756"/>
                  </a:lnTo>
                  <a:lnTo>
                    <a:pt x="9574" y="18802"/>
                  </a:lnTo>
                  <a:lnTo>
                    <a:pt x="9666" y="18840"/>
                  </a:lnTo>
                  <a:lnTo>
                    <a:pt x="9757" y="18870"/>
                  </a:lnTo>
                  <a:lnTo>
                    <a:pt x="9859" y="18901"/>
                  </a:lnTo>
                  <a:lnTo>
                    <a:pt x="9951" y="18916"/>
                  </a:lnTo>
                  <a:lnTo>
                    <a:pt x="10062" y="18931"/>
                  </a:lnTo>
                  <a:lnTo>
                    <a:pt x="10276" y="18931"/>
                  </a:lnTo>
                  <a:lnTo>
                    <a:pt x="10378" y="18916"/>
                  </a:lnTo>
                  <a:lnTo>
                    <a:pt x="10480" y="18901"/>
                  </a:lnTo>
                  <a:lnTo>
                    <a:pt x="10581" y="18870"/>
                  </a:lnTo>
                  <a:lnTo>
                    <a:pt x="10673" y="18840"/>
                  </a:lnTo>
                  <a:lnTo>
                    <a:pt x="10754" y="18802"/>
                  </a:lnTo>
                  <a:lnTo>
                    <a:pt x="10836" y="18756"/>
                  </a:lnTo>
                  <a:lnTo>
                    <a:pt x="10907" y="18703"/>
                  </a:lnTo>
                  <a:lnTo>
                    <a:pt x="10978" y="18649"/>
                  </a:lnTo>
                  <a:lnTo>
                    <a:pt x="11039" y="18588"/>
                  </a:lnTo>
                  <a:lnTo>
                    <a:pt x="11090" y="18519"/>
                  </a:lnTo>
                  <a:lnTo>
                    <a:pt x="11141" y="18451"/>
                  </a:lnTo>
                  <a:lnTo>
                    <a:pt x="11171" y="18382"/>
                  </a:lnTo>
                  <a:lnTo>
                    <a:pt x="11202" y="18306"/>
                  </a:lnTo>
                  <a:lnTo>
                    <a:pt x="11212" y="18229"/>
                  </a:lnTo>
                  <a:lnTo>
                    <a:pt x="11222" y="18146"/>
                  </a:lnTo>
                  <a:lnTo>
                    <a:pt x="11222" y="12621"/>
                  </a:lnTo>
                  <a:lnTo>
                    <a:pt x="14020" y="12621"/>
                  </a:lnTo>
                  <a:lnTo>
                    <a:pt x="14020" y="21037"/>
                  </a:lnTo>
                  <a:lnTo>
                    <a:pt x="3043" y="21037"/>
                  </a:lnTo>
                  <a:lnTo>
                    <a:pt x="2941" y="21022"/>
                  </a:lnTo>
                  <a:lnTo>
                    <a:pt x="2839" y="21007"/>
                  </a:lnTo>
                  <a:lnTo>
                    <a:pt x="2747" y="20976"/>
                  </a:lnTo>
                  <a:lnTo>
                    <a:pt x="2656" y="20946"/>
                  </a:lnTo>
                  <a:lnTo>
                    <a:pt x="2564" y="20908"/>
                  </a:lnTo>
                  <a:lnTo>
                    <a:pt x="2483" y="20862"/>
                  </a:lnTo>
                  <a:lnTo>
                    <a:pt x="2412" y="20809"/>
                  </a:lnTo>
                  <a:lnTo>
                    <a:pt x="2341" y="20755"/>
                  </a:lnTo>
                  <a:lnTo>
                    <a:pt x="2279" y="20694"/>
                  </a:lnTo>
                  <a:lnTo>
                    <a:pt x="2229" y="20625"/>
                  </a:lnTo>
                  <a:lnTo>
                    <a:pt x="2188" y="20557"/>
                  </a:lnTo>
                  <a:lnTo>
                    <a:pt x="2147" y="20488"/>
                  </a:lnTo>
                  <a:lnTo>
                    <a:pt x="2127" y="20412"/>
                  </a:lnTo>
                  <a:lnTo>
                    <a:pt x="2107" y="20328"/>
                  </a:lnTo>
                  <a:lnTo>
                    <a:pt x="2096" y="20252"/>
                  </a:lnTo>
                  <a:lnTo>
                    <a:pt x="2096" y="2366"/>
                  </a:lnTo>
                  <a:lnTo>
                    <a:pt x="2107" y="2282"/>
                  </a:lnTo>
                  <a:lnTo>
                    <a:pt x="2127" y="2206"/>
                  </a:lnTo>
                  <a:lnTo>
                    <a:pt x="2147" y="2130"/>
                  </a:lnTo>
                  <a:lnTo>
                    <a:pt x="2188" y="2061"/>
                  </a:lnTo>
                  <a:lnTo>
                    <a:pt x="2229" y="1992"/>
                  </a:lnTo>
                  <a:lnTo>
                    <a:pt x="2279" y="1924"/>
                  </a:lnTo>
                  <a:lnTo>
                    <a:pt x="2341" y="1863"/>
                  </a:lnTo>
                  <a:lnTo>
                    <a:pt x="2412" y="1809"/>
                  </a:lnTo>
                  <a:lnTo>
                    <a:pt x="2483" y="1756"/>
                  </a:lnTo>
                  <a:lnTo>
                    <a:pt x="2564" y="1710"/>
                  </a:lnTo>
                  <a:lnTo>
                    <a:pt x="2656" y="1672"/>
                  </a:lnTo>
                  <a:lnTo>
                    <a:pt x="2747" y="1641"/>
                  </a:lnTo>
                  <a:lnTo>
                    <a:pt x="2839" y="1611"/>
                  </a:lnTo>
                  <a:lnTo>
                    <a:pt x="2941" y="1595"/>
                  </a:lnTo>
                  <a:lnTo>
                    <a:pt x="3043" y="1580"/>
                  </a:lnTo>
                  <a:lnTo>
                    <a:pt x="3154" y="1573"/>
                  </a:lnTo>
                  <a:close/>
                  <a:moveTo>
                    <a:pt x="31315" y="5891"/>
                  </a:moveTo>
                  <a:lnTo>
                    <a:pt x="31417" y="5907"/>
                  </a:lnTo>
                  <a:lnTo>
                    <a:pt x="31519" y="5922"/>
                  </a:lnTo>
                  <a:lnTo>
                    <a:pt x="31621" y="5952"/>
                  </a:lnTo>
                  <a:lnTo>
                    <a:pt x="31712" y="5983"/>
                  </a:lnTo>
                  <a:lnTo>
                    <a:pt x="31794" y="6021"/>
                  </a:lnTo>
                  <a:lnTo>
                    <a:pt x="31875" y="6067"/>
                  </a:lnTo>
                  <a:lnTo>
                    <a:pt x="31956" y="6120"/>
                  </a:lnTo>
                  <a:lnTo>
                    <a:pt x="32017" y="6174"/>
                  </a:lnTo>
                  <a:lnTo>
                    <a:pt x="32078" y="6235"/>
                  </a:lnTo>
                  <a:lnTo>
                    <a:pt x="32129" y="6303"/>
                  </a:lnTo>
                  <a:lnTo>
                    <a:pt x="32180" y="6372"/>
                  </a:lnTo>
                  <a:lnTo>
                    <a:pt x="32211" y="6441"/>
                  </a:lnTo>
                  <a:lnTo>
                    <a:pt x="32241" y="6517"/>
                  </a:lnTo>
                  <a:lnTo>
                    <a:pt x="32251" y="6601"/>
                  </a:lnTo>
                  <a:lnTo>
                    <a:pt x="32262" y="6677"/>
                  </a:lnTo>
                  <a:lnTo>
                    <a:pt x="32262" y="24563"/>
                  </a:lnTo>
                  <a:lnTo>
                    <a:pt x="32251" y="24647"/>
                  </a:lnTo>
                  <a:lnTo>
                    <a:pt x="32241" y="24723"/>
                  </a:lnTo>
                  <a:lnTo>
                    <a:pt x="32211" y="24799"/>
                  </a:lnTo>
                  <a:lnTo>
                    <a:pt x="32180" y="24868"/>
                  </a:lnTo>
                  <a:lnTo>
                    <a:pt x="32129" y="24937"/>
                  </a:lnTo>
                  <a:lnTo>
                    <a:pt x="32078" y="25005"/>
                  </a:lnTo>
                  <a:lnTo>
                    <a:pt x="32017" y="25066"/>
                  </a:lnTo>
                  <a:lnTo>
                    <a:pt x="31956" y="25120"/>
                  </a:lnTo>
                  <a:lnTo>
                    <a:pt x="31875" y="25173"/>
                  </a:lnTo>
                  <a:lnTo>
                    <a:pt x="31794" y="25219"/>
                  </a:lnTo>
                  <a:lnTo>
                    <a:pt x="31712" y="25257"/>
                  </a:lnTo>
                  <a:lnTo>
                    <a:pt x="31621" y="25287"/>
                  </a:lnTo>
                  <a:lnTo>
                    <a:pt x="31519" y="25318"/>
                  </a:lnTo>
                  <a:lnTo>
                    <a:pt x="31417" y="25333"/>
                  </a:lnTo>
                  <a:lnTo>
                    <a:pt x="31315" y="25349"/>
                  </a:lnTo>
                  <a:lnTo>
                    <a:pt x="31203" y="25356"/>
                  </a:lnTo>
                  <a:lnTo>
                    <a:pt x="17184" y="25356"/>
                  </a:lnTo>
                  <a:lnTo>
                    <a:pt x="17072" y="25349"/>
                  </a:lnTo>
                  <a:lnTo>
                    <a:pt x="16970" y="25333"/>
                  </a:lnTo>
                  <a:lnTo>
                    <a:pt x="16869" y="25318"/>
                  </a:lnTo>
                  <a:lnTo>
                    <a:pt x="16767" y="25287"/>
                  </a:lnTo>
                  <a:lnTo>
                    <a:pt x="16675" y="25257"/>
                  </a:lnTo>
                  <a:lnTo>
                    <a:pt x="16594" y="25219"/>
                  </a:lnTo>
                  <a:lnTo>
                    <a:pt x="16513" y="25173"/>
                  </a:lnTo>
                  <a:lnTo>
                    <a:pt x="16441" y="25120"/>
                  </a:lnTo>
                  <a:lnTo>
                    <a:pt x="16370" y="25066"/>
                  </a:lnTo>
                  <a:lnTo>
                    <a:pt x="16309" y="25005"/>
                  </a:lnTo>
                  <a:lnTo>
                    <a:pt x="16258" y="24937"/>
                  </a:lnTo>
                  <a:lnTo>
                    <a:pt x="16207" y="24868"/>
                  </a:lnTo>
                  <a:lnTo>
                    <a:pt x="16177" y="24799"/>
                  </a:lnTo>
                  <a:lnTo>
                    <a:pt x="16146" y="24723"/>
                  </a:lnTo>
                  <a:lnTo>
                    <a:pt x="16136" y="24647"/>
                  </a:lnTo>
                  <a:lnTo>
                    <a:pt x="16126" y="24563"/>
                  </a:lnTo>
                  <a:lnTo>
                    <a:pt x="16126" y="6677"/>
                  </a:lnTo>
                  <a:lnTo>
                    <a:pt x="16136" y="6601"/>
                  </a:lnTo>
                  <a:lnTo>
                    <a:pt x="16146" y="6517"/>
                  </a:lnTo>
                  <a:lnTo>
                    <a:pt x="16177" y="6441"/>
                  </a:lnTo>
                  <a:lnTo>
                    <a:pt x="16207" y="6372"/>
                  </a:lnTo>
                  <a:lnTo>
                    <a:pt x="16258" y="6303"/>
                  </a:lnTo>
                  <a:lnTo>
                    <a:pt x="16309" y="6235"/>
                  </a:lnTo>
                  <a:lnTo>
                    <a:pt x="16370" y="6174"/>
                  </a:lnTo>
                  <a:lnTo>
                    <a:pt x="16441" y="6120"/>
                  </a:lnTo>
                  <a:lnTo>
                    <a:pt x="16513" y="6067"/>
                  </a:lnTo>
                  <a:lnTo>
                    <a:pt x="16594" y="6021"/>
                  </a:lnTo>
                  <a:lnTo>
                    <a:pt x="16675" y="5983"/>
                  </a:lnTo>
                  <a:lnTo>
                    <a:pt x="16767" y="5952"/>
                  </a:lnTo>
                  <a:lnTo>
                    <a:pt x="16869" y="5922"/>
                  </a:lnTo>
                  <a:lnTo>
                    <a:pt x="16970" y="5907"/>
                  </a:lnTo>
                  <a:lnTo>
                    <a:pt x="17072" y="5891"/>
                  </a:lnTo>
                  <a:close/>
                  <a:moveTo>
                    <a:pt x="2992" y="1"/>
                  </a:moveTo>
                  <a:lnTo>
                    <a:pt x="2829" y="8"/>
                  </a:lnTo>
                  <a:lnTo>
                    <a:pt x="2676" y="24"/>
                  </a:lnTo>
                  <a:lnTo>
                    <a:pt x="2513" y="47"/>
                  </a:lnTo>
                  <a:lnTo>
                    <a:pt x="2361" y="69"/>
                  </a:lnTo>
                  <a:lnTo>
                    <a:pt x="2218" y="108"/>
                  </a:lnTo>
                  <a:lnTo>
                    <a:pt x="2066" y="138"/>
                  </a:lnTo>
                  <a:lnTo>
                    <a:pt x="1923" y="184"/>
                  </a:lnTo>
                  <a:lnTo>
                    <a:pt x="1791" y="230"/>
                  </a:lnTo>
                  <a:lnTo>
                    <a:pt x="1649" y="283"/>
                  </a:lnTo>
                  <a:lnTo>
                    <a:pt x="1516" y="344"/>
                  </a:lnTo>
                  <a:lnTo>
                    <a:pt x="1394" y="405"/>
                  </a:lnTo>
                  <a:lnTo>
                    <a:pt x="1262" y="466"/>
                  </a:lnTo>
                  <a:lnTo>
                    <a:pt x="1150" y="543"/>
                  </a:lnTo>
                  <a:lnTo>
                    <a:pt x="1028" y="611"/>
                  </a:lnTo>
                  <a:lnTo>
                    <a:pt x="926" y="695"/>
                  </a:lnTo>
                  <a:lnTo>
                    <a:pt x="814" y="771"/>
                  </a:lnTo>
                  <a:lnTo>
                    <a:pt x="723" y="863"/>
                  </a:lnTo>
                  <a:lnTo>
                    <a:pt x="621" y="947"/>
                  </a:lnTo>
                  <a:lnTo>
                    <a:pt x="540" y="1046"/>
                  </a:lnTo>
                  <a:lnTo>
                    <a:pt x="458" y="1138"/>
                  </a:lnTo>
                  <a:lnTo>
                    <a:pt x="377" y="1237"/>
                  </a:lnTo>
                  <a:lnTo>
                    <a:pt x="306" y="1336"/>
                  </a:lnTo>
                  <a:lnTo>
                    <a:pt x="245" y="1443"/>
                  </a:lnTo>
                  <a:lnTo>
                    <a:pt x="194" y="1550"/>
                  </a:lnTo>
                  <a:lnTo>
                    <a:pt x="143" y="1664"/>
                  </a:lnTo>
                  <a:lnTo>
                    <a:pt x="92" y="1771"/>
                  </a:lnTo>
                  <a:lnTo>
                    <a:pt x="62" y="1885"/>
                  </a:lnTo>
                  <a:lnTo>
                    <a:pt x="31" y="2008"/>
                  </a:lnTo>
                  <a:lnTo>
                    <a:pt x="11" y="2122"/>
                  </a:lnTo>
                  <a:lnTo>
                    <a:pt x="1" y="2244"/>
                  </a:lnTo>
                  <a:lnTo>
                    <a:pt x="1" y="2366"/>
                  </a:lnTo>
                  <a:lnTo>
                    <a:pt x="1" y="20252"/>
                  </a:lnTo>
                  <a:lnTo>
                    <a:pt x="1" y="20374"/>
                  </a:lnTo>
                  <a:lnTo>
                    <a:pt x="11" y="20488"/>
                  </a:lnTo>
                  <a:lnTo>
                    <a:pt x="31" y="20610"/>
                  </a:lnTo>
                  <a:lnTo>
                    <a:pt x="62" y="20725"/>
                  </a:lnTo>
                  <a:lnTo>
                    <a:pt x="92" y="20839"/>
                  </a:lnTo>
                  <a:lnTo>
                    <a:pt x="143" y="20954"/>
                  </a:lnTo>
                  <a:lnTo>
                    <a:pt x="194" y="21060"/>
                  </a:lnTo>
                  <a:lnTo>
                    <a:pt x="245" y="21167"/>
                  </a:lnTo>
                  <a:lnTo>
                    <a:pt x="306" y="21274"/>
                  </a:lnTo>
                  <a:lnTo>
                    <a:pt x="377" y="21381"/>
                  </a:lnTo>
                  <a:lnTo>
                    <a:pt x="458" y="21480"/>
                  </a:lnTo>
                  <a:lnTo>
                    <a:pt x="540" y="21572"/>
                  </a:lnTo>
                  <a:lnTo>
                    <a:pt x="621" y="21663"/>
                  </a:lnTo>
                  <a:lnTo>
                    <a:pt x="723" y="21755"/>
                  </a:lnTo>
                  <a:lnTo>
                    <a:pt x="814" y="21839"/>
                  </a:lnTo>
                  <a:lnTo>
                    <a:pt x="926" y="21923"/>
                  </a:lnTo>
                  <a:lnTo>
                    <a:pt x="1028" y="21999"/>
                  </a:lnTo>
                  <a:lnTo>
                    <a:pt x="1150" y="22075"/>
                  </a:lnTo>
                  <a:lnTo>
                    <a:pt x="1262" y="22144"/>
                  </a:lnTo>
                  <a:lnTo>
                    <a:pt x="1394" y="22212"/>
                  </a:lnTo>
                  <a:lnTo>
                    <a:pt x="1516" y="22274"/>
                  </a:lnTo>
                  <a:lnTo>
                    <a:pt x="1649" y="22335"/>
                  </a:lnTo>
                  <a:lnTo>
                    <a:pt x="1791" y="22380"/>
                  </a:lnTo>
                  <a:lnTo>
                    <a:pt x="1923" y="22434"/>
                  </a:lnTo>
                  <a:lnTo>
                    <a:pt x="2066" y="22472"/>
                  </a:lnTo>
                  <a:lnTo>
                    <a:pt x="2218" y="22510"/>
                  </a:lnTo>
                  <a:lnTo>
                    <a:pt x="2361" y="22541"/>
                  </a:lnTo>
                  <a:lnTo>
                    <a:pt x="2513" y="22571"/>
                  </a:lnTo>
                  <a:lnTo>
                    <a:pt x="2676" y="22586"/>
                  </a:lnTo>
                  <a:lnTo>
                    <a:pt x="2829" y="22602"/>
                  </a:lnTo>
                  <a:lnTo>
                    <a:pt x="2992" y="22617"/>
                  </a:lnTo>
                  <a:lnTo>
                    <a:pt x="14020" y="22617"/>
                  </a:lnTo>
                  <a:lnTo>
                    <a:pt x="14020" y="24563"/>
                  </a:lnTo>
                  <a:lnTo>
                    <a:pt x="14030" y="24685"/>
                  </a:lnTo>
                  <a:lnTo>
                    <a:pt x="14040" y="24807"/>
                  </a:lnTo>
                  <a:lnTo>
                    <a:pt x="14061" y="24921"/>
                  </a:lnTo>
                  <a:lnTo>
                    <a:pt x="14091" y="25043"/>
                  </a:lnTo>
                  <a:lnTo>
                    <a:pt x="14122" y="25158"/>
                  </a:lnTo>
                  <a:lnTo>
                    <a:pt x="14162" y="25265"/>
                  </a:lnTo>
                  <a:lnTo>
                    <a:pt x="14213" y="25379"/>
                  </a:lnTo>
                  <a:lnTo>
                    <a:pt x="14274" y="25486"/>
                  </a:lnTo>
                  <a:lnTo>
                    <a:pt x="14335" y="25585"/>
                  </a:lnTo>
                  <a:lnTo>
                    <a:pt x="14407" y="25692"/>
                  </a:lnTo>
                  <a:lnTo>
                    <a:pt x="14478" y="25791"/>
                  </a:lnTo>
                  <a:lnTo>
                    <a:pt x="14569" y="25883"/>
                  </a:lnTo>
                  <a:lnTo>
                    <a:pt x="14651" y="25982"/>
                  </a:lnTo>
                  <a:lnTo>
                    <a:pt x="14742" y="26066"/>
                  </a:lnTo>
                  <a:lnTo>
                    <a:pt x="14844" y="26157"/>
                  </a:lnTo>
                  <a:lnTo>
                    <a:pt x="14946" y="26234"/>
                  </a:lnTo>
                  <a:lnTo>
                    <a:pt x="15058" y="26318"/>
                  </a:lnTo>
                  <a:lnTo>
                    <a:pt x="15170" y="26386"/>
                  </a:lnTo>
                  <a:lnTo>
                    <a:pt x="15292" y="26463"/>
                  </a:lnTo>
                  <a:lnTo>
                    <a:pt x="15414" y="26524"/>
                  </a:lnTo>
                  <a:lnTo>
                    <a:pt x="15546" y="26585"/>
                  </a:lnTo>
                  <a:lnTo>
                    <a:pt x="15678" y="26646"/>
                  </a:lnTo>
                  <a:lnTo>
                    <a:pt x="15811" y="26699"/>
                  </a:lnTo>
                  <a:lnTo>
                    <a:pt x="15953" y="26745"/>
                  </a:lnTo>
                  <a:lnTo>
                    <a:pt x="16095" y="26783"/>
                  </a:lnTo>
                  <a:lnTo>
                    <a:pt x="16248" y="26821"/>
                  </a:lnTo>
                  <a:lnTo>
                    <a:pt x="16390" y="26859"/>
                  </a:lnTo>
                  <a:lnTo>
                    <a:pt x="16543" y="26882"/>
                  </a:lnTo>
                  <a:lnTo>
                    <a:pt x="16696" y="26905"/>
                  </a:lnTo>
                  <a:lnTo>
                    <a:pt x="16858" y="26920"/>
                  </a:lnTo>
                  <a:lnTo>
                    <a:pt x="17021" y="26928"/>
                  </a:lnTo>
                  <a:lnTo>
                    <a:pt x="31366" y="26928"/>
                  </a:lnTo>
                  <a:lnTo>
                    <a:pt x="31529" y="26920"/>
                  </a:lnTo>
                  <a:lnTo>
                    <a:pt x="31692" y="26905"/>
                  </a:lnTo>
                  <a:lnTo>
                    <a:pt x="31844" y="26882"/>
                  </a:lnTo>
                  <a:lnTo>
                    <a:pt x="31997" y="26859"/>
                  </a:lnTo>
                  <a:lnTo>
                    <a:pt x="32150" y="26821"/>
                  </a:lnTo>
                  <a:lnTo>
                    <a:pt x="32292" y="26783"/>
                  </a:lnTo>
                  <a:lnTo>
                    <a:pt x="32434" y="26745"/>
                  </a:lnTo>
                  <a:lnTo>
                    <a:pt x="32577" y="26699"/>
                  </a:lnTo>
                  <a:lnTo>
                    <a:pt x="32709" y="26646"/>
                  </a:lnTo>
                  <a:lnTo>
                    <a:pt x="32841" y="26585"/>
                  </a:lnTo>
                  <a:lnTo>
                    <a:pt x="32974" y="26524"/>
                  </a:lnTo>
                  <a:lnTo>
                    <a:pt x="33096" y="26463"/>
                  </a:lnTo>
                  <a:lnTo>
                    <a:pt x="33218" y="26386"/>
                  </a:lnTo>
                  <a:lnTo>
                    <a:pt x="33330" y="26318"/>
                  </a:lnTo>
                  <a:lnTo>
                    <a:pt x="33442" y="26234"/>
                  </a:lnTo>
                  <a:lnTo>
                    <a:pt x="33543" y="26157"/>
                  </a:lnTo>
                  <a:lnTo>
                    <a:pt x="33645" y="26066"/>
                  </a:lnTo>
                  <a:lnTo>
                    <a:pt x="33737" y="25982"/>
                  </a:lnTo>
                  <a:lnTo>
                    <a:pt x="33828" y="25883"/>
                  </a:lnTo>
                  <a:lnTo>
                    <a:pt x="33910" y="25791"/>
                  </a:lnTo>
                  <a:lnTo>
                    <a:pt x="33981" y="25692"/>
                  </a:lnTo>
                  <a:lnTo>
                    <a:pt x="34052" y="25585"/>
                  </a:lnTo>
                  <a:lnTo>
                    <a:pt x="34113" y="25486"/>
                  </a:lnTo>
                  <a:lnTo>
                    <a:pt x="34174" y="25379"/>
                  </a:lnTo>
                  <a:lnTo>
                    <a:pt x="34225" y="25265"/>
                  </a:lnTo>
                  <a:lnTo>
                    <a:pt x="34266" y="25158"/>
                  </a:lnTo>
                  <a:lnTo>
                    <a:pt x="34296" y="25043"/>
                  </a:lnTo>
                  <a:lnTo>
                    <a:pt x="34327" y="24921"/>
                  </a:lnTo>
                  <a:lnTo>
                    <a:pt x="34347" y="24807"/>
                  </a:lnTo>
                  <a:lnTo>
                    <a:pt x="34357" y="24685"/>
                  </a:lnTo>
                  <a:lnTo>
                    <a:pt x="34367" y="24563"/>
                  </a:lnTo>
                  <a:lnTo>
                    <a:pt x="34367" y="6677"/>
                  </a:lnTo>
                  <a:lnTo>
                    <a:pt x="34357" y="6555"/>
                  </a:lnTo>
                  <a:lnTo>
                    <a:pt x="34347" y="6433"/>
                  </a:lnTo>
                  <a:lnTo>
                    <a:pt x="34327" y="6319"/>
                  </a:lnTo>
                  <a:lnTo>
                    <a:pt x="34296" y="6204"/>
                  </a:lnTo>
                  <a:lnTo>
                    <a:pt x="34266" y="6090"/>
                  </a:lnTo>
                  <a:lnTo>
                    <a:pt x="34225" y="5975"/>
                  </a:lnTo>
                  <a:lnTo>
                    <a:pt x="34174" y="5868"/>
                  </a:lnTo>
                  <a:lnTo>
                    <a:pt x="34113" y="5754"/>
                  </a:lnTo>
                  <a:lnTo>
                    <a:pt x="34052" y="5655"/>
                  </a:lnTo>
                  <a:lnTo>
                    <a:pt x="33981" y="5548"/>
                  </a:lnTo>
                  <a:lnTo>
                    <a:pt x="33910" y="5449"/>
                  </a:lnTo>
                  <a:lnTo>
                    <a:pt x="33828" y="5357"/>
                  </a:lnTo>
                  <a:lnTo>
                    <a:pt x="33737" y="5266"/>
                  </a:lnTo>
                  <a:lnTo>
                    <a:pt x="33645" y="5174"/>
                  </a:lnTo>
                  <a:lnTo>
                    <a:pt x="33543" y="5090"/>
                  </a:lnTo>
                  <a:lnTo>
                    <a:pt x="33442" y="5006"/>
                  </a:lnTo>
                  <a:lnTo>
                    <a:pt x="33330" y="4930"/>
                  </a:lnTo>
                  <a:lnTo>
                    <a:pt x="33218" y="4854"/>
                  </a:lnTo>
                  <a:lnTo>
                    <a:pt x="33096" y="4785"/>
                  </a:lnTo>
                  <a:lnTo>
                    <a:pt x="32974" y="4716"/>
                  </a:lnTo>
                  <a:lnTo>
                    <a:pt x="32841" y="4655"/>
                  </a:lnTo>
                  <a:lnTo>
                    <a:pt x="32709" y="4594"/>
                  </a:lnTo>
                  <a:lnTo>
                    <a:pt x="32577" y="4548"/>
                  </a:lnTo>
                  <a:lnTo>
                    <a:pt x="32434" y="4495"/>
                  </a:lnTo>
                  <a:lnTo>
                    <a:pt x="32292" y="4457"/>
                  </a:lnTo>
                  <a:lnTo>
                    <a:pt x="32150" y="4419"/>
                  </a:lnTo>
                  <a:lnTo>
                    <a:pt x="31997" y="4388"/>
                  </a:lnTo>
                  <a:lnTo>
                    <a:pt x="31844" y="4358"/>
                  </a:lnTo>
                  <a:lnTo>
                    <a:pt x="31692" y="4335"/>
                  </a:lnTo>
                  <a:lnTo>
                    <a:pt x="31529" y="4327"/>
                  </a:lnTo>
                  <a:lnTo>
                    <a:pt x="31366" y="4312"/>
                  </a:lnTo>
                  <a:lnTo>
                    <a:pt x="20338" y="4312"/>
                  </a:lnTo>
                  <a:lnTo>
                    <a:pt x="20338" y="2366"/>
                  </a:lnTo>
                  <a:lnTo>
                    <a:pt x="20338" y="2244"/>
                  </a:lnTo>
                  <a:lnTo>
                    <a:pt x="20318" y="2122"/>
                  </a:lnTo>
                  <a:lnTo>
                    <a:pt x="20297" y="2008"/>
                  </a:lnTo>
                  <a:lnTo>
                    <a:pt x="20277" y="1885"/>
                  </a:lnTo>
                  <a:lnTo>
                    <a:pt x="20236" y="1771"/>
                  </a:lnTo>
                  <a:lnTo>
                    <a:pt x="20195" y="1664"/>
                  </a:lnTo>
                  <a:lnTo>
                    <a:pt x="20145" y="1550"/>
                  </a:lnTo>
                  <a:lnTo>
                    <a:pt x="20084" y="1443"/>
                  </a:lnTo>
                  <a:lnTo>
                    <a:pt x="20023" y="1336"/>
                  </a:lnTo>
                  <a:lnTo>
                    <a:pt x="19951" y="1237"/>
                  </a:lnTo>
                  <a:lnTo>
                    <a:pt x="19880" y="1138"/>
                  </a:lnTo>
                  <a:lnTo>
                    <a:pt x="19799" y="1046"/>
                  </a:lnTo>
                  <a:lnTo>
                    <a:pt x="19707" y="947"/>
                  </a:lnTo>
                  <a:lnTo>
                    <a:pt x="19616" y="863"/>
                  </a:lnTo>
                  <a:lnTo>
                    <a:pt x="19514" y="771"/>
                  </a:lnTo>
                  <a:lnTo>
                    <a:pt x="19412" y="695"/>
                  </a:lnTo>
                  <a:lnTo>
                    <a:pt x="19300" y="611"/>
                  </a:lnTo>
                  <a:lnTo>
                    <a:pt x="19188" y="543"/>
                  </a:lnTo>
                  <a:lnTo>
                    <a:pt x="19066" y="466"/>
                  </a:lnTo>
                  <a:lnTo>
                    <a:pt x="18944" y="405"/>
                  </a:lnTo>
                  <a:lnTo>
                    <a:pt x="18812" y="344"/>
                  </a:lnTo>
                  <a:lnTo>
                    <a:pt x="18680" y="283"/>
                  </a:lnTo>
                  <a:lnTo>
                    <a:pt x="18547" y="230"/>
                  </a:lnTo>
                  <a:lnTo>
                    <a:pt x="18405" y="184"/>
                  </a:lnTo>
                  <a:lnTo>
                    <a:pt x="18262" y="138"/>
                  </a:lnTo>
                  <a:lnTo>
                    <a:pt x="18120" y="108"/>
                  </a:lnTo>
                  <a:lnTo>
                    <a:pt x="17967" y="69"/>
                  </a:lnTo>
                  <a:lnTo>
                    <a:pt x="17815" y="47"/>
                  </a:lnTo>
                  <a:lnTo>
                    <a:pt x="17662" y="24"/>
                  </a:lnTo>
                  <a:lnTo>
                    <a:pt x="17499" y="8"/>
                  </a:lnTo>
                  <a:lnTo>
                    <a:pt x="1734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27"/>
            <p:cNvSpPr/>
            <p:nvPr/>
          </p:nvSpPr>
          <p:spPr>
            <a:xfrm flipH="1">
              <a:off x="5882693" y="3180525"/>
              <a:ext cx="98300" cy="144825"/>
            </a:xfrm>
            <a:custGeom>
              <a:rect b="b" l="l" r="r" t="t"/>
              <a:pathLst>
                <a:path extrusionOk="0" h="5793" w="4915">
                  <a:moveTo>
                    <a:pt x="2453" y="1"/>
                  </a:moveTo>
                  <a:lnTo>
                    <a:pt x="2351" y="8"/>
                  </a:lnTo>
                  <a:lnTo>
                    <a:pt x="2249" y="24"/>
                  </a:lnTo>
                  <a:lnTo>
                    <a:pt x="2148" y="39"/>
                  </a:lnTo>
                  <a:lnTo>
                    <a:pt x="2046" y="69"/>
                  </a:lnTo>
                  <a:lnTo>
                    <a:pt x="1954" y="100"/>
                  </a:lnTo>
                  <a:lnTo>
                    <a:pt x="1873" y="138"/>
                  </a:lnTo>
                  <a:lnTo>
                    <a:pt x="1792" y="184"/>
                  </a:lnTo>
                  <a:lnTo>
                    <a:pt x="1710" y="237"/>
                  </a:lnTo>
                  <a:lnTo>
                    <a:pt x="1649" y="291"/>
                  </a:lnTo>
                  <a:lnTo>
                    <a:pt x="1588" y="352"/>
                  </a:lnTo>
                  <a:lnTo>
                    <a:pt x="1527" y="420"/>
                  </a:lnTo>
                  <a:lnTo>
                    <a:pt x="1486" y="489"/>
                  </a:lnTo>
                  <a:lnTo>
                    <a:pt x="1456" y="558"/>
                  </a:lnTo>
                  <a:lnTo>
                    <a:pt x="1425" y="634"/>
                  </a:lnTo>
                  <a:lnTo>
                    <a:pt x="1415" y="710"/>
                  </a:lnTo>
                  <a:lnTo>
                    <a:pt x="1405" y="794"/>
                  </a:lnTo>
                  <a:lnTo>
                    <a:pt x="1405" y="2107"/>
                  </a:lnTo>
                  <a:lnTo>
                    <a:pt x="1049" y="2107"/>
                  </a:lnTo>
                  <a:lnTo>
                    <a:pt x="947" y="2114"/>
                  </a:lnTo>
                  <a:lnTo>
                    <a:pt x="845" y="2122"/>
                  </a:lnTo>
                  <a:lnTo>
                    <a:pt x="744" y="2145"/>
                  </a:lnTo>
                  <a:lnTo>
                    <a:pt x="642" y="2168"/>
                  </a:lnTo>
                  <a:lnTo>
                    <a:pt x="550" y="2206"/>
                  </a:lnTo>
                  <a:lnTo>
                    <a:pt x="469" y="2244"/>
                  </a:lnTo>
                  <a:lnTo>
                    <a:pt x="388" y="2290"/>
                  </a:lnTo>
                  <a:lnTo>
                    <a:pt x="306" y="2343"/>
                  </a:lnTo>
                  <a:lnTo>
                    <a:pt x="245" y="2397"/>
                  </a:lnTo>
                  <a:lnTo>
                    <a:pt x="184" y="2458"/>
                  </a:lnTo>
                  <a:lnTo>
                    <a:pt x="133" y="2519"/>
                  </a:lnTo>
                  <a:lnTo>
                    <a:pt x="82" y="2587"/>
                  </a:lnTo>
                  <a:lnTo>
                    <a:pt x="52" y="2664"/>
                  </a:lnTo>
                  <a:lnTo>
                    <a:pt x="21" y="2740"/>
                  </a:lnTo>
                  <a:lnTo>
                    <a:pt x="11" y="2816"/>
                  </a:lnTo>
                  <a:lnTo>
                    <a:pt x="1" y="2900"/>
                  </a:lnTo>
                  <a:lnTo>
                    <a:pt x="11" y="2976"/>
                  </a:lnTo>
                  <a:lnTo>
                    <a:pt x="21" y="3053"/>
                  </a:lnTo>
                  <a:lnTo>
                    <a:pt x="52" y="3129"/>
                  </a:lnTo>
                  <a:lnTo>
                    <a:pt x="82" y="3205"/>
                  </a:lnTo>
                  <a:lnTo>
                    <a:pt x="133" y="3274"/>
                  </a:lnTo>
                  <a:lnTo>
                    <a:pt x="184" y="3335"/>
                  </a:lnTo>
                  <a:lnTo>
                    <a:pt x="245" y="3396"/>
                  </a:lnTo>
                  <a:lnTo>
                    <a:pt x="306" y="3457"/>
                  </a:lnTo>
                  <a:lnTo>
                    <a:pt x="388" y="3503"/>
                  </a:lnTo>
                  <a:lnTo>
                    <a:pt x="469" y="3549"/>
                  </a:lnTo>
                  <a:lnTo>
                    <a:pt x="550" y="3595"/>
                  </a:lnTo>
                  <a:lnTo>
                    <a:pt x="642" y="3625"/>
                  </a:lnTo>
                  <a:lnTo>
                    <a:pt x="744" y="3648"/>
                  </a:lnTo>
                  <a:lnTo>
                    <a:pt x="845" y="3671"/>
                  </a:lnTo>
                  <a:lnTo>
                    <a:pt x="947" y="3686"/>
                  </a:lnTo>
                  <a:lnTo>
                    <a:pt x="1405" y="3686"/>
                  </a:lnTo>
                  <a:lnTo>
                    <a:pt x="1405" y="4998"/>
                  </a:lnTo>
                  <a:lnTo>
                    <a:pt x="1415" y="5082"/>
                  </a:lnTo>
                  <a:lnTo>
                    <a:pt x="1425" y="5159"/>
                  </a:lnTo>
                  <a:lnTo>
                    <a:pt x="1456" y="5235"/>
                  </a:lnTo>
                  <a:lnTo>
                    <a:pt x="1486" y="5311"/>
                  </a:lnTo>
                  <a:lnTo>
                    <a:pt x="1527" y="5380"/>
                  </a:lnTo>
                  <a:lnTo>
                    <a:pt x="1588" y="5441"/>
                  </a:lnTo>
                  <a:lnTo>
                    <a:pt x="1649" y="5502"/>
                  </a:lnTo>
                  <a:lnTo>
                    <a:pt x="1710" y="5563"/>
                  </a:lnTo>
                  <a:lnTo>
                    <a:pt x="1792" y="5609"/>
                  </a:lnTo>
                  <a:lnTo>
                    <a:pt x="1873" y="5655"/>
                  </a:lnTo>
                  <a:lnTo>
                    <a:pt x="1954" y="5693"/>
                  </a:lnTo>
                  <a:lnTo>
                    <a:pt x="2046" y="5731"/>
                  </a:lnTo>
                  <a:lnTo>
                    <a:pt x="2148" y="5754"/>
                  </a:lnTo>
                  <a:lnTo>
                    <a:pt x="2249" y="5777"/>
                  </a:lnTo>
                  <a:lnTo>
                    <a:pt x="2351" y="5784"/>
                  </a:lnTo>
                  <a:lnTo>
                    <a:pt x="2453" y="5792"/>
                  </a:lnTo>
                  <a:lnTo>
                    <a:pt x="2565" y="5784"/>
                  </a:lnTo>
                  <a:lnTo>
                    <a:pt x="2666" y="5777"/>
                  </a:lnTo>
                  <a:lnTo>
                    <a:pt x="2768" y="5754"/>
                  </a:lnTo>
                  <a:lnTo>
                    <a:pt x="2870" y="5731"/>
                  </a:lnTo>
                  <a:lnTo>
                    <a:pt x="2961" y="5693"/>
                  </a:lnTo>
                  <a:lnTo>
                    <a:pt x="3043" y="5655"/>
                  </a:lnTo>
                  <a:lnTo>
                    <a:pt x="3124" y="5609"/>
                  </a:lnTo>
                  <a:lnTo>
                    <a:pt x="3195" y="5563"/>
                  </a:lnTo>
                  <a:lnTo>
                    <a:pt x="3267" y="5502"/>
                  </a:lnTo>
                  <a:lnTo>
                    <a:pt x="3328" y="5441"/>
                  </a:lnTo>
                  <a:lnTo>
                    <a:pt x="3379" y="5380"/>
                  </a:lnTo>
                  <a:lnTo>
                    <a:pt x="3429" y="5311"/>
                  </a:lnTo>
                  <a:lnTo>
                    <a:pt x="3460" y="5235"/>
                  </a:lnTo>
                  <a:lnTo>
                    <a:pt x="3491" y="5159"/>
                  </a:lnTo>
                  <a:lnTo>
                    <a:pt x="3501" y="5082"/>
                  </a:lnTo>
                  <a:lnTo>
                    <a:pt x="3511" y="4998"/>
                  </a:lnTo>
                  <a:lnTo>
                    <a:pt x="3511" y="3686"/>
                  </a:lnTo>
                  <a:lnTo>
                    <a:pt x="3969" y="3686"/>
                  </a:lnTo>
                  <a:lnTo>
                    <a:pt x="4070" y="3671"/>
                  </a:lnTo>
                  <a:lnTo>
                    <a:pt x="4172" y="3648"/>
                  </a:lnTo>
                  <a:lnTo>
                    <a:pt x="4274" y="3625"/>
                  </a:lnTo>
                  <a:lnTo>
                    <a:pt x="4365" y="3595"/>
                  </a:lnTo>
                  <a:lnTo>
                    <a:pt x="4447" y="3549"/>
                  </a:lnTo>
                  <a:lnTo>
                    <a:pt x="4528" y="3503"/>
                  </a:lnTo>
                  <a:lnTo>
                    <a:pt x="4599" y="3457"/>
                  </a:lnTo>
                  <a:lnTo>
                    <a:pt x="4671" y="3396"/>
                  </a:lnTo>
                  <a:lnTo>
                    <a:pt x="4732" y="3335"/>
                  </a:lnTo>
                  <a:lnTo>
                    <a:pt x="4783" y="3274"/>
                  </a:lnTo>
                  <a:lnTo>
                    <a:pt x="4833" y="3205"/>
                  </a:lnTo>
                  <a:lnTo>
                    <a:pt x="4864" y="3129"/>
                  </a:lnTo>
                  <a:lnTo>
                    <a:pt x="4895" y="3053"/>
                  </a:lnTo>
                  <a:lnTo>
                    <a:pt x="4905" y="2976"/>
                  </a:lnTo>
                  <a:lnTo>
                    <a:pt x="4915" y="2900"/>
                  </a:lnTo>
                  <a:lnTo>
                    <a:pt x="4905" y="2816"/>
                  </a:lnTo>
                  <a:lnTo>
                    <a:pt x="4895" y="2740"/>
                  </a:lnTo>
                  <a:lnTo>
                    <a:pt x="4864" y="2664"/>
                  </a:lnTo>
                  <a:lnTo>
                    <a:pt x="4833" y="2587"/>
                  </a:lnTo>
                  <a:lnTo>
                    <a:pt x="4783" y="2519"/>
                  </a:lnTo>
                  <a:lnTo>
                    <a:pt x="4732" y="2458"/>
                  </a:lnTo>
                  <a:lnTo>
                    <a:pt x="4671" y="2397"/>
                  </a:lnTo>
                  <a:lnTo>
                    <a:pt x="4599" y="2343"/>
                  </a:lnTo>
                  <a:lnTo>
                    <a:pt x="4528" y="2290"/>
                  </a:lnTo>
                  <a:lnTo>
                    <a:pt x="4447" y="2244"/>
                  </a:lnTo>
                  <a:lnTo>
                    <a:pt x="4365" y="2206"/>
                  </a:lnTo>
                  <a:lnTo>
                    <a:pt x="4274" y="2168"/>
                  </a:lnTo>
                  <a:lnTo>
                    <a:pt x="4172" y="2145"/>
                  </a:lnTo>
                  <a:lnTo>
                    <a:pt x="4070" y="2122"/>
                  </a:lnTo>
                  <a:lnTo>
                    <a:pt x="3969" y="2114"/>
                  </a:lnTo>
                  <a:lnTo>
                    <a:pt x="3857" y="2107"/>
                  </a:lnTo>
                  <a:lnTo>
                    <a:pt x="3511" y="2107"/>
                  </a:lnTo>
                  <a:lnTo>
                    <a:pt x="3511" y="794"/>
                  </a:lnTo>
                  <a:lnTo>
                    <a:pt x="3501" y="710"/>
                  </a:lnTo>
                  <a:lnTo>
                    <a:pt x="3491" y="634"/>
                  </a:lnTo>
                  <a:lnTo>
                    <a:pt x="3460" y="558"/>
                  </a:lnTo>
                  <a:lnTo>
                    <a:pt x="3429" y="489"/>
                  </a:lnTo>
                  <a:lnTo>
                    <a:pt x="3379" y="420"/>
                  </a:lnTo>
                  <a:lnTo>
                    <a:pt x="3328" y="352"/>
                  </a:lnTo>
                  <a:lnTo>
                    <a:pt x="3267" y="291"/>
                  </a:lnTo>
                  <a:lnTo>
                    <a:pt x="3195" y="237"/>
                  </a:lnTo>
                  <a:lnTo>
                    <a:pt x="3124" y="184"/>
                  </a:lnTo>
                  <a:lnTo>
                    <a:pt x="3043" y="138"/>
                  </a:lnTo>
                  <a:lnTo>
                    <a:pt x="2961" y="100"/>
                  </a:lnTo>
                  <a:lnTo>
                    <a:pt x="2870" y="69"/>
                  </a:lnTo>
                  <a:lnTo>
                    <a:pt x="2768" y="39"/>
                  </a:lnTo>
                  <a:lnTo>
                    <a:pt x="2666" y="24"/>
                  </a:lnTo>
                  <a:lnTo>
                    <a:pt x="2565" y="8"/>
                  </a:lnTo>
                  <a:lnTo>
                    <a:pt x="245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27"/>
            <p:cNvSpPr/>
            <p:nvPr/>
          </p:nvSpPr>
          <p:spPr>
            <a:xfrm flipH="1">
              <a:off x="5742493" y="3180525"/>
              <a:ext cx="98300" cy="144825"/>
            </a:xfrm>
            <a:custGeom>
              <a:rect b="b" l="l" r="r" t="t"/>
              <a:pathLst>
                <a:path extrusionOk="0" h="5793" w="4915">
                  <a:moveTo>
                    <a:pt x="2463" y="1"/>
                  </a:moveTo>
                  <a:lnTo>
                    <a:pt x="2351" y="8"/>
                  </a:lnTo>
                  <a:lnTo>
                    <a:pt x="2249" y="24"/>
                  </a:lnTo>
                  <a:lnTo>
                    <a:pt x="2147" y="39"/>
                  </a:lnTo>
                  <a:lnTo>
                    <a:pt x="2056" y="69"/>
                  </a:lnTo>
                  <a:lnTo>
                    <a:pt x="1954" y="100"/>
                  </a:lnTo>
                  <a:lnTo>
                    <a:pt x="1873" y="138"/>
                  </a:lnTo>
                  <a:lnTo>
                    <a:pt x="1791" y="184"/>
                  </a:lnTo>
                  <a:lnTo>
                    <a:pt x="1720" y="237"/>
                  </a:lnTo>
                  <a:lnTo>
                    <a:pt x="1649" y="291"/>
                  </a:lnTo>
                  <a:lnTo>
                    <a:pt x="1588" y="352"/>
                  </a:lnTo>
                  <a:lnTo>
                    <a:pt x="1537" y="420"/>
                  </a:lnTo>
                  <a:lnTo>
                    <a:pt x="1486" y="489"/>
                  </a:lnTo>
                  <a:lnTo>
                    <a:pt x="1455" y="558"/>
                  </a:lnTo>
                  <a:lnTo>
                    <a:pt x="1425" y="634"/>
                  </a:lnTo>
                  <a:lnTo>
                    <a:pt x="1415" y="710"/>
                  </a:lnTo>
                  <a:lnTo>
                    <a:pt x="1405" y="794"/>
                  </a:lnTo>
                  <a:lnTo>
                    <a:pt x="1405" y="2107"/>
                  </a:lnTo>
                  <a:lnTo>
                    <a:pt x="1059" y="2107"/>
                  </a:lnTo>
                  <a:lnTo>
                    <a:pt x="947" y="2114"/>
                  </a:lnTo>
                  <a:lnTo>
                    <a:pt x="845" y="2122"/>
                  </a:lnTo>
                  <a:lnTo>
                    <a:pt x="743" y="2145"/>
                  </a:lnTo>
                  <a:lnTo>
                    <a:pt x="652" y="2168"/>
                  </a:lnTo>
                  <a:lnTo>
                    <a:pt x="560" y="2206"/>
                  </a:lnTo>
                  <a:lnTo>
                    <a:pt x="469" y="2244"/>
                  </a:lnTo>
                  <a:lnTo>
                    <a:pt x="387" y="2290"/>
                  </a:lnTo>
                  <a:lnTo>
                    <a:pt x="316" y="2343"/>
                  </a:lnTo>
                  <a:lnTo>
                    <a:pt x="245" y="2397"/>
                  </a:lnTo>
                  <a:lnTo>
                    <a:pt x="184" y="2458"/>
                  </a:lnTo>
                  <a:lnTo>
                    <a:pt x="133" y="2519"/>
                  </a:lnTo>
                  <a:lnTo>
                    <a:pt x="92" y="2587"/>
                  </a:lnTo>
                  <a:lnTo>
                    <a:pt x="52" y="2664"/>
                  </a:lnTo>
                  <a:lnTo>
                    <a:pt x="31" y="2740"/>
                  </a:lnTo>
                  <a:lnTo>
                    <a:pt x="11" y="2816"/>
                  </a:lnTo>
                  <a:lnTo>
                    <a:pt x="1" y="2900"/>
                  </a:lnTo>
                  <a:lnTo>
                    <a:pt x="11" y="2976"/>
                  </a:lnTo>
                  <a:lnTo>
                    <a:pt x="31" y="3053"/>
                  </a:lnTo>
                  <a:lnTo>
                    <a:pt x="52" y="3129"/>
                  </a:lnTo>
                  <a:lnTo>
                    <a:pt x="92" y="3205"/>
                  </a:lnTo>
                  <a:lnTo>
                    <a:pt x="133" y="3274"/>
                  </a:lnTo>
                  <a:lnTo>
                    <a:pt x="184" y="3335"/>
                  </a:lnTo>
                  <a:lnTo>
                    <a:pt x="245" y="3396"/>
                  </a:lnTo>
                  <a:lnTo>
                    <a:pt x="316" y="3457"/>
                  </a:lnTo>
                  <a:lnTo>
                    <a:pt x="387" y="3503"/>
                  </a:lnTo>
                  <a:lnTo>
                    <a:pt x="469" y="3549"/>
                  </a:lnTo>
                  <a:lnTo>
                    <a:pt x="560" y="3595"/>
                  </a:lnTo>
                  <a:lnTo>
                    <a:pt x="652" y="3625"/>
                  </a:lnTo>
                  <a:lnTo>
                    <a:pt x="743" y="3648"/>
                  </a:lnTo>
                  <a:lnTo>
                    <a:pt x="845" y="3671"/>
                  </a:lnTo>
                  <a:lnTo>
                    <a:pt x="947" y="3686"/>
                  </a:lnTo>
                  <a:lnTo>
                    <a:pt x="1405" y="3686"/>
                  </a:lnTo>
                  <a:lnTo>
                    <a:pt x="1405" y="4998"/>
                  </a:lnTo>
                  <a:lnTo>
                    <a:pt x="1415" y="5082"/>
                  </a:lnTo>
                  <a:lnTo>
                    <a:pt x="1425" y="5159"/>
                  </a:lnTo>
                  <a:lnTo>
                    <a:pt x="1455" y="5235"/>
                  </a:lnTo>
                  <a:lnTo>
                    <a:pt x="1486" y="5311"/>
                  </a:lnTo>
                  <a:lnTo>
                    <a:pt x="1537" y="5380"/>
                  </a:lnTo>
                  <a:lnTo>
                    <a:pt x="1588" y="5441"/>
                  </a:lnTo>
                  <a:lnTo>
                    <a:pt x="1649" y="5502"/>
                  </a:lnTo>
                  <a:lnTo>
                    <a:pt x="1720" y="5563"/>
                  </a:lnTo>
                  <a:lnTo>
                    <a:pt x="1791" y="5609"/>
                  </a:lnTo>
                  <a:lnTo>
                    <a:pt x="1873" y="5655"/>
                  </a:lnTo>
                  <a:lnTo>
                    <a:pt x="1954" y="5693"/>
                  </a:lnTo>
                  <a:lnTo>
                    <a:pt x="2056" y="5731"/>
                  </a:lnTo>
                  <a:lnTo>
                    <a:pt x="2147" y="5754"/>
                  </a:lnTo>
                  <a:lnTo>
                    <a:pt x="2249" y="5777"/>
                  </a:lnTo>
                  <a:lnTo>
                    <a:pt x="2351" y="5784"/>
                  </a:lnTo>
                  <a:lnTo>
                    <a:pt x="2463" y="5792"/>
                  </a:lnTo>
                  <a:lnTo>
                    <a:pt x="2564" y="5784"/>
                  </a:lnTo>
                  <a:lnTo>
                    <a:pt x="2676" y="5777"/>
                  </a:lnTo>
                  <a:lnTo>
                    <a:pt x="2778" y="5754"/>
                  </a:lnTo>
                  <a:lnTo>
                    <a:pt x="2870" y="5731"/>
                  </a:lnTo>
                  <a:lnTo>
                    <a:pt x="2961" y="5693"/>
                  </a:lnTo>
                  <a:lnTo>
                    <a:pt x="3053" y="5655"/>
                  </a:lnTo>
                  <a:lnTo>
                    <a:pt x="3134" y="5609"/>
                  </a:lnTo>
                  <a:lnTo>
                    <a:pt x="3205" y="5563"/>
                  </a:lnTo>
                  <a:lnTo>
                    <a:pt x="3277" y="5502"/>
                  </a:lnTo>
                  <a:lnTo>
                    <a:pt x="3338" y="5441"/>
                  </a:lnTo>
                  <a:lnTo>
                    <a:pt x="3388" y="5380"/>
                  </a:lnTo>
                  <a:lnTo>
                    <a:pt x="3429" y="5311"/>
                  </a:lnTo>
                  <a:lnTo>
                    <a:pt x="3470" y="5235"/>
                  </a:lnTo>
                  <a:lnTo>
                    <a:pt x="3490" y="5159"/>
                  </a:lnTo>
                  <a:lnTo>
                    <a:pt x="3511" y="5082"/>
                  </a:lnTo>
                  <a:lnTo>
                    <a:pt x="3511" y="4998"/>
                  </a:lnTo>
                  <a:lnTo>
                    <a:pt x="3511" y="3686"/>
                  </a:lnTo>
                  <a:lnTo>
                    <a:pt x="3968" y="3686"/>
                  </a:lnTo>
                  <a:lnTo>
                    <a:pt x="4070" y="3671"/>
                  </a:lnTo>
                  <a:lnTo>
                    <a:pt x="4172" y="3648"/>
                  </a:lnTo>
                  <a:lnTo>
                    <a:pt x="4274" y="3625"/>
                  </a:lnTo>
                  <a:lnTo>
                    <a:pt x="4365" y="3595"/>
                  </a:lnTo>
                  <a:lnTo>
                    <a:pt x="4447" y="3549"/>
                  </a:lnTo>
                  <a:lnTo>
                    <a:pt x="4528" y="3503"/>
                  </a:lnTo>
                  <a:lnTo>
                    <a:pt x="4609" y="3457"/>
                  </a:lnTo>
                  <a:lnTo>
                    <a:pt x="4670" y="3396"/>
                  </a:lnTo>
                  <a:lnTo>
                    <a:pt x="4731" y="3335"/>
                  </a:lnTo>
                  <a:lnTo>
                    <a:pt x="4792" y="3274"/>
                  </a:lnTo>
                  <a:lnTo>
                    <a:pt x="4833" y="3205"/>
                  </a:lnTo>
                  <a:lnTo>
                    <a:pt x="4864" y="3129"/>
                  </a:lnTo>
                  <a:lnTo>
                    <a:pt x="4894" y="3053"/>
                  </a:lnTo>
                  <a:lnTo>
                    <a:pt x="4915" y="2976"/>
                  </a:lnTo>
                  <a:lnTo>
                    <a:pt x="4915" y="2900"/>
                  </a:lnTo>
                  <a:lnTo>
                    <a:pt x="4915" y="2816"/>
                  </a:lnTo>
                  <a:lnTo>
                    <a:pt x="4894" y="2740"/>
                  </a:lnTo>
                  <a:lnTo>
                    <a:pt x="4864" y="2664"/>
                  </a:lnTo>
                  <a:lnTo>
                    <a:pt x="4833" y="2587"/>
                  </a:lnTo>
                  <a:lnTo>
                    <a:pt x="4792" y="2519"/>
                  </a:lnTo>
                  <a:lnTo>
                    <a:pt x="4731" y="2458"/>
                  </a:lnTo>
                  <a:lnTo>
                    <a:pt x="4670" y="2397"/>
                  </a:lnTo>
                  <a:lnTo>
                    <a:pt x="4609" y="2343"/>
                  </a:lnTo>
                  <a:lnTo>
                    <a:pt x="4528" y="2290"/>
                  </a:lnTo>
                  <a:lnTo>
                    <a:pt x="4447" y="2244"/>
                  </a:lnTo>
                  <a:lnTo>
                    <a:pt x="4365" y="2206"/>
                  </a:lnTo>
                  <a:lnTo>
                    <a:pt x="4274" y="2168"/>
                  </a:lnTo>
                  <a:lnTo>
                    <a:pt x="4172" y="2145"/>
                  </a:lnTo>
                  <a:lnTo>
                    <a:pt x="4070" y="2122"/>
                  </a:lnTo>
                  <a:lnTo>
                    <a:pt x="3968" y="2114"/>
                  </a:lnTo>
                  <a:lnTo>
                    <a:pt x="3867" y="2107"/>
                  </a:lnTo>
                  <a:lnTo>
                    <a:pt x="3511" y="2107"/>
                  </a:lnTo>
                  <a:lnTo>
                    <a:pt x="3511" y="794"/>
                  </a:lnTo>
                  <a:lnTo>
                    <a:pt x="3511" y="710"/>
                  </a:lnTo>
                  <a:lnTo>
                    <a:pt x="3490" y="634"/>
                  </a:lnTo>
                  <a:lnTo>
                    <a:pt x="3470" y="558"/>
                  </a:lnTo>
                  <a:lnTo>
                    <a:pt x="3429" y="489"/>
                  </a:lnTo>
                  <a:lnTo>
                    <a:pt x="3388" y="420"/>
                  </a:lnTo>
                  <a:lnTo>
                    <a:pt x="3338" y="352"/>
                  </a:lnTo>
                  <a:lnTo>
                    <a:pt x="3277" y="291"/>
                  </a:lnTo>
                  <a:lnTo>
                    <a:pt x="3205" y="237"/>
                  </a:lnTo>
                  <a:lnTo>
                    <a:pt x="3134" y="184"/>
                  </a:lnTo>
                  <a:lnTo>
                    <a:pt x="3053" y="138"/>
                  </a:lnTo>
                  <a:lnTo>
                    <a:pt x="2961" y="100"/>
                  </a:lnTo>
                  <a:lnTo>
                    <a:pt x="2870" y="69"/>
                  </a:lnTo>
                  <a:lnTo>
                    <a:pt x="2778" y="39"/>
                  </a:lnTo>
                  <a:lnTo>
                    <a:pt x="2676" y="24"/>
                  </a:lnTo>
                  <a:lnTo>
                    <a:pt x="2564" y="8"/>
                  </a:lnTo>
                  <a:lnTo>
                    <a:pt x="246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27"/>
            <p:cNvSpPr/>
            <p:nvPr/>
          </p:nvSpPr>
          <p:spPr>
            <a:xfrm flipH="1">
              <a:off x="5882693" y="3417250"/>
              <a:ext cx="98300" cy="144825"/>
            </a:xfrm>
            <a:custGeom>
              <a:rect b="b" l="l" r="r" t="t"/>
              <a:pathLst>
                <a:path extrusionOk="0" h="5793" w="4915">
                  <a:moveTo>
                    <a:pt x="2453" y="1"/>
                  </a:moveTo>
                  <a:lnTo>
                    <a:pt x="2351" y="8"/>
                  </a:lnTo>
                  <a:lnTo>
                    <a:pt x="2249" y="24"/>
                  </a:lnTo>
                  <a:lnTo>
                    <a:pt x="2148" y="39"/>
                  </a:lnTo>
                  <a:lnTo>
                    <a:pt x="2046" y="70"/>
                  </a:lnTo>
                  <a:lnTo>
                    <a:pt x="1954" y="100"/>
                  </a:lnTo>
                  <a:lnTo>
                    <a:pt x="1873" y="138"/>
                  </a:lnTo>
                  <a:lnTo>
                    <a:pt x="1792" y="184"/>
                  </a:lnTo>
                  <a:lnTo>
                    <a:pt x="1710" y="237"/>
                  </a:lnTo>
                  <a:lnTo>
                    <a:pt x="1649" y="291"/>
                  </a:lnTo>
                  <a:lnTo>
                    <a:pt x="1588" y="352"/>
                  </a:lnTo>
                  <a:lnTo>
                    <a:pt x="1527" y="421"/>
                  </a:lnTo>
                  <a:lnTo>
                    <a:pt x="1486" y="489"/>
                  </a:lnTo>
                  <a:lnTo>
                    <a:pt x="1456" y="558"/>
                  </a:lnTo>
                  <a:lnTo>
                    <a:pt x="1425" y="634"/>
                  </a:lnTo>
                  <a:lnTo>
                    <a:pt x="1415" y="710"/>
                  </a:lnTo>
                  <a:lnTo>
                    <a:pt x="1405" y="794"/>
                  </a:lnTo>
                  <a:lnTo>
                    <a:pt x="1405" y="2107"/>
                  </a:lnTo>
                  <a:lnTo>
                    <a:pt x="1049" y="2107"/>
                  </a:lnTo>
                  <a:lnTo>
                    <a:pt x="947" y="2114"/>
                  </a:lnTo>
                  <a:lnTo>
                    <a:pt x="845" y="2122"/>
                  </a:lnTo>
                  <a:lnTo>
                    <a:pt x="744" y="2145"/>
                  </a:lnTo>
                  <a:lnTo>
                    <a:pt x="642" y="2168"/>
                  </a:lnTo>
                  <a:lnTo>
                    <a:pt x="550" y="2206"/>
                  </a:lnTo>
                  <a:lnTo>
                    <a:pt x="469" y="2244"/>
                  </a:lnTo>
                  <a:lnTo>
                    <a:pt x="388" y="2290"/>
                  </a:lnTo>
                  <a:lnTo>
                    <a:pt x="306" y="2336"/>
                  </a:lnTo>
                  <a:lnTo>
                    <a:pt x="245" y="2397"/>
                  </a:lnTo>
                  <a:lnTo>
                    <a:pt x="184" y="2458"/>
                  </a:lnTo>
                  <a:lnTo>
                    <a:pt x="133" y="2519"/>
                  </a:lnTo>
                  <a:lnTo>
                    <a:pt x="82" y="2588"/>
                  </a:lnTo>
                  <a:lnTo>
                    <a:pt x="52" y="2664"/>
                  </a:lnTo>
                  <a:lnTo>
                    <a:pt x="21" y="2740"/>
                  </a:lnTo>
                  <a:lnTo>
                    <a:pt x="11" y="2816"/>
                  </a:lnTo>
                  <a:lnTo>
                    <a:pt x="1" y="2900"/>
                  </a:lnTo>
                  <a:lnTo>
                    <a:pt x="11" y="2977"/>
                  </a:lnTo>
                  <a:lnTo>
                    <a:pt x="21" y="3053"/>
                  </a:lnTo>
                  <a:lnTo>
                    <a:pt x="52" y="3129"/>
                  </a:lnTo>
                  <a:lnTo>
                    <a:pt x="82" y="3206"/>
                  </a:lnTo>
                  <a:lnTo>
                    <a:pt x="133" y="3274"/>
                  </a:lnTo>
                  <a:lnTo>
                    <a:pt x="184" y="3335"/>
                  </a:lnTo>
                  <a:lnTo>
                    <a:pt x="245" y="3396"/>
                  </a:lnTo>
                  <a:lnTo>
                    <a:pt x="306" y="3457"/>
                  </a:lnTo>
                  <a:lnTo>
                    <a:pt x="388" y="3503"/>
                  </a:lnTo>
                  <a:lnTo>
                    <a:pt x="469" y="3549"/>
                  </a:lnTo>
                  <a:lnTo>
                    <a:pt x="550" y="3595"/>
                  </a:lnTo>
                  <a:lnTo>
                    <a:pt x="642" y="3625"/>
                  </a:lnTo>
                  <a:lnTo>
                    <a:pt x="744" y="3648"/>
                  </a:lnTo>
                  <a:lnTo>
                    <a:pt x="845" y="3671"/>
                  </a:lnTo>
                  <a:lnTo>
                    <a:pt x="947" y="3679"/>
                  </a:lnTo>
                  <a:lnTo>
                    <a:pt x="1049" y="3686"/>
                  </a:lnTo>
                  <a:lnTo>
                    <a:pt x="1405" y="3686"/>
                  </a:lnTo>
                  <a:lnTo>
                    <a:pt x="1405" y="4999"/>
                  </a:lnTo>
                  <a:lnTo>
                    <a:pt x="1415" y="5083"/>
                  </a:lnTo>
                  <a:lnTo>
                    <a:pt x="1425" y="5159"/>
                  </a:lnTo>
                  <a:lnTo>
                    <a:pt x="1456" y="5235"/>
                  </a:lnTo>
                  <a:lnTo>
                    <a:pt x="1486" y="5312"/>
                  </a:lnTo>
                  <a:lnTo>
                    <a:pt x="1527" y="5380"/>
                  </a:lnTo>
                  <a:lnTo>
                    <a:pt x="1588" y="5441"/>
                  </a:lnTo>
                  <a:lnTo>
                    <a:pt x="1649" y="5502"/>
                  </a:lnTo>
                  <a:lnTo>
                    <a:pt x="1710" y="5556"/>
                  </a:lnTo>
                  <a:lnTo>
                    <a:pt x="1792" y="5609"/>
                  </a:lnTo>
                  <a:lnTo>
                    <a:pt x="1873" y="5655"/>
                  </a:lnTo>
                  <a:lnTo>
                    <a:pt x="1954" y="5693"/>
                  </a:lnTo>
                  <a:lnTo>
                    <a:pt x="2046" y="5731"/>
                  </a:lnTo>
                  <a:lnTo>
                    <a:pt x="2148" y="5754"/>
                  </a:lnTo>
                  <a:lnTo>
                    <a:pt x="2249" y="5777"/>
                  </a:lnTo>
                  <a:lnTo>
                    <a:pt x="2351" y="5785"/>
                  </a:lnTo>
                  <a:lnTo>
                    <a:pt x="2453" y="5792"/>
                  </a:lnTo>
                  <a:lnTo>
                    <a:pt x="2565" y="5785"/>
                  </a:lnTo>
                  <a:lnTo>
                    <a:pt x="2666" y="5777"/>
                  </a:lnTo>
                  <a:lnTo>
                    <a:pt x="2768" y="5754"/>
                  </a:lnTo>
                  <a:lnTo>
                    <a:pt x="2870" y="5731"/>
                  </a:lnTo>
                  <a:lnTo>
                    <a:pt x="2961" y="5693"/>
                  </a:lnTo>
                  <a:lnTo>
                    <a:pt x="3043" y="5655"/>
                  </a:lnTo>
                  <a:lnTo>
                    <a:pt x="3124" y="5609"/>
                  </a:lnTo>
                  <a:lnTo>
                    <a:pt x="3195" y="5556"/>
                  </a:lnTo>
                  <a:lnTo>
                    <a:pt x="3267" y="5502"/>
                  </a:lnTo>
                  <a:lnTo>
                    <a:pt x="3328" y="5441"/>
                  </a:lnTo>
                  <a:lnTo>
                    <a:pt x="3379" y="5380"/>
                  </a:lnTo>
                  <a:lnTo>
                    <a:pt x="3429" y="5312"/>
                  </a:lnTo>
                  <a:lnTo>
                    <a:pt x="3460" y="5235"/>
                  </a:lnTo>
                  <a:lnTo>
                    <a:pt x="3491" y="5159"/>
                  </a:lnTo>
                  <a:lnTo>
                    <a:pt x="3501" y="5083"/>
                  </a:lnTo>
                  <a:lnTo>
                    <a:pt x="3511" y="4999"/>
                  </a:lnTo>
                  <a:lnTo>
                    <a:pt x="3511" y="3686"/>
                  </a:lnTo>
                  <a:lnTo>
                    <a:pt x="3857" y="3686"/>
                  </a:lnTo>
                  <a:lnTo>
                    <a:pt x="3969" y="3679"/>
                  </a:lnTo>
                  <a:lnTo>
                    <a:pt x="4070" y="3671"/>
                  </a:lnTo>
                  <a:lnTo>
                    <a:pt x="4172" y="3648"/>
                  </a:lnTo>
                  <a:lnTo>
                    <a:pt x="4274" y="3625"/>
                  </a:lnTo>
                  <a:lnTo>
                    <a:pt x="4365" y="3595"/>
                  </a:lnTo>
                  <a:lnTo>
                    <a:pt x="4447" y="3549"/>
                  </a:lnTo>
                  <a:lnTo>
                    <a:pt x="4528" y="3503"/>
                  </a:lnTo>
                  <a:lnTo>
                    <a:pt x="4599" y="3457"/>
                  </a:lnTo>
                  <a:lnTo>
                    <a:pt x="4671" y="3396"/>
                  </a:lnTo>
                  <a:lnTo>
                    <a:pt x="4732" y="3335"/>
                  </a:lnTo>
                  <a:lnTo>
                    <a:pt x="4783" y="3274"/>
                  </a:lnTo>
                  <a:lnTo>
                    <a:pt x="4833" y="3206"/>
                  </a:lnTo>
                  <a:lnTo>
                    <a:pt x="4864" y="3129"/>
                  </a:lnTo>
                  <a:lnTo>
                    <a:pt x="4895" y="3053"/>
                  </a:lnTo>
                  <a:lnTo>
                    <a:pt x="4905" y="2977"/>
                  </a:lnTo>
                  <a:lnTo>
                    <a:pt x="4915" y="2900"/>
                  </a:lnTo>
                  <a:lnTo>
                    <a:pt x="4905" y="2816"/>
                  </a:lnTo>
                  <a:lnTo>
                    <a:pt x="4895" y="2740"/>
                  </a:lnTo>
                  <a:lnTo>
                    <a:pt x="4864" y="2664"/>
                  </a:lnTo>
                  <a:lnTo>
                    <a:pt x="4833" y="2588"/>
                  </a:lnTo>
                  <a:lnTo>
                    <a:pt x="4783" y="2519"/>
                  </a:lnTo>
                  <a:lnTo>
                    <a:pt x="4732" y="2458"/>
                  </a:lnTo>
                  <a:lnTo>
                    <a:pt x="4671" y="2397"/>
                  </a:lnTo>
                  <a:lnTo>
                    <a:pt x="4599" y="2336"/>
                  </a:lnTo>
                  <a:lnTo>
                    <a:pt x="4528" y="2290"/>
                  </a:lnTo>
                  <a:lnTo>
                    <a:pt x="4447" y="2244"/>
                  </a:lnTo>
                  <a:lnTo>
                    <a:pt x="4365" y="2206"/>
                  </a:lnTo>
                  <a:lnTo>
                    <a:pt x="4274" y="2168"/>
                  </a:lnTo>
                  <a:lnTo>
                    <a:pt x="4172" y="2145"/>
                  </a:lnTo>
                  <a:lnTo>
                    <a:pt x="4070" y="2122"/>
                  </a:lnTo>
                  <a:lnTo>
                    <a:pt x="3969" y="2114"/>
                  </a:lnTo>
                  <a:lnTo>
                    <a:pt x="3857" y="2107"/>
                  </a:lnTo>
                  <a:lnTo>
                    <a:pt x="3511" y="2107"/>
                  </a:lnTo>
                  <a:lnTo>
                    <a:pt x="3511" y="794"/>
                  </a:lnTo>
                  <a:lnTo>
                    <a:pt x="3501" y="710"/>
                  </a:lnTo>
                  <a:lnTo>
                    <a:pt x="3491" y="634"/>
                  </a:lnTo>
                  <a:lnTo>
                    <a:pt x="3460" y="558"/>
                  </a:lnTo>
                  <a:lnTo>
                    <a:pt x="3429" y="489"/>
                  </a:lnTo>
                  <a:lnTo>
                    <a:pt x="3379" y="421"/>
                  </a:lnTo>
                  <a:lnTo>
                    <a:pt x="3328" y="352"/>
                  </a:lnTo>
                  <a:lnTo>
                    <a:pt x="3267" y="291"/>
                  </a:lnTo>
                  <a:lnTo>
                    <a:pt x="3195" y="237"/>
                  </a:lnTo>
                  <a:lnTo>
                    <a:pt x="3124" y="184"/>
                  </a:lnTo>
                  <a:lnTo>
                    <a:pt x="3043" y="138"/>
                  </a:lnTo>
                  <a:lnTo>
                    <a:pt x="2961" y="100"/>
                  </a:lnTo>
                  <a:lnTo>
                    <a:pt x="2870" y="70"/>
                  </a:lnTo>
                  <a:lnTo>
                    <a:pt x="2768" y="39"/>
                  </a:lnTo>
                  <a:lnTo>
                    <a:pt x="2666" y="24"/>
                  </a:lnTo>
                  <a:lnTo>
                    <a:pt x="2565" y="8"/>
                  </a:lnTo>
                  <a:lnTo>
                    <a:pt x="245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27"/>
            <p:cNvSpPr/>
            <p:nvPr/>
          </p:nvSpPr>
          <p:spPr>
            <a:xfrm flipH="1">
              <a:off x="5742493" y="3417250"/>
              <a:ext cx="98300" cy="144825"/>
            </a:xfrm>
            <a:custGeom>
              <a:rect b="b" l="l" r="r" t="t"/>
              <a:pathLst>
                <a:path extrusionOk="0" h="5793" w="4915">
                  <a:moveTo>
                    <a:pt x="2463" y="1"/>
                  </a:moveTo>
                  <a:lnTo>
                    <a:pt x="2351" y="8"/>
                  </a:lnTo>
                  <a:lnTo>
                    <a:pt x="2249" y="24"/>
                  </a:lnTo>
                  <a:lnTo>
                    <a:pt x="2147" y="39"/>
                  </a:lnTo>
                  <a:lnTo>
                    <a:pt x="2056" y="70"/>
                  </a:lnTo>
                  <a:lnTo>
                    <a:pt x="1954" y="100"/>
                  </a:lnTo>
                  <a:lnTo>
                    <a:pt x="1873" y="138"/>
                  </a:lnTo>
                  <a:lnTo>
                    <a:pt x="1791" y="184"/>
                  </a:lnTo>
                  <a:lnTo>
                    <a:pt x="1720" y="237"/>
                  </a:lnTo>
                  <a:lnTo>
                    <a:pt x="1649" y="291"/>
                  </a:lnTo>
                  <a:lnTo>
                    <a:pt x="1588" y="352"/>
                  </a:lnTo>
                  <a:lnTo>
                    <a:pt x="1537" y="421"/>
                  </a:lnTo>
                  <a:lnTo>
                    <a:pt x="1486" y="489"/>
                  </a:lnTo>
                  <a:lnTo>
                    <a:pt x="1455" y="558"/>
                  </a:lnTo>
                  <a:lnTo>
                    <a:pt x="1425" y="634"/>
                  </a:lnTo>
                  <a:lnTo>
                    <a:pt x="1415" y="710"/>
                  </a:lnTo>
                  <a:lnTo>
                    <a:pt x="1405" y="794"/>
                  </a:lnTo>
                  <a:lnTo>
                    <a:pt x="1405" y="2107"/>
                  </a:lnTo>
                  <a:lnTo>
                    <a:pt x="1059" y="2107"/>
                  </a:lnTo>
                  <a:lnTo>
                    <a:pt x="947" y="2114"/>
                  </a:lnTo>
                  <a:lnTo>
                    <a:pt x="845" y="2122"/>
                  </a:lnTo>
                  <a:lnTo>
                    <a:pt x="743" y="2145"/>
                  </a:lnTo>
                  <a:lnTo>
                    <a:pt x="652" y="2168"/>
                  </a:lnTo>
                  <a:lnTo>
                    <a:pt x="560" y="2206"/>
                  </a:lnTo>
                  <a:lnTo>
                    <a:pt x="469" y="2244"/>
                  </a:lnTo>
                  <a:lnTo>
                    <a:pt x="387" y="2290"/>
                  </a:lnTo>
                  <a:lnTo>
                    <a:pt x="316" y="2336"/>
                  </a:lnTo>
                  <a:lnTo>
                    <a:pt x="245" y="2397"/>
                  </a:lnTo>
                  <a:lnTo>
                    <a:pt x="184" y="2458"/>
                  </a:lnTo>
                  <a:lnTo>
                    <a:pt x="133" y="2519"/>
                  </a:lnTo>
                  <a:lnTo>
                    <a:pt x="92" y="2588"/>
                  </a:lnTo>
                  <a:lnTo>
                    <a:pt x="52" y="2664"/>
                  </a:lnTo>
                  <a:lnTo>
                    <a:pt x="31" y="2740"/>
                  </a:lnTo>
                  <a:lnTo>
                    <a:pt x="11" y="2816"/>
                  </a:lnTo>
                  <a:lnTo>
                    <a:pt x="1" y="2900"/>
                  </a:lnTo>
                  <a:lnTo>
                    <a:pt x="11" y="2977"/>
                  </a:lnTo>
                  <a:lnTo>
                    <a:pt x="31" y="3053"/>
                  </a:lnTo>
                  <a:lnTo>
                    <a:pt x="52" y="3129"/>
                  </a:lnTo>
                  <a:lnTo>
                    <a:pt x="92" y="3206"/>
                  </a:lnTo>
                  <a:lnTo>
                    <a:pt x="133" y="3274"/>
                  </a:lnTo>
                  <a:lnTo>
                    <a:pt x="184" y="3335"/>
                  </a:lnTo>
                  <a:lnTo>
                    <a:pt x="245" y="3396"/>
                  </a:lnTo>
                  <a:lnTo>
                    <a:pt x="316" y="3457"/>
                  </a:lnTo>
                  <a:lnTo>
                    <a:pt x="387" y="3503"/>
                  </a:lnTo>
                  <a:lnTo>
                    <a:pt x="469" y="3549"/>
                  </a:lnTo>
                  <a:lnTo>
                    <a:pt x="560" y="3595"/>
                  </a:lnTo>
                  <a:lnTo>
                    <a:pt x="652" y="3625"/>
                  </a:lnTo>
                  <a:lnTo>
                    <a:pt x="743" y="3648"/>
                  </a:lnTo>
                  <a:lnTo>
                    <a:pt x="845" y="3671"/>
                  </a:lnTo>
                  <a:lnTo>
                    <a:pt x="947" y="3679"/>
                  </a:lnTo>
                  <a:lnTo>
                    <a:pt x="1059" y="3686"/>
                  </a:lnTo>
                  <a:lnTo>
                    <a:pt x="1405" y="3686"/>
                  </a:lnTo>
                  <a:lnTo>
                    <a:pt x="1405" y="4999"/>
                  </a:lnTo>
                  <a:lnTo>
                    <a:pt x="1415" y="5083"/>
                  </a:lnTo>
                  <a:lnTo>
                    <a:pt x="1425" y="5159"/>
                  </a:lnTo>
                  <a:lnTo>
                    <a:pt x="1455" y="5235"/>
                  </a:lnTo>
                  <a:lnTo>
                    <a:pt x="1486" y="5312"/>
                  </a:lnTo>
                  <a:lnTo>
                    <a:pt x="1537" y="5380"/>
                  </a:lnTo>
                  <a:lnTo>
                    <a:pt x="1588" y="5441"/>
                  </a:lnTo>
                  <a:lnTo>
                    <a:pt x="1649" y="5502"/>
                  </a:lnTo>
                  <a:lnTo>
                    <a:pt x="1720" y="5556"/>
                  </a:lnTo>
                  <a:lnTo>
                    <a:pt x="1791" y="5609"/>
                  </a:lnTo>
                  <a:lnTo>
                    <a:pt x="1873" y="5655"/>
                  </a:lnTo>
                  <a:lnTo>
                    <a:pt x="1954" y="5693"/>
                  </a:lnTo>
                  <a:lnTo>
                    <a:pt x="2056" y="5731"/>
                  </a:lnTo>
                  <a:lnTo>
                    <a:pt x="2147" y="5754"/>
                  </a:lnTo>
                  <a:lnTo>
                    <a:pt x="2249" y="5777"/>
                  </a:lnTo>
                  <a:lnTo>
                    <a:pt x="2351" y="5785"/>
                  </a:lnTo>
                  <a:lnTo>
                    <a:pt x="2463" y="5792"/>
                  </a:lnTo>
                  <a:lnTo>
                    <a:pt x="2564" y="5785"/>
                  </a:lnTo>
                  <a:lnTo>
                    <a:pt x="2676" y="5777"/>
                  </a:lnTo>
                  <a:lnTo>
                    <a:pt x="2778" y="5754"/>
                  </a:lnTo>
                  <a:lnTo>
                    <a:pt x="2870" y="5731"/>
                  </a:lnTo>
                  <a:lnTo>
                    <a:pt x="2961" y="5693"/>
                  </a:lnTo>
                  <a:lnTo>
                    <a:pt x="3053" y="5655"/>
                  </a:lnTo>
                  <a:lnTo>
                    <a:pt x="3134" y="5609"/>
                  </a:lnTo>
                  <a:lnTo>
                    <a:pt x="3205" y="5556"/>
                  </a:lnTo>
                  <a:lnTo>
                    <a:pt x="3277" y="5502"/>
                  </a:lnTo>
                  <a:lnTo>
                    <a:pt x="3338" y="5441"/>
                  </a:lnTo>
                  <a:lnTo>
                    <a:pt x="3388" y="5380"/>
                  </a:lnTo>
                  <a:lnTo>
                    <a:pt x="3429" y="5312"/>
                  </a:lnTo>
                  <a:lnTo>
                    <a:pt x="3470" y="5235"/>
                  </a:lnTo>
                  <a:lnTo>
                    <a:pt x="3490" y="5159"/>
                  </a:lnTo>
                  <a:lnTo>
                    <a:pt x="3511" y="5083"/>
                  </a:lnTo>
                  <a:lnTo>
                    <a:pt x="3511" y="4999"/>
                  </a:lnTo>
                  <a:lnTo>
                    <a:pt x="3511" y="3686"/>
                  </a:lnTo>
                  <a:lnTo>
                    <a:pt x="3867" y="3686"/>
                  </a:lnTo>
                  <a:lnTo>
                    <a:pt x="3968" y="3679"/>
                  </a:lnTo>
                  <a:lnTo>
                    <a:pt x="4070" y="3671"/>
                  </a:lnTo>
                  <a:lnTo>
                    <a:pt x="4172" y="3648"/>
                  </a:lnTo>
                  <a:lnTo>
                    <a:pt x="4274" y="3625"/>
                  </a:lnTo>
                  <a:lnTo>
                    <a:pt x="4365" y="3595"/>
                  </a:lnTo>
                  <a:lnTo>
                    <a:pt x="4447" y="3549"/>
                  </a:lnTo>
                  <a:lnTo>
                    <a:pt x="4528" y="3503"/>
                  </a:lnTo>
                  <a:lnTo>
                    <a:pt x="4609" y="3457"/>
                  </a:lnTo>
                  <a:lnTo>
                    <a:pt x="4670" y="3396"/>
                  </a:lnTo>
                  <a:lnTo>
                    <a:pt x="4731" y="3335"/>
                  </a:lnTo>
                  <a:lnTo>
                    <a:pt x="4792" y="3274"/>
                  </a:lnTo>
                  <a:lnTo>
                    <a:pt x="4833" y="3206"/>
                  </a:lnTo>
                  <a:lnTo>
                    <a:pt x="4864" y="3129"/>
                  </a:lnTo>
                  <a:lnTo>
                    <a:pt x="4894" y="3053"/>
                  </a:lnTo>
                  <a:lnTo>
                    <a:pt x="4915" y="2977"/>
                  </a:lnTo>
                  <a:lnTo>
                    <a:pt x="4915" y="2900"/>
                  </a:lnTo>
                  <a:lnTo>
                    <a:pt x="4915" y="2816"/>
                  </a:lnTo>
                  <a:lnTo>
                    <a:pt x="4894" y="2740"/>
                  </a:lnTo>
                  <a:lnTo>
                    <a:pt x="4864" y="2664"/>
                  </a:lnTo>
                  <a:lnTo>
                    <a:pt x="4833" y="2588"/>
                  </a:lnTo>
                  <a:lnTo>
                    <a:pt x="4792" y="2519"/>
                  </a:lnTo>
                  <a:lnTo>
                    <a:pt x="4731" y="2458"/>
                  </a:lnTo>
                  <a:lnTo>
                    <a:pt x="4670" y="2397"/>
                  </a:lnTo>
                  <a:lnTo>
                    <a:pt x="4609" y="2336"/>
                  </a:lnTo>
                  <a:lnTo>
                    <a:pt x="4528" y="2290"/>
                  </a:lnTo>
                  <a:lnTo>
                    <a:pt x="4447" y="2244"/>
                  </a:lnTo>
                  <a:lnTo>
                    <a:pt x="4365" y="2206"/>
                  </a:lnTo>
                  <a:lnTo>
                    <a:pt x="4274" y="2168"/>
                  </a:lnTo>
                  <a:lnTo>
                    <a:pt x="4172" y="2145"/>
                  </a:lnTo>
                  <a:lnTo>
                    <a:pt x="4070" y="2122"/>
                  </a:lnTo>
                  <a:lnTo>
                    <a:pt x="3968" y="2114"/>
                  </a:lnTo>
                  <a:lnTo>
                    <a:pt x="3867" y="2107"/>
                  </a:lnTo>
                  <a:lnTo>
                    <a:pt x="3511" y="2107"/>
                  </a:lnTo>
                  <a:lnTo>
                    <a:pt x="3511" y="794"/>
                  </a:lnTo>
                  <a:lnTo>
                    <a:pt x="3511" y="710"/>
                  </a:lnTo>
                  <a:lnTo>
                    <a:pt x="3490" y="634"/>
                  </a:lnTo>
                  <a:lnTo>
                    <a:pt x="3470" y="558"/>
                  </a:lnTo>
                  <a:lnTo>
                    <a:pt x="3429" y="489"/>
                  </a:lnTo>
                  <a:lnTo>
                    <a:pt x="3388" y="421"/>
                  </a:lnTo>
                  <a:lnTo>
                    <a:pt x="3338" y="352"/>
                  </a:lnTo>
                  <a:lnTo>
                    <a:pt x="3277" y="291"/>
                  </a:lnTo>
                  <a:lnTo>
                    <a:pt x="3205" y="237"/>
                  </a:lnTo>
                  <a:lnTo>
                    <a:pt x="3134" y="184"/>
                  </a:lnTo>
                  <a:lnTo>
                    <a:pt x="3053" y="138"/>
                  </a:lnTo>
                  <a:lnTo>
                    <a:pt x="2961" y="100"/>
                  </a:lnTo>
                  <a:lnTo>
                    <a:pt x="2870" y="70"/>
                  </a:lnTo>
                  <a:lnTo>
                    <a:pt x="2778" y="39"/>
                  </a:lnTo>
                  <a:lnTo>
                    <a:pt x="2676" y="24"/>
                  </a:lnTo>
                  <a:lnTo>
                    <a:pt x="2564" y="8"/>
                  </a:lnTo>
                  <a:lnTo>
                    <a:pt x="246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3" name="Google Shape;323;p27"/>
          <p:cNvGrpSpPr/>
          <p:nvPr/>
        </p:nvGrpSpPr>
        <p:grpSpPr>
          <a:xfrm rot="5400000">
            <a:off x="4520210" y="2961547"/>
            <a:ext cx="663851" cy="560277"/>
            <a:chOff x="7766209" y="3123440"/>
            <a:chExt cx="664183" cy="560501"/>
          </a:xfrm>
        </p:grpSpPr>
        <p:sp>
          <p:nvSpPr>
            <p:cNvPr id="324" name="Google Shape;324;p27"/>
            <p:cNvSpPr/>
            <p:nvPr/>
          </p:nvSpPr>
          <p:spPr>
            <a:xfrm>
              <a:off x="7766209" y="3123440"/>
              <a:ext cx="446226" cy="535331"/>
            </a:xfrm>
            <a:custGeom>
              <a:rect b="b" l="l" r="r" t="t"/>
              <a:pathLst>
                <a:path extrusionOk="0" h="11421" w="9520">
                  <a:moveTo>
                    <a:pt x="2034" y="1"/>
                  </a:moveTo>
                  <a:lnTo>
                    <a:pt x="1921" y="10"/>
                  </a:lnTo>
                  <a:lnTo>
                    <a:pt x="1808" y="38"/>
                  </a:lnTo>
                  <a:lnTo>
                    <a:pt x="1695" y="76"/>
                  </a:lnTo>
                  <a:lnTo>
                    <a:pt x="1592" y="123"/>
                  </a:lnTo>
                  <a:lnTo>
                    <a:pt x="1488" y="180"/>
                  </a:lnTo>
                  <a:lnTo>
                    <a:pt x="1385" y="255"/>
                  </a:lnTo>
                  <a:lnTo>
                    <a:pt x="1300" y="340"/>
                  </a:lnTo>
                  <a:lnTo>
                    <a:pt x="1215" y="434"/>
                  </a:lnTo>
                  <a:lnTo>
                    <a:pt x="1140" y="537"/>
                  </a:lnTo>
                  <a:lnTo>
                    <a:pt x="1065" y="641"/>
                  </a:lnTo>
                  <a:lnTo>
                    <a:pt x="1008" y="763"/>
                  </a:lnTo>
                  <a:lnTo>
                    <a:pt x="952" y="886"/>
                  </a:lnTo>
                  <a:lnTo>
                    <a:pt x="904" y="1027"/>
                  </a:lnTo>
                  <a:lnTo>
                    <a:pt x="876" y="1159"/>
                  </a:lnTo>
                  <a:lnTo>
                    <a:pt x="857" y="1309"/>
                  </a:lnTo>
                  <a:lnTo>
                    <a:pt x="10" y="9189"/>
                  </a:lnTo>
                  <a:lnTo>
                    <a:pt x="1" y="9331"/>
                  </a:lnTo>
                  <a:lnTo>
                    <a:pt x="1" y="9472"/>
                  </a:lnTo>
                  <a:lnTo>
                    <a:pt x="20" y="9613"/>
                  </a:lnTo>
                  <a:lnTo>
                    <a:pt x="38" y="9754"/>
                  </a:lnTo>
                  <a:lnTo>
                    <a:pt x="76" y="9877"/>
                  </a:lnTo>
                  <a:lnTo>
                    <a:pt x="123" y="9999"/>
                  </a:lnTo>
                  <a:lnTo>
                    <a:pt x="170" y="10122"/>
                  </a:lnTo>
                  <a:lnTo>
                    <a:pt x="236" y="10225"/>
                  </a:lnTo>
                  <a:lnTo>
                    <a:pt x="311" y="10329"/>
                  </a:lnTo>
                  <a:lnTo>
                    <a:pt x="387" y="10423"/>
                  </a:lnTo>
                  <a:lnTo>
                    <a:pt x="471" y="10498"/>
                  </a:lnTo>
                  <a:lnTo>
                    <a:pt x="566" y="10573"/>
                  </a:lnTo>
                  <a:lnTo>
                    <a:pt x="669" y="10630"/>
                  </a:lnTo>
                  <a:lnTo>
                    <a:pt x="773" y="10677"/>
                  </a:lnTo>
                  <a:lnTo>
                    <a:pt x="886" y="10705"/>
                  </a:lnTo>
                  <a:lnTo>
                    <a:pt x="1008" y="10734"/>
                  </a:lnTo>
                  <a:lnTo>
                    <a:pt x="7372" y="11411"/>
                  </a:lnTo>
                  <a:lnTo>
                    <a:pt x="7485" y="11421"/>
                  </a:lnTo>
                  <a:lnTo>
                    <a:pt x="7598" y="11411"/>
                  </a:lnTo>
                  <a:lnTo>
                    <a:pt x="7721" y="11383"/>
                  </a:lnTo>
                  <a:lnTo>
                    <a:pt x="7824" y="11345"/>
                  </a:lnTo>
                  <a:lnTo>
                    <a:pt x="7937" y="11298"/>
                  </a:lnTo>
                  <a:lnTo>
                    <a:pt x="8032" y="11242"/>
                  </a:lnTo>
                  <a:lnTo>
                    <a:pt x="8135" y="11167"/>
                  </a:lnTo>
                  <a:lnTo>
                    <a:pt x="8220" y="11082"/>
                  </a:lnTo>
                  <a:lnTo>
                    <a:pt x="8305" y="10988"/>
                  </a:lnTo>
                  <a:lnTo>
                    <a:pt x="8389" y="10884"/>
                  </a:lnTo>
                  <a:lnTo>
                    <a:pt x="8455" y="10781"/>
                  </a:lnTo>
                  <a:lnTo>
                    <a:pt x="8521" y="10658"/>
                  </a:lnTo>
                  <a:lnTo>
                    <a:pt x="8568" y="10536"/>
                  </a:lnTo>
                  <a:lnTo>
                    <a:pt x="8615" y="10395"/>
                  </a:lnTo>
                  <a:lnTo>
                    <a:pt x="8644" y="10263"/>
                  </a:lnTo>
                  <a:lnTo>
                    <a:pt x="8662" y="10112"/>
                  </a:lnTo>
                  <a:lnTo>
                    <a:pt x="9510" y="2232"/>
                  </a:lnTo>
                  <a:lnTo>
                    <a:pt x="9519" y="2091"/>
                  </a:lnTo>
                  <a:lnTo>
                    <a:pt x="9519" y="1950"/>
                  </a:lnTo>
                  <a:lnTo>
                    <a:pt x="9510" y="1808"/>
                  </a:lnTo>
                  <a:lnTo>
                    <a:pt x="9481" y="1677"/>
                  </a:lnTo>
                  <a:lnTo>
                    <a:pt x="9444" y="1545"/>
                  </a:lnTo>
                  <a:lnTo>
                    <a:pt x="9397" y="1422"/>
                  </a:lnTo>
                  <a:lnTo>
                    <a:pt x="9350" y="1300"/>
                  </a:lnTo>
                  <a:lnTo>
                    <a:pt x="9284" y="1196"/>
                  </a:lnTo>
                  <a:lnTo>
                    <a:pt x="9208" y="1093"/>
                  </a:lnTo>
                  <a:lnTo>
                    <a:pt x="9133" y="999"/>
                  </a:lnTo>
                  <a:lnTo>
                    <a:pt x="9048" y="923"/>
                  </a:lnTo>
                  <a:lnTo>
                    <a:pt x="8954" y="848"/>
                  </a:lnTo>
                  <a:lnTo>
                    <a:pt x="8851" y="792"/>
                  </a:lnTo>
                  <a:lnTo>
                    <a:pt x="8747" y="744"/>
                  </a:lnTo>
                  <a:lnTo>
                    <a:pt x="8634" y="716"/>
                  </a:lnTo>
                  <a:lnTo>
                    <a:pt x="8521" y="688"/>
                  </a:lnTo>
                  <a:lnTo>
                    <a:pt x="2157" y="10"/>
                  </a:lnTo>
                  <a:lnTo>
                    <a:pt x="2034" y="1"/>
                  </a:lnTo>
                  <a:close/>
                </a:path>
              </a:pathLst>
            </a:custGeom>
            <a:solidFill>
              <a:srgbClr val="C8D9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27"/>
            <p:cNvSpPr/>
            <p:nvPr/>
          </p:nvSpPr>
          <p:spPr>
            <a:xfrm>
              <a:off x="7983791" y="3149032"/>
              <a:ext cx="446601" cy="534909"/>
            </a:xfrm>
            <a:custGeom>
              <a:rect b="b" l="l" r="r" t="t"/>
              <a:pathLst>
                <a:path extrusionOk="0" h="11412" w="9528">
                  <a:moveTo>
                    <a:pt x="2043" y="1"/>
                  </a:moveTo>
                  <a:lnTo>
                    <a:pt x="1921" y="10"/>
                  </a:lnTo>
                  <a:lnTo>
                    <a:pt x="1808" y="38"/>
                  </a:lnTo>
                  <a:lnTo>
                    <a:pt x="1695" y="67"/>
                  </a:lnTo>
                  <a:lnTo>
                    <a:pt x="1591" y="123"/>
                  </a:lnTo>
                  <a:lnTo>
                    <a:pt x="1488" y="180"/>
                  </a:lnTo>
                  <a:lnTo>
                    <a:pt x="1394" y="255"/>
                  </a:lnTo>
                  <a:lnTo>
                    <a:pt x="1299" y="340"/>
                  </a:lnTo>
                  <a:lnTo>
                    <a:pt x="1215" y="424"/>
                  </a:lnTo>
                  <a:lnTo>
                    <a:pt x="1139" y="528"/>
                  </a:lnTo>
                  <a:lnTo>
                    <a:pt x="1073" y="641"/>
                  </a:lnTo>
                  <a:lnTo>
                    <a:pt x="1008" y="763"/>
                  </a:lnTo>
                  <a:lnTo>
                    <a:pt x="951" y="886"/>
                  </a:lnTo>
                  <a:lnTo>
                    <a:pt x="913" y="1018"/>
                  </a:lnTo>
                  <a:lnTo>
                    <a:pt x="876" y="1159"/>
                  </a:lnTo>
                  <a:lnTo>
                    <a:pt x="857" y="1300"/>
                  </a:lnTo>
                  <a:lnTo>
                    <a:pt x="10" y="9180"/>
                  </a:lnTo>
                  <a:lnTo>
                    <a:pt x="0" y="9331"/>
                  </a:lnTo>
                  <a:lnTo>
                    <a:pt x="10" y="9472"/>
                  </a:lnTo>
                  <a:lnTo>
                    <a:pt x="19" y="9613"/>
                  </a:lnTo>
                  <a:lnTo>
                    <a:pt x="47" y="9745"/>
                  </a:lnTo>
                  <a:lnTo>
                    <a:pt x="76" y="9877"/>
                  </a:lnTo>
                  <a:lnTo>
                    <a:pt x="123" y="9999"/>
                  </a:lnTo>
                  <a:lnTo>
                    <a:pt x="179" y="10112"/>
                  </a:lnTo>
                  <a:lnTo>
                    <a:pt x="245" y="10225"/>
                  </a:lnTo>
                  <a:lnTo>
                    <a:pt x="311" y="10319"/>
                  </a:lnTo>
                  <a:lnTo>
                    <a:pt x="396" y="10413"/>
                  </a:lnTo>
                  <a:lnTo>
                    <a:pt x="480" y="10498"/>
                  </a:lnTo>
                  <a:lnTo>
                    <a:pt x="574" y="10564"/>
                  </a:lnTo>
                  <a:lnTo>
                    <a:pt x="678" y="10630"/>
                  </a:lnTo>
                  <a:lnTo>
                    <a:pt x="782" y="10668"/>
                  </a:lnTo>
                  <a:lnTo>
                    <a:pt x="895" y="10705"/>
                  </a:lnTo>
                  <a:lnTo>
                    <a:pt x="1008" y="10724"/>
                  </a:lnTo>
                  <a:lnTo>
                    <a:pt x="7372" y="11411"/>
                  </a:lnTo>
                  <a:lnTo>
                    <a:pt x="7494" y="11411"/>
                  </a:lnTo>
                  <a:lnTo>
                    <a:pt x="7607" y="11402"/>
                  </a:lnTo>
                  <a:lnTo>
                    <a:pt x="7720" y="11383"/>
                  </a:lnTo>
                  <a:lnTo>
                    <a:pt x="7833" y="11346"/>
                  </a:lnTo>
                  <a:lnTo>
                    <a:pt x="7937" y="11298"/>
                  </a:lnTo>
                  <a:lnTo>
                    <a:pt x="8040" y="11233"/>
                  </a:lnTo>
                  <a:lnTo>
                    <a:pt x="8135" y="11167"/>
                  </a:lnTo>
                  <a:lnTo>
                    <a:pt x="8229" y="11082"/>
                  </a:lnTo>
                  <a:lnTo>
                    <a:pt x="8314" y="10988"/>
                  </a:lnTo>
                  <a:lnTo>
                    <a:pt x="8389" y="10884"/>
                  </a:lnTo>
                  <a:lnTo>
                    <a:pt x="8464" y="10771"/>
                  </a:lnTo>
                  <a:lnTo>
                    <a:pt x="8521" y="10658"/>
                  </a:lnTo>
                  <a:lnTo>
                    <a:pt x="8577" y="10526"/>
                  </a:lnTo>
                  <a:lnTo>
                    <a:pt x="8615" y="10395"/>
                  </a:lnTo>
                  <a:lnTo>
                    <a:pt x="8652" y="10253"/>
                  </a:lnTo>
                  <a:lnTo>
                    <a:pt x="8671" y="10112"/>
                  </a:lnTo>
                  <a:lnTo>
                    <a:pt x="9519" y="2232"/>
                  </a:lnTo>
                  <a:lnTo>
                    <a:pt x="9528" y="2081"/>
                  </a:lnTo>
                  <a:lnTo>
                    <a:pt x="9519" y="1940"/>
                  </a:lnTo>
                  <a:lnTo>
                    <a:pt x="9509" y="1799"/>
                  </a:lnTo>
                  <a:lnTo>
                    <a:pt x="9481" y="1667"/>
                  </a:lnTo>
                  <a:lnTo>
                    <a:pt x="9453" y="1535"/>
                  </a:lnTo>
                  <a:lnTo>
                    <a:pt x="9406" y="1413"/>
                  </a:lnTo>
                  <a:lnTo>
                    <a:pt x="9349" y="1300"/>
                  </a:lnTo>
                  <a:lnTo>
                    <a:pt x="9283" y="1187"/>
                  </a:lnTo>
                  <a:lnTo>
                    <a:pt x="9217" y="1093"/>
                  </a:lnTo>
                  <a:lnTo>
                    <a:pt x="9133" y="999"/>
                  </a:lnTo>
                  <a:lnTo>
                    <a:pt x="9048" y="914"/>
                  </a:lnTo>
                  <a:lnTo>
                    <a:pt x="8954" y="848"/>
                  </a:lnTo>
                  <a:lnTo>
                    <a:pt x="8860" y="792"/>
                  </a:lnTo>
                  <a:lnTo>
                    <a:pt x="8747" y="745"/>
                  </a:lnTo>
                  <a:lnTo>
                    <a:pt x="8634" y="707"/>
                  </a:lnTo>
                  <a:lnTo>
                    <a:pt x="8521" y="688"/>
                  </a:lnTo>
                  <a:lnTo>
                    <a:pt x="2156" y="10"/>
                  </a:lnTo>
                  <a:lnTo>
                    <a:pt x="2043" y="1"/>
                  </a:lnTo>
                  <a:close/>
                </a:path>
              </a:pathLst>
            </a:custGeom>
            <a:solidFill>
              <a:srgbClr val="F7F7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27"/>
            <p:cNvSpPr/>
            <p:nvPr/>
          </p:nvSpPr>
          <p:spPr>
            <a:xfrm>
              <a:off x="8160313" y="3330429"/>
              <a:ext cx="139024" cy="157585"/>
            </a:xfrm>
            <a:custGeom>
              <a:rect b="b" l="l" r="r" t="t"/>
              <a:pathLst>
                <a:path extrusionOk="0" h="3362" w="2966">
                  <a:moveTo>
                    <a:pt x="1459" y="0"/>
                  </a:moveTo>
                  <a:lnTo>
                    <a:pt x="1318" y="10"/>
                  </a:lnTo>
                  <a:lnTo>
                    <a:pt x="1168" y="47"/>
                  </a:lnTo>
                  <a:lnTo>
                    <a:pt x="1026" y="85"/>
                  </a:lnTo>
                  <a:lnTo>
                    <a:pt x="895" y="151"/>
                  </a:lnTo>
                  <a:lnTo>
                    <a:pt x="772" y="226"/>
                  </a:lnTo>
                  <a:lnTo>
                    <a:pt x="650" y="311"/>
                  </a:lnTo>
                  <a:lnTo>
                    <a:pt x="537" y="414"/>
                  </a:lnTo>
                  <a:lnTo>
                    <a:pt x="433" y="527"/>
                  </a:lnTo>
                  <a:lnTo>
                    <a:pt x="330" y="650"/>
                  </a:lnTo>
                  <a:lnTo>
                    <a:pt x="245" y="782"/>
                  </a:lnTo>
                  <a:lnTo>
                    <a:pt x="179" y="923"/>
                  </a:lnTo>
                  <a:lnTo>
                    <a:pt x="113" y="1073"/>
                  </a:lnTo>
                  <a:lnTo>
                    <a:pt x="66" y="1234"/>
                  </a:lnTo>
                  <a:lnTo>
                    <a:pt x="28" y="1394"/>
                  </a:lnTo>
                  <a:lnTo>
                    <a:pt x="10" y="1563"/>
                  </a:lnTo>
                  <a:lnTo>
                    <a:pt x="0" y="1742"/>
                  </a:lnTo>
                  <a:lnTo>
                    <a:pt x="10" y="1902"/>
                  </a:lnTo>
                  <a:lnTo>
                    <a:pt x="38" y="2071"/>
                  </a:lnTo>
                  <a:lnTo>
                    <a:pt x="75" y="2232"/>
                  </a:lnTo>
                  <a:lnTo>
                    <a:pt x="123" y="2382"/>
                  </a:lnTo>
                  <a:lnTo>
                    <a:pt x="188" y="2523"/>
                  </a:lnTo>
                  <a:lnTo>
                    <a:pt x="264" y="2665"/>
                  </a:lnTo>
                  <a:lnTo>
                    <a:pt x="348" y="2787"/>
                  </a:lnTo>
                  <a:lnTo>
                    <a:pt x="443" y="2900"/>
                  </a:lnTo>
                  <a:lnTo>
                    <a:pt x="546" y="3013"/>
                  </a:lnTo>
                  <a:lnTo>
                    <a:pt x="659" y="3107"/>
                  </a:lnTo>
                  <a:lnTo>
                    <a:pt x="782" y="3182"/>
                  </a:lnTo>
                  <a:lnTo>
                    <a:pt x="913" y="3248"/>
                  </a:lnTo>
                  <a:lnTo>
                    <a:pt x="1055" y="3305"/>
                  </a:lnTo>
                  <a:lnTo>
                    <a:pt x="1196" y="3342"/>
                  </a:lnTo>
                  <a:lnTo>
                    <a:pt x="1346" y="3361"/>
                  </a:lnTo>
                  <a:lnTo>
                    <a:pt x="1497" y="3361"/>
                  </a:lnTo>
                  <a:lnTo>
                    <a:pt x="1648" y="3352"/>
                  </a:lnTo>
                  <a:lnTo>
                    <a:pt x="1798" y="3324"/>
                  </a:lnTo>
                  <a:lnTo>
                    <a:pt x="1930" y="3277"/>
                  </a:lnTo>
                  <a:lnTo>
                    <a:pt x="2071" y="3211"/>
                  </a:lnTo>
                  <a:lnTo>
                    <a:pt x="2194" y="3135"/>
                  </a:lnTo>
                  <a:lnTo>
                    <a:pt x="2316" y="3051"/>
                  </a:lnTo>
                  <a:lnTo>
                    <a:pt x="2429" y="2956"/>
                  </a:lnTo>
                  <a:lnTo>
                    <a:pt x="2533" y="2843"/>
                  </a:lnTo>
                  <a:lnTo>
                    <a:pt x="2627" y="2721"/>
                  </a:lnTo>
                  <a:lnTo>
                    <a:pt x="2712" y="2589"/>
                  </a:lnTo>
                  <a:lnTo>
                    <a:pt x="2787" y="2439"/>
                  </a:lnTo>
                  <a:lnTo>
                    <a:pt x="2853" y="2297"/>
                  </a:lnTo>
                  <a:lnTo>
                    <a:pt x="2900" y="2137"/>
                  </a:lnTo>
                  <a:lnTo>
                    <a:pt x="2938" y="1968"/>
                  </a:lnTo>
                  <a:lnTo>
                    <a:pt x="2956" y="1798"/>
                  </a:lnTo>
                  <a:lnTo>
                    <a:pt x="2966" y="1629"/>
                  </a:lnTo>
                  <a:lnTo>
                    <a:pt x="2956" y="1459"/>
                  </a:lnTo>
                  <a:lnTo>
                    <a:pt x="2928" y="1290"/>
                  </a:lnTo>
                  <a:lnTo>
                    <a:pt x="2890" y="1139"/>
                  </a:lnTo>
                  <a:lnTo>
                    <a:pt x="2843" y="979"/>
                  </a:lnTo>
                  <a:lnTo>
                    <a:pt x="2778" y="838"/>
                  </a:lnTo>
                  <a:lnTo>
                    <a:pt x="2702" y="706"/>
                  </a:lnTo>
                  <a:lnTo>
                    <a:pt x="2617" y="575"/>
                  </a:lnTo>
                  <a:lnTo>
                    <a:pt x="2523" y="462"/>
                  </a:lnTo>
                  <a:lnTo>
                    <a:pt x="2420" y="358"/>
                  </a:lnTo>
                  <a:lnTo>
                    <a:pt x="2297" y="264"/>
                  </a:lnTo>
                  <a:lnTo>
                    <a:pt x="2175" y="179"/>
                  </a:lnTo>
                  <a:lnTo>
                    <a:pt x="2043" y="113"/>
                  </a:lnTo>
                  <a:lnTo>
                    <a:pt x="1911" y="57"/>
                  </a:lnTo>
                  <a:lnTo>
                    <a:pt x="1761" y="19"/>
                  </a:lnTo>
                  <a:lnTo>
                    <a:pt x="1619" y="0"/>
                  </a:lnTo>
                  <a:close/>
                </a:path>
              </a:pathLst>
            </a:custGeom>
            <a:solidFill>
              <a:srgbClr val="4845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27"/>
            <p:cNvSpPr/>
            <p:nvPr/>
          </p:nvSpPr>
          <p:spPr>
            <a:xfrm>
              <a:off x="7826253" y="3195811"/>
              <a:ext cx="86948" cy="99370"/>
            </a:xfrm>
            <a:custGeom>
              <a:rect b="b" l="l" r="r" t="t"/>
              <a:pathLst>
                <a:path extrusionOk="0" h="2120" w="1855">
                  <a:moveTo>
                    <a:pt x="913" y="1"/>
                  </a:moveTo>
                  <a:lnTo>
                    <a:pt x="819" y="10"/>
                  </a:lnTo>
                  <a:lnTo>
                    <a:pt x="734" y="29"/>
                  </a:lnTo>
                  <a:lnTo>
                    <a:pt x="640" y="57"/>
                  </a:lnTo>
                  <a:lnTo>
                    <a:pt x="556" y="95"/>
                  </a:lnTo>
                  <a:lnTo>
                    <a:pt x="480" y="142"/>
                  </a:lnTo>
                  <a:lnTo>
                    <a:pt x="405" y="198"/>
                  </a:lnTo>
                  <a:lnTo>
                    <a:pt x="330" y="264"/>
                  </a:lnTo>
                  <a:lnTo>
                    <a:pt x="264" y="330"/>
                  </a:lnTo>
                  <a:lnTo>
                    <a:pt x="207" y="406"/>
                  </a:lnTo>
                  <a:lnTo>
                    <a:pt x="151" y="490"/>
                  </a:lnTo>
                  <a:lnTo>
                    <a:pt x="104" y="584"/>
                  </a:lnTo>
                  <a:lnTo>
                    <a:pt x="66" y="679"/>
                  </a:lnTo>
                  <a:lnTo>
                    <a:pt x="38" y="773"/>
                  </a:lnTo>
                  <a:lnTo>
                    <a:pt x="10" y="876"/>
                  </a:lnTo>
                  <a:lnTo>
                    <a:pt x="0" y="989"/>
                  </a:lnTo>
                  <a:lnTo>
                    <a:pt x="0" y="1093"/>
                  </a:lnTo>
                  <a:lnTo>
                    <a:pt x="0" y="1206"/>
                  </a:lnTo>
                  <a:lnTo>
                    <a:pt x="19" y="1300"/>
                  </a:lnTo>
                  <a:lnTo>
                    <a:pt x="38" y="1404"/>
                  </a:lnTo>
                  <a:lnTo>
                    <a:pt x="75" y="1498"/>
                  </a:lnTo>
                  <a:lnTo>
                    <a:pt x="113" y="1592"/>
                  </a:lnTo>
                  <a:lnTo>
                    <a:pt x="160" y="1677"/>
                  </a:lnTo>
                  <a:lnTo>
                    <a:pt x="217" y="1752"/>
                  </a:lnTo>
                  <a:lnTo>
                    <a:pt x="273" y="1827"/>
                  </a:lnTo>
                  <a:lnTo>
                    <a:pt x="339" y="1893"/>
                  </a:lnTo>
                  <a:lnTo>
                    <a:pt x="414" y="1950"/>
                  </a:lnTo>
                  <a:lnTo>
                    <a:pt x="490" y="2006"/>
                  </a:lnTo>
                  <a:lnTo>
                    <a:pt x="574" y="2044"/>
                  </a:lnTo>
                  <a:lnTo>
                    <a:pt x="659" y="2081"/>
                  </a:lnTo>
                  <a:lnTo>
                    <a:pt x="753" y="2100"/>
                  </a:lnTo>
                  <a:lnTo>
                    <a:pt x="847" y="2119"/>
                  </a:lnTo>
                  <a:lnTo>
                    <a:pt x="942" y="2119"/>
                  </a:lnTo>
                  <a:lnTo>
                    <a:pt x="1036" y="2110"/>
                  </a:lnTo>
                  <a:lnTo>
                    <a:pt x="1120" y="2091"/>
                  </a:lnTo>
                  <a:lnTo>
                    <a:pt x="1215" y="2063"/>
                  </a:lnTo>
                  <a:lnTo>
                    <a:pt x="1290" y="2025"/>
                  </a:lnTo>
                  <a:lnTo>
                    <a:pt x="1375" y="1978"/>
                  </a:lnTo>
                  <a:lnTo>
                    <a:pt x="1450" y="1921"/>
                  </a:lnTo>
                  <a:lnTo>
                    <a:pt x="1525" y="1855"/>
                  </a:lnTo>
                  <a:lnTo>
                    <a:pt x="1591" y="1790"/>
                  </a:lnTo>
                  <a:lnTo>
                    <a:pt x="1648" y="1714"/>
                  </a:lnTo>
                  <a:lnTo>
                    <a:pt x="1704" y="1629"/>
                  </a:lnTo>
                  <a:lnTo>
                    <a:pt x="1751" y="1535"/>
                  </a:lnTo>
                  <a:lnTo>
                    <a:pt x="1789" y="1441"/>
                  </a:lnTo>
                  <a:lnTo>
                    <a:pt x="1817" y="1347"/>
                  </a:lnTo>
                  <a:lnTo>
                    <a:pt x="1836" y="1243"/>
                  </a:lnTo>
                  <a:lnTo>
                    <a:pt x="1855" y="1130"/>
                  </a:lnTo>
                  <a:lnTo>
                    <a:pt x="1855" y="1027"/>
                  </a:lnTo>
                  <a:lnTo>
                    <a:pt x="1855" y="923"/>
                  </a:lnTo>
                  <a:lnTo>
                    <a:pt x="1836" y="820"/>
                  </a:lnTo>
                  <a:lnTo>
                    <a:pt x="1808" y="716"/>
                  </a:lnTo>
                  <a:lnTo>
                    <a:pt x="1779" y="622"/>
                  </a:lnTo>
                  <a:lnTo>
                    <a:pt x="1742" y="528"/>
                  </a:lnTo>
                  <a:lnTo>
                    <a:pt x="1695" y="443"/>
                  </a:lnTo>
                  <a:lnTo>
                    <a:pt x="1638" y="368"/>
                  </a:lnTo>
                  <a:lnTo>
                    <a:pt x="1582" y="293"/>
                  </a:lnTo>
                  <a:lnTo>
                    <a:pt x="1516" y="227"/>
                  </a:lnTo>
                  <a:lnTo>
                    <a:pt x="1441" y="170"/>
                  </a:lnTo>
                  <a:lnTo>
                    <a:pt x="1365" y="114"/>
                  </a:lnTo>
                  <a:lnTo>
                    <a:pt x="1281" y="76"/>
                  </a:lnTo>
                  <a:lnTo>
                    <a:pt x="1196" y="38"/>
                  </a:lnTo>
                  <a:lnTo>
                    <a:pt x="1102" y="20"/>
                  </a:lnTo>
                  <a:lnTo>
                    <a:pt x="1007" y="10"/>
                  </a:lnTo>
                  <a:lnTo>
                    <a:pt x="913" y="1"/>
                  </a:lnTo>
                  <a:close/>
                </a:path>
              </a:pathLst>
            </a:custGeom>
            <a:solidFill>
              <a:srgbClr val="4845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27"/>
            <p:cNvSpPr/>
            <p:nvPr/>
          </p:nvSpPr>
          <p:spPr>
            <a:xfrm>
              <a:off x="7871250" y="3430595"/>
              <a:ext cx="86995" cy="99323"/>
            </a:xfrm>
            <a:custGeom>
              <a:rect b="b" l="l" r="r" t="t"/>
              <a:pathLst>
                <a:path extrusionOk="0" h="2119" w="1856">
                  <a:moveTo>
                    <a:pt x="914" y="0"/>
                  </a:moveTo>
                  <a:lnTo>
                    <a:pt x="829" y="10"/>
                  </a:lnTo>
                  <a:lnTo>
                    <a:pt x="735" y="29"/>
                  </a:lnTo>
                  <a:lnTo>
                    <a:pt x="650" y="57"/>
                  </a:lnTo>
                  <a:lnTo>
                    <a:pt x="565" y="95"/>
                  </a:lnTo>
                  <a:lnTo>
                    <a:pt x="481" y="142"/>
                  </a:lnTo>
                  <a:lnTo>
                    <a:pt x="405" y="198"/>
                  </a:lnTo>
                  <a:lnTo>
                    <a:pt x="330" y="264"/>
                  </a:lnTo>
                  <a:lnTo>
                    <a:pt x="264" y="330"/>
                  </a:lnTo>
                  <a:lnTo>
                    <a:pt x="208" y="405"/>
                  </a:lnTo>
                  <a:lnTo>
                    <a:pt x="151" y="490"/>
                  </a:lnTo>
                  <a:lnTo>
                    <a:pt x="104" y="584"/>
                  </a:lnTo>
                  <a:lnTo>
                    <a:pt x="66" y="678"/>
                  </a:lnTo>
                  <a:lnTo>
                    <a:pt x="38" y="772"/>
                  </a:lnTo>
                  <a:lnTo>
                    <a:pt x="19" y="876"/>
                  </a:lnTo>
                  <a:lnTo>
                    <a:pt x="0" y="989"/>
                  </a:lnTo>
                  <a:lnTo>
                    <a:pt x="0" y="1092"/>
                  </a:lnTo>
                  <a:lnTo>
                    <a:pt x="10" y="1196"/>
                  </a:lnTo>
                  <a:lnTo>
                    <a:pt x="19" y="1300"/>
                  </a:lnTo>
                  <a:lnTo>
                    <a:pt x="47" y="1403"/>
                  </a:lnTo>
                  <a:lnTo>
                    <a:pt x="76" y="1497"/>
                  </a:lnTo>
                  <a:lnTo>
                    <a:pt x="113" y="1591"/>
                  </a:lnTo>
                  <a:lnTo>
                    <a:pt x="160" y="1676"/>
                  </a:lnTo>
                  <a:lnTo>
                    <a:pt x="217" y="1752"/>
                  </a:lnTo>
                  <a:lnTo>
                    <a:pt x="273" y="1827"/>
                  </a:lnTo>
                  <a:lnTo>
                    <a:pt x="339" y="1893"/>
                  </a:lnTo>
                  <a:lnTo>
                    <a:pt x="415" y="1949"/>
                  </a:lnTo>
                  <a:lnTo>
                    <a:pt x="490" y="2006"/>
                  </a:lnTo>
                  <a:lnTo>
                    <a:pt x="575" y="2043"/>
                  </a:lnTo>
                  <a:lnTo>
                    <a:pt x="659" y="2081"/>
                  </a:lnTo>
                  <a:lnTo>
                    <a:pt x="754" y="2100"/>
                  </a:lnTo>
                  <a:lnTo>
                    <a:pt x="848" y="2109"/>
                  </a:lnTo>
                  <a:lnTo>
                    <a:pt x="942" y="2119"/>
                  </a:lnTo>
                  <a:lnTo>
                    <a:pt x="1036" y="2109"/>
                  </a:lnTo>
                  <a:lnTo>
                    <a:pt x="1121" y="2090"/>
                  </a:lnTo>
                  <a:lnTo>
                    <a:pt x="1215" y="2062"/>
                  </a:lnTo>
                  <a:lnTo>
                    <a:pt x="1300" y="2025"/>
                  </a:lnTo>
                  <a:lnTo>
                    <a:pt x="1375" y="1977"/>
                  </a:lnTo>
                  <a:lnTo>
                    <a:pt x="1450" y="1921"/>
                  </a:lnTo>
                  <a:lnTo>
                    <a:pt x="1526" y="1855"/>
                  </a:lnTo>
                  <a:lnTo>
                    <a:pt x="1592" y="1789"/>
                  </a:lnTo>
                  <a:lnTo>
                    <a:pt x="1648" y="1704"/>
                  </a:lnTo>
                  <a:lnTo>
                    <a:pt x="1704" y="1629"/>
                  </a:lnTo>
                  <a:lnTo>
                    <a:pt x="1752" y="1535"/>
                  </a:lnTo>
                  <a:lnTo>
                    <a:pt x="1789" y="1441"/>
                  </a:lnTo>
                  <a:lnTo>
                    <a:pt x="1817" y="1347"/>
                  </a:lnTo>
                  <a:lnTo>
                    <a:pt x="1846" y="1243"/>
                  </a:lnTo>
                  <a:lnTo>
                    <a:pt x="1855" y="1130"/>
                  </a:lnTo>
                  <a:lnTo>
                    <a:pt x="1855" y="1027"/>
                  </a:lnTo>
                  <a:lnTo>
                    <a:pt x="1855" y="914"/>
                  </a:lnTo>
                  <a:lnTo>
                    <a:pt x="1836" y="810"/>
                  </a:lnTo>
                  <a:lnTo>
                    <a:pt x="1817" y="716"/>
                  </a:lnTo>
                  <a:lnTo>
                    <a:pt x="1780" y="622"/>
                  </a:lnTo>
                  <a:lnTo>
                    <a:pt x="1742" y="528"/>
                  </a:lnTo>
                  <a:lnTo>
                    <a:pt x="1695" y="443"/>
                  </a:lnTo>
                  <a:lnTo>
                    <a:pt x="1639" y="368"/>
                  </a:lnTo>
                  <a:lnTo>
                    <a:pt x="1582" y="292"/>
                  </a:lnTo>
                  <a:lnTo>
                    <a:pt x="1516" y="226"/>
                  </a:lnTo>
                  <a:lnTo>
                    <a:pt x="1441" y="170"/>
                  </a:lnTo>
                  <a:lnTo>
                    <a:pt x="1366" y="113"/>
                  </a:lnTo>
                  <a:lnTo>
                    <a:pt x="1281" y="76"/>
                  </a:lnTo>
                  <a:lnTo>
                    <a:pt x="1196" y="38"/>
                  </a:lnTo>
                  <a:lnTo>
                    <a:pt x="1111" y="19"/>
                  </a:lnTo>
                  <a:lnTo>
                    <a:pt x="1017" y="0"/>
                  </a:lnTo>
                  <a:close/>
                </a:path>
              </a:pathLst>
            </a:custGeom>
            <a:solidFill>
              <a:srgbClr val="4845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9" name="Google Shape;329;p27"/>
          <p:cNvGrpSpPr/>
          <p:nvPr/>
        </p:nvGrpSpPr>
        <p:grpSpPr>
          <a:xfrm rot="5400000">
            <a:off x="3798569" y="2159833"/>
            <a:ext cx="703939" cy="603980"/>
            <a:chOff x="7391557" y="3719658"/>
            <a:chExt cx="764819" cy="656215"/>
          </a:xfrm>
        </p:grpSpPr>
        <p:sp>
          <p:nvSpPr>
            <p:cNvPr id="330" name="Google Shape;330;p27"/>
            <p:cNvSpPr/>
            <p:nvPr/>
          </p:nvSpPr>
          <p:spPr>
            <a:xfrm>
              <a:off x="7391557" y="3719658"/>
              <a:ext cx="457663" cy="575922"/>
            </a:xfrm>
            <a:custGeom>
              <a:rect b="b" l="l" r="r" t="t"/>
              <a:pathLst>
                <a:path extrusionOk="0" h="12287" w="9764">
                  <a:moveTo>
                    <a:pt x="6007" y="0"/>
                  </a:moveTo>
                  <a:lnTo>
                    <a:pt x="5904" y="19"/>
                  </a:lnTo>
                  <a:lnTo>
                    <a:pt x="5791" y="47"/>
                  </a:lnTo>
                  <a:lnTo>
                    <a:pt x="5687" y="85"/>
                  </a:lnTo>
                  <a:lnTo>
                    <a:pt x="5574" y="132"/>
                  </a:lnTo>
                  <a:lnTo>
                    <a:pt x="5470" y="198"/>
                  </a:lnTo>
                  <a:lnTo>
                    <a:pt x="5358" y="273"/>
                  </a:lnTo>
                  <a:lnTo>
                    <a:pt x="5254" y="367"/>
                  </a:lnTo>
                  <a:lnTo>
                    <a:pt x="5160" y="461"/>
                  </a:lnTo>
                  <a:lnTo>
                    <a:pt x="528" y="5470"/>
                  </a:lnTo>
                  <a:lnTo>
                    <a:pt x="434" y="5583"/>
                  </a:lnTo>
                  <a:lnTo>
                    <a:pt x="349" y="5705"/>
                  </a:lnTo>
                  <a:lnTo>
                    <a:pt x="273" y="5828"/>
                  </a:lnTo>
                  <a:lnTo>
                    <a:pt x="208" y="5950"/>
                  </a:lnTo>
                  <a:lnTo>
                    <a:pt x="151" y="6082"/>
                  </a:lnTo>
                  <a:lnTo>
                    <a:pt x="104" y="6214"/>
                  </a:lnTo>
                  <a:lnTo>
                    <a:pt x="57" y="6346"/>
                  </a:lnTo>
                  <a:lnTo>
                    <a:pt x="29" y="6477"/>
                  </a:lnTo>
                  <a:lnTo>
                    <a:pt x="10" y="6609"/>
                  </a:lnTo>
                  <a:lnTo>
                    <a:pt x="0" y="6741"/>
                  </a:lnTo>
                  <a:lnTo>
                    <a:pt x="0" y="6873"/>
                  </a:lnTo>
                  <a:lnTo>
                    <a:pt x="19" y="6995"/>
                  </a:lnTo>
                  <a:lnTo>
                    <a:pt x="38" y="7108"/>
                  </a:lnTo>
                  <a:lnTo>
                    <a:pt x="76" y="7231"/>
                  </a:lnTo>
                  <a:lnTo>
                    <a:pt x="113" y="7334"/>
                  </a:lnTo>
                  <a:lnTo>
                    <a:pt x="170" y="7438"/>
                  </a:lnTo>
                  <a:lnTo>
                    <a:pt x="3060" y="11929"/>
                  </a:lnTo>
                  <a:lnTo>
                    <a:pt x="3126" y="12013"/>
                  </a:lnTo>
                  <a:lnTo>
                    <a:pt x="3202" y="12098"/>
                  </a:lnTo>
                  <a:lnTo>
                    <a:pt x="3277" y="12154"/>
                  </a:lnTo>
                  <a:lnTo>
                    <a:pt x="3362" y="12211"/>
                  </a:lnTo>
                  <a:lnTo>
                    <a:pt x="3456" y="12249"/>
                  </a:lnTo>
                  <a:lnTo>
                    <a:pt x="3550" y="12267"/>
                  </a:lnTo>
                  <a:lnTo>
                    <a:pt x="3653" y="12286"/>
                  </a:lnTo>
                  <a:lnTo>
                    <a:pt x="3757" y="12277"/>
                  </a:lnTo>
                  <a:lnTo>
                    <a:pt x="3861" y="12267"/>
                  </a:lnTo>
                  <a:lnTo>
                    <a:pt x="3974" y="12239"/>
                  </a:lnTo>
                  <a:lnTo>
                    <a:pt x="4077" y="12202"/>
                  </a:lnTo>
                  <a:lnTo>
                    <a:pt x="4190" y="12154"/>
                  </a:lnTo>
                  <a:lnTo>
                    <a:pt x="4294" y="12089"/>
                  </a:lnTo>
                  <a:lnTo>
                    <a:pt x="4407" y="12013"/>
                  </a:lnTo>
                  <a:lnTo>
                    <a:pt x="4510" y="11919"/>
                  </a:lnTo>
                  <a:lnTo>
                    <a:pt x="4604" y="11825"/>
                  </a:lnTo>
                  <a:lnTo>
                    <a:pt x="9236" y="6807"/>
                  </a:lnTo>
                  <a:lnTo>
                    <a:pt x="9331" y="6703"/>
                  </a:lnTo>
                  <a:lnTo>
                    <a:pt x="9415" y="6581"/>
                  </a:lnTo>
                  <a:lnTo>
                    <a:pt x="9491" y="6459"/>
                  </a:lnTo>
                  <a:lnTo>
                    <a:pt x="9557" y="6336"/>
                  </a:lnTo>
                  <a:lnTo>
                    <a:pt x="9613" y="6204"/>
                  </a:lnTo>
                  <a:lnTo>
                    <a:pt x="9660" y="6073"/>
                  </a:lnTo>
                  <a:lnTo>
                    <a:pt x="9707" y="5941"/>
                  </a:lnTo>
                  <a:lnTo>
                    <a:pt x="9735" y="5809"/>
                  </a:lnTo>
                  <a:lnTo>
                    <a:pt x="9754" y="5677"/>
                  </a:lnTo>
                  <a:lnTo>
                    <a:pt x="9764" y="5545"/>
                  </a:lnTo>
                  <a:lnTo>
                    <a:pt x="9764" y="5414"/>
                  </a:lnTo>
                  <a:lnTo>
                    <a:pt x="9745" y="5291"/>
                  </a:lnTo>
                  <a:lnTo>
                    <a:pt x="9726" y="5169"/>
                  </a:lnTo>
                  <a:lnTo>
                    <a:pt x="9688" y="5056"/>
                  </a:lnTo>
                  <a:lnTo>
                    <a:pt x="9651" y="4952"/>
                  </a:lnTo>
                  <a:lnTo>
                    <a:pt x="9594" y="4849"/>
                  </a:lnTo>
                  <a:lnTo>
                    <a:pt x="6704" y="358"/>
                  </a:lnTo>
                  <a:lnTo>
                    <a:pt x="6638" y="264"/>
                  </a:lnTo>
                  <a:lnTo>
                    <a:pt x="6563" y="188"/>
                  </a:lnTo>
                  <a:lnTo>
                    <a:pt x="6487" y="132"/>
                  </a:lnTo>
                  <a:lnTo>
                    <a:pt x="6403" y="75"/>
                  </a:lnTo>
                  <a:lnTo>
                    <a:pt x="6308" y="38"/>
                  </a:lnTo>
                  <a:lnTo>
                    <a:pt x="6214" y="19"/>
                  </a:lnTo>
                  <a:lnTo>
                    <a:pt x="6111" y="0"/>
                  </a:lnTo>
                  <a:close/>
                </a:path>
              </a:pathLst>
            </a:custGeom>
            <a:solidFill>
              <a:srgbClr val="F7F7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27"/>
            <p:cNvSpPr/>
            <p:nvPr/>
          </p:nvSpPr>
          <p:spPr>
            <a:xfrm>
              <a:off x="7686760" y="3721392"/>
              <a:ext cx="469616" cy="349106"/>
            </a:xfrm>
            <a:custGeom>
              <a:rect b="b" l="l" r="r" t="t"/>
              <a:pathLst>
                <a:path extrusionOk="0" h="7448" w="10019">
                  <a:moveTo>
                    <a:pt x="1" y="1"/>
                  </a:moveTo>
                  <a:lnTo>
                    <a:pt x="688" y="2571"/>
                  </a:lnTo>
                  <a:lnTo>
                    <a:pt x="3447" y="5697"/>
                  </a:lnTo>
                  <a:lnTo>
                    <a:pt x="9981" y="7448"/>
                  </a:lnTo>
                  <a:lnTo>
                    <a:pt x="10000" y="7372"/>
                  </a:lnTo>
                  <a:lnTo>
                    <a:pt x="10018" y="7288"/>
                  </a:lnTo>
                  <a:lnTo>
                    <a:pt x="10018" y="7212"/>
                  </a:lnTo>
                  <a:lnTo>
                    <a:pt x="10018" y="7137"/>
                  </a:lnTo>
                  <a:lnTo>
                    <a:pt x="9990" y="6986"/>
                  </a:lnTo>
                  <a:lnTo>
                    <a:pt x="9962" y="6845"/>
                  </a:lnTo>
                  <a:lnTo>
                    <a:pt x="9915" y="6732"/>
                  </a:lnTo>
                  <a:lnTo>
                    <a:pt x="9877" y="6638"/>
                  </a:lnTo>
                  <a:lnTo>
                    <a:pt x="9830" y="6553"/>
                  </a:lnTo>
                  <a:lnTo>
                    <a:pt x="6930" y="2034"/>
                  </a:lnTo>
                  <a:lnTo>
                    <a:pt x="6846" y="1921"/>
                  </a:lnTo>
                  <a:lnTo>
                    <a:pt x="6780" y="1837"/>
                  </a:lnTo>
                  <a:lnTo>
                    <a:pt x="6714" y="1780"/>
                  </a:lnTo>
                  <a:lnTo>
                    <a:pt x="6657" y="1752"/>
                  </a:lnTo>
                  <a:lnTo>
                    <a:pt x="6620" y="1733"/>
                  </a:lnTo>
                  <a:lnTo>
                    <a:pt x="6591" y="1724"/>
                  </a:lnTo>
                  <a:lnTo>
                    <a:pt x="6563" y="173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7F7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27"/>
            <p:cNvSpPr/>
            <p:nvPr/>
          </p:nvSpPr>
          <p:spPr>
            <a:xfrm>
              <a:off x="7564563" y="3988378"/>
              <a:ext cx="590031" cy="387495"/>
            </a:xfrm>
            <a:custGeom>
              <a:rect b="b" l="l" r="r" t="t"/>
              <a:pathLst>
                <a:path extrusionOk="0" h="8267" w="12588">
                  <a:moveTo>
                    <a:pt x="6054" y="1"/>
                  </a:moveTo>
                  <a:lnTo>
                    <a:pt x="6035" y="95"/>
                  </a:lnTo>
                  <a:lnTo>
                    <a:pt x="6016" y="198"/>
                  </a:lnTo>
                  <a:lnTo>
                    <a:pt x="5979" y="321"/>
                  </a:lnTo>
                  <a:lnTo>
                    <a:pt x="5931" y="462"/>
                  </a:lnTo>
                  <a:lnTo>
                    <a:pt x="5866" y="622"/>
                  </a:lnTo>
                  <a:lnTo>
                    <a:pt x="5781" y="773"/>
                  </a:lnTo>
                  <a:lnTo>
                    <a:pt x="5734" y="839"/>
                  </a:lnTo>
                  <a:lnTo>
                    <a:pt x="5677" y="904"/>
                  </a:lnTo>
                  <a:lnTo>
                    <a:pt x="4783" y="1884"/>
                  </a:lnTo>
                  <a:lnTo>
                    <a:pt x="3116" y="3691"/>
                  </a:lnTo>
                  <a:lnTo>
                    <a:pt x="782" y="6214"/>
                  </a:lnTo>
                  <a:lnTo>
                    <a:pt x="725" y="6271"/>
                  </a:lnTo>
                  <a:lnTo>
                    <a:pt x="650" y="6327"/>
                  </a:lnTo>
                  <a:lnTo>
                    <a:pt x="546" y="6384"/>
                  </a:lnTo>
                  <a:lnTo>
                    <a:pt x="433" y="6450"/>
                  </a:lnTo>
                  <a:lnTo>
                    <a:pt x="301" y="6497"/>
                  </a:lnTo>
                  <a:lnTo>
                    <a:pt x="226" y="6525"/>
                  </a:lnTo>
                  <a:lnTo>
                    <a:pt x="151" y="6534"/>
                  </a:lnTo>
                  <a:lnTo>
                    <a:pt x="75" y="6544"/>
                  </a:lnTo>
                  <a:lnTo>
                    <a:pt x="0" y="6553"/>
                  </a:lnTo>
                  <a:lnTo>
                    <a:pt x="6468" y="8267"/>
                  </a:lnTo>
                  <a:lnTo>
                    <a:pt x="6487" y="8267"/>
                  </a:lnTo>
                  <a:lnTo>
                    <a:pt x="6553" y="8257"/>
                  </a:lnTo>
                  <a:lnTo>
                    <a:pt x="6656" y="8239"/>
                  </a:lnTo>
                  <a:lnTo>
                    <a:pt x="6798" y="8201"/>
                  </a:lnTo>
                  <a:lnTo>
                    <a:pt x="6882" y="8163"/>
                  </a:lnTo>
                  <a:lnTo>
                    <a:pt x="6967" y="8126"/>
                  </a:lnTo>
                  <a:lnTo>
                    <a:pt x="7061" y="8069"/>
                  </a:lnTo>
                  <a:lnTo>
                    <a:pt x="7165" y="8003"/>
                  </a:lnTo>
                  <a:lnTo>
                    <a:pt x="7268" y="7928"/>
                  </a:lnTo>
                  <a:lnTo>
                    <a:pt x="7381" y="7834"/>
                  </a:lnTo>
                  <a:lnTo>
                    <a:pt x="7494" y="7730"/>
                  </a:lnTo>
                  <a:lnTo>
                    <a:pt x="7617" y="7598"/>
                  </a:lnTo>
                  <a:lnTo>
                    <a:pt x="12145" y="2693"/>
                  </a:lnTo>
                  <a:lnTo>
                    <a:pt x="12202" y="2618"/>
                  </a:lnTo>
                  <a:lnTo>
                    <a:pt x="12268" y="2524"/>
                  </a:lnTo>
                  <a:lnTo>
                    <a:pt x="12343" y="2401"/>
                  </a:lnTo>
                  <a:lnTo>
                    <a:pt x="12418" y="2260"/>
                  </a:lnTo>
                  <a:lnTo>
                    <a:pt x="12494" y="2100"/>
                  </a:lnTo>
                  <a:lnTo>
                    <a:pt x="12550" y="1931"/>
                  </a:lnTo>
                  <a:lnTo>
                    <a:pt x="12578" y="1837"/>
                  </a:lnTo>
                  <a:lnTo>
                    <a:pt x="12588" y="1752"/>
                  </a:lnTo>
                  <a:lnTo>
                    <a:pt x="6054" y="1"/>
                  </a:lnTo>
                  <a:close/>
                </a:path>
              </a:pathLst>
            </a:custGeom>
            <a:solidFill>
              <a:srgbClr val="C8D9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27"/>
            <p:cNvSpPr/>
            <p:nvPr/>
          </p:nvSpPr>
          <p:spPr>
            <a:xfrm>
              <a:off x="7535877" y="4083717"/>
              <a:ext cx="84324" cy="92714"/>
            </a:xfrm>
            <a:custGeom>
              <a:rect b="b" l="l" r="r" t="t"/>
              <a:pathLst>
                <a:path extrusionOk="0" h="1978" w="1799">
                  <a:moveTo>
                    <a:pt x="932" y="0"/>
                  </a:moveTo>
                  <a:lnTo>
                    <a:pt x="847" y="10"/>
                  </a:lnTo>
                  <a:lnTo>
                    <a:pt x="763" y="28"/>
                  </a:lnTo>
                  <a:lnTo>
                    <a:pt x="678" y="57"/>
                  </a:lnTo>
                  <a:lnTo>
                    <a:pt x="593" y="94"/>
                  </a:lnTo>
                  <a:lnTo>
                    <a:pt x="518" y="132"/>
                  </a:lnTo>
                  <a:lnTo>
                    <a:pt x="443" y="189"/>
                  </a:lnTo>
                  <a:lnTo>
                    <a:pt x="367" y="245"/>
                  </a:lnTo>
                  <a:lnTo>
                    <a:pt x="301" y="311"/>
                  </a:lnTo>
                  <a:lnTo>
                    <a:pt x="235" y="386"/>
                  </a:lnTo>
                  <a:lnTo>
                    <a:pt x="179" y="471"/>
                  </a:lnTo>
                  <a:lnTo>
                    <a:pt x="132" y="556"/>
                  </a:lnTo>
                  <a:lnTo>
                    <a:pt x="85" y="650"/>
                  </a:lnTo>
                  <a:lnTo>
                    <a:pt x="47" y="744"/>
                  </a:lnTo>
                  <a:lnTo>
                    <a:pt x="28" y="848"/>
                  </a:lnTo>
                  <a:lnTo>
                    <a:pt x="10" y="942"/>
                  </a:lnTo>
                  <a:lnTo>
                    <a:pt x="0" y="1036"/>
                  </a:lnTo>
                  <a:lnTo>
                    <a:pt x="0" y="1130"/>
                  </a:lnTo>
                  <a:lnTo>
                    <a:pt x="10" y="1224"/>
                  </a:lnTo>
                  <a:lnTo>
                    <a:pt x="28" y="1318"/>
                  </a:lnTo>
                  <a:lnTo>
                    <a:pt x="57" y="1403"/>
                  </a:lnTo>
                  <a:lnTo>
                    <a:pt x="85" y="1488"/>
                  </a:lnTo>
                  <a:lnTo>
                    <a:pt x="132" y="1572"/>
                  </a:lnTo>
                  <a:lnTo>
                    <a:pt x="179" y="1648"/>
                  </a:lnTo>
                  <a:lnTo>
                    <a:pt x="235" y="1714"/>
                  </a:lnTo>
                  <a:lnTo>
                    <a:pt x="292" y="1770"/>
                  </a:lnTo>
                  <a:lnTo>
                    <a:pt x="367" y="1827"/>
                  </a:lnTo>
                  <a:lnTo>
                    <a:pt x="443" y="1874"/>
                  </a:lnTo>
                  <a:lnTo>
                    <a:pt x="518" y="1911"/>
                  </a:lnTo>
                  <a:lnTo>
                    <a:pt x="603" y="1949"/>
                  </a:lnTo>
                  <a:lnTo>
                    <a:pt x="687" y="1968"/>
                  </a:lnTo>
                  <a:lnTo>
                    <a:pt x="782" y="1977"/>
                  </a:lnTo>
                  <a:lnTo>
                    <a:pt x="866" y="1977"/>
                  </a:lnTo>
                  <a:lnTo>
                    <a:pt x="951" y="1968"/>
                  </a:lnTo>
                  <a:lnTo>
                    <a:pt x="1045" y="1949"/>
                  </a:lnTo>
                  <a:lnTo>
                    <a:pt x="1130" y="1921"/>
                  </a:lnTo>
                  <a:lnTo>
                    <a:pt x="1205" y="1883"/>
                  </a:lnTo>
                  <a:lnTo>
                    <a:pt x="1290" y="1836"/>
                  </a:lnTo>
                  <a:lnTo>
                    <a:pt x="1365" y="1780"/>
                  </a:lnTo>
                  <a:lnTo>
                    <a:pt x="1441" y="1723"/>
                  </a:lnTo>
                  <a:lnTo>
                    <a:pt x="1506" y="1657"/>
                  </a:lnTo>
                  <a:lnTo>
                    <a:pt x="1572" y="1582"/>
                  </a:lnTo>
                  <a:lnTo>
                    <a:pt x="1629" y="1507"/>
                  </a:lnTo>
                  <a:lnTo>
                    <a:pt x="1676" y="1412"/>
                  </a:lnTo>
                  <a:lnTo>
                    <a:pt x="1714" y="1318"/>
                  </a:lnTo>
                  <a:lnTo>
                    <a:pt x="1751" y="1224"/>
                  </a:lnTo>
                  <a:lnTo>
                    <a:pt x="1780" y="1130"/>
                  </a:lnTo>
                  <a:lnTo>
                    <a:pt x="1798" y="1026"/>
                  </a:lnTo>
                  <a:lnTo>
                    <a:pt x="1798" y="932"/>
                  </a:lnTo>
                  <a:lnTo>
                    <a:pt x="1798" y="838"/>
                  </a:lnTo>
                  <a:lnTo>
                    <a:pt x="1789" y="744"/>
                  </a:lnTo>
                  <a:lnTo>
                    <a:pt x="1780" y="650"/>
                  </a:lnTo>
                  <a:lnTo>
                    <a:pt x="1751" y="565"/>
                  </a:lnTo>
                  <a:lnTo>
                    <a:pt x="1714" y="480"/>
                  </a:lnTo>
                  <a:lnTo>
                    <a:pt x="1676" y="405"/>
                  </a:lnTo>
                  <a:lnTo>
                    <a:pt x="1629" y="330"/>
                  </a:lnTo>
                  <a:lnTo>
                    <a:pt x="1572" y="264"/>
                  </a:lnTo>
                  <a:lnTo>
                    <a:pt x="1506" y="198"/>
                  </a:lnTo>
                  <a:lnTo>
                    <a:pt x="1441" y="141"/>
                  </a:lnTo>
                  <a:lnTo>
                    <a:pt x="1365" y="94"/>
                  </a:lnTo>
                  <a:lnTo>
                    <a:pt x="1281" y="57"/>
                  </a:lnTo>
                  <a:lnTo>
                    <a:pt x="1196" y="28"/>
                  </a:lnTo>
                  <a:lnTo>
                    <a:pt x="1111" y="10"/>
                  </a:lnTo>
                  <a:lnTo>
                    <a:pt x="1026" y="0"/>
                  </a:lnTo>
                  <a:close/>
                </a:path>
              </a:pathLst>
            </a:custGeom>
            <a:solidFill>
              <a:srgbClr val="4845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27"/>
            <p:cNvSpPr/>
            <p:nvPr/>
          </p:nvSpPr>
          <p:spPr>
            <a:xfrm>
              <a:off x="7832393" y="4054562"/>
              <a:ext cx="83011" cy="85214"/>
            </a:xfrm>
            <a:custGeom>
              <a:rect b="b" l="l" r="r" t="t"/>
              <a:pathLst>
                <a:path extrusionOk="0" h="1818" w="1771">
                  <a:moveTo>
                    <a:pt x="858" y="1"/>
                  </a:moveTo>
                  <a:lnTo>
                    <a:pt x="773" y="10"/>
                  </a:lnTo>
                  <a:lnTo>
                    <a:pt x="688" y="20"/>
                  </a:lnTo>
                  <a:lnTo>
                    <a:pt x="603" y="48"/>
                  </a:lnTo>
                  <a:lnTo>
                    <a:pt x="528" y="86"/>
                  </a:lnTo>
                  <a:lnTo>
                    <a:pt x="453" y="123"/>
                  </a:lnTo>
                  <a:lnTo>
                    <a:pt x="377" y="170"/>
                  </a:lnTo>
                  <a:lnTo>
                    <a:pt x="312" y="227"/>
                  </a:lnTo>
                  <a:lnTo>
                    <a:pt x="246" y="283"/>
                  </a:lnTo>
                  <a:lnTo>
                    <a:pt x="189" y="349"/>
                  </a:lnTo>
                  <a:lnTo>
                    <a:pt x="142" y="425"/>
                  </a:lnTo>
                  <a:lnTo>
                    <a:pt x="95" y="500"/>
                  </a:lnTo>
                  <a:lnTo>
                    <a:pt x="57" y="585"/>
                  </a:lnTo>
                  <a:lnTo>
                    <a:pt x="29" y="679"/>
                  </a:lnTo>
                  <a:lnTo>
                    <a:pt x="10" y="763"/>
                  </a:lnTo>
                  <a:lnTo>
                    <a:pt x="1" y="858"/>
                  </a:lnTo>
                  <a:lnTo>
                    <a:pt x="1" y="952"/>
                  </a:lnTo>
                  <a:lnTo>
                    <a:pt x="1" y="1036"/>
                  </a:lnTo>
                  <a:lnTo>
                    <a:pt x="20" y="1121"/>
                  </a:lnTo>
                  <a:lnTo>
                    <a:pt x="39" y="1206"/>
                  </a:lnTo>
                  <a:lnTo>
                    <a:pt x="76" y="1291"/>
                  </a:lnTo>
                  <a:lnTo>
                    <a:pt x="114" y="1366"/>
                  </a:lnTo>
                  <a:lnTo>
                    <a:pt x="152" y="1441"/>
                  </a:lnTo>
                  <a:lnTo>
                    <a:pt x="208" y="1507"/>
                  </a:lnTo>
                  <a:lnTo>
                    <a:pt x="265" y="1573"/>
                  </a:lnTo>
                  <a:lnTo>
                    <a:pt x="330" y="1630"/>
                  </a:lnTo>
                  <a:lnTo>
                    <a:pt x="396" y="1677"/>
                  </a:lnTo>
                  <a:lnTo>
                    <a:pt x="472" y="1724"/>
                  </a:lnTo>
                  <a:lnTo>
                    <a:pt x="556" y="1761"/>
                  </a:lnTo>
                  <a:lnTo>
                    <a:pt x="641" y="1790"/>
                  </a:lnTo>
                  <a:lnTo>
                    <a:pt x="726" y="1808"/>
                  </a:lnTo>
                  <a:lnTo>
                    <a:pt x="820" y="1818"/>
                  </a:lnTo>
                  <a:lnTo>
                    <a:pt x="905" y="1818"/>
                  </a:lnTo>
                  <a:lnTo>
                    <a:pt x="989" y="1808"/>
                  </a:lnTo>
                  <a:lnTo>
                    <a:pt x="1074" y="1799"/>
                  </a:lnTo>
                  <a:lnTo>
                    <a:pt x="1159" y="1771"/>
                  </a:lnTo>
                  <a:lnTo>
                    <a:pt x="1234" y="1733"/>
                  </a:lnTo>
                  <a:lnTo>
                    <a:pt x="1310" y="1696"/>
                  </a:lnTo>
                  <a:lnTo>
                    <a:pt x="1385" y="1648"/>
                  </a:lnTo>
                  <a:lnTo>
                    <a:pt x="1451" y="1592"/>
                  </a:lnTo>
                  <a:lnTo>
                    <a:pt x="1517" y="1535"/>
                  </a:lnTo>
                  <a:lnTo>
                    <a:pt x="1573" y="1470"/>
                  </a:lnTo>
                  <a:lnTo>
                    <a:pt x="1620" y="1394"/>
                  </a:lnTo>
                  <a:lnTo>
                    <a:pt x="1667" y="1319"/>
                  </a:lnTo>
                  <a:lnTo>
                    <a:pt x="1705" y="1234"/>
                  </a:lnTo>
                  <a:lnTo>
                    <a:pt x="1733" y="1140"/>
                  </a:lnTo>
                  <a:lnTo>
                    <a:pt x="1752" y="1046"/>
                  </a:lnTo>
                  <a:lnTo>
                    <a:pt x="1761" y="961"/>
                  </a:lnTo>
                  <a:lnTo>
                    <a:pt x="1771" y="867"/>
                  </a:lnTo>
                  <a:lnTo>
                    <a:pt x="1761" y="782"/>
                  </a:lnTo>
                  <a:lnTo>
                    <a:pt x="1743" y="698"/>
                  </a:lnTo>
                  <a:lnTo>
                    <a:pt x="1724" y="613"/>
                  </a:lnTo>
                  <a:lnTo>
                    <a:pt x="1696" y="528"/>
                  </a:lnTo>
                  <a:lnTo>
                    <a:pt x="1658" y="453"/>
                  </a:lnTo>
                  <a:lnTo>
                    <a:pt x="1611" y="377"/>
                  </a:lnTo>
                  <a:lnTo>
                    <a:pt x="1554" y="312"/>
                  </a:lnTo>
                  <a:lnTo>
                    <a:pt x="1498" y="246"/>
                  </a:lnTo>
                  <a:lnTo>
                    <a:pt x="1432" y="189"/>
                  </a:lnTo>
                  <a:lnTo>
                    <a:pt x="1366" y="133"/>
                  </a:lnTo>
                  <a:lnTo>
                    <a:pt x="1291" y="95"/>
                  </a:lnTo>
                  <a:lnTo>
                    <a:pt x="1206" y="57"/>
                  </a:lnTo>
                  <a:lnTo>
                    <a:pt x="1121" y="29"/>
                  </a:lnTo>
                  <a:lnTo>
                    <a:pt x="1037" y="10"/>
                  </a:lnTo>
                  <a:lnTo>
                    <a:pt x="942" y="1"/>
                  </a:lnTo>
                  <a:close/>
                </a:path>
              </a:pathLst>
            </a:custGeom>
            <a:solidFill>
              <a:srgbClr val="4845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27"/>
            <p:cNvSpPr/>
            <p:nvPr/>
          </p:nvSpPr>
          <p:spPr>
            <a:xfrm>
              <a:off x="7710618" y="4193586"/>
              <a:ext cx="83011" cy="85214"/>
            </a:xfrm>
            <a:custGeom>
              <a:rect b="b" l="l" r="r" t="t"/>
              <a:pathLst>
                <a:path extrusionOk="0" h="1818" w="1771">
                  <a:moveTo>
                    <a:pt x="867" y="0"/>
                  </a:moveTo>
                  <a:lnTo>
                    <a:pt x="782" y="10"/>
                  </a:lnTo>
                  <a:lnTo>
                    <a:pt x="697" y="29"/>
                  </a:lnTo>
                  <a:lnTo>
                    <a:pt x="612" y="48"/>
                  </a:lnTo>
                  <a:lnTo>
                    <a:pt x="537" y="85"/>
                  </a:lnTo>
                  <a:lnTo>
                    <a:pt x="462" y="123"/>
                  </a:lnTo>
                  <a:lnTo>
                    <a:pt x="386" y="170"/>
                  </a:lnTo>
                  <a:lnTo>
                    <a:pt x="321" y="226"/>
                  </a:lnTo>
                  <a:lnTo>
                    <a:pt x="255" y="283"/>
                  </a:lnTo>
                  <a:lnTo>
                    <a:pt x="198" y="358"/>
                  </a:lnTo>
                  <a:lnTo>
                    <a:pt x="151" y="424"/>
                  </a:lnTo>
                  <a:lnTo>
                    <a:pt x="104" y="509"/>
                  </a:lnTo>
                  <a:lnTo>
                    <a:pt x="66" y="594"/>
                  </a:lnTo>
                  <a:lnTo>
                    <a:pt x="38" y="678"/>
                  </a:lnTo>
                  <a:lnTo>
                    <a:pt x="19" y="773"/>
                  </a:lnTo>
                  <a:lnTo>
                    <a:pt x="10" y="857"/>
                  </a:lnTo>
                  <a:lnTo>
                    <a:pt x="0" y="951"/>
                  </a:lnTo>
                  <a:lnTo>
                    <a:pt x="10" y="1036"/>
                  </a:lnTo>
                  <a:lnTo>
                    <a:pt x="29" y="1130"/>
                  </a:lnTo>
                  <a:lnTo>
                    <a:pt x="47" y="1215"/>
                  </a:lnTo>
                  <a:lnTo>
                    <a:pt x="76" y="1290"/>
                  </a:lnTo>
                  <a:lnTo>
                    <a:pt x="113" y="1366"/>
                  </a:lnTo>
                  <a:lnTo>
                    <a:pt x="160" y="1441"/>
                  </a:lnTo>
                  <a:lnTo>
                    <a:pt x="217" y="1516"/>
                  </a:lnTo>
                  <a:lnTo>
                    <a:pt x="273" y="1573"/>
                  </a:lnTo>
                  <a:lnTo>
                    <a:pt x="339" y="1629"/>
                  </a:lnTo>
                  <a:lnTo>
                    <a:pt x="405" y="1686"/>
                  </a:lnTo>
                  <a:lnTo>
                    <a:pt x="481" y="1723"/>
                  </a:lnTo>
                  <a:lnTo>
                    <a:pt x="565" y="1761"/>
                  </a:lnTo>
                  <a:lnTo>
                    <a:pt x="650" y="1789"/>
                  </a:lnTo>
                  <a:lnTo>
                    <a:pt x="735" y="1808"/>
                  </a:lnTo>
                  <a:lnTo>
                    <a:pt x="829" y="1818"/>
                  </a:lnTo>
                  <a:lnTo>
                    <a:pt x="998" y="1818"/>
                  </a:lnTo>
                  <a:lnTo>
                    <a:pt x="1083" y="1799"/>
                  </a:lnTo>
                  <a:lnTo>
                    <a:pt x="1168" y="1770"/>
                  </a:lnTo>
                  <a:lnTo>
                    <a:pt x="1243" y="1742"/>
                  </a:lnTo>
                  <a:lnTo>
                    <a:pt x="1318" y="1695"/>
                  </a:lnTo>
                  <a:lnTo>
                    <a:pt x="1394" y="1648"/>
                  </a:lnTo>
                  <a:lnTo>
                    <a:pt x="1460" y="1601"/>
                  </a:lnTo>
                  <a:lnTo>
                    <a:pt x="1526" y="1535"/>
                  </a:lnTo>
                  <a:lnTo>
                    <a:pt x="1582" y="1469"/>
                  </a:lnTo>
                  <a:lnTo>
                    <a:pt x="1629" y="1394"/>
                  </a:lnTo>
                  <a:lnTo>
                    <a:pt x="1676" y="1319"/>
                  </a:lnTo>
                  <a:lnTo>
                    <a:pt x="1714" y="1234"/>
                  </a:lnTo>
                  <a:lnTo>
                    <a:pt x="1742" y="1140"/>
                  </a:lnTo>
                  <a:lnTo>
                    <a:pt x="1761" y="1055"/>
                  </a:lnTo>
                  <a:lnTo>
                    <a:pt x="1770" y="961"/>
                  </a:lnTo>
                  <a:lnTo>
                    <a:pt x="1770" y="876"/>
                  </a:lnTo>
                  <a:lnTo>
                    <a:pt x="1770" y="782"/>
                  </a:lnTo>
                  <a:lnTo>
                    <a:pt x="1752" y="697"/>
                  </a:lnTo>
                  <a:lnTo>
                    <a:pt x="1733" y="612"/>
                  </a:lnTo>
                  <a:lnTo>
                    <a:pt x="1695" y="528"/>
                  </a:lnTo>
                  <a:lnTo>
                    <a:pt x="1657" y="452"/>
                  </a:lnTo>
                  <a:lnTo>
                    <a:pt x="1620" y="377"/>
                  </a:lnTo>
                  <a:lnTo>
                    <a:pt x="1563" y="311"/>
                  </a:lnTo>
                  <a:lnTo>
                    <a:pt x="1507" y="245"/>
                  </a:lnTo>
                  <a:lnTo>
                    <a:pt x="1441" y="189"/>
                  </a:lnTo>
                  <a:lnTo>
                    <a:pt x="1375" y="142"/>
                  </a:lnTo>
                  <a:lnTo>
                    <a:pt x="1300" y="95"/>
                  </a:lnTo>
                  <a:lnTo>
                    <a:pt x="1215" y="57"/>
                  </a:lnTo>
                  <a:lnTo>
                    <a:pt x="1130" y="29"/>
                  </a:lnTo>
                  <a:lnTo>
                    <a:pt x="1045" y="10"/>
                  </a:lnTo>
                  <a:lnTo>
                    <a:pt x="951" y="0"/>
                  </a:lnTo>
                  <a:close/>
                </a:path>
              </a:pathLst>
            </a:custGeom>
            <a:solidFill>
              <a:srgbClr val="4845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27"/>
            <p:cNvSpPr/>
            <p:nvPr/>
          </p:nvSpPr>
          <p:spPr>
            <a:xfrm>
              <a:off x="7822690" y="4244349"/>
              <a:ext cx="83011" cy="85636"/>
            </a:xfrm>
            <a:custGeom>
              <a:rect b="b" l="l" r="r" t="t"/>
              <a:pathLst>
                <a:path extrusionOk="0" h="1827" w="1771">
                  <a:moveTo>
                    <a:pt x="867" y="0"/>
                  </a:moveTo>
                  <a:lnTo>
                    <a:pt x="773" y="10"/>
                  </a:lnTo>
                  <a:lnTo>
                    <a:pt x="688" y="28"/>
                  </a:lnTo>
                  <a:lnTo>
                    <a:pt x="613" y="57"/>
                  </a:lnTo>
                  <a:lnTo>
                    <a:pt x="528" y="85"/>
                  </a:lnTo>
                  <a:lnTo>
                    <a:pt x="453" y="123"/>
                  </a:lnTo>
                  <a:lnTo>
                    <a:pt x="387" y="170"/>
                  </a:lnTo>
                  <a:lnTo>
                    <a:pt x="311" y="226"/>
                  </a:lnTo>
                  <a:lnTo>
                    <a:pt x="255" y="292"/>
                  </a:lnTo>
                  <a:lnTo>
                    <a:pt x="198" y="358"/>
                  </a:lnTo>
                  <a:lnTo>
                    <a:pt x="142" y="433"/>
                  </a:lnTo>
                  <a:lnTo>
                    <a:pt x="104" y="509"/>
                  </a:lnTo>
                  <a:lnTo>
                    <a:pt x="67" y="593"/>
                  </a:lnTo>
                  <a:lnTo>
                    <a:pt x="38" y="678"/>
                  </a:lnTo>
                  <a:lnTo>
                    <a:pt x="20" y="772"/>
                  </a:lnTo>
                  <a:lnTo>
                    <a:pt x="1" y="866"/>
                  </a:lnTo>
                  <a:lnTo>
                    <a:pt x="1" y="951"/>
                  </a:lnTo>
                  <a:lnTo>
                    <a:pt x="10" y="1045"/>
                  </a:lnTo>
                  <a:lnTo>
                    <a:pt x="20" y="1130"/>
                  </a:lnTo>
                  <a:lnTo>
                    <a:pt x="48" y="1215"/>
                  </a:lnTo>
                  <a:lnTo>
                    <a:pt x="76" y="1290"/>
                  </a:lnTo>
                  <a:lnTo>
                    <a:pt x="114" y="1375"/>
                  </a:lnTo>
                  <a:lnTo>
                    <a:pt x="161" y="1441"/>
                  </a:lnTo>
                  <a:lnTo>
                    <a:pt x="208" y="1516"/>
                  </a:lnTo>
                  <a:lnTo>
                    <a:pt x="274" y="1572"/>
                  </a:lnTo>
                  <a:lnTo>
                    <a:pt x="330" y="1638"/>
                  </a:lnTo>
                  <a:lnTo>
                    <a:pt x="406" y="1685"/>
                  </a:lnTo>
                  <a:lnTo>
                    <a:pt x="481" y="1733"/>
                  </a:lnTo>
                  <a:lnTo>
                    <a:pt x="556" y="1761"/>
                  </a:lnTo>
                  <a:lnTo>
                    <a:pt x="650" y="1798"/>
                  </a:lnTo>
                  <a:lnTo>
                    <a:pt x="735" y="1817"/>
                  </a:lnTo>
                  <a:lnTo>
                    <a:pt x="820" y="1827"/>
                  </a:lnTo>
                  <a:lnTo>
                    <a:pt x="914" y="1827"/>
                  </a:lnTo>
                  <a:lnTo>
                    <a:pt x="999" y="1817"/>
                  </a:lnTo>
                  <a:lnTo>
                    <a:pt x="1083" y="1798"/>
                  </a:lnTo>
                  <a:lnTo>
                    <a:pt x="1159" y="1770"/>
                  </a:lnTo>
                  <a:lnTo>
                    <a:pt x="1244" y="1742"/>
                  </a:lnTo>
                  <a:lnTo>
                    <a:pt x="1319" y="1704"/>
                  </a:lnTo>
                  <a:lnTo>
                    <a:pt x="1394" y="1657"/>
                  </a:lnTo>
                  <a:lnTo>
                    <a:pt x="1460" y="1601"/>
                  </a:lnTo>
                  <a:lnTo>
                    <a:pt x="1517" y="1535"/>
                  </a:lnTo>
                  <a:lnTo>
                    <a:pt x="1573" y="1469"/>
                  </a:lnTo>
                  <a:lnTo>
                    <a:pt x="1630" y="1394"/>
                  </a:lnTo>
                  <a:lnTo>
                    <a:pt x="1677" y="1318"/>
                  </a:lnTo>
                  <a:lnTo>
                    <a:pt x="1705" y="1234"/>
                  </a:lnTo>
                  <a:lnTo>
                    <a:pt x="1743" y="1149"/>
                  </a:lnTo>
                  <a:lnTo>
                    <a:pt x="1761" y="1055"/>
                  </a:lnTo>
                  <a:lnTo>
                    <a:pt x="1771" y="960"/>
                  </a:lnTo>
                  <a:lnTo>
                    <a:pt x="1771" y="876"/>
                  </a:lnTo>
                  <a:lnTo>
                    <a:pt x="1761" y="782"/>
                  </a:lnTo>
                  <a:lnTo>
                    <a:pt x="1752" y="697"/>
                  </a:lnTo>
                  <a:lnTo>
                    <a:pt x="1724" y="612"/>
                  </a:lnTo>
                  <a:lnTo>
                    <a:pt x="1695" y="537"/>
                  </a:lnTo>
                  <a:lnTo>
                    <a:pt x="1658" y="452"/>
                  </a:lnTo>
                  <a:lnTo>
                    <a:pt x="1611" y="377"/>
                  </a:lnTo>
                  <a:lnTo>
                    <a:pt x="1564" y="311"/>
                  </a:lnTo>
                  <a:lnTo>
                    <a:pt x="1507" y="245"/>
                  </a:lnTo>
                  <a:lnTo>
                    <a:pt x="1441" y="188"/>
                  </a:lnTo>
                  <a:lnTo>
                    <a:pt x="1366" y="141"/>
                  </a:lnTo>
                  <a:lnTo>
                    <a:pt x="1291" y="94"/>
                  </a:lnTo>
                  <a:lnTo>
                    <a:pt x="1215" y="57"/>
                  </a:lnTo>
                  <a:lnTo>
                    <a:pt x="1131" y="28"/>
                  </a:lnTo>
                  <a:lnTo>
                    <a:pt x="1036" y="10"/>
                  </a:lnTo>
                  <a:lnTo>
                    <a:pt x="952" y="0"/>
                  </a:lnTo>
                  <a:close/>
                </a:path>
              </a:pathLst>
            </a:custGeom>
            <a:solidFill>
              <a:srgbClr val="4845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27"/>
            <p:cNvSpPr/>
            <p:nvPr/>
          </p:nvSpPr>
          <p:spPr>
            <a:xfrm>
              <a:off x="7944043" y="4097404"/>
              <a:ext cx="83011" cy="85214"/>
            </a:xfrm>
            <a:custGeom>
              <a:rect b="b" l="l" r="r" t="t"/>
              <a:pathLst>
                <a:path extrusionOk="0" h="1818" w="1771">
                  <a:moveTo>
                    <a:pt x="782" y="0"/>
                  </a:moveTo>
                  <a:lnTo>
                    <a:pt x="698" y="19"/>
                  </a:lnTo>
                  <a:lnTo>
                    <a:pt x="613" y="47"/>
                  </a:lnTo>
                  <a:lnTo>
                    <a:pt x="538" y="75"/>
                  </a:lnTo>
                  <a:lnTo>
                    <a:pt x="462" y="122"/>
                  </a:lnTo>
                  <a:lnTo>
                    <a:pt x="387" y="170"/>
                  </a:lnTo>
                  <a:lnTo>
                    <a:pt x="321" y="217"/>
                  </a:lnTo>
                  <a:lnTo>
                    <a:pt x="255" y="283"/>
                  </a:lnTo>
                  <a:lnTo>
                    <a:pt x="199" y="348"/>
                  </a:lnTo>
                  <a:lnTo>
                    <a:pt x="151" y="424"/>
                  </a:lnTo>
                  <a:lnTo>
                    <a:pt x="104" y="499"/>
                  </a:lnTo>
                  <a:lnTo>
                    <a:pt x="67" y="584"/>
                  </a:lnTo>
                  <a:lnTo>
                    <a:pt x="39" y="678"/>
                  </a:lnTo>
                  <a:lnTo>
                    <a:pt x="20" y="763"/>
                  </a:lnTo>
                  <a:lnTo>
                    <a:pt x="10" y="857"/>
                  </a:lnTo>
                  <a:lnTo>
                    <a:pt x="1" y="942"/>
                  </a:lnTo>
                  <a:lnTo>
                    <a:pt x="10" y="1036"/>
                  </a:lnTo>
                  <a:lnTo>
                    <a:pt x="29" y="1120"/>
                  </a:lnTo>
                  <a:lnTo>
                    <a:pt x="48" y="1205"/>
                  </a:lnTo>
                  <a:lnTo>
                    <a:pt x="76" y="1290"/>
                  </a:lnTo>
                  <a:lnTo>
                    <a:pt x="114" y="1365"/>
                  </a:lnTo>
                  <a:lnTo>
                    <a:pt x="161" y="1441"/>
                  </a:lnTo>
                  <a:lnTo>
                    <a:pt x="217" y="1506"/>
                  </a:lnTo>
                  <a:lnTo>
                    <a:pt x="274" y="1572"/>
                  </a:lnTo>
                  <a:lnTo>
                    <a:pt x="340" y="1629"/>
                  </a:lnTo>
                  <a:lnTo>
                    <a:pt x="406" y="1676"/>
                  </a:lnTo>
                  <a:lnTo>
                    <a:pt x="481" y="1723"/>
                  </a:lnTo>
                  <a:lnTo>
                    <a:pt x="566" y="1761"/>
                  </a:lnTo>
                  <a:lnTo>
                    <a:pt x="650" y="1789"/>
                  </a:lnTo>
                  <a:lnTo>
                    <a:pt x="735" y="1808"/>
                  </a:lnTo>
                  <a:lnTo>
                    <a:pt x="829" y="1817"/>
                  </a:lnTo>
                  <a:lnTo>
                    <a:pt x="914" y="1817"/>
                  </a:lnTo>
                  <a:lnTo>
                    <a:pt x="999" y="1808"/>
                  </a:lnTo>
                  <a:lnTo>
                    <a:pt x="1084" y="1789"/>
                  </a:lnTo>
                  <a:lnTo>
                    <a:pt x="1168" y="1770"/>
                  </a:lnTo>
                  <a:lnTo>
                    <a:pt x="1244" y="1732"/>
                  </a:lnTo>
                  <a:lnTo>
                    <a:pt x="1319" y="1695"/>
                  </a:lnTo>
                  <a:lnTo>
                    <a:pt x="1394" y="1648"/>
                  </a:lnTo>
                  <a:lnTo>
                    <a:pt x="1460" y="1591"/>
                  </a:lnTo>
                  <a:lnTo>
                    <a:pt x="1526" y="1535"/>
                  </a:lnTo>
                  <a:lnTo>
                    <a:pt x="1583" y="1459"/>
                  </a:lnTo>
                  <a:lnTo>
                    <a:pt x="1630" y="1393"/>
                  </a:lnTo>
                  <a:lnTo>
                    <a:pt x="1677" y="1309"/>
                  </a:lnTo>
                  <a:lnTo>
                    <a:pt x="1714" y="1224"/>
                  </a:lnTo>
                  <a:lnTo>
                    <a:pt x="1743" y="1139"/>
                  </a:lnTo>
                  <a:lnTo>
                    <a:pt x="1761" y="1045"/>
                  </a:lnTo>
                  <a:lnTo>
                    <a:pt x="1771" y="960"/>
                  </a:lnTo>
                  <a:lnTo>
                    <a:pt x="1771" y="866"/>
                  </a:lnTo>
                  <a:lnTo>
                    <a:pt x="1771" y="782"/>
                  </a:lnTo>
                  <a:lnTo>
                    <a:pt x="1752" y="687"/>
                  </a:lnTo>
                  <a:lnTo>
                    <a:pt x="1733" y="603"/>
                  </a:lnTo>
                  <a:lnTo>
                    <a:pt x="1696" y="527"/>
                  </a:lnTo>
                  <a:lnTo>
                    <a:pt x="1658" y="452"/>
                  </a:lnTo>
                  <a:lnTo>
                    <a:pt x="1620" y="377"/>
                  </a:lnTo>
                  <a:lnTo>
                    <a:pt x="1564" y="311"/>
                  </a:lnTo>
                  <a:lnTo>
                    <a:pt x="1507" y="245"/>
                  </a:lnTo>
                  <a:lnTo>
                    <a:pt x="1441" y="188"/>
                  </a:lnTo>
                  <a:lnTo>
                    <a:pt x="1375" y="132"/>
                  </a:lnTo>
                  <a:lnTo>
                    <a:pt x="1300" y="94"/>
                  </a:lnTo>
                  <a:lnTo>
                    <a:pt x="1215" y="57"/>
                  </a:lnTo>
                  <a:lnTo>
                    <a:pt x="1131" y="28"/>
                  </a:lnTo>
                  <a:lnTo>
                    <a:pt x="1046" y="9"/>
                  </a:lnTo>
                  <a:lnTo>
                    <a:pt x="952" y="0"/>
                  </a:lnTo>
                  <a:close/>
                </a:path>
              </a:pathLst>
            </a:custGeom>
            <a:solidFill>
              <a:srgbClr val="4845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27"/>
            <p:cNvSpPr/>
            <p:nvPr/>
          </p:nvSpPr>
          <p:spPr>
            <a:xfrm>
              <a:off x="7591000" y="3807872"/>
              <a:ext cx="84371" cy="92761"/>
            </a:xfrm>
            <a:custGeom>
              <a:rect b="b" l="l" r="r" t="t"/>
              <a:pathLst>
                <a:path extrusionOk="0" h="1979" w="1800">
                  <a:moveTo>
                    <a:pt x="933" y="1"/>
                  </a:moveTo>
                  <a:lnTo>
                    <a:pt x="848" y="10"/>
                  </a:lnTo>
                  <a:lnTo>
                    <a:pt x="764" y="29"/>
                  </a:lnTo>
                  <a:lnTo>
                    <a:pt x="679" y="57"/>
                  </a:lnTo>
                  <a:lnTo>
                    <a:pt x="594" y="95"/>
                  </a:lnTo>
                  <a:lnTo>
                    <a:pt x="519" y="133"/>
                  </a:lnTo>
                  <a:lnTo>
                    <a:pt x="434" y="189"/>
                  </a:lnTo>
                  <a:lnTo>
                    <a:pt x="368" y="246"/>
                  </a:lnTo>
                  <a:lnTo>
                    <a:pt x="302" y="321"/>
                  </a:lnTo>
                  <a:lnTo>
                    <a:pt x="236" y="387"/>
                  </a:lnTo>
                  <a:lnTo>
                    <a:pt x="180" y="472"/>
                  </a:lnTo>
                  <a:lnTo>
                    <a:pt x="133" y="556"/>
                  </a:lnTo>
                  <a:lnTo>
                    <a:pt x="86" y="651"/>
                  </a:lnTo>
                  <a:lnTo>
                    <a:pt x="48" y="745"/>
                  </a:lnTo>
                  <a:lnTo>
                    <a:pt x="29" y="848"/>
                  </a:lnTo>
                  <a:lnTo>
                    <a:pt x="10" y="942"/>
                  </a:lnTo>
                  <a:lnTo>
                    <a:pt x="1" y="1037"/>
                  </a:lnTo>
                  <a:lnTo>
                    <a:pt x="1" y="1140"/>
                  </a:lnTo>
                  <a:lnTo>
                    <a:pt x="10" y="1225"/>
                  </a:lnTo>
                  <a:lnTo>
                    <a:pt x="29" y="1319"/>
                  </a:lnTo>
                  <a:lnTo>
                    <a:pt x="57" y="1404"/>
                  </a:lnTo>
                  <a:lnTo>
                    <a:pt x="86" y="1489"/>
                  </a:lnTo>
                  <a:lnTo>
                    <a:pt x="123" y="1573"/>
                  </a:lnTo>
                  <a:lnTo>
                    <a:pt x="180" y="1649"/>
                  </a:lnTo>
                  <a:lnTo>
                    <a:pt x="227" y="1714"/>
                  </a:lnTo>
                  <a:lnTo>
                    <a:pt x="293" y="1780"/>
                  </a:lnTo>
                  <a:lnTo>
                    <a:pt x="359" y="1827"/>
                  </a:lnTo>
                  <a:lnTo>
                    <a:pt x="434" y="1875"/>
                  </a:lnTo>
                  <a:lnTo>
                    <a:pt x="519" y="1922"/>
                  </a:lnTo>
                  <a:lnTo>
                    <a:pt x="604" y="1950"/>
                  </a:lnTo>
                  <a:lnTo>
                    <a:pt x="688" y="1969"/>
                  </a:lnTo>
                  <a:lnTo>
                    <a:pt x="782" y="1978"/>
                  </a:lnTo>
                  <a:lnTo>
                    <a:pt x="867" y="1978"/>
                  </a:lnTo>
                  <a:lnTo>
                    <a:pt x="952" y="1969"/>
                  </a:lnTo>
                  <a:lnTo>
                    <a:pt x="1037" y="1950"/>
                  </a:lnTo>
                  <a:lnTo>
                    <a:pt x="1121" y="1922"/>
                  </a:lnTo>
                  <a:lnTo>
                    <a:pt x="1206" y="1884"/>
                  </a:lnTo>
                  <a:lnTo>
                    <a:pt x="1291" y="1837"/>
                  </a:lnTo>
                  <a:lnTo>
                    <a:pt x="1366" y="1790"/>
                  </a:lnTo>
                  <a:lnTo>
                    <a:pt x="1441" y="1724"/>
                  </a:lnTo>
                  <a:lnTo>
                    <a:pt x="1507" y="1658"/>
                  </a:lnTo>
                  <a:lnTo>
                    <a:pt x="1564" y="1583"/>
                  </a:lnTo>
                  <a:lnTo>
                    <a:pt x="1620" y="1507"/>
                  </a:lnTo>
                  <a:lnTo>
                    <a:pt x="1677" y="1413"/>
                  </a:lnTo>
                  <a:lnTo>
                    <a:pt x="1714" y="1319"/>
                  </a:lnTo>
                  <a:lnTo>
                    <a:pt x="1752" y="1225"/>
                  </a:lnTo>
                  <a:lnTo>
                    <a:pt x="1780" y="1131"/>
                  </a:lnTo>
                  <a:lnTo>
                    <a:pt x="1790" y="1027"/>
                  </a:lnTo>
                  <a:lnTo>
                    <a:pt x="1799" y="933"/>
                  </a:lnTo>
                  <a:lnTo>
                    <a:pt x="1799" y="839"/>
                  </a:lnTo>
                  <a:lnTo>
                    <a:pt x="1790" y="745"/>
                  </a:lnTo>
                  <a:lnTo>
                    <a:pt x="1771" y="660"/>
                  </a:lnTo>
                  <a:lnTo>
                    <a:pt x="1752" y="566"/>
                  </a:lnTo>
                  <a:lnTo>
                    <a:pt x="1714" y="481"/>
                  </a:lnTo>
                  <a:lnTo>
                    <a:pt x="1677" y="406"/>
                  </a:lnTo>
                  <a:lnTo>
                    <a:pt x="1630" y="331"/>
                  </a:lnTo>
                  <a:lnTo>
                    <a:pt x="1573" y="265"/>
                  </a:lnTo>
                  <a:lnTo>
                    <a:pt x="1507" y="199"/>
                  </a:lnTo>
                  <a:lnTo>
                    <a:pt x="1441" y="142"/>
                  </a:lnTo>
                  <a:lnTo>
                    <a:pt x="1366" y="95"/>
                  </a:lnTo>
                  <a:lnTo>
                    <a:pt x="1281" y="57"/>
                  </a:lnTo>
                  <a:lnTo>
                    <a:pt x="1197" y="29"/>
                  </a:lnTo>
                  <a:lnTo>
                    <a:pt x="1112" y="10"/>
                  </a:lnTo>
                  <a:lnTo>
                    <a:pt x="1027" y="1"/>
                  </a:lnTo>
                  <a:close/>
                </a:path>
              </a:pathLst>
            </a:custGeom>
            <a:solidFill>
              <a:srgbClr val="4845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27"/>
            <p:cNvSpPr/>
            <p:nvPr/>
          </p:nvSpPr>
          <p:spPr>
            <a:xfrm>
              <a:off x="7778583" y="3773936"/>
              <a:ext cx="60044" cy="45935"/>
            </a:xfrm>
            <a:custGeom>
              <a:rect b="b" l="l" r="r" t="t"/>
              <a:pathLst>
                <a:path extrusionOk="0" h="980" w="1281">
                  <a:moveTo>
                    <a:pt x="405" y="0"/>
                  </a:moveTo>
                  <a:lnTo>
                    <a:pt x="292" y="9"/>
                  </a:lnTo>
                  <a:lnTo>
                    <a:pt x="198" y="38"/>
                  </a:lnTo>
                  <a:lnTo>
                    <a:pt x="160" y="57"/>
                  </a:lnTo>
                  <a:lnTo>
                    <a:pt x="123" y="85"/>
                  </a:lnTo>
                  <a:lnTo>
                    <a:pt x="85" y="113"/>
                  </a:lnTo>
                  <a:lnTo>
                    <a:pt x="57" y="141"/>
                  </a:lnTo>
                  <a:lnTo>
                    <a:pt x="38" y="179"/>
                  </a:lnTo>
                  <a:lnTo>
                    <a:pt x="19" y="217"/>
                  </a:lnTo>
                  <a:lnTo>
                    <a:pt x="10" y="264"/>
                  </a:lnTo>
                  <a:lnTo>
                    <a:pt x="0" y="311"/>
                  </a:lnTo>
                  <a:lnTo>
                    <a:pt x="10" y="358"/>
                  </a:lnTo>
                  <a:lnTo>
                    <a:pt x="10" y="405"/>
                  </a:lnTo>
                  <a:lnTo>
                    <a:pt x="47" y="499"/>
                  </a:lnTo>
                  <a:lnTo>
                    <a:pt x="104" y="593"/>
                  </a:lnTo>
                  <a:lnTo>
                    <a:pt x="179" y="678"/>
                  </a:lnTo>
                  <a:lnTo>
                    <a:pt x="273" y="763"/>
                  </a:lnTo>
                  <a:lnTo>
                    <a:pt x="386" y="838"/>
                  </a:lnTo>
                  <a:lnTo>
                    <a:pt x="509" y="894"/>
                  </a:lnTo>
                  <a:lnTo>
                    <a:pt x="631" y="942"/>
                  </a:lnTo>
                  <a:lnTo>
                    <a:pt x="763" y="970"/>
                  </a:lnTo>
                  <a:lnTo>
                    <a:pt x="876" y="979"/>
                  </a:lnTo>
                  <a:lnTo>
                    <a:pt x="989" y="970"/>
                  </a:lnTo>
                  <a:lnTo>
                    <a:pt x="1083" y="942"/>
                  </a:lnTo>
                  <a:lnTo>
                    <a:pt x="1130" y="923"/>
                  </a:lnTo>
                  <a:lnTo>
                    <a:pt x="1168" y="894"/>
                  </a:lnTo>
                  <a:lnTo>
                    <a:pt x="1196" y="866"/>
                  </a:lnTo>
                  <a:lnTo>
                    <a:pt x="1224" y="829"/>
                  </a:lnTo>
                  <a:lnTo>
                    <a:pt x="1252" y="791"/>
                  </a:lnTo>
                  <a:lnTo>
                    <a:pt x="1262" y="753"/>
                  </a:lnTo>
                  <a:lnTo>
                    <a:pt x="1271" y="716"/>
                  </a:lnTo>
                  <a:lnTo>
                    <a:pt x="1281" y="668"/>
                  </a:lnTo>
                  <a:lnTo>
                    <a:pt x="1281" y="621"/>
                  </a:lnTo>
                  <a:lnTo>
                    <a:pt x="1271" y="574"/>
                  </a:lnTo>
                  <a:lnTo>
                    <a:pt x="1234" y="480"/>
                  </a:lnTo>
                  <a:lnTo>
                    <a:pt x="1177" y="386"/>
                  </a:lnTo>
                  <a:lnTo>
                    <a:pt x="1102" y="292"/>
                  </a:lnTo>
                  <a:lnTo>
                    <a:pt x="1008" y="217"/>
                  </a:lnTo>
                  <a:lnTo>
                    <a:pt x="895" y="141"/>
                  </a:lnTo>
                  <a:lnTo>
                    <a:pt x="772" y="75"/>
                  </a:lnTo>
                  <a:lnTo>
                    <a:pt x="650" y="28"/>
                  </a:lnTo>
                  <a:lnTo>
                    <a:pt x="518" y="9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4845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27"/>
            <p:cNvSpPr/>
            <p:nvPr/>
          </p:nvSpPr>
          <p:spPr>
            <a:xfrm>
              <a:off x="7864172" y="3805247"/>
              <a:ext cx="60091" cy="45935"/>
            </a:xfrm>
            <a:custGeom>
              <a:rect b="b" l="l" r="r" t="t"/>
              <a:pathLst>
                <a:path extrusionOk="0" h="980" w="1282">
                  <a:moveTo>
                    <a:pt x="406" y="0"/>
                  </a:moveTo>
                  <a:lnTo>
                    <a:pt x="293" y="10"/>
                  </a:lnTo>
                  <a:lnTo>
                    <a:pt x="198" y="38"/>
                  </a:lnTo>
                  <a:lnTo>
                    <a:pt x="151" y="57"/>
                  </a:lnTo>
                  <a:lnTo>
                    <a:pt x="114" y="85"/>
                  </a:lnTo>
                  <a:lnTo>
                    <a:pt x="86" y="113"/>
                  </a:lnTo>
                  <a:lnTo>
                    <a:pt x="57" y="142"/>
                  </a:lnTo>
                  <a:lnTo>
                    <a:pt x="29" y="179"/>
                  </a:lnTo>
                  <a:lnTo>
                    <a:pt x="20" y="217"/>
                  </a:lnTo>
                  <a:lnTo>
                    <a:pt x="10" y="264"/>
                  </a:lnTo>
                  <a:lnTo>
                    <a:pt x="1" y="311"/>
                  </a:lnTo>
                  <a:lnTo>
                    <a:pt x="1" y="358"/>
                  </a:lnTo>
                  <a:lnTo>
                    <a:pt x="10" y="405"/>
                  </a:lnTo>
                  <a:lnTo>
                    <a:pt x="48" y="499"/>
                  </a:lnTo>
                  <a:lnTo>
                    <a:pt x="104" y="594"/>
                  </a:lnTo>
                  <a:lnTo>
                    <a:pt x="180" y="678"/>
                  </a:lnTo>
                  <a:lnTo>
                    <a:pt x="274" y="763"/>
                  </a:lnTo>
                  <a:lnTo>
                    <a:pt x="387" y="838"/>
                  </a:lnTo>
                  <a:lnTo>
                    <a:pt x="509" y="895"/>
                  </a:lnTo>
                  <a:lnTo>
                    <a:pt x="632" y="942"/>
                  </a:lnTo>
                  <a:lnTo>
                    <a:pt x="763" y="970"/>
                  </a:lnTo>
                  <a:lnTo>
                    <a:pt x="876" y="980"/>
                  </a:lnTo>
                  <a:lnTo>
                    <a:pt x="989" y="970"/>
                  </a:lnTo>
                  <a:lnTo>
                    <a:pt x="1083" y="942"/>
                  </a:lnTo>
                  <a:lnTo>
                    <a:pt x="1121" y="923"/>
                  </a:lnTo>
                  <a:lnTo>
                    <a:pt x="1159" y="895"/>
                  </a:lnTo>
                  <a:lnTo>
                    <a:pt x="1196" y="867"/>
                  </a:lnTo>
                  <a:lnTo>
                    <a:pt x="1225" y="829"/>
                  </a:lnTo>
                  <a:lnTo>
                    <a:pt x="1244" y="791"/>
                  </a:lnTo>
                  <a:lnTo>
                    <a:pt x="1262" y="754"/>
                  </a:lnTo>
                  <a:lnTo>
                    <a:pt x="1272" y="716"/>
                  </a:lnTo>
                  <a:lnTo>
                    <a:pt x="1281" y="669"/>
                  </a:lnTo>
                  <a:lnTo>
                    <a:pt x="1272" y="622"/>
                  </a:lnTo>
                  <a:lnTo>
                    <a:pt x="1272" y="575"/>
                  </a:lnTo>
                  <a:lnTo>
                    <a:pt x="1234" y="481"/>
                  </a:lnTo>
                  <a:lnTo>
                    <a:pt x="1178" y="387"/>
                  </a:lnTo>
                  <a:lnTo>
                    <a:pt x="1102" y="292"/>
                  </a:lnTo>
                  <a:lnTo>
                    <a:pt x="1008" y="217"/>
                  </a:lnTo>
                  <a:lnTo>
                    <a:pt x="895" y="142"/>
                  </a:lnTo>
                  <a:lnTo>
                    <a:pt x="773" y="76"/>
                  </a:lnTo>
                  <a:lnTo>
                    <a:pt x="650" y="29"/>
                  </a:lnTo>
                  <a:lnTo>
                    <a:pt x="519" y="10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rgbClr val="4845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27"/>
            <p:cNvSpPr/>
            <p:nvPr/>
          </p:nvSpPr>
          <p:spPr>
            <a:xfrm>
              <a:off x="7949809" y="3829949"/>
              <a:ext cx="60044" cy="45935"/>
            </a:xfrm>
            <a:custGeom>
              <a:rect b="b" l="l" r="r" t="t"/>
              <a:pathLst>
                <a:path extrusionOk="0" h="980" w="1281">
                  <a:moveTo>
                    <a:pt x="405" y="1"/>
                  </a:moveTo>
                  <a:lnTo>
                    <a:pt x="292" y="10"/>
                  </a:lnTo>
                  <a:lnTo>
                    <a:pt x="198" y="38"/>
                  </a:lnTo>
                  <a:lnTo>
                    <a:pt x="151" y="57"/>
                  </a:lnTo>
                  <a:lnTo>
                    <a:pt x="113" y="85"/>
                  </a:lnTo>
                  <a:lnTo>
                    <a:pt x="85" y="114"/>
                  </a:lnTo>
                  <a:lnTo>
                    <a:pt x="57" y="142"/>
                  </a:lnTo>
                  <a:lnTo>
                    <a:pt x="28" y="180"/>
                  </a:lnTo>
                  <a:lnTo>
                    <a:pt x="19" y="227"/>
                  </a:lnTo>
                  <a:lnTo>
                    <a:pt x="0" y="264"/>
                  </a:lnTo>
                  <a:lnTo>
                    <a:pt x="0" y="311"/>
                  </a:lnTo>
                  <a:lnTo>
                    <a:pt x="0" y="358"/>
                  </a:lnTo>
                  <a:lnTo>
                    <a:pt x="10" y="406"/>
                  </a:lnTo>
                  <a:lnTo>
                    <a:pt x="47" y="500"/>
                  </a:lnTo>
                  <a:lnTo>
                    <a:pt x="104" y="594"/>
                  </a:lnTo>
                  <a:lnTo>
                    <a:pt x="179" y="679"/>
                  </a:lnTo>
                  <a:lnTo>
                    <a:pt x="273" y="763"/>
                  </a:lnTo>
                  <a:lnTo>
                    <a:pt x="386" y="839"/>
                  </a:lnTo>
                  <a:lnTo>
                    <a:pt x="509" y="905"/>
                  </a:lnTo>
                  <a:lnTo>
                    <a:pt x="631" y="942"/>
                  </a:lnTo>
                  <a:lnTo>
                    <a:pt x="763" y="970"/>
                  </a:lnTo>
                  <a:lnTo>
                    <a:pt x="876" y="980"/>
                  </a:lnTo>
                  <a:lnTo>
                    <a:pt x="989" y="970"/>
                  </a:lnTo>
                  <a:lnTo>
                    <a:pt x="1083" y="942"/>
                  </a:lnTo>
                  <a:lnTo>
                    <a:pt x="1121" y="923"/>
                  </a:lnTo>
                  <a:lnTo>
                    <a:pt x="1158" y="895"/>
                  </a:lnTo>
                  <a:lnTo>
                    <a:pt x="1196" y="867"/>
                  </a:lnTo>
                  <a:lnTo>
                    <a:pt x="1224" y="829"/>
                  </a:lnTo>
                  <a:lnTo>
                    <a:pt x="1243" y="801"/>
                  </a:lnTo>
                  <a:lnTo>
                    <a:pt x="1262" y="754"/>
                  </a:lnTo>
                  <a:lnTo>
                    <a:pt x="1271" y="716"/>
                  </a:lnTo>
                  <a:lnTo>
                    <a:pt x="1281" y="669"/>
                  </a:lnTo>
                  <a:lnTo>
                    <a:pt x="1271" y="622"/>
                  </a:lnTo>
                  <a:lnTo>
                    <a:pt x="1262" y="575"/>
                  </a:lnTo>
                  <a:lnTo>
                    <a:pt x="1234" y="481"/>
                  </a:lnTo>
                  <a:lnTo>
                    <a:pt x="1177" y="387"/>
                  </a:lnTo>
                  <a:lnTo>
                    <a:pt x="1102" y="302"/>
                  </a:lnTo>
                  <a:lnTo>
                    <a:pt x="1008" y="217"/>
                  </a:lnTo>
                  <a:lnTo>
                    <a:pt x="895" y="142"/>
                  </a:lnTo>
                  <a:lnTo>
                    <a:pt x="772" y="76"/>
                  </a:lnTo>
                  <a:lnTo>
                    <a:pt x="640" y="29"/>
                  </a:lnTo>
                  <a:lnTo>
                    <a:pt x="518" y="10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4845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27"/>
            <p:cNvSpPr/>
            <p:nvPr/>
          </p:nvSpPr>
          <p:spPr>
            <a:xfrm>
              <a:off x="7833752" y="3872744"/>
              <a:ext cx="60044" cy="45982"/>
            </a:xfrm>
            <a:custGeom>
              <a:rect b="b" l="l" r="r" t="t"/>
              <a:pathLst>
                <a:path extrusionOk="0" h="981" w="1281">
                  <a:moveTo>
                    <a:pt x="405" y="1"/>
                  </a:moveTo>
                  <a:lnTo>
                    <a:pt x="292" y="10"/>
                  </a:lnTo>
                  <a:lnTo>
                    <a:pt x="198" y="39"/>
                  </a:lnTo>
                  <a:lnTo>
                    <a:pt x="151" y="57"/>
                  </a:lnTo>
                  <a:lnTo>
                    <a:pt x="113" y="86"/>
                  </a:lnTo>
                  <a:lnTo>
                    <a:pt x="85" y="114"/>
                  </a:lnTo>
                  <a:lnTo>
                    <a:pt x="57" y="142"/>
                  </a:lnTo>
                  <a:lnTo>
                    <a:pt x="28" y="180"/>
                  </a:lnTo>
                  <a:lnTo>
                    <a:pt x="10" y="217"/>
                  </a:lnTo>
                  <a:lnTo>
                    <a:pt x="0" y="265"/>
                  </a:lnTo>
                  <a:lnTo>
                    <a:pt x="0" y="312"/>
                  </a:lnTo>
                  <a:lnTo>
                    <a:pt x="0" y="359"/>
                  </a:lnTo>
                  <a:lnTo>
                    <a:pt x="10" y="406"/>
                  </a:lnTo>
                  <a:lnTo>
                    <a:pt x="47" y="500"/>
                  </a:lnTo>
                  <a:lnTo>
                    <a:pt x="104" y="594"/>
                  </a:lnTo>
                  <a:lnTo>
                    <a:pt x="179" y="679"/>
                  </a:lnTo>
                  <a:lnTo>
                    <a:pt x="273" y="764"/>
                  </a:lnTo>
                  <a:lnTo>
                    <a:pt x="377" y="839"/>
                  </a:lnTo>
                  <a:lnTo>
                    <a:pt x="509" y="895"/>
                  </a:lnTo>
                  <a:lnTo>
                    <a:pt x="631" y="942"/>
                  </a:lnTo>
                  <a:lnTo>
                    <a:pt x="753" y="971"/>
                  </a:lnTo>
                  <a:lnTo>
                    <a:pt x="876" y="980"/>
                  </a:lnTo>
                  <a:lnTo>
                    <a:pt x="989" y="971"/>
                  </a:lnTo>
                  <a:lnTo>
                    <a:pt x="1083" y="942"/>
                  </a:lnTo>
                  <a:lnTo>
                    <a:pt x="1121" y="914"/>
                  </a:lnTo>
                  <a:lnTo>
                    <a:pt x="1158" y="895"/>
                  </a:lnTo>
                  <a:lnTo>
                    <a:pt x="1196" y="867"/>
                  </a:lnTo>
                  <a:lnTo>
                    <a:pt x="1224" y="829"/>
                  </a:lnTo>
                  <a:lnTo>
                    <a:pt x="1243" y="792"/>
                  </a:lnTo>
                  <a:lnTo>
                    <a:pt x="1262" y="754"/>
                  </a:lnTo>
                  <a:lnTo>
                    <a:pt x="1271" y="707"/>
                  </a:lnTo>
                  <a:lnTo>
                    <a:pt x="1281" y="669"/>
                  </a:lnTo>
                  <a:lnTo>
                    <a:pt x="1271" y="622"/>
                  </a:lnTo>
                  <a:lnTo>
                    <a:pt x="1262" y="575"/>
                  </a:lnTo>
                  <a:lnTo>
                    <a:pt x="1233" y="481"/>
                  </a:lnTo>
                  <a:lnTo>
                    <a:pt x="1177" y="387"/>
                  </a:lnTo>
                  <a:lnTo>
                    <a:pt x="1102" y="293"/>
                  </a:lnTo>
                  <a:lnTo>
                    <a:pt x="1008" y="217"/>
                  </a:lnTo>
                  <a:lnTo>
                    <a:pt x="895" y="142"/>
                  </a:lnTo>
                  <a:lnTo>
                    <a:pt x="772" y="76"/>
                  </a:lnTo>
                  <a:lnTo>
                    <a:pt x="640" y="29"/>
                  </a:lnTo>
                  <a:lnTo>
                    <a:pt x="518" y="1"/>
                  </a:lnTo>
                  <a:close/>
                </a:path>
              </a:pathLst>
            </a:custGeom>
            <a:solidFill>
              <a:srgbClr val="4845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27"/>
            <p:cNvSpPr/>
            <p:nvPr/>
          </p:nvSpPr>
          <p:spPr>
            <a:xfrm>
              <a:off x="7919341" y="3904101"/>
              <a:ext cx="59622" cy="45935"/>
            </a:xfrm>
            <a:custGeom>
              <a:rect b="b" l="l" r="r" t="t"/>
              <a:pathLst>
                <a:path extrusionOk="0" h="980" w="1272">
                  <a:moveTo>
                    <a:pt x="396" y="0"/>
                  </a:moveTo>
                  <a:lnTo>
                    <a:pt x="292" y="10"/>
                  </a:lnTo>
                  <a:lnTo>
                    <a:pt x="198" y="38"/>
                  </a:lnTo>
                  <a:lnTo>
                    <a:pt x="151" y="57"/>
                  </a:lnTo>
                  <a:lnTo>
                    <a:pt x="114" y="85"/>
                  </a:lnTo>
                  <a:lnTo>
                    <a:pt x="85" y="113"/>
                  </a:lnTo>
                  <a:lnTo>
                    <a:pt x="57" y="142"/>
                  </a:lnTo>
                  <a:lnTo>
                    <a:pt x="29" y="179"/>
                  </a:lnTo>
                  <a:lnTo>
                    <a:pt x="10" y="217"/>
                  </a:lnTo>
                  <a:lnTo>
                    <a:pt x="1" y="264"/>
                  </a:lnTo>
                  <a:lnTo>
                    <a:pt x="1" y="311"/>
                  </a:lnTo>
                  <a:lnTo>
                    <a:pt x="1" y="358"/>
                  </a:lnTo>
                  <a:lnTo>
                    <a:pt x="10" y="405"/>
                  </a:lnTo>
                  <a:lnTo>
                    <a:pt x="48" y="499"/>
                  </a:lnTo>
                  <a:lnTo>
                    <a:pt x="104" y="594"/>
                  </a:lnTo>
                  <a:lnTo>
                    <a:pt x="180" y="678"/>
                  </a:lnTo>
                  <a:lnTo>
                    <a:pt x="274" y="763"/>
                  </a:lnTo>
                  <a:lnTo>
                    <a:pt x="377" y="838"/>
                  </a:lnTo>
                  <a:lnTo>
                    <a:pt x="500" y="895"/>
                  </a:lnTo>
                  <a:lnTo>
                    <a:pt x="631" y="942"/>
                  </a:lnTo>
                  <a:lnTo>
                    <a:pt x="754" y="970"/>
                  </a:lnTo>
                  <a:lnTo>
                    <a:pt x="876" y="980"/>
                  </a:lnTo>
                  <a:lnTo>
                    <a:pt x="980" y="970"/>
                  </a:lnTo>
                  <a:lnTo>
                    <a:pt x="1083" y="942"/>
                  </a:lnTo>
                  <a:lnTo>
                    <a:pt x="1121" y="914"/>
                  </a:lnTo>
                  <a:lnTo>
                    <a:pt x="1159" y="895"/>
                  </a:lnTo>
                  <a:lnTo>
                    <a:pt x="1196" y="867"/>
                  </a:lnTo>
                  <a:lnTo>
                    <a:pt x="1225" y="829"/>
                  </a:lnTo>
                  <a:lnTo>
                    <a:pt x="1243" y="791"/>
                  </a:lnTo>
                  <a:lnTo>
                    <a:pt x="1262" y="754"/>
                  </a:lnTo>
                  <a:lnTo>
                    <a:pt x="1272" y="707"/>
                  </a:lnTo>
                  <a:lnTo>
                    <a:pt x="1272" y="669"/>
                  </a:lnTo>
                  <a:lnTo>
                    <a:pt x="1272" y="622"/>
                  </a:lnTo>
                  <a:lnTo>
                    <a:pt x="1262" y="575"/>
                  </a:lnTo>
                  <a:lnTo>
                    <a:pt x="1234" y="481"/>
                  </a:lnTo>
                  <a:lnTo>
                    <a:pt x="1177" y="386"/>
                  </a:lnTo>
                  <a:lnTo>
                    <a:pt x="1093" y="292"/>
                  </a:lnTo>
                  <a:lnTo>
                    <a:pt x="1008" y="217"/>
                  </a:lnTo>
                  <a:lnTo>
                    <a:pt x="895" y="142"/>
                  </a:lnTo>
                  <a:lnTo>
                    <a:pt x="773" y="76"/>
                  </a:lnTo>
                  <a:lnTo>
                    <a:pt x="641" y="29"/>
                  </a:lnTo>
                  <a:lnTo>
                    <a:pt x="518" y="0"/>
                  </a:lnTo>
                  <a:close/>
                </a:path>
              </a:pathLst>
            </a:custGeom>
            <a:solidFill>
              <a:srgbClr val="4845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27"/>
            <p:cNvSpPr/>
            <p:nvPr/>
          </p:nvSpPr>
          <p:spPr>
            <a:xfrm>
              <a:off x="8004977" y="3928803"/>
              <a:ext cx="59622" cy="45935"/>
            </a:xfrm>
            <a:custGeom>
              <a:rect b="b" l="l" r="r" t="t"/>
              <a:pathLst>
                <a:path extrusionOk="0" h="980" w="1272">
                  <a:moveTo>
                    <a:pt x="396" y="1"/>
                  </a:moveTo>
                  <a:lnTo>
                    <a:pt x="292" y="10"/>
                  </a:lnTo>
                  <a:lnTo>
                    <a:pt x="198" y="38"/>
                  </a:lnTo>
                  <a:lnTo>
                    <a:pt x="151" y="57"/>
                  </a:lnTo>
                  <a:lnTo>
                    <a:pt x="113" y="85"/>
                  </a:lnTo>
                  <a:lnTo>
                    <a:pt x="75" y="114"/>
                  </a:lnTo>
                  <a:lnTo>
                    <a:pt x="47" y="142"/>
                  </a:lnTo>
                  <a:lnTo>
                    <a:pt x="28" y="180"/>
                  </a:lnTo>
                  <a:lnTo>
                    <a:pt x="10" y="217"/>
                  </a:lnTo>
                  <a:lnTo>
                    <a:pt x="0" y="264"/>
                  </a:lnTo>
                  <a:lnTo>
                    <a:pt x="0" y="311"/>
                  </a:lnTo>
                  <a:lnTo>
                    <a:pt x="0" y="358"/>
                  </a:lnTo>
                  <a:lnTo>
                    <a:pt x="10" y="405"/>
                  </a:lnTo>
                  <a:lnTo>
                    <a:pt x="47" y="500"/>
                  </a:lnTo>
                  <a:lnTo>
                    <a:pt x="104" y="594"/>
                  </a:lnTo>
                  <a:lnTo>
                    <a:pt x="179" y="678"/>
                  </a:lnTo>
                  <a:lnTo>
                    <a:pt x="273" y="763"/>
                  </a:lnTo>
                  <a:lnTo>
                    <a:pt x="377" y="839"/>
                  </a:lnTo>
                  <a:lnTo>
                    <a:pt x="499" y="895"/>
                  </a:lnTo>
                  <a:lnTo>
                    <a:pt x="631" y="942"/>
                  </a:lnTo>
                  <a:lnTo>
                    <a:pt x="753" y="970"/>
                  </a:lnTo>
                  <a:lnTo>
                    <a:pt x="876" y="980"/>
                  </a:lnTo>
                  <a:lnTo>
                    <a:pt x="979" y="970"/>
                  </a:lnTo>
                  <a:lnTo>
                    <a:pt x="1083" y="942"/>
                  </a:lnTo>
                  <a:lnTo>
                    <a:pt x="1120" y="923"/>
                  </a:lnTo>
                  <a:lnTo>
                    <a:pt x="1158" y="895"/>
                  </a:lnTo>
                  <a:lnTo>
                    <a:pt x="1196" y="867"/>
                  </a:lnTo>
                  <a:lnTo>
                    <a:pt x="1224" y="829"/>
                  </a:lnTo>
                  <a:lnTo>
                    <a:pt x="1243" y="801"/>
                  </a:lnTo>
                  <a:lnTo>
                    <a:pt x="1262" y="754"/>
                  </a:lnTo>
                  <a:lnTo>
                    <a:pt x="1271" y="716"/>
                  </a:lnTo>
                  <a:lnTo>
                    <a:pt x="1271" y="669"/>
                  </a:lnTo>
                  <a:lnTo>
                    <a:pt x="1271" y="622"/>
                  </a:lnTo>
                  <a:lnTo>
                    <a:pt x="1262" y="575"/>
                  </a:lnTo>
                  <a:lnTo>
                    <a:pt x="1224" y="481"/>
                  </a:lnTo>
                  <a:lnTo>
                    <a:pt x="1168" y="387"/>
                  </a:lnTo>
                  <a:lnTo>
                    <a:pt x="1092" y="302"/>
                  </a:lnTo>
                  <a:lnTo>
                    <a:pt x="998" y="217"/>
                  </a:lnTo>
                  <a:lnTo>
                    <a:pt x="895" y="142"/>
                  </a:lnTo>
                  <a:lnTo>
                    <a:pt x="772" y="76"/>
                  </a:lnTo>
                  <a:lnTo>
                    <a:pt x="640" y="29"/>
                  </a:lnTo>
                  <a:lnTo>
                    <a:pt x="518" y="10"/>
                  </a:lnTo>
                  <a:lnTo>
                    <a:pt x="396" y="1"/>
                  </a:lnTo>
                  <a:close/>
                </a:path>
              </a:pathLst>
            </a:custGeom>
            <a:solidFill>
              <a:srgbClr val="4845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5" name="Google Shape;345;p27"/>
          <p:cNvGrpSpPr/>
          <p:nvPr/>
        </p:nvGrpSpPr>
        <p:grpSpPr>
          <a:xfrm rot="5400000">
            <a:off x="4567637" y="1339447"/>
            <a:ext cx="961774" cy="1051271"/>
            <a:chOff x="6905255" y="3248777"/>
            <a:chExt cx="673464" cy="736133"/>
          </a:xfrm>
        </p:grpSpPr>
        <p:sp>
          <p:nvSpPr>
            <p:cNvPr id="346" name="Google Shape;346;p27"/>
            <p:cNvSpPr/>
            <p:nvPr/>
          </p:nvSpPr>
          <p:spPr>
            <a:xfrm>
              <a:off x="6905677" y="3248777"/>
              <a:ext cx="669527" cy="579485"/>
            </a:xfrm>
            <a:custGeom>
              <a:rect b="b" l="l" r="r" t="t"/>
              <a:pathLst>
                <a:path extrusionOk="0" h="12363" w="14284">
                  <a:moveTo>
                    <a:pt x="8738" y="0"/>
                  </a:moveTo>
                  <a:lnTo>
                    <a:pt x="8644" y="10"/>
                  </a:lnTo>
                  <a:lnTo>
                    <a:pt x="8549" y="29"/>
                  </a:lnTo>
                  <a:lnTo>
                    <a:pt x="8371" y="85"/>
                  </a:lnTo>
                  <a:lnTo>
                    <a:pt x="8050" y="208"/>
                  </a:lnTo>
                  <a:lnTo>
                    <a:pt x="7034" y="622"/>
                  </a:lnTo>
                  <a:lnTo>
                    <a:pt x="5697" y="1168"/>
                  </a:lnTo>
                  <a:lnTo>
                    <a:pt x="4209" y="1789"/>
                  </a:lnTo>
                  <a:lnTo>
                    <a:pt x="1479" y="2938"/>
                  </a:lnTo>
                  <a:lnTo>
                    <a:pt x="255" y="3456"/>
                  </a:lnTo>
                  <a:lnTo>
                    <a:pt x="236" y="3475"/>
                  </a:lnTo>
                  <a:lnTo>
                    <a:pt x="189" y="3503"/>
                  </a:lnTo>
                  <a:lnTo>
                    <a:pt x="123" y="3569"/>
                  </a:lnTo>
                  <a:lnTo>
                    <a:pt x="95" y="3606"/>
                  </a:lnTo>
                  <a:lnTo>
                    <a:pt x="67" y="3653"/>
                  </a:lnTo>
                  <a:lnTo>
                    <a:pt x="38" y="3710"/>
                  </a:lnTo>
                  <a:lnTo>
                    <a:pt x="20" y="3766"/>
                  </a:lnTo>
                  <a:lnTo>
                    <a:pt x="10" y="3842"/>
                  </a:lnTo>
                  <a:lnTo>
                    <a:pt x="1" y="3917"/>
                  </a:lnTo>
                  <a:lnTo>
                    <a:pt x="10" y="3992"/>
                  </a:lnTo>
                  <a:lnTo>
                    <a:pt x="38" y="4086"/>
                  </a:lnTo>
                  <a:lnTo>
                    <a:pt x="76" y="4190"/>
                  </a:lnTo>
                  <a:lnTo>
                    <a:pt x="123" y="4294"/>
                  </a:lnTo>
                  <a:lnTo>
                    <a:pt x="4576" y="12014"/>
                  </a:lnTo>
                  <a:lnTo>
                    <a:pt x="4642" y="12089"/>
                  </a:lnTo>
                  <a:lnTo>
                    <a:pt x="4718" y="12164"/>
                  </a:lnTo>
                  <a:lnTo>
                    <a:pt x="4821" y="12249"/>
                  </a:lnTo>
                  <a:lnTo>
                    <a:pt x="4887" y="12287"/>
                  </a:lnTo>
                  <a:lnTo>
                    <a:pt x="4953" y="12315"/>
                  </a:lnTo>
                  <a:lnTo>
                    <a:pt x="5028" y="12343"/>
                  </a:lnTo>
                  <a:lnTo>
                    <a:pt x="5113" y="12353"/>
                  </a:lnTo>
                  <a:lnTo>
                    <a:pt x="5198" y="12362"/>
                  </a:lnTo>
                  <a:lnTo>
                    <a:pt x="5292" y="12353"/>
                  </a:lnTo>
                  <a:lnTo>
                    <a:pt x="5386" y="12334"/>
                  </a:lnTo>
                  <a:lnTo>
                    <a:pt x="5480" y="12306"/>
                  </a:lnTo>
                  <a:lnTo>
                    <a:pt x="6007" y="12061"/>
                  </a:lnTo>
                  <a:lnTo>
                    <a:pt x="7034" y="11581"/>
                  </a:lnTo>
                  <a:lnTo>
                    <a:pt x="9905" y="10234"/>
                  </a:lnTo>
                  <a:lnTo>
                    <a:pt x="13906" y="8342"/>
                  </a:lnTo>
                  <a:lnTo>
                    <a:pt x="13991" y="8295"/>
                  </a:lnTo>
                  <a:lnTo>
                    <a:pt x="14067" y="8238"/>
                  </a:lnTo>
                  <a:lnTo>
                    <a:pt x="14151" y="8163"/>
                  </a:lnTo>
                  <a:lnTo>
                    <a:pt x="14189" y="8116"/>
                  </a:lnTo>
                  <a:lnTo>
                    <a:pt x="14217" y="8060"/>
                  </a:lnTo>
                  <a:lnTo>
                    <a:pt x="14255" y="8012"/>
                  </a:lnTo>
                  <a:lnTo>
                    <a:pt x="14274" y="7956"/>
                  </a:lnTo>
                  <a:lnTo>
                    <a:pt x="14283" y="7890"/>
                  </a:lnTo>
                  <a:lnTo>
                    <a:pt x="14283" y="7834"/>
                  </a:lnTo>
                  <a:lnTo>
                    <a:pt x="14274" y="7768"/>
                  </a:lnTo>
                  <a:lnTo>
                    <a:pt x="14245" y="7702"/>
                  </a:lnTo>
                  <a:lnTo>
                    <a:pt x="14161" y="7551"/>
                  </a:lnTo>
                  <a:lnTo>
                    <a:pt x="13982" y="7269"/>
                  </a:lnTo>
                  <a:lnTo>
                    <a:pt x="13407" y="6374"/>
                  </a:lnTo>
                  <a:lnTo>
                    <a:pt x="11732" y="3832"/>
                  </a:lnTo>
                  <a:lnTo>
                    <a:pt x="9359" y="236"/>
                  </a:lnTo>
                  <a:lnTo>
                    <a:pt x="9303" y="179"/>
                  </a:lnTo>
                  <a:lnTo>
                    <a:pt x="9246" y="132"/>
                  </a:lnTo>
                  <a:lnTo>
                    <a:pt x="9152" y="85"/>
                  </a:lnTo>
                  <a:lnTo>
                    <a:pt x="9039" y="38"/>
                  </a:lnTo>
                  <a:lnTo>
                    <a:pt x="8973" y="19"/>
                  </a:lnTo>
                  <a:lnTo>
                    <a:pt x="8898" y="0"/>
                  </a:lnTo>
                  <a:close/>
                </a:path>
              </a:pathLst>
            </a:custGeom>
            <a:solidFill>
              <a:srgbClr val="F7F7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27"/>
            <p:cNvSpPr/>
            <p:nvPr/>
          </p:nvSpPr>
          <p:spPr>
            <a:xfrm>
              <a:off x="7111353" y="3617710"/>
              <a:ext cx="467366" cy="367199"/>
            </a:xfrm>
            <a:custGeom>
              <a:rect b="b" l="l" r="r" t="t"/>
              <a:pathLst>
                <a:path extrusionOk="0" h="7834" w="9971">
                  <a:moveTo>
                    <a:pt x="9895" y="0"/>
                  </a:moveTo>
                  <a:lnTo>
                    <a:pt x="9895" y="57"/>
                  </a:lnTo>
                  <a:lnTo>
                    <a:pt x="9876" y="104"/>
                  </a:lnTo>
                  <a:lnTo>
                    <a:pt x="9857" y="151"/>
                  </a:lnTo>
                  <a:lnTo>
                    <a:pt x="9829" y="189"/>
                  </a:lnTo>
                  <a:lnTo>
                    <a:pt x="9773" y="273"/>
                  </a:lnTo>
                  <a:lnTo>
                    <a:pt x="9707" y="339"/>
                  </a:lnTo>
                  <a:lnTo>
                    <a:pt x="9641" y="396"/>
                  </a:lnTo>
                  <a:lnTo>
                    <a:pt x="9575" y="443"/>
                  </a:lnTo>
                  <a:lnTo>
                    <a:pt x="9518" y="471"/>
                  </a:lnTo>
                  <a:lnTo>
                    <a:pt x="5517" y="2363"/>
                  </a:lnTo>
                  <a:lnTo>
                    <a:pt x="2646" y="3710"/>
                  </a:lnTo>
                  <a:lnTo>
                    <a:pt x="1619" y="4190"/>
                  </a:lnTo>
                  <a:lnTo>
                    <a:pt x="1092" y="4435"/>
                  </a:lnTo>
                  <a:lnTo>
                    <a:pt x="1007" y="4463"/>
                  </a:lnTo>
                  <a:lnTo>
                    <a:pt x="923" y="4482"/>
                  </a:lnTo>
                  <a:lnTo>
                    <a:pt x="847" y="4491"/>
                  </a:lnTo>
                  <a:lnTo>
                    <a:pt x="772" y="4491"/>
                  </a:lnTo>
                  <a:lnTo>
                    <a:pt x="697" y="4482"/>
                  </a:lnTo>
                  <a:lnTo>
                    <a:pt x="631" y="4463"/>
                  </a:lnTo>
                  <a:lnTo>
                    <a:pt x="565" y="4444"/>
                  </a:lnTo>
                  <a:lnTo>
                    <a:pt x="508" y="4416"/>
                  </a:lnTo>
                  <a:lnTo>
                    <a:pt x="38" y="7560"/>
                  </a:lnTo>
                  <a:lnTo>
                    <a:pt x="19" y="7636"/>
                  </a:lnTo>
                  <a:lnTo>
                    <a:pt x="0" y="7702"/>
                  </a:lnTo>
                  <a:lnTo>
                    <a:pt x="0" y="7749"/>
                  </a:lnTo>
                  <a:lnTo>
                    <a:pt x="9" y="7786"/>
                  </a:lnTo>
                  <a:lnTo>
                    <a:pt x="19" y="7805"/>
                  </a:lnTo>
                  <a:lnTo>
                    <a:pt x="38" y="7824"/>
                  </a:lnTo>
                  <a:lnTo>
                    <a:pt x="57" y="7833"/>
                  </a:lnTo>
                  <a:lnTo>
                    <a:pt x="141" y="7833"/>
                  </a:lnTo>
                  <a:lnTo>
                    <a:pt x="188" y="7814"/>
                  </a:lnTo>
                  <a:lnTo>
                    <a:pt x="245" y="7786"/>
                  </a:lnTo>
                  <a:lnTo>
                    <a:pt x="3841" y="6035"/>
                  </a:lnTo>
                  <a:lnTo>
                    <a:pt x="7664" y="4180"/>
                  </a:lnTo>
                  <a:lnTo>
                    <a:pt x="7767" y="4124"/>
                  </a:lnTo>
                  <a:lnTo>
                    <a:pt x="7852" y="4058"/>
                  </a:lnTo>
                  <a:lnTo>
                    <a:pt x="7918" y="3992"/>
                  </a:lnTo>
                  <a:lnTo>
                    <a:pt x="7974" y="3926"/>
                  </a:lnTo>
                  <a:lnTo>
                    <a:pt x="8012" y="3870"/>
                  </a:lnTo>
                  <a:lnTo>
                    <a:pt x="8040" y="3823"/>
                  </a:lnTo>
                  <a:lnTo>
                    <a:pt x="8059" y="3785"/>
                  </a:lnTo>
                  <a:lnTo>
                    <a:pt x="8916" y="2241"/>
                  </a:lnTo>
                  <a:lnTo>
                    <a:pt x="9895" y="471"/>
                  </a:lnTo>
                  <a:lnTo>
                    <a:pt x="9952" y="367"/>
                  </a:lnTo>
                  <a:lnTo>
                    <a:pt x="9970" y="283"/>
                  </a:lnTo>
                  <a:lnTo>
                    <a:pt x="9970" y="198"/>
                  </a:lnTo>
                  <a:lnTo>
                    <a:pt x="9961" y="132"/>
                  </a:lnTo>
                  <a:lnTo>
                    <a:pt x="9942" y="76"/>
                  </a:lnTo>
                  <a:lnTo>
                    <a:pt x="9923" y="38"/>
                  </a:lnTo>
                  <a:lnTo>
                    <a:pt x="9895" y="0"/>
                  </a:lnTo>
                  <a:close/>
                </a:path>
              </a:pathLst>
            </a:custGeom>
            <a:solidFill>
              <a:srgbClr val="C8D9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27"/>
            <p:cNvSpPr/>
            <p:nvPr/>
          </p:nvSpPr>
          <p:spPr>
            <a:xfrm>
              <a:off x="6905255" y="3423518"/>
              <a:ext cx="229956" cy="561392"/>
            </a:xfrm>
            <a:custGeom>
              <a:rect b="b" l="l" r="r" t="t"/>
              <a:pathLst>
                <a:path extrusionOk="0" h="11977" w="4906">
                  <a:moveTo>
                    <a:pt x="38" y="1"/>
                  </a:moveTo>
                  <a:lnTo>
                    <a:pt x="19" y="67"/>
                  </a:lnTo>
                  <a:lnTo>
                    <a:pt x="10" y="151"/>
                  </a:lnTo>
                  <a:lnTo>
                    <a:pt x="0" y="358"/>
                  </a:lnTo>
                  <a:lnTo>
                    <a:pt x="10" y="537"/>
                  </a:lnTo>
                  <a:lnTo>
                    <a:pt x="10" y="622"/>
                  </a:lnTo>
                  <a:lnTo>
                    <a:pt x="66" y="2251"/>
                  </a:lnTo>
                  <a:lnTo>
                    <a:pt x="132" y="4068"/>
                  </a:lnTo>
                  <a:lnTo>
                    <a:pt x="151" y="4171"/>
                  </a:lnTo>
                  <a:lnTo>
                    <a:pt x="170" y="4266"/>
                  </a:lnTo>
                  <a:lnTo>
                    <a:pt x="198" y="4360"/>
                  </a:lnTo>
                  <a:lnTo>
                    <a:pt x="226" y="4444"/>
                  </a:lnTo>
                  <a:lnTo>
                    <a:pt x="283" y="4567"/>
                  </a:lnTo>
                  <a:lnTo>
                    <a:pt x="302" y="4614"/>
                  </a:lnTo>
                  <a:lnTo>
                    <a:pt x="2128" y="8041"/>
                  </a:lnTo>
                  <a:lnTo>
                    <a:pt x="3427" y="10451"/>
                  </a:lnTo>
                  <a:lnTo>
                    <a:pt x="4086" y="11675"/>
                  </a:lnTo>
                  <a:lnTo>
                    <a:pt x="4152" y="11769"/>
                  </a:lnTo>
                  <a:lnTo>
                    <a:pt x="4209" y="11835"/>
                  </a:lnTo>
                  <a:lnTo>
                    <a:pt x="4256" y="11892"/>
                  </a:lnTo>
                  <a:lnTo>
                    <a:pt x="4303" y="11929"/>
                  </a:lnTo>
                  <a:lnTo>
                    <a:pt x="4369" y="11976"/>
                  </a:lnTo>
                  <a:lnTo>
                    <a:pt x="4397" y="11976"/>
                  </a:lnTo>
                  <a:lnTo>
                    <a:pt x="4416" y="11957"/>
                  </a:lnTo>
                  <a:lnTo>
                    <a:pt x="4406" y="11920"/>
                  </a:lnTo>
                  <a:lnTo>
                    <a:pt x="4397" y="11873"/>
                  </a:lnTo>
                  <a:lnTo>
                    <a:pt x="4406" y="11797"/>
                  </a:lnTo>
                  <a:lnTo>
                    <a:pt x="4435" y="11703"/>
                  </a:lnTo>
                  <a:lnTo>
                    <a:pt x="4905" y="8559"/>
                  </a:lnTo>
                  <a:lnTo>
                    <a:pt x="4811" y="8502"/>
                  </a:lnTo>
                  <a:lnTo>
                    <a:pt x="4736" y="8446"/>
                  </a:lnTo>
                  <a:lnTo>
                    <a:pt x="4670" y="8389"/>
                  </a:lnTo>
                  <a:lnTo>
                    <a:pt x="4623" y="8333"/>
                  </a:lnTo>
                  <a:lnTo>
                    <a:pt x="4585" y="8286"/>
                  </a:lnTo>
                  <a:lnTo>
                    <a:pt x="132" y="566"/>
                  </a:lnTo>
                  <a:lnTo>
                    <a:pt x="94" y="471"/>
                  </a:lnTo>
                  <a:lnTo>
                    <a:pt x="57" y="396"/>
                  </a:lnTo>
                  <a:lnTo>
                    <a:pt x="29" y="311"/>
                  </a:lnTo>
                  <a:lnTo>
                    <a:pt x="19" y="246"/>
                  </a:lnTo>
                  <a:lnTo>
                    <a:pt x="10" y="170"/>
                  </a:lnTo>
                  <a:lnTo>
                    <a:pt x="19" y="114"/>
                  </a:lnTo>
                  <a:lnTo>
                    <a:pt x="29" y="57"/>
                  </a:lnTo>
                  <a:lnTo>
                    <a:pt x="38" y="1"/>
                  </a:lnTo>
                  <a:close/>
                </a:path>
              </a:pathLst>
            </a:custGeom>
            <a:solidFill>
              <a:srgbClr val="9DBF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27"/>
            <p:cNvSpPr/>
            <p:nvPr/>
          </p:nvSpPr>
          <p:spPr>
            <a:xfrm>
              <a:off x="6997500" y="3415127"/>
              <a:ext cx="109025" cy="83011"/>
            </a:xfrm>
            <a:custGeom>
              <a:rect b="b" l="l" r="r" t="t"/>
              <a:pathLst>
                <a:path extrusionOk="0" h="1771" w="2326">
                  <a:moveTo>
                    <a:pt x="1167" y="1"/>
                  </a:moveTo>
                  <a:lnTo>
                    <a:pt x="1045" y="10"/>
                  </a:lnTo>
                  <a:lnTo>
                    <a:pt x="932" y="20"/>
                  </a:lnTo>
                  <a:lnTo>
                    <a:pt x="819" y="39"/>
                  </a:lnTo>
                  <a:lnTo>
                    <a:pt x="706" y="76"/>
                  </a:lnTo>
                  <a:lnTo>
                    <a:pt x="612" y="114"/>
                  </a:lnTo>
                  <a:lnTo>
                    <a:pt x="508" y="151"/>
                  </a:lnTo>
                  <a:lnTo>
                    <a:pt x="424" y="208"/>
                  </a:lnTo>
                  <a:lnTo>
                    <a:pt x="339" y="264"/>
                  </a:lnTo>
                  <a:lnTo>
                    <a:pt x="264" y="321"/>
                  </a:lnTo>
                  <a:lnTo>
                    <a:pt x="198" y="396"/>
                  </a:lnTo>
                  <a:lnTo>
                    <a:pt x="141" y="462"/>
                  </a:lnTo>
                  <a:lnTo>
                    <a:pt x="94" y="547"/>
                  </a:lnTo>
                  <a:lnTo>
                    <a:pt x="47" y="622"/>
                  </a:lnTo>
                  <a:lnTo>
                    <a:pt x="19" y="707"/>
                  </a:lnTo>
                  <a:lnTo>
                    <a:pt x="0" y="801"/>
                  </a:lnTo>
                  <a:lnTo>
                    <a:pt x="0" y="886"/>
                  </a:lnTo>
                  <a:lnTo>
                    <a:pt x="0" y="980"/>
                  </a:lnTo>
                  <a:lnTo>
                    <a:pt x="19" y="1065"/>
                  </a:lnTo>
                  <a:lnTo>
                    <a:pt x="47" y="1149"/>
                  </a:lnTo>
                  <a:lnTo>
                    <a:pt x="94" y="1234"/>
                  </a:lnTo>
                  <a:lnTo>
                    <a:pt x="141" y="1309"/>
                  </a:lnTo>
                  <a:lnTo>
                    <a:pt x="198" y="1385"/>
                  </a:lnTo>
                  <a:lnTo>
                    <a:pt x="264" y="1451"/>
                  </a:lnTo>
                  <a:lnTo>
                    <a:pt x="339" y="1517"/>
                  </a:lnTo>
                  <a:lnTo>
                    <a:pt x="424" y="1573"/>
                  </a:lnTo>
                  <a:lnTo>
                    <a:pt x="508" y="1620"/>
                  </a:lnTo>
                  <a:lnTo>
                    <a:pt x="612" y="1667"/>
                  </a:lnTo>
                  <a:lnTo>
                    <a:pt x="706" y="1705"/>
                  </a:lnTo>
                  <a:lnTo>
                    <a:pt x="819" y="1733"/>
                  </a:lnTo>
                  <a:lnTo>
                    <a:pt x="932" y="1752"/>
                  </a:lnTo>
                  <a:lnTo>
                    <a:pt x="1045" y="1771"/>
                  </a:lnTo>
                  <a:lnTo>
                    <a:pt x="1280" y="1771"/>
                  </a:lnTo>
                  <a:lnTo>
                    <a:pt x="1403" y="1752"/>
                  </a:lnTo>
                  <a:lnTo>
                    <a:pt x="1506" y="1733"/>
                  </a:lnTo>
                  <a:lnTo>
                    <a:pt x="1619" y="1705"/>
                  </a:lnTo>
                  <a:lnTo>
                    <a:pt x="1723" y="1667"/>
                  </a:lnTo>
                  <a:lnTo>
                    <a:pt x="1817" y="1620"/>
                  </a:lnTo>
                  <a:lnTo>
                    <a:pt x="1902" y="1573"/>
                  </a:lnTo>
                  <a:lnTo>
                    <a:pt x="1987" y="1517"/>
                  </a:lnTo>
                  <a:lnTo>
                    <a:pt x="2062" y="1451"/>
                  </a:lnTo>
                  <a:lnTo>
                    <a:pt x="2128" y="1385"/>
                  </a:lnTo>
                  <a:lnTo>
                    <a:pt x="2194" y="1309"/>
                  </a:lnTo>
                  <a:lnTo>
                    <a:pt x="2241" y="1234"/>
                  </a:lnTo>
                  <a:lnTo>
                    <a:pt x="2278" y="1149"/>
                  </a:lnTo>
                  <a:lnTo>
                    <a:pt x="2307" y="1065"/>
                  </a:lnTo>
                  <a:lnTo>
                    <a:pt x="2325" y="980"/>
                  </a:lnTo>
                  <a:lnTo>
                    <a:pt x="2325" y="886"/>
                  </a:lnTo>
                  <a:lnTo>
                    <a:pt x="2325" y="801"/>
                  </a:lnTo>
                  <a:lnTo>
                    <a:pt x="2307" y="707"/>
                  </a:lnTo>
                  <a:lnTo>
                    <a:pt x="2278" y="622"/>
                  </a:lnTo>
                  <a:lnTo>
                    <a:pt x="2241" y="547"/>
                  </a:lnTo>
                  <a:lnTo>
                    <a:pt x="2194" y="462"/>
                  </a:lnTo>
                  <a:lnTo>
                    <a:pt x="2128" y="396"/>
                  </a:lnTo>
                  <a:lnTo>
                    <a:pt x="2062" y="321"/>
                  </a:lnTo>
                  <a:lnTo>
                    <a:pt x="1987" y="264"/>
                  </a:lnTo>
                  <a:lnTo>
                    <a:pt x="1902" y="208"/>
                  </a:lnTo>
                  <a:lnTo>
                    <a:pt x="1817" y="151"/>
                  </a:lnTo>
                  <a:lnTo>
                    <a:pt x="1723" y="114"/>
                  </a:lnTo>
                  <a:lnTo>
                    <a:pt x="1619" y="76"/>
                  </a:lnTo>
                  <a:lnTo>
                    <a:pt x="1506" y="39"/>
                  </a:lnTo>
                  <a:lnTo>
                    <a:pt x="1403" y="20"/>
                  </a:lnTo>
                  <a:lnTo>
                    <a:pt x="1280" y="10"/>
                  </a:lnTo>
                  <a:lnTo>
                    <a:pt x="1167" y="1"/>
                  </a:lnTo>
                  <a:close/>
                </a:path>
              </a:pathLst>
            </a:custGeom>
            <a:solidFill>
              <a:srgbClr val="4845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27"/>
            <p:cNvSpPr/>
            <p:nvPr/>
          </p:nvSpPr>
          <p:spPr>
            <a:xfrm>
              <a:off x="7240628" y="3313649"/>
              <a:ext cx="109494" cy="83011"/>
            </a:xfrm>
            <a:custGeom>
              <a:rect b="b" l="l" r="r" t="t"/>
              <a:pathLst>
                <a:path extrusionOk="0" h="1771" w="2336">
                  <a:moveTo>
                    <a:pt x="1046" y="0"/>
                  </a:moveTo>
                  <a:lnTo>
                    <a:pt x="933" y="19"/>
                  </a:lnTo>
                  <a:lnTo>
                    <a:pt x="820" y="38"/>
                  </a:lnTo>
                  <a:lnTo>
                    <a:pt x="716" y="66"/>
                  </a:lnTo>
                  <a:lnTo>
                    <a:pt x="613" y="104"/>
                  </a:lnTo>
                  <a:lnTo>
                    <a:pt x="518" y="151"/>
                  </a:lnTo>
                  <a:lnTo>
                    <a:pt x="424" y="198"/>
                  </a:lnTo>
                  <a:lnTo>
                    <a:pt x="340" y="255"/>
                  </a:lnTo>
                  <a:lnTo>
                    <a:pt x="264" y="321"/>
                  </a:lnTo>
                  <a:lnTo>
                    <a:pt x="198" y="386"/>
                  </a:lnTo>
                  <a:lnTo>
                    <a:pt x="142" y="462"/>
                  </a:lnTo>
                  <a:lnTo>
                    <a:pt x="95" y="537"/>
                  </a:lnTo>
                  <a:lnTo>
                    <a:pt x="57" y="622"/>
                  </a:lnTo>
                  <a:lnTo>
                    <a:pt x="19" y="707"/>
                  </a:lnTo>
                  <a:lnTo>
                    <a:pt x="10" y="791"/>
                  </a:lnTo>
                  <a:lnTo>
                    <a:pt x="1" y="885"/>
                  </a:lnTo>
                  <a:lnTo>
                    <a:pt x="10" y="970"/>
                  </a:lnTo>
                  <a:lnTo>
                    <a:pt x="19" y="1064"/>
                  </a:lnTo>
                  <a:lnTo>
                    <a:pt x="57" y="1149"/>
                  </a:lnTo>
                  <a:lnTo>
                    <a:pt x="95" y="1224"/>
                  </a:lnTo>
                  <a:lnTo>
                    <a:pt x="142" y="1300"/>
                  </a:lnTo>
                  <a:lnTo>
                    <a:pt x="198" y="1375"/>
                  </a:lnTo>
                  <a:lnTo>
                    <a:pt x="264" y="1441"/>
                  </a:lnTo>
                  <a:lnTo>
                    <a:pt x="340" y="1507"/>
                  </a:lnTo>
                  <a:lnTo>
                    <a:pt x="424" y="1563"/>
                  </a:lnTo>
                  <a:lnTo>
                    <a:pt x="518" y="1610"/>
                  </a:lnTo>
                  <a:lnTo>
                    <a:pt x="613" y="1657"/>
                  </a:lnTo>
                  <a:lnTo>
                    <a:pt x="716" y="1695"/>
                  </a:lnTo>
                  <a:lnTo>
                    <a:pt x="820" y="1723"/>
                  </a:lnTo>
                  <a:lnTo>
                    <a:pt x="933" y="1752"/>
                  </a:lnTo>
                  <a:lnTo>
                    <a:pt x="1046" y="1761"/>
                  </a:lnTo>
                  <a:lnTo>
                    <a:pt x="1168" y="1770"/>
                  </a:lnTo>
                  <a:lnTo>
                    <a:pt x="1281" y="1761"/>
                  </a:lnTo>
                  <a:lnTo>
                    <a:pt x="1403" y="1752"/>
                  </a:lnTo>
                  <a:lnTo>
                    <a:pt x="1516" y="1723"/>
                  </a:lnTo>
                  <a:lnTo>
                    <a:pt x="1620" y="1695"/>
                  </a:lnTo>
                  <a:lnTo>
                    <a:pt x="1724" y="1657"/>
                  </a:lnTo>
                  <a:lnTo>
                    <a:pt x="1818" y="1610"/>
                  </a:lnTo>
                  <a:lnTo>
                    <a:pt x="1912" y="1563"/>
                  </a:lnTo>
                  <a:lnTo>
                    <a:pt x="1987" y="1507"/>
                  </a:lnTo>
                  <a:lnTo>
                    <a:pt x="2062" y="1441"/>
                  </a:lnTo>
                  <a:lnTo>
                    <a:pt x="2128" y="1375"/>
                  </a:lnTo>
                  <a:lnTo>
                    <a:pt x="2194" y="1300"/>
                  </a:lnTo>
                  <a:lnTo>
                    <a:pt x="2241" y="1224"/>
                  </a:lnTo>
                  <a:lnTo>
                    <a:pt x="2279" y="1149"/>
                  </a:lnTo>
                  <a:lnTo>
                    <a:pt x="2307" y="1064"/>
                  </a:lnTo>
                  <a:lnTo>
                    <a:pt x="2326" y="970"/>
                  </a:lnTo>
                  <a:lnTo>
                    <a:pt x="2335" y="885"/>
                  </a:lnTo>
                  <a:lnTo>
                    <a:pt x="2326" y="791"/>
                  </a:lnTo>
                  <a:lnTo>
                    <a:pt x="2307" y="707"/>
                  </a:lnTo>
                  <a:lnTo>
                    <a:pt x="2279" y="622"/>
                  </a:lnTo>
                  <a:lnTo>
                    <a:pt x="2241" y="537"/>
                  </a:lnTo>
                  <a:lnTo>
                    <a:pt x="2194" y="462"/>
                  </a:lnTo>
                  <a:lnTo>
                    <a:pt x="2128" y="386"/>
                  </a:lnTo>
                  <a:lnTo>
                    <a:pt x="2062" y="321"/>
                  </a:lnTo>
                  <a:lnTo>
                    <a:pt x="1987" y="255"/>
                  </a:lnTo>
                  <a:lnTo>
                    <a:pt x="1912" y="198"/>
                  </a:lnTo>
                  <a:lnTo>
                    <a:pt x="1818" y="151"/>
                  </a:lnTo>
                  <a:lnTo>
                    <a:pt x="1724" y="104"/>
                  </a:lnTo>
                  <a:lnTo>
                    <a:pt x="1620" y="66"/>
                  </a:lnTo>
                  <a:lnTo>
                    <a:pt x="1516" y="38"/>
                  </a:lnTo>
                  <a:lnTo>
                    <a:pt x="1403" y="19"/>
                  </a:lnTo>
                  <a:lnTo>
                    <a:pt x="1281" y="0"/>
                  </a:lnTo>
                  <a:close/>
                </a:path>
              </a:pathLst>
            </a:custGeom>
            <a:solidFill>
              <a:srgbClr val="4845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27"/>
            <p:cNvSpPr/>
            <p:nvPr/>
          </p:nvSpPr>
          <p:spPr>
            <a:xfrm>
              <a:off x="7131180" y="3630038"/>
              <a:ext cx="109494" cy="83011"/>
            </a:xfrm>
            <a:custGeom>
              <a:rect b="b" l="l" r="r" t="t"/>
              <a:pathLst>
                <a:path extrusionOk="0" h="1771" w="2336">
                  <a:moveTo>
                    <a:pt x="1168" y="1"/>
                  </a:moveTo>
                  <a:lnTo>
                    <a:pt x="1046" y="10"/>
                  </a:lnTo>
                  <a:lnTo>
                    <a:pt x="933" y="20"/>
                  </a:lnTo>
                  <a:lnTo>
                    <a:pt x="820" y="38"/>
                  </a:lnTo>
                  <a:lnTo>
                    <a:pt x="716" y="67"/>
                  </a:lnTo>
                  <a:lnTo>
                    <a:pt x="613" y="104"/>
                  </a:lnTo>
                  <a:lnTo>
                    <a:pt x="519" y="151"/>
                  </a:lnTo>
                  <a:lnTo>
                    <a:pt x="424" y="208"/>
                  </a:lnTo>
                  <a:lnTo>
                    <a:pt x="349" y="264"/>
                  </a:lnTo>
                  <a:lnTo>
                    <a:pt x="274" y="321"/>
                  </a:lnTo>
                  <a:lnTo>
                    <a:pt x="198" y="387"/>
                  </a:lnTo>
                  <a:lnTo>
                    <a:pt x="142" y="462"/>
                  </a:lnTo>
                  <a:lnTo>
                    <a:pt x="95" y="537"/>
                  </a:lnTo>
                  <a:lnTo>
                    <a:pt x="57" y="622"/>
                  </a:lnTo>
                  <a:lnTo>
                    <a:pt x="29" y="707"/>
                  </a:lnTo>
                  <a:lnTo>
                    <a:pt x="10" y="792"/>
                  </a:lnTo>
                  <a:lnTo>
                    <a:pt x="1" y="886"/>
                  </a:lnTo>
                  <a:lnTo>
                    <a:pt x="10" y="980"/>
                  </a:lnTo>
                  <a:lnTo>
                    <a:pt x="29" y="1065"/>
                  </a:lnTo>
                  <a:lnTo>
                    <a:pt x="57" y="1149"/>
                  </a:lnTo>
                  <a:lnTo>
                    <a:pt x="95" y="1234"/>
                  </a:lnTo>
                  <a:lnTo>
                    <a:pt x="142" y="1309"/>
                  </a:lnTo>
                  <a:lnTo>
                    <a:pt x="198" y="1385"/>
                  </a:lnTo>
                  <a:lnTo>
                    <a:pt x="274" y="1451"/>
                  </a:lnTo>
                  <a:lnTo>
                    <a:pt x="349" y="1507"/>
                  </a:lnTo>
                  <a:lnTo>
                    <a:pt x="424" y="1564"/>
                  </a:lnTo>
                  <a:lnTo>
                    <a:pt x="519" y="1620"/>
                  </a:lnTo>
                  <a:lnTo>
                    <a:pt x="613" y="1667"/>
                  </a:lnTo>
                  <a:lnTo>
                    <a:pt x="716" y="1705"/>
                  </a:lnTo>
                  <a:lnTo>
                    <a:pt x="820" y="1733"/>
                  </a:lnTo>
                  <a:lnTo>
                    <a:pt x="933" y="1752"/>
                  </a:lnTo>
                  <a:lnTo>
                    <a:pt x="1046" y="1761"/>
                  </a:lnTo>
                  <a:lnTo>
                    <a:pt x="1168" y="1771"/>
                  </a:lnTo>
                  <a:lnTo>
                    <a:pt x="1291" y="1761"/>
                  </a:lnTo>
                  <a:lnTo>
                    <a:pt x="1404" y="1752"/>
                  </a:lnTo>
                  <a:lnTo>
                    <a:pt x="1516" y="1733"/>
                  </a:lnTo>
                  <a:lnTo>
                    <a:pt x="1620" y="1705"/>
                  </a:lnTo>
                  <a:lnTo>
                    <a:pt x="1724" y="1667"/>
                  </a:lnTo>
                  <a:lnTo>
                    <a:pt x="1818" y="1620"/>
                  </a:lnTo>
                  <a:lnTo>
                    <a:pt x="1912" y="1564"/>
                  </a:lnTo>
                  <a:lnTo>
                    <a:pt x="1997" y="1507"/>
                  </a:lnTo>
                  <a:lnTo>
                    <a:pt x="2072" y="1451"/>
                  </a:lnTo>
                  <a:lnTo>
                    <a:pt x="2138" y="1385"/>
                  </a:lnTo>
                  <a:lnTo>
                    <a:pt x="2194" y="1309"/>
                  </a:lnTo>
                  <a:lnTo>
                    <a:pt x="2241" y="1234"/>
                  </a:lnTo>
                  <a:lnTo>
                    <a:pt x="2279" y="1149"/>
                  </a:lnTo>
                  <a:lnTo>
                    <a:pt x="2307" y="1065"/>
                  </a:lnTo>
                  <a:lnTo>
                    <a:pt x="2326" y="980"/>
                  </a:lnTo>
                  <a:lnTo>
                    <a:pt x="2336" y="886"/>
                  </a:lnTo>
                  <a:lnTo>
                    <a:pt x="2326" y="792"/>
                  </a:lnTo>
                  <a:lnTo>
                    <a:pt x="2307" y="707"/>
                  </a:lnTo>
                  <a:lnTo>
                    <a:pt x="2279" y="622"/>
                  </a:lnTo>
                  <a:lnTo>
                    <a:pt x="2241" y="537"/>
                  </a:lnTo>
                  <a:lnTo>
                    <a:pt x="2194" y="462"/>
                  </a:lnTo>
                  <a:lnTo>
                    <a:pt x="2138" y="387"/>
                  </a:lnTo>
                  <a:lnTo>
                    <a:pt x="2072" y="321"/>
                  </a:lnTo>
                  <a:lnTo>
                    <a:pt x="1997" y="264"/>
                  </a:lnTo>
                  <a:lnTo>
                    <a:pt x="1912" y="208"/>
                  </a:lnTo>
                  <a:lnTo>
                    <a:pt x="1818" y="151"/>
                  </a:lnTo>
                  <a:lnTo>
                    <a:pt x="1724" y="104"/>
                  </a:lnTo>
                  <a:lnTo>
                    <a:pt x="1620" y="67"/>
                  </a:lnTo>
                  <a:lnTo>
                    <a:pt x="1516" y="38"/>
                  </a:lnTo>
                  <a:lnTo>
                    <a:pt x="1404" y="20"/>
                  </a:lnTo>
                  <a:lnTo>
                    <a:pt x="1291" y="10"/>
                  </a:lnTo>
                  <a:lnTo>
                    <a:pt x="1168" y="1"/>
                  </a:lnTo>
                  <a:close/>
                </a:path>
              </a:pathLst>
            </a:custGeom>
            <a:solidFill>
              <a:srgbClr val="4845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27"/>
            <p:cNvSpPr/>
            <p:nvPr/>
          </p:nvSpPr>
          <p:spPr>
            <a:xfrm>
              <a:off x="7373464" y="3538262"/>
              <a:ext cx="109494" cy="83011"/>
            </a:xfrm>
            <a:custGeom>
              <a:rect b="b" l="l" r="r" t="t"/>
              <a:pathLst>
                <a:path extrusionOk="0" h="1771" w="2336">
                  <a:moveTo>
                    <a:pt x="1168" y="1"/>
                  </a:moveTo>
                  <a:lnTo>
                    <a:pt x="1046" y="10"/>
                  </a:lnTo>
                  <a:lnTo>
                    <a:pt x="933" y="19"/>
                  </a:lnTo>
                  <a:lnTo>
                    <a:pt x="820" y="48"/>
                  </a:lnTo>
                  <a:lnTo>
                    <a:pt x="716" y="76"/>
                  </a:lnTo>
                  <a:lnTo>
                    <a:pt x="612" y="114"/>
                  </a:lnTo>
                  <a:lnTo>
                    <a:pt x="518" y="151"/>
                  </a:lnTo>
                  <a:lnTo>
                    <a:pt x="424" y="208"/>
                  </a:lnTo>
                  <a:lnTo>
                    <a:pt x="339" y="264"/>
                  </a:lnTo>
                  <a:lnTo>
                    <a:pt x="264" y="321"/>
                  </a:lnTo>
                  <a:lnTo>
                    <a:pt x="198" y="396"/>
                  </a:lnTo>
                  <a:lnTo>
                    <a:pt x="142" y="462"/>
                  </a:lnTo>
                  <a:lnTo>
                    <a:pt x="95" y="547"/>
                  </a:lnTo>
                  <a:lnTo>
                    <a:pt x="57" y="622"/>
                  </a:lnTo>
                  <a:lnTo>
                    <a:pt x="29" y="707"/>
                  </a:lnTo>
                  <a:lnTo>
                    <a:pt x="10" y="801"/>
                  </a:lnTo>
                  <a:lnTo>
                    <a:pt x="0" y="886"/>
                  </a:lnTo>
                  <a:lnTo>
                    <a:pt x="10" y="980"/>
                  </a:lnTo>
                  <a:lnTo>
                    <a:pt x="29" y="1064"/>
                  </a:lnTo>
                  <a:lnTo>
                    <a:pt x="57" y="1149"/>
                  </a:lnTo>
                  <a:lnTo>
                    <a:pt x="95" y="1234"/>
                  </a:lnTo>
                  <a:lnTo>
                    <a:pt x="142" y="1309"/>
                  </a:lnTo>
                  <a:lnTo>
                    <a:pt x="198" y="1385"/>
                  </a:lnTo>
                  <a:lnTo>
                    <a:pt x="264" y="1450"/>
                  </a:lnTo>
                  <a:lnTo>
                    <a:pt x="339" y="1516"/>
                  </a:lnTo>
                  <a:lnTo>
                    <a:pt x="424" y="1573"/>
                  </a:lnTo>
                  <a:lnTo>
                    <a:pt x="518" y="1620"/>
                  </a:lnTo>
                  <a:lnTo>
                    <a:pt x="612" y="1667"/>
                  </a:lnTo>
                  <a:lnTo>
                    <a:pt x="716" y="1705"/>
                  </a:lnTo>
                  <a:lnTo>
                    <a:pt x="820" y="1733"/>
                  </a:lnTo>
                  <a:lnTo>
                    <a:pt x="933" y="1752"/>
                  </a:lnTo>
                  <a:lnTo>
                    <a:pt x="1046" y="1771"/>
                  </a:lnTo>
                  <a:lnTo>
                    <a:pt x="1290" y="1771"/>
                  </a:lnTo>
                  <a:lnTo>
                    <a:pt x="1403" y="1752"/>
                  </a:lnTo>
                  <a:lnTo>
                    <a:pt x="1516" y="1733"/>
                  </a:lnTo>
                  <a:lnTo>
                    <a:pt x="1620" y="1705"/>
                  </a:lnTo>
                  <a:lnTo>
                    <a:pt x="1723" y="1667"/>
                  </a:lnTo>
                  <a:lnTo>
                    <a:pt x="1818" y="1620"/>
                  </a:lnTo>
                  <a:lnTo>
                    <a:pt x="1912" y="1573"/>
                  </a:lnTo>
                  <a:lnTo>
                    <a:pt x="1987" y="1516"/>
                  </a:lnTo>
                  <a:lnTo>
                    <a:pt x="2062" y="1450"/>
                  </a:lnTo>
                  <a:lnTo>
                    <a:pt x="2138" y="1385"/>
                  </a:lnTo>
                  <a:lnTo>
                    <a:pt x="2194" y="1309"/>
                  </a:lnTo>
                  <a:lnTo>
                    <a:pt x="2241" y="1234"/>
                  </a:lnTo>
                  <a:lnTo>
                    <a:pt x="2279" y="1149"/>
                  </a:lnTo>
                  <a:lnTo>
                    <a:pt x="2307" y="1064"/>
                  </a:lnTo>
                  <a:lnTo>
                    <a:pt x="2326" y="980"/>
                  </a:lnTo>
                  <a:lnTo>
                    <a:pt x="2335" y="886"/>
                  </a:lnTo>
                  <a:lnTo>
                    <a:pt x="2326" y="801"/>
                  </a:lnTo>
                  <a:lnTo>
                    <a:pt x="2307" y="707"/>
                  </a:lnTo>
                  <a:lnTo>
                    <a:pt x="2279" y="622"/>
                  </a:lnTo>
                  <a:lnTo>
                    <a:pt x="2241" y="547"/>
                  </a:lnTo>
                  <a:lnTo>
                    <a:pt x="2194" y="462"/>
                  </a:lnTo>
                  <a:lnTo>
                    <a:pt x="2138" y="396"/>
                  </a:lnTo>
                  <a:lnTo>
                    <a:pt x="2062" y="321"/>
                  </a:lnTo>
                  <a:lnTo>
                    <a:pt x="1987" y="264"/>
                  </a:lnTo>
                  <a:lnTo>
                    <a:pt x="1912" y="208"/>
                  </a:lnTo>
                  <a:lnTo>
                    <a:pt x="1818" y="151"/>
                  </a:lnTo>
                  <a:lnTo>
                    <a:pt x="1723" y="114"/>
                  </a:lnTo>
                  <a:lnTo>
                    <a:pt x="1620" y="76"/>
                  </a:lnTo>
                  <a:lnTo>
                    <a:pt x="1516" y="48"/>
                  </a:lnTo>
                  <a:lnTo>
                    <a:pt x="1403" y="19"/>
                  </a:lnTo>
                  <a:lnTo>
                    <a:pt x="1290" y="10"/>
                  </a:lnTo>
                  <a:lnTo>
                    <a:pt x="1168" y="1"/>
                  </a:lnTo>
                  <a:close/>
                </a:path>
              </a:pathLst>
            </a:custGeom>
            <a:solidFill>
              <a:srgbClr val="4845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27"/>
            <p:cNvSpPr/>
            <p:nvPr/>
          </p:nvSpPr>
          <p:spPr>
            <a:xfrm>
              <a:off x="6923348" y="3530762"/>
              <a:ext cx="41060" cy="72418"/>
            </a:xfrm>
            <a:custGeom>
              <a:rect b="b" l="l" r="r" t="t"/>
              <a:pathLst>
                <a:path extrusionOk="0" h="1545" w="876">
                  <a:moveTo>
                    <a:pt x="189" y="1"/>
                  </a:moveTo>
                  <a:lnTo>
                    <a:pt x="151" y="10"/>
                  </a:lnTo>
                  <a:lnTo>
                    <a:pt x="123" y="29"/>
                  </a:lnTo>
                  <a:lnTo>
                    <a:pt x="94" y="57"/>
                  </a:lnTo>
                  <a:lnTo>
                    <a:pt x="66" y="85"/>
                  </a:lnTo>
                  <a:lnTo>
                    <a:pt x="47" y="123"/>
                  </a:lnTo>
                  <a:lnTo>
                    <a:pt x="19" y="217"/>
                  </a:lnTo>
                  <a:lnTo>
                    <a:pt x="0" y="321"/>
                  </a:lnTo>
                  <a:lnTo>
                    <a:pt x="10" y="452"/>
                  </a:lnTo>
                  <a:lnTo>
                    <a:pt x="29" y="594"/>
                  </a:lnTo>
                  <a:lnTo>
                    <a:pt x="57" y="744"/>
                  </a:lnTo>
                  <a:lnTo>
                    <a:pt x="113" y="904"/>
                  </a:lnTo>
                  <a:lnTo>
                    <a:pt x="170" y="1055"/>
                  </a:lnTo>
                  <a:lnTo>
                    <a:pt x="245" y="1187"/>
                  </a:lnTo>
                  <a:lnTo>
                    <a:pt x="330" y="1309"/>
                  </a:lnTo>
                  <a:lnTo>
                    <a:pt x="405" y="1403"/>
                  </a:lnTo>
                  <a:lnTo>
                    <a:pt x="490" y="1479"/>
                  </a:lnTo>
                  <a:lnTo>
                    <a:pt x="575" y="1526"/>
                  </a:lnTo>
                  <a:lnTo>
                    <a:pt x="612" y="1545"/>
                  </a:lnTo>
                  <a:lnTo>
                    <a:pt x="688" y="1545"/>
                  </a:lnTo>
                  <a:lnTo>
                    <a:pt x="725" y="1535"/>
                  </a:lnTo>
                  <a:lnTo>
                    <a:pt x="763" y="1526"/>
                  </a:lnTo>
                  <a:lnTo>
                    <a:pt x="791" y="1497"/>
                  </a:lnTo>
                  <a:lnTo>
                    <a:pt x="810" y="1469"/>
                  </a:lnTo>
                  <a:lnTo>
                    <a:pt x="829" y="1432"/>
                  </a:lnTo>
                  <a:lnTo>
                    <a:pt x="866" y="1337"/>
                  </a:lnTo>
                  <a:lnTo>
                    <a:pt x="876" y="1224"/>
                  </a:lnTo>
                  <a:lnTo>
                    <a:pt x="876" y="1102"/>
                  </a:lnTo>
                  <a:lnTo>
                    <a:pt x="857" y="961"/>
                  </a:lnTo>
                  <a:lnTo>
                    <a:pt x="819" y="810"/>
                  </a:lnTo>
                  <a:lnTo>
                    <a:pt x="772" y="650"/>
                  </a:lnTo>
                  <a:lnTo>
                    <a:pt x="706" y="499"/>
                  </a:lnTo>
                  <a:lnTo>
                    <a:pt x="631" y="368"/>
                  </a:lnTo>
                  <a:lnTo>
                    <a:pt x="556" y="245"/>
                  </a:lnTo>
                  <a:lnTo>
                    <a:pt x="471" y="151"/>
                  </a:lnTo>
                  <a:lnTo>
                    <a:pt x="386" y="76"/>
                  </a:lnTo>
                  <a:lnTo>
                    <a:pt x="302" y="29"/>
                  </a:lnTo>
                  <a:lnTo>
                    <a:pt x="264" y="10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4845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27"/>
            <p:cNvSpPr/>
            <p:nvPr/>
          </p:nvSpPr>
          <p:spPr>
            <a:xfrm>
              <a:off x="6976735" y="3676817"/>
              <a:ext cx="41107" cy="72418"/>
            </a:xfrm>
            <a:custGeom>
              <a:rect b="b" l="l" r="r" t="t"/>
              <a:pathLst>
                <a:path extrusionOk="0" h="1545" w="877">
                  <a:moveTo>
                    <a:pt x="189" y="1"/>
                  </a:moveTo>
                  <a:lnTo>
                    <a:pt x="151" y="10"/>
                  </a:lnTo>
                  <a:lnTo>
                    <a:pt x="123" y="29"/>
                  </a:lnTo>
                  <a:lnTo>
                    <a:pt x="95" y="48"/>
                  </a:lnTo>
                  <a:lnTo>
                    <a:pt x="66" y="86"/>
                  </a:lnTo>
                  <a:lnTo>
                    <a:pt x="48" y="123"/>
                  </a:lnTo>
                  <a:lnTo>
                    <a:pt x="19" y="208"/>
                  </a:lnTo>
                  <a:lnTo>
                    <a:pt x="1" y="321"/>
                  </a:lnTo>
                  <a:lnTo>
                    <a:pt x="10" y="453"/>
                  </a:lnTo>
                  <a:lnTo>
                    <a:pt x="29" y="594"/>
                  </a:lnTo>
                  <a:lnTo>
                    <a:pt x="57" y="745"/>
                  </a:lnTo>
                  <a:lnTo>
                    <a:pt x="113" y="895"/>
                  </a:lnTo>
                  <a:lnTo>
                    <a:pt x="179" y="1046"/>
                  </a:lnTo>
                  <a:lnTo>
                    <a:pt x="245" y="1187"/>
                  </a:lnTo>
                  <a:lnTo>
                    <a:pt x="330" y="1300"/>
                  </a:lnTo>
                  <a:lnTo>
                    <a:pt x="415" y="1404"/>
                  </a:lnTo>
                  <a:lnTo>
                    <a:pt x="490" y="1470"/>
                  </a:lnTo>
                  <a:lnTo>
                    <a:pt x="575" y="1526"/>
                  </a:lnTo>
                  <a:lnTo>
                    <a:pt x="612" y="1535"/>
                  </a:lnTo>
                  <a:lnTo>
                    <a:pt x="660" y="1545"/>
                  </a:lnTo>
                  <a:lnTo>
                    <a:pt x="688" y="1545"/>
                  </a:lnTo>
                  <a:lnTo>
                    <a:pt x="725" y="1535"/>
                  </a:lnTo>
                  <a:lnTo>
                    <a:pt x="763" y="1517"/>
                  </a:lnTo>
                  <a:lnTo>
                    <a:pt x="791" y="1498"/>
                  </a:lnTo>
                  <a:lnTo>
                    <a:pt x="810" y="1460"/>
                  </a:lnTo>
                  <a:lnTo>
                    <a:pt x="838" y="1422"/>
                  </a:lnTo>
                  <a:lnTo>
                    <a:pt x="867" y="1338"/>
                  </a:lnTo>
                  <a:lnTo>
                    <a:pt x="876" y="1225"/>
                  </a:lnTo>
                  <a:lnTo>
                    <a:pt x="876" y="1093"/>
                  </a:lnTo>
                  <a:lnTo>
                    <a:pt x="857" y="952"/>
                  </a:lnTo>
                  <a:lnTo>
                    <a:pt x="820" y="801"/>
                  </a:lnTo>
                  <a:lnTo>
                    <a:pt x="773" y="650"/>
                  </a:lnTo>
                  <a:lnTo>
                    <a:pt x="707" y="500"/>
                  </a:lnTo>
                  <a:lnTo>
                    <a:pt x="631" y="359"/>
                  </a:lnTo>
                  <a:lnTo>
                    <a:pt x="556" y="246"/>
                  </a:lnTo>
                  <a:lnTo>
                    <a:pt x="471" y="142"/>
                  </a:lnTo>
                  <a:lnTo>
                    <a:pt x="387" y="67"/>
                  </a:lnTo>
                  <a:lnTo>
                    <a:pt x="302" y="20"/>
                  </a:lnTo>
                  <a:lnTo>
                    <a:pt x="264" y="10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4845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27"/>
            <p:cNvSpPr/>
            <p:nvPr/>
          </p:nvSpPr>
          <p:spPr>
            <a:xfrm>
              <a:off x="7056184" y="3833043"/>
              <a:ext cx="40638" cy="72418"/>
            </a:xfrm>
            <a:custGeom>
              <a:rect b="b" l="l" r="r" t="t"/>
              <a:pathLst>
                <a:path extrusionOk="0" h="1545" w="867">
                  <a:moveTo>
                    <a:pt x="217" y="1"/>
                  </a:moveTo>
                  <a:lnTo>
                    <a:pt x="179" y="10"/>
                  </a:lnTo>
                  <a:lnTo>
                    <a:pt x="151" y="10"/>
                  </a:lnTo>
                  <a:lnTo>
                    <a:pt x="113" y="29"/>
                  </a:lnTo>
                  <a:lnTo>
                    <a:pt x="85" y="57"/>
                  </a:lnTo>
                  <a:lnTo>
                    <a:pt x="66" y="85"/>
                  </a:lnTo>
                  <a:lnTo>
                    <a:pt x="38" y="123"/>
                  </a:lnTo>
                  <a:lnTo>
                    <a:pt x="10" y="217"/>
                  </a:lnTo>
                  <a:lnTo>
                    <a:pt x="0" y="321"/>
                  </a:lnTo>
                  <a:lnTo>
                    <a:pt x="0" y="453"/>
                  </a:lnTo>
                  <a:lnTo>
                    <a:pt x="19" y="594"/>
                  </a:lnTo>
                  <a:lnTo>
                    <a:pt x="57" y="744"/>
                  </a:lnTo>
                  <a:lnTo>
                    <a:pt x="104" y="904"/>
                  </a:lnTo>
                  <a:lnTo>
                    <a:pt x="170" y="1055"/>
                  </a:lnTo>
                  <a:lnTo>
                    <a:pt x="245" y="1187"/>
                  </a:lnTo>
                  <a:lnTo>
                    <a:pt x="320" y="1309"/>
                  </a:lnTo>
                  <a:lnTo>
                    <a:pt x="405" y="1403"/>
                  </a:lnTo>
                  <a:lnTo>
                    <a:pt x="490" y="1479"/>
                  </a:lnTo>
                  <a:lnTo>
                    <a:pt x="574" y="1526"/>
                  </a:lnTo>
                  <a:lnTo>
                    <a:pt x="612" y="1545"/>
                  </a:lnTo>
                  <a:lnTo>
                    <a:pt x="687" y="1545"/>
                  </a:lnTo>
                  <a:lnTo>
                    <a:pt x="725" y="1535"/>
                  </a:lnTo>
                  <a:lnTo>
                    <a:pt x="753" y="1526"/>
                  </a:lnTo>
                  <a:lnTo>
                    <a:pt x="782" y="1498"/>
                  </a:lnTo>
                  <a:lnTo>
                    <a:pt x="810" y="1469"/>
                  </a:lnTo>
                  <a:lnTo>
                    <a:pt x="829" y="1432"/>
                  </a:lnTo>
                  <a:lnTo>
                    <a:pt x="857" y="1338"/>
                  </a:lnTo>
                  <a:lnTo>
                    <a:pt x="866" y="1225"/>
                  </a:lnTo>
                  <a:lnTo>
                    <a:pt x="866" y="1102"/>
                  </a:lnTo>
                  <a:lnTo>
                    <a:pt x="848" y="961"/>
                  </a:lnTo>
                  <a:lnTo>
                    <a:pt x="819" y="810"/>
                  </a:lnTo>
                  <a:lnTo>
                    <a:pt x="763" y="650"/>
                  </a:lnTo>
                  <a:lnTo>
                    <a:pt x="697" y="500"/>
                  </a:lnTo>
                  <a:lnTo>
                    <a:pt x="631" y="368"/>
                  </a:lnTo>
                  <a:lnTo>
                    <a:pt x="546" y="245"/>
                  </a:lnTo>
                  <a:lnTo>
                    <a:pt x="462" y="151"/>
                  </a:lnTo>
                  <a:lnTo>
                    <a:pt x="377" y="76"/>
                  </a:lnTo>
                  <a:lnTo>
                    <a:pt x="301" y="29"/>
                  </a:lnTo>
                  <a:lnTo>
                    <a:pt x="254" y="10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rgbClr val="4845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27"/>
            <p:cNvSpPr/>
            <p:nvPr/>
          </p:nvSpPr>
          <p:spPr>
            <a:xfrm>
              <a:off x="7185927" y="3801732"/>
              <a:ext cx="92714" cy="50763"/>
            </a:xfrm>
            <a:custGeom>
              <a:rect b="b" l="l" r="r" t="t"/>
              <a:pathLst>
                <a:path extrusionOk="0" h="1083" w="1978">
                  <a:moveTo>
                    <a:pt x="1732" y="0"/>
                  </a:moveTo>
                  <a:lnTo>
                    <a:pt x="1591" y="19"/>
                  </a:lnTo>
                  <a:lnTo>
                    <a:pt x="1431" y="57"/>
                  </a:lnTo>
                  <a:lnTo>
                    <a:pt x="1252" y="113"/>
                  </a:lnTo>
                  <a:lnTo>
                    <a:pt x="1064" y="179"/>
                  </a:lnTo>
                  <a:lnTo>
                    <a:pt x="857" y="273"/>
                  </a:lnTo>
                  <a:lnTo>
                    <a:pt x="669" y="377"/>
                  </a:lnTo>
                  <a:lnTo>
                    <a:pt x="490" y="480"/>
                  </a:lnTo>
                  <a:lnTo>
                    <a:pt x="339" y="584"/>
                  </a:lnTo>
                  <a:lnTo>
                    <a:pt x="207" y="687"/>
                  </a:lnTo>
                  <a:lnTo>
                    <a:pt x="104" y="782"/>
                  </a:lnTo>
                  <a:lnTo>
                    <a:pt x="38" y="876"/>
                  </a:lnTo>
                  <a:lnTo>
                    <a:pt x="19" y="913"/>
                  </a:lnTo>
                  <a:lnTo>
                    <a:pt x="0" y="951"/>
                  </a:lnTo>
                  <a:lnTo>
                    <a:pt x="0" y="979"/>
                  </a:lnTo>
                  <a:lnTo>
                    <a:pt x="10" y="1017"/>
                  </a:lnTo>
                  <a:lnTo>
                    <a:pt x="28" y="1036"/>
                  </a:lnTo>
                  <a:lnTo>
                    <a:pt x="57" y="1055"/>
                  </a:lnTo>
                  <a:lnTo>
                    <a:pt x="94" y="1073"/>
                  </a:lnTo>
                  <a:lnTo>
                    <a:pt x="132" y="1083"/>
                  </a:lnTo>
                  <a:lnTo>
                    <a:pt x="245" y="1083"/>
                  </a:lnTo>
                  <a:lnTo>
                    <a:pt x="386" y="1064"/>
                  </a:lnTo>
                  <a:lnTo>
                    <a:pt x="546" y="1026"/>
                  </a:lnTo>
                  <a:lnTo>
                    <a:pt x="725" y="970"/>
                  </a:lnTo>
                  <a:lnTo>
                    <a:pt x="913" y="895"/>
                  </a:lnTo>
                  <a:lnTo>
                    <a:pt x="1121" y="800"/>
                  </a:lnTo>
                  <a:lnTo>
                    <a:pt x="1309" y="697"/>
                  </a:lnTo>
                  <a:lnTo>
                    <a:pt x="1488" y="593"/>
                  </a:lnTo>
                  <a:lnTo>
                    <a:pt x="1638" y="490"/>
                  </a:lnTo>
                  <a:lnTo>
                    <a:pt x="1770" y="386"/>
                  </a:lnTo>
                  <a:lnTo>
                    <a:pt x="1874" y="292"/>
                  </a:lnTo>
                  <a:lnTo>
                    <a:pt x="1940" y="207"/>
                  </a:lnTo>
                  <a:lnTo>
                    <a:pt x="1958" y="160"/>
                  </a:lnTo>
                  <a:lnTo>
                    <a:pt x="1977" y="123"/>
                  </a:lnTo>
                  <a:lnTo>
                    <a:pt x="1977" y="94"/>
                  </a:lnTo>
                  <a:lnTo>
                    <a:pt x="1968" y="66"/>
                  </a:lnTo>
                  <a:lnTo>
                    <a:pt x="1949" y="38"/>
                  </a:lnTo>
                  <a:lnTo>
                    <a:pt x="1921" y="19"/>
                  </a:lnTo>
                  <a:lnTo>
                    <a:pt x="1883" y="10"/>
                  </a:lnTo>
                  <a:lnTo>
                    <a:pt x="1845" y="0"/>
                  </a:lnTo>
                  <a:close/>
                </a:path>
              </a:pathLst>
            </a:custGeom>
            <a:solidFill>
              <a:srgbClr val="4845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27"/>
            <p:cNvSpPr/>
            <p:nvPr/>
          </p:nvSpPr>
          <p:spPr>
            <a:xfrm>
              <a:off x="7185927" y="3846308"/>
              <a:ext cx="84745" cy="46357"/>
            </a:xfrm>
            <a:custGeom>
              <a:rect b="b" l="l" r="r" t="t"/>
              <a:pathLst>
                <a:path extrusionOk="0" h="989" w="1808">
                  <a:moveTo>
                    <a:pt x="1582" y="0"/>
                  </a:moveTo>
                  <a:lnTo>
                    <a:pt x="1450" y="19"/>
                  </a:lnTo>
                  <a:lnTo>
                    <a:pt x="1309" y="47"/>
                  </a:lnTo>
                  <a:lnTo>
                    <a:pt x="1139" y="104"/>
                  </a:lnTo>
                  <a:lnTo>
                    <a:pt x="970" y="170"/>
                  </a:lnTo>
                  <a:lnTo>
                    <a:pt x="791" y="254"/>
                  </a:lnTo>
                  <a:lnTo>
                    <a:pt x="612" y="348"/>
                  </a:lnTo>
                  <a:lnTo>
                    <a:pt x="452" y="443"/>
                  </a:lnTo>
                  <a:lnTo>
                    <a:pt x="311" y="537"/>
                  </a:lnTo>
                  <a:lnTo>
                    <a:pt x="188" y="631"/>
                  </a:lnTo>
                  <a:lnTo>
                    <a:pt x="94" y="716"/>
                  </a:lnTo>
                  <a:lnTo>
                    <a:pt x="38" y="800"/>
                  </a:lnTo>
                  <a:lnTo>
                    <a:pt x="19" y="838"/>
                  </a:lnTo>
                  <a:lnTo>
                    <a:pt x="0" y="866"/>
                  </a:lnTo>
                  <a:lnTo>
                    <a:pt x="0" y="904"/>
                  </a:lnTo>
                  <a:lnTo>
                    <a:pt x="10" y="923"/>
                  </a:lnTo>
                  <a:lnTo>
                    <a:pt x="28" y="951"/>
                  </a:lnTo>
                  <a:lnTo>
                    <a:pt x="47" y="970"/>
                  </a:lnTo>
                  <a:lnTo>
                    <a:pt x="85" y="979"/>
                  </a:lnTo>
                  <a:lnTo>
                    <a:pt x="123" y="989"/>
                  </a:lnTo>
                  <a:lnTo>
                    <a:pt x="226" y="989"/>
                  </a:lnTo>
                  <a:lnTo>
                    <a:pt x="358" y="970"/>
                  </a:lnTo>
                  <a:lnTo>
                    <a:pt x="499" y="932"/>
                  </a:lnTo>
                  <a:lnTo>
                    <a:pt x="659" y="885"/>
                  </a:lnTo>
                  <a:lnTo>
                    <a:pt x="838" y="819"/>
                  </a:lnTo>
                  <a:lnTo>
                    <a:pt x="1017" y="734"/>
                  </a:lnTo>
                  <a:lnTo>
                    <a:pt x="1196" y="640"/>
                  </a:lnTo>
                  <a:lnTo>
                    <a:pt x="1356" y="546"/>
                  </a:lnTo>
                  <a:lnTo>
                    <a:pt x="1497" y="452"/>
                  </a:lnTo>
                  <a:lnTo>
                    <a:pt x="1620" y="358"/>
                  </a:lnTo>
                  <a:lnTo>
                    <a:pt x="1714" y="273"/>
                  </a:lnTo>
                  <a:lnTo>
                    <a:pt x="1770" y="188"/>
                  </a:lnTo>
                  <a:lnTo>
                    <a:pt x="1789" y="151"/>
                  </a:lnTo>
                  <a:lnTo>
                    <a:pt x="1798" y="113"/>
                  </a:lnTo>
                  <a:lnTo>
                    <a:pt x="1808" y="85"/>
                  </a:lnTo>
                  <a:lnTo>
                    <a:pt x="1798" y="57"/>
                  </a:lnTo>
                  <a:lnTo>
                    <a:pt x="1780" y="38"/>
                  </a:lnTo>
                  <a:lnTo>
                    <a:pt x="1751" y="19"/>
                  </a:lnTo>
                  <a:lnTo>
                    <a:pt x="1723" y="9"/>
                  </a:lnTo>
                  <a:lnTo>
                    <a:pt x="1685" y="0"/>
                  </a:lnTo>
                  <a:close/>
                </a:path>
              </a:pathLst>
            </a:custGeom>
            <a:solidFill>
              <a:srgbClr val="4845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27"/>
            <p:cNvSpPr/>
            <p:nvPr/>
          </p:nvSpPr>
          <p:spPr>
            <a:xfrm>
              <a:off x="7177537" y="3889102"/>
              <a:ext cx="80339" cy="44154"/>
            </a:xfrm>
            <a:custGeom>
              <a:rect b="b" l="l" r="r" t="t"/>
              <a:pathLst>
                <a:path extrusionOk="0" h="942" w="1714">
                  <a:moveTo>
                    <a:pt x="1497" y="0"/>
                  </a:moveTo>
                  <a:lnTo>
                    <a:pt x="1375" y="19"/>
                  </a:lnTo>
                  <a:lnTo>
                    <a:pt x="1243" y="57"/>
                  </a:lnTo>
                  <a:lnTo>
                    <a:pt x="1083" y="104"/>
                  </a:lnTo>
                  <a:lnTo>
                    <a:pt x="923" y="170"/>
                  </a:lnTo>
                  <a:lnTo>
                    <a:pt x="744" y="245"/>
                  </a:lnTo>
                  <a:lnTo>
                    <a:pt x="575" y="330"/>
                  </a:lnTo>
                  <a:lnTo>
                    <a:pt x="424" y="424"/>
                  </a:lnTo>
                  <a:lnTo>
                    <a:pt x="292" y="509"/>
                  </a:lnTo>
                  <a:lnTo>
                    <a:pt x="179" y="603"/>
                  </a:lnTo>
                  <a:lnTo>
                    <a:pt x="94" y="688"/>
                  </a:lnTo>
                  <a:lnTo>
                    <a:pt x="38" y="763"/>
                  </a:lnTo>
                  <a:lnTo>
                    <a:pt x="19" y="801"/>
                  </a:lnTo>
                  <a:lnTo>
                    <a:pt x="10" y="829"/>
                  </a:lnTo>
                  <a:lnTo>
                    <a:pt x="0" y="857"/>
                  </a:lnTo>
                  <a:lnTo>
                    <a:pt x="10" y="885"/>
                  </a:lnTo>
                  <a:lnTo>
                    <a:pt x="29" y="904"/>
                  </a:lnTo>
                  <a:lnTo>
                    <a:pt x="47" y="923"/>
                  </a:lnTo>
                  <a:lnTo>
                    <a:pt x="85" y="932"/>
                  </a:lnTo>
                  <a:lnTo>
                    <a:pt x="123" y="942"/>
                  </a:lnTo>
                  <a:lnTo>
                    <a:pt x="217" y="942"/>
                  </a:lnTo>
                  <a:lnTo>
                    <a:pt x="339" y="923"/>
                  </a:lnTo>
                  <a:lnTo>
                    <a:pt x="480" y="895"/>
                  </a:lnTo>
                  <a:lnTo>
                    <a:pt x="631" y="838"/>
                  </a:lnTo>
                  <a:lnTo>
                    <a:pt x="801" y="782"/>
                  </a:lnTo>
                  <a:lnTo>
                    <a:pt x="970" y="697"/>
                  </a:lnTo>
                  <a:lnTo>
                    <a:pt x="1139" y="612"/>
                  </a:lnTo>
                  <a:lnTo>
                    <a:pt x="1290" y="528"/>
                  </a:lnTo>
                  <a:lnTo>
                    <a:pt x="1422" y="433"/>
                  </a:lnTo>
                  <a:lnTo>
                    <a:pt x="1535" y="339"/>
                  </a:lnTo>
                  <a:lnTo>
                    <a:pt x="1620" y="264"/>
                  </a:lnTo>
                  <a:lnTo>
                    <a:pt x="1686" y="179"/>
                  </a:lnTo>
                  <a:lnTo>
                    <a:pt x="1695" y="151"/>
                  </a:lnTo>
                  <a:lnTo>
                    <a:pt x="1714" y="113"/>
                  </a:lnTo>
                  <a:lnTo>
                    <a:pt x="1714" y="85"/>
                  </a:lnTo>
                  <a:lnTo>
                    <a:pt x="1704" y="66"/>
                  </a:lnTo>
                  <a:lnTo>
                    <a:pt x="1686" y="38"/>
                  </a:lnTo>
                  <a:lnTo>
                    <a:pt x="1667" y="29"/>
                  </a:lnTo>
                  <a:lnTo>
                    <a:pt x="1629" y="10"/>
                  </a:lnTo>
                  <a:lnTo>
                    <a:pt x="1591" y="0"/>
                  </a:lnTo>
                  <a:close/>
                </a:path>
              </a:pathLst>
            </a:custGeom>
            <a:solidFill>
              <a:srgbClr val="4845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27"/>
            <p:cNvSpPr/>
            <p:nvPr/>
          </p:nvSpPr>
          <p:spPr>
            <a:xfrm>
              <a:off x="7391557" y="3701565"/>
              <a:ext cx="92292" cy="50763"/>
            </a:xfrm>
            <a:custGeom>
              <a:rect b="b" l="l" r="r" t="t"/>
              <a:pathLst>
                <a:path extrusionOk="0" h="1083" w="1969">
                  <a:moveTo>
                    <a:pt x="1723" y="0"/>
                  </a:moveTo>
                  <a:lnTo>
                    <a:pt x="1582" y="19"/>
                  </a:lnTo>
                  <a:lnTo>
                    <a:pt x="1422" y="57"/>
                  </a:lnTo>
                  <a:lnTo>
                    <a:pt x="1243" y="113"/>
                  </a:lnTo>
                  <a:lnTo>
                    <a:pt x="1055" y="188"/>
                  </a:lnTo>
                  <a:lnTo>
                    <a:pt x="857" y="273"/>
                  </a:lnTo>
                  <a:lnTo>
                    <a:pt x="660" y="377"/>
                  </a:lnTo>
                  <a:lnTo>
                    <a:pt x="481" y="480"/>
                  </a:lnTo>
                  <a:lnTo>
                    <a:pt x="330" y="584"/>
                  </a:lnTo>
                  <a:lnTo>
                    <a:pt x="198" y="687"/>
                  </a:lnTo>
                  <a:lnTo>
                    <a:pt x="104" y="791"/>
                  </a:lnTo>
                  <a:lnTo>
                    <a:pt x="29" y="876"/>
                  </a:lnTo>
                  <a:lnTo>
                    <a:pt x="10" y="913"/>
                  </a:lnTo>
                  <a:lnTo>
                    <a:pt x="0" y="951"/>
                  </a:lnTo>
                  <a:lnTo>
                    <a:pt x="0" y="989"/>
                  </a:lnTo>
                  <a:lnTo>
                    <a:pt x="0" y="1017"/>
                  </a:lnTo>
                  <a:lnTo>
                    <a:pt x="19" y="1045"/>
                  </a:lnTo>
                  <a:lnTo>
                    <a:pt x="48" y="1064"/>
                  </a:lnTo>
                  <a:lnTo>
                    <a:pt x="85" y="1073"/>
                  </a:lnTo>
                  <a:lnTo>
                    <a:pt x="132" y="1083"/>
                  </a:lnTo>
                  <a:lnTo>
                    <a:pt x="245" y="1083"/>
                  </a:lnTo>
                  <a:lnTo>
                    <a:pt x="386" y="1064"/>
                  </a:lnTo>
                  <a:lnTo>
                    <a:pt x="547" y="1026"/>
                  </a:lnTo>
                  <a:lnTo>
                    <a:pt x="725" y="970"/>
                  </a:lnTo>
                  <a:lnTo>
                    <a:pt x="914" y="894"/>
                  </a:lnTo>
                  <a:lnTo>
                    <a:pt x="1111" y="810"/>
                  </a:lnTo>
                  <a:lnTo>
                    <a:pt x="1309" y="706"/>
                  </a:lnTo>
                  <a:lnTo>
                    <a:pt x="1488" y="603"/>
                  </a:lnTo>
                  <a:lnTo>
                    <a:pt x="1639" y="499"/>
                  </a:lnTo>
                  <a:lnTo>
                    <a:pt x="1770" y="395"/>
                  </a:lnTo>
                  <a:lnTo>
                    <a:pt x="1865" y="292"/>
                  </a:lnTo>
                  <a:lnTo>
                    <a:pt x="1940" y="207"/>
                  </a:lnTo>
                  <a:lnTo>
                    <a:pt x="1959" y="169"/>
                  </a:lnTo>
                  <a:lnTo>
                    <a:pt x="1968" y="132"/>
                  </a:lnTo>
                  <a:lnTo>
                    <a:pt x="1968" y="94"/>
                  </a:lnTo>
                  <a:lnTo>
                    <a:pt x="1959" y="66"/>
                  </a:lnTo>
                  <a:lnTo>
                    <a:pt x="1949" y="38"/>
                  </a:lnTo>
                  <a:lnTo>
                    <a:pt x="1921" y="19"/>
                  </a:lnTo>
                  <a:lnTo>
                    <a:pt x="1883" y="9"/>
                  </a:lnTo>
                  <a:lnTo>
                    <a:pt x="1836" y="0"/>
                  </a:lnTo>
                  <a:close/>
                </a:path>
              </a:pathLst>
            </a:custGeom>
            <a:solidFill>
              <a:srgbClr val="4845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27"/>
            <p:cNvSpPr/>
            <p:nvPr/>
          </p:nvSpPr>
          <p:spPr>
            <a:xfrm>
              <a:off x="7391557" y="3746094"/>
              <a:ext cx="84324" cy="46404"/>
            </a:xfrm>
            <a:custGeom>
              <a:rect b="b" l="l" r="r" t="t"/>
              <a:pathLst>
                <a:path extrusionOk="0" h="990" w="1799">
                  <a:moveTo>
                    <a:pt x="1573" y="1"/>
                  </a:moveTo>
                  <a:lnTo>
                    <a:pt x="1450" y="20"/>
                  </a:lnTo>
                  <a:lnTo>
                    <a:pt x="1300" y="57"/>
                  </a:lnTo>
                  <a:lnTo>
                    <a:pt x="1140" y="104"/>
                  </a:lnTo>
                  <a:lnTo>
                    <a:pt x="961" y="170"/>
                  </a:lnTo>
                  <a:lnTo>
                    <a:pt x="782" y="255"/>
                  </a:lnTo>
                  <a:lnTo>
                    <a:pt x="603" y="349"/>
                  </a:lnTo>
                  <a:lnTo>
                    <a:pt x="443" y="443"/>
                  </a:lnTo>
                  <a:lnTo>
                    <a:pt x="302" y="538"/>
                  </a:lnTo>
                  <a:lnTo>
                    <a:pt x="179" y="632"/>
                  </a:lnTo>
                  <a:lnTo>
                    <a:pt x="95" y="726"/>
                  </a:lnTo>
                  <a:lnTo>
                    <a:pt x="29" y="801"/>
                  </a:lnTo>
                  <a:lnTo>
                    <a:pt x="10" y="839"/>
                  </a:lnTo>
                  <a:lnTo>
                    <a:pt x="0" y="876"/>
                  </a:lnTo>
                  <a:lnTo>
                    <a:pt x="0" y="905"/>
                  </a:lnTo>
                  <a:lnTo>
                    <a:pt x="0" y="933"/>
                  </a:lnTo>
                  <a:lnTo>
                    <a:pt x="19" y="952"/>
                  </a:lnTo>
                  <a:lnTo>
                    <a:pt x="48" y="971"/>
                  </a:lnTo>
                  <a:lnTo>
                    <a:pt x="76" y="980"/>
                  </a:lnTo>
                  <a:lnTo>
                    <a:pt x="123" y="989"/>
                  </a:lnTo>
                  <a:lnTo>
                    <a:pt x="226" y="989"/>
                  </a:lnTo>
                  <a:lnTo>
                    <a:pt x="349" y="971"/>
                  </a:lnTo>
                  <a:lnTo>
                    <a:pt x="499" y="942"/>
                  </a:lnTo>
                  <a:lnTo>
                    <a:pt x="660" y="886"/>
                  </a:lnTo>
                  <a:lnTo>
                    <a:pt x="829" y="820"/>
                  </a:lnTo>
                  <a:lnTo>
                    <a:pt x="1017" y="735"/>
                  </a:lnTo>
                  <a:lnTo>
                    <a:pt x="1196" y="651"/>
                  </a:lnTo>
                  <a:lnTo>
                    <a:pt x="1356" y="547"/>
                  </a:lnTo>
                  <a:lnTo>
                    <a:pt x="1497" y="453"/>
                  </a:lnTo>
                  <a:lnTo>
                    <a:pt x="1610" y="359"/>
                  </a:lnTo>
                  <a:lnTo>
                    <a:pt x="1705" y="274"/>
                  </a:lnTo>
                  <a:lnTo>
                    <a:pt x="1770" y="189"/>
                  </a:lnTo>
                  <a:lnTo>
                    <a:pt x="1789" y="152"/>
                  </a:lnTo>
                  <a:lnTo>
                    <a:pt x="1799" y="123"/>
                  </a:lnTo>
                  <a:lnTo>
                    <a:pt x="1799" y="95"/>
                  </a:lnTo>
                  <a:lnTo>
                    <a:pt x="1789" y="67"/>
                  </a:lnTo>
                  <a:lnTo>
                    <a:pt x="1780" y="39"/>
                  </a:lnTo>
                  <a:lnTo>
                    <a:pt x="1752" y="20"/>
                  </a:lnTo>
                  <a:lnTo>
                    <a:pt x="1714" y="10"/>
                  </a:lnTo>
                  <a:lnTo>
                    <a:pt x="1676" y="1"/>
                  </a:lnTo>
                  <a:close/>
                </a:path>
              </a:pathLst>
            </a:custGeom>
            <a:solidFill>
              <a:srgbClr val="4845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27"/>
            <p:cNvSpPr/>
            <p:nvPr/>
          </p:nvSpPr>
          <p:spPr>
            <a:xfrm>
              <a:off x="7383167" y="3789358"/>
              <a:ext cx="79918" cy="43732"/>
            </a:xfrm>
            <a:custGeom>
              <a:rect b="b" l="l" r="r" t="t"/>
              <a:pathLst>
                <a:path extrusionOk="0" h="933" w="1705">
                  <a:moveTo>
                    <a:pt x="1498" y="1"/>
                  </a:moveTo>
                  <a:lnTo>
                    <a:pt x="1375" y="10"/>
                  </a:lnTo>
                  <a:lnTo>
                    <a:pt x="1234" y="48"/>
                  </a:lnTo>
                  <a:lnTo>
                    <a:pt x="1083" y="95"/>
                  </a:lnTo>
                  <a:lnTo>
                    <a:pt x="914" y="161"/>
                  </a:lnTo>
                  <a:lnTo>
                    <a:pt x="744" y="236"/>
                  </a:lnTo>
                  <a:lnTo>
                    <a:pt x="575" y="321"/>
                  </a:lnTo>
                  <a:lnTo>
                    <a:pt x="424" y="415"/>
                  </a:lnTo>
                  <a:lnTo>
                    <a:pt x="292" y="509"/>
                  </a:lnTo>
                  <a:lnTo>
                    <a:pt x="179" y="594"/>
                  </a:lnTo>
                  <a:lnTo>
                    <a:pt x="85" y="678"/>
                  </a:lnTo>
                  <a:lnTo>
                    <a:pt x="29" y="754"/>
                  </a:lnTo>
                  <a:lnTo>
                    <a:pt x="10" y="791"/>
                  </a:lnTo>
                  <a:lnTo>
                    <a:pt x="1" y="820"/>
                  </a:lnTo>
                  <a:lnTo>
                    <a:pt x="1" y="848"/>
                  </a:lnTo>
                  <a:lnTo>
                    <a:pt x="10" y="876"/>
                  </a:lnTo>
                  <a:lnTo>
                    <a:pt x="19" y="895"/>
                  </a:lnTo>
                  <a:lnTo>
                    <a:pt x="48" y="914"/>
                  </a:lnTo>
                  <a:lnTo>
                    <a:pt x="76" y="923"/>
                  </a:lnTo>
                  <a:lnTo>
                    <a:pt x="114" y="933"/>
                  </a:lnTo>
                  <a:lnTo>
                    <a:pt x="217" y="933"/>
                  </a:lnTo>
                  <a:lnTo>
                    <a:pt x="330" y="914"/>
                  </a:lnTo>
                  <a:lnTo>
                    <a:pt x="471" y="886"/>
                  </a:lnTo>
                  <a:lnTo>
                    <a:pt x="622" y="838"/>
                  </a:lnTo>
                  <a:lnTo>
                    <a:pt x="791" y="773"/>
                  </a:lnTo>
                  <a:lnTo>
                    <a:pt x="961" y="697"/>
                  </a:lnTo>
                  <a:lnTo>
                    <a:pt x="1130" y="603"/>
                  </a:lnTo>
                  <a:lnTo>
                    <a:pt x="1281" y="518"/>
                  </a:lnTo>
                  <a:lnTo>
                    <a:pt x="1422" y="424"/>
                  </a:lnTo>
                  <a:lnTo>
                    <a:pt x="1526" y="339"/>
                  </a:lnTo>
                  <a:lnTo>
                    <a:pt x="1620" y="255"/>
                  </a:lnTo>
                  <a:lnTo>
                    <a:pt x="1676" y="179"/>
                  </a:lnTo>
                  <a:lnTo>
                    <a:pt x="1695" y="142"/>
                  </a:lnTo>
                  <a:lnTo>
                    <a:pt x="1705" y="114"/>
                  </a:lnTo>
                  <a:lnTo>
                    <a:pt x="1705" y="85"/>
                  </a:lnTo>
                  <a:lnTo>
                    <a:pt x="1695" y="57"/>
                  </a:lnTo>
                  <a:lnTo>
                    <a:pt x="1686" y="38"/>
                  </a:lnTo>
                  <a:lnTo>
                    <a:pt x="1658" y="19"/>
                  </a:lnTo>
                  <a:lnTo>
                    <a:pt x="1629" y="10"/>
                  </a:lnTo>
                  <a:lnTo>
                    <a:pt x="1592" y="1"/>
                  </a:lnTo>
                  <a:close/>
                </a:path>
              </a:pathLst>
            </a:custGeom>
            <a:solidFill>
              <a:srgbClr val="4845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2" name="Google Shape;362;p27"/>
          <p:cNvGrpSpPr/>
          <p:nvPr/>
        </p:nvGrpSpPr>
        <p:grpSpPr>
          <a:xfrm rot="4093311">
            <a:off x="4051857" y="3808818"/>
            <a:ext cx="541283" cy="434099"/>
            <a:chOff x="6657252" y="4074014"/>
            <a:chExt cx="657574" cy="527362"/>
          </a:xfrm>
        </p:grpSpPr>
        <p:sp>
          <p:nvSpPr>
            <p:cNvPr id="363" name="Google Shape;363;p27"/>
            <p:cNvSpPr/>
            <p:nvPr/>
          </p:nvSpPr>
          <p:spPr>
            <a:xfrm>
              <a:off x="6657252" y="4074014"/>
              <a:ext cx="492068" cy="492068"/>
            </a:xfrm>
            <a:custGeom>
              <a:rect b="b" l="l" r="r" t="t"/>
              <a:pathLst>
                <a:path extrusionOk="0" h="10498" w="10498">
                  <a:moveTo>
                    <a:pt x="1262" y="0"/>
                  </a:moveTo>
                  <a:lnTo>
                    <a:pt x="1130" y="10"/>
                  </a:lnTo>
                  <a:lnTo>
                    <a:pt x="1008" y="28"/>
                  </a:lnTo>
                  <a:lnTo>
                    <a:pt x="885" y="66"/>
                  </a:lnTo>
                  <a:lnTo>
                    <a:pt x="772" y="104"/>
                  </a:lnTo>
                  <a:lnTo>
                    <a:pt x="659" y="160"/>
                  </a:lnTo>
                  <a:lnTo>
                    <a:pt x="556" y="217"/>
                  </a:lnTo>
                  <a:lnTo>
                    <a:pt x="461" y="292"/>
                  </a:lnTo>
                  <a:lnTo>
                    <a:pt x="377" y="377"/>
                  </a:lnTo>
                  <a:lnTo>
                    <a:pt x="292" y="461"/>
                  </a:lnTo>
                  <a:lnTo>
                    <a:pt x="217" y="556"/>
                  </a:lnTo>
                  <a:lnTo>
                    <a:pt x="151" y="669"/>
                  </a:lnTo>
                  <a:lnTo>
                    <a:pt x="104" y="772"/>
                  </a:lnTo>
                  <a:lnTo>
                    <a:pt x="57" y="885"/>
                  </a:lnTo>
                  <a:lnTo>
                    <a:pt x="28" y="1007"/>
                  </a:lnTo>
                  <a:lnTo>
                    <a:pt x="10" y="1139"/>
                  </a:lnTo>
                  <a:lnTo>
                    <a:pt x="0" y="1262"/>
                  </a:lnTo>
                  <a:lnTo>
                    <a:pt x="0" y="9236"/>
                  </a:lnTo>
                  <a:lnTo>
                    <a:pt x="10" y="9368"/>
                  </a:lnTo>
                  <a:lnTo>
                    <a:pt x="28" y="9490"/>
                  </a:lnTo>
                  <a:lnTo>
                    <a:pt x="57" y="9613"/>
                  </a:lnTo>
                  <a:lnTo>
                    <a:pt x="104" y="9735"/>
                  </a:lnTo>
                  <a:lnTo>
                    <a:pt x="151" y="9839"/>
                  </a:lnTo>
                  <a:lnTo>
                    <a:pt x="217" y="9942"/>
                  </a:lnTo>
                  <a:lnTo>
                    <a:pt x="292" y="10046"/>
                  </a:lnTo>
                  <a:lnTo>
                    <a:pt x="377" y="10130"/>
                  </a:lnTo>
                  <a:lnTo>
                    <a:pt x="461" y="10215"/>
                  </a:lnTo>
                  <a:lnTo>
                    <a:pt x="556" y="10281"/>
                  </a:lnTo>
                  <a:lnTo>
                    <a:pt x="659" y="10347"/>
                  </a:lnTo>
                  <a:lnTo>
                    <a:pt x="772" y="10403"/>
                  </a:lnTo>
                  <a:lnTo>
                    <a:pt x="885" y="10441"/>
                  </a:lnTo>
                  <a:lnTo>
                    <a:pt x="1008" y="10479"/>
                  </a:lnTo>
                  <a:lnTo>
                    <a:pt x="1130" y="10498"/>
                  </a:lnTo>
                  <a:lnTo>
                    <a:pt x="9368" y="10498"/>
                  </a:lnTo>
                  <a:lnTo>
                    <a:pt x="9490" y="10479"/>
                  </a:lnTo>
                  <a:lnTo>
                    <a:pt x="9613" y="10441"/>
                  </a:lnTo>
                  <a:lnTo>
                    <a:pt x="9726" y="10403"/>
                  </a:lnTo>
                  <a:lnTo>
                    <a:pt x="9839" y="10347"/>
                  </a:lnTo>
                  <a:lnTo>
                    <a:pt x="9942" y="10281"/>
                  </a:lnTo>
                  <a:lnTo>
                    <a:pt x="10036" y="10215"/>
                  </a:lnTo>
                  <a:lnTo>
                    <a:pt x="10131" y="10130"/>
                  </a:lnTo>
                  <a:lnTo>
                    <a:pt x="10215" y="10046"/>
                  </a:lnTo>
                  <a:lnTo>
                    <a:pt x="10281" y="9942"/>
                  </a:lnTo>
                  <a:lnTo>
                    <a:pt x="10347" y="9839"/>
                  </a:lnTo>
                  <a:lnTo>
                    <a:pt x="10404" y="9735"/>
                  </a:lnTo>
                  <a:lnTo>
                    <a:pt x="10441" y="9613"/>
                  </a:lnTo>
                  <a:lnTo>
                    <a:pt x="10469" y="9490"/>
                  </a:lnTo>
                  <a:lnTo>
                    <a:pt x="10488" y="9368"/>
                  </a:lnTo>
                  <a:lnTo>
                    <a:pt x="10498" y="9236"/>
                  </a:lnTo>
                  <a:lnTo>
                    <a:pt x="10498" y="1262"/>
                  </a:lnTo>
                  <a:lnTo>
                    <a:pt x="10488" y="1139"/>
                  </a:lnTo>
                  <a:lnTo>
                    <a:pt x="10469" y="1007"/>
                  </a:lnTo>
                  <a:lnTo>
                    <a:pt x="10441" y="885"/>
                  </a:lnTo>
                  <a:lnTo>
                    <a:pt x="10404" y="772"/>
                  </a:lnTo>
                  <a:lnTo>
                    <a:pt x="10347" y="669"/>
                  </a:lnTo>
                  <a:lnTo>
                    <a:pt x="10281" y="556"/>
                  </a:lnTo>
                  <a:lnTo>
                    <a:pt x="10215" y="461"/>
                  </a:lnTo>
                  <a:lnTo>
                    <a:pt x="10131" y="377"/>
                  </a:lnTo>
                  <a:lnTo>
                    <a:pt x="10036" y="292"/>
                  </a:lnTo>
                  <a:lnTo>
                    <a:pt x="9942" y="217"/>
                  </a:lnTo>
                  <a:lnTo>
                    <a:pt x="9839" y="160"/>
                  </a:lnTo>
                  <a:lnTo>
                    <a:pt x="9726" y="104"/>
                  </a:lnTo>
                  <a:lnTo>
                    <a:pt x="9613" y="66"/>
                  </a:lnTo>
                  <a:lnTo>
                    <a:pt x="9490" y="28"/>
                  </a:lnTo>
                  <a:lnTo>
                    <a:pt x="9368" y="10"/>
                  </a:lnTo>
                  <a:lnTo>
                    <a:pt x="9236" y="0"/>
                  </a:lnTo>
                  <a:close/>
                </a:path>
              </a:pathLst>
            </a:custGeom>
            <a:solidFill>
              <a:srgbClr val="C8D9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27"/>
            <p:cNvSpPr/>
            <p:nvPr/>
          </p:nvSpPr>
          <p:spPr>
            <a:xfrm>
              <a:off x="6822712" y="4109309"/>
              <a:ext cx="492114" cy="492068"/>
            </a:xfrm>
            <a:custGeom>
              <a:rect b="b" l="l" r="r" t="t"/>
              <a:pathLst>
                <a:path extrusionOk="0" h="10498" w="10499">
                  <a:moveTo>
                    <a:pt x="1262" y="0"/>
                  </a:moveTo>
                  <a:lnTo>
                    <a:pt x="1131" y="10"/>
                  </a:lnTo>
                  <a:lnTo>
                    <a:pt x="1008" y="29"/>
                  </a:lnTo>
                  <a:lnTo>
                    <a:pt x="886" y="57"/>
                  </a:lnTo>
                  <a:lnTo>
                    <a:pt x="773" y="104"/>
                  </a:lnTo>
                  <a:lnTo>
                    <a:pt x="660" y="151"/>
                  </a:lnTo>
                  <a:lnTo>
                    <a:pt x="556" y="217"/>
                  </a:lnTo>
                  <a:lnTo>
                    <a:pt x="462" y="292"/>
                  </a:lnTo>
                  <a:lnTo>
                    <a:pt x="368" y="367"/>
                  </a:lnTo>
                  <a:lnTo>
                    <a:pt x="293" y="462"/>
                  </a:lnTo>
                  <a:lnTo>
                    <a:pt x="217" y="556"/>
                  </a:lnTo>
                  <a:lnTo>
                    <a:pt x="151" y="659"/>
                  </a:lnTo>
                  <a:lnTo>
                    <a:pt x="104" y="772"/>
                  </a:lnTo>
                  <a:lnTo>
                    <a:pt x="57" y="885"/>
                  </a:lnTo>
                  <a:lnTo>
                    <a:pt x="29" y="1008"/>
                  </a:lnTo>
                  <a:lnTo>
                    <a:pt x="10" y="1130"/>
                  </a:lnTo>
                  <a:lnTo>
                    <a:pt x="1" y="1262"/>
                  </a:lnTo>
                  <a:lnTo>
                    <a:pt x="1" y="9236"/>
                  </a:lnTo>
                  <a:lnTo>
                    <a:pt x="10" y="9368"/>
                  </a:lnTo>
                  <a:lnTo>
                    <a:pt x="29" y="9490"/>
                  </a:lnTo>
                  <a:lnTo>
                    <a:pt x="57" y="9613"/>
                  </a:lnTo>
                  <a:lnTo>
                    <a:pt x="104" y="9726"/>
                  </a:lnTo>
                  <a:lnTo>
                    <a:pt x="151" y="9839"/>
                  </a:lnTo>
                  <a:lnTo>
                    <a:pt x="217" y="9942"/>
                  </a:lnTo>
                  <a:lnTo>
                    <a:pt x="293" y="10036"/>
                  </a:lnTo>
                  <a:lnTo>
                    <a:pt x="368" y="10131"/>
                  </a:lnTo>
                  <a:lnTo>
                    <a:pt x="462" y="10206"/>
                  </a:lnTo>
                  <a:lnTo>
                    <a:pt x="556" y="10281"/>
                  </a:lnTo>
                  <a:lnTo>
                    <a:pt x="660" y="10347"/>
                  </a:lnTo>
                  <a:lnTo>
                    <a:pt x="773" y="10394"/>
                  </a:lnTo>
                  <a:lnTo>
                    <a:pt x="886" y="10441"/>
                  </a:lnTo>
                  <a:lnTo>
                    <a:pt x="1008" y="10469"/>
                  </a:lnTo>
                  <a:lnTo>
                    <a:pt x="1131" y="10488"/>
                  </a:lnTo>
                  <a:lnTo>
                    <a:pt x="1262" y="10498"/>
                  </a:lnTo>
                  <a:lnTo>
                    <a:pt x="9237" y="10498"/>
                  </a:lnTo>
                  <a:lnTo>
                    <a:pt x="9369" y="10488"/>
                  </a:lnTo>
                  <a:lnTo>
                    <a:pt x="9491" y="10469"/>
                  </a:lnTo>
                  <a:lnTo>
                    <a:pt x="9613" y="10441"/>
                  </a:lnTo>
                  <a:lnTo>
                    <a:pt x="9726" y="10394"/>
                  </a:lnTo>
                  <a:lnTo>
                    <a:pt x="9839" y="10347"/>
                  </a:lnTo>
                  <a:lnTo>
                    <a:pt x="9943" y="10281"/>
                  </a:lnTo>
                  <a:lnTo>
                    <a:pt x="10037" y="10206"/>
                  </a:lnTo>
                  <a:lnTo>
                    <a:pt x="10131" y="10131"/>
                  </a:lnTo>
                  <a:lnTo>
                    <a:pt x="10206" y="10036"/>
                  </a:lnTo>
                  <a:lnTo>
                    <a:pt x="10282" y="9942"/>
                  </a:lnTo>
                  <a:lnTo>
                    <a:pt x="10348" y="9839"/>
                  </a:lnTo>
                  <a:lnTo>
                    <a:pt x="10395" y="9726"/>
                  </a:lnTo>
                  <a:lnTo>
                    <a:pt x="10442" y="9613"/>
                  </a:lnTo>
                  <a:lnTo>
                    <a:pt x="10470" y="9490"/>
                  </a:lnTo>
                  <a:lnTo>
                    <a:pt x="10489" y="9368"/>
                  </a:lnTo>
                  <a:lnTo>
                    <a:pt x="10498" y="9236"/>
                  </a:lnTo>
                  <a:lnTo>
                    <a:pt x="10498" y="1262"/>
                  </a:lnTo>
                  <a:lnTo>
                    <a:pt x="10489" y="1130"/>
                  </a:lnTo>
                  <a:lnTo>
                    <a:pt x="10470" y="1008"/>
                  </a:lnTo>
                  <a:lnTo>
                    <a:pt x="10442" y="885"/>
                  </a:lnTo>
                  <a:lnTo>
                    <a:pt x="10395" y="772"/>
                  </a:lnTo>
                  <a:lnTo>
                    <a:pt x="10348" y="659"/>
                  </a:lnTo>
                  <a:lnTo>
                    <a:pt x="10282" y="556"/>
                  </a:lnTo>
                  <a:lnTo>
                    <a:pt x="10206" y="462"/>
                  </a:lnTo>
                  <a:lnTo>
                    <a:pt x="10131" y="367"/>
                  </a:lnTo>
                  <a:lnTo>
                    <a:pt x="10037" y="292"/>
                  </a:lnTo>
                  <a:lnTo>
                    <a:pt x="9943" y="217"/>
                  </a:lnTo>
                  <a:lnTo>
                    <a:pt x="9839" y="151"/>
                  </a:lnTo>
                  <a:lnTo>
                    <a:pt x="9726" y="104"/>
                  </a:lnTo>
                  <a:lnTo>
                    <a:pt x="9613" y="57"/>
                  </a:lnTo>
                  <a:lnTo>
                    <a:pt x="9491" y="29"/>
                  </a:lnTo>
                  <a:lnTo>
                    <a:pt x="9369" y="10"/>
                  </a:lnTo>
                  <a:lnTo>
                    <a:pt x="9237" y="0"/>
                  </a:lnTo>
                  <a:close/>
                </a:path>
              </a:pathLst>
            </a:custGeom>
            <a:solidFill>
              <a:srgbClr val="F7F7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27"/>
            <p:cNvSpPr/>
            <p:nvPr/>
          </p:nvSpPr>
          <p:spPr>
            <a:xfrm>
              <a:off x="7284313" y="4116809"/>
              <a:ext cx="8437" cy="5765"/>
            </a:xfrm>
            <a:custGeom>
              <a:rect b="b" l="l" r="r" t="t"/>
              <a:pathLst>
                <a:path extrusionOk="0" h="123" w="180">
                  <a:moveTo>
                    <a:pt x="1" y="0"/>
                  </a:moveTo>
                  <a:lnTo>
                    <a:pt x="104" y="66"/>
                  </a:lnTo>
                  <a:lnTo>
                    <a:pt x="118" y="75"/>
                  </a:lnTo>
                  <a:lnTo>
                    <a:pt x="95" y="57"/>
                  </a:lnTo>
                  <a:lnTo>
                    <a:pt x="1" y="0"/>
                  </a:lnTo>
                  <a:close/>
                  <a:moveTo>
                    <a:pt x="118" y="75"/>
                  </a:moveTo>
                  <a:lnTo>
                    <a:pt x="180" y="123"/>
                  </a:lnTo>
                  <a:lnTo>
                    <a:pt x="180" y="113"/>
                  </a:lnTo>
                  <a:lnTo>
                    <a:pt x="118" y="75"/>
                  </a:lnTo>
                  <a:close/>
                </a:path>
              </a:pathLst>
            </a:custGeom>
            <a:solidFill>
              <a:srgbClr val="C8D9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27"/>
            <p:cNvSpPr/>
            <p:nvPr/>
          </p:nvSpPr>
          <p:spPr>
            <a:xfrm>
              <a:off x="6671783" y="4074014"/>
              <a:ext cx="605077" cy="63559"/>
            </a:xfrm>
            <a:custGeom>
              <a:rect b="b" l="l" r="r" t="t"/>
              <a:pathLst>
                <a:path extrusionOk="0" h="1356" w="12909">
                  <a:moveTo>
                    <a:pt x="9067" y="0"/>
                  </a:moveTo>
                  <a:lnTo>
                    <a:pt x="5132" y="10"/>
                  </a:lnTo>
                  <a:lnTo>
                    <a:pt x="782" y="10"/>
                  </a:lnTo>
                  <a:lnTo>
                    <a:pt x="688" y="19"/>
                  </a:lnTo>
                  <a:lnTo>
                    <a:pt x="603" y="47"/>
                  </a:lnTo>
                  <a:lnTo>
                    <a:pt x="519" y="75"/>
                  </a:lnTo>
                  <a:lnTo>
                    <a:pt x="434" y="104"/>
                  </a:lnTo>
                  <a:lnTo>
                    <a:pt x="368" y="141"/>
                  </a:lnTo>
                  <a:lnTo>
                    <a:pt x="236" y="217"/>
                  </a:lnTo>
                  <a:lnTo>
                    <a:pt x="133" y="301"/>
                  </a:lnTo>
                  <a:lnTo>
                    <a:pt x="57" y="367"/>
                  </a:lnTo>
                  <a:lnTo>
                    <a:pt x="1" y="433"/>
                  </a:lnTo>
                  <a:lnTo>
                    <a:pt x="3409" y="1356"/>
                  </a:lnTo>
                  <a:lnTo>
                    <a:pt x="3503" y="1233"/>
                  </a:lnTo>
                  <a:lnTo>
                    <a:pt x="3607" y="1111"/>
                  </a:lnTo>
                  <a:lnTo>
                    <a:pt x="3729" y="1007"/>
                  </a:lnTo>
                  <a:lnTo>
                    <a:pt x="3861" y="923"/>
                  </a:lnTo>
                  <a:lnTo>
                    <a:pt x="4002" y="847"/>
                  </a:lnTo>
                  <a:lnTo>
                    <a:pt x="4153" y="800"/>
                  </a:lnTo>
                  <a:lnTo>
                    <a:pt x="4313" y="763"/>
                  </a:lnTo>
                  <a:lnTo>
                    <a:pt x="4398" y="753"/>
                  </a:lnTo>
                  <a:lnTo>
                    <a:pt x="12457" y="753"/>
                  </a:lnTo>
                  <a:lnTo>
                    <a:pt x="12579" y="763"/>
                  </a:lnTo>
                  <a:lnTo>
                    <a:pt x="12692" y="772"/>
                  </a:lnTo>
                  <a:lnTo>
                    <a:pt x="12805" y="800"/>
                  </a:lnTo>
                  <a:lnTo>
                    <a:pt x="12909" y="838"/>
                  </a:lnTo>
                  <a:lnTo>
                    <a:pt x="12909" y="838"/>
                  </a:lnTo>
                  <a:lnTo>
                    <a:pt x="12664" y="744"/>
                  </a:lnTo>
                  <a:lnTo>
                    <a:pt x="12372" y="640"/>
                  </a:lnTo>
                  <a:lnTo>
                    <a:pt x="12052" y="537"/>
                  </a:lnTo>
                  <a:lnTo>
                    <a:pt x="11713" y="443"/>
                  </a:lnTo>
                  <a:lnTo>
                    <a:pt x="11073" y="264"/>
                  </a:lnTo>
                  <a:lnTo>
                    <a:pt x="10555" y="132"/>
                  </a:lnTo>
                  <a:lnTo>
                    <a:pt x="10291" y="85"/>
                  </a:lnTo>
                  <a:lnTo>
                    <a:pt x="10028" y="38"/>
                  </a:lnTo>
                  <a:lnTo>
                    <a:pt x="9783" y="19"/>
                  </a:lnTo>
                  <a:lnTo>
                    <a:pt x="9548" y="10"/>
                  </a:lnTo>
                  <a:lnTo>
                    <a:pt x="9199" y="0"/>
                  </a:lnTo>
                  <a:close/>
                </a:path>
              </a:pathLst>
            </a:custGeom>
            <a:solidFill>
              <a:srgbClr val="C8D9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27"/>
            <p:cNvSpPr/>
            <p:nvPr/>
          </p:nvSpPr>
          <p:spPr>
            <a:xfrm>
              <a:off x="6657252" y="4094310"/>
              <a:ext cx="204786" cy="503551"/>
            </a:xfrm>
            <a:custGeom>
              <a:rect b="b" l="l" r="r" t="t"/>
              <a:pathLst>
                <a:path extrusionOk="0" h="10743" w="4369">
                  <a:moveTo>
                    <a:pt x="311" y="0"/>
                  </a:moveTo>
                  <a:lnTo>
                    <a:pt x="254" y="66"/>
                  </a:lnTo>
                  <a:lnTo>
                    <a:pt x="207" y="141"/>
                  </a:lnTo>
                  <a:lnTo>
                    <a:pt x="132" y="273"/>
                  </a:lnTo>
                  <a:lnTo>
                    <a:pt x="75" y="396"/>
                  </a:lnTo>
                  <a:lnTo>
                    <a:pt x="38" y="518"/>
                  </a:lnTo>
                  <a:lnTo>
                    <a:pt x="19" y="612"/>
                  </a:lnTo>
                  <a:lnTo>
                    <a:pt x="10" y="697"/>
                  </a:lnTo>
                  <a:lnTo>
                    <a:pt x="10" y="763"/>
                  </a:lnTo>
                  <a:lnTo>
                    <a:pt x="0" y="8907"/>
                  </a:lnTo>
                  <a:lnTo>
                    <a:pt x="10" y="9038"/>
                  </a:lnTo>
                  <a:lnTo>
                    <a:pt x="38" y="9170"/>
                  </a:lnTo>
                  <a:lnTo>
                    <a:pt x="75" y="9283"/>
                  </a:lnTo>
                  <a:lnTo>
                    <a:pt x="123" y="9387"/>
                  </a:lnTo>
                  <a:lnTo>
                    <a:pt x="170" y="9481"/>
                  </a:lnTo>
                  <a:lnTo>
                    <a:pt x="236" y="9575"/>
                  </a:lnTo>
                  <a:lnTo>
                    <a:pt x="301" y="9650"/>
                  </a:lnTo>
                  <a:lnTo>
                    <a:pt x="367" y="9716"/>
                  </a:lnTo>
                  <a:lnTo>
                    <a:pt x="443" y="9773"/>
                  </a:lnTo>
                  <a:lnTo>
                    <a:pt x="509" y="9820"/>
                  </a:lnTo>
                  <a:lnTo>
                    <a:pt x="622" y="9895"/>
                  </a:lnTo>
                  <a:lnTo>
                    <a:pt x="706" y="9942"/>
                  </a:lnTo>
                  <a:lnTo>
                    <a:pt x="744" y="9952"/>
                  </a:lnTo>
                  <a:lnTo>
                    <a:pt x="4369" y="10742"/>
                  </a:lnTo>
                  <a:lnTo>
                    <a:pt x="4369" y="10742"/>
                  </a:lnTo>
                  <a:lnTo>
                    <a:pt x="4284" y="10705"/>
                  </a:lnTo>
                  <a:lnTo>
                    <a:pt x="4190" y="10667"/>
                  </a:lnTo>
                  <a:lnTo>
                    <a:pt x="4114" y="10611"/>
                  </a:lnTo>
                  <a:lnTo>
                    <a:pt x="4030" y="10564"/>
                  </a:lnTo>
                  <a:lnTo>
                    <a:pt x="3964" y="10498"/>
                  </a:lnTo>
                  <a:lnTo>
                    <a:pt x="3888" y="10432"/>
                  </a:lnTo>
                  <a:lnTo>
                    <a:pt x="3823" y="10366"/>
                  </a:lnTo>
                  <a:lnTo>
                    <a:pt x="3766" y="10291"/>
                  </a:lnTo>
                  <a:lnTo>
                    <a:pt x="3719" y="10206"/>
                  </a:lnTo>
                  <a:lnTo>
                    <a:pt x="3672" y="10130"/>
                  </a:lnTo>
                  <a:lnTo>
                    <a:pt x="3625" y="10036"/>
                  </a:lnTo>
                  <a:lnTo>
                    <a:pt x="3597" y="9952"/>
                  </a:lnTo>
                  <a:lnTo>
                    <a:pt x="3568" y="9857"/>
                  </a:lnTo>
                  <a:lnTo>
                    <a:pt x="3550" y="9754"/>
                  </a:lnTo>
                  <a:lnTo>
                    <a:pt x="3540" y="9660"/>
                  </a:lnTo>
                  <a:lnTo>
                    <a:pt x="3531" y="9556"/>
                  </a:lnTo>
                  <a:lnTo>
                    <a:pt x="3531" y="1582"/>
                  </a:lnTo>
                  <a:lnTo>
                    <a:pt x="3540" y="1488"/>
                  </a:lnTo>
                  <a:lnTo>
                    <a:pt x="3550" y="1403"/>
                  </a:lnTo>
                  <a:lnTo>
                    <a:pt x="3559" y="1318"/>
                  </a:lnTo>
                  <a:lnTo>
                    <a:pt x="3578" y="1234"/>
                  </a:lnTo>
                  <a:lnTo>
                    <a:pt x="3606" y="1149"/>
                  </a:lnTo>
                  <a:lnTo>
                    <a:pt x="3644" y="1073"/>
                  </a:lnTo>
                  <a:lnTo>
                    <a:pt x="3719" y="923"/>
                  </a:lnTo>
                  <a:lnTo>
                    <a:pt x="311" y="0"/>
                  </a:lnTo>
                  <a:close/>
                </a:path>
              </a:pathLst>
            </a:custGeom>
            <a:solidFill>
              <a:srgbClr val="9DBF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27"/>
            <p:cNvSpPr/>
            <p:nvPr/>
          </p:nvSpPr>
          <p:spPr>
            <a:xfrm>
              <a:off x="6923769" y="4160025"/>
              <a:ext cx="104198" cy="103776"/>
            </a:xfrm>
            <a:custGeom>
              <a:rect b="b" l="l" r="r" t="t"/>
              <a:pathLst>
                <a:path extrusionOk="0" h="2214" w="2223">
                  <a:moveTo>
                    <a:pt x="999" y="1"/>
                  </a:moveTo>
                  <a:lnTo>
                    <a:pt x="886" y="20"/>
                  </a:lnTo>
                  <a:lnTo>
                    <a:pt x="782" y="48"/>
                  </a:lnTo>
                  <a:lnTo>
                    <a:pt x="679" y="86"/>
                  </a:lnTo>
                  <a:lnTo>
                    <a:pt x="584" y="133"/>
                  </a:lnTo>
                  <a:lnTo>
                    <a:pt x="490" y="189"/>
                  </a:lnTo>
                  <a:lnTo>
                    <a:pt x="406" y="246"/>
                  </a:lnTo>
                  <a:lnTo>
                    <a:pt x="330" y="321"/>
                  </a:lnTo>
                  <a:lnTo>
                    <a:pt x="255" y="396"/>
                  </a:lnTo>
                  <a:lnTo>
                    <a:pt x="189" y="481"/>
                  </a:lnTo>
                  <a:lnTo>
                    <a:pt x="142" y="575"/>
                  </a:lnTo>
                  <a:lnTo>
                    <a:pt x="95" y="669"/>
                  </a:lnTo>
                  <a:lnTo>
                    <a:pt x="57" y="773"/>
                  </a:lnTo>
                  <a:lnTo>
                    <a:pt x="29" y="886"/>
                  </a:lnTo>
                  <a:lnTo>
                    <a:pt x="10" y="990"/>
                  </a:lnTo>
                  <a:lnTo>
                    <a:pt x="1" y="1103"/>
                  </a:lnTo>
                  <a:lnTo>
                    <a:pt x="10" y="1215"/>
                  </a:lnTo>
                  <a:lnTo>
                    <a:pt x="29" y="1328"/>
                  </a:lnTo>
                  <a:lnTo>
                    <a:pt x="57" y="1432"/>
                  </a:lnTo>
                  <a:lnTo>
                    <a:pt x="95" y="1536"/>
                  </a:lnTo>
                  <a:lnTo>
                    <a:pt x="142" y="1639"/>
                  </a:lnTo>
                  <a:lnTo>
                    <a:pt x="189" y="1724"/>
                  </a:lnTo>
                  <a:lnTo>
                    <a:pt x="255" y="1809"/>
                  </a:lnTo>
                  <a:lnTo>
                    <a:pt x="330" y="1893"/>
                  </a:lnTo>
                  <a:lnTo>
                    <a:pt x="406" y="1959"/>
                  </a:lnTo>
                  <a:lnTo>
                    <a:pt x="490" y="2025"/>
                  </a:lnTo>
                  <a:lnTo>
                    <a:pt x="584" y="2082"/>
                  </a:lnTo>
                  <a:lnTo>
                    <a:pt x="679" y="2129"/>
                  </a:lnTo>
                  <a:lnTo>
                    <a:pt x="782" y="2166"/>
                  </a:lnTo>
                  <a:lnTo>
                    <a:pt x="886" y="2195"/>
                  </a:lnTo>
                  <a:lnTo>
                    <a:pt x="999" y="2213"/>
                  </a:lnTo>
                  <a:lnTo>
                    <a:pt x="1225" y="2213"/>
                  </a:lnTo>
                  <a:lnTo>
                    <a:pt x="1338" y="2195"/>
                  </a:lnTo>
                  <a:lnTo>
                    <a:pt x="1441" y="2166"/>
                  </a:lnTo>
                  <a:lnTo>
                    <a:pt x="1545" y="2129"/>
                  </a:lnTo>
                  <a:lnTo>
                    <a:pt x="1639" y="2082"/>
                  </a:lnTo>
                  <a:lnTo>
                    <a:pt x="1733" y="2025"/>
                  </a:lnTo>
                  <a:lnTo>
                    <a:pt x="1818" y="1959"/>
                  </a:lnTo>
                  <a:lnTo>
                    <a:pt x="1893" y="1893"/>
                  </a:lnTo>
                  <a:lnTo>
                    <a:pt x="1968" y="1809"/>
                  </a:lnTo>
                  <a:lnTo>
                    <a:pt x="2034" y="1724"/>
                  </a:lnTo>
                  <a:lnTo>
                    <a:pt x="2091" y="1639"/>
                  </a:lnTo>
                  <a:lnTo>
                    <a:pt x="2138" y="1536"/>
                  </a:lnTo>
                  <a:lnTo>
                    <a:pt x="2176" y="1432"/>
                  </a:lnTo>
                  <a:lnTo>
                    <a:pt x="2204" y="1328"/>
                  </a:lnTo>
                  <a:lnTo>
                    <a:pt x="2213" y="1215"/>
                  </a:lnTo>
                  <a:lnTo>
                    <a:pt x="2223" y="1103"/>
                  </a:lnTo>
                  <a:lnTo>
                    <a:pt x="2213" y="990"/>
                  </a:lnTo>
                  <a:lnTo>
                    <a:pt x="2204" y="886"/>
                  </a:lnTo>
                  <a:lnTo>
                    <a:pt x="2176" y="773"/>
                  </a:lnTo>
                  <a:lnTo>
                    <a:pt x="2138" y="669"/>
                  </a:lnTo>
                  <a:lnTo>
                    <a:pt x="2091" y="575"/>
                  </a:lnTo>
                  <a:lnTo>
                    <a:pt x="2034" y="481"/>
                  </a:lnTo>
                  <a:lnTo>
                    <a:pt x="1968" y="396"/>
                  </a:lnTo>
                  <a:lnTo>
                    <a:pt x="1893" y="321"/>
                  </a:lnTo>
                  <a:lnTo>
                    <a:pt x="1818" y="246"/>
                  </a:lnTo>
                  <a:lnTo>
                    <a:pt x="1733" y="189"/>
                  </a:lnTo>
                  <a:lnTo>
                    <a:pt x="1639" y="133"/>
                  </a:lnTo>
                  <a:lnTo>
                    <a:pt x="1545" y="86"/>
                  </a:lnTo>
                  <a:lnTo>
                    <a:pt x="1441" y="48"/>
                  </a:lnTo>
                  <a:lnTo>
                    <a:pt x="1338" y="20"/>
                  </a:lnTo>
                  <a:lnTo>
                    <a:pt x="1225" y="1"/>
                  </a:lnTo>
                  <a:close/>
                </a:path>
              </a:pathLst>
            </a:custGeom>
            <a:solidFill>
              <a:srgbClr val="4845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27"/>
            <p:cNvSpPr/>
            <p:nvPr/>
          </p:nvSpPr>
          <p:spPr>
            <a:xfrm>
              <a:off x="6923769" y="4295065"/>
              <a:ext cx="104198" cy="103776"/>
            </a:xfrm>
            <a:custGeom>
              <a:rect b="b" l="l" r="r" t="t"/>
              <a:pathLst>
                <a:path extrusionOk="0" h="2214" w="2223">
                  <a:moveTo>
                    <a:pt x="999" y="1"/>
                  </a:moveTo>
                  <a:lnTo>
                    <a:pt x="886" y="20"/>
                  </a:lnTo>
                  <a:lnTo>
                    <a:pt x="782" y="48"/>
                  </a:lnTo>
                  <a:lnTo>
                    <a:pt x="679" y="86"/>
                  </a:lnTo>
                  <a:lnTo>
                    <a:pt x="584" y="133"/>
                  </a:lnTo>
                  <a:lnTo>
                    <a:pt x="490" y="189"/>
                  </a:lnTo>
                  <a:lnTo>
                    <a:pt x="406" y="255"/>
                  </a:lnTo>
                  <a:lnTo>
                    <a:pt x="330" y="321"/>
                  </a:lnTo>
                  <a:lnTo>
                    <a:pt x="255" y="396"/>
                  </a:lnTo>
                  <a:lnTo>
                    <a:pt x="189" y="490"/>
                  </a:lnTo>
                  <a:lnTo>
                    <a:pt x="142" y="575"/>
                  </a:lnTo>
                  <a:lnTo>
                    <a:pt x="95" y="679"/>
                  </a:lnTo>
                  <a:lnTo>
                    <a:pt x="57" y="773"/>
                  </a:lnTo>
                  <a:lnTo>
                    <a:pt x="29" y="886"/>
                  </a:lnTo>
                  <a:lnTo>
                    <a:pt x="10" y="989"/>
                  </a:lnTo>
                  <a:lnTo>
                    <a:pt x="1" y="1102"/>
                  </a:lnTo>
                  <a:lnTo>
                    <a:pt x="10" y="1225"/>
                  </a:lnTo>
                  <a:lnTo>
                    <a:pt x="29" y="1328"/>
                  </a:lnTo>
                  <a:lnTo>
                    <a:pt x="57" y="1441"/>
                  </a:lnTo>
                  <a:lnTo>
                    <a:pt x="95" y="1535"/>
                  </a:lnTo>
                  <a:lnTo>
                    <a:pt x="142" y="1639"/>
                  </a:lnTo>
                  <a:lnTo>
                    <a:pt x="189" y="1724"/>
                  </a:lnTo>
                  <a:lnTo>
                    <a:pt x="255" y="1809"/>
                  </a:lnTo>
                  <a:lnTo>
                    <a:pt x="330" y="1893"/>
                  </a:lnTo>
                  <a:lnTo>
                    <a:pt x="406" y="1959"/>
                  </a:lnTo>
                  <a:lnTo>
                    <a:pt x="490" y="2025"/>
                  </a:lnTo>
                  <a:lnTo>
                    <a:pt x="584" y="2082"/>
                  </a:lnTo>
                  <a:lnTo>
                    <a:pt x="679" y="2129"/>
                  </a:lnTo>
                  <a:lnTo>
                    <a:pt x="782" y="2166"/>
                  </a:lnTo>
                  <a:lnTo>
                    <a:pt x="886" y="2195"/>
                  </a:lnTo>
                  <a:lnTo>
                    <a:pt x="999" y="2213"/>
                  </a:lnTo>
                  <a:lnTo>
                    <a:pt x="1225" y="2213"/>
                  </a:lnTo>
                  <a:lnTo>
                    <a:pt x="1338" y="2195"/>
                  </a:lnTo>
                  <a:lnTo>
                    <a:pt x="1441" y="2166"/>
                  </a:lnTo>
                  <a:lnTo>
                    <a:pt x="1545" y="2129"/>
                  </a:lnTo>
                  <a:lnTo>
                    <a:pt x="1639" y="2082"/>
                  </a:lnTo>
                  <a:lnTo>
                    <a:pt x="1733" y="2025"/>
                  </a:lnTo>
                  <a:lnTo>
                    <a:pt x="1818" y="1959"/>
                  </a:lnTo>
                  <a:lnTo>
                    <a:pt x="1893" y="1893"/>
                  </a:lnTo>
                  <a:lnTo>
                    <a:pt x="1968" y="1809"/>
                  </a:lnTo>
                  <a:lnTo>
                    <a:pt x="2034" y="1724"/>
                  </a:lnTo>
                  <a:lnTo>
                    <a:pt x="2091" y="1639"/>
                  </a:lnTo>
                  <a:lnTo>
                    <a:pt x="2138" y="1535"/>
                  </a:lnTo>
                  <a:lnTo>
                    <a:pt x="2176" y="1441"/>
                  </a:lnTo>
                  <a:lnTo>
                    <a:pt x="2204" y="1328"/>
                  </a:lnTo>
                  <a:lnTo>
                    <a:pt x="2213" y="1225"/>
                  </a:lnTo>
                  <a:lnTo>
                    <a:pt x="2223" y="1102"/>
                  </a:lnTo>
                  <a:lnTo>
                    <a:pt x="2213" y="989"/>
                  </a:lnTo>
                  <a:lnTo>
                    <a:pt x="2204" y="886"/>
                  </a:lnTo>
                  <a:lnTo>
                    <a:pt x="2176" y="773"/>
                  </a:lnTo>
                  <a:lnTo>
                    <a:pt x="2138" y="679"/>
                  </a:lnTo>
                  <a:lnTo>
                    <a:pt x="2091" y="575"/>
                  </a:lnTo>
                  <a:lnTo>
                    <a:pt x="2034" y="490"/>
                  </a:lnTo>
                  <a:lnTo>
                    <a:pt x="1968" y="396"/>
                  </a:lnTo>
                  <a:lnTo>
                    <a:pt x="1893" y="321"/>
                  </a:lnTo>
                  <a:lnTo>
                    <a:pt x="1818" y="255"/>
                  </a:lnTo>
                  <a:lnTo>
                    <a:pt x="1733" y="189"/>
                  </a:lnTo>
                  <a:lnTo>
                    <a:pt x="1639" y="133"/>
                  </a:lnTo>
                  <a:lnTo>
                    <a:pt x="1545" y="86"/>
                  </a:lnTo>
                  <a:lnTo>
                    <a:pt x="1441" y="48"/>
                  </a:lnTo>
                  <a:lnTo>
                    <a:pt x="1338" y="20"/>
                  </a:lnTo>
                  <a:lnTo>
                    <a:pt x="1225" y="1"/>
                  </a:lnTo>
                  <a:close/>
                </a:path>
              </a:pathLst>
            </a:custGeom>
            <a:solidFill>
              <a:srgbClr val="4845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27"/>
            <p:cNvSpPr/>
            <p:nvPr/>
          </p:nvSpPr>
          <p:spPr>
            <a:xfrm>
              <a:off x="6923769" y="4430105"/>
              <a:ext cx="104198" cy="103776"/>
            </a:xfrm>
            <a:custGeom>
              <a:rect b="b" l="l" r="r" t="t"/>
              <a:pathLst>
                <a:path extrusionOk="0" h="2214" w="2223">
                  <a:moveTo>
                    <a:pt x="999" y="1"/>
                  </a:moveTo>
                  <a:lnTo>
                    <a:pt x="886" y="20"/>
                  </a:lnTo>
                  <a:lnTo>
                    <a:pt x="782" y="48"/>
                  </a:lnTo>
                  <a:lnTo>
                    <a:pt x="679" y="86"/>
                  </a:lnTo>
                  <a:lnTo>
                    <a:pt x="584" y="133"/>
                  </a:lnTo>
                  <a:lnTo>
                    <a:pt x="490" y="189"/>
                  </a:lnTo>
                  <a:lnTo>
                    <a:pt x="406" y="255"/>
                  </a:lnTo>
                  <a:lnTo>
                    <a:pt x="330" y="321"/>
                  </a:lnTo>
                  <a:lnTo>
                    <a:pt x="255" y="406"/>
                  </a:lnTo>
                  <a:lnTo>
                    <a:pt x="189" y="490"/>
                  </a:lnTo>
                  <a:lnTo>
                    <a:pt x="142" y="575"/>
                  </a:lnTo>
                  <a:lnTo>
                    <a:pt x="95" y="679"/>
                  </a:lnTo>
                  <a:lnTo>
                    <a:pt x="57" y="782"/>
                  </a:lnTo>
                  <a:lnTo>
                    <a:pt x="29" y="886"/>
                  </a:lnTo>
                  <a:lnTo>
                    <a:pt x="10" y="999"/>
                  </a:lnTo>
                  <a:lnTo>
                    <a:pt x="1" y="1112"/>
                  </a:lnTo>
                  <a:lnTo>
                    <a:pt x="10" y="1225"/>
                  </a:lnTo>
                  <a:lnTo>
                    <a:pt x="29" y="1328"/>
                  </a:lnTo>
                  <a:lnTo>
                    <a:pt x="57" y="1441"/>
                  </a:lnTo>
                  <a:lnTo>
                    <a:pt x="95" y="1535"/>
                  </a:lnTo>
                  <a:lnTo>
                    <a:pt x="142" y="1639"/>
                  </a:lnTo>
                  <a:lnTo>
                    <a:pt x="189" y="1724"/>
                  </a:lnTo>
                  <a:lnTo>
                    <a:pt x="255" y="1818"/>
                  </a:lnTo>
                  <a:lnTo>
                    <a:pt x="330" y="1893"/>
                  </a:lnTo>
                  <a:lnTo>
                    <a:pt x="406" y="1968"/>
                  </a:lnTo>
                  <a:lnTo>
                    <a:pt x="490" y="2025"/>
                  </a:lnTo>
                  <a:lnTo>
                    <a:pt x="584" y="2081"/>
                  </a:lnTo>
                  <a:lnTo>
                    <a:pt x="679" y="2129"/>
                  </a:lnTo>
                  <a:lnTo>
                    <a:pt x="782" y="2166"/>
                  </a:lnTo>
                  <a:lnTo>
                    <a:pt x="886" y="2194"/>
                  </a:lnTo>
                  <a:lnTo>
                    <a:pt x="999" y="2213"/>
                  </a:lnTo>
                  <a:lnTo>
                    <a:pt x="1225" y="2213"/>
                  </a:lnTo>
                  <a:lnTo>
                    <a:pt x="1338" y="2194"/>
                  </a:lnTo>
                  <a:lnTo>
                    <a:pt x="1441" y="2166"/>
                  </a:lnTo>
                  <a:lnTo>
                    <a:pt x="1545" y="2129"/>
                  </a:lnTo>
                  <a:lnTo>
                    <a:pt x="1639" y="2081"/>
                  </a:lnTo>
                  <a:lnTo>
                    <a:pt x="1733" y="2025"/>
                  </a:lnTo>
                  <a:lnTo>
                    <a:pt x="1818" y="1968"/>
                  </a:lnTo>
                  <a:lnTo>
                    <a:pt x="1893" y="1893"/>
                  </a:lnTo>
                  <a:lnTo>
                    <a:pt x="1968" y="1818"/>
                  </a:lnTo>
                  <a:lnTo>
                    <a:pt x="2034" y="1724"/>
                  </a:lnTo>
                  <a:lnTo>
                    <a:pt x="2091" y="1639"/>
                  </a:lnTo>
                  <a:lnTo>
                    <a:pt x="2138" y="1535"/>
                  </a:lnTo>
                  <a:lnTo>
                    <a:pt x="2176" y="1441"/>
                  </a:lnTo>
                  <a:lnTo>
                    <a:pt x="2204" y="1328"/>
                  </a:lnTo>
                  <a:lnTo>
                    <a:pt x="2213" y="1225"/>
                  </a:lnTo>
                  <a:lnTo>
                    <a:pt x="2223" y="1112"/>
                  </a:lnTo>
                  <a:lnTo>
                    <a:pt x="2213" y="999"/>
                  </a:lnTo>
                  <a:lnTo>
                    <a:pt x="2204" y="886"/>
                  </a:lnTo>
                  <a:lnTo>
                    <a:pt x="2176" y="782"/>
                  </a:lnTo>
                  <a:lnTo>
                    <a:pt x="2138" y="679"/>
                  </a:lnTo>
                  <a:lnTo>
                    <a:pt x="2091" y="575"/>
                  </a:lnTo>
                  <a:lnTo>
                    <a:pt x="2034" y="490"/>
                  </a:lnTo>
                  <a:lnTo>
                    <a:pt x="1968" y="406"/>
                  </a:lnTo>
                  <a:lnTo>
                    <a:pt x="1893" y="321"/>
                  </a:lnTo>
                  <a:lnTo>
                    <a:pt x="1818" y="255"/>
                  </a:lnTo>
                  <a:lnTo>
                    <a:pt x="1733" y="189"/>
                  </a:lnTo>
                  <a:lnTo>
                    <a:pt x="1639" y="133"/>
                  </a:lnTo>
                  <a:lnTo>
                    <a:pt x="1545" y="86"/>
                  </a:lnTo>
                  <a:lnTo>
                    <a:pt x="1441" y="48"/>
                  </a:lnTo>
                  <a:lnTo>
                    <a:pt x="1338" y="20"/>
                  </a:lnTo>
                  <a:lnTo>
                    <a:pt x="1225" y="1"/>
                  </a:lnTo>
                  <a:close/>
                </a:path>
              </a:pathLst>
            </a:custGeom>
            <a:solidFill>
              <a:srgbClr val="4845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27"/>
            <p:cNvSpPr/>
            <p:nvPr/>
          </p:nvSpPr>
          <p:spPr>
            <a:xfrm>
              <a:off x="7140461" y="4160025"/>
              <a:ext cx="103729" cy="103776"/>
            </a:xfrm>
            <a:custGeom>
              <a:rect b="b" l="l" r="r" t="t"/>
              <a:pathLst>
                <a:path extrusionOk="0" h="2214" w="2213">
                  <a:moveTo>
                    <a:pt x="998" y="1"/>
                  </a:moveTo>
                  <a:lnTo>
                    <a:pt x="885" y="20"/>
                  </a:lnTo>
                  <a:lnTo>
                    <a:pt x="782" y="48"/>
                  </a:lnTo>
                  <a:lnTo>
                    <a:pt x="678" y="86"/>
                  </a:lnTo>
                  <a:lnTo>
                    <a:pt x="575" y="133"/>
                  </a:lnTo>
                  <a:lnTo>
                    <a:pt x="490" y="189"/>
                  </a:lnTo>
                  <a:lnTo>
                    <a:pt x="405" y="246"/>
                  </a:lnTo>
                  <a:lnTo>
                    <a:pt x="321" y="321"/>
                  </a:lnTo>
                  <a:lnTo>
                    <a:pt x="255" y="396"/>
                  </a:lnTo>
                  <a:lnTo>
                    <a:pt x="189" y="481"/>
                  </a:lnTo>
                  <a:lnTo>
                    <a:pt x="132" y="575"/>
                  </a:lnTo>
                  <a:lnTo>
                    <a:pt x="85" y="669"/>
                  </a:lnTo>
                  <a:lnTo>
                    <a:pt x="47" y="773"/>
                  </a:lnTo>
                  <a:lnTo>
                    <a:pt x="19" y="886"/>
                  </a:lnTo>
                  <a:lnTo>
                    <a:pt x="0" y="990"/>
                  </a:lnTo>
                  <a:lnTo>
                    <a:pt x="0" y="1103"/>
                  </a:lnTo>
                  <a:lnTo>
                    <a:pt x="0" y="1215"/>
                  </a:lnTo>
                  <a:lnTo>
                    <a:pt x="19" y="1328"/>
                  </a:lnTo>
                  <a:lnTo>
                    <a:pt x="47" y="1432"/>
                  </a:lnTo>
                  <a:lnTo>
                    <a:pt x="85" y="1536"/>
                  </a:lnTo>
                  <a:lnTo>
                    <a:pt x="132" y="1639"/>
                  </a:lnTo>
                  <a:lnTo>
                    <a:pt x="189" y="1724"/>
                  </a:lnTo>
                  <a:lnTo>
                    <a:pt x="255" y="1809"/>
                  </a:lnTo>
                  <a:lnTo>
                    <a:pt x="321" y="1893"/>
                  </a:lnTo>
                  <a:lnTo>
                    <a:pt x="405" y="1959"/>
                  </a:lnTo>
                  <a:lnTo>
                    <a:pt x="490" y="2025"/>
                  </a:lnTo>
                  <a:lnTo>
                    <a:pt x="575" y="2082"/>
                  </a:lnTo>
                  <a:lnTo>
                    <a:pt x="678" y="2129"/>
                  </a:lnTo>
                  <a:lnTo>
                    <a:pt x="782" y="2166"/>
                  </a:lnTo>
                  <a:lnTo>
                    <a:pt x="885" y="2195"/>
                  </a:lnTo>
                  <a:lnTo>
                    <a:pt x="998" y="2213"/>
                  </a:lnTo>
                  <a:lnTo>
                    <a:pt x="1224" y="2213"/>
                  </a:lnTo>
                  <a:lnTo>
                    <a:pt x="1328" y="2195"/>
                  </a:lnTo>
                  <a:lnTo>
                    <a:pt x="1441" y="2166"/>
                  </a:lnTo>
                  <a:lnTo>
                    <a:pt x="1535" y="2129"/>
                  </a:lnTo>
                  <a:lnTo>
                    <a:pt x="1639" y="2082"/>
                  </a:lnTo>
                  <a:lnTo>
                    <a:pt x="1733" y="2025"/>
                  </a:lnTo>
                  <a:lnTo>
                    <a:pt x="1817" y="1959"/>
                  </a:lnTo>
                  <a:lnTo>
                    <a:pt x="1893" y="1893"/>
                  </a:lnTo>
                  <a:lnTo>
                    <a:pt x="1968" y="1809"/>
                  </a:lnTo>
                  <a:lnTo>
                    <a:pt x="2025" y="1724"/>
                  </a:lnTo>
                  <a:lnTo>
                    <a:pt x="2081" y="1639"/>
                  </a:lnTo>
                  <a:lnTo>
                    <a:pt x="2128" y="1536"/>
                  </a:lnTo>
                  <a:lnTo>
                    <a:pt x="2166" y="1432"/>
                  </a:lnTo>
                  <a:lnTo>
                    <a:pt x="2194" y="1328"/>
                  </a:lnTo>
                  <a:lnTo>
                    <a:pt x="2213" y="1215"/>
                  </a:lnTo>
                  <a:lnTo>
                    <a:pt x="2213" y="1103"/>
                  </a:lnTo>
                  <a:lnTo>
                    <a:pt x="2213" y="990"/>
                  </a:lnTo>
                  <a:lnTo>
                    <a:pt x="2194" y="886"/>
                  </a:lnTo>
                  <a:lnTo>
                    <a:pt x="2166" y="773"/>
                  </a:lnTo>
                  <a:lnTo>
                    <a:pt x="2128" y="669"/>
                  </a:lnTo>
                  <a:lnTo>
                    <a:pt x="2081" y="575"/>
                  </a:lnTo>
                  <a:lnTo>
                    <a:pt x="2025" y="481"/>
                  </a:lnTo>
                  <a:lnTo>
                    <a:pt x="1968" y="396"/>
                  </a:lnTo>
                  <a:lnTo>
                    <a:pt x="1893" y="321"/>
                  </a:lnTo>
                  <a:lnTo>
                    <a:pt x="1817" y="246"/>
                  </a:lnTo>
                  <a:lnTo>
                    <a:pt x="1733" y="189"/>
                  </a:lnTo>
                  <a:lnTo>
                    <a:pt x="1639" y="133"/>
                  </a:lnTo>
                  <a:lnTo>
                    <a:pt x="1535" y="86"/>
                  </a:lnTo>
                  <a:lnTo>
                    <a:pt x="1441" y="48"/>
                  </a:lnTo>
                  <a:lnTo>
                    <a:pt x="1328" y="20"/>
                  </a:lnTo>
                  <a:lnTo>
                    <a:pt x="1224" y="1"/>
                  </a:lnTo>
                  <a:close/>
                </a:path>
              </a:pathLst>
            </a:custGeom>
            <a:solidFill>
              <a:srgbClr val="4845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27"/>
            <p:cNvSpPr/>
            <p:nvPr/>
          </p:nvSpPr>
          <p:spPr>
            <a:xfrm>
              <a:off x="7140461" y="4295065"/>
              <a:ext cx="103729" cy="103776"/>
            </a:xfrm>
            <a:custGeom>
              <a:rect b="b" l="l" r="r" t="t"/>
              <a:pathLst>
                <a:path extrusionOk="0" h="2214" w="2213">
                  <a:moveTo>
                    <a:pt x="998" y="1"/>
                  </a:moveTo>
                  <a:lnTo>
                    <a:pt x="885" y="20"/>
                  </a:lnTo>
                  <a:lnTo>
                    <a:pt x="782" y="48"/>
                  </a:lnTo>
                  <a:lnTo>
                    <a:pt x="678" y="86"/>
                  </a:lnTo>
                  <a:lnTo>
                    <a:pt x="575" y="133"/>
                  </a:lnTo>
                  <a:lnTo>
                    <a:pt x="490" y="189"/>
                  </a:lnTo>
                  <a:lnTo>
                    <a:pt x="405" y="255"/>
                  </a:lnTo>
                  <a:lnTo>
                    <a:pt x="321" y="321"/>
                  </a:lnTo>
                  <a:lnTo>
                    <a:pt x="255" y="396"/>
                  </a:lnTo>
                  <a:lnTo>
                    <a:pt x="189" y="490"/>
                  </a:lnTo>
                  <a:lnTo>
                    <a:pt x="132" y="575"/>
                  </a:lnTo>
                  <a:lnTo>
                    <a:pt x="85" y="679"/>
                  </a:lnTo>
                  <a:lnTo>
                    <a:pt x="47" y="773"/>
                  </a:lnTo>
                  <a:lnTo>
                    <a:pt x="19" y="886"/>
                  </a:lnTo>
                  <a:lnTo>
                    <a:pt x="0" y="989"/>
                  </a:lnTo>
                  <a:lnTo>
                    <a:pt x="0" y="1102"/>
                  </a:lnTo>
                  <a:lnTo>
                    <a:pt x="0" y="1225"/>
                  </a:lnTo>
                  <a:lnTo>
                    <a:pt x="19" y="1328"/>
                  </a:lnTo>
                  <a:lnTo>
                    <a:pt x="47" y="1441"/>
                  </a:lnTo>
                  <a:lnTo>
                    <a:pt x="85" y="1535"/>
                  </a:lnTo>
                  <a:lnTo>
                    <a:pt x="132" y="1639"/>
                  </a:lnTo>
                  <a:lnTo>
                    <a:pt x="189" y="1724"/>
                  </a:lnTo>
                  <a:lnTo>
                    <a:pt x="255" y="1809"/>
                  </a:lnTo>
                  <a:lnTo>
                    <a:pt x="321" y="1893"/>
                  </a:lnTo>
                  <a:lnTo>
                    <a:pt x="405" y="1959"/>
                  </a:lnTo>
                  <a:lnTo>
                    <a:pt x="490" y="2025"/>
                  </a:lnTo>
                  <a:lnTo>
                    <a:pt x="575" y="2082"/>
                  </a:lnTo>
                  <a:lnTo>
                    <a:pt x="678" y="2129"/>
                  </a:lnTo>
                  <a:lnTo>
                    <a:pt x="782" y="2166"/>
                  </a:lnTo>
                  <a:lnTo>
                    <a:pt x="885" y="2195"/>
                  </a:lnTo>
                  <a:lnTo>
                    <a:pt x="998" y="2213"/>
                  </a:lnTo>
                  <a:lnTo>
                    <a:pt x="1224" y="2213"/>
                  </a:lnTo>
                  <a:lnTo>
                    <a:pt x="1328" y="2195"/>
                  </a:lnTo>
                  <a:lnTo>
                    <a:pt x="1441" y="2166"/>
                  </a:lnTo>
                  <a:lnTo>
                    <a:pt x="1535" y="2129"/>
                  </a:lnTo>
                  <a:lnTo>
                    <a:pt x="1639" y="2082"/>
                  </a:lnTo>
                  <a:lnTo>
                    <a:pt x="1733" y="2025"/>
                  </a:lnTo>
                  <a:lnTo>
                    <a:pt x="1817" y="1959"/>
                  </a:lnTo>
                  <a:lnTo>
                    <a:pt x="1893" y="1893"/>
                  </a:lnTo>
                  <a:lnTo>
                    <a:pt x="1968" y="1809"/>
                  </a:lnTo>
                  <a:lnTo>
                    <a:pt x="2025" y="1724"/>
                  </a:lnTo>
                  <a:lnTo>
                    <a:pt x="2081" y="1639"/>
                  </a:lnTo>
                  <a:lnTo>
                    <a:pt x="2128" y="1535"/>
                  </a:lnTo>
                  <a:lnTo>
                    <a:pt x="2166" y="1441"/>
                  </a:lnTo>
                  <a:lnTo>
                    <a:pt x="2194" y="1328"/>
                  </a:lnTo>
                  <a:lnTo>
                    <a:pt x="2213" y="1225"/>
                  </a:lnTo>
                  <a:lnTo>
                    <a:pt x="2213" y="1102"/>
                  </a:lnTo>
                  <a:lnTo>
                    <a:pt x="2213" y="989"/>
                  </a:lnTo>
                  <a:lnTo>
                    <a:pt x="2194" y="886"/>
                  </a:lnTo>
                  <a:lnTo>
                    <a:pt x="2166" y="773"/>
                  </a:lnTo>
                  <a:lnTo>
                    <a:pt x="2128" y="679"/>
                  </a:lnTo>
                  <a:lnTo>
                    <a:pt x="2081" y="575"/>
                  </a:lnTo>
                  <a:lnTo>
                    <a:pt x="2025" y="490"/>
                  </a:lnTo>
                  <a:lnTo>
                    <a:pt x="1968" y="396"/>
                  </a:lnTo>
                  <a:lnTo>
                    <a:pt x="1893" y="321"/>
                  </a:lnTo>
                  <a:lnTo>
                    <a:pt x="1817" y="255"/>
                  </a:lnTo>
                  <a:lnTo>
                    <a:pt x="1733" y="189"/>
                  </a:lnTo>
                  <a:lnTo>
                    <a:pt x="1639" y="133"/>
                  </a:lnTo>
                  <a:lnTo>
                    <a:pt x="1535" y="86"/>
                  </a:lnTo>
                  <a:lnTo>
                    <a:pt x="1441" y="48"/>
                  </a:lnTo>
                  <a:lnTo>
                    <a:pt x="1328" y="20"/>
                  </a:lnTo>
                  <a:lnTo>
                    <a:pt x="1224" y="1"/>
                  </a:lnTo>
                  <a:close/>
                </a:path>
              </a:pathLst>
            </a:custGeom>
            <a:solidFill>
              <a:srgbClr val="4845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27"/>
            <p:cNvSpPr/>
            <p:nvPr/>
          </p:nvSpPr>
          <p:spPr>
            <a:xfrm>
              <a:off x="7140461" y="4430105"/>
              <a:ext cx="103729" cy="103776"/>
            </a:xfrm>
            <a:custGeom>
              <a:rect b="b" l="l" r="r" t="t"/>
              <a:pathLst>
                <a:path extrusionOk="0" h="2214" w="2213">
                  <a:moveTo>
                    <a:pt x="998" y="1"/>
                  </a:moveTo>
                  <a:lnTo>
                    <a:pt x="885" y="20"/>
                  </a:lnTo>
                  <a:lnTo>
                    <a:pt x="782" y="48"/>
                  </a:lnTo>
                  <a:lnTo>
                    <a:pt x="678" y="86"/>
                  </a:lnTo>
                  <a:lnTo>
                    <a:pt x="575" y="133"/>
                  </a:lnTo>
                  <a:lnTo>
                    <a:pt x="490" y="189"/>
                  </a:lnTo>
                  <a:lnTo>
                    <a:pt x="405" y="255"/>
                  </a:lnTo>
                  <a:lnTo>
                    <a:pt x="321" y="321"/>
                  </a:lnTo>
                  <a:lnTo>
                    <a:pt x="255" y="406"/>
                  </a:lnTo>
                  <a:lnTo>
                    <a:pt x="189" y="490"/>
                  </a:lnTo>
                  <a:lnTo>
                    <a:pt x="132" y="575"/>
                  </a:lnTo>
                  <a:lnTo>
                    <a:pt x="85" y="679"/>
                  </a:lnTo>
                  <a:lnTo>
                    <a:pt x="47" y="782"/>
                  </a:lnTo>
                  <a:lnTo>
                    <a:pt x="19" y="886"/>
                  </a:lnTo>
                  <a:lnTo>
                    <a:pt x="0" y="999"/>
                  </a:lnTo>
                  <a:lnTo>
                    <a:pt x="0" y="1112"/>
                  </a:lnTo>
                  <a:lnTo>
                    <a:pt x="0" y="1225"/>
                  </a:lnTo>
                  <a:lnTo>
                    <a:pt x="19" y="1328"/>
                  </a:lnTo>
                  <a:lnTo>
                    <a:pt x="47" y="1441"/>
                  </a:lnTo>
                  <a:lnTo>
                    <a:pt x="85" y="1535"/>
                  </a:lnTo>
                  <a:lnTo>
                    <a:pt x="132" y="1639"/>
                  </a:lnTo>
                  <a:lnTo>
                    <a:pt x="189" y="1724"/>
                  </a:lnTo>
                  <a:lnTo>
                    <a:pt x="255" y="1818"/>
                  </a:lnTo>
                  <a:lnTo>
                    <a:pt x="321" y="1893"/>
                  </a:lnTo>
                  <a:lnTo>
                    <a:pt x="405" y="1968"/>
                  </a:lnTo>
                  <a:lnTo>
                    <a:pt x="490" y="2025"/>
                  </a:lnTo>
                  <a:lnTo>
                    <a:pt x="575" y="2081"/>
                  </a:lnTo>
                  <a:lnTo>
                    <a:pt x="678" y="2129"/>
                  </a:lnTo>
                  <a:lnTo>
                    <a:pt x="782" y="2166"/>
                  </a:lnTo>
                  <a:lnTo>
                    <a:pt x="885" y="2194"/>
                  </a:lnTo>
                  <a:lnTo>
                    <a:pt x="998" y="2213"/>
                  </a:lnTo>
                  <a:lnTo>
                    <a:pt x="1224" y="2213"/>
                  </a:lnTo>
                  <a:lnTo>
                    <a:pt x="1328" y="2194"/>
                  </a:lnTo>
                  <a:lnTo>
                    <a:pt x="1441" y="2166"/>
                  </a:lnTo>
                  <a:lnTo>
                    <a:pt x="1535" y="2129"/>
                  </a:lnTo>
                  <a:lnTo>
                    <a:pt x="1639" y="2081"/>
                  </a:lnTo>
                  <a:lnTo>
                    <a:pt x="1733" y="2025"/>
                  </a:lnTo>
                  <a:lnTo>
                    <a:pt x="1817" y="1968"/>
                  </a:lnTo>
                  <a:lnTo>
                    <a:pt x="1893" y="1893"/>
                  </a:lnTo>
                  <a:lnTo>
                    <a:pt x="1968" y="1818"/>
                  </a:lnTo>
                  <a:lnTo>
                    <a:pt x="2025" y="1724"/>
                  </a:lnTo>
                  <a:lnTo>
                    <a:pt x="2081" y="1639"/>
                  </a:lnTo>
                  <a:lnTo>
                    <a:pt x="2128" y="1535"/>
                  </a:lnTo>
                  <a:lnTo>
                    <a:pt x="2166" y="1441"/>
                  </a:lnTo>
                  <a:lnTo>
                    <a:pt x="2194" y="1328"/>
                  </a:lnTo>
                  <a:lnTo>
                    <a:pt x="2213" y="1225"/>
                  </a:lnTo>
                  <a:lnTo>
                    <a:pt x="2213" y="1112"/>
                  </a:lnTo>
                  <a:lnTo>
                    <a:pt x="2213" y="999"/>
                  </a:lnTo>
                  <a:lnTo>
                    <a:pt x="2194" y="886"/>
                  </a:lnTo>
                  <a:lnTo>
                    <a:pt x="2166" y="782"/>
                  </a:lnTo>
                  <a:lnTo>
                    <a:pt x="2128" y="679"/>
                  </a:lnTo>
                  <a:lnTo>
                    <a:pt x="2081" y="575"/>
                  </a:lnTo>
                  <a:lnTo>
                    <a:pt x="2025" y="490"/>
                  </a:lnTo>
                  <a:lnTo>
                    <a:pt x="1968" y="406"/>
                  </a:lnTo>
                  <a:lnTo>
                    <a:pt x="1893" y="321"/>
                  </a:lnTo>
                  <a:lnTo>
                    <a:pt x="1817" y="255"/>
                  </a:lnTo>
                  <a:lnTo>
                    <a:pt x="1733" y="189"/>
                  </a:lnTo>
                  <a:lnTo>
                    <a:pt x="1639" y="133"/>
                  </a:lnTo>
                  <a:lnTo>
                    <a:pt x="1535" y="86"/>
                  </a:lnTo>
                  <a:lnTo>
                    <a:pt x="1441" y="48"/>
                  </a:lnTo>
                  <a:lnTo>
                    <a:pt x="1328" y="20"/>
                  </a:lnTo>
                  <a:lnTo>
                    <a:pt x="1224" y="1"/>
                  </a:lnTo>
                  <a:close/>
                </a:path>
              </a:pathLst>
            </a:custGeom>
            <a:solidFill>
              <a:srgbClr val="4845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27"/>
            <p:cNvSpPr/>
            <p:nvPr/>
          </p:nvSpPr>
          <p:spPr>
            <a:xfrm>
              <a:off x="6684579" y="4147698"/>
              <a:ext cx="34029" cy="77246"/>
            </a:xfrm>
            <a:custGeom>
              <a:rect b="b" l="l" r="r" t="t"/>
              <a:pathLst>
                <a:path extrusionOk="0" h="1648" w="726">
                  <a:moveTo>
                    <a:pt x="227" y="0"/>
                  </a:moveTo>
                  <a:lnTo>
                    <a:pt x="189" y="10"/>
                  </a:lnTo>
                  <a:lnTo>
                    <a:pt x="161" y="19"/>
                  </a:lnTo>
                  <a:lnTo>
                    <a:pt x="133" y="38"/>
                  </a:lnTo>
                  <a:lnTo>
                    <a:pt x="104" y="66"/>
                  </a:lnTo>
                  <a:lnTo>
                    <a:pt x="86" y="95"/>
                  </a:lnTo>
                  <a:lnTo>
                    <a:pt x="48" y="179"/>
                  </a:lnTo>
                  <a:lnTo>
                    <a:pt x="20" y="292"/>
                  </a:lnTo>
                  <a:lnTo>
                    <a:pt x="1" y="424"/>
                  </a:lnTo>
                  <a:lnTo>
                    <a:pt x="10" y="565"/>
                  </a:lnTo>
                  <a:lnTo>
                    <a:pt x="20" y="725"/>
                  </a:lnTo>
                  <a:lnTo>
                    <a:pt x="48" y="885"/>
                  </a:lnTo>
                  <a:lnTo>
                    <a:pt x="86" y="1055"/>
                  </a:lnTo>
                  <a:lnTo>
                    <a:pt x="142" y="1205"/>
                  </a:lnTo>
                  <a:lnTo>
                    <a:pt x="199" y="1337"/>
                  </a:lnTo>
                  <a:lnTo>
                    <a:pt x="264" y="1450"/>
                  </a:lnTo>
                  <a:lnTo>
                    <a:pt x="330" y="1535"/>
                  </a:lnTo>
                  <a:lnTo>
                    <a:pt x="396" y="1601"/>
                  </a:lnTo>
                  <a:lnTo>
                    <a:pt x="434" y="1620"/>
                  </a:lnTo>
                  <a:lnTo>
                    <a:pt x="472" y="1639"/>
                  </a:lnTo>
                  <a:lnTo>
                    <a:pt x="500" y="1648"/>
                  </a:lnTo>
                  <a:lnTo>
                    <a:pt x="538" y="1639"/>
                  </a:lnTo>
                  <a:lnTo>
                    <a:pt x="566" y="1629"/>
                  </a:lnTo>
                  <a:lnTo>
                    <a:pt x="594" y="1610"/>
                  </a:lnTo>
                  <a:lnTo>
                    <a:pt x="622" y="1582"/>
                  </a:lnTo>
                  <a:lnTo>
                    <a:pt x="641" y="1554"/>
                  </a:lnTo>
                  <a:lnTo>
                    <a:pt x="679" y="1460"/>
                  </a:lnTo>
                  <a:lnTo>
                    <a:pt x="707" y="1356"/>
                  </a:lnTo>
                  <a:lnTo>
                    <a:pt x="726" y="1224"/>
                  </a:lnTo>
                  <a:lnTo>
                    <a:pt x="726" y="1083"/>
                  </a:lnTo>
                  <a:lnTo>
                    <a:pt x="707" y="923"/>
                  </a:lnTo>
                  <a:lnTo>
                    <a:pt x="679" y="754"/>
                  </a:lnTo>
                  <a:lnTo>
                    <a:pt x="641" y="593"/>
                  </a:lnTo>
                  <a:lnTo>
                    <a:pt x="585" y="443"/>
                  </a:lnTo>
                  <a:lnTo>
                    <a:pt x="528" y="311"/>
                  </a:lnTo>
                  <a:lnTo>
                    <a:pt x="462" y="198"/>
                  </a:lnTo>
                  <a:lnTo>
                    <a:pt x="396" y="104"/>
                  </a:lnTo>
                  <a:lnTo>
                    <a:pt x="330" y="47"/>
                  </a:lnTo>
                  <a:lnTo>
                    <a:pt x="293" y="19"/>
                  </a:lnTo>
                  <a:lnTo>
                    <a:pt x="255" y="10"/>
                  </a:lnTo>
                  <a:lnTo>
                    <a:pt x="227" y="0"/>
                  </a:lnTo>
                  <a:close/>
                </a:path>
              </a:pathLst>
            </a:custGeom>
            <a:solidFill>
              <a:srgbClr val="4845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27"/>
            <p:cNvSpPr/>
            <p:nvPr/>
          </p:nvSpPr>
          <p:spPr>
            <a:xfrm>
              <a:off x="6716359" y="4303924"/>
              <a:ext cx="33608" cy="77246"/>
            </a:xfrm>
            <a:custGeom>
              <a:rect b="b" l="l" r="r" t="t"/>
              <a:pathLst>
                <a:path extrusionOk="0" h="1648" w="717">
                  <a:moveTo>
                    <a:pt x="217" y="0"/>
                  </a:moveTo>
                  <a:lnTo>
                    <a:pt x="189" y="10"/>
                  </a:lnTo>
                  <a:lnTo>
                    <a:pt x="161" y="19"/>
                  </a:lnTo>
                  <a:lnTo>
                    <a:pt x="133" y="38"/>
                  </a:lnTo>
                  <a:lnTo>
                    <a:pt x="104" y="66"/>
                  </a:lnTo>
                  <a:lnTo>
                    <a:pt x="76" y="94"/>
                  </a:lnTo>
                  <a:lnTo>
                    <a:pt x="38" y="179"/>
                  </a:lnTo>
                  <a:lnTo>
                    <a:pt x="20" y="292"/>
                  </a:lnTo>
                  <a:lnTo>
                    <a:pt x="1" y="424"/>
                  </a:lnTo>
                  <a:lnTo>
                    <a:pt x="1" y="565"/>
                  </a:lnTo>
                  <a:lnTo>
                    <a:pt x="20" y="725"/>
                  </a:lnTo>
                  <a:lnTo>
                    <a:pt x="48" y="895"/>
                  </a:lnTo>
                  <a:lnTo>
                    <a:pt x="85" y="1055"/>
                  </a:lnTo>
                  <a:lnTo>
                    <a:pt x="142" y="1205"/>
                  </a:lnTo>
                  <a:lnTo>
                    <a:pt x="198" y="1337"/>
                  </a:lnTo>
                  <a:lnTo>
                    <a:pt x="264" y="1450"/>
                  </a:lnTo>
                  <a:lnTo>
                    <a:pt x="330" y="1535"/>
                  </a:lnTo>
                  <a:lnTo>
                    <a:pt x="396" y="1601"/>
                  </a:lnTo>
                  <a:lnTo>
                    <a:pt x="434" y="1629"/>
                  </a:lnTo>
                  <a:lnTo>
                    <a:pt x="462" y="1638"/>
                  </a:lnTo>
                  <a:lnTo>
                    <a:pt x="500" y="1648"/>
                  </a:lnTo>
                  <a:lnTo>
                    <a:pt x="537" y="1638"/>
                  </a:lnTo>
                  <a:lnTo>
                    <a:pt x="566" y="1629"/>
                  </a:lnTo>
                  <a:lnTo>
                    <a:pt x="594" y="1610"/>
                  </a:lnTo>
                  <a:lnTo>
                    <a:pt x="622" y="1582"/>
                  </a:lnTo>
                  <a:lnTo>
                    <a:pt x="641" y="1554"/>
                  </a:lnTo>
                  <a:lnTo>
                    <a:pt x="679" y="1469"/>
                  </a:lnTo>
                  <a:lnTo>
                    <a:pt x="707" y="1356"/>
                  </a:lnTo>
                  <a:lnTo>
                    <a:pt x="716" y="1224"/>
                  </a:lnTo>
                  <a:lnTo>
                    <a:pt x="716" y="1083"/>
                  </a:lnTo>
                  <a:lnTo>
                    <a:pt x="707" y="923"/>
                  </a:lnTo>
                  <a:lnTo>
                    <a:pt x="679" y="753"/>
                  </a:lnTo>
                  <a:lnTo>
                    <a:pt x="632" y="593"/>
                  </a:lnTo>
                  <a:lnTo>
                    <a:pt x="584" y="443"/>
                  </a:lnTo>
                  <a:lnTo>
                    <a:pt x="528" y="311"/>
                  </a:lnTo>
                  <a:lnTo>
                    <a:pt x="462" y="198"/>
                  </a:lnTo>
                  <a:lnTo>
                    <a:pt x="396" y="113"/>
                  </a:lnTo>
                  <a:lnTo>
                    <a:pt x="321" y="47"/>
                  </a:lnTo>
                  <a:lnTo>
                    <a:pt x="293" y="19"/>
                  </a:lnTo>
                  <a:lnTo>
                    <a:pt x="255" y="10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4845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27"/>
            <p:cNvSpPr/>
            <p:nvPr/>
          </p:nvSpPr>
          <p:spPr>
            <a:xfrm>
              <a:off x="6770215" y="4475571"/>
              <a:ext cx="33561" cy="76824"/>
            </a:xfrm>
            <a:custGeom>
              <a:rect b="b" l="l" r="r" t="t"/>
              <a:pathLst>
                <a:path extrusionOk="0" h="1639" w="716">
                  <a:moveTo>
                    <a:pt x="189" y="1"/>
                  </a:moveTo>
                  <a:lnTo>
                    <a:pt x="160" y="10"/>
                  </a:lnTo>
                  <a:lnTo>
                    <a:pt x="132" y="29"/>
                  </a:lnTo>
                  <a:lnTo>
                    <a:pt x="104" y="57"/>
                  </a:lnTo>
                  <a:lnTo>
                    <a:pt x="76" y="95"/>
                  </a:lnTo>
                  <a:lnTo>
                    <a:pt x="38" y="179"/>
                  </a:lnTo>
                  <a:lnTo>
                    <a:pt x="19" y="292"/>
                  </a:lnTo>
                  <a:lnTo>
                    <a:pt x="0" y="415"/>
                  </a:lnTo>
                  <a:lnTo>
                    <a:pt x="0" y="565"/>
                  </a:lnTo>
                  <a:lnTo>
                    <a:pt x="19" y="716"/>
                  </a:lnTo>
                  <a:lnTo>
                    <a:pt x="47" y="886"/>
                  </a:lnTo>
                  <a:lnTo>
                    <a:pt x="85" y="1046"/>
                  </a:lnTo>
                  <a:lnTo>
                    <a:pt x="142" y="1196"/>
                  </a:lnTo>
                  <a:lnTo>
                    <a:pt x="198" y="1328"/>
                  </a:lnTo>
                  <a:lnTo>
                    <a:pt x="264" y="1441"/>
                  </a:lnTo>
                  <a:lnTo>
                    <a:pt x="330" y="1535"/>
                  </a:lnTo>
                  <a:lnTo>
                    <a:pt x="396" y="1601"/>
                  </a:lnTo>
                  <a:lnTo>
                    <a:pt x="433" y="1620"/>
                  </a:lnTo>
                  <a:lnTo>
                    <a:pt x="471" y="1629"/>
                  </a:lnTo>
                  <a:lnTo>
                    <a:pt x="499" y="1639"/>
                  </a:lnTo>
                  <a:lnTo>
                    <a:pt x="537" y="1639"/>
                  </a:lnTo>
                  <a:lnTo>
                    <a:pt x="565" y="1629"/>
                  </a:lnTo>
                  <a:lnTo>
                    <a:pt x="593" y="1610"/>
                  </a:lnTo>
                  <a:lnTo>
                    <a:pt x="622" y="1582"/>
                  </a:lnTo>
                  <a:lnTo>
                    <a:pt x="641" y="1545"/>
                  </a:lnTo>
                  <a:lnTo>
                    <a:pt x="678" y="1460"/>
                  </a:lnTo>
                  <a:lnTo>
                    <a:pt x="706" y="1347"/>
                  </a:lnTo>
                  <a:lnTo>
                    <a:pt x="716" y="1224"/>
                  </a:lnTo>
                  <a:lnTo>
                    <a:pt x="716" y="1074"/>
                  </a:lnTo>
                  <a:lnTo>
                    <a:pt x="706" y="923"/>
                  </a:lnTo>
                  <a:lnTo>
                    <a:pt x="678" y="754"/>
                  </a:lnTo>
                  <a:lnTo>
                    <a:pt x="641" y="594"/>
                  </a:lnTo>
                  <a:lnTo>
                    <a:pt x="584" y="443"/>
                  </a:lnTo>
                  <a:lnTo>
                    <a:pt x="528" y="311"/>
                  </a:lnTo>
                  <a:lnTo>
                    <a:pt x="462" y="198"/>
                  </a:lnTo>
                  <a:lnTo>
                    <a:pt x="396" y="104"/>
                  </a:lnTo>
                  <a:lnTo>
                    <a:pt x="330" y="38"/>
                  </a:lnTo>
                  <a:lnTo>
                    <a:pt x="292" y="19"/>
                  </a:lnTo>
                  <a:lnTo>
                    <a:pt x="255" y="1"/>
                  </a:lnTo>
                  <a:close/>
                </a:path>
              </a:pathLst>
            </a:custGeom>
            <a:solidFill>
              <a:srgbClr val="4845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28"/>
          <p:cNvSpPr txBox="1"/>
          <p:nvPr>
            <p:ph type="title"/>
          </p:nvPr>
        </p:nvSpPr>
        <p:spPr>
          <a:xfrm>
            <a:off x="2019300" y="539500"/>
            <a:ext cx="5105400" cy="4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How it was Built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382" name="Google Shape;382;p28"/>
          <p:cNvSpPr/>
          <p:nvPr/>
        </p:nvSpPr>
        <p:spPr>
          <a:xfrm rot="-5400000">
            <a:off x="3585819" y="-328544"/>
            <a:ext cx="5819274" cy="5619763"/>
          </a:xfrm>
          <a:custGeom>
            <a:rect b="b" l="l" r="r" t="t"/>
            <a:pathLst>
              <a:path extrusionOk="0" h="34171" w="44118">
                <a:moveTo>
                  <a:pt x="72" y="1"/>
                </a:moveTo>
                <a:lnTo>
                  <a:pt x="0" y="34170"/>
                </a:lnTo>
                <a:lnTo>
                  <a:pt x="44118" y="34170"/>
                </a:lnTo>
                <a:lnTo>
                  <a:pt x="44118" y="33119"/>
                </a:lnTo>
                <a:lnTo>
                  <a:pt x="44110" y="33135"/>
                </a:lnTo>
                <a:lnTo>
                  <a:pt x="44094" y="33143"/>
                </a:lnTo>
                <a:lnTo>
                  <a:pt x="44070" y="33151"/>
                </a:lnTo>
                <a:lnTo>
                  <a:pt x="44038" y="33159"/>
                </a:lnTo>
                <a:lnTo>
                  <a:pt x="43941" y="33159"/>
                </a:lnTo>
                <a:lnTo>
                  <a:pt x="43821" y="33151"/>
                </a:lnTo>
                <a:lnTo>
                  <a:pt x="43677" y="33135"/>
                </a:lnTo>
                <a:lnTo>
                  <a:pt x="43516" y="33111"/>
                </a:lnTo>
                <a:lnTo>
                  <a:pt x="43155" y="33047"/>
                </a:lnTo>
                <a:lnTo>
                  <a:pt x="42786" y="32967"/>
                </a:lnTo>
                <a:lnTo>
                  <a:pt x="42457" y="32879"/>
                </a:lnTo>
                <a:lnTo>
                  <a:pt x="42192" y="32814"/>
                </a:lnTo>
                <a:lnTo>
                  <a:pt x="42056" y="32766"/>
                </a:lnTo>
                <a:lnTo>
                  <a:pt x="41936" y="32710"/>
                </a:lnTo>
                <a:lnTo>
                  <a:pt x="41823" y="32646"/>
                </a:lnTo>
                <a:lnTo>
                  <a:pt x="41703" y="32582"/>
                </a:lnTo>
                <a:lnTo>
                  <a:pt x="41599" y="32510"/>
                </a:lnTo>
                <a:lnTo>
                  <a:pt x="41382" y="32357"/>
                </a:lnTo>
                <a:lnTo>
                  <a:pt x="41182" y="32189"/>
                </a:lnTo>
                <a:lnTo>
                  <a:pt x="40997" y="32012"/>
                </a:lnTo>
                <a:lnTo>
                  <a:pt x="40812" y="31828"/>
                </a:lnTo>
                <a:lnTo>
                  <a:pt x="40636" y="31627"/>
                </a:lnTo>
                <a:lnTo>
                  <a:pt x="40476" y="31426"/>
                </a:lnTo>
                <a:lnTo>
                  <a:pt x="40275" y="31162"/>
                </a:lnTo>
                <a:lnTo>
                  <a:pt x="40074" y="30889"/>
                </a:lnTo>
                <a:lnTo>
                  <a:pt x="39882" y="30616"/>
                </a:lnTo>
                <a:lnTo>
                  <a:pt x="39697" y="30335"/>
                </a:lnTo>
                <a:lnTo>
                  <a:pt x="39328" y="29774"/>
                </a:lnTo>
                <a:lnTo>
                  <a:pt x="38967" y="29204"/>
                </a:lnTo>
                <a:lnTo>
                  <a:pt x="38638" y="28667"/>
                </a:lnTo>
                <a:lnTo>
                  <a:pt x="38301" y="28137"/>
                </a:lnTo>
                <a:lnTo>
                  <a:pt x="37956" y="27608"/>
                </a:lnTo>
                <a:lnTo>
                  <a:pt x="37603" y="27094"/>
                </a:lnTo>
                <a:lnTo>
                  <a:pt x="37419" y="26837"/>
                </a:lnTo>
                <a:lnTo>
                  <a:pt x="37234" y="26589"/>
                </a:lnTo>
                <a:lnTo>
                  <a:pt x="37042" y="26348"/>
                </a:lnTo>
                <a:lnTo>
                  <a:pt x="36841" y="26107"/>
                </a:lnTo>
                <a:lnTo>
                  <a:pt x="36641" y="25867"/>
                </a:lnTo>
                <a:lnTo>
                  <a:pt x="36424" y="25642"/>
                </a:lnTo>
                <a:lnTo>
                  <a:pt x="36207" y="25417"/>
                </a:lnTo>
                <a:lnTo>
                  <a:pt x="35983" y="25201"/>
                </a:lnTo>
                <a:lnTo>
                  <a:pt x="35814" y="25056"/>
                </a:lnTo>
                <a:lnTo>
                  <a:pt x="35638" y="24912"/>
                </a:lnTo>
                <a:lnTo>
                  <a:pt x="35461" y="24783"/>
                </a:lnTo>
                <a:lnTo>
                  <a:pt x="35285" y="24655"/>
                </a:lnTo>
                <a:lnTo>
                  <a:pt x="35100" y="24535"/>
                </a:lnTo>
                <a:lnTo>
                  <a:pt x="34916" y="24430"/>
                </a:lnTo>
                <a:lnTo>
                  <a:pt x="34723" y="24318"/>
                </a:lnTo>
                <a:lnTo>
                  <a:pt x="34531" y="24222"/>
                </a:lnTo>
                <a:lnTo>
                  <a:pt x="34330" y="24134"/>
                </a:lnTo>
                <a:lnTo>
                  <a:pt x="34129" y="24045"/>
                </a:lnTo>
                <a:lnTo>
                  <a:pt x="33929" y="23965"/>
                </a:lnTo>
                <a:lnTo>
                  <a:pt x="33728" y="23893"/>
                </a:lnTo>
                <a:lnTo>
                  <a:pt x="33520" y="23829"/>
                </a:lnTo>
                <a:lnTo>
                  <a:pt x="33311" y="23765"/>
                </a:lnTo>
                <a:lnTo>
                  <a:pt x="33102" y="23708"/>
                </a:lnTo>
                <a:lnTo>
                  <a:pt x="32886" y="23660"/>
                </a:lnTo>
                <a:lnTo>
                  <a:pt x="32677" y="23612"/>
                </a:lnTo>
                <a:lnTo>
                  <a:pt x="32461" y="23572"/>
                </a:lnTo>
                <a:lnTo>
                  <a:pt x="32244" y="23540"/>
                </a:lnTo>
                <a:lnTo>
                  <a:pt x="32027" y="23508"/>
                </a:lnTo>
                <a:lnTo>
                  <a:pt x="31594" y="23460"/>
                </a:lnTo>
                <a:lnTo>
                  <a:pt x="31153" y="23428"/>
                </a:lnTo>
                <a:lnTo>
                  <a:pt x="30712" y="23412"/>
                </a:lnTo>
                <a:lnTo>
                  <a:pt x="30270" y="23412"/>
                </a:lnTo>
                <a:lnTo>
                  <a:pt x="29837" y="23420"/>
                </a:lnTo>
                <a:lnTo>
                  <a:pt x="29404" y="23444"/>
                </a:lnTo>
                <a:lnTo>
                  <a:pt x="27815" y="23548"/>
                </a:lnTo>
                <a:lnTo>
                  <a:pt x="27422" y="23572"/>
                </a:lnTo>
                <a:lnTo>
                  <a:pt x="27029" y="23596"/>
                </a:lnTo>
                <a:lnTo>
                  <a:pt x="26628" y="23604"/>
                </a:lnTo>
                <a:lnTo>
                  <a:pt x="26235" y="23604"/>
                </a:lnTo>
                <a:lnTo>
                  <a:pt x="25842" y="23596"/>
                </a:lnTo>
                <a:lnTo>
                  <a:pt x="25449" y="23580"/>
                </a:lnTo>
                <a:lnTo>
                  <a:pt x="25056" y="23548"/>
                </a:lnTo>
                <a:lnTo>
                  <a:pt x="24670" y="23508"/>
                </a:lnTo>
                <a:lnTo>
                  <a:pt x="24285" y="23444"/>
                </a:lnTo>
                <a:lnTo>
                  <a:pt x="24093" y="23404"/>
                </a:lnTo>
                <a:lnTo>
                  <a:pt x="23908" y="23363"/>
                </a:lnTo>
                <a:lnTo>
                  <a:pt x="23716" y="23315"/>
                </a:lnTo>
                <a:lnTo>
                  <a:pt x="23531" y="23259"/>
                </a:lnTo>
                <a:lnTo>
                  <a:pt x="23347" y="23203"/>
                </a:lnTo>
                <a:lnTo>
                  <a:pt x="23154" y="23139"/>
                </a:lnTo>
                <a:lnTo>
                  <a:pt x="22833" y="23010"/>
                </a:lnTo>
                <a:lnTo>
                  <a:pt x="22520" y="22874"/>
                </a:lnTo>
                <a:lnTo>
                  <a:pt x="22207" y="22714"/>
                </a:lnTo>
                <a:lnTo>
                  <a:pt x="21911" y="22537"/>
                </a:lnTo>
                <a:lnTo>
                  <a:pt x="21622" y="22353"/>
                </a:lnTo>
                <a:lnTo>
                  <a:pt x="21341" y="22152"/>
                </a:lnTo>
                <a:lnTo>
                  <a:pt x="21068" y="21935"/>
                </a:lnTo>
                <a:lnTo>
                  <a:pt x="20803" y="21711"/>
                </a:lnTo>
                <a:lnTo>
                  <a:pt x="20555" y="21470"/>
                </a:lnTo>
                <a:lnTo>
                  <a:pt x="20314" y="21221"/>
                </a:lnTo>
                <a:lnTo>
                  <a:pt x="20081" y="20965"/>
                </a:lnTo>
                <a:lnTo>
                  <a:pt x="19857" y="20692"/>
                </a:lnTo>
                <a:lnTo>
                  <a:pt x="19648" y="20411"/>
                </a:lnTo>
                <a:lnTo>
                  <a:pt x="19456" y="20122"/>
                </a:lnTo>
                <a:lnTo>
                  <a:pt x="19271" y="19833"/>
                </a:lnTo>
                <a:lnTo>
                  <a:pt x="19094" y="19528"/>
                </a:lnTo>
                <a:lnTo>
                  <a:pt x="18958" y="19264"/>
                </a:lnTo>
                <a:lnTo>
                  <a:pt x="18830" y="18999"/>
                </a:lnTo>
                <a:lnTo>
                  <a:pt x="18717" y="18734"/>
                </a:lnTo>
                <a:lnTo>
                  <a:pt x="18605" y="18461"/>
                </a:lnTo>
                <a:lnTo>
                  <a:pt x="18517" y="18197"/>
                </a:lnTo>
                <a:lnTo>
                  <a:pt x="18429" y="17924"/>
                </a:lnTo>
                <a:lnTo>
                  <a:pt x="18348" y="17651"/>
                </a:lnTo>
                <a:lnTo>
                  <a:pt x="18276" y="17378"/>
                </a:lnTo>
                <a:lnTo>
                  <a:pt x="18220" y="17106"/>
                </a:lnTo>
                <a:lnTo>
                  <a:pt x="18164" y="16833"/>
                </a:lnTo>
                <a:lnTo>
                  <a:pt x="18116" y="16560"/>
                </a:lnTo>
                <a:lnTo>
                  <a:pt x="18068" y="16279"/>
                </a:lnTo>
                <a:lnTo>
                  <a:pt x="18035" y="16006"/>
                </a:lnTo>
                <a:lnTo>
                  <a:pt x="18003" y="15726"/>
                </a:lnTo>
                <a:lnTo>
                  <a:pt x="17947" y="15172"/>
                </a:lnTo>
                <a:lnTo>
                  <a:pt x="17907" y="14610"/>
                </a:lnTo>
                <a:lnTo>
                  <a:pt x="17875" y="14049"/>
                </a:lnTo>
                <a:lnTo>
                  <a:pt x="17827" y="12918"/>
                </a:lnTo>
                <a:lnTo>
                  <a:pt x="17795" y="12348"/>
                </a:lnTo>
                <a:lnTo>
                  <a:pt x="17755" y="11778"/>
                </a:lnTo>
                <a:lnTo>
                  <a:pt x="17707" y="11209"/>
                </a:lnTo>
                <a:lnTo>
                  <a:pt x="17674" y="10920"/>
                </a:lnTo>
                <a:lnTo>
                  <a:pt x="17642" y="10639"/>
                </a:lnTo>
                <a:lnTo>
                  <a:pt x="17578" y="10254"/>
                </a:lnTo>
                <a:lnTo>
                  <a:pt x="17498" y="9885"/>
                </a:lnTo>
                <a:lnTo>
                  <a:pt x="17402" y="9516"/>
                </a:lnTo>
                <a:lnTo>
                  <a:pt x="17289" y="9163"/>
                </a:lnTo>
                <a:lnTo>
                  <a:pt x="17153" y="8810"/>
                </a:lnTo>
                <a:lnTo>
                  <a:pt x="17009" y="8465"/>
                </a:lnTo>
                <a:lnTo>
                  <a:pt x="16848" y="8128"/>
                </a:lnTo>
                <a:lnTo>
                  <a:pt x="16672" y="7799"/>
                </a:lnTo>
                <a:lnTo>
                  <a:pt x="16479" y="7478"/>
                </a:lnTo>
                <a:lnTo>
                  <a:pt x="16270" y="7165"/>
                </a:lnTo>
                <a:lnTo>
                  <a:pt x="16046" y="6868"/>
                </a:lnTo>
                <a:lnTo>
                  <a:pt x="15813" y="6580"/>
                </a:lnTo>
                <a:lnTo>
                  <a:pt x="15572" y="6299"/>
                </a:lnTo>
                <a:lnTo>
                  <a:pt x="15316" y="6034"/>
                </a:lnTo>
                <a:lnTo>
                  <a:pt x="15043" y="5777"/>
                </a:lnTo>
                <a:lnTo>
                  <a:pt x="14762" y="5537"/>
                </a:lnTo>
                <a:lnTo>
                  <a:pt x="14473" y="5304"/>
                </a:lnTo>
                <a:lnTo>
                  <a:pt x="14168" y="5087"/>
                </a:lnTo>
                <a:lnTo>
                  <a:pt x="13856" y="4887"/>
                </a:lnTo>
                <a:lnTo>
                  <a:pt x="13535" y="4702"/>
                </a:lnTo>
                <a:lnTo>
                  <a:pt x="13206" y="4534"/>
                </a:lnTo>
                <a:lnTo>
                  <a:pt x="12869" y="4373"/>
                </a:lnTo>
                <a:lnTo>
                  <a:pt x="12524" y="4237"/>
                </a:lnTo>
                <a:lnTo>
                  <a:pt x="12179" y="4117"/>
                </a:lnTo>
                <a:lnTo>
                  <a:pt x="11818" y="4004"/>
                </a:lnTo>
                <a:lnTo>
                  <a:pt x="11449" y="3916"/>
                </a:lnTo>
                <a:lnTo>
                  <a:pt x="11080" y="3852"/>
                </a:lnTo>
                <a:lnTo>
                  <a:pt x="10895" y="3820"/>
                </a:lnTo>
                <a:lnTo>
                  <a:pt x="10711" y="3796"/>
                </a:lnTo>
                <a:lnTo>
                  <a:pt x="10518" y="3780"/>
                </a:lnTo>
                <a:lnTo>
                  <a:pt x="10325" y="3763"/>
                </a:lnTo>
                <a:lnTo>
                  <a:pt x="10133" y="3755"/>
                </a:lnTo>
                <a:lnTo>
                  <a:pt x="9748" y="3755"/>
                </a:lnTo>
                <a:lnTo>
                  <a:pt x="9555" y="3763"/>
                </a:lnTo>
                <a:lnTo>
                  <a:pt x="9363" y="3772"/>
                </a:lnTo>
                <a:lnTo>
                  <a:pt x="9162" y="3788"/>
                </a:lnTo>
                <a:lnTo>
                  <a:pt x="8889" y="3820"/>
                </a:lnTo>
                <a:lnTo>
                  <a:pt x="8625" y="3860"/>
                </a:lnTo>
                <a:lnTo>
                  <a:pt x="8352" y="3908"/>
                </a:lnTo>
                <a:lnTo>
                  <a:pt x="8087" y="3956"/>
                </a:lnTo>
                <a:lnTo>
                  <a:pt x="7550" y="4068"/>
                </a:lnTo>
                <a:lnTo>
                  <a:pt x="7020" y="4181"/>
                </a:lnTo>
                <a:lnTo>
                  <a:pt x="6483" y="4285"/>
                </a:lnTo>
                <a:lnTo>
                  <a:pt x="6218" y="4325"/>
                </a:lnTo>
                <a:lnTo>
                  <a:pt x="5945" y="4365"/>
                </a:lnTo>
                <a:lnTo>
                  <a:pt x="5680" y="4397"/>
                </a:lnTo>
                <a:lnTo>
                  <a:pt x="5407" y="4413"/>
                </a:lnTo>
                <a:lnTo>
                  <a:pt x="5143" y="4421"/>
                </a:lnTo>
                <a:lnTo>
                  <a:pt x="4870" y="4413"/>
                </a:lnTo>
                <a:lnTo>
                  <a:pt x="4645" y="4397"/>
                </a:lnTo>
                <a:lnTo>
                  <a:pt x="4429" y="4373"/>
                </a:lnTo>
                <a:lnTo>
                  <a:pt x="4212" y="4333"/>
                </a:lnTo>
                <a:lnTo>
                  <a:pt x="4003" y="4285"/>
                </a:lnTo>
                <a:lnTo>
                  <a:pt x="3795" y="4229"/>
                </a:lnTo>
                <a:lnTo>
                  <a:pt x="3586" y="4165"/>
                </a:lnTo>
                <a:lnTo>
                  <a:pt x="3386" y="4084"/>
                </a:lnTo>
                <a:lnTo>
                  <a:pt x="3185" y="4004"/>
                </a:lnTo>
                <a:lnTo>
                  <a:pt x="2985" y="3908"/>
                </a:lnTo>
                <a:lnTo>
                  <a:pt x="2792" y="3804"/>
                </a:lnTo>
                <a:lnTo>
                  <a:pt x="2607" y="3691"/>
                </a:lnTo>
                <a:lnTo>
                  <a:pt x="2423" y="3571"/>
                </a:lnTo>
                <a:lnTo>
                  <a:pt x="2246" y="3451"/>
                </a:lnTo>
                <a:lnTo>
                  <a:pt x="2070" y="3314"/>
                </a:lnTo>
                <a:lnTo>
                  <a:pt x="1901" y="3170"/>
                </a:lnTo>
                <a:lnTo>
                  <a:pt x="1741" y="3025"/>
                </a:lnTo>
                <a:lnTo>
                  <a:pt x="1581" y="2873"/>
                </a:lnTo>
                <a:lnTo>
                  <a:pt x="1436" y="2712"/>
                </a:lnTo>
                <a:lnTo>
                  <a:pt x="1292" y="2544"/>
                </a:lnTo>
                <a:lnTo>
                  <a:pt x="1147" y="2376"/>
                </a:lnTo>
                <a:lnTo>
                  <a:pt x="1019" y="2199"/>
                </a:lnTo>
                <a:lnTo>
                  <a:pt x="891" y="2015"/>
                </a:lnTo>
                <a:lnTo>
                  <a:pt x="778" y="1830"/>
                </a:lnTo>
                <a:lnTo>
                  <a:pt x="666" y="1637"/>
                </a:lnTo>
                <a:lnTo>
                  <a:pt x="562" y="1445"/>
                </a:lnTo>
                <a:lnTo>
                  <a:pt x="465" y="1252"/>
                </a:lnTo>
                <a:lnTo>
                  <a:pt x="377" y="1044"/>
                </a:lnTo>
                <a:lnTo>
                  <a:pt x="305" y="843"/>
                </a:lnTo>
                <a:lnTo>
                  <a:pt x="233" y="635"/>
                </a:lnTo>
                <a:lnTo>
                  <a:pt x="168" y="426"/>
                </a:lnTo>
                <a:lnTo>
                  <a:pt x="120" y="217"/>
                </a:lnTo>
                <a:lnTo>
                  <a:pt x="72" y="1"/>
                </a:lnTo>
                <a:close/>
              </a:path>
            </a:pathLst>
          </a:custGeom>
          <a:solidFill>
            <a:srgbClr val="FA7F51">
              <a:alpha val="474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83" name="Google Shape;383;p28"/>
          <p:cNvGrpSpPr/>
          <p:nvPr/>
        </p:nvGrpSpPr>
        <p:grpSpPr>
          <a:xfrm>
            <a:off x="4813770" y="1895735"/>
            <a:ext cx="4074182" cy="2420201"/>
            <a:chOff x="-4074180" y="1895735"/>
            <a:chExt cx="4074182" cy="2420201"/>
          </a:xfrm>
        </p:grpSpPr>
        <p:sp>
          <p:nvSpPr>
            <p:cNvPr id="384" name="Google Shape;384;p28"/>
            <p:cNvSpPr/>
            <p:nvPr/>
          </p:nvSpPr>
          <p:spPr>
            <a:xfrm>
              <a:off x="-3213254" y="2819664"/>
              <a:ext cx="696346" cy="758019"/>
            </a:xfrm>
            <a:custGeom>
              <a:rect b="b" l="l" r="r" t="t"/>
              <a:pathLst>
                <a:path extrusionOk="0" h="52962" w="48653">
                  <a:moveTo>
                    <a:pt x="1" y="0"/>
                  </a:moveTo>
                  <a:lnTo>
                    <a:pt x="481" y="1287"/>
                  </a:lnTo>
                  <a:lnTo>
                    <a:pt x="946" y="2589"/>
                  </a:lnTo>
                  <a:lnTo>
                    <a:pt x="1380" y="3891"/>
                  </a:lnTo>
                  <a:lnTo>
                    <a:pt x="1798" y="5193"/>
                  </a:lnTo>
                  <a:lnTo>
                    <a:pt x="2186" y="6510"/>
                  </a:lnTo>
                  <a:lnTo>
                    <a:pt x="2573" y="7828"/>
                  </a:lnTo>
                  <a:lnTo>
                    <a:pt x="2930" y="9161"/>
                  </a:lnTo>
                  <a:lnTo>
                    <a:pt x="3255" y="10478"/>
                  </a:lnTo>
                  <a:lnTo>
                    <a:pt x="3379" y="11020"/>
                  </a:lnTo>
                  <a:lnTo>
                    <a:pt x="3488" y="11547"/>
                  </a:lnTo>
                  <a:lnTo>
                    <a:pt x="3581" y="12090"/>
                  </a:lnTo>
                  <a:lnTo>
                    <a:pt x="3658" y="12632"/>
                  </a:lnTo>
                  <a:lnTo>
                    <a:pt x="3736" y="13190"/>
                  </a:lnTo>
                  <a:lnTo>
                    <a:pt x="3782" y="13733"/>
                  </a:lnTo>
                  <a:lnTo>
                    <a:pt x="3875" y="14849"/>
                  </a:lnTo>
                  <a:lnTo>
                    <a:pt x="3937" y="15965"/>
                  </a:lnTo>
                  <a:lnTo>
                    <a:pt x="3984" y="17081"/>
                  </a:lnTo>
                  <a:lnTo>
                    <a:pt x="4046" y="19282"/>
                  </a:lnTo>
                  <a:lnTo>
                    <a:pt x="4092" y="20739"/>
                  </a:lnTo>
                  <a:lnTo>
                    <a:pt x="4108" y="22195"/>
                  </a:lnTo>
                  <a:lnTo>
                    <a:pt x="4123" y="23637"/>
                  </a:lnTo>
                  <a:lnTo>
                    <a:pt x="4139" y="25078"/>
                  </a:lnTo>
                  <a:lnTo>
                    <a:pt x="4123" y="26535"/>
                  </a:lnTo>
                  <a:lnTo>
                    <a:pt x="4108" y="27977"/>
                  </a:lnTo>
                  <a:lnTo>
                    <a:pt x="4077" y="29403"/>
                  </a:lnTo>
                  <a:lnTo>
                    <a:pt x="4046" y="30844"/>
                  </a:lnTo>
                  <a:lnTo>
                    <a:pt x="3999" y="32270"/>
                  </a:lnTo>
                  <a:lnTo>
                    <a:pt x="3937" y="33696"/>
                  </a:lnTo>
                  <a:lnTo>
                    <a:pt x="3875" y="35122"/>
                  </a:lnTo>
                  <a:lnTo>
                    <a:pt x="3798" y="36548"/>
                  </a:lnTo>
                  <a:lnTo>
                    <a:pt x="3705" y="37958"/>
                  </a:lnTo>
                  <a:lnTo>
                    <a:pt x="3596" y="39369"/>
                  </a:lnTo>
                  <a:lnTo>
                    <a:pt x="3488" y="40764"/>
                  </a:lnTo>
                  <a:lnTo>
                    <a:pt x="3364" y="42158"/>
                  </a:lnTo>
                  <a:lnTo>
                    <a:pt x="3317" y="42670"/>
                  </a:lnTo>
                  <a:lnTo>
                    <a:pt x="3596" y="43119"/>
                  </a:lnTo>
                  <a:lnTo>
                    <a:pt x="4867" y="45212"/>
                  </a:lnTo>
                  <a:lnTo>
                    <a:pt x="6200" y="47397"/>
                  </a:lnTo>
                  <a:lnTo>
                    <a:pt x="9114" y="52109"/>
                  </a:lnTo>
                  <a:lnTo>
                    <a:pt x="9657" y="52961"/>
                  </a:lnTo>
                  <a:lnTo>
                    <a:pt x="10649" y="52837"/>
                  </a:lnTo>
                  <a:lnTo>
                    <a:pt x="13826" y="52450"/>
                  </a:lnTo>
                  <a:lnTo>
                    <a:pt x="17081" y="52078"/>
                  </a:lnTo>
                  <a:lnTo>
                    <a:pt x="20429" y="51737"/>
                  </a:lnTo>
                  <a:lnTo>
                    <a:pt x="23931" y="51396"/>
                  </a:lnTo>
                  <a:lnTo>
                    <a:pt x="26675" y="51148"/>
                  </a:lnTo>
                  <a:lnTo>
                    <a:pt x="29449" y="50916"/>
                  </a:lnTo>
                  <a:lnTo>
                    <a:pt x="32270" y="50699"/>
                  </a:lnTo>
                  <a:lnTo>
                    <a:pt x="35122" y="50482"/>
                  </a:lnTo>
                  <a:lnTo>
                    <a:pt x="38036" y="50280"/>
                  </a:lnTo>
                  <a:lnTo>
                    <a:pt x="41012" y="50094"/>
                  </a:lnTo>
                  <a:lnTo>
                    <a:pt x="44034" y="49924"/>
                  </a:lnTo>
                  <a:lnTo>
                    <a:pt x="47134" y="49753"/>
                  </a:lnTo>
                  <a:lnTo>
                    <a:pt x="48591" y="49676"/>
                  </a:lnTo>
                  <a:lnTo>
                    <a:pt x="48637" y="48219"/>
                  </a:lnTo>
                  <a:lnTo>
                    <a:pt x="48653" y="47397"/>
                  </a:lnTo>
                  <a:lnTo>
                    <a:pt x="48653" y="46607"/>
                  </a:lnTo>
                  <a:lnTo>
                    <a:pt x="48637" y="45258"/>
                  </a:lnTo>
                  <a:lnTo>
                    <a:pt x="47304" y="45057"/>
                  </a:lnTo>
                  <a:lnTo>
                    <a:pt x="46033" y="44855"/>
                  </a:lnTo>
                  <a:lnTo>
                    <a:pt x="44669" y="44638"/>
                  </a:lnTo>
                  <a:lnTo>
                    <a:pt x="43290" y="44421"/>
                  </a:lnTo>
                  <a:lnTo>
                    <a:pt x="40578" y="44049"/>
                  </a:lnTo>
                  <a:lnTo>
                    <a:pt x="38439" y="43739"/>
                  </a:lnTo>
                  <a:lnTo>
                    <a:pt x="35990" y="43398"/>
                  </a:lnTo>
                  <a:lnTo>
                    <a:pt x="33541" y="43088"/>
                  </a:lnTo>
                  <a:lnTo>
                    <a:pt x="31108" y="42809"/>
                  </a:lnTo>
                  <a:lnTo>
                    <a:pt x="28690" y="42530"/>
                  </a:lnTo>
                  <a:lnTo>
                    <a:pt x="25078" y="42096"/>
                  </a:lnTo>
                  <a:lnTo>
                    <a:pt x="23249" y="41879"/>
                  </a:lnTo>
                  <a:lnTo>
                    <a:pt x="21436" y="41647"/>
                  </a:lnTo>
                  <a:lnTo>
                    <a:pt x="21281" y="41632"/>
                  </a:lnTo>
                  <a:lnTo>
                    <a:pt x="21250" y="41539"/>
                  </a:lnTo>
                  <a:lnTo>
                    <a:pt x="19886" y="38036"/>
                  </a:lnTo>
                  <a:lnTo>
                    <a:pt x="18507" y="34533"/>
                  </a:lnTo>
                  <a:lnTo>
                    <a:pt x="17096" y="31046"/>
                  </a:lnTo>
                  <a:lnTo>
                    <a:pt x="15670" y="27574"/>
                  </a:lnTo>
                  <a:lnTo>
                    <a:pt x="14415" y="24536"/>
                  </a:lnTo>
                  <a:lnTo>
                    <a:pt x="14260" y="24195"/>
                  </a:lnTo>
                  <a:lnTo>
                    <a:pt x="14089" y="23854"/>
                  </a:lnTo>
                  <a:lnTo>
                    <a:pt x="13733" y="23187"/>
                  </a:lnTo>
                  <a:lnTo>
                    <a:pt x="13562" y="22862"/>
                  </a:lnTo>
                  <a:lnTo>
                    <a:pt x="13407" y="22521"/>
                  </a:lnTo>
                  <a:lnTo>
                    <a:pt x="13252" y="22180"/>
                  </a:lnTo>
                  <a:lnTo>
                    <a:pt x="13128" y="21839"/>
                  </a:lnTo>
                  <a:lnTo>
                    <a:pt x="12477" y="19933"/>
                  </a:lnTo>
                  <a:lnTo>
                    <a:pt x="12152" y="18987"/>
                  </a:lnTo>
                  <a:lnTo>
                    <a:pt x="11811" y="18042"/>
                  </a:lnTo>
                  <a:lnTo>
                    <a:pt x="11470" y="17112"/>
                  </a:lnTo>
                  <a:lnTo>
                    <a:pt x="11098" y="16166"/>
                  </a:lnTo>
                  <a:lnTo>
                    <a:pt x="10726" y="15236"/>
                  </a:lnTo>
                  <a:lnTo>
                    <a:pt x="10339" y="14306"/>
                  </a:lnTo>
                  <a:lnTo>
                    <a:pt x="9719" y="12927"/>
                  </a:lnTo>
                  <a:lnTo>
                    <a:pt x="9068" y="11547"/>
                  </a:lnTo>
                  <a:lnTo>
                    <a:pt x="8386" y="10184"/>
                  </a:lnTo>
                  <a:lnTo>
                    <a:pt x="7688" y="8835"/>
                  </a:lnTo>
                  <a:lnTo>
                    <a:pt x="7332" y="8169"/>
                  </a:lnTo>
                  <a:lnTo>
                    <a:pt x="6960" y="7518"/>
                  </a:lnTo>
                  <a:lnTo>
                    <a:pt x="6572" y="6882"/>
                  </a:lnTo>
                  <a:lnTo>
                    <a:pt x="6185" y="6247"/>
                  </a:lnTo>
                  <a:lnTo>
                    <a:pt x="5782" y="5611"/>
                  </a:lnTo>
                  <a:lnTo>
                    <a:pt x="5348" y="4991"/>
                  </a:lnTo>
                  <a:lnTo>
                    <a:pt x="4914" y="4387"/>
                  </a:lnTo>
                  <a:lnTo>
                    <a:pt x="4449" y="3813"/>
                  </a:lnTo>
                  <a:lnTo>
                    <a:pt x="3968" y="3240"/>
                  </a:lnTo>
                  <a:lnTo>
                    <a:pt x="3472" y="2697"/>
                  </a:lnTo>
                  <a:lnTo>
                    <a:pt x="2961" y="2170"/>
                  </a:lnTo>
                  <a:lnTo>
                    <a:pt x="2418" y="1674"/>
                  </a:lnTo>
                  <a:lnTo>
                    <a:pt x="2139" y="1442"/>
                  </a:lnTo>
                  <a:lnTo>
                    <a:pt x="1845" y="1209"/>
                  </a:lnTo>
                  <a:lnTo>
                    <a:pt x="1566" y="992"/>
                  </a:lnTo>
                  <a:lnTo>
                    <a:pt x="1256" y="775"/>
                  </a:lnTo>
                  <a:lnTo>
                    <a:pt x="961" y="574"/>
                  </a:lnTo>
                  <a:lnTo>
                    <a:pt x="652" y="372"/>
                  </a:lnTo>
                  <a:lnTo>
                    <a:pt x="326" y="18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28"/>
            <p:cNvSpPr/>
            <p:nvPr/>
          </p:nvSpPr>
          <p:spPr>
            <a:xfrm>
              <a:off x="-749572" y="4191703"/>
              <a:ext cx="749574" cy="124232"/>
            </a:xfrm>
            <a:custGeom>
              <a:rect b="b" l="l" r="r" t="t"/>
              <a:pathLst>
                <a:path extrusionOk="0" h="8680" w="52372">
                  <a:moveTo>
                    <a:pt x="4107" y="0"/>
                  </a:moveTo>
                  <a:lnTo>
                    <a:pt x="3890" y="16"/>
                  </a:lnTo>
                  <a:lnTo>
                    <a:pt x="3673" y="47"/>
                  </a:lnTo>
                  <a:lnTo>
                    <a:pt x="3456" y="78"/>
                  </a:lnTo>
                  <a:lnTo>
                    <a:pt x="3255" y="124"/>
                  </a:lnTo>
                  <a:lnTo>
                    <a:pt x="3053" y="186"/>
                  </a:lnTo>
                  <a:lnTo>
                    <a:pt x="2852" y="264"/>
                  </a:lnTo>
                  <a:lnTo>
                    <a:pt x="2650" y="341"/>
                  </a:lnTo>
                  <a:lnTo>
                    <a:pt x="2449" y="419"/>
                  </a:lnTo>
                  <a:lnTo>
                    <a:pt x="2263" y="512"/>
                  </a:lnTo>
                  <a:lnTo>
                    <a:pt x="2092" y="620"/>
                  </a:lnTo>
                  <a:lnTo>
                    <a:pt x="1906" y="729"/>
                  </a:lnTo>
                  <a:lnTo>
                    <a:pt x="1736" y="853"/>
                  </a:lnTo>
                  <a:lnTo>
                    <a:pt x="1581" y="992"/>
                  </a:lnTo>
                  <a:lnTo>
                    <a:pt x="1426" y="1116"/>
                  </a:lnTo>
                  <a:lnTo>
                    <a:pt x="1271" y="1271"/>
                  </a:lnTo>
                  <a:lnTo>
                    <a:pt x="1132" y="1411"/>
                  </a:lnTo>
                  <a:lnTo>
                    <a:pt x="992" y="1581"/>
                  </a:lnTo>
                  <a:lnTo>
                    <a:pt x="853" y="1736"/>
                  </a:lnTo>
                  <a:lnTo>
                    <a:pt x="744" y="1907"/>
                  </a:lnTo>
                  <a:lnTo>
                    <a:pt x="620" y="2077"/>
                  </a:lnTo>
                  <a:lnTo>
                    <a:pt x="527" y="2263"/>
                  </a:lnTo>
                  <a:lnTo>
                    <a:pt x="419" y="2449"/>
                  </a:lnTo>
                  <a:lnTo>
                    <a:pt x="341" y="2651"/>
                  </a:lnTo>
                  <a:lnTo>
                    <a:pt x="264" y="2837"/>
                  </a:lnTo>
                  <a:lnTo>
                    <a:pt x="186" y="3038"/>
                  </a:lnTo>
                  <a:lnTo>
                    <a:pt x="140" y="3255"/>
                  </a:lnTo>
                  <a:lnTo>
                    <a:pt x="93" y="3457"/>
                  </a:lnTo>
                  <a:lnTo>
                    <a:pt x="47" y="3674"/>
                  </a:lnTo>
                  <a:lnTo>
                    <a:pt x="16" y="3891"/>
                  </a:lnTo>
                  <a:lnTo>
                    <a:pt x="0" y="4108"/>
                  </a:lnTo>
                  <a:lnTo>
                    <a:pt x="0" y="4340"/>
                  </a:lnTo>
                  <a:lnTo>
                    <a:pt x="0" y="4557"/>
                  </a:lnTo>
                  <a:lnTo>
                    <a:pt x="16" y="4774"/>
                  </a:lnTo>
                  <a:lnTo>
                    <a:pt x="47" y="4991"/>
                  </a:lnTo>
                  <a:lnTo>
                    <a:pt x="93" y="5208"/>
                  </a:lnTo>
                  <a:lnTo>
                    <a:pt x="140" y="5425"/>
                  </a:lnTo>
                  <a:lnTo>
                    <a:pt x="186" y="5627"/>
                  </a:lnTo>
                  <a:lnTo>
                    <a:pt x="264" y="5828"/>
                  </a:lnTo>
                  <a:lnTo>
                    <a:pt x="341" y="6030"/>
                  </a:lnTo>
                  <a:lnTo>
                    <a:pt x="419" y="6216"/>
                  </a:lnTo>
                  <a:lnTo>
                    <a:pt x="527" y="6402"/>
                  </a:lnTo>
                  <a:lnTo>
                    <a:pt x="620" y="6588"/>
                  </a:lnTo>
                  <a:lnTo>
                    <a:pt x="744" y="6758"/>
                  </a:lnTo>
                  <a:lnTo>
                    <a:pt x="853" y="6929"/>
                  </a:lnTo>
                  <a:lnTo>
                    <a:pt x="992" y="7099"/>
                  </a:lnTo>
                  <a:lnTo>
                    <a:pt x="1132" y="7254"/>
                  </a:lnTo>
                  <a:lnTo>
                    <a:pt x="1271" y="7409"/>
                  </a:lnTo>
                  <a:lnTo>
                    <a:pt x="1426" y="7549"/>
                  </a:lnTo>
                  <a:lnTo>
                    <a:pt x="1581" y="7688"/>
                  </a:lnTo>
                  <a:lnTo>
                    <a:pt x="1736" y="7812"/>
                  </a:lnTo>
                  <a:lnTo>
                    <a:pt x="1906" y="7936"/>
                  </a:lnTo>
                  <a:lnTo>
                    <a:pt x="2092" y="8045"/>
                  </a:lnTo>
                  <a:lnTo>
                    <a:pt x="2263" y="8153"/>
                  </a:lnTo>
                  <a:lnTo>
                    <a:pt x="2449" y="8246"/>
                  </a:lnTo>
                  <a:lnTo>
                    <a:pt x="2650" y="8339"/>
                  </a:lnTo>
                  <a:lnTo>
                    <a:pt x="2852" y="8417"/>
                  </a:lnTo>
                  <a:lnTo>
                    <a:pt x="3053" y="8479"/>
                  </a:lnTo>
                  <a:lnTo>
                    <a:pt x="3255" y="8541"/>
                  </a:lnTo>
                  <a:lnTo>
                    <a:pt x="3456" y="8587"/>
                  </a:lnTo>
                  <a:lnTo>
                    <a:pt x="3673" y="8634"/>
                  </a:lnTo>
                  <a:lnTo>
                    <a:pt x="3890" y="8649"/>
                  </a:lnTo>
                  <a:lnTo>
                    <a:pt x="4107" y="8665"/>
                  </a:lnTo>
                  <a:lnTo>
                    <a:pt x="4340" y="8680"/>
                  </a:lnTo>
                  <a:lnTo>
                    <a:pt x="48032" y="8680"/>
                  </a:lnTo>
                  <a:lnTo>
                    <a:pt x="48249" y="8665"/>
                  </a:lnTo>
                  <a:lnTo>
                    <a:pt x="48482" y="8649"/>
                  </a:lnTo>
                  <a:lnTo>
                    <a:pt x="48699" y="8634"/>
                  </a:lnTo>
                  <a:lnTo>
                    <a:pt x="48900" y="8587"/>
                  </a:lnTo>
                  <a:lnTo>
                    <a:pt x="49117" y="8541"/>
                  </a:lnTo>
                  <a:lnTo>
                    <a:pt x="49319" y="8479"/>
                  </a:lnTo>
                  <a:lnTo>
                    <a:pt x="49520" y="8417"/>
                  </a:lnTo>
                  <a:lnTo>
                    <a:pt x="49722" y="8339"/>
                  </a:lnTo>
                  <a:lnTo>
                    <a:pt x="49908" y="8246"/>
                  </a:lnTo>
                  <a:lnTo>
                    <a:pt x="50094" y="8153"/>
                  </a:lnTo>
                  <a:lnTo>
                    <a:pt x="50280" y="8045"/>
                  </a:lnTo>
                  <a:lnTo>
                    <a:pt x="50466" y="7936"/>
                  </a:lnTo>
                  <a:lnTo>
                    <a:pt x="50636" y="7812"/>
                  </a:lnTo>
                  <a:lnTo>
                    <a:pt x="50791" y="7688"/>
                  </a:lnTo>
                  <a:lnTo>
                    <a:pt x="50946" y="7549"/>
                  </a:lnTo>
                  <a:lnTo>
                    <a:pt x="51101" y="7409"/>
                  </a:lnTo>
                  <a:lnTo>
                    <a:pt x="51241" y="7254"/>
                  </a:lnTo>
                  <a:lnTo>
                    <a:pt x="51380" y="7099"/>
                  </a:lnTo>
                  <a:lnTo>
                    <a:pt x="51504" y="6929"/>
                  </a:lnTo>
                  <a:lnTo>
                    <a:pt x="51628" y="6758"/>
                  </a:lnTo>
                  <a:lnTo>
                    <a:pt x="51737" y="6588"/>
                  </a:lnTo>
                  <a:lnTo>
                    <a:pt x="51845" y="6402"/>
                  </a:lnTo>
                  <a:lnTo>
                    <a:pt x="51938" y="6216"/>
                  </a:lnTo>
                  <a:lnTo>
                    <a:pt x="52031" y="6030"/>
                  </a:lnTo>
                  <a:lnTo>
                    <a:pt x="52109" y="5828"/>
                  </a:lnTo>
                  <a:lnTo>
                    <a:pt x="52171" y="5627"/>
                  </a:lnTo>
                  <a:lnTo>
                    <a:pt x="52233" y="5425"/>
                  </a:lnTo>
                  <a:lnTo>
                    <a:pt x="52279" y="5208"/>
                  </a:lnTo>
                  <a:lnTo>
                    <a:pt x="52326" y="4991"/>
                  </a:lnTo>
                  <a:lnTo>
                    <a:pt x="52357" y="4774"/>
                  </a:lnTo>
                  <a:lnTo>
                    <a:pt x="52372" y="4557"/>
                  </a:lnTo>
                  <a:lnTo>
                    <a:pt x="52372" y="4340"/>
                  </a:lnTo>
                  <a:lnTo>
                    <a:pt x="52372" y="4108"/>
                  </a:lnTo>
                  <a:lnTo>
                    <a:pt x="52357" y="3891"/>
                  </a:lnTo>
                  <a:lnTo>
                    <a:pt x="52326" y="3674"/>
                  </a:lnTo>
                  <a:lnTo>
                    <a:pt x="52279" y="3457"/>
                  </a:lnTo>
                  <a:lnTo>
                    <a:pt x="52233" y="3255"/>
                  </a:lnTo>
                  <a:lnTo>
                    <a:pt x="52171" y="3038"/>
                  </a:lnTo>
                  <a:lnTo>
                    <a:pt x="52109" y="2837"/>
                  </a:lnTo>
                  <a:lnTo>
                    <a:pt x="52031" y="2651"/>
                  </a:lnTo>
                  <a:lnTo>
                    <a:pt x="51938" y="2449"/>
                  </a:lnTo>
                  <a:lnTo>
                    <a:pt x="51845" y="2263"/>
                  </a:lnTo>
                  <a:lnTo>
                    <a:pt x="51737" y="2077"/>
                  </a:lnTo>
                  <a:lnTo>
                    <a:pt x="51628" y="1907"/>
                  </a:lnTo>
                  <a:lnTo>
                    <a:pt x="51504" y="1736"/>
                  </a:lnTo>
                  <a:lnTo>
                    <a:pt x="51380" y="1581"/>
                  </a:lnTo>
                  <a:lnTo>
                    <a:pt x="51241" y="1411"/>
                  </a:lnTo>
                  <a:lnTo>
                    <a:pt x="51101" y="1271"/>
                  </a:lnTo>
                  <a:lnTo>
                    <a:pt x="50946" y="1116"/>
                  </a:lnTo>
                  <a:lnTo>
                    <a:pt x="50791" y="992"/>
                  </a:lnTo>
                  <a:lnTo>
                    <a:pt x="50636" y="853"/>
                  </a:lnTo>
                  <a:lnTo>
                    <a:pt x="50466" y="729"/>
                  </a:lnTo>
                  <a:lnTo>
                    <a:pt x="50280" y="620"/>
                  </a:lnTo>
                  <a:lnTo>
                    <a:pt x="50094" y="512"/>
                  </a:lnTo>
                  <a:lnTo>
                    <a:pt x="49908" y="419"/>
                  </a:lnTo>
                  <a:lnTo>
                    <a:pt x="49722" y="341"/>
                  </a:lnTo>
                  <a:lnTo>
                    <a:pt x="49520" y="264"/>
                  </a:lnTo>
                  <a:lnTo>
                    <a:pt x="49319" y="186"/>
                  </a:lnTo>
                  <a:lnTo>
                    <a:pt x="49117" y="124"/>
                  </a:lnTo>
                  <a:lnTo>
                    <a:pt x="48900" y="78"/>
                  </a:lnTo>
                  <a:lnTo>
                    <a:pt x="48699" y="47"/>
                  </a:lnTo>
                  <a:lnTo>
                    <a:pt x="48482" y="16"/>
                  </a:lnTo>
                  <a:lnTo>
                    <a:pt x="48249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28"/>
            <p:cNvSpPr/>
            <p:nvPr/>
          </p:nvSpPr>
          <p:spPr>
            <a:xfrm>
              <a:off x="-1567918" y="2214947"/>
              <a:ext cx="910862" cy="809486"/>
            </a:xfrm>
            <a:custGeom>
              <a:rect b="b" l="l" r="r" t="t"/>
              <a:pathLst>
                <a:path extrusionOk="0" h="56558" w="63641">
                  <a:moveTo>
                    <a:pt x="36486" y="1"/>
                  </a:moveTo>
                  <a:lnTo>
                    <a:pt x="21389" y="6123"/>
                  </a:lnTo>
                  <a:lnTo>
                    <a:pt x="19576" y="6867"/>
                  </a:lnTo>
                  <a:lnTo>
                    <a:pt x="17670" y="7642"/>
                  </a:lnTo>
                  <a:lnTo>
                    <a:pt x="15686" y="8463"/>
                  </a:lnTo>
                  <a:lnTo>
                    <a:pt x="13671" y="9347"/>
                  </a:lnTo>
                  <a:lnTo>
                    <a:pt x="11625" y="10261"/>
                  </a:lnTo>
                  <a:lnTo>
                    <a:pt x="10586" y="10726"/>
                  </a:lnTo>
                  <a:lnTo>
                    <a:pt x="9563" y="11222"/>
                  </a:lnTo>
                  <a:lnTo>
                    <a:pt x="8540" y="11718"/>
                  </a:lnTo>
                  <a:lnTo>
                    <a:pt x="7518" y="12214"/>
                  </a:lnTo>
                  <a:lnTo>
                    <a:pt x="6495" y="12741"/>
                  </a:lnTo>
                  <a:lnTo>
                    <a:pt x="5503" y="13268"/>
                  </a:lnTo>
                  <a:lnTo>
                    <a:pt x="4898" y="13593"/>
                  </a:lnTo>
                  <a:lnTo>
                    <a:pt x="4294" y="13965"/>
                  </a:lnTo>
                  <a:lnTo>
                    <a:pt x="3984" y="14167"/>
                  </a:lnTo>
                  <a:lnTo>
                    <a:pt x="3658" y="14384"/>
                  </a:lnTo>
                  <a:lnTo>
                    <a:pt x="3348" y="14601"/>
                  </a:lnTo>
                  <a:lnTo>
                    <a:pt x="3054" y="14849"/>
                  </a:lnTo>
                  <a:lnTo>
                    <a:pt x="2744" y="15097"/>
                  </a:lnTo>
                  <a:lnTo>
                    <a:pt x="2449" y="15360"/>
                  </a:lnTo>
                  <a:lnTo>
                    <a:pt x="2170" y="15639"/>
                  </a:lnTo>
                  <a:lnTo>
                    <a:pt x="1891" y="15934"/>
                  </a:lnTo>
                  <a:lnTo>
                    <a:pt x="1628" y="16244"/>
                  </a:lnTo>
                  <a:lnTo>
                    <a:pt x="1380" y="16569"/>
                  </a:lnTo>
                  <a:lnTo>
                    <a:pt x="1147" y="16910"/>
                  </a:lnTo>
                  <a:lnTo>
                    <a:pt x="930" y="17282"/>
                  </a:lnTo>
                  <a:lnTo>
                    <a:pt x="713" y="17701"/>
                  </a:lnTo>
                  <a:lnTo>
                    <a:pt x="512" y="18150"/>
                  </a:lnTo>
                  <a:lnTo>
                    <a:pt x="357" y="18615"/>
                  </a:lnTo>
                  <a:lnTo>
                    <a:pt x="217" y="19096"/>
                  </a:lnTo>
                  <a:lnTo>
                    <a:pt x="124" y="19576"/>
                  </a:lnTo>
                  <a:lnTo>
                    <a:pt x="47" y="20072"/>
                  </a:lnTo>
                  <a:lnTo>
                    <a:pt x="0" y="20568"/>
                  </a:lnTo>
                  <a:lnTo>
                    <a:pt x="0" y="21080"/>
                  </a:lnTo>
                  <a:lnTo>
                    <a:pt x="16" y="21591"/>
                  </a:lnTo>
                  <a:lnTo>
                    <a:pt x="62" y="22118"/>
                  </a:lnTo>
                  <a:lnTo>
                    <a:pt x="140" y="22629"/>
                  </a:lnTo>
                  <a:lnTo>
                    <a:pt x="248" y="23156"/>
                  </a:lnTo>
                  <a:lnTo>
                    <a:pt x="388" y="23683"/>
                  </a:lnTo>
                  <a:lnTo>
                    <a:pt x="543" y="24195"/>
                  </a:lnTo>
                  <a:lnTo>
                    <a:pt x="744" y="24722"/>
                  </a:lnTo>
                  <a:lnTo>
                    <a:pt x="977" y="25233"/>
                  </a:lnTo>
                  <a:lnTo>
                    <a:pt x="1209" y="25698"/>
                  </a:lnTo>
                  <a:lnTo>
                    <a:pt x="1457" y="26163"/>
                  </a:lnTo>
                  <a:lnTo>
                    <a:pt x="1736" y="26613"/>
                  </a:lnTo>
                  <a:lnTo>
                    <a:pt x="2015" y="27062"/>
                  </a:lnTo>
                  <a:lnTo>
                    <a:pt x="2310" y="27481"/>
                  </a:lnTo>
                  <a:lnTo>
                    <a:pt x="2620" y="27899"/>
                  </a:lnTo>
                  <a:lnTo>
                    <a:pt x="2945" y="28302"/>
                  </a:lnTo>
                  <a:lnTo>
                    <a:pt x="3286" y="28690"/>
                  </a:lnTo>
                  <a:lnTo>
                    <a:pt x="3627" y="29077"/>
                  </a:lnTo>
                  <a:lnTo>
                    <a:pt x="3999" y="29449"/>
                  </a:lnTo>
                  <a:lnTo>
                    <a:pt x="4356" y="29806"/>
                  </a:lnTo>
                  <a:lnTo>
                    <a:pt x="4743" y="30162"/>
                  </a:lnTo>
                  <a:lnTo>
                    <a:pt x="5131" y="30503"/>
                  </a:lnTo>
                  <a:lnTo>
                    <a:pt x="5518" y="30829"/>
                  </a:lnTo>
                  <a:lnTo>
                    <a:pt x="5921" y="31154"/>
                  </a:lnTo>
                  <a:lnTo>
                    <a:pt x="6340" y="31480"/>
                  </a:lnTo>
                  <a:lnTo>
                    <a:pt x="6758" y="31789"/>
                  </a:lnTo>
                  <a:lnTo>
                    <a:pt x="7177" y="32084"/>
                  </a:lnTo>
                  <a:lnTo>
                    <a:pt x="8044" y="32673"/>
                  </a:lnTo>
                  <a:lnTo>
                    <a:pt x="8912" y="33231"/>
                  </a:lnTo>
                  <a:lnTo>
                    <a:pt x="9811" y="33773"/>
                  </a:lnTo>
                  <a:lnTo>
                    <a:pt x="10695" y="34285"/>
                  </a:lnTo>
                  <a:lnTo>
                    <a:pt x="11594" y="34796"/>
                  </a:lnTo>
                  <a:lnTo>
                    <a:pt x="13361" y="35757"/>
                  </a:lnTo>
                  <a:lnTo>
                    <a:pt x="14709" y="36486"/>
                  </a:lnTo>
                  <a:lnTo>
                    <a:pt x="15996" y="37214"/>
                  </a:lnTo>
                  <a:lnTo>
                    <a:pt x="47118" y="55085"/>
                  </a:lnTo>
                  <a:lnTo>
                    <a:pt x="47661" y="55379"/>
                  </a:lnTo>
                  <a:lnTo>
                    <a:pt x="48219" y="55627"/>
                  </a:lnTo>
                  <a:lnTo>
                    <a:pt x="48745" y="55844"/>
                  </a:lnTo>
                  <a:lnTo>
                    <a:pt x="49272" y="56030"/>
                  </a:lnTo>
                  <a:lnTo>
                    <a:pt x="49815" y="56185"/>
                  </a:lnTo>
                  <a:lnTo>
                    <a:pt x="50373" y="56325"/>
                  </a:lnTo>
                  <a:lnTo>
                    <a:pt x="50915" y="56418"/>
                  </a:lnTo>
                  <a:lnTo>
                    <a:pt x="51473" y="56495"/>
                  </a:lnTo>
                  <a:lnTo>
                    <a:pt x="52031" y="56542"/>
                  </a:lnTo>
                  <a:lnTo>
                    <a:pt x="52605" y="56557"/>
                  </a:lnTo>
                  <a:lnTo>
                    <a:pt x="53023" y="56542"/>
                  </a:lnTo>
                  <a:lnTo>
                    <a:pt x="53426" y="56526"/>
                  </a:lnTo>
                  <a:lnTo>
                    <a:pt x="53829" y="56480"/>
                  </a:lnTo>
                  <a:lnTo>
                    <a:pt x="54232" y="56433"/>
                  </a:lnTo>
                  <a:lnTo>
                    <a:pt x="54635" y="56371"/>
                  </a:lnTo>
                  <a:lnTo>
                    <a:pt x="55023" y="56278"/>
                  </a:lnTo>
                  <a:lnTo>
                    <a:pt x="55410" y="56185"/>
                  </a:lnTo>
                  <a:lnTo>
                    <a:pt x="55798" y="56077"/>
                  </a:lnTo>
                  <a:lnTo>
                    <a:pt x="56170" y="55953"/>
                  </a:lnTo>
                  <a:lnTo>
                    <a:pt x="56542" y="55829"/>
                  </a:lnTo>
                  <a:lnTo>
                    <a:pt x="56914" y="55674"/>
                  </a:lnTo>
                  <a:lnTo>
                    <a:pt x="57286" y="55519"/>
                  </a:lnTo>
                  <a:lnTo>
                    <a:pt x="57627" y="55333"/>
                  </a:lnTo>
                  <a:lnTo>
                    <a:pt x="57983" y="55147"/>
                  </a:lnTo>
                  <a:lnTo>
                    <a:pt x="58324" y="54961"/>
                  </a:lnTo>
                  <a:lnTo>
                    <a:pt x="58665" y="54744"/>
                  </a:lnTo>
                  <a:lnTo>
                    <a:pt x="58990" y="54527"/>
                  </a:lnTo>
                  <a:lnTo>
                    <a:pt x="59300" y="54294"/>
                  </a:lnTo>
                  <a:lnTo>
                    <a:pt x="59610" y="54046"/>
                  </a:lnTo>
                  <a:lnTo>
                    <a:pt x="59920" y="53783"/>
                  </a:lnTo>
                  <a:lnTo>
                    <a:pt x="60199" y="53519"/>
                  </a:lnTo>
                  <a:lnTo>
                    <a:pt x="60494" y="53240"/>
                  </a:lnTo>
                  <a:lnTo>
                    <a:pt x="60757" y="52946"/>
                  </a:lnTo>
                  <a:lnTo>
                    <a:pt x="61021" y="52651"/>
                  </a:lnTo>
                  <a:lnTo>
                    <a:pt x="61284" y="52342"/>
                  </a:lnTo>
                  <a:lnTo>
                    <a:pt x="61517" y="52016"/>
                  </a:lnTo>
                  <a:lnTo>
                    <a:pt x="61749" y="51691"/>
                  </a:lnTo>
                  <a:lnTo>
                    <a:pt x="61966" y="51350"/>
                  </a:lnTo>
                  <a:lnTo>
                    <a:pt x="62183" y="51009"/>
                  </a:lnTo>
                  <a:lnTo>
                    <a:pt x="62369" y="50652"/>
                  </a:lnTo>
                  <a:lnTo>
                    <a:pt x="62555" y="50280"/>
                  </a:lnTo>
                  <a:lnTo>
                    <a:pt x="62726" y="49908"/>
                  </a:lnTo>
                  <a:lnTo>
                    <a:pt x="62943" y="49381"/>
                  </a:lnTo>
                  <a:lnTo>
                    <a:pt x="63129" y="48854"/>
                  </a:lnTo>
                  <a:lnTo>
                    <a:pt x="63284" y="48327"/>
                  </a:lnTo>
                  <a:lnTo>
                    <a:pt x="63408" y="47785"/>
                  </a:lnTo>
                  <a:lnTo>
                    <a:pt x="63501" y="47242"/>
                  </a:lnTo>
                  <a:lnTo>
                    <a:pt x="63578" y="46715"/>
                  </a:lnTo>
                  <a:lnTo>
                    <a:pt x="63625" y="46173"/>
                  </a:lnTo>
                  <a:lnTo>
                    <a:pt x="63640" y="45630"/>
                  </a:lnTo>
                  <a:lnTo>
                    <a:pt x="63640" y="45088"/>
                  </a:lnTo>
                  <a:lnTo>
                    <a:pt x="63594" y="44561"/>
                  </a:lnTo>
                  <a:lnTo>
                    <a:pt x="63532" y="44034"/>
                  </a:lnTo>
                  <a:lnTo>
                    <a:pt x="63454" y="43507"/>
                  </a:lnTo>
                  <a:lnTo>
                    <a:pt x="63346" y="42980"/>
                  </a:lnTo>
                  <a:lnTo>
                    <a:pt x="63206" y="42468"/>
                  </a:lnTo>
                  <a:lnTo>
                    <a:pt x="63051" y="41973"/>
                  </a:lnTo>
                  <a:lnTo>
                    <a:pt x="62865" y="41477"/>
                  </a:lnTo>
                  <a:lnTo>
                    <a:pt x="62664" y="40981"/>
                  </a:lnTo>
                  <a:lnTo>
                    <a:pt x="62431" y="40500"/>
                  </a:lnTo>
                  <a:lnTo>
                    <a:pt x="62183" y="40035"/>
                  </a:lnTo>
                  <a:lnTo>
                    <a:pt x="61904" y="39586"/>
                  </a:lnTo>
                  <a:lnTo>
                    <a:pt x="61610" y="39136"/>
                  </a:lnTo>
                  <a:lnTo>
                    <a:pt x="61300" y="38718"/>
                  </a:lnTo>
                  <a:lnTo>
                    <a:pt x="60959" y="38299"/>
                  </a:lnTo>
                  <a:lnTo>
                    <a:pt x="60587" y="37896"/>
                  </a:lnTo>
                  <a:lnTo>
                    <a:pt x="60215" y="37524"/>
                  </a:lnTo>
                  <a:lnTo>
                    <a:pt x="59812" y="37152"/>
                  </a:lnTo>
                  <a:lnTo>
                    <a:pt x="59393" y="36811"/>
                  </a:lnTo>
                  <a:lnTo>
                    <a:pt x="58959" y="36486"/>
                  </a:lnTo>
                  <a:lnTo>
                    <a:pt x="58495" y="36176"/>
                  </a:lnTo>
                  <a:lnTo>
                    <a:pt x="58014" y="35897"/>
                  </a:lnTo>
                  <a:lnTo>
                    <a:pt x="57518" y="35633"/>
                  </a:lnTo>
                  <a:lnTo>
                    <a:pt x="57007" y="35401"/>
                  </a:lnTo>
                  <a:lnTo>
                    <a:pt x="53612" y="33913"/>
                  </a:lnTo>
                  <a:lnTo>
                    <a:pt x="50001" y="32301"/>
                  </a:lnTo>
                  <a:lnTo>
                    <a:pt x="46204" y="30596"/>
                  </a:lnTo>
                  <a:lnTo>
                    <a:pt x="44251" y="29697"/>
                  </a:lnTo>
                  <a:lnTo>
                    <a:pt x="42267" y="28767"/>
                  </a:lnTo>
                  <a:lnTo>
                    <a:pt x="40252" y="27806"/>
                  </a:lnTo>
                  <a:lnTo>
                    <a:pt x="38206" y="26830"/>
                  </a:lnTo>
                  <a:lnTo>
                    <a:pt x="36129" y="25822"/>
                  </a:lnTo>
                  <a:lnTo>
                    <a:pt x="34052" y="24784"/>
                  </a:lnTo>
                  <a:lnTo>
                    <a:pt x="31944" y="23730"/>
                  </a:lnTo>
                  <a:lnTo>
                    <a:pt x="29836" y="22645"/>
                  </a:lnTo>
                  <a:lnTo>
                    <a:pt x="27713" y="21529"/>
                  </a:lnTo>
                  <a:lnTo>
                    <a:pt x="25590" y="20398"/>
                  </a:lnTo>
                  <a:lnTo>
                    <a:pt x="25605" y="20382"/>
                  </a:lnTo>
                  <a:lnTo>
                    <a:pt x="26039" y="20165"/>
                  </a:lnTo>
                  <a:lnTo>
                    <a:pt x="26442" y="19948"/>
                  </a:lnTo>
                  <a:lnTo>
                    <a:pt x="26845" y="19716"/>
                  </a:lnTo>
                  <a:lnTo>
                    <a:pt x="27248" y="19468"/>
                  </a:lnTo>
                  <a:lnTo>
                    <a:pt x="28008" y="18972"/>
                  </a:lnTo>
                  <a:lnTo>
                    <a:pt x="28767" y="18460"/>
                  </a:lnTo>
                  <a:lnTo>
                    <a:pt x="29790" y="17778"/>
                  </a:lnTo>
                  <a:lnTo>
                    <a:pt x="32208" y="16213"/>
                  </a:lnTo>
                  <a:lnTo>
                    <a:pt x="34688" y="14663"/>
                  </a:lnTo>
                  <a:lnTo>
                    <a:pt x="37214" y="13097"/>
                  </a:lnTo>
                  <a:lnTo>
                    <a:pt x="39787" y="11547"/>
                  </a:lnTo>
                  <a:lnTo>
                    <a:pt x="40856" y="10912"/>
                  </a:lnTo>
                  <a:lnTo>
                    <a:pt x="40484" y="9719"/>
                  </a:lnTo>
                  <a:lnTo>
                    <a:pt x="39973" y="8153"/>
                  </a:lnTo>
                  <a:lnTo>
                    <a:pt x="39477" y="6758"/>
                  </a:lnTo>
                  <a:lnTo>
                    <a:pt x="39012" y="5503"/>
                  </a:lnTo>
                  <a:lnTo>
                    <a:pt x="38578" y="4402"/>
                  </a:lnTo>
                  <a:lnTo>
                    <a:pt x="38175" y="3426"/>
                  </a:lnTo>
                  <a:lnTo>
                    <a:pt x="37788" y="2589"/>
                  </a:lnTo>
                  <a:lnTo>
                    <a:pt x="37447" y="1860"/>
                  </a:lnTo>
                  <a:lnTo>
                    <a:pt x="37137" y="1256"/>
                  </a:lnTo>
                  <a:lnTo>
                    <a:pt x="364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28"/>
            <p:cNvSpPr/>
            <p:nvPr/>
          </p:nvSpPr>
          <p:spPr>
            <a:xfrm>
              <a:off x="-1056375" y="2185892"/>
              <a:ext cx="205213" cy="175042"/>
            </a:xfrm>
            <a:custGeom>
              <a:rect b="b" l="l" r="r" t="t"/>
              <a:pathLst>
                <a:path extrusionOk="0" h="12230" w="14338">
                  <a:moveTo>
                    <a:pt x="10339" y="0"/>
                  </a:moveTo>
                  <a:lnTo>
                    <a:pt x="9982" y="62"/>
                  </a:lnTo>
                  <a:lnTo>
                    <a:pt x="9796" y="93"/>
                  </a:lnTo>
                  <a:lnTo>
                    <a:pt x="9626" y="140"/>
                  </a:lnTo>
                  <a:lnTo>
                    <a:pt x="9440" y="202"/>
                  </a:lnTo>
                  <a:lnTo>
                    <a:pt x="9269" y="264"/>
                  </a:lnTo>
                  <a:lnTo>
                    <a:pt x="7270" y="1070"/>
                  </a:lnTo>
                  <a:lnTo>
                    <a:pt x="1" y="4030"/>
                  </a:lnTo>
                  <a:lnTo>
                    <a:pt x="280" y="4557"/>
                  </a:lnTo>
                  <a:lnTo>
                    <a:pt x="590" y="5223"/>
                  </a:lnTo>
                  <a:lnTo>
                    <a:pt x="946" y="6014"/>
                  </a:lnTo>
                  <a:lnTo>
                    <a:pt x="1349" y="6959"/>
                  </a:lnTo>
                  <a:lnTo>
                    <a:pt x="1783" y="8044"/>
                  </a:lnTo>
                  <a:lnTo>
                    <a:pt x="2233" y="9269"/>
                  </a:lnTo>
                  <a:lnTo>
                    <a:pt x="2729" y="10664"/>
                  </a:lnTo>
                  <a:lnTo>
                    <a:pt x="3240" y="12229"/>
                  </a:lnTo>
                  <a:lnTo>
                    <a:pt x="5518" y="10865"/>
                  </a:lnTo>
                  <a:lnTo>
                    <a:pt x="7812" y="9532"/>
                  </a:lnTo>
                  <a:lnTo>
                    <a:pt x="10122" y="8215"/>
                  </a:lnTo>
                  <a:lnTo>
                    <a:pt x="12447" y="6913"/>
                  </a:lnTo>
                  <a:lnTo>
                    <a:pt x="12741" y="6742"/>
                  </a:lnTo>
                  <a:lnTo>
                    <a:pt x="13004" y="6541"/>
                  </a:lnTo>
                  <a:lnTo>
                    <a:pt x="13252" y="6308"/>
                  </a:lnTo>
                  <a:lnTo>
                    <a:pt x="13485" y="6060"/>
                  </a:lnTo>
                  <a:lnTo>
                    <a:pt x="13671" y="5797"/>
                  </a:lnTo>
                  <a:lnTo>
                    <a:pt x="13857" y="5518"/>
                  </a:lnTo>
                  <a:lnTo>
                    <a:pt x="14012" y="5239"/>
                  </a:lnTo>
                  <a:lnTo>
                    <a:pt x="14136" y="4929"/>
                  </a:lnTo>
                  <a:lnTo>
                    <a:pt x="14229" y="4619"/>
                  </a:lnTo>
                  <a:lnTo>
                    <a:pt x="14291" y="4293"/>
                  </a:lnTo>
                  <a:lnTo>
                    <a:pt x="14337" y="3968"/>
                  </a:lnTo>
                  <a:lnTo>
                    <a:pt x="14337" y="3627"/>
                  </a:lnTo>
                  <a:lnTo>
                    <a:pt x="14322" y="3301"/>
                  </a:lnTo>
                  <a:lnTo>
                    <a:pt x="14275" y="2960"/>
                  </a:lnTo>
                  <a:lnTo>
                    <a:pt x="14182" y="2635"/>
                  </a:lnTo>
                  <a:lnTo>
                    <a:pt x="14074" y="2294"/>
                  </a:lnTo>
                  <a:lnTo>
                    <a:pt x="13996" y="2124"/>
                  </a:lnTo>
                  <a:lnTo>
                    <a:pt x="13919" y="1953"/>
                  </a:lnTo>
                  <a:lnTo>
                    <a:pt x="13826" y="1798"/>
                  </a:lnTo>
                  <a:lnTo>
                    <a:pt x="13717" y="1643"/>
                  </a:lnTo>
                  <a:lnTo>
                    <a:pt x="13500" y="1349"/>
                  </a:lnTo>
                  <a:lnTo>
                    <a:pt x="13268" y="1070"/>
                  </a:lnTo>
                  <a:lnTo>
                    <a:pt x="13004" y="837"/>
                  </a:lnTo>
                  <a:lnTo>
                    <a:pt x="12710" y="620"/>
                  </a:lnTo>
                  <a:lnTo>
                    <a:pt x="12416" y="434"/>
                  </a:lnTo>
                  <a:lnTo>
                    <a:pt x="12090" y="279"/>
                  </a:lnTo>
                  <a:lnTo>
                    <a:pt x="11749" y="171"/>
                  </a:lnTo>
                  <a:lnTo>
                    <a:pt x="11408" y="78"/>
                  </a:lnTo>
                  <a:lnTo>
                    <a:pt x="11067" y="16"/>
                  </a:lnTo>
                  <a:lnTo>
                    <a:pt x="10711" y="0"/>
                  </a:lnTo>
                  <a:close/>
                </a:path>
              </a:pathLst>
            </a:custGeom>
            <a:solidFill>
              <a:srgbClr val="0082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28"/>
            <p:cNvSpPr/>
            <p:nvPr/>
          </p:nvSpPr>
          <p:spPr>
            <a:xfrm>
              <a:off x="-1393119" y="3525542"/>
              <a:ext cx="1357412" cy="790393"/>
            </a:xfrm>
            <a:custGeom>
              <a:rect b="b" l="l" r="r" t="t"/>
              <a:pathLst>
                <a:path extrusionOk="0" h="55224" w="94841">
                  <a:moveTo>
                    <a:pt x="63532" y="0"/>
                  </a:moveTo>
                  <a:lnTo>
                    <a:pt x="62819" y="31"/>
                  </a:lnTo>
                  <a:lnTo>
                    <a:pt x="62106" y="78"/>
                  </a:lnTo>
                  <a:lnTo>
                    <a:pt x="61393" y="140"/>
                  </a:lnTo>
                  <a:lnTo>
                    <a:pt x="60680" y="202"/>
                  </a:lnTo>
                  <a:lnTo>
                    <a:pt x="59983" y="295"/>
                  </a:lnTo>
                  <a:lnTo>
                    <a:pt x="59285" y="403"/>
                  </a:lnTo>
                  <a:lnTo>
                    <a:pt x="58603" y="527"/>
                  </a:lnTo>
                  <a:lnTo>
                    <a:pt x="57921" y="651"/>
                  </a:lnTo>
                  <a:lnTo>
                    <a:pt x="57239" y="806"/>
                  </a:lnTo>
                  <a:lnTo>
                    <a:pt x="56558" y="977"/>
                  </a:lnTo>
                  <a:lnTo>
                    <a:pt x="55891" y="1163"/>
                  </a:lnTo>
                  <a:lnTo>
                    <a:pt x="55225" y="1349"/>
                  </a:lnTo>
                  <a:lnTo>
                    <a:pt x="54574" y="1566"/>
                  </a:lnTo>
                  <a:lnTo>
                    <a:pt x="53923" y="1783"/>
                  </a:lnTo>
                  <a:lnTo>
                    <a:pt x="53287" y="2031"/>
                  </a:lnTo>
                  <a:lnTo>
                    <a:pt x="52652" y="2279"/>
                  </a:lnTo>
                  <a:lnTo>
                    <a:pt x="52016" y="2542"/>
                  </a:lnTo>
                  <a:lnTo>
                    <a:pt x="51396" y="2821"/>
                  </a:lnTo>
                  <a:lnTo>
                    <a:pt x="50792" y="3115"/>
                  </a:lnTo>
                  <a:lnTo>
                    <a:pt x="50187" y="3425"/>
                  </a:lnTo>
                  <a:lnTo>
                    <a:pt x="49583" y="3751"/>
                  </a:lnTo>
                  <a:lnTo>
                    <a:pt x="48994" y="4076"/>
                  </a:lnTo>
                  <a:lnTo>
                    <a:pt x="48420" y="4417"/>
                  </a:lnTo>
                  <a:lnTo>
                    <a:pt x="47847" y="4774"/>
                  </a:lnTo>
                  <a:lnTo>
                    <a:pt x="47273" y="5146"/>
                  </a:lnTo>
                  <a:lnTo>
                    <a:pt x="46715" y="5533"/>
                  </a:lnTo>
                  <a:lnTo>
                    <a:pt x="46173" y="5921"/>
                  </a:lnTo>
                  <a:lnTo>
                    <a:pt x="45631" y="6324"/>
                  </a:lnTo>
                  <a:lnTo>
                    <a:pt x="45104" y="6742"/>
                  </a:lnTo>
                  <a:lnTo>
                    <a:pt x="44592" y="7161"/>
                  </a:lnTo>
                  <a:lnTo>
                    <a:pt x="44081" y="7610"/>
                  </a:lnTo>
                  <a:lnTo>
                    <a:pt x="43585" y="8060"/>
                  </a:lnTo>
                  <a:lnTo>
                    <a:pt x="43089" y="8509"/>
                  </a:lnTo>
                  <a:lnTo>
                    <a:pt x="42608" y="8990"/>
                  </a:lnTo>
                  <a:lnTo>
                    <a:pt x="42143" y="9470"/>
                  </a:lnTo>
                  <a:lnTo>
                    <a:pt x="41678" y="9966"/>
                  </a:lnTo>
                  <a:lnTo>
                    <a:pt x="41229" y="10462"/>
                  </a:lnTo>
                  <a:lnTo>
                    <a:pt x="40795" y="10974"/>
                  </a:lnTo>
                  <a:lnTo>
                    <a:pt x="40376" y="11485"/>
                  </a:lnTo>
                  <a:lnTo>
                    <a:pt x="39958" y="12028"/>
                  </a:lnTo>
                  <a:lnTo>
                    <a:pt x="39555" y="12555"/>
                  </a:lnTo>
                  <a:lnTo>
                    <a:pt x="39167" y="13113"/>
                  </a:lnTo>
                  <a:lnTo>
                    <a:pt x="38780" y="13670"/>
                  </a:lnTo>
                  <a:lnTo>
                    <a:pt x="38408" y="14228"/>
                  </a:lnTo>
                  <a:lnTo>
                    <a:pt x="38067" y="14802"/>
                  </a:lnTo>
                  <a:lnTo>
                    <a:pt x="37710" y="15391"/>
                  </a:lnTo>
                  <a:lnTo>
                    <a:pt x="37385" y="15980"/>
                  </a:lnTo>
                  <a:lnTo>
                    <a:pt x="37075" y="16584"/>
                  </a:lnTo>
                  <a:lnTo>
                    <a:pt x="36765" y="17189"/>
                  </a:lnTo>
                  <a:lnTo>
                    <a:pt x="36471" y="17793"/>
                  </a:lnTo>
                  <a:lnTo>
                    <a:pt x="36192" y="18429"/>
                  </a:lnTo>
                  <a:lnTo>
                    <a:pt x="35928" y="19049"/>
                  </a:lnTo>
                  <a:lnTo>
                    <a:pt x="35680" y="19684"/>
                  </a:lnTo>
                  <a:lnTo>
                    <a:pt x="35448" y="20335"/>
                  </a:lnTo>
                  <a:lnTo>
                    <a:pt x="35215" y="20986"/>
                  </a:lnTo>
                  <a:lnTo>
                    <a:pt x="35014" y="21637"/>
                  </a:lnTo>
                  <a:lnTo>
                    <a:pt x="34812" y="22304"/>
                  </a:lnTo>
                  <a:lnTo>
                    <a:pt x="34642" y="22970"/>
                  </a:lnTo>
                  <a:lnTo>
                    <a:pt x="34471" y="23637"/>
                  </a:lnTo>
                  <a:lnTo>
                    <a:pt x="34332" y="24318"/>
                  </a:lnTo>
                  <a:lnTo>
                    <a:pt x="34192" y="25000"/>
                  </a:lnTo>
                  <a:lnTo>
                    <a:pt x="34068" y="25698"/>
                  </a:lnTo>
                  <a:lnTo>
                    <a:pt x="33960" y="26395"/>
                  </a:lnTo>
                  <a:lnTo>
                    <a:pt x="28829" y="26395"/>
                  </a:lnTo>
                  <a:lnTo>
                    <a:pt x="28085" y="26411"/>
                  </a:lnTo>
                  <a:lnTo>
                    <a:pt x="27341" y="26426"/>
                  </a:lnTo>
                  <a:lnTo>
                    <a:pt x="26613" y="26473"/>
                  </a:lnTo>
                  <a:lnTo>
                    <a:pt x="25885" y="26550"/>
                  </a:lnTo>
                  <a:lnTo>
                    <a:pt x="25156" y="26628"/>
                  </a:lnTo>
                  <a:lnTo>
                    <a:pt x="24443" y="26721"/>
                  </a:lnTo>
                  <a:lnTo>
                    <a:pt x="23730" y="26845"/>
                  </a:lnTo>
                  <a:lnTo>
                    <a:pt x="23017" y="26984"/>
                  </a:lnTo>
                  <a:lnTo>
                    <a:pt x="22320" y="27139"/>
                  </a:lnTo>
                  <a:lnTo>
                    <a:pt x="21622" y="27294"/>
                  </a:lnTo>
                  <a:lnTo>
                    <a:pt x="20940" y="27480"/>
                  </a:lnTo>
                  <a:lnTo>
                    <a:pt x="20258" y="27697"/>
                  </a:lnTo>
                  <a:lnTo>
                    <a:pt x="19592" y="27914"/>
                  </a:lnTo>
                  <a:lnTo>
                    <a:pt x="18925" y="28147"/>
                  </a:lnTo>
                  <a:lnTo>
                    <a:pt x="18259" y="28395"/>
                  </a:lnTo>
                  <a:lnTo>
                    <a:pt x="17608" y="28658"/>
                  </a:lnTo>
                  <a:lnTo>
                    <a:pt x="16972" y="28937"/>
                  </a:lnTo>
                  <a:lnTo>
                    <a:pt x="16337" y="29232"/>
                  </a:lnTo>
                  <a:lnTo>
                    <a:pt x="15702" y="29542"/>
                  </a:lnTo>
                  <a:lnTo>
                    <a:pt x="15097" y="29867"/>
                  </a:lnTo>
                  <a:lnTo>
                    <a:pt x="14477" y="30208"/>
                  </a:lnTo>
                  <a:lnTo>
                    <a:pt x="13888" y="30565"/>
                  </a:lnTo>
                  <a:lnTo>
                    <a:pt x="13299" y="30937"/>
                  </a:lnTo>
                  <a:lnTo>
                    <a:pt x="12710" y="31324"/>
                  </a:lnTo>
                  <a:lnTo>
                    <a:pt x="12137" y="31712"/>
                  </a:lnTo>
                  <a:lnTo>
                    <a:pt x="11579" y="32115"/>
                  </a:lnTo>
                  <a:lnTo>
                    <a:pt x="11036" y="32549"/>
                  </a:lnTo>
                  <a:lnTo>
                    <a:pt x="10494" y="32983"/>
                  </a:lnTo>
                  <a:lnTo>
                    <a:pt x="9967" y="33417"/>
                  </a:lnTo>
                  <a:lnTo>
                    <a:pt x="9455" y="33882"/>
                  </a:lnTo>
                  <a:lnTo>
                    <a:pt x="8944" y="34347"/>
                  </a:lnTo>
                  <a:lnTo>
                    <a:pt x="8448" y="34842"/>
                  </a:lnTo>
                  <a:lnTo>
                    <a:pt x="7967" y="35338"/>
                  </a:lnTo>
                  <a:lnTo>
                    <a:pt x="7487" y="35834"/>
                  </a:lnTo>
                  <a:lnTo>
                    <a:pt x="7037" y="36361"/>
                  </a:lnTo>
                  <a:lnTo>
                    <a:pt x="6588" y="36888"/>
                  </a:lnTo>
                  <a:lnTo>
                    <a:pt x="6154" y="37431"/>
                  </a:lnTo>
                  <a:lnTo>
                    <a:pt x="5736" y="37973"/>
                  </a:lnTo>
                  <a:lnTo>
                    <a:pt x="5317" y="38531"/>
                  </a:lnTo>
                  <a:lnTo>
                    <a:pt x="4930" y="39105"/>
                  </a:lnTo>
                  <a:lnTo>
                    <a:pt x="4542" y="39678"/>
                  </a:lnTo>
                  <a:lnTo>
                    <a:pt x="4186" y="40267"/>
                  </a:lnTo>
                  <a:lnTo>
                    <a:pt x="3829" y="40872"/>
                  </a:lnTo>
                  <a:lnTo>
                    <a:pt x="3488" y="41476"/>
                  </a:lnTo>
                  <a:lnTo>
                    <a:pt x="3163" y="42096"/>
                  </a:lnTo>
                  <a:lnTo>
                    <a:pt x="2853" y="42716"/>
                  </a:lnTo>
                  <a:lnTo>
                    <a:pt x="2558" y="43352"/>
                  </a:lnTo>
                  <a:lnTo>
                    <a:pt x="2264" y="44003"/>
                  </a:lnTo>
                  <a:lnTo>
                    <a:pt x="2000" y="44654"/>
                  </a:lnTo>
                  <a:lnTo>
                    <a:pt x="1752" y="45304"/>
                  </a:lnTo>
                  <a:lnTo>
                    <a:pt x="1520" y="45971"/>
                  </a:lnTo>
                  <a:lnTo>
                    <a:pt x="1303" y="46653"/>
                  </a:lnTo>
                  <a:lnTo>
                    <a:pt x="1101" y="47335"/>
                  </a:lnTo>
                  <a:lnTo>
                    <a:pt x="915" y="48017"/>
                  </a:lnTo>
                  <a:lnTo>
                    <a:pt x="745" y="48714"/>
                  </a:lnTo>
                  <a:lnTo>
                    <a:pt x="590" y="49412"/>
                  </a:lnTo>
                  <a:lnTo>
                    <a:pt x="450" y="50125"/>
                  </a:lnTo>
                  <a:lnTo>
                    <a:pt x="342" y="50838"/>
                  </a:lnTo>
                  <a:lnTo>
                    <a:pt x="233" y="51551"/>
                  </a:lnTo>
                  <a:lnTo>
                    <a:pt x="156" y="52279"/>
                  </a:lnTo>
                  <a:lnTo>
                    <a:pt x="94" y="53008"/>
                  </a:lnTo>
                  <a:lnTo>
                    <a:pt x="47" y="53736"/>
                  </a:lnTo>
                  <a:lnTo>
                    <a:pt x="16" y="54480"/>
                  </a:lnTo>
                  <a:lnTo>
                    <a:pt x="1" y="55224"/>
                  </a:lnTo>
                  <a:lnTo>
                    <a:pt x="82379" y="55224"/>
                  </a:lnTo>
                  <a:lnTo>
                    <a:pt x="83077" y="54682"/>
                  </a:lnTo>
                  <a:lnTo>
                    <a:pt x="83759" y="54139"/>
                  </a:lnTo>
                  <a:lnTo>
                    <a:pt x="84425" y="53566"/>
                  </a:lnTo>
                  <a:lnTo>
                    <a:pt x="85076" y="52977"/>
                  </a:lnTo>
                  <a:lnTo>
                    <a:pt x="85712" y="52372"/>
                  </a:lnTo>
                  <a:lnTo>
                    <a:pt x="86332" y="51752"/>
                  </a:lnTo>
                  <a:lnTo>
                    <a:pt x="86936" y="51101"/>
                  </a:lnTo>
                  <a:lnTo>
                    <a:pt x="87509" y="50450"/>
                  </a:lnTo>
                  <a:lnTo>
                    <a:pt x="88067" y="49768"/>
                  </a:lnTo>
                  <a:lnTo>
                    <a:pt x="88610" y="49071"/>
                  </a:lnTo>
                  <a:lnTo>
                    <a:pt x="89137" y="48373"/>
                  </a:lnTo>
                  <a:lnTo>
                    <a:pt x="89648" y="47645"/>
                  </a:lnTo>
                  <a:lnTo>
                    <a:pt x="90129" y="46901"/>
                  </a:lnTo>
                  <a:lnTo>
                    <a:pt x="90578" y="46157"/>
                  </a:lnTo>
                  <a:lnTo>
                    <a:pt x="91028" y="45382"/>
                  </a:lnTo>
                  <a:lnTo>
                    <a:pt x="91446" y="44607"/>
                  </a:lnTo>
                  <a:lnTo>
                    <a:pt x="91834" y="43817"/>
                  </a:lnTo>
                  <a:lnTo>
                    <a:pt x="92206" y="43011"/>
                  </a:lnTo>
                  <a:lnTo>
                    <a:pt x="92562" y="42189"/>
                  </a:lnTo>
                  <a:lnTo>
                    <a:pt x="92888" y="41352"/>
                  </a:lnTo>
                  <a:lnTo>
                    <a:pt x="93198" y="40515"/>
                  </a:lnTo>
                  <a:lnTo>
                    <a:pt x="93477" y="39663"/>
                  </a:lnTo>
                  <a:lnTo>
                    <a:pt x="93725" y="38795"/>
                  </a:lnTo>
                  <a:lnTo>
                    <a:pt x="93957" y="37911"/>
                  </a:lnTo>
                  <a:lnTo>
                    <a:pt x="94159" y="37028"/>
                  </a:lnTo>
                  <a:lnTo>
                    <a:pt x="94345" y="36129"/>
                  </a:lnTo>
                  <a:lnTo>
                    <a:pt x="94484" y="35230"/>
                  </a:lnTo>
                  <a:lnTo>
                    <a:pt x="94608" y="34316"/>
                  </a:lnTo>
                  <a:lnTo>
                    <a:pt x="94717" y="33401"/>
                  </a:lnTo>
                  <a:lnTo>
                    <a:pt x="94779" y="32471"/>
                  </a:lnTo>
                  <a:lnTo>
                    <a:pt x="94825" y="31526"/>
                  </a:lnTo>
                  <a:lnTo>
                    <a:pt x="94841" y="30580"/>
                  </a:lnTo>
                  <a:lnTo>
                    <a:pt x="94825" y="29790"/>
                  </a:lnTo>
                  <a:lnTo>
                    <a:pt x="94794" y="29015"/>
                  </a:lnTo>
                  <a:lnTo>
                    <a:pt x="94748" y="28224"/>
                  </a:lnTo>
                  <a:lnTo>
                    <a:pt x="94686" y="27449"/>
                  </a:lnTo>
                  <a:lnTo>
                    <a:pt x="94593" y="26690"/>
                  </a:lnTo>
                  <a:lnTo>
                    <a:pt x="94484" y="25930"/>
                  </a:lnTo>
                  <a:lnTo>
                    <a:pt x="94360" y="25171"/>
                  </a:lnTo>
                  <a:lnTo>
                    <a:pt x="94221" y="24411"/>
                  </a:lnTo>
                  <a:lnTo>
                    <a:pt x="94066" y="23683"/>
                  </a:lnTo>
                  <a:lnTo>
                    <a:pt x="93880" y="22939"/>
                  </a:lnTo>
                  <a:lnTo>
                    <a:pt x="93678" y="22211"/>
                  </a:lnTo>
                  <a:lnTo>
                    <a:pt x="93461" y="21482"/>
                  </a:lnTo>
                  <a:lnTo>
                    <a:pt x="93229" y="20769"/>
                  </a:lnTo>
                  <a:lnTo>
                    <a:pt x="92981" y="20072"/>
                  </a:lnTo>
                  <a:lnTo>
                    <a:pt x="92717" y="19374"/>
                  </a:lnTo>
                  <a:lnTo>
                    <a:pt x="92438" y="18677"/>
                  </a:lnTo>
                  <a:lnTo>
                    <a:pt x="92144" y="17995"/>
                  </a:lnTo>
                  <a:lnTo>
                    <a:pt x="91818" y="17328"/>
                  </a:lnTo>
                  <a:lnTo>
                    <a:pt x="91493" y="16662"/>
                  </a:lnTo>
                  <a:lnTo>
                    <a:pt x="91152" y="16011"/>
                  </a:lnTo>
                  <a:lnTo>
                    <a:pt x="90795" y="15360"/>
                  </a:lnTo>
                  <a:lnTo>
                    <a:pt x="90408" y="14724"/>
                  </a:lnTo>
                  <a:lnTo>
                    <a:pt x="90020" y="14104"/>
                  </a:lnTo>
                  <a:lnTo>
                    <a:pt x="89617" y="13484"/>
                  </a:lnTo>
                  <a:lnTo>
                    <a:pt x="89199" y="12880"/>
                  </a:lnTo>
                  <a:lnTo>
                    <a:pt x="88765" y="12291"/>
                  </a:lnTo>
                  <a:lnTo>
                    <a:pt x="88315" y="11702"/>
                  </a:lnTo>
                  <a:lnTo>
                    <a:pt x="87850" y="11129"/>
                  </a:lnTo>
                  <a:lnTo>
                    <a:pt x="87386" y="10571"/>
                  </a:lnTo>
                  <a:lnTo>
                    <a:pt x="86890" y="10013"/>
                  </a:lnTo>
                  <a:lnTo>
                    <a:pt x="86394" y="9486"/>
                  </a:lnTo>
                  <a:lnTo>
                    <a:pt x="85882" y="8959"/>
                  </a:lnTo>
                  <a:lnTo>
                    <a:pt x="85355" y="8447"/>
                  </a:lnTo>
                  <a:lnTo>
                    <a:pt x="84828" y="7951"/>
                  </a:lnTo>
                  <a:lnTo>
                    <a:pt x="84270" y="7455"/>
                  </a:lnTo>
                  <a:lnTo>
                    <a:pt x="83712" y="6990"/>
                  </a:lnTo>
                  <a:lnTo>
                    <a:pt x="83139" y="6525"/>
                  </a:lnTo>
                  <a:lnTo>
                    <a:pt x="82550" y="6076"/>
                  </a:lnTo>
                  <a:lnTo>
                    <a:pt x="81961" y="5642"/>
                  </a:lnTo>
                  <a:lnTo>
                    <a:pt x="81356" y="5223"/>
                  </a:lnTo>
                  <a:lnTo>
                    <a:pt x="80736" y="4820"/>
                  </a:lnTo>
                  <a:lnTo>
                    <a:pt x="80116" y="4433"/>
                  </a:lnTo>
                  <a:lnTo>
                    <a:pt x="79481" y="4045"/>
                  </a:lnTo>
                  <a:lnTo>
                    <a:pt x="78830" y="3689"/>
                  </a:lnTo>
                  <a:lnTo>
                    <a:pt x="78179" y="3348"/>
                  </a:lnTo>
                  <a:lnTo>
                    <a:pt x="77512" y="3022"/>
                  </a:lnTo>
                  <a:lnTo>
                    <a:pt x="76846" y="2697"/>
                  </a:lnTo>
                  <a:lnTo>
                    <a:pt x="76164" y="2403"/>
                  </a:lnTo>
                  <a:lnTo>
                    <a:pt x="75467" y="2124"/>
                  </a:lnTo>
                  <a:lnTo>
                    <a:pt x="74769" y="1860"/>
                  </a:lnTo>
                  <a:lnTo>
                    <a:pt x="74072" y="1612"/>
                  </a:lnTo>
                  <a:lnTo>
                    <a:pt x="73359" y="1380"/>
                  </a:lnTo>
                  <a:lnTo>
                    <a:pt x="72630" y="1163"/>
                  </a:lnTo>
                  <a:lnTo>
                    <a:pt x="71902" y="961"/>
                  </a:lnTo>
                  <a:lnTo>
                    <a:pt x="71158" y="775"/>
                  </a:lnTo>
                  <a:lnTo>
                    <a:pt x="70414" y="620"/>
                  </a:lnTo>
                  <a:lnTo>
                    <a:pt x="69670" y="481"/>
                  </a:lnTo>
                  <a:lnTo>
                    <a:pt x="68910" y="357"/>
                  </a:lnTo>
                  <a:lnTo>
                    <a:pt x="68151" y="248"/>
                  </a:lnTo>
                  <a:lnTo>
                    <a:pt x="67391" y="155"/>
                  </a:lnTo>
                  <a:lnTo>
                    <a:pt x="66617" y="93"/>
                  </a:lnTo>
                  <a:lnTo>
                    <a:pt x="65826" y="47"/>
                  </a:lnTo>
                  <a:lnTo>
                    <a:pt x="65051" y="16"/>
                  </a:lnTo>
                  <a:lnTo>
                    <a:pt x="6426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28"/>
            <p:cNvSpPr/>
            <p:nvPr/>
          </p:nvSpPr>
          <p:spPr>
            <a:xfrm>
              <a:off x="-900870" y="2672589"/>
              <a:ext cx="865162" cy="1296627"/>
            </a:xfrm>
            <a:custGeom>
              <a:rect b="b" l="l" r="r" t="t"/>
              <a:pathLst>
                <a:path extrusionOk="0" h="90594" w="60448">
                  <a:moveTo>
                    <a:pt x="26799" y="0"/>
                  </a:moveTo>
                  <a:lnTo>
                    <a:pt x="26907" y="264"/>
                  </a:lnTo>
                  <a:lnTo>
                    <a:pt x="27016" y="620"/>
                  </a:lnTo>
                  <a:lnTo>
                    <a:pt x="27093" y="977"/>
                  </a:lnTo>
                  <a:lnTo>
                    <a:pt x="27140" y="1333"/>
                  </a:lnTo>
                  <a:lnTo>
                    <a:pt x="27171" y="1690"/>
                  </a:lnTo>
                  <a:lnTo>
                    <a:pt x="27171" y="2046"/>
                  </a:lnTo>
                  <a:lnTo>
                    <a:pt x="27140" y="2418"/>
                  </a:lnTo>
                  <a:lnTo>
                    <a:pt x="27093" y="2790"/>
                  </a:lnTo>
                  <a:lnTo>
                    <a:pt x="27016" y="3162"/>
                  </a:lnTo>
                  <a:lnTo>
                    <a:pt x="26907" y="3519"/>
                  </a:lnTo>
                  <a:lnTo>
                    <a:pt x="26783" y="3891"/>
                  </a:lnTo>
                  <a:lnTo>
                    <a:pt x="26628" y="4263"/>
                  </a:lnTo>
                  <a:lnTo>
                    <a:pt x="26458" y="4619"/>
                  </a:lnTo>
                  <a:lnTo>
                    <a:pt x="26272" y="4991"/>
                  </a:lnTo>
                  <a:lnTo>
                    <a:pt x="26055" y="5348"/>
                  </a:lnTo>
                  <a:lnTo>
                    <a:pt x="25822" y="5704"/>
                  </a:lnTo>
                  <a:lnTo>
                    <a:pt x="25559" y="6061"/>
                  </a:lnTo>
                  <a:lnTo>
                    <a:pt x="25280" y="6402"/>
                  </a:lnTo>
                  <a:lnTo>
                    <a:pt x="24970" y="6743"/>
                  </a:lnTo>
                  <a:lnTo>
                    <a:pt x="24660" y="7084"/>
                  </a:lnTo>
                  <a:lnTo>
                    <a:pt x="24319" y="7409"/>
                  </a:lnTo>
                  <a:lnTo>
                    <a:pt x="23962" y="7735"/>
                  </a:lnTo>
                  <a:lnTo>
                    <a:pt x="23590" y="8045"/>
                  </a:lnTo>
                  <a:lnTo>
                    <a:pt x="23203" y="8355"/>
                  </a:lnTo>
                  <a:lnTo>
                    <a:pt x="22784" y="8649"/>
                  </a:lnTo>
                  <a:lnTo>
                    <a:pt x="22366" y="8928"/>
                  </a:lnTo>
                  <a:lnTo>
                    <a:pt x="21917" y="9207"/>
                  </a:lnTo>
                  <a:lnTo>
                    <a:pt x="21467" y="9471"/>
                  </a:lnTo>
                  <a:lnTo>
                    <a:pt x="21002" y="9719"/>
                  </a:lnTo>
                  <a:lnTo>
                    <a:pt x="20506" y="9951"/>
                  </a:lnTo>
                  <a:lnTo>
                    <a:pt x="20010" y="10168"/>
                  </a:lnTo>
                  <a:lnTo>
                    <a:pt x="19499" y="10385"/>
                  </a:lnTo>
                  <a:lnTo>
                    <a:pt x="18972" y="10586"/>
                  </a:lnTo>
                  <a:lnTo>
                    <a:pt x="18429" y="10757"/>
                  </a:lnTo>
                  <a:lnTo>
                    <a:pt x="17902" y="10912"/>
                  </a:lnTo>
                  <a:lnTo>
                    <a:pt x="17375" y="11051"/>
                  </a:lnTo>
                  <a:lnTo>
                    <a:pt x="16848" y="11175"/>
                  </a:lnTo>
                  <a:lnTo>
                    <a:pt x="16321" y="11268"/>
                  </a:lnTo>
                  <a:lnTo>
                    <a:pt x="15810" y="11361"/>
                  </a:lnTo>
                  <a:lnTo>
                    <a:pt x="15283" y="11423"/>
                  </a:lnTo>
                  <a:lnTo>
                    <a:pt x="14771" y="11470"/>
                  </a:lnTo>
                  <a:lnTo>
                    <a:pt x="14275" y="11485"/>
                  </a:lnTo>
                  <a:lnTo>
                    <a:pt x="13779" y="11501"/>
                  </a:lnTo>
                  <a:lnTo>
                    <a:pt x="13299" y="11485"/>
                  </a:lnTo>
                  <a:lnTo>
                    <a:pt x="12818" y="11470"/>
                  </a:lnTo>
                  <a:lnTo>
                    <a:pt x="12338" y="11423"/>
                  </a:lnTo>
                  <a:lnTo>
                    <a:pt x="11889" y="11361"/>
                  </a:lnTo>
                  <a:lnTo>
                    <a:pt x="11439" y="11284"/>
                  </a:lnTo>
                  <a:lnTo>
                    <a:pt x="11005" y="11175"/>
                  </a:lnTo>
                  <a:lnTo>
                    <a:pt x="10587" y="11067"/>
                  </a:lnTo>
                  <a:lnTo>
                    <a:pt x="10168" y="10943"/>
                  </a:lnTo>
                  <a:lnTo>
                    <a:pt x="9781" y="10803"/>
                  </a:lnTo>
                  <a:lnTo>
                    <a:pt x="9393" y="10633"/>
                  </a:lnTo>
                  <a:lnTo>
                    <a:pt x="9037" y="10462"/>
                  </a:lnTo>
                  <a:lnTo>
                    <a:pt x="8680" y="10261"/>
                  </a:lnTo>
                  <a:lnTo>
                    <a:pt x="8355" y="10060"/>
                  </a:lnTo>
                  <a:lnTo>
                    <a:pt x="8045" y="9827"/>
                  </a:lnTo>
                  <a:lnTo>
                    <a:pt x="7750" y="9595"/>
                  </a:lnTo>
                  <a:lnTo>
                    <a:pt x="7487" y="9347"/>
                  </a:lnTo>
                  <a:lnTo>
                    <a:pt x="7239" y="9068"/>
                  </a:lnTo>
                  <a:lnTo>
                    <a:pt x="7006" y="8789"/>
                  </a:lnTo>
                  <a:lnTo>
                    <a:pt x="6805" y="8494"/>
                  </a:lnTo>
                  <a:lnTo>
                    <a:pt x="6619" y="8184"/>
                  </a:lnTo>
                  <a:lnTo>
                    <a:pt x="6464" y="7859"/>
                  </a:lnTo>
                  <a:lnTo>
                    <a:pt x="6324" y="7518"/>
                  </a:lnTo>
                  <a:lnTo>
                    <a:pt x="6200" y="7130"/>
                  </a:lnTo>
                  <a:lnTo>
                    <a:pt x="6123" y="6758"/>
                  </a:lnTo>
                  <a:lnTo>
                    <a:pt x="6076" y="6371"/>
                  </a:lnTo>
                  <a:lnTo>
                    <a:pt x="6061" y="5968"/>
                  </a:lnTo>
                  <a:lnTo>
                    <a:pt x="6061" y="5580"/>
                  </a:lnTo>
                  <a:lnTo>
                    <a:pt x="6107" y="5177"/>
                  </a:lnTo>
                  <a:lnTo>
                    <a:pt x="6185" y="4774"/>
                  </a:lnTo>
                  <a:lnTo>
                    <a:pt x="6278" y="4387"/>
                  </a:lnTo>
                  <a:lnTo>
                    <a:pt x="5906" y="4914"/>
                  </a:lnTo>
                  <a:lnTo>
                    <a:pt x="5549" y="5456"/>
                  </a:lnTo>
                  <a:lnTo>
                    <a:pt x="5208" y="6014"/>
                  </a:lnTo>
                  <a:lnTo>
                    <a:pt x="4867" y="6588"/>
                  </a:lnTo>
                  <a:lnTo>
                    <a:pt x="4557" y="7177"/>
                  </a:lnTo>
                  <a:lnTo>
                    <a:pt x="4263" y="7766"/>
                  </a:lnTo>
                  <a:lnTo>
                    <a:pt x="3984" y="8370"/>
                  </a:lnTo>
                  <a:lnTo>
                    <a:pt x="3720" y="8990"/>
                  </a:lnTo>
                  <a:lnTo>
                    <a:pt x="3472" y="9610"/>
                  </a:lnTo>
                  <a:lnTo>
                    <a:pt x="3224" y="10245"/>
                  </a:lnTo>
                  <a:lnTo>
                    <a:pt x="3007" y="10881"/>
                  </a:lnTo>
                  <a:lnTo>
                    <a:pt x="2790" y="11532"/>
                  </a:lnTo>
                  <a:lnTo>
                    <a:pt x="2589" y="12183"/>
                  </a:lnTo>
                  <a:lnTo>
                    <a:pt x="2403" y="12834"/>
                  </a:lnTo>
                  <a:lnTo>
                    <a:pt x="2232" y="13500"/>
                  </a:lnTo>
                  <a:lnTo>
                    <a:pt x="2062" y="14151"/>
                  </a:lnTo>
                  <a:lnTo>
                    <a:pt x="1907" y="14818"/>
                  </a:lnTo>
                  <a:lnTo>
                    <a:pt x="1768" y="15500"/>
                  </a:lnTo>
                  <a:lnTo>
                    <a:pt x="1628" y="16166"/>
                  </a:lnTo>
                  <a:lnTo>
                    <a:pt x="1504" y="16833"/>
                  </a:lnTo>
                  <a:lnTo>
                    <a:pt x="1287" y="18166"/>
                  </a:lnTo>
                  <a:lnTo>
                    <a:pt x="1086" y="19483"/>
                  </a:lnTo>
                  <a:lnTo>
                    <a:pt x="931" y="20800"/>
                  </a:lnTo>
                  <a:lnTo>
                    <a:pt x="791" y="22087"/>
                  </a:lnTo>
                  <a:lnTo>
                    <a:pt x="667" y="23358"/>
                  </a:lnTo>
                  <a:lnTo>
                    <a:pt x="574" y="24582"/>
                  </a:lnTo>
                  <a:lnTo>
                    <a:pt x="419" y="26706"/>
                  </a:lnTo>
                  <a:lnTo>
                    <a:pt x="295" y="28845"/>
                  </a:lnTo>
                  <a:lnTo>
                    <a:pt x="187" y="30968"/>
                  </a:lnTo>
                  <a:lnTo>
                    <a:pt x="109" y="33107"/>
                  </a:lnTo>
                  <a:lnTo>
                    <a:pt x="47" y="35246"/>
                  </a:lnTo>
                  <a:lnTo>
                    <a:pt x="16" y="37385"/>
                  </a:lnTo>
                  <a:lnTo>
                    <a:pt x="1" y="39524"/>
                  </a:lnTo>
                  <a:lnTo>
                    <a:pt x="16" y="41647"/>
                  </a:lnTo>
                  <a:lnTo>
                    <a:pt x="63" y="43786"/>
                  </a:lnTo>
                  <a:lnTo>
                    <a:pt x="125" y="45925"/>
                  </a:lnTo>
                  <a:lnTo>
                    <a:pt x="202" y="48064"/>
                  </a:lnTo>
                  <a:lnTo>
                    <a:pt x="311" y="50187"/>
                  </a:lnTo>
                  <a:lnTo>
                    <a:pt x="450" y="52326"/>
                  </a:lnTo>
                  <a:lnTo>
                    <a:pt x="605" y="54449"/>
                  </a:lnTo>
                  <a:lnTo>
                    <a:pt x="776" y="56588"/>
                  </a:lnTo>
                  <a:lnTo>
                    <a:pt x="977" y="58712"/>
                  </a:lnTo>
                  <a:lnTo>
                    <a:pt x="1210" y="60835"/>
                  </a:lnTo>
                  <a:lnTo>
                    <a:pt x="1458" y="62958"/>
                  </a:lnTo>
                  <a:lnTo>
                    <a:pt x="1737" y="65066"/>
                  </a:lnTo>
                  <a:lnTo>
                    <a:pt x="2031" y="67190"/>
                  </a:lnTo>
                  <a:lnTo>
                    <a:pt x="2341" y="69298"/>
                  </a:lnTo>
                  <a:lnTo>
                    <a:pt x="2682" y="71406"/>
                  </a:lnTo>
                  <a:lnTo>
                    <a:pt x="3054" y="73513"/>
                  </a:lnTo>
                  <a:lnTo>
                    <a:pt x="3441" y="75621"/>
                  </a:lnTo>
                  <a:lnTo>
                    <a:pt x="3596" y="76505"/>
                  </a:lnTo>
                  <a:lnTo>
                    <a:pt x="3705" y="77342"/>
                  </a:lnTo>
                  <a:lnTo>
                    <a:pt x="3767" y="78163"/>
                  </a:lnTo>
                  <a:lnTo>
                    <a:pt x="3813" y="78969"/>
                  </a:lnTo>
                  <a:lnTo>
                    <a:pt x="3813" y="79775"/>
                  </a:lnTo>
                  <a:lnTo>
                    <a:pt x="3798" y="80597"/>
                  </a:lnTo>
                  <a:lnTo>
                    <a:pt x="3751" y="81449"/>
                  </a:lnTo>
                  <a:lnTo>
                    <a:pt x="3705" y="82348"/>
                  </a:lnTo>
                  <a:lnTo>
                    <a:pt x="3643" y="82829"/>
                  </a:lnTo>
                  <a:lnTo>
                    <a:pt x="3519" y="83758"/>
                  </a:lnTo>
                  <a:lnTo>
                    <a:pt x="3364" y="84952"/>
                  </a:lnTo>
                  <a:lnTo>
                    <a:pt x="3162" y="86269"/>
                  </a:lnTo>
                  <a:lnTo>
                    <a:pt x="2961" y="87556"/>
                  </a:lnTo>
                  <a:lnTo>
                    <a:pt x="2759" y="88656"/>
                  </a:lnTo>
                  <a:lnTo>
                    <a:pt x="2682" y="89090"/>
                  </a:lnTo>
                  <a:lnTo>
                    <a:pt x="2589" y="89416"/>
                  </a:lnTo>
                  <a:lnTo>
                    <a:pt x="2527" y="89617"/>
                  </a:lnTo>
                  <a:lnTo>
                    <a:pt x="2496" y="89664"/>
                  </a:lnTo>
                  <a:lnTo>
                    <a:pt x="2465" y="89679"/>
                  </a:lnTo>
                  <a:lnTo>
                    <a:pt x="3007" y="89896"/>
                  </a:lnTo>
                  <a:lnTo>
                    <a:pt x="3565" y="90067"/>
                  </a:lnTo>
                  <a:lnTo>
                    <a:pt x="4123" y="90222"/>
                  </a:lnTo>
                  <a:lnTo>
                    <a:pt x="4681" y="90346"/>
                  </a:lnTo>
                  <a:lnTo>
                    <a:pt x="5255" y="90439"/>
                  </a:lnTo>
                  <a:lnTo>
                    <a:pt x="5828" y="90501"/>
                  </a:lnTo>
                  <a:lnTo>
                    <a:pt x="6417" y="90547"/>
                  </a:lnTo>
                  <a:lnTo>
                    <a:pt x="6991" y="90578"/>
                  </a:lnTo>
                  <a:lnTo>
                    <a:pt x="7580" y="90594"/>
                  </a:lnTo>
                  <a:lnTo>
                    <a:pt x="8169" y="90594"/>
                  </a:lnTo>
                  <a:lnTo>
                    <a:pt x="8758" y="90563"/>
                  </a:lnTo>
                  <a:lnTo>
                    <a:pt x="9347" y="90532"/>
                  </a:lnTo>
                  <a:lnTo>
                    <a:pt x="10525" y="90454"/>
                  </a:lnTo>
                  <a:lnTo>
                    <a:pt x="11703" y="90346"/>
                  </a:lnTo>
                  <a:lnTo>
                    <a:pt x="40097" y="87695"/>
                  </a:lnTo>
                  <a:lnTo>
                    <a:pt x="42732" y="87432"/>
                  </a:lnTo>
                  <a:lnTo>
                    <a:pt x="44065" y="87292"/>
                  </a:lnTo>
                  <a:lnTo>
                    <a:pt x="45382" y="87137"/>
                  </a:lnTo>
                  <a:lnTo>
                    <a:pt x="46715" y="86967"/>
                  </a:lnTo>
                  <a:lnTo>
                    <a:pt x="48033" y="86765"/>
                  </a:lnTo>
                  <a:lnTo>
                    <a:pt x="49335" y="86548"/>
                  </a:lnTo>
                  <a:lnTo>
                    <a:pt x="50637" y="86285"/>
                  </a:lnTo>
                  <a:lnTo>
                    <a:pt x="51288" y="86145"/>
                  </a:lnTo>
                  <a:lnTo>
                    <a:pt x="51923" y="86006"/>
                  </a:lnTo>
                  <a:lnTo>
                    <a:pt x="52574" y="85851"/>
                  </a:lnTo>
                  <a:lnTo>
                    <a:pt x="53209" y="85680"/>
                  </a:lnTo>
                  <a:lnTo>
                    <a:pt x="53845" y="85494"/>
                  </a:lnTo>
                  <a:lnTo>
                    <a:pt x="54465" y="85308"/>
                  </a:lnTo>
                  <a:lnTo>
                    <a:pt x="55085" y="85107"/>
                  </a:lnTo>
                  <a:lnTo>
                    <a:pt x="55705" y="84890"/>
                  </a:lnTo>
                  <a:lnTo>
                    <a:pt x="56325" y="84657"/>
                  </a:lnTo>
                  <a:lnTo>
                    <a:pt x="56929" y="84409"/>
                  </a:lnTo>
                  <a:lnTo>
                    <a:pt x="57534" y="84161"/>
                  </a:lnTo>
                  <a:lnTo>
                    <a:pt x="58123" y="83882"/>
                  </a:lnTo>
                  <a:lnTo>
                    <a:pt x="58712" y="83603"/>
                  </a:lnTo>
                  <a:lnTo>
                    <a:pt x="59301" y="83309"/>
                  </a:lnTo>
                  <a:lnTo>
                    <a:pt x="59874" y="82984"/>
                  </a:lnTo>
                  <a:lnTo>
                    <a:pt x="60448" y="82658"/>
                  </a:lnTo>
                  <a:lnTo>
                    <a:pt x="60308" y="81124"/>
                  </a:lnTo>
                  <a:lnTo>
                    <a:pt x="60153" y="79574"/>
                  </a:lnTo>
                  <a:lnTo>
                    <a:pt x="59998" y="78039"/>
                  </a:lnTo>
                  <a:lnTo>
                    <a:pt x="59812" y="76505"/>
                  </a:lnTo>
                  <a:lnTo>
                    <a:pt x="59611" y="74986"/>
                  </a:lnTo>
                  <a:lnTo>
                    <a:pt x="59394" y="73451"/>
                  </a:lnTo>
                  <a:lnTo>
                    <a:pt x="59146" y="71917"/>
                  </a:lnTo>
                  <a:lnTo>
                    <a:pt x="58898" y="70398"/>
                  </a:lnTo>
                  <a:lnTo>
                    <a:pt x="58634" y="68879"/>
                  </a:lnTo>
                  <a:lnTo>
                    <a:pt x="58355" y="67360"/>
                  </a:lnTo>
                  <a:lnTo>
                    <a:pt x="58045" y="65841"/>
                  </a:lnTo>
                  <a:lnTo>
                    <a:pt x="57735" y="64338"/>
                  </a:lnTo>
                  <a:lnTo>
                    <a:pt x="57410" y="62819"/>
                  </a:lnTo>
                  <a:lnTo>
                    <a:pt x="57053" y="61316"/>
                  </a:lnTo>
                  <a:lnTo>
                    <a:pt x="56697" y="59812"/>
                  </a:lnTo>
                  <a:lnTo>
                    <a:pt x="56309" y="58324"/>
                  </a:lnTo>
                  <a:lnTo>
                    <a:pt x="55984" y="57115"/>
                  </a:lnTo>
                  <a:lnTo>
                    <a:pt x="55658" y="55906"/>
                  </a:lnTo>
                  <a:lnTo>
                    <a:pt x="55317" y="54697"/>
                  </a:lnTo>
                  <a:lnTo>
                    <a:pt x="54961" y="53488"/>
                  </a:lnTo>
                  <a:lnTo>
                    <a:pt x="54604" y="52295"/>
                  </a:lnTo>
                  <a:lnTo>
                    <a:pt x="54248" y="51102"/>
                  </a:lnTo>
                  <a:lnTo>
                    <a:pt x="53473" y="48715"/>
                  </a:lnTo>
                  <a:lnTo>
                    <a:pt x="52683" y="46343"/>
                  </a:lnTo>
                  <a:lnTo>
                    <a:pt x="51861" y="43972"/>
                  </a:lnTo>
                  <a:lnTo>
                    <a:pt x="51009" y="41616"/>
                  </a:lnTo>
                  <a:lnTo>
                    <a:pt x="50141" y="39276"/>
                  </a:lnTo>
                  <a:lnTo>
                    <a:pt x="49242" y="36935"/>
                  </a:lnTo>
                  <a:lnTo>
                    <a:pt x="48327" y="34595"/>
                  </a:lnTo>
                  <a:lnTo>
                    <a:pt x="47382" y="32270"/>
                  </a:lnTo>
                  <a:lnTo>
                    <a:pt x="46436" y="29945"/>
                  </a:lnTo>
                  <a:lnTo>
                    <a:pt x="45475" y="27636"/>
                  </a:lnTo>
                  <a:lnTo>
                    <a:pt x="44499" y="25326"/>
                  </a:lnTo>
                  <a:lnTo>
                    <a:pt x="42531" y="20707"/>
                  </a:lnTo>
                  <a:lnTo>
                    <a:pt x="41740" y="18863"/>
                  </a:lnTo>
                  <a:lnTo>
                    <a:pt x="40919" y="17019"/>
                  </a:lnTo>
                  <a:lnTo>
                    <a:pt x="40500" y="16104"/>
                  </a:lnTo>
                  <a:lnTo>
                    <a:pt x="40066" y="15190"/>
                  </a:lnTo>
                  <a:lnTo>
                    <a:pt x="39632" y="14275"/>
                  </a:lnTo>
                  <a:lnTo>
                    <a:pt x="39167" y="13376"/>
                  </a:lnTo>
                  <a:lnTo>
                    <a:pt x="38702" y="12493"/>
                  </a:lnTo>
                  <a:lnTo>
                    <a:pt x="38222" y="11609"/>
                  </a:lnTo>
                  <a:lnTo>
                    <a:pt x="37726" y="10741"/>
                  </a:lnTo>
                  <a:lnTo>
                    <a:pt x="37199" y="9889"/>
                  </a:lnTo>
                  <a:lnTo>
                    <a:pt x="36656" y="9037"/>
                  </a:lnTo>
                  <a:lnTo>
                    <a:pt x="36098" y="8215"/>
                  </a:lnTo>
                  <a:lnTo>
                    <a:pt x="35509" y="7409"/>
                  </a:lnTo>
                  <a:lnTo>
                    <a:pt x="34889" y="6603"/>
                  </a:lnTo>
                  <a:lnTo>
                    <a:pt x="34486" y="6107"/>
                  </a:lnTo>
                  <a:lnTo>
                    <a:pt x="34052" y="5627"/>
                  </a:lnTo>
                  <a:lnTo>
                    <a:pt x="33618" y="5146"/>
                  </a:lnTo>
                  <a:lnTo>
                    <a:pt x="33169" y="4681"/>
                  </a:lnTo>
                  <a:lnTo>
                    <a:pt x="32704" y="4216"/>
                  </a:lnTo>
                  <a:lnTo>
                    <a:pt x="32224" y="3767"/>
                  </a:lnTo>
                  <a:lnTo>
                    <a:pt x="31728" y="3333"/>
                  </a:lnTo>
                  <a:lnTo>
                    <a:pt x="31232" y="2899"/>
                  </a:lnTo>
                  <a:lnTo>
                    <a:pt x="30705" y="2480"/>
                  </a:lnTo>
                  <a:lnTo>
                    <a:pt x="30178" y="2077"/>
                  </a:lnTo>
                  <a:lnTo>
                    <a:pt x="29651" y="1705"/>
                  </a:lnTo>
                  <a:lnTo>
                    <a:pt x="29093" y="1333"/>
                  </a:lnTo>
                  <a:lnTo>
                    <a:pt x="28535" y="977"/>
                  </a:lnTo>
                  <a:lnTo>
                    <a:pt x="27961" y="636"/>
                  </a:lnTo>
                  <a:lnTo>
                    <a:pt x="27388" y="310"/>
                  </a:lnTo>
                  <a:lnTo>
                    <a:pt x="2679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28"/>
            <p:cNvSpPr/>
            <p:nvPr/>
          </p:nvSpPr>
          <p:spPr>
            <a:xfrm>
              <a:off x="-814136" y="2643978"/>
              <a:ext cx="302151" cy="193219"/>
            </a:xfrm>
            <a:custGeom>
              <a:rect b="b" l="l" r="r" t="t"/>
              <a:pathLst>
                <a:path extrusionOk="0" h="13500" w="21111">
                  <a:moveTo>
                    <a:pt x="12726" y="0"/>
                  </a:moveTo>
                  <a:lnTo>
                    <a:pt x="12121" y="16"/>
                  </a:lnTo>
                  <a:lnTo>
                    <a:pt x="11532" y="47"/>
                  </a:lnTo>
                  <a:lnTo>
                    <a:pt x="11052" y="93"/>
                  </a:lnTo>
                  <a:lnTo>
                    <a:pt x="10571" y="155"/>
                  </a:lnTo>
                  <a:lnTo>
                    <a:pt x="10106" y="233"/>
                  </a:lnTo>
                  <a:lnTo>
                    <a:pt x="9657" y="310"/>
                  </a:lnTo>
                  <a:lnTo>
                    <a:pt x="9207" y="403"/>
                  </a:lnTo>
                  <a:lnTo>
                    <a:pt x="8758" y="512"/>
                  </a:lnTo>
                  <a:lnTo>
                    <a:pt x="8324" y="636"/>
                  </a:lnTo>
                  <a:lnTo>
                    <a:pt x="7905" y="775"/>
                  </a:lnTo>
                  <a:lnTo>
                    <a:pt x="7471" y="915"/>
                  </a:lnTo>
                  <a:lnTo>
                    <a:pt x="7068" y="1070"/>
                  </a:lnTo>
                  <a:lnTo>
                    <a:pt x="6650" y="1240"/>
                  </a:lnTo>
                  <a:lnTo>
                    <a:pt x="6247" y="1411"/>
                  </a:lnTo>
                  <a:lnTo>
                    <a:pt x="5860" y="1597"/>
                  </a:lnTo>
                  <a:lnTo>
                    <a:pt x="5472" y="1798"/>
                  </a:lnTo>
                  <a:lnTo>
                    <a:pt x="5085" y="1999"/>
                  </a:lnTo>
                  <a:lnTo>
                    <a:pt x="4713" y="2216"/>
                  </a:lnTo>
                  <a:lnTo>
                    <a:pt x="4387" y="2433"/>
                  </a:lnTo>
                  <a:lnTo>
                    <a:pt x="4062" y="2650"/>
                  </a:lnTo>
                  <a:lnTo>
                    <a:pt x="3736" y="2867"/>
                  </a:lnTo>
                  <a:lnTo>
                    <a:pt x="3426" y="3100"/>
                  </a:lnTo>
                  <a:lnTo>
                    <a:pt x="3116" y="3332"/>
                  </a:lnTo>
                  <a:lnTo>
                    <a:pt x="2822" y="3580"/>
                  </a:lnTo>
                  <a:lnTo>
                    <a:pt x="2527" y="3828"/>
                  </a:lnTo>
                  <a:lnTo>
                    <a:pt x="2248" y="4092"/>
                  </a:lnTo>
                  <a:lnTo>
                    <a:pt x="1969" y="4355"/>
                  </a:lnTo>
                  <a:lnTo>
                    <a:pt x="1706" y="4619"/>
                  </a:lnTo>
                  <a:lnTo>
                    <a:pt x="1179" y="5192"/>
                  </a:lnTo>
                  <a:lnTo>
                    <a:pt x="683" y="5766"/>
                  </a:lnTo>
                  <a:lnTo>
                    <a:pt x="218" y="6386"/>
                  </a:lnTo>
                  <a:lnTo>
                    <a:pt x="125" y="6773"/>
                  </a:lnTo>
                  <a:lnTo>
                    <a:pt x="47" y="7176"/>
                  </a:lnTo>
                  <a:lnTo>
                    <a:pt x="1" y="7579"/>
                  </a:lnTo>
                  <a:lnTo>
                    <a:pt x="1" y="7967"/>
                  </a:lnTo>
                  <a:lnTo>
                    <a:pt x="16" y="8370"/>
                  </a:lnTo>
                  <a:lnTo>
                    <a:pt x="63" y="8757"/>
                  </a:lnTo>
                  <a:lnTo>
                    <a:pt x="140" y="9129"/>
                  </a:lnTo>
                  <a:lnTo>
                    <a:pt x="264" y="9517"/>
                  </a:lnTo>
                  <a:lnTo>
                    <a:pt x="404" y="9858"/>
                  </a:lnTo>
                  <a:lnTo>
                    <a:pt x="559" y="10183"/>
                  </a:lnTo>
                  <a:lnTo>
                    <a:pt x="745" y="10493"/>
                  </a:lnTo>
                  <a:lnTo>
                    <a:pt x="946" y="10788"/>
                  </a:lnTo>
                  <a:lnTo>
                    <a:pt x="1179" y="11067"/>
                  </a:lnTo>
                  <a:lnTo>
                    <a:pt x="1427" y="11346"/>
                  </a:lnTo>
                  <a:lnTo>
                    <a:pt x="1690" y="11594"/>
                  </a:lnTo>
                  <a:lnTo>
                    <a:pt x="1985" y="11826"/>
                  </a:lnTo>
                  <a:lnTo>
                    <a:pt x="2295" y="12059"/>
                  </a:lnTo>
                  <a:lnTo>
                    <a:pt x="2620" y="12260"/>
                  </a:lnTo>
                  <a:lnTo>
                    <a:pt x="2977" y="12461"/>
                  </a:lnTo>
                  <a:lnTo>
                    <a:pt x="3333" y="12632"/>
                  </a:lnTo>
                  <a:lnTo>
                    <a:pt x="3721" y="12802"/>
                  </a:lnTo>
                  <a:lnTo>
                    <a:pt x="4108" y="12942"/>
                  </a:lnTo>
                  <a:lnTo>
                    <a:pt x="4527" y="13066"/>
                  </a:lnTo>
                  <a:lnTo>
                    <a:pt x="4945" y="13174"/>
                  </a:lnTo>
                  <a:lnTo>
                    <a:pt x="5379" y="13283"/>
                  </a:lnTo>
                  <a:lnTo>
                    <a:pt x="5829" y="13360"/>
                  </a:lnTo>
                  <a:lnTo>
                    <a:pt x="6278" y="13422"/>
                  </a:lnTo>
                  <a:lnTo>
                    <a:pt x="6758" y="13469"/>
                  </a:lnTo>
                  <a:lnTo>
                    <a:pt x="7239" y="13484"/>
                  </a:lnTo>
                  <a:lnTo>
                    <a:pt x="7719" y="13500"/>
                  </a:lnTo>
                  <a:lnTo>
                    <a:pt x="8215" y="13484"/>
                  </a:lnTo>
                  <a:lnTo>
                    <a:pt x="8711" y="13469"/>
                  </a:lnTo>
                  <a:lnTo>
                    <a:pt x="9223" y="13422"/>
                  </a:lnTo>
                  <a:lnTo>
                    <a:pt x="9750" y="13360"/>
                  </a:lnTo>
                  <a:lnTo>
                    <a:pt x="10261" y="13267"/>
                  </a:lnTo>
                  <a:lnTo>
                    <a:pt x="10788" y="13174"/>
                  </a:lnTo>
                  <a:lnTo>
                    <a:pt x="11315" y="13050"/>
                  </a:lnTo>
                  <a:lnTo>
                    <a:pt x="11842" y="12911"/>
                  </a:lnTo>
                  <a:lnTo>
                    <a:pt x="12369" y="12756"/>
                  </a:lnTo>
                  <a:lnTo>
                    <a:pt x="12912" y="12585"/>
                  </a:lnTo>
                  <a:lnTo>
                    <a:pt x="13439" y="12384"/>
                  </a:lnTo>
                  <a:lnTo>
                    <a:pt x="13950" y="12167"/>
                  </a:lnTo>
                  <a:lnTo>
                    <a:pt x="14446" y="11950"/>
                  </a:lnTo>
                  <a:lnTo>
                    <a:pt x="14942" y="11718"/>
                  </a:lnTo>
                  <a:lnTo>
                    <a:pt x="15407" y="11470"/>
                  </a:lnTo>
                  <a:lnTo>
                    <a:pt x="15857" y="11206"/>
                  </a:lnTo>
                  <a:lnTo>
                    <a:pt x="16306" y="10927"/>
                  </a:lnTo>
                  <a:lnTo>
                    <a:pt x="16724" y="10648"/>
                  </a:lnTo>
                  <a:lnTo>
                    <a:pt x="17143" y="10354"/>
                  </a:lnTo>
                  <a:lnTo>
                    <a:pt x="17530" y="10044"/>
                  </a:lnTo>
                  <a:lnTo>
                    <a:pt x="17902" y="9734"/>
                  </a:lnTo>
                  <a:lnTo>
                    <a:pt x="18259" y="9408"/>
                  </a:lnTo>
                  <a:lnTo>
                    <a:pt x="18600" y="9083"/>
                  </a:lnTo>
                  <a:lnTo>
                    <a:pt x="18910" y="8742"/>
                  </a:lnTo>
                  <a:lnTo>
                    <a:pt x="19220" y="8401"/>
                  </a:lnTo>
                  <a:lnTo>
                    <a:pt x="19499" y="8060"/>
                  </a:lnTo>
                  <a:lnTo>
                    <a:pt x="19762" y="7703"/>
                  </a:lnTo>
                  <a:lnTo>
                    <a:pt x="19995" y="7347"/>
                  </a:lnTo>
                  <a:lnTo>
                    <a:pt x="20212" y="6990"/>
                  </a:lnTo>
                  <a:lnTo>
                    <a:pt x="20398" y="6618"/>
                  </a:lnTo>
                  <a:lnTo>
                    <a:pt x="20568" y="6262"/>
                  </a:lnTo>
                  <a:lnTo>
                    <a:pt x="20723" y="5890"/>
                  </a:lnTo>
                  <a:lnTo>
                    <a:pt x="20847" y="5518"/>
                  </a:lnTo>
                  <a:lnTo>
                    <a:pt x="20956" y="5161"/>
                  </a:lnTo>
                  <a:lnTo>
                    <a:pt x="21033" y="4789"/>
                  </a:lnTo>
                  <a:lnTo>
                    <a:pt x="21080" y="4417"/>
                  </a:lnTo>
                  <a:lnTo>
                    <a:pt x="21111" y="4045"/>
                  </a:lnTo>
                  <a:lnTo>
                    <a:pt x="21111" y="3689"/>
                  </a:lnTo>
                  <a:lnTo>
                    <a:pt x="21080" y="3332"/>
                  </a:lnTo>
                  <a:lnTo>
                    <a:pt x="21033" y="2976"/>
                  </a:lnTo>
                  <a:lnTo>
                    <a:pt x="20956" y="2619"/>
                  </a:lnTo>
                  <a:lnTo>
                    <a:pt x="20847" y="2263"/>
                  </a:lnTo>
                  <a:lnTo>
                    <a:pt x="20739" y="1999"/>
                  </a:lnTo>
                  <a:lnTo>
                    <a:pt x="20196" y="1751"/>
                  </a:lnTo>
                  <a:lnTo>
                    <a:pt x="19654" y="1504"/>
                  </a:lnTo>
                  <a:lnTo>
                    <a:pt x="19096" y="1271"/>
                  </a:lnTo>
                  <a:lnTo>
                    <a:pt x="18538" y="1054"/>
                  </a:lnTo>
                  <a:lnTo>
                    <a:pt x="17980" y="868"/>
                  </a:lnTo>
                  <a:lnTo>
                    <a:pt x="17406" y="682"/>
                  </a:lnTo>
                  <a:lnTo>
                    <a:pt x="16833" y="527"/>
                  </a:lnTo>
                  <a:lnTo>
                    <a:pt x="16260" y="388"/>
                  </a:lnTo>
                  <a:lnTo>
                    <a:pt x="15671" y="279"/>
                  </a:lnTo>
                  <a:lnTo>
                    <a:pt x="15082" y="186"/>
                  </a:lnTo>
                  <a:lnTo>
                    <a:pt x="14508" y="109"/>
                  </a:lnTo>
                  <a:lnTo>
                    <a:pt x="13904" y="47"/>
                  </a:lnTo>
                  <a:lnTo>
                    <a:pt x="13315" y="16"/>
                  </a:lnTo>
                  <a:lnTo>
                    <a:pt x="1272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28"/>
            <p:cNvSpPr/>
            <p:nvPr/>
          </p:nvSpPr>
          <p:spPr>
            <a:xfrm>
              <a:off x="-776193" y="2432568"/>
              <a:ext cx="157065" cy="242468"/>
            </a:xfrm>
            <a:custGeom>
              <a:rect b="b" l="l" r="r" t="t"/>
              <a:pathLst>
                <a:path extrusionOk="0" h="16941" w="10974">
                  <a:moveTo>
                    <a:pt x="8711" y="0"/>
                  </a:moveTo>
                  <a:lnTo>
                    <a:pt x="7672" y="1101"/>
                  </a:lnTo>
                  <a:lnTo>
                    <a:pt x="6634" y="2201"/>
                  </a:lnTo>
                  <a:lnTo>
                    <a:pt x="4541" y="4371"/>
                  </a:lnTo>
                  <a:lnTo>
                    <a:pt x="2418" y="6541"/>
                  </a:lnTo>
                  <a:lnTo>
                    <a:pt x="1380" y="7641"/>
                  </a:lnTo>
                  <a:lnTo>
                    <a:pt x="326" y="8742"/>
                  </a:lnTo>
                  <a:lnTo>
                    <a:pt x="217" y="8866"/>
                  </a:lnTo>
                  <a:lnTo>
                    <a:pt x="140" y="9021"/>
                  </a:lnTo>
                  <a:lnTo>
                    <a:pt x="78" y="9191"/>
                  </a:lnTo>
                  <a:lnTo>
                    <a:pt x="31" y="9377"/>
                  </a:lnTo>
                  <a:lnTo>
                    <a:pt x="16" y="9563"/>
                  </a:lnTo>
                  <a:lnTo>
                    <a:pt x="0" y="9749"/>
                  </a:lnTo>
                  <a:lnTo>
                    <a:pt x="16" y="9951"/>
                  </a:lnTo>
                  <a:lnTo>
                    <a:pt x="31" y="10168"/>
                  </a:lnTo>
                  <a:lnTo>
                    <a:pt x="78" y="10571"/>
                  </a:lnTo>
                  <a:lnTo>
                    <a:pt x="155" y="10974"/>
                  </a:lnTo>
                  <a:lnTo>
                    <a:pt x="310" y="11671"/>
                  </a:lnTo>
                  <a:lnTo>
                    <a:pt x="760" y="14306"/>
                  </a:lnTo>
                  <a:lnTo>
                    <a:pt x="992" y="15624"/>
                  </a:lnTo>
                  <a:lnTo>
                    <a:pt x="1240" y="16941"/>
                  </a:lnTo>
                  <a:lnTo>
                    <a:pt x="1628" y="16894"/>
                  </a:lnTo>
                  <a:lnTo>
                    <a:pt x="2015" y="16832"/>
                  </a:lnTo>
                  <a:lnTo>
                    <a:pt x="2403" y="16755"/>
                  </a:lnTo>
                  <a:lnTo>
                    <a:pt x="2775" y="16662"/>
                  </a:lnTo>
                  <a:lnTo>
                    <a:pt x="3147" y="16553"/>
                  </a:lnTo>
                  <a:lnTo>
                    <a:pt x="3519" y="16445"/>
                  </a:lnTo>
                  <a:lnTo>
                    <a:pt x="3890" y="16306"/>
                  </a:lnTo>
                  <a:lnTo>
                    <a:pt x="4262" y="16151"/>
                  </a:lnTo>
                  <a:lnTo>
                    <a:pt x="4619" y="15996"/>
                  </a:lnTo>
                  <a:lnTo>
                    <a:pt x="4960" y="15825"/>
                  </a:lnTo>
                  <a:lnTo>
                    <a:pt x="5316" y="15624"/>
                  </a:lnTo>
                  <a:lnTo>
                    <a:pt x="5657" y="15438"/>
                  </a:lnTo>
                  <a:lnTo>
                    <a:pt x="5983" y="15221"/>
                  </a:lnTo>
                  <a:lnTo>
                    <a:pt x="6308" y="15004"/>
                  </a:lnTo>
                  <a:lnTo>
                    <a:pt x="6618" y="14771"/>
                  </a:lnTo>
                  <a:lnTo>
                    <a:pt x="6928" y="14523"/>
                  </a:lnTo>
                  <a:lnTo>
                    <a:pt x="7254" y="14260"/>
                  </a:lnTo>
                  <a:lnTo>
                    <a:pt x="7564" y="13981"/>
                  </a:lnTo>
                  <a:lnTo>
                    <a:pt x="7858" y="13702"/>
                  </a:lnTo>
                  <a:lnTo>
                    <a:pt x="8153" y="13407"/>
                  </a:lnTo>
                  <a:lnTo>
                    <a:pt x="8432" y="13097"/>
                  </a:lnTo>
                  <a:lnTo>
                    <a:pt x="8695" y="12787"/>
                  </a:lnTo>
                  <a:lnTo>
                    <a:pt x="8959" y="12462"/>
                  </a:lnTo>
                  <a:lnTo>
                    <a:pt x="9222" y="12136"/>
                  </a:lnTo>
                  <a:lnTo>
                    <a:pt x="9470" y="11811"/>
                  </a:lnTo>
                  <a:lnTo>
                    <a:pt x="9703" y="11470"/>
                  </a:lnTo>
                  <a:lnTo>
                    <a:pt x="9935" y="11113"/>
                  </a:lnTo>
                  <a:lnTo>
                    <a:pt x="10152" y="10772"/>
                  </a:lnTo>
                  <a:lnTo>
                    <a:pt x="10571" y="10044"/>
                  </a:lnTo>
                  <a:lnTo>
                    <a:pt x="10974" y="9315"/>
                  </a:lnTo>
                  <a:lnTo>
                    <a:pt x="10648" y="8153"/>
                  </a:lnTo>
                  <a:lnTo>
                    <a:pt x="10354" y="6990"/>
                  </a:lnTo>
                  <a:lnTo>
                    <a:pt x="10059" y="5828"/>
                  </a:lnTo>
                  <a:lnTo>
                    <a:pt x="9780" y="4650"/>
                  </a:lnTo>
                  <a:lnTo>
                    <a:pt x="9238" y="2325"/>
                  </a:lnTo>
                  <a:lnTo>
                    <a:pt x="871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28"/>
            <p:cNvSpPr/>
            <p:nvPr/>
          </p:nvSpPr>
          <p:spPr>
            <a:xfrm>
              <a:off x="-785740" y="2565889"/>
              <a:ext cx="245359" cy="235383"/>
            </a:xfrm>
            <a:custGeom>
              <a:rect b="b" l="l" r="r" t="t"/>
              <a:pathLst>
                <a:path extrusionOk="0" h="16446" w="17143">
                  <a:moveTo>
                    <a:pt x="11641" y="0"/>
                  </a:moveTo>
                  <a:lnTo>
                    <a:pt x="11238" y="729"/>
                  </a:lnTo>
                  <a:lnTo>
                    <a:pt x="10819" y="1457"/>
                  </a:lnTo>
                  <a:lnTo>
                    <a:pt x="10602" y="1798"/>
                  </a:lnTo>
                  <a:lnTo>
                    <a:pt x="10370" y="2155"/>
                  </a:lnTo>
                  <a:lnTo>
                    <a:pt x="10137" y="2496"/>
                  </a:lnTo>
                  <a:lnTo>
                    <a:pt x="9889" y="2821"/>
                  </a:lnTo>
                  <a:lnTo>
                    <a:pt x="9626" y="3147"/>
                  </a:lnTo>
                  <a:lnTo>
                    <a:pt x="9362" y="3472"/>
                  </a:lnTo>
                  <a:lnTo>
                    <a:pt x="9099" y="3782"/>
                  </a:lnTo>
                  <a:lnTo>
                    <a:pt x="8820" y="4092"/>
                  </a:lnTo>
                  <a:lnTo>
                    <a:pt x="8525" y="4387"/>
                  </a:lnTo>
                  <a:lnTo>
                    <a:pt x="8231" y="4666"/>
                  </a:lnTo>
                  <a:lnTo>
                    <a:pt x="7921" y="4945"/>
                  </a:lnTo>
                  <a:lnTo>
                    <a:pt x="7595" y="5208"/>
                  </a:lnTo>
                  <a:lnTo>
                    <a:pt x="7285" y="5456"/>
                  </a:lnTo>
                  <a:lnTo>
                    <a:pt x="6975" y="5689"/>
                  </a:lnTo>
                  <a:lnTo>
                    <a:pt x="6650" y="5906"/>
                  </a:lnTo>
                  <a:lnTo>
                    <a:pt x="6324" y="6123"/>
                  </a:lnTo>
                  <a:lnTo>
                    <a:pt x="5983" y="6309"/>
                  </a:lnTo>
                  <a:lnTo>
                    <a:pt x="5627" y="6510"/>
                  </a:lnTo>
                  <a:lnTo>
                    <a:pt x="5286" y="6681"/>
                  </a:lnTo>
                  <a:lnTo>
                    <a:pt x="4929" y="6836"/>
                  </a:lnTo>
                  <a:lnTo>
                    <a:pt x="4557" y="6991"/>
                  </a:lnTo>
                  <a:lnTo>
                    <a:pt x="4186" y="7130"/>
                  </a:lnTo>
                  <a:lnTo>
                    <a:pt x="3814" y="7238"/>
                  </a:lnTo>
                  <a:lnTo>
                    <a:pt x="3442" y="7347"/>
                  </a:lnTo>
                  <a:lnTo>
                    <a:pt x="3070" y="7440"/>
                  </a:lnTo>
                  <a:lnTo>
                    <a:pt x="2682" y="7517"/>
                  </a:lnTo>
                  <a:lnTo>
                    <a:pt x="2295" y="7579"/>
                  </a:lnTo>
                  <a:lnTo>
                    <a:pt x="1907" y="7626"/>
                  </a:lnTo>
                  <a:lnTo>
                    <a:pt x="2078" y="8432"/>
                  </a:lnTo>
                  <a:lnTo>
                    <a:pt x="2093" y="8556"/>
                  </a:lnTo>
                  <a:lnTo>
                    <a:pt x="2109" y="8664"/>
                  </a:lnTo>
                  <a:lnTo>
                    <a:pt x="2109" y="8788"/>
                  </a:lnTo>
                  <a:lnTo>
                    <a:pt x="2078" y="8912"/>
                  </a:lnTo>
                  <a:lnTo>
                    <a:pt x="2031" y="9021"/>
                  </a:lnTo>
                  <a:lnTo>
                    <a:pt x="1954" y="9114"/>
                  </a:lnTo>
                  <a:lnTo>
                    <a:pt x="1845" y="9207"/>
                  </a:lnTo>
                  <a:lnTo>
                    <a:pt x="1752" y="9284"/>
                  </a:lnTo>
                  <a:lnTo>
                    <a:pt x="1318" y="9625"/>
                  </a:lnTo>
                  <a:lnTo>
                    <a:pt x="1117" y="9796"/>
                  </a:lnTo>
                  <a:lnTo>
                    <a:pt x="931" y="9982"/>
                  </a:lnTo>
                  <a:lnTo>
                    <a:pt x="745" y="10183"/>
                  </a:lnTo>
                  <a:lnTo>
                    <a:pt x="574" y="10400"/>
                  </a:lnTo>
                  <a:lnTo>
                    <a:pt x="419" y="10617"/>
                  </a:lnTo>
                  <a:lnTo>
                    <a:pt x="280" y="10850"/>
                  </a:lnTo>
                  <a:lnTo>
                    <a:pt x="202" y="11020"/>
                  </a:lnTo>
                  <a:lnTo>
                    <a:pt x="140" y="11206"/>
                  </a:lnTo>
                  <a:lnTo>
                    <a:pt x="78" y="11392"/>
                  </a:lnTo>
                  <a:lnTo>
                    <a:pt x="47" y="11563"/>
                  </a:lnTo>
                  <a:lnTo>
                    <a:pt x="16" y="11749"/>
                  </a:lnTo>
                  <a:lnTo>
                    <a:pt x="1" y="11935"/>
                  </a:lnTo>
                  <a:lnTo>
                    <a:pt x="1" y="12121"/>
                  </a:lnTo>
                  <a:lnTo>
                    <a:pt x="1" y="12307"/>
                  </a:lnTo>
                  <a:lnTo>
                    <a:pt x="16" y="12493"/>
                  </a:lnTo>
                  <a:lnTo>
                    <a:pt x="47" y="12679"/>
                  </a:lnTo>
                  <a:lnTo>
                    <a:pt x="94" y="12865"/>
                  </a:lnTo>
                  <a:lnTo>
                    <a:pt x="140" y="13051"/>
                  </a:lnTo>
                  <a:lnTo>
                    <a:pt x="264" y="13407"/>
                  </a:lnTo>
                  <a:lnTo>
                    <a:pt x="435" y="13748"/>
                  </a:lnTo>
                  <a:lnTo>
                    <a:pt x="621" y="14089"/>
                  </a:lnTo>
                  <a:lnTo>
                    <a:pt x="838" y="14399"/>
                  </a:lnTo>
                  <a:lnTo>
                    <a:pt x="1086" y="14709"/>
                  </a:lnTo>
                  <a:lnTo>
                    <a:pt x="1349" y="14973"/>
                  </a:lnTo>
                  <a:lnTo>
                    <a:pt x="1628" y="15236"/>
                  </a:lnTo>
                  <a:lnTo>
                    <a:pt x="1938" y="15453"/>
                  </a:lnTo>
                  <a:lnTo>
                    <a:pt x="2248" y="15655"/>
                  </a:lnTo>
                  <a:lnTo>
                    <a:pt x="2558" y="15810"/>
                  </a:lnTo>
                  <a:lnTo>
                    <a:pt x="2946" y="15980"/>
                  </a:lnTo>
                  <a:lnTo>
                    <a:pt x="3349" y="16104"/>
                  </a:lnTo>
                  <a:lnTo>
                    <a:pt x="3767" y="16213"/>
                  </a:lnTo>
                  <a:lnTo>
                    <a:pt x="4170" y="16306"/>
                  </a:lnTo>
                  <a:lnTo>
                    <a:pt x="4604" y="16368"/>
                  </a:lnTo>
                  <a:lnTo>
                    <a:pt x="5022" y="16414"/>
                  </a:lnTo>
                  <a:lnTo>
                    <a:pt x="5456" y="16430"/>
                  </a:lnTo>
                  <a:lnTo>
                    <a:pt x="5875" y="16445"/>
                  </a:lnTo>
                  <a:lnTo>
                    <a:pt x="6309" y="16430"/>
                  </a:lnTo>
                  <a:lnTo>
                    <a:pt x="6743" y="16414"/>
                  </a:lnTo>
                  <a:lnTo>
                    <a:pt x="7177" y="16383"/>
                  </a:lnTo>
                  <a:lnTo>
                    <a:pt x="7595" y="16352"/>
                  </a:lnTo>
                  <a:lnTo>
                    <a:pt x="8448" y="16244"/>
                  </a:lnTo>
                  <a:lnTo>
                    <a:pt x="9285" y="16120"/>
                  </a:lnTo>
                  <a:lnTo>
                    <a:pt x="9734" y="16042"/>
                  </a:lnTo>
                  <a:lnTo>
                    <a:pt x="10199" y="15949"/>
                  </a:lnTo>
                  <a:lnTo>
                    <a:pt x="10664" y="15825"/>
                  </a:lnTo>
                  <a:lnTo>
                    <a:pt x="11114" y="15686"/>
                  </a:lnTo>
                  <a:lnTo>
                    <a:pt x="11579" y="15531"/>
                  </a:lnTo>
                  <a:lnTo>
                    <a:pt x="12028" y="15360"/>
                  </a:lnTo>
                  <a:lnTo>
                    <a:pt x="12462" y="15159"/>
                  </a:lnTo>
                  <a:lnTo>
                    <a:pt x="12912" y="14957"/>
                  </a:lnTo>
                  <a:lnTo>
                    <a:pt x="13330" y="14725"/>
                  </a:lnTo>
                  <a:lnTo>
                    <a:pt x="13749" y="14477"/>
                  </a:lnTo>
                  <a:lnTo>
                    <a:pt x="14152" y="14213"/>
                  </a:lnTo>
                  <a:lnTo>
                    <a:pt x="14539" y="13934"/>
                  </a:lnTo>
                  <a:lnTo>
                    <a:pt x="14911" y="13640"/>
                  </a:lnTo>
                  <a:lnTo>
                    <a:pt x="15267" y="13314"/>
                  </a:lnTo>
                  <a:lnTo>
                    <a:pt x="15608" y="12989"/>
                  </a:lnTo>
                  <a:lnTo>
                    <a:pt x="15918" y="12632"/>
                  </a:lnTo>
                  <a:lnTo>
                    <a:pt x="16104" y="12400"/>
                  </a:lnTo>
                  <a:lnTo>
                    <a:pt x="16290" y="12167"/>
                  </a:lnTo>
                  <a:lnTo>
                    <a:pt x="16461" y="11919"/>
                  </a:lnTo>
                  <a:lnTo>
                    <a:pt x="16600" y="11671"/>
                  </a:lnTo>
                  <a:lnTo>
                    <a:pt x="16740" y="11408"/>
                  </a:lnTo>
                  <a:lnTo>
                    <a:pt x="16864" y="11144"/>
                  </a:lnTo>
                  <a:lnTo>
                    <a:pt x="16957" y="10881"/>
                  </a:lnTo>
                  <a:lnTo>
                    <a:pt x="17034" y="10617"/>
                  </a:lnTo>
                  <a:lnTo>
                    <a:pt x="17096" y="10338"/>
                  </a:lnTo>
                  <a:lnTo>
                    <a:pt x="17127" y="10059"/>
                  </a:lnTo>
                  <a:lnTo>
                    <a:pt x="17143" y="9780"/>
                  </a:lnTo>
                  <a:lnTo>
                    <a:pt x="17127" y="9486"/>
                  </a:lnTo>
                  <a:lnTo>
                    <a:pt x="17096" y="9207"/>
                  </a:lnTo>
                  <a:lnTo>
                    <a:pt x="17034" y="8912"/>
                  </a:lnTo>
                  <a:lnTo>
                    <a:pt x="16941" y="8633"/>
                  </a:lnTo>
                  <a:lnTo>
                    <a:pt x="16817" y="8339"/>
                  </a:lnTo>
                  <a:lnTo>
                    <a:pt x="16724" y="8153"/>
                  </a:lnTo>
                  <a:lnTo>
                    <a:pt x="16616" y="7982"/>
                  </a:lnTo>
                  <a:lnTo>
                    <a:pt x="16507" y="7812"/>
                  </a:lnTo>
                  <a:lnTo>
                    <a:pt x="16383" y="7657"/>
                  </a:lnTo>
                  <a:lnTo>
                    <a:pt x="16259" y="7502"/>
                  </a:lnTo>
                  <a:lnTo>
                    <a:pt x="16120" y="7362"/>
                  </a:lnTo>
                  <a:lnTo>
                    <a:pt x="15965" y="7223"/>
                  </a:lnTo>
                  <a:lnTo>
                    <a:pt x="15810" y="7084"/>
                  </a:lnTo>
                  <a:lnTo>
                    <a:pt x="15655" y="6960"/>
                  </a:lnTo>
                  <a:lnTo>
                    <a:pt x="15484" y="6851"/>
                  </a:lnTo>
                  <a:lnTo>
                    <a:pt x="15314" y="6758"/>
                  </a:lnTo>
                  <a:lnTo>
                    <a:pt x="15128" y="6665"/>
                  </a:lnTo>
                  <a:lnTo>
                    <a:pt x="14942" y="6572"/>
                  </a:lnTo>
                  <a:lnTo>
                    <a:pt x="14756" y="6510"/>
                  </a:lnTo>
                  <a:lnTo>
                    <a:pt x="14570" y="6448"/>
                  </a:lnTo>
                  <a:lnTo>
                    <a:pt x="14369" y="6386"/>
                  </a:lnTo>
                  <a:lnTo>
                    <a:pt x="14214" y="6355"/>
                  </a:lnTo>
                  <a:lnTo>
                    <a:pt x="14043" y="6309"/>
                  </a:lnTo>
                  <a:lnTo>
                    <a:pt x="13904" y="6262"/>
                  </a:lnTo>
                  <a:lnTo>
                    <a:pt x="13826" y="6216"/>
                  </a:lnTo>
                  <a:lnTo>
                    <a:pt x="13764" y="6169"/>
                  </a:lnTo>
                  <a:lnTo>
                    <a:pt x="13687" y="6092"/>
                  </a:lnTo>
                  <a:lnTo>
                    <a:pt x="13625" y="5999"/>
                  </a:lnTo>
                  <a:lnTo>
                    <a:pt x="13563" y="5890"/>
                  </a:lnTo>
                  <a:lnTo>
                    <a:pt x="13516" y="5797"/>
                  </a:lnTo>
                  <a:lnTo>
                    <a:pt x="13470" y="5689"/>
                  </a:lnTo>
                  <a:lnTo>
                    <a:pt x="13222" y="4991"/>
                  </a:lnTo>
                  <a:lnTo>
                    <a:pt x="12974" y="4278"/>
                  </a:lnTo>
                  <a:lnTo>
                    <a:pt x="12726" y="3581"/>
                  </a:lnTo>
                  <a:lnTo>
                    <a:pt x="12493" y="2868"/>
                  </a:lnTo>
                  <a:lnTo>
                    <a:pt x="12059" y="1442"/>
                  </a:lnTo>
                  <a:lnTo>
                    <a:pt x="11641" y="0"/>
                  </a:lnTo>
                  <a:close/>
                </a:path>
              </a:pathLst>
            </a:custGeom>
            <a:solidFill>
              <a:srgbClr val="FF9F6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28"/>
            <p:cNvSpPr/>
            <p:nvPr/>
          </p:nvSpPr>
          <p:spPr>
            <a:xfrm>
              <a:off x="-1257580" y="1895735"/>
              <a:ext cx="740271" cy="621578"/>
            </a:xfrm>
            <a:custGeom>
              <a:rect b="b" l="l" r="r" t="t"/>
              <a:pathLst>
                <a:path extrusionOk="0" h="43429" w="51722">
                  <a:moveTo>
                    <a:pt x="25218" y="0"/>
                  </a:moveTo>
                  <a:lnTo>
                    <a:pt x="24273" y="16"/>
                  </a:lnTo>
                  <a:lnTo>
                    <a:pt x="23327" y="47"/>
                  </a:lnTo>
                  <a:lnTo>
                    <a:pt x="22366" y="93"/>
                  </a:lnTo>
                  <a:lnTo>
                    <a:pt x="21421" y="155"/>
                  </a:lnTo>
                  <a:lnTo>
                    <a:pt x="20475" y="233"/>
                  </a:lnTo>
                  <a:lnTo>
                    <a:pt x="19514" y="326"/>
                  </a:lnTo>
                  <a:lnTo>
                    <a:pt x="18553" y="419"/>
                  </a:lnTo>
                  <a:lnTo>
                    <a:pt x="17592" y="527"/>
                  </a:lnTo>
                  <a:lnTo>
                    <a:pt x="15733" y="760"/>
                  </a:lnTo>
                  <a:lnTo>
                    <a:pt x="13857" y="977"/>
                  </a:lnTo>
                  <a:lnTo>
                    <a:pt x="12912" y="1070"/>
                  </a:lnTo>
                  <a:lnTo>
                    <a:pt x="11982" y="1147"/>
                  </a:lnTo>
                  <a:lnTo>
                    <a:pt x="11036" y="1225"/>
                  </a:lnTo>
                  <a:lnTo>
                    <a:pt x="10106" y="1287"/>
                  </a:lnTo>
                  <a:lnTo>
                    <a:pt x="9161" y="1318"/>
                  </a:lnTo>
                  <a:lnTo>
                    <a:pt x="8231" y="1349"/>
                  </a:lnTo>
                  <a:lnTo>
                    <a:pt x="7285" y="1333"/>
                  </a:lnTo>
                  <a:lnTo>
                    <a:pt x="6340" y="1318"/>
                  </a:lnTo>
                  <a:lnTo>
                    <a:pt x="5410" y="1256"/>
                  </a:lnTo>
                  <a:lnTo>
                    <a:pt x="4480" y="1163"/>
                  </a:lnTo>
                  <a:lnTo>
                    <a:pt x="3535" y="1054"/>
                  </a:lnTo>
                  <a:lnTo>
                    <a:pt x="3070" y="977"/>
                  </a:lnTo>
                  <a:lnTo>
                    <a:pt x="2605" y="899"/>
                  </a:lnTo>
                  <a:lnTo>
                    <a:pt x="2171" y="822"/>
                  </a:lnTo>
                  <a:lnTo>
                    <a:pt x="1938" y="791"/>
                  </a:lnTo>
                  <a:lnTo>
                    <a:pt x="1721" y="760"/>
                  </a:lnTo>
                  <a:lnTo>
                    <a:pt x="1504" y="760"/>
                  </a:lnTo>
                  <a:lnTo>
                    <a:pt x="1287" y="791"/>
                  </a:lnTo>
                  <a:lnTo>
                    <a:pt x="1070" y="837"/>
                  </a:lnTo>
                  <a:lnTo>
                    <a:pt x="869" y="915"/>
                  </a:lnTo>
                  <a:lnTo>
                    <a:pt x="683" y="1023"/>
                  </a:lnTo>
                  <a:lnTo>
                    <a:pt x="512" y="1163"/>
                  </a:lnTo>
                  <a:lnTo>
                    <a:pt x="373" y="1333"/>
                  </a:lnTo>
                  <a:lnTo>
                    <a:pt x="249" y="1503"/>
                  </a:lnTo>
                  <a:lnTo>
                    <a:pt x="156" y="1705"/>
                  </a:lnTo>
                  <a:lnTo>
                    <a:pt x="78" y="1922"/>
                  </a:lnTo>
                  <a:lnTo>
                    <a:pt x="32" y="2123"/>
                  </a:lnTo>
                  <a:lnTo>
                    <a:pt x="1" y="2340"/>
                  </a:lnTo>
                  <a:lnTo>
                    <a:pt x="1" y="2573"/>
                  </a:lnTo>
                  <a:lnTo>
                    <a:pt x="1" y="2790"/>
                  </a:lnTo>
                  <a:lnTo>
                    <a:pt x="32" y="2991"/>
                  </a:lnTo>
                  <a:lnTo>
                    <a:pt x="78" y="3208"/>
                  </a:lnTo>
                  <a:lnTo>
                    <a:pt x="140" y="3425"/>
                  </a:lnTo>
                  <a:lnTo>
                    <a:pt x="202" y="3627"/>
                  </a:lnTo>
                  <a:lnTo>
                    <a:pt x="357" y="4045"/>
                  </a:lnTo>
                  <a:lnTo>
                    <a:pt x="481" y="4340"/>
                  </a:lnTo>
                  <a:lnTo>
                    <a:pt x="605" y="4634"/>
                  </a:lnTo>
                  <a:lnTo>
                    <a:pt x="760" y="4913"/>
                  </a:lnTo>
                  <a:lnTo>
                    <a:pt x="900" y="5192"/>
                  </a:lnTo>
                  <a:lnTo>
                    <a:pt x="1070" y="5471"/>
                  </a:lnTo>
                  <a:lnTo>
                    <a:pt x="1225" y="5735"/>
                  </a:lnTo>
                  <a:lnTo>
                    <a:pt x="1411" y="5998"/>
                  </a:lnTo>
                  <a:lnTo>
                    <a:pt x="1597" y="6262"/>
                  </a:lnTo>
                  <a:lnTo>
                    <a:pt x="1783" y="6510"/>
                  </a:lnTo>
                  <a:lnTo>
                    <a:pt x="1985" y="6758"/>
                  </a:lnTo>
                  <a:lnTo>
                    <a:pt x="2186" y="7006"/>
                  </a:lnTo>
                  <a:lnTo>
                    <a:pt x="2403" y="7238"/>
                  </a:lnTo>
                  <a:lnTo>
                    <a:pt x="2620" y="7471"/>
                  </a:lnTo>
                  <a:lnTo>
                    <a:pt x="2837" y="7703"/>
                  </a:lnTo>
                  <a:lnTo>
                    <a:pt x="3070" y="7920"/>
                  </a:lnTo>
                  <a:lnTo>
                    <a:pt x="3318" y="8122"/>
                  </a:lnTo>
                  <a:lnTo>
                    <a:pt x="4015" y="8726"/>
                  </a:lnTo>
                  <a:lnTo>
                    <a:pt x="4542" y="9176"/>
                  </a:lnTo>
                  <a:lnTo>
                    <a:pt x="5131" y="9656"/>
                  </a:lnTo>
                  <a:lnTo>
                    <a:pt x="5736" y="10106"/>
                  </a:lnTo>
                  <a:lnTo>
                    <a:pt x="6015" y="10307"/>
                  </a:lnTo>
                  <a:lnTo>
                    <a:pt x="6278" y="10478"/>
                  </a:lnTo>
                  <a:lnTo>
                    <a:pt x="6526" y="10617"/>
                  </a:lnTo>
                  <a:lnTo>
                    <a:pt x="6727" y="10726"/>
                  </a:lnTo>
                  <a:lnTo>
                    <a:pt x="6820" y="10757"/>
                  </a:lnTo>
                  <a:lnTo>
                    <a:pt x="6913" y="10772"/>
                  </a:lnTo>
                  <a:lnTo>
                    <a:pt x="7037" y="10772"/>
                  </a:lnTo>
                  <a:lnTo>
                    <a:pt x="6805" y="10819"/>
                  </a:lnTo>
                  <a:lnTo>
                    <a:pt x="6588" y="10865"/>
                  </a:lnTo>
                  <a:lnTo>
                    <a:pt x="6356" y="10896"/>
                  </a:lnTo>
                  <a:lnTo>
                    <a:pt x="6123" y="10912"/>
                  </a:lnTo>
                  <a:lnTo>
                    <a:pt x="5658" y="10943"/>
                  </a:lnTo>
                  <a:lnTo>
                    <a:pt x="5426" y="10974"/>
                  </a:lnTo>
                  <a:lnTo>
                    <a:pt x="5193" y="11005"/>
                  </a:lnTo>
                  <a:lnTo>
                    <a:pt x="4961" y="11067"/>
                  </a:lnTo>
                  <a:lnTo>
                    <a:pt x="4744" y="11160"/>
                  </a:lnTo>
                  <a:lnTo>
                    <a:pt x="4527" y="11268"/>
                  </a:lnTo>
                  <a:lnTo>
                    <a:pt x="4341" y="11408"/>
                  </a:lnTo>
                  <a:lnTo>
                    <a:pt x="4248" y="11485"/>
                  </a:lnTo>
                  <a:lnTo>
                    <a:pt x="4170" y="11563"/>
                  </a:lnTo>
                  <a:lnTo>
                    <a:pt x="4093" y="11640"/>
                  </a:lnTo>
                  <a:lnTo>
                    <a:pt x="4031" y="11733"/>
                  </a:lnTo>
                  <a:lnTo>
                    <a:pt x="3984" y="11842"/>
                  </a:lnTo>
                  <a:lnTo>
                    <a:pt x="3953" y="11950"/>
                  </a:lnTo>
                  <a:lnTo>
                    <a:pt x="3922" y="12058"/>
                  </a:lnTo>
                  <a:lnTo>
                    <a:pt x="3907" y="12167"/>
                  </a:lnTo>
                  <a:lnTo>
                    <a:pt x="3907" y="12260"/>
                  </a:lnTo>
                  <a:lnTo>
                    <a:pt x="3907" y="12353"/>
                  </a:lnTo>
                  <a:lnTo>
                    <a:pt x="3953" y="12539"/>
                  </a:lnTo>
                  <a:lnTo>
                    <a:pt x="4031" y="12725"/>
                  </a:lnTo>
                  <a:lnTo>
                    <a:pt x="4124" y="12895"/>
                  </a:lnTo>
                  <a:lnTo>
                    <a:pt x="4248" y="13050"/>
                  </a:lnTo>
                  <a:lnTo>
                    <a:pt x="4387" y="13205"/>
                  </a:lnTo>
                  <a:lnTo>
                    <a:pt x="4527" y="13345"/>
                  </a:lnTo>
                  <a:lnTo>
                    <a:pt x="4666" y="13484"/>
                  </a:lnTo>
                  <a:lnTo>
                    <a:pt x="5007" y="13779"/>
                  </a:lnTo>
                  <a:lnTo>
                    <a:pt x="5348" y="14073"/>
                  </a:lnTo>
                  <a:lnTo>
                    <a:pt x="5705" y="14352"/>
                  </a:lnTo>
                  <a:lnTo>
                    <a:pt x="6061" y="14631"/>
                  </a:lnTo>
                  <a:lnTo>
                    <a:pt x="6418" y="14879"/>
                  </a:lnTo>
                  <a:lnTo>
                    <a:pt x="6789" y="15143"/>
                  </a:lnTo>
                  <a:lnTo>
                    <a:pt x="7161" y="15391"/>
                  </a:lnTo>
                  <a:lnTo>
                    <a:pt x="7549" y="15623"/>
                  </a:lnTo>
                  <a:lnTo>
                    <a:pt x="7936" y="15856"/>
                  </a:lnTo>
                  <a:lnTo>
                    <a:pt x="8324" y="16073"/>
                  </a:lnTo>
                  <a:lnTo>
                    <a:pt x="8727" y="16274"/>
                  </a:lnTo>
                  <a:lnTo>
                    <a:pt x="9130" y="16476"/>
                  </a:lnTo>
                  <a:lnTo>
                    <a:pt x="9533" y="16677"/>
                  </a:lnTo>
                  <a:lnTo>
                    <a:pt x="9951" y="16863"/>
                  </a:lnTo>
                  <a:lnTo>
                    <a:pt x="10354" y="17034"/>
                  </a:lnTo>
                  <a:lnTo>
                    <a:pt x="10773" y="17189"/>
                  </a:lnTo>
                  <a:lnTo>
                    <a:pt x="11191" y="17344"/>
                  </a:lnTo>
                  <a:lnTo>
                    <a:pt x="11625" y="17499"/>
                  </a:lnTo>
                  <a:lnTo>
                    <a:pt x="12059" y="17638"/>
                  </a:lnTo>
                  <a:lnTo>
                    <a:pt x="12478" y="17762"/>
                  </a:lnTo>
                  <a:lnTo>
                    <a:pt x="12912" y="17871"/>
                  </a:lnTo>
                  <a:lnTo>
                    <a:pt x="13361" y="17979"/>
                  </a:lnTo>
                  <a:lnTo>
                    <a:pt x="13795" y="18088"/>
                  </a:lnTo>
                  <a:lnTo>
                    <a:pt x="14229" y="18165"/>
                  </a:lnTo>
                  <a:lnTo>
                    <a:pt x="14679" y="18258"/>
                  </a:lnTo>
                  <a:lnTo>
                    <a:pt x="15113" y="18320"/>
                  </a:lnTo>
                  <a:lnTo>
                    <a:pt x="15562" y="18382"/>
                  </a:lnTo>
                  <a:lnTo>
                    <a:pt x="16012" y="18429"/>
                  </a:lnTo>
                  <a:lnTo>
                    <a:pt x="16461" y="18460"/>
                  </a:lnTo>
                  <a:lnTo>
                    <a:pt x="16910" y="18491"/>
                  </a:lnTo>
                  <a:lnTo>
                    <a:pt x="17344" y="18506"/>
                  </a:lnTo>
                  <a:lnTo>
                    <a:pt x="17794" y="18522"/>
                  </a:lnTo>
                  <a:lnTo>
                    <a:pt x="18708" y="18506"/>
                  </a:lnTo>
                  <a:lnTo>
                    <a:pt x="19638" y="18475"/>
                  </a:lnTo>
                  <a:lnTo>
                    <a:pt x="20553" y="18429"/>
                  </a:lnTo>
                  <a:lnTo>
                    <a:pt x="21483" y="18367"/>
                  </a:lnTo>
                  <a:lnTo>
                    <a:pt x="23343" y="18243"/>
                  </a:lnTo>
                  <a:lnTo>
                    <a:pt x="24273" y="18196"/>
                  </a:lnTo>
                  <a:lnTo>
                    <a:pt x="25203" y="18165"/>
                  </a:lnTo>
                  <a:lnTo>
                    <a:pt x="26133" y="18150"/>
                  </a:lnTo>
                  <a:lnTo>
                    <a:pt x="27047" y="18165"/>
                  </a:lnTo>
                  <a:lnTo>
                    <a:pt x="27512" y="18196"/>
                  </a:lnTo>
                  <a:lnTo>
                    <a:pt x="27961" y="18227"/>
                  </a:lnTo>
                  <a:lnTo>
                    <a:pt x="28426" y="18274"/>
                  </a:lnTo>
                  <a:lnTo>
                    <a:pt x="28876" y="18320"/>
                  </a:lnTo>
                  <a:lnTo>
                    <a:pt x="29341" y="18398"/>
                  </a:lnTo>
                  <a:lnTo>
                    <a:pt x="29790" y="18475"/>
                  </a:lnTo>
                  <a:lnTo>
                    <a:pt x="30240" y="18568"/>
                  </a:lnTo>
                  <a:lnTo>
                    <a:pt x="30689" y="18677"/>
                  </a:lnTo>
                  <a:lnTo>
                    <a:pt x="31123" y="18801"/>
                  </a:lnTo>
                  <a:lnTo>
                    <a:pt x="31573" y="18940"/>
                  </a:lnTo>
                  <a:lnTo>
                    <a:pt x="32007" y="19111"/>
                  </a:lnTo>
                  <a:lnTo>
                    <a:pt x="32441" y="19281"/>
                  </a:lnTo>
                  <a:lnTo>
                    <a:pt x="32921" y="19514"/>
                  </a:lnTo>
                  <a:lnTo>
                    <a:pt x="33402" y="19762"/>
                  </a:lnTo>
                  <a:lnTo>
                    <a:pt x="33619" y="19901"/>
                  </a:lnTo>
                  <a:lnTo>
                    <a:pt x="33851" y="20056"/>
                  </a:lnTo>
                  <a:lnTo>
                    <a:pt x="34068" y="20211"/>
                  </a:lnTo>
                  <a:lnTo>
                    <a:pt x="34270" y="20366"/>
                  </a:lnTo>
                  <a:lnTo>
                    <a:pt x="34471" y="20537"/>
                  </a:lnTo>
                  <a:lnTo>
                    <a:pt x="34657" y="20723"/>
                  </a:lnTo>
                  <a:lnTo>
                    <a:pt x="34828" y="20924"/>
                  </a:lnTo>
                  <a:lnTo>
                    <a:pt x="34998" y="21110"/>
                  </a:lnTo>
                  <a:lnTo>
                    <a:pt x="35153" y="21327"/>
                  </a:lnTo>
                  <a:lnTo>
                    <a:pt x="35293" y="21544"/>
                  </a:lnTo>
                  <a:lnTo>
                    <a:pt x="35417" y="21777"/>
                  </a:lnTo>
                  <a:lnTo>
                    <a:pt x="35525" y="22009"/>
                  </a:lnTo>
                  <a:lnTo>
                    <a:pt x="35618" y="22288"/>
                  </a:lnTo>
                  <a:lnTo>
                    <a:pt x="35696" y="22567"/>
                  </a:lnTo>
                  <a:lnTo>
                    <a:pt x="35758" y="22846"/>
                  </a:lnTo>
                  <a:lnTo>
                    <a:pt x="35804" y="23125"/>
                  </a:lnTo>
                  <a:lnTo>
                    <a:pt x="35820" y="23404"/>
                  </a:lnTo>
                  <a:lnTo>
                    <a:pt x="35820" y="23683"/>
                  </a:lnTo>
                  <a:lnTo>
                    <a:pt x="35804" y="23977"/>
                  </a:lnTo>
                  <a:lnTo>
                    <a:pt x="35773" y="24256"/>
                  </a:lnTo>
                  <a:lnTo>
                    <a:pt x="35742" y="24551"/>
                  </a:lnTo>
                  <a:lnTo>
                    <a:pt x="35680" y="24845"/>
                  </a:lnTo>
                  <a:lnTo>
                    <a:pt x="35556" y="25419"/>
                  </a:lnTo>
                  <a:lnTo>
                    <a:pt x="35386" y="26008"/>
                  </a:lnTo>
                  <a:lnTo>
                    <a:pt x="35215" y="26581"/>
                  </a:lnTo>
                  <a:lnTo>
                    <a:pt x="35029" y="27170"/>
                  </a:lnTo>
                  <a:lnTo>
                    <a:pt x="34859" y="27759"/>
                  </a:lnTo>
                  <a:lnTo>
                    <a:pt x="34704" y="28348"/>
                  </a:lnTo>
                  <a:lnTo>
                    <a:pt x="34564" y="28937"/>
                  </a:lnTo>
                  <a:lnTo>
                    <a:pt x="34518" y="29232"/>
                  </a:lnTo>
                  <a:lnTo>
                    <a:pt x="34471" y="29526"/>
                  </a:lnTo>
                  <a:lnTo>
                    <a:pt x="34456" y="29821"/>
                  </a:lnTo>
                  <a:lnTo>
                    <a:pt x="34440" y="30115"/>
                  </a:lnTo>
                  <a:lnTo>
                    <a:pt x="34440" y="30410"/>
                  </a:lnTo>
                  <a:lnTo>
                    <a:pt x="34456" y="30704"/>
                  </a:lnTo>
                  <a:lnTo>
                    <a:pt x="34502" y="30983"/>
                  </a:lnTo>
                  <a:lnTo>
                    <a:pt x="34564" y="31278"/>
                  </a:lnTo>
                  <a:lnTo>
                    <a:pt x="34626" y="31541"/>
                  </a:lnTo>
                  <a:lnTo>
                    <a:pt x="34719" y="31789"/>
                  </a:lnTo>
                  <a:lnTo>
                    <a:pt x="34828" y="32037"/>
                  </a:lnTo>
                  <a:lnTo>
                    <a:pt x="34952" y="32285"/>
                  </a:lnTo>
                  <a:lnTo>
                    <a:pt x="35091" y="32518"/>
                  </a:lnTo>
                  <a:lnTo>
                    <a:pt x="35262" y="32735"/>
                  </a:lnTo>
                  <a:lnTo>
                    <a:pt x="35432" y="32952"/>
                  </a:lnTo>
                  <a:lnTo>
                    <a:pt x="35603" y="33153"/>
                  </a:lnTo>
                  <a:lnTo>
                    <a:pt x="35804" y="33339"/>
                  </a:lnTo>
                  <a:lnTo>
                    <a:pt x="36006" y="33525"/>
                  </a:lnTo>
                  <a:lnTo>
                    <a:pt x="36238" y="33680"/>
                  </a:lnTo>
                  <a:lnTo>
                    <a:pt x="36455" y="33819"/>
                  </a:lnTo>
                  <a:lnTo>
                    <a:pt x="36703" y="33959"/>
                  </a:lnTo>
                  <a:lnTo>
                    <a:pt x="36951" y="34067"/>
                  </a:lnTo>
                  <a:lnTo>
                    <a:pt x="37199" y="34176"/>
                  </a:lnTo>
                  <a:lnTo>
                    <a:pt x="37462" y="34253"/>
                  </a:lnTo>
                  <a:lnTo>
                    <a:pt x="37757" y="34315"/>
                  </a:lnTo>
                  <a:lnTo>
                    <a:pt x="38051" y="34362"/>
                  </a:lnTo>
                  <a:lnTo>
                    <a:pt x="38330" y="34393"/>
                  </a:lnTo>
                  <a:lnTo>
                    <a:pt x="38609" y="34393"/>
                  </a:lnTo>
                  <a:lnTo>
                    <a:pt x="38873" y="34377"/>
                  </a:lnTo>
                  <a:lnTo>
                    <a:pt x="39121" y="34331"/>
                  </a:lnTo>
                  <a:lnTo>
                    <a:pt x="39369" y="34284"/>
                  </a:lnTo>
                  <a:lnTo>
                    <a:pt x="39617" y="34207"/>
                  </a:lnTo>
                  <a:lnTo>
                    <a:pt x="39849" y="34129"/>
                  </a:lnTo>
                  <a:lnTo>
                    <a:pt x="40082" y="34021"/>
                  </a:lnTo>
                  <a:lnTo>
                    <a:pt x="40299" y="33912"/>
                  </a:lnTo>
                  <a:lnTo>
                    <a:pt x="40531" y="33773"/>
                  </a:lnTo>
                  <a:lnTo>
                    <a:pt x="40733" y="33633"/>
                  </a:lnTo>
                  <a:lnTo>
                    <a:pt x="40950" y="33478"/>
                  </a:lnTo>
                  <a:lnTo>
                    <a:pt x="41353" y="33153"/>
                  </a:lnTo>
                  <a:lnTo>
                    <a:pt x="41756" y="32797"/>
                  </a:lnTo>
                  <a:lnTo>
                    <a:pt x="42128" y="32425"/>
                  </a:lnTo>
                  <a:lnTo>
                    <a:pt x="42887" y="31634"/>
                  </a:lnTo>
                  <a:lnTo>
                    <a:pt x="43259" y="31231"/>
                  </a:lnTo>
                  <a:lnTo>
                    <a:pt x="43647" y="30859"/>
                  </a:lnTo>
                  <a:lnTo>
                    <a:pt x="44034" y="30503"/>
                  </a:lnTo>
                  <a:lnTo>
                    <a:pt x="44437" y="30162"/>
                  </a:lnTo>
                  <a:lnTo>
                    <a:pt x="44515" y="30100"/>
                  </a:lnTo>
                  <a:lnTo>
                    <a:pt x="44608" y="30053"/>
                  </a:lnTo>
                  <a:lnTo>
                    <a:pt x="44716" y="30022"/>
                  </a:lnTo>
                  <a:lnTo>
                    <a:pt x="44763" y="30007"/>
                  </a:lnTo>
                  <a:lnTo>
                    <a:pt x="44809" y="30022"/>
                  </a:lnTo>
                  <a:lnTo>
                    <a:pt x="44887" y="30053"/>
                  </a:lnTo>
                  <a:lnTo>
                    <a:pt x="44949" y="30100"/>
                  </a:lnTo>
                  <a:lnTo>
                    <a:pt x="44995" y="30162"/>
                  </a:lnTo>
                  <a:lnTo>
                    <a:pt x="45026" y="30239"/>
                  </a:lnTo>
                  <a:lnTo>
                    <a:pt x="45042" y="30332"/>
                  </a:lnTo>
                  <a:lnTo>
                    <a:pt x="45057" y="30425"/>
                  </a:lnTo>
                  <a:lnTo>
                    <a:pt x="45057" y="30596"/>
                  </a:lnTo>
                  <a:lnTo>
                    <a:pt x="44995" y="31030"/>
                  </a:lnTo>
                  <a:lnTo>
                    <a:pt x="44933" y="31448"/>
                  </a:lnTo>
                  <a:lnTo>
                    <a:pt x="44825" y="31867"/>
                  </a:lnTo>
                  <a:lnTo>
                    <a:pt x="44716" y="32285"/>
                  </a:lnTo>
                  <a:lnTo>
                    <a:pt x="44577" y="32688"/>
                  </a:lnTo>
                  <a:lnTo>
                    <a:pt x="44422" y="33091"/>
                  </a:lnTo>
                  <a:lnTo>
                    <a:pt x="44251" y="33494"/>
                  </a:lnTo>
                  <a:lnTo>
                    <a:pt x="44050" y="33866"/>
                  </a:lnTo>
                  <a:lnTo>
                    <a:pt x="43755" y="34408"/>
                  </a:lnTo>
                  <a:lnTo>
                    <a:pt x="43445" y="34935"/>
                  </a:lnTo>
                  <a:lnTo>
                    <a:pt x="43290" y="35199"/>
                  </a:lnTo>
                  <a:lnTo>
                    <a:pt x="43151" y="35478"/>
                  </a:lnTo>
                  <a:lnTo>
                    <a:pt x="43027" y="35757"/>
                  </a:lnTo>
                  <a:lnTo>
                    <a:pt x="42934" y="36036"/>
                  </a:lnTo>
                  <a:lnTo>
                    <a:pt x="42872" y="36237"/>
                  </a:lnTo>
                  <a:lnTo>
                    <a:pt x="42810" y="36454"/>
                  </a:lnTo>
                  <a:lnTo>
                    <a:pt x="42732" y="36873"/>
                  </a:lnTo>
                  <a:lnTo>
                    <a:pt x="42686" y="37307"/>
                  </a:lnTo>
                  <a:lnTo>
                    <a:pt x="42639" y="37725"/>
                  </a:lnTo>
                  <a:lnTo>
                    <a:pt x="42608" y="38020"/>
                  </a:lnTo>
                  <a:lnTo>
                    <a:pt x="42562" y="38361"/>
                  </a:lnTo>
                  <a:lnTo>
                    <a:pt x="42453" y="39105"/>
                  </a:lnTo>
                  <a:lnTo>
                    <a:pt x="42391" y="39508"/>
                  </a:lnTo>
                  <a:lnTo>
                    <a:pt x="42345" y="39926"/>
                  </a:lnTo>
                  <a:lnTo>
                    <a:pt x="42314" y="40360"/>
                  </a:lnTo>
                  <a:lnTo>
                    <a:pt x="42283" y="40779"/>
                  </a:lnTo>
                  <a:lnTo>
                    <a:pt x="42298" y="41182"/>
                  </a:lnTo>
                  <a:lnTo>
                    <a:pt x="42329" y="41585"/>
                  </a:lnTo>
                  <a:lnTo>
                    <a:pt x="42360" y="41771"/>
                  </a:lnTo>
                  <a:lnTo>
                    <a:pt x="42391" y="41957"/>
                  </a:lnTo>
                  <a:lnTo>
                    <a:pt x="42438" y="42143"/>
                  </a:lnTo>
                  <a:lnTo>
                    <a:pt x="42500" y="42313"/>
                  </a:lnTo>
                  <a:lnTo>
                    <a:pt x="42577" y="42468"/>
                  </a:lnTo>
                  <a:lnTo>
                    <a:pt x="42655" y="42623"/>
                  </a:lnTo>
                  <a:lnTo>
                    <a:pt x="42748" y="42763"/>
                  </a:lnTo>
                  <a:lnTo>
                    <a:pt x="42856" y="42902"/>
                  </a:lnTo>
                  <a:lnTo>
                    <a:pt x="42965" y="43011"/>
                  </a:lnTo>
                  <a:lnTo>
                    <a:pt x="43104" y="43119"/>
                  </a:lnTo>
                  <a:lnTo>
                    <a:pt x="43259" y="43212"/>
                  </a:lnTo>
                  <a:lnTo>
                    <a:pt x="43414" y="43290"/>
                  </a:lnTo>
                  <a:lnTo>
                    <a:pt x="43631" y="43367"/>
                  </a:lnTo>
                  <a:lnTo>
                    <a:pt x="43864" y="43414"/>
                  </a:lnTo>
                  <a:lnTo>
                    <a:pt x="44081" y="43429"/>
                  </a:lnTo>
                  <a:lnTo>
                    <a:pt x="44282" y="43414"/>
                  </a:lnTo>
                  <a:lnTo>
                    <a:pt x="44499" y="43352"/>
                  </a:lnTo>
                  <a:lnTo>
                    <a:pt x="44701" y="43274"/>
                  </a:lnTo>
                  <a:lnTo>
                    <a:pt x="44902" y="43166"/>
                  </a:lnTo>
                  <a:lnTo>
                    <a:pt x="45119" y="43026"/>
                  </a:lnTo>
                  <a:lnTo>
                    <a:pt x="45321" y="42856"/>
                  </a:lnTo>
                  <a:lnTo>
                    <a:pt x="45507" y="42670"/>
                  </a:lnTo>
                  <a:lnTo>
                    <a:pt x="45708" y="42468"/>
                  </a:lnTo>
                  <a:lnTo>
                    <a:pt x="45910" y="42236"/>
                  </a:lnTo>
                  <a:lnTo>
                    <a:pt x="46096" y="41988"/>
                  </a:lnTo>
                  <a:lnTo>
                    <a:pt x="46282" y="41740"/>
                  </a:lnTo>
                  <a:lnTo>
                    <a:pt x="46468" y="41461"/>
                  </a:lnTo>
                  <a:lnTo>
                    <a:pt x="46654" y="41166"/>
                  </a:lnTo>
                  <a:lnTo>
                    <a:pt x="46995" y="40577"/>
                  </a:lnTo>
                  <a:lnTo>
                    <a:pt x="47336" y="39957"/>
                  </a:lnTo>
                  <a:lnTo>
                    <a:pt x="47630" y="39322"/>
                  </a:lnTo>
                  <a:lnTo>
                    <a:pt x="47924" y="38702"/>
                  </a:lnTo>
                  <a:lnTo>
                    <a:pt x="48188" y="38097"/>
                  </a:lnTo>
                  <a:lnTo>
                    <a:pt x="48420" y="37539"/>
                  </a:lnTo>
                  <a:lnTo>
                    <a:pt x="48622" y="37028"/>
                  </a:lnTo>
                  <a:lnTo>
                    <a:pt x="48916" y="36206"/>
                  </a:lnTo>
                  <a:lnTo>
                    <a:pt x="49195" y="35447"/>
                  </a:lnTo>
                  <a:lnTo>
                    <a:pt x="49443" y="34672"/>
                  </a:lnTo>
                  <a:lnTo>
                    <a:pt x="49691" y="33897"/>
                  </a:lnTo>
                  <a:lnTo>
                    <a:pt x="49924" y="33122"/>
                  </a:lnTo>
                  <a:lnTo>
                    <a:pt x="50125" y="32332"/>
                  </a:lnTo>
                  <a:lnTo>
                    <a:pt x="50327" y="31541"/>
                  </a:lnTo>
                  <a:lnTo>
                    <a:pt x="50513" y="30751"/>
                  </a:lnTo>
                  <a:lnTo>
                    <a:pt x="50683" y="29960"/>
                  </a:lnTo>
                  <a:lnTo>
                    <a:pt x="50838" y="29154"/>
                  </a:lnTo>
                  <a:lnTo>
                    <a:pt x="50978" y="28348"/>
                  </a:lnTo>
                  <a:lnTo>
                    <a:pt x="51117" y="27558"/>
                  </a:lnTo>
                  <a:lnTo>
                    <a:pt x="51241" y="26752"/>
                  </a:lnTo>
                  <a:lnTo>
                    <a:pt x="51350" y="25946"/>
                  </a:lnTo>
                  <a:lnTo>
                    <a:pt x="51443" y="25140"/>
                  </a:lnTo>
                  <a:lnTo>
                    <a:pt x="51536" y="24334"/>
                  </a:lnTo>
                  <a:lnTo>
                    <a:pt x="51613" y="23528"/>
                  </a:lnTo>
                  <a:lnTo>
                    <a:pt x="51691" y="22551"/>
                  </a:lnTo>
                  <a:lnTo>
                    <a:pt x="51722" y="21575"/>
                  </a:lnTo>
                  <a:lnTo>
                    <a:pt x="51722" y="20599"/>
                  </a:lnTo>
                  <a:lnTo>
                    <a:pt x="51722" y="20103"/>
                  </a:lnTo>
                  <a:lnTo>
                    <a:pt x="51691" y="19607"/>
                  </a:lnTo>
                  <a:lnTo>
                    <a:pt x="51660" y="19111"/>
                  </a:lnTo>
                  <a:lnTo>
                    <a:pt x="51629" y="18615"/>
                  </a:lnTo>
                  <a:lnTo>
                    <a:pt x="51567" y="18119"/>
                  </a:lnTo>
                  <a:lnTo>
                    <a:pt x="51520" y="17638"/>
                  </a:lnTo>
                  <a:lnTo>
                    <a:pt x="51443" y="17142"/>
                  </a:lnTo>
                  <a:lnTo>
                    <a:pt x="51365" y="16646"/>
                  </a:lnTo>
                  <a:lnTo>
                    <a:pt x="51272" y="16166"/>
                  </a:lnTo>
                  <a:lnTo>
                    <a:pt x="51164" y="15685"/>
                  </a:lnTo>
                  <a:lnTo>
                    <a:pt x="51055" y="15205"/>
                  </a:lnTo>
                  <a:lnTo>
                    <a:pt x="50916" y="14724"/>
                  </a:lnTo>
                  <a:lnTo>
                    <a:pt x="50776" y="14244"/>
                  </a:lnTo>
                  <a:lnTo>
                    <a:pt x="50637" y="13779"/>
                  </a:lnTo>
                  <a:lnTo>
                    <a:pt x="50466" y="13314"/>
                  </a:lnTo>
                  <a:lnTo>
                    <a:pt x="50296" y="12864"/>
                  </a:lnTo>
                  <a:lnTo>
                    <a:pt x="50110" y="12399"/>
                  </a:lnTo>
                  <a:lnTo>
                    <a:pt x="49908" y="11966"/>
                  </a:lnTo>
                  <a:lnTo>
                    <a:pt x="49691" y="11516"/>
                  </a:lnTo>
                  <a:lnTo>
                    <a:pt x="49459" y="11082"/>
                  </a:lnTo>
                  <a:lnTo>
                    <a:pt x="49226" y="10648"/>
                  </a:lnTo>
                  <a:lnTo>
                    <a:pt x="48963" y="10230"/>
                  </a:lnTo>
                  <a:lnTo>
                    <a:pt x="48699" y="9827"/>
                  </a:lnTo>
                  <a:lnTo>
                    <a:pt x="48420" y="9424"/>
                  </a:lnTo>
                  <a:lnTo>
                    <a:pt x="48110" y="9021"/>
                  </a:lnTo>
                  <a:lnTo>
                    <a:pt x="47800" y="8649"/>
                  </a:lnTo>
                  <a:lnTo>
                    <a:pt x="47459" y="8246"/>
                  </a:lnTo>
                  <a:lnTo>
                    <a:pt x="47103" y="7858"/>
                  </a:lnTo>
                  <a:lnTo>
                    <a:pt x="46731" y="7486"/>
                  </a:lnTo>
                  <a:lnTo>
                    <a:pt x="46344" y="7114"/>
                  </a:lnTo>
                  <a:lnTo>
                    <a:pt x="45941" y="6758"/>
                  </a:lnTo>
                  <a:lnTo>
                    <a:pt x="45538" y="6417"/>
                  </a:lnTo>
                  <a:lnTo>
                    <a:pt x="45119" y="6076"/>
                  </a:lnTo>
                  <a:lnTo>
                    <a:pt x="44685" y="5750"/>
                  </a:lnTo>
                  <a:lnTo>
                    <a:pt x="44251" y="5440"/>
                  </a:lnTo>
                  <a:lnTo>
                    <a:pt x="43802" y="5130"/>
                  </a:lnTo>
                  <a:lnTo>
                    <a:pt x="43352" y="4836"/>
                  </a:lnTo>
                  <a:lnTo>
                    <a:pt x="42887" y="4541"/>
                  </a:lnTo>
                  <a:lnTo>
                    <a:pt x="42422" y="4262"/>
                  </a:lnTo>
                  <a:lnTo>
                    <a:pt x="41942" y="3999"/>
                  </a:lnTo>
                  <a:lnTo>
                    <a:pt x="41446" y="3735"/>
                  </a:lnTo>
                  <a:lnTo>
                    <a:pt x="40965" y="3487"/>
                  </a:lnTo>
                  <a:lnTo>
                    <a:pt x="40469" y="3255"/>
                  </a:lnTo>
                  <a:lnTo>
                    <a:pt x="39973" y="3022"/>
                  </a:lnTo>
                  <a:lnTo>
                    <a:pt x="39462" y="2790"/>
                  </a:lnTo>
                  <a:lnTo>
                    <a:pt x="38950" y="2588"/>
                  </a:lnTo>
                  <a:lnTo>
                    <a:pt x="37943" y="2185"/>
                  </a:lnTo>
                  <a:lnTo>
                    <a:pt x="36905" y="1829"/>
                  </a:lnTo>
                  <a:lnTo>
                    <a:pt x="35882" y="1503"/>
                  </a:lnTo>
                  <a:lnTo>
                    <a:pt x="34843" y="1209"/>
                  </a:lnTo>
                  <a:lnTo>
                    <a:pt x="33820" y="946"/>
                  </a:lnTo>
                  <a:lnTo>
                    <a:pt x="32813" y="729"/>
                  </a:lnTo>
                  <a:lnTo>
                    <a:pt x="31852" y="543"/>
                  </a:lnTo>
                  <a:lnTo>
                    <a:pt x="30906" y="388"/>
                  </a:lnTo>
                  <a:lnTo>
                    <a:pt x="29945" y="264"/>
                  </a:lnTo>
                  <a:lnTo>
                    <a:pt x="29000" y="155"/>
                  </a:lnTo>
                  <a:lnTo>
                    <a:pt x="28054" y="78"/>
                  </a:lnTo>
                  <a:lnTo>
                    <a:pt x="27109" y="31"/>
                  </a:lnTo>
                  <a:lnTo>
                    <a:pt x="26164" y="16"/>
                  </a:lnTo>
                  <a:lnTo>
                    <a:pt x="2521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28"/>
            <p:cNvSpPr/>
            <p:nvPr/>
          </p:nvSpPr>
          <p:spPr>
            <a:xfrm>
              <a:off x="-1057921" y="2090714"/>
              <a:ext cx="559032" cy="572801"/>
            </a:xfrm>
            <a:custGeom>
              <a:rect b="b" l="l" r="r" t="t"/>
              <a:pathLst>
                <a:path extrusionOk="0" h="40021" w="39059">
                  <a:moveTo>
                    <a:pt x="12973" y="1"/>
                  </a:moveTo>
                  <a:lnTo>
                    <a:pt x="12384" y="16"/>
                  </a:lnTo>
                  <a:lnTo>
                    <a:pt x="11780" y="47"/>
                  </a:lnTo>
                  <a:lnTo>
                    <a:pt x="11175" y="78"/>
                  </a:lnTo>
                  <a:lnTo>
                    <a:pt x="10586" y="125"/>
                  </a:lnTo>
                  <a:lnTo>
                    <a:pt x="9997" y="187"/>
                  </a:lnTo>
                  <a:lnTo>
                    <a:pt x="9408" y="264"/>
                  </a:lnTo>
                  <a:lnTo>
                    <a:pt x="8819" y="342"/>
                  </a:lnTo>
                  <a:lnTo>
                    <a:pt x="8246" y="450"/>
                  </a:lnTo>
                  <a:lnTo>
                    <a:pt x="7657" y="574"/>
                  </a:lnTo>
                  <a:lnTo>
                    <a:pt x="7083" y="714"/>
                  </a:lnTo>
                  <a:lnTo>
                    <a:pt x="6510" y="869"/>
                  </a:lnTo>
                  <a:lnTo>
                    <a:pt x="5936" y="1039"/>
                  </a:lnTo>
                  <a:lnTo>
                    <a:pt x="5378" y="1225"/>
                  </a:lnTo>
                  <a:lnTo>
                    <a:pt x="4836" y="1442"/>
                  </a:lnTo>
                  <a:lnTo>
                    <a:pt x="4293" y="1675"/>
                  </a:lnTo>
                  <a:lnTo>
                    <a:pt x="3751" y="1923"/>
                  </a:lnTo>
                  <a:lnTo>
                    <a:pt x="3224" y="2186"/>
                  </a:lnTo>
                  <a:lnTo>
                    <a:pt x="2713" y="2496"/>
                  </a:lnTo>
                  <a:lnTo>
                    <a:pt x="2217" y="2806"/>
                  </a:lnTo>
                  <a:lnTo>
                    <a:pt x="1953" y="2992"/>
                  </a:lnTo>
                  <a:lnTo>
                    <a:pt x="1690" y="3194"/>
                  </a:lnTo>
                  <a:lnTo>
                    <a:pt x="1457" y="3411"/>
                  </a:lnTo>
                  <a:lnTo>
                    <a:pt x="1225" y="3643"/>
                  </a:lnTo>
                  <a:lnTo>
                    <a:pt x="1132" y="3767"/>
                  </a:lnTo>
                  <a:lnTo>
                    <a:pt x="1039" y="3891"/>
                  </a:lnTo>
                  <a:lnTo>
                    <a:pt x="961" y="4031"/>
                  </a:lnTo>
                  <a:lnTo>
                    <a:pt x="884" y="4170"/>
                  </a:lnTo>
                  <a:lnTo>
                    <a:pt x="822" y="4325"/>
                  </a:lnTo>
                  <a:lnTo>
                    <a:pt x="775" y="4465"/>
                  </a:lnTo>
                  <a:lnTo>
                    <a:pt x="729" y="4635"/>
                  </a:lnTo>
                  <a:lnTo>
                    <a:pt x="698" y="4790"/>
                  </a:lnTo>
                  <a:lnTo>
                    <a:pt x="326" y="7642"/>
                  </a:lnTo>
                  <a:lnTo>
                    <a:pt x="248" y="8309"/>
                  </a:lnTo>
                  <a:lnTo>
                    <a:pt x="186" y="8990"/>
                  </a:lnTo>
                  <a:lnTo>
                    <a:pt x="124" y="9672"/>
                  </a:lnTo>
                  <a:lnTo>
                    <a:pt x="78" y="10354"/>
                  </a:lnTo>
                  <a:lnTo>
                    <a:pt x="47" y="11036"/>
                  </a:lnTo>
                  <a:lnTo>
                    <a:pt x="16" y="11718"/>
                  </a:lnTo>
                  <a:lnTo>
                    <a:pt x="16" y="12400"/>
                  </a:lnTo>
                  <a:lnTo>
                    <a:pt x="0" y="13067"/>
                  </a:lnTo>
                  <a:lnTo>
                    <a:pt x="16" y="13749"/>
                  </a:lnTo>
                  <a:lnTo>
                    <a:pt x="31" y="14431"/>
                  </a:lnTo>
                  <a:lnTo>
                    <a:pt x="47" y="15113"/>
                  </a:lnTo>
                  <a:lnTo>
                    <a:pt x="93" y="15795"/>
                  </a:lnTo>
                  <a:lnTo>
                    <a:pt x="186" y="17143"/>
                  </a:lnTo>
                  <a:lnTo>
                    <a:pt x="326" y="18507"/>
                  </a:lnTo>
                  <a:lnTo>
                    <a:pt x="481" y="19855"/>
                  </a:lnTo>
                  <a:lnTo>
                    <a:pt x="682" y="21204"/>
                  </a:lnTo>
                  <a:lnTo>
                    <a:pt x="915" y="22537"/>
                  </a:lnTo>
                  <a:lnTo>
                    <a:pt x="1163" y="23885"/>
                  </a:lnTo>
                  <a:lnTo>
                    <a:pt x="1442" y="25218"/>
                  </a:lnTo>
                  <a:lnTo>
                    <a:pt x="1736" y="26536"/>
                  </a:lnTo>
                  <a:lnTo>
                    <a:pt x="2062" y="27869"/>
                  </a:lnTo>
                  <a:lnTo>
                    <a:pt x="2418" y="29171"/>
                  </a:lnTo>
                  <a:lnTo>
                    <a:pt x="2589" y="29791"/>
                  </a:lnTo>
                  <a:lnTo>
                    <a:pt x="2759" y="30410"/>
                  </a:lnTo>
                  <a:lnTo>
                    <a:pt x="2960" y="31015"/>
                  </a:lnTo>
                  <a:lnTo>
                    <a:pt x="3162" y="31619"/>
                  </a:lnTo>
                  <a:lnTo>
                    <a:pt x="3379" y="32224"/>
                  </a:lnTo>
                  <a:lnTo>
                    <a:pt x="3611" y="32813"/>
                  </a:lnTo>
                  <a:lnTo>
                    <a:pt x="3875" y="33402"/>
                  </a:lnTo>
                  <a:lnTo>
                    <a:pt x="4138" y="33975"/>
                  </a:lnTo>
                  <a:lnTo>
                    <a:pt x="4433" y="34533"/>
                  </a:lnTo>
                  <a:lnTo>
                    <a:pt x="4758" y="35091"/>
                  </a:lnTo>
                  <a:lnTo>
                    <a:pt x="5099" y="35603"/>
                  </a:lnTo>
                  <a:lnTo>
                    <a:pt x="5456" y="36114"/>
                  </a:lnTo>
                  <a:lnTo>
                    <a:pt x="5859" y="36595"/>
                  </a:lnTo>
                  <a:lnTo>
                    <a:pt x="6060" y="36827"/>
                  </a:lnTo>
                  <a:lnTo>
                    <a:pt x="6277" y="37060"/>
                  </a:lnTo>
                  <a:lnTo>
                    <a:pt x="6494" y="37277"/>
                  </a:lnTo>
                  <a:lnTo>
                    <a:pt x="6727" y="37494"/>
                  </a:lnTo>
                  <a:lnTo>
                    <a:pt x="6959" y="37695"/>
                  </a:lnTo>
                  <a:lnTo>
                    <a:pt x="7207" y="37897"/>
                  </a:lnTo>
                  <a:lnTo>
                    <a:pt x="7533" y="38145"/>
                  </a:lnTo>
                  <a:lnTo>
                    <a:pt x="7874" y="38362"/>
                  </a:lnTo>
                  <a:lnTo>
                    <a:pt x="8230" y="38579"/>
                  </a:lnTo>
                  <a:lnTo>
                    <a:pt x="8602" y="38765"/>
                  </a:lnTo>
                  <a:lnTo>
                    <a:pt x="8974" y="38951"/>
                  </a:lnTo>
                  <a:lnTo>
                    <a:pt x="9362" y="39106"/>
                  </a:lnTo>
                  <a:lnTo>
                    <a:pt x="9749" y="39261"/>
                  </a:lnTo>
                  <a:lnTo>
                    <a:pt x="10168" y="39400"/>
                  </a:lnTo>
                  <a:lnTo>
                    <a:pt x="10571" y="39509"/>
                  </a:lnTo>
                  <a:lnTo>
                    <a:pt x="10989" y="39617"/>
                  </a:lnTo>
                  <a:lnTo>
                    <a:pt x="11423" y="39710"/>
                  </a:lnTo>
                  <a:lnTo>
                    <a:pt x="11857" y="39788"/>
                  </a:lnTo>
                  <a:lnTo>
                    <a:pt x="12291" y="39865"/>
                  </a:lnTo>
                  <a:lnTo>
                    <a:pt x="12725" y="39912"/>
                  </a:lnTo>
                  <a:lnTo>
                    <a:pt x="13174" y="39958"/>
                  </a:lnTo>
                  <a:lnTo>
                    <a:pt x="13624" y="39989"/>
                  </a:lnTo>
                  <a:lnTo>
                    <a:pt x="14073" y="40005"/>
                  </a:lnTo>
                  <a:lnTo>
                    <a:pt x="14523" y="40020"/>
                  </a:lnTo>
                  <a:lnTo>
                    <a:pt x="14972" y="40005"/>
                  </a:lnTo>
                  <a:lnTo>
                    <a:pt x="15422" y="40005"/>
                  </a:lnTo>
                  <a:lnTo>
                    <a:pt x="15871" y="39974"/>
                  </a:lnTo>
                  <a:lnTo>
                    <a:pt x="16321" y="39943"/>
                  </a:lnTo>
                  <a:lnTo>
                    <a:pt x="16755" y="39896"/>
                  </a:lnTo>
                  <a:lnTo>
                    <a:pt x="17189" y="39850"/>
                  </a:lnTo>
                  <a:lnTo>
                    <a:pt x="18057" y="39726"/>
                  </a:lnTo>
                  <a:lnTo>
                    <a:pt x="18894" y="39571"/>
                  </a:lnTo>
                  <a:lnTo>
                    <a:pt x="19700" y="39385"/>
                  </a:lnTo>
                  <a:lnTo>
                    <a:pt x="20475" y="39168"/>
                  </a:lnTo>
                  <a:lnTo>
                    <a:pt x="20831" y="39059"/>
                  </a:lnTo>
                  <a:lnTo>
                    <a:pt x="21188" y="38935"/>
                  </a:lnTo>
                  <a:lnTo>
                    <a:pt x="21529" y="38796"/>
                  </a:lnTo>
                  <a:lnTo>
                    <a:pt x="21870" y="38672"/>
                  </a:lnTo>
                  <a:lnTo>
                    <a:pt x="22195" y="38517"/>
                  </a:lnTo>
                  <a:lnTo>
                    <a:pt x="22505" y="38362"/>
                  </a:lnTo>
                  <a:lnTo>
                    <a:pt x="22815" y="38207"/>
                  </a:lnTo>
                  <a:lnTo>
                    <a:pt x="23125" y="38052"/>
                  </a:lnTo>
                  <a:lnTo>
                    <a:pt x="23419" y="37881"/>
                  </a:lnTo>
                  <a:lnTo>
                    <a:pt x="23698" y="37695"/>
                  </a:lnTo>
                  <a:lnTo>
                    <a:pt x="23977" y="37509"/>
                  </a:lnTo>
                  <a:lnTo>
                    <a:pt x="24241" y="37323"/>
                  </a:lnTo>
                  <a:lnTo>
                    <a:pt x="24504" y="37122"/>
                  </a:lnTo>
                  <a:lnTo>
                    <a:pt x="24752" y="36920"/>
                  </a:lnTo>
                  <a:lnTo>
                    <a:pt x="25248" y="36486"/>
                  </a:lnTo>
                  <a:lnTo>
                    <a:pt x="25698" y="36052"/>
                  </a:lnTo>
                  <a:lnTo>
                    <a:pt x="26132" y="35572"/>
                  </a:lnTo>
                  <a:lnTo>
                    <a:pt x="26535" y="35091"/>
                  </a:lnTo>
                  <a:lnTo>
                    <a:pt x="26907" y="34580"/>
                  </a:lnTo>
                  <a:lnTo>
                    <a:pt x="27248" y="34053"/>
                  </a:lnTo>
                  <a:lnTo>
                    <a:pt x="27589" y="33510"/>
                  </a:lnTo>
                  <a:lnTo>
                    <a:pt x="27883" y="32952"/>
                  </a:lnTo>
                  <a:lnTo>
                    <a:pt x="28178" y="32379"/>
                  </a:lnTo>
                  <a:lnTo>
                    <a:pt x="28441" y="31790"/>
                  </a:lnTo>
                  <a:lnTo>
                    <a:pt x="28674" y="31185"/>
                  </a:lnTo>
                  <a:lnTo>
                    <a:pt x="28906" y="30565"/>
                  </a:lnTo>
                  <a:lnTo>
                    <a:pt x="29108" y="29945"/>
                  </a:lnTo>
                  <a:lnTo>
                    <a:pt x="29309" y="29310"/>
                  </a:lnTo>
                  <a:lnTo>
                    <a:pt x="29480" y="28675"/>
                  </a:lnTo>
                  <a:lnTo>
                    <a:pt x="29650" y="28024"/>
                  </a:lnTo>
                  <a:lnTo>
                    <a:pt x="29790" y="27357"/>
                  </a:lnTo>
                  <a:lnTo>
                    <a:pt x="29929" y="26706"/>
                  </a:lnTo>
                  <a:lnTo>
                    <a:pt x="30053" y="26040"/>
                  </a:lnTo>
                  <a:lnTo>
                    <a:pt x="30162" y="25358"/>
                  </a:lnTo>
                  <a:lnTo>
                    <a:pt x="30270" y="24691"/>
                  </a:lnTo>
                  <a:lnTo>
                    <a:pt x="30456" y="23343"/>
                  </a:lnTo>
                  <a:lnTo>
                    <a:pt x="30627" y="22010"/>
                  </a:lnTo>
                  <a:lnTo>
                    <a:pt x="30627" y="22118"/>
                  </a:lnTo>
                  <a:lnTo>
                    <a:pt x="30642" y="22227"/>
                  </a:lnTo>
                  <a:lnTo>
                    <a:pt x="30689" y="22320"/>
                  </a:lnTo>
                  <a:lnTo>
                    <a:pt x="30751" y="22413"/>
                  </a:lnTo>
                  <a:lnTo>
                    <a:pt x="30828" y="22490"/>
                  </a:lnTo>
                  <a:lnTo>
                    <a:pt x="30921" y="22568"/>
                  </a:lnTo>
                  <a:lnTo>
                    <a:pt x="31030" y="22630"/>
                  </a:lnTo>
                  <a:lnTo>
                    <a:pt x="31154" y="22692"/>
                  </a:lnTo>
                  <a:lnTo>
                    <a:pt x="31293" y="22754"/>
                  </a:lnTo>
                  <a:lnTo>
                    <a:pt x="31433" y="22800"/>
                  </a:lnTo>
                  <a:lnTo>
                    <a:pt x="31758" y="22878"/>
                  </a:lnTo>
                  <a:lnTo>
                    <a:pt x="32115" y="22940"/>
                  </a:lnTo>
                  <a:lnTo>
                    <a:pt x="32487" y="22986"/>
                  </a:lnTo>
                  <a:lnTo>
                    <a:pt x="32859" y="23017"/>
                  </a:lnTo>
                  <a:lnTo>
                    <a:pt x="33246" y="23033"/>
                  </a:lnTo>
                  <a:lnTo>
                    <a:pt x="33602" y="23033"/>
                  </a:lnTo>
                  <a:lnTo>
                    <a:pt x="33943" y="23017"/>
                  </a:lnTo>
                  <a:lnTo>
                    <a:pt x="34253" y="23002"/>
                  </a:lnTo>
                  <a:lnTo>
                    <a:pt x="34517" y="22971"/>
                  </a:lnTo>
                  <a:lnTo>
                    <a:pt x="34718" y="22940"/>
                  </a:lnTo>
                  <a:lnTo>
                    <a:pt x="34873" y="22909"/>
                  </a:lnTo>
                  <a:lnTo>
                    <a:pt x="35121" y="22800"/>
                  </a:lnTo>
                  <a:lnTo>
                    <a:pt x="35385" y="22692"/>
                  </a:lnTo>
                  <a:lnTo>
                    <a:pt x="35633" y="22583"/>
                  </a:lnTo>
                  <a:lnTo>
                    <a:pt x="35881" y="22444"/>
                  </a:lnTo>
                  <a:lnTo>
                    <a:pt x="36113" y="22304"/>
                  </a:lnTo>
                  <a:lnTo>
                    <a:pt x="36330" y="22149"/>
                  </a:lnTo>
                  <a:lnTo>
                    <a:pt x="36563" y="21979"/>
                  </a:lnTo>
                  <a:lnTo>
                    <a:pt x="36764" y="21808"/>
                  </a:lnTo>
                  <a:lnTo>
                    <a:pt x="36966" y="21638"/>
                  </a:lnTo>
                  <a:lnTo>
                    <a:pt x="37167" y="21436"/>
                  </a:lnTo>
                  <a:lnTo>
                    <a:pt x="37353" y="21235"/>
                  </a:lnTo>
                  <a:lnTo>
                    <a:pt x="37539" y="21033"/>
                  </a:lnTo>
                  <a:lnTo>
                    <a:pt x="37694" y="20816"/>
                  </a:lnTo>
                  <a:lnTo>
                    <a:pt x="37865" y="20599"/>
                  </a:lnTo>
                  <a:lnTo>
                    <a:pt x="38020" y="20367"/>
                  </a:lnTo>
                  <a:lnTo>
                    <a:pt x="38159" y="20134"/>
                  </a:lnTo>
                  <a:lnTo>
                    <a:pt x="38283" y="19886"/>
                  </a:lnTo>
                  <a:lnTo>
                    <a:pt x="38407" y="19638"/>
                  </a:lnTo>
                  <a:lnTo>
                    <a:pt x="38516" y="19390"/>
                  </a:lnTo>
                  <a:lnTo>
                    <a:pt x="38624" y="19143"/>
                  </a:lnTo>
                  <a:lnTo>
                    <a:pt x="38717" y="18879"/>
                  </a:lnTo>
                  <a:lnTo>
                    <a:pt x="38795" y="18616"/>
                  </a:lnTo>
                  <a:lnTo>
                    <a:pt x="38872" y="18352"/>
                  </a:lnTo>
                  <a:lnTo>
                    <a:pt x="38934" y="18089"/>
                  </a:lnTo>
                  <a:lnTo>
                    <a:pt x="38981" y="17810"/>
                  </a:lnTo>
                  <a:lnTo>
                    <a:pt x="39012" y="17546"/>
                  </a:lnTo>
                  <a:lnTo>
                    <a:pt x="39043" y="17267"/>
                  </a:lnTo>
                  <a:lnTo>
                    <a:pt x="39058" y="16988"/>
                  </a:lnTo>
                  <a:lnTo>
                    <a:pt x="39058" y="16725"/>
                  </a:lnTo>
                  <a:lnTo>
                    <a:pt x="39058" y="16446"/>
                  </a:lnTo>
                  <a:lnTo>
                    <a:pt x="39027" y="16167"/>
                  </a:lnTo>
                  <a:lnTo>
                    <a:pt x="38996" y="15903"/>
                  </a:lnTo>
                  <a:lnTo>
                    <a:pt x="38934" y="15531"/>
                  </a:lnTo>
                  <a:lnTo>
                    <a:pt x="38841" y="15190"/>
                  </a:lnTo>
                  <a:lnTo>
                    <a:pt x="38733" y="14865"/>
                  </a:lnTo>
                  <a:lnTo>
                    <a:pt x="38593" y="14555"/>
                  </a:lnTo>
                  <a:lnTo>
                    <a:pt x="38454" y="14245"/>
                  </a:lnTo>
                  <a:lnTo>
                    <a:pt x="38283" y="13966"/>
                  </a:lnTo>
                  <a:lnTo>
                    <a:pt x="38097" y="13702"/>
                  </a:lnTo>
                  <a:lnTo>
                    <a:pt x="37896" y="13454"/>
                  </a:lnTo>
                  <a:lnTo>
                    <a:pt x="37679" y="13206"/>
                  </a:lnTo>
                  <a:lnTo>
                    <a:pt x="37446" y="12989"/>
                  </a:lnTo>
                  <a:lnTo>
                    <a:pt x="37198" y="12788"/>
                  </a:lnTo>
                  <a:lnTo>
                    <a:pt x="36935" y="12602"/>
                  </a:lnTo>
                  <a:lnTo>
                    <a:pt x="36671" y="12431"/>
                  </a:lnTo>
                  <a:lnTo>
                    <a:pt x="36392" y="12276"/>
                  </a:lnTo>
                  <a:lnTo>
                    <a:pt x="36098" y="12152"/>
                  </a:lnTo>
                  <a:lnTo>
                    <a:pt x="35803" y="12028"/>
                  </a:lnTo>
                  <a:lnTo>
                    <a:pt x="35493" y="11935"/>
                  </a:lnTo>
                  <a:lnTo>
                    <a:pt x="35183" y="11858"/>
                  </a:lnTo>
                  <a:lnTo>
                    <a:pt x="34873" y="11796"/>
                  </a:lnTo>
                  <a:lnTo>
                    <a:pt x="34548" y="11749"/>
                  </a:lnTo>
                  <a:lnTo>
                    <a:pt x="34222" y="11718"/>
                  </a:lnTo>
                  <a:lnTo>
                    <a:pt x="33897" y="11718"/>
                  </a:lnTo>
                  <a:lnTo>
                    <a:pt x="33571" y="11734"/>
                  </a:lnTo>
                  <a:lnTo>
                    <a:pt x="33246" y="11765"/>
                  </a:lnTo>
                  <a:lnTo>
                    <a:pt x="32921" y="11811"/>
                  </a:lnTo>
                  <a:lnTo>
                    <a:pt x="32595" y="11889"/>
                  </a:lnTo>
                  <a:lnTo>
                    <a:pt x="32270" y="11982"/>
                  </a:lnTo>
                  <a:lnTo>
                    <a:pt x="31960" y="12090"/>
                  </a:lnTo>
                  <a:lnTo>
                    <a:pt x="31650" y="12230"/>
                  </a:lnTo>
                  <a:lnTo>
                    <a:pt x="31340" y="12385"/>
                  </a:lnTo>
                  <a:lnTo>
                    <a:pt x="31045" y="12555"/>
                  </a:lnTo>
                  <a:lnTo>
                    <a:pt x="30751" y="12757"/>
                  </a:lnTo>
                  <a:lnTo>
                    <a:pt x="30487" y="12974"/>
                  </a:lnTo>
                  <a:lnTo>
                    <a:pt x="30224" y="13191"/>
                  </a:lnTo>
                  <a:lnTo>
                    <a:pt x="29991" y="13408"/>
                  </a:lnTo>
                  <a:lnTo>
                    <a:pt x="29774" y="13656"/>
                  </a:lnTo>
                  <a:lnTo>
                    <a:pt x="29557" y="13904"/>
                  </a:lnTo>
                  <a:lnTo>
                    <a:pt x="29356" y="14152"/>
                  </a:lnTo>
                  <a:lnTo>
                    <a:pt x="28984" y="14663"/>
                  </a:lnTo>
                  <a:lnTo>
                    <a:pt x="28627" y="15190"/>
                  </a:lnTo>
                  <a:lnTo>
                    <a:pt x="28271" y="15733"/>
                  </a:lnTo>
                  <a:lnTo>
                    <a:pt x="27899" y="16275"/>
                  </a:lnTo>
                  <a:lnTo>
                    <a:pt x="27511" y="16802"/>
                  </a:lnTo>
                  <a:lnTo>
                    <a:pt x="27527" y="16740"/>
                  </a:lnTo>
                  <a:lnTo>
                    <a:pt x="27558" y="16632"/>
                  </a:lnTo>
                  <a:lnTo>
                    <a:pt x="27589" y="16275"/>
                  </a:lnTo>
                  <a:lnTo>
                    <a:pt x="27604" y="15795"/>
                  </a:lnTo>
                  <a:lnTo>
                    <a:pt x="27635" y="15237"/>
                  </a:lnTo>
                  <a:lnTo>
                    <a:pt x="27651" y="14152"/>
                  </a:lnTo>
                  <a:lnTo>
                    <a:pt x="27682" y="13470"/>
                  </a:lnTo>
                  <a:lnTo>
                    <a:pt x="27713" y="13067"/>
                  </a:lnTo>
                  <a:lnTo>
                    <a:pt x="27744" y="12633"/>
                  </a:lnTo>
                  <a:lnTo>
                    <a:pt x="27744" y="12183"/>
                  </a:lnTo>
                  <a:lnTo>
                    <a:pt x="27728" y="11718"/>
                  </a:lnTo>
                  <a:lnTo>
                    <a:pt x="27697" y="11501"/>
                  </a:lnTo>
                  <a:lnTo>
                    <a:pt x="27666" y="11269"/>
                  </a:lnTo>
                  <a:lnTo>
                    <a:pt x="27620" y="11052"/>
                  </a:lnTo>
                  <a:lnTo>
                    <a:pt x="27573" y="10850"/>
                  </a:lnTo>
                  <a:lnTo>
                    <a:pt x="27496" y="10649"/>
                  </a:lnTo>
                  <a:lnTo>
                    <a:pt x="27418" y="10447"/>
                  </a:lnTo>
                  <a:lnTo>
                    <a:pt x="27325" y="10261"/>
                  </a:lnTo>
                  <a:lnTo>
                    <a:pt x="27217" y="10091"/>
                  </a:lnTo>
                  <a:lnTo>
                    <a:pt x="27093" y="9936"/>
                  </a:lnTo>
                  <a:lnTo>
                    <a:pt x="26969" y="9796"/>
                  </a:lnTo>
                  <a:lnTo>
                    <a:pt x="26829" y="9672"/>
                  </a:lnTo>
                  <a:lnTo>
                    <a:pt x="26674" y="9564"/>
                  </a:lnTo>
                  <a:lnTo>
                    <a:pt x="26349" y="9347"/>
                  </a:lnTo>
                  <a:lnTo>
                    <a:pt x="26008" y="9161"/>
                  </a:lnTo>
                  <a:lnTo>
                    <a:pt x="25667" y="8975"/>
                  </a:lnTo>
                  <a:lnTo>
                    <a:pt x="25326" y="8774"/>
                  </a:lnTo>
                  <a:lnTo>
                    <a:pt x="25155" y="8665"/>
                  </a:lnTo>
                  <a:lnTo>
                    <a:pt x="25000" y="8557"/>
                  </a:lnTo>
                  <a:lnTo>
                    <a:pt x="24845" y="8433"/>
                  </a:lnTo>
                  <a:lnTo>
                    <a:pt x="24706" y="8309"/>
                  </a:lnTo>
                  <a:lnTo>
                    <a:pt x="24597" y="8185"/>
                  </a:lnTo>
                  <a:lnTo>
                    <a:pt x="24504" y="8076"/>
                  </a:lnTo>
                  <a:lnTo>
                    <a:pt x="24411" y="7937"/>
                  </a:lnTo>
                  <a:lnTo>
                    <a:pt x="24334" y="7813"/>
                  </a:lnTo>
                  <a:lnTo>
                    <a:pt x="24194" y="7534"/>
                  </a:lnTo>
                  <a:lnTo>
                    <a:pt x="24070" y="7255"/>
                  </a:lnTo>
                  <a:lnTo>
                    <a:pt x="23993" y="6960"/>
                  </a:lnTo>
                  <a:lnTo>
                    <a:pt x="23915" y="6650"/>
                  </a:lnTo>
                  <a:lnTo>
                    <a:pt x="23853" y="6340"/>
                  </a:lnTo>
                  <a:lnTo>
                    <a:pt x="23807" y="6015"/>
                  </a:lnTo>
                  <a:lnTo>
                    <a:pt x="23729" y="5348"/>
                  </a:lnTo>
                  <a:lnTo>
                    <a:pt x="23652" y="4697"/>
                  </a:lnTo>
                  <a:lnTo>
                    <a:pt x="23590" y="4372"/>
                  </a:lnTo>
                  <a:lnTo>
                    <a:pt x="23528" y="4062"/>
                  </a:lnTo>
                  <a:lnTo>
                    <a:pt x="23435" y="3736"/>
                  </a:lnTo>
                  <a:lnTo>
                    <a:pt x="23326" y="3442"/>
                  </a:lnTo>
                  <a:lnTo>
                    <a:pt x="23187" y="3147"/>
                  </a:lnTo>
                  <a:lnTo>
                    <a:pt x="23017" y="2853"/>
                  </a:lnTo>
                  <a:lnTo>
                    <a:pt x="22846" y="2589"/>
                  </a:lnTo>
                  <a:lnTo>
                    <a:pt x="22645" y="2341"/>
                  </a:lnTo>
                  <a:lnTo>
                    <a:pt x="22443" y="2109"/>
                  </a:lnTo>
                  <a:lnTo>
                    <a:pt x="22211" y="1892"/>
                  </a:lnTo>
                  <a:lnTo>
                    <a:pt x="21963" y="1675"/>
                  </a:lnTo>
                  <a:lnTo>
                    <a:pt x="21715" y="1489"/>
                  </a:lnTo>
                  <a:lnTo>
                    <a:pt x="21405" y="1287"/>
                  </a:lnTo>
                  <a:lnTo>
                    <a:pt x="21095" y="1101"/>
                  </a:lnTo>
                  <a:lnTo>
                    <a:pt x="20769" y="946"/>
                  </a:lnTo>
                  <a:lnTo>
                    <a:pt x="20444" y="791"/>
                  </a:lnTo>
                  <a:lnTo>
                    <a:pt x="20180" y="698"/>
                  </a:lnTo>
                  <a:lnTo>
                    <a:pt x="19917" y="605"/>
                  </a:lnTo>
                  <a:lnTo>
                    <a:pt x="19638" y="528"/>
                  </a:lnTo>
                  <a:lnTo>
                    <a:pt x="19374" y="466"/>
                  </a:lnTo>
                  <a:lnTo>
                    <a:pt x="18816" y="357"/>
                  </a:lnTo>
                  <a:lnTo>
                    <a:pt x="18243" y="280"/>
                  </a:lnTo>
                  <a:lnTo>
                    <a:pt x="17685" y="218"/>
                  </a:lnTo>
                  <a:lnTo>
                    <a:pt x="17111" y="171"/>
                  </a:lnTo>
                  <a:lnTo>
                    <a:pt x="15980" y="109"/>
                  </a:lnTo>
                  <a:lnTo>
                    <a:pt x="14786" y="32"/>
                  </a:lnTo>
                  <a:lnTo>
                    <a:pt x="14182" y="16"/>
                  </a:lnTo>
                  <a:lnTo>
                    <a:pt x="13577" y="1"/>
                  </a:lnTo>
                  <a:close/>
                </a:path>
              </a:pathLst>
            </a:custGeom>
            <a:solidFill>
              <a:srgbClr val="FF9F6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28"/>
            <p:cNvSpPr/>
            <p:nvPr/>
          </p:nvSpPr>
          <p:spPr>
            <a:xfrm>
              <a:off x="-901757" y="2228257"/>
              <a:ext cx="75441" cy="44827"/>
            </a:xfrm>
            <a:custGeom>
              <a:rect b="b" l="l" r="r" t="t"/>
              <a:pathLst>
                <a:path extrusionOk="0" h="3132" w="5271">
                  <a:moveTo>
                    <a:pt x="869" y="0"/>
                  </a:moveTo>
                  <a:lnTo>
                    <a:pt x="512" y="47"/>
                  </a:lnTo>
                  <a:lnTo>
                    <a:pt x="419" y="78"/>
                  </a:lnTo>
                  <a:lnTo>
                    <a:pt x="326" y="109"/>
                  </a:lnTo>
                  <a:lnTo>
                    <a:pt x="233" y="171"/>
                  </a:lnTo>
                  <a:lnTo>
                    <a:pt x="156" y="233"/>
                  </a:lnTo>
                  <a:lnTo>
                    <a:pt x="94" y="310"/>
                  </a:lnTo>
                  <a:lnTo>
                    <a:pt x="47" y="403"/>
                  </a:lnTo>
                  <a:lnTo>
                    <a:pt x="16" y="496"/>
                  </a:lnTo>
                  <a:lnTo>
                    <a:pt x="1" y="605"/>
                  </a:lnTo>
                  <a:lnTo>
                    <a:pt x="1" y="729"/>
                  </a:lnTo>
                  <a:lnTo>
                    <a:pt x="32" y="837"/>
                  </a:lnTo>
                  <a:lnTo>
                    <a:pt x="78" y="946"/>
                  </a:lnTo>
                  <a:lnTo>
                    <a:pt x="140" y="1039"/>
                  </a:lnTo>
                  <a:lnTo>
                    <a:pt x="218" y="1116"/>
                  </a:lnTo>
                  <a:lnTo>
                    <a:pt x="326" y="1178"/>
                  </a:lnTo>
                  <a:lnTo>
                    <a:pt x="435" y="1225"/>
                  </a:lnTo>
                  <a:lnTo>
                    <a:pt x="559" y="1256"/>
                  </a:lnTo>
                  <a:lnTo>
                    <a:pt x="605" y="1256"/>
                  </a:lnTo>
                  <a:lnTo>
                    <a:pt x="900" y="1271"/>
                  </a:lnTo>
                  <a:lnTo>
                    <a:pt x="1179" y="1287"/>
                  </a:lnTo>
                  <a:lnTo>
                    <a:pt x="1334" y="1287"/>
                  </a:lnTo>
                  <a:lnTo>
                    <a:pt x="1473" y="1302"/>
                  </a:lnTo>
                  <a:lnTo>
                    <a:pt x="1613" y="1318"/>
                  </a:lnTo>
                  <a:lnTo>
                    <a:pt x="1752" y="1333"/>
                  </a:lnTo>
                  <a:lnTo>
                    <a:pt x="2031" y="1380"/>
                  </a:lnTo>
                  <a:lnTo>
                    <a:pt x="2155" y="1411"/>
                  </a:lnTo>
                  <a:lnTo>
                    <a:pt x="2294" y="1442"/>
                  </a:lnTo>
                  <a:lnTo>
                    <a:pt x="2573" y="1519"/>
                  </a:lnTo>
                  <a:lnTo>
                    <a:pt x="2837" y="1612"/>
                  </a:lnTo>
                  <a:lnTo>
                    <a:pt x="3085" y="1721"/>
                  </a:lnTo>
                  <a:lnTo>
                    <a:pt x="3333" y="1860"/>
                  </a:lnTo>
                  <a:lnTo>
                    <a:pt x="3581" y="2000"/>
                  </a:lnTo>
                  <a:lnTo>
                    <a:pt x="3813" y="2170"/>
                  </a:lnTo>
                  <a:lnTo>
                    <a:pt x="4046" y="2356"/>
                  </a:lnTo>
                  <a:lnTo>
                    <a:pt x="4263" y="2558"/>
                  </a:lnTo>
                  <a:lnTo>
                    <a:pt x="4480" y="2775"/>
                  </a:lnTo>
                  <a:lnTo>
                    <a:pt x="4681" y="3007"/>
                  </a:lnTo>
                  <a:lnTo>
                    <a:pt x="4681" y="3023"/>
                  </a:lnTo>
                  <a:lnTo>
                    <a:pt x="4759" y="3085"/>
                  </a:lnTo>
                  <a:lnTo>
                    <a:pt x="4852" y="3116"/>
                  </a:lnTo>
                  <a:lnTo>
                    <a:pt x="4960" y="3131"/>
                  </a:lnTo>
                  <a:lnTo>
                    <a:pt x="5069" y="3100"/>
                  </a:lnTo>
                  <a:lnTo>
                    <a:pt x="5115" y="3069"/>
                  </a:lnTo>
                  <a:lnTo>
                    <a:pt x="5177" y="3023"/>
                  </a:lnTo>
                  <a:lnTo>
                    <a:pt x="5208" y="2976"/>
                  </a:lnTo>
                  <a:lnTo>
                    <a:pt x="5239" y="2914"/>
                  </a:lnTo>
                  <a:lnTo>
                    <a:pt x="5255" y="2868"/>
                  </a:lnTo>
                  <a:lnTo>
                    <a:pt x="5270" y="2790"/>
                  </a:lnTo>
                  <a:lnTo>
                    <a:pt x="5255" y="2728"/>
                  </a:lnTo>
                  <a:lnTo>
                    <a:pt x="5239" y="2666"/>
                  </a:lnTo>
                  <a:lnTo>
                    <a:pt x="5084" y="2356"/>
                  </a:lnTo>
                  <a:lnTo>
                    <a:pt x="4914" y="2046"/>
                  </a:lnTo>
                  <a:lnTo>
                    <a:pt x="4712" y="1752"/>
                  </a:lnTo>
                  <a:lnTo>
                    <a:pt x="4480" y="1473"/>
                  </a:lnTo>
                  <a:lnTo>
                    <a:pt x="4232" y="1209"/>
                  </a:lnTo>
                  <a:lnTo>
                    <a:pt x="3953" y="977"/>
                  </a:lnTo>
                  <a:lnTo>
                    <a:pt x="3658" y="744"/>
                  </a:lnTo>
                  <a:lnTo>
                    <a:pt x="3348" y="558"/>
                  </a:lnTo>
                  <a:lnTo>
                    <a:pt x="3007" y="388"/>
                  </a:lnTo>
                  <a:lnTo>
                    <a:pt x="2666" y="248"/>
                  </a:lnTo>
                  <a:lnTo>
                    <a:pt x="2496" y="186"/>
                  </a:lnTo>
                  <a:lnTo>
                    <a:pt x="2310" y="140"/>
                  </a:lnTo>
                  <a:lnTo>
                    <a:pt x="2140" y="93"/>
                  </a:lnTo>
                  <a:lnTo>
                    <a:pt x="1954" y="62"/>
                  </a:lnTo>
                  <a:lnTo>
                    <a:pt x="1597" y="16"/>
                  </a:lnTo>
                  <a:lnTo>
                    <a:pt x="1225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28"/>
            <p:cNvSpPr/>
            <p:nvPr/>
          </p:nvSpPr>
          <p:spPr>
            <a:xfrm>
              <a:off x="-1036853" y="2231134"/>
              <a:ext cx="66338" cy="57923"/>
            </a:xfrm>
            <a:custGeom>
              <a:rect b="b" l="l" r="r" t="t"/>
              <a:pathLst>
                <a:path extrusionOk="0" h="4047" w="4635">
                  <a:moveTo>
                    <a:pt x="3984" y="1"/>
                  </a:moveTo>
                  <a:lnTo>
                    <a:pt x="3627" y="47"/>
                  </a:lnTo>
                  <a:lnTo>
                    <a:pt x="3271" y="125"/>
                  </a:lnTo>
                  <a:lnTo>
                    <a:pt x="2914" y="218"/>
                  </a:lnTo>
                  <a:lnTo>
                    <a:pt x="2573" y="357"/>
                  </a:lnTo>
                  <a:lnTo>
                    <a:pt x="2418" y="435"/>
                  </a:lnTo>
                  <a:lnTo>
                    <a:pt x="2248" y="512"/>
                  </a:lnTo>
                  <a:lnTo>
                    <a:pt x="2093" y="605"/>
                  </a:lnTo>
                  <a:lnTo>
                    <a:pt x="1922" y="698"/>
                  </a:lnTo>
                  <a:lnTo>
                    <a:pt x="1628" y="931"/>
                  </a:lnTo>
                  <a:lnTo>
                    <a:pt x="1349" y="1163"/>
                  </a:lnTo>
                  <a:lnTo>
                    <a:pt x="1086" y="1427"/>
                  </a:lnTo>
                  <a:lnTo>
                    <a:pt x="853" y="1706"/>
                  </a:lnTo>
                  <a:lnTo>
                    <a:pt x="636" y="2016"/>
                  </a:lnTo>
                  <a:lnTo>
                    <a:pt x="450" y="2326"/>
                  </a:lnTo>
                  <a:lnTo>
                    <a:pt x="295" y="2651"/>
                  </a:lnTo>
                  <a:lnTo>
                    <a:pt x="171" y="2977"/>
                  </a:lnTo>
                  <a:lnTo>
                    <a:pt x="78" y="3318"/>
                  </a:lnTo>
                  <a:lnTo>
                    <a:pt x="1" y="3659"/>
                  </a:lnTo>
                  <a:lnTo>
                    <a:pt x="1" y="3767"/>
                  </a:lnTo>
                  <a:lnTo>
                    <a:pt x="32" y="3860"/>
                  </a:lnTo>
                  <a:lnTo>
                    <a:pt x="94" y="3953"/>
                  </a:lnTo>
                  <a:lnTo>
                    <a:pt x="171" y="4015"/>
                  </a:lnTo>
                  <a:lnTo>
                    <a:pt x="233" y="4031"/>
                  </a:lnTo>
                  <a:lnTo>
                    <a:pt x="295" y="4046"/>
                  </a:lnTo>
                  <a:lnTo>
                    <a:pt x="357" y="4046"/>
                  </a:lnTo>
                  <a:lnTo>
                    <a:pt x="419" y="4031"/>
                  </a:lnTo>
                  <a:lnTo>
                    <a:pt x="481" y="4000"/>
                  </a:lnTo>
                  <a:lnTo>
                    <a:pt x="543" y="3969"/>
                  </a:lnTo>
                  <a:lnTo>
                    <a:pt x="590" y="3922"/>
                  </a:lnTo>
                  <a:lnTo>
                    <a:pt x="621" y="3860"/>
                  </a:lnTo>
                  <a:lnTo>
                    <a:pt x="760" y="3597"/>
                  </a:lnTo>
                  <a:lnTo>
                    <a:pt x="915" y="3333"/>
                  </a:lnTo>
                  <a:lnTo>
                    <a:pt x="1086" y="3085"/>
                  </a:lnTo>
                  <a:lnTo>
                    <a:pt x="1272" y="2853"/>
                  </a:lnTo>
                  <a:lnTo>
                    <a:pt x="1457" y="2620"/>
                  </a:lnTo>
                  <a:lnTo>
                    <a:pt x="1659" y="2419"/>
                  </a:lnTo>
                  <a:lnTo>
                    <a:pt x="1860" y="2233"/>
                  </a:lnTo>
                  <a:lnTo>
                    <a:pt x="2093" y="2062"/>
                  </a:lnTo>
                  <a:lnTo>
                    <a:pt x="2325" y="1923"/>
                  </a:lnTo>
                  <a:lnTo>
                    <a:pt x="2573" y="1783"/>
                  </a:lnTo>
                  <a:lnTo>
                    <a:pt x="2697" y="1721"/>
                  </a:lnTo>
                  <a:lnTo>
                    <a:pt x="2821" y="1659"/>
                  </a:lnTo>
                  <a:lnTo>
                    <a:pt x="3085" y="1551"/>
                  </a:lnTo>
                  <a:lnTo>
                    <a:pt x="3209" y="1504"/>
                  </a:lnTo>
                  <a:lnTo>
                    <a:pt x="3348" y="1458"/>
                  </a:lnTo>
                  <a:lnTo>
                    <a:pt x="3472" y="1411"/>
                  </a:lnTo>
                  <a:lnTo>
                    <a:pt x="3612" y="1365"/>
                  </a:lnTo>
                  <a:lnTo>
                    <a:pt x="3891" y="1272"/>
                  </a:lnTo>
                  <a:lnTo>
                    <a:pt x="4170" y="1194"/>
                  </a:lnTo>
                  <a:lnTo>
                    <a:pt x="4216" y="1179"/>
                  </a:lnTo>
                  <a:lnTo>
                    <a:pt x="4309" y="1148"/>
                  </a:lnTo>
                  <a:lnTo>
                    <a:pt x="4402" y="1086"/>
                  </a:lnTo>
                  <a:lnTo>
                    <a:pt x="4480" y="1024"/>
                  </a:lnTo>
                  <a:lnTo>
                    <a:pt x="4542" y="946"/>
                  </a:lnTo>
                  <a:lnTo>
                    <a:pt x="4588" y="853"/>
                  </a:lnTo>
                  <a:lnTo>
                    <a:pt x="4619" y="760"/>
                  </a:lnTo>
                  <a:lnTo>
                    <a:pt x="4635" y="667"/>
                  </a:lnTo>
                  <a:lnTo>
                    <a:pt x="4635" y="559"/>
                  </a:lnTo>
                  <a:lnTo>
                    <a:pt x="4619" y="435"/>
                  </a:lnTo>
                  <a:lnTo>
                    <a:pt x="4573" y="326"/>
                  </a:lnTo>
                  <a:lnTo>
                    <a:pt x="4495" y="233"/>
                  </a:lnTo>
                  <a:lnTo>
                    <a:pt x="4418" y="140"/>
                  </a:lnTo>
                  <a:lnTo>
                    <a:pt x="4325" y="78"/>
                  </a:lnTo>
                  <a:lnTo>
                    <a:pt x="4216" y="32"/>
                  </a:lnTo>
                  <a:lnTo>
                    <a:pt x="4108" y="1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28"/>
            <p:cNvSpPr/>
            <p:nvPr/>
          </p:nvSpPr>
          <p:spPr>
            <a:xfrm>
              <a:off x="-994488" y="2339623"/>
              <a:ext cx="78332" cy="141980"/>
            </a:xfrm>
            <a:custGeom>
              <a:rect b="b" l="l" r="r" t="t"/>
              <a:pathLst>
                <a:path extrusionOk="0" h="9920" w="5473">
                  <a:moveTo>
                    <a:pt x="3783" y="0"/>
                  </a:moveTo>
                  <a:lnTo>
                    <a:pt x="3721" y="16"/>
                  </a:lnTo>
                  <a:lnTo>
                    <a:pt x="3674" y="47"/>
                  </a:lnTo>
                  <a:lnTo>
                    <a:pt x="3628" y="78"/>
                  </a:lnTo>
                  <a:lnTo>
                    <a:pt x="3581" y="124"/>
                  </a:lnTo>
                  <a:lnTo>
                    <a:pt x="3550" y="171"/>
                  </a:lnTo>
                  <a:lnTo>
                    <a:pt x="3535" y="233"/>
                  </a:lnTo>
                  <a:lnTo>
                    <a:pt x="3519" y="295"/>
                  </a:lnTo>
                  <a:lnTo>
                    <a:pt x="3519" y="357"/>
                  </a:lnTo>
                  <a:lnTo>
                    <a:pt x="3566" y="775"/>
                  </a:lnTo>
                  <a:lnTo>
                    <a:pt x="3597" y="1194"/>
                  </a:lnTo>
                  <a:lnTo>
                    <a:pt x="3581" y="1612"/>
                  </a:lnTo>
                  <a:lnTo>
                    <a:pt x="3550" y="2030"/>
                  </a:lnTo>
                  <a:lnTo>
                    <a:pt x="3488" y="2433"/>
                  </a:lnTo>
                  <a:lnTo>
                    <a:pt x="3395" y="2852"/>
                  </a:lnTo>
                  <a:lnTo>
                    <a:pt x="3287" y="3255"/>
                  </a:lnTo>
                  <a:lnTo>
                    <a:pt x="3147" y="3642"/>
                  </a:lnTo>
                  <a:lnTo>
                    <a:pt x="2992" y="4014"/>
                  </a:lnTo>
                  <a:lnTo>
                    <a:pt x="2806" y="4386"/>
                  </a:lnTo>
                  <a:lnTo>
                    <a:pt x="2605" y="4758"/>
                  </a:lnTo>
                  <a:lnTo>
                    <a:pt x="2372" y="5099"/>
                  </a:lnTo>
                  <a:lnTo>
                    <a:pt x="2124" y="5425"/>
                  </a:lnTo>
                  <a:lnTo>
                    <a:pt x="1861" y="5735"/>
                  </a:lnTo>
                  <a:lnTo>
                    <a:pt x="1582" y="6029"/>
                  </a:lnTo>
                  <a:lnTo>
                    <a:pt x="1272" y="6293"/>
                  </a:lnTo>
                  <a:lnTo>
                    <a:pt x="946" y="6541"/>
                  </a:lnTo>
                  <a:lnTo>
                    <a:pt x="574" y="6820"/>
                  </a:lnTo>
                  <a:lnTo>
                    <a:pt x="466" y="6913"/>
                  </a:lnTo>
                  <a:lnTo>
                    <a:pt x="342" y="7021"/>
                  </a:lnTo>
                  <a:lnTo>
                    <a:pt x="233" y="7145"/>
                  </a:lnTo>
                  <a:lnTo>
                    <a:pt x="140" y="7316"/>
                  </a:lnTo>
                  <a:lnTo>
                    <a:pt x="94" y="7393"/>
                  </a:lnTo>
                  <a:lnTo>
                    <a:pt x="63" y="7502"/>
                  </a:lnTo>
                  <a:lnTo>
                    <a:pt x="16" y="7703"/>
                  </a:lnTo>
                  <a:lnTo>
                    <a:pt x="1" y="7905"/>
                  </a:lnTo>
                  <a:lnTo>
                    <a:pt x="32" y="8091"/>
                  </a:lnTo>
                  <a:lnTo>
                    <a:pt x="78" y="8261"/>
                  </a:lnTo>
                  <a:lnTo>
                    <a:pt x="140" y="8416"/>
                  </a:lnTo>
                  <a:lnTo>
                    <a:pt x="218" y="8556"/>
                  </a:lnTo>
                  <a:lnTo>
                    <a:pt x="295" y="8695"/>
                  </a:lnTo>
                  <a:lnTo>
                    <a:pt x="388" y="8804"/>
                  </a:lnTo>
                  <a:lnTo>
                    <a:pt x="481" y="8912"/>
                  </a:lnTo>
                  <a:lnTo>
                    <a:pt x="667" y="9098"/>
                  </a:lnTo>
                  <a:lnTo>
                    <a:pt x="884" y="9269"/>
                  </a:lnTo>
                  <a:lnTo>
                    <a:pt x="1101" y="9424"/>
                  </a:lnTo>
                  <a:lnTo>
                    <a:pt x="1334" y="9548"/>
                  </a:lnTo>
                  <a:lnTo>
                    <a:pt x="1566" y="9656"/>
                  </a:lnTo>
                  <a:lnTo>
                    <a:pt x="1799" y="9749"/>
                  </a:lnTo>
                  <a:lnTo>
                    <a:pt x="2047" y="9811"/>
                  </a:lnTo>
                  <a:lnTo>
                    <a:pt x="2310" y="9873"/>
                  </a:lnTo>
                  <a:lnTo>
                    <a:pt x="2558" y="9904"/>
                  </a:lnTo>
                  <a:lnTo>
                    <a:pt x="2806" y="9920"/>
                  </a:lnTo>
                  <a:lnTo>
                    <a:pt x="3054" y="9920"/>
                  </a:lnTo>
                  <a:lnTo>
                    <a:pt x="3302" y="9904"/>
                  </a:lnTo>
                  <a:lnTo>
                    <a:pt x="3550" y="9873"/>
                  </a:lnTo>
                  <a:lnTo>
                    <a:pt x="3798" y="9827"/>
                  </a:lnTo>
                  <a:lnTo>
                    <a:pt x="4031" y="9765"/>
                  </a:lnTo>
                  <a:lnTo>
                    <a:pt x="4263" y="9703"/>
                  </a:lnTo>
                  <a:lnTo>
                    <a:pt x="4480" y="9610"/>
                  </a:lnTo>
                  <a:lnTo>
                    <a:pt x="4713" y="9517"/>
                  </a:lnTo>
                  <a:lnTo>
                    <a:pt x="4914" y="9424"/>
                  </a:lnTo>
                  <a:lnTo>
                    <a:pt x="5131" y="9300"/>
                  </a:lnTo>
                  <a:lnTo>
                    <a:pt x="5333" y="9191"/>
                  </a:lnTo>
                  <a:lnTo>
                    <a:pt x="5364" y="9160"/>
                  </a:lnTo>
                  <a:lnTo>
                    <a:pt x="5410" y="9114"/>
                  </a:lnTo>
                  <a:lnTo>
                    <a:pt x="5457" y="9021"/>
                  </a:lnTo>
                  <a:lnTo>
                    <a:pt x="5472" y="8928"/>
                  </a:lnTo>
                  <a:lnTo>
                    <a:pt x="5472" y="8866"/>
                  </a:lnTo>
                  <a:lnTo>
                    <a:pt x="5457" y="8819"/>
                  </a:lnTo>
                  <a:lnTo>
                    <a:pt x="5426" y="8757"/>
                  </a:lnTo>
                  <a:lnTo>
                    <a:pt x="5379" y="8711"/>
                  </a:lnTo>
                  <a:lnTo>
                    <a:pt x="5333" y="8680"/>
                  </a:lnTo>
                  <a:lnTo>
                    <a:pt x="5286" y="8649"/>
                  </a:lnTo>
                  <a:lnTo>
                    <a:pt x="5240" y="8633"/>
                  </a:lnTo>
                  <a:lnTo>
                    <a:pt x="5178" y="8618"/>
                  </a:lnTo>
                  <a:lnTo>
                    <a:pt x="5116" y="8633"/>
                  </a:lnTo>
                  <a:lnTo>
                    <a:pt x="5054" y="8649"/>
                  </a:lnTo>
                  <a:lnTo>
                    <a:pt x="4666" y="8788"/>
                  </a:lnTo>
                  <a:lnTo>
                    <a:pt x="4263" y="8897"/>
                  </a:lnTo>
                  <a:lnTo>
                    <a:pt x="3860" y="8974"/>
                  </a:lnTo>
                  <a:lnTo>
                    <a:pt x="3659" y="9005"/>
                  </a:lnTo>
                  <a:lnTo>
                    <a:pt x="3457" y="9021"/>
                  </a:lnTo>
                  <a:lnTo>
                    <a:pt x="3070" y="9021"/>
                  </a:lnTo>
                  <a:lnTo>
                    <a:pt x="2868" y="9005"/>
                  </a:lnTo>
                  <a:lnTo>
                    <a:pt x="2682" y="8974"/>
                  </a:lnTo>
                  <a:lnTo>
                    <a:pt x="2496" y="8928"/>
                  </a:lnTo>
                  <a:lnTo>
                    <a:pt x="2310" y="8881"/>
                  </a:lnTo>
                  <a:lnTo>
                    <a:pt x="2140" y="8819"/>
                  </a:lnTo>
                  <a:lnTo>
                    <a:pt x="1969" y="8742"/>
                  </a:lnTo>
                  <a:lnTo>
                    <a:pt x="1799" y="8649"/>
                  </a:lnTo>
                  <a:lnTo>
                    <a:pt x="1659" y="8556"/>
                  </a:lnTo>
                  <a:lnTo>
                    <a:pt x="1504" y="8447"/>
                  </a:lnTo>
                  <a:lnTo>
                    <a:pt x="1380" y="8339"/>
                  </a:lnTo>
                  <a:lnTo>
                    <a:pt x="1256" y="8215"/>
                  </a:lnTo>
                  <a:lnTo>
                    <a:pt x="1163" y="8091"/>
                  </a:lnTo>
                  <a:lnTo>
                    <a:pt x="1086" y="7967"/>
                  </a:lnTo>
                  <a:lnTo>
                    <a:pt x="1055" y="7889"/>
                  </a:lnTo>
                  <a:lnTo>
                    <a:pt x="1055" y="7843"/>
                  </a:lnTo>
                  <a:lnTo>
                    <a:pt x="1070" y="7796"/>
                  </a:lnTo>
                  <a:lnTo>
                    <a:pt x="1117" y="7734"/>
                  </a:lnTo>
                  <a:lnTo>
                    <a:pt x="1225" y="7641"/>
                  </a:lnTo>
                  <a:lnTo>
                    <a:pt x="1551" y="7393"/>
                  </a:lnTo>
                  <a:lnTo>
                    <a:pt x="1938" y="7083"/>
                  </a:lnTo>
                  <a:lnTo>
                    <a:pt x="2295" y="6758"/>
                  </a:lnTo>
                  <a:lnTo>
                    <a:pt x="2620" y="6417"/>
                  </a:lnTo>
                  <a:lnTo>
                    <a:pt x="2930" y="6045"/>
                  </a:lnTo>
                  <a:lnTo>
                    <a:pt x="3194" y="5657"/>
                  </a:lnTo>
                  <a:lnTo>
                    <a:pt x="3442" y="5239"/>
                  </a:lnTo>
                  <a:lnTo>
                    <a:pt x="3659" y="4820"/>
                  </a:lnTo>
                  <a:lnTo>
                    <a:pt x="3845" y="4386"/>
                  </a:lnTo>
                  <a:lnTo>
                    <a:pt x="4015" y="3937"/>
                  </a:lnTo>
                  <a:lnTo>
                    <a:pt x="4139" y="3487"/>
                  </a:lnTo>
                  <a:lnTo>
                    <a:pt x="4232" y="3022"/>
                  </a:lnTo>
                  <a:lnTo>
                    <a:pt x="4294" y="2557"/>
                  </a:lnTo>
                  <a:lnTo>
                    <a:pt x="4325" y="2077"/>
                  </a:lnTo>
                  <a:lnTo>
                    <a:pt x="4325" y="1612"/>
                  </a:lnTo>
                  <a:lnTo>
                    <a:pt x="4294" y="1147"/>
                  </a:lnTo>
                  <a:lnTo>
                    <a:pt x="4217" y="682"/>
                  </a:lnTo>
                  <a:lnTo>
                    <a:pt x="4108" y="233"/>
                  </a:lnTo>
                  <a:lnTo>
                    <a:pt x="4093" y="171"/>
                  </a:lnTo>
                  <a:lnTo>
                    <a:pt x="4062" y="124"/>
                  </a:lnTo>
                  <a:lnTo>
                    <a:pt x="4031" y="93"/>
                  </a:lnTo>
                  <a:lnTo>
                    <a:pt x="3984" y="47"/>
                  </a:lnTo>
                  <a:lnTo>
                    <a:pt x="3938" y="31"/>
                  </a:lnTo>
                  <a:lnTo>
                    <a:pt x="3891" y="16"/>
                  </a:lnTo>
                  <a:lnTo>
                    <a:pt x="384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28"/>
            <p:cNvSpPr/>
            <p:nvPr/>
          </p:nvSpPr>
          <p:spPr>
            <a:xfrm>
              <a:off x="-945009" y="2460964"/>
              <a:ext cx="174369" cy="118250"/>
            </a:xfrm>
            <a:custGeom>
              <a:rect b="b" l="l" r="r" t="t"/>
              <a:pathLst>
                <a:path extrusionOk="0" h="8262" w="12183">
                  <a:moveTo>
                    <a:pt x="11191" y="0"/>
                  </a:moveTo>
                  <a:lnTo>
                    <a:pt x="11036" y="16"/>
                  </a:lnTo>
                  <a:lnTo>
                    <a:pt x="10881" y="78"/>
                  </a:lnTo>
                  <a:lnTo>
                    <a:pt x="10726" y="140"/>
                  </a:lnTo>
                  <a:lnTo>
                    <a:pt x="10385" y="295"/>
                  </a:lnTo>
                  <a:lnTo>
                    <a:pt x="10075" y="481"/>
                  </a:lnTo>
                  <a:lnTo>
                    <a:pt x="9749" y="682"/>
                  </a:lnTo>
                  <a:lnTo>
                    <a:pt x="9455" y="884"/>
                  </a:lnTo>
                  <a:lnTo>
                    <a:pt x="9160" y="1116"/>
                  </a:lnTo>
                  <a:lnTo>
                    <a:pt x="8866" y="1349"/>
                  </a:lnTo>
                  <a:lnTo>
                    <a:pt x="8308" y="1845"/>
                  </a:lnTo>
                  <a:lnTo>
                    <a:pt x="7750" y="2341"/>
                  </a:lnTo>
                  <a:lnTo>
                    <a:pt x="7192" y="2852"/>
                  </a:lnTo>
                  <a:lnTo>
                    <a:pt x="6618" y="3333"/>
                  </a:lnTo>
                  <a:lnTo>
                    <a:pt x="6324" y="3565"/>
                  </a:lnTo>
                  <a:lnTo>
                    <a:pt x="6029" y="3782"/>
                  </a:lnTo>
                  <a:lnTo>
                    <a:pt x="5704" y="3999"/>
                  </a:lnTo>
                  <a:lnTo>
                    <a:pt x="5378" y="4200"/>
                  </a:lnTo>
                  <a:lnTo>
                    <a:pt x="5038" y="4386"/>
                  </a:lnTo>
                  <a:lnTo>
                    <a:pt x="4697" y="4557"/>
                  </a:lnTo>
                  <a:lnTo>
                    <a:pt x="4340" y="4712"/>
                  </a:lnTo>
                  <a:lnTo>
                    <a:pt x="3984" y="4836"/>
                  </a:lnTo>
                  <a:lnTo>
                    <a:pt x="3612" y="4960"/>
                  </a:lnTo>
                  <a:lnTo>
                    <a:pt x="3240" y="5068"/>
                  </a:lnTo>
                  <a:lnTo>
                    <a:pt x="3100" y="5099"/>
                  </a:lnTo>
                  <a:lnTo>
                    <a:pt x="2961" y="5130"/>
                  </a:lnTo>
                  <a:lnTo>
                    <a:pt x="2620" y="5161"/>
                  </a:lnTo>
                  <a:lnTo>
                    <a:pt x="1876" y="5192"/>
                  </a:lnTo>
                  <a:lnTo>
                    <a:pt x="1504" y="5208"/>
                  </a:lnTo>
                  <a:lnTo>
                    <a:pt x="1163" y="5254"/>
                  </a:lnTo>
                  <a:lnTo>
                    <a:pt x="1008" y="5301"/>
                  </a:lnTo>
                  <a:lnTo>
                    <a:pt x="853" y="5332"/>
                  </a:lnTo>
                  <a:lnTo>
                    <a:pt x="729" y="5394"/>
                  </a:lnTo>
                  <a:lnTo>
                    <a:pt x="605" y="5456"/>
                  </a:lnTo>
                  <a:lnTo>
                    <a:pt x="434" y="5580"/>
                  </a:lnTo>
                  <a:lnTo>
                    <a:pt x="295" y="5735"/>
                  </a:lnTo>
                  <a:lnTo>
                    <a:pt x="186" y="5890"/>
                  </a:lnTo>
                  <a:lnTo>
                    <a:pt x="93" y="6045"/>
                  </a:lnTo>
                  <a:lnTo>
                    <a:pt x="47" y="6215"/>
                  </a:lnTo>
                  <a:lnTo>
                    <a:pt x="0" y="6401"/>
                  </a:lnTo>
                  <a:lnTo>
                    <a:pt x="0" y="6572"/>
                  </a:lnTo>
                  <a:lnTo>
                    <a:pt x="0" y="6758"/>
                  </a:lnTo>
                  <a:lnTo>
                    <a:pt x="31" y="6944"/>
                  </a:lnTo>
                  <a:lnTo>
                    <a:pt x="78" y="7145"/>
                  </a:lnTo>
                  <a:lnTo>
                    <a:pt x="140" y="7331"/>
                  </a:lnTo>
                  <a:lnTo>
                    <a:pt x="217" y="7517"/>
                  </a:lnTo>
                  <a:lnTo>
                    <a:pt x="310" y="7719"/>
                  </a:lnTo>
                  <a:lnTo>
                    <a:pt x="419" y="7905"/>
                  </a:lnTo>
                  <a:lnTo>
                    <a:pt x="527" y="8075"/>
                  </a:lnTo>
                  <a:lnTo>
                    <a:pt x="651" y="8261"/>
                  </a:lnTo>
                  <a:lnTo>
                    <a:pt x="1085" y="8153"/>
                  </a:lnTo>
                  <a:lnTo>
                    <a:pt x="1504" y="8029"/>
                  </a:lnTo>
                  <a:lnTo>
                    <a:pt x="2341" y="7765"/>
                  </a:lnTo>
                  <a:lnTo>
                    <a:pt x="3162" y="7455"/>
                  </a:lnTo>
                  <a:lnTo>
                    <a:pt x="3968" y="7130"/>
                  </a:lnTo>
                  <a:lnTo>
                    <a:pt x="4759" y="6758"/>
                  </a:lnTo>
                  <a:lnTo>
                    <a:pt x="5533" y="6355"/>
                  </a:lnTo>
                  <a:lnTo>
                    <a:pt x="6308" y="5936"/>
                  </a:lnTo>
                  <a:lnTo>
                    <a:pt x="7052" y="5471"/>
                  </a:lnTo>
                  <a:lnTo>
                    <a:pt x="7765" y="4975"/>
                  </a:lnTo>
                  <a:lnTo>
                    <a:pt x="8478" y="4448"/>
                  </a:lnTo>
                  <a:lnTo>
                    <a:pt x="9145" y="3906"/>
                  </a:lnTo>
                  <a:lnTo>
                    <a:pt x="9811" y="3333"/>
                  </a:lnTo>
                  <a:lnTo>
                    <a:pt x="10447" y="2728"/>
                  </a:lnTo>
                  <a:lnTo>
                    <a:pt x="10741" y="2403"/>
                  </a:lnTo>
                  <a:lnTo>
                    <a:pt x="11051" y="2093"/>
                  </a:lnTo>
                  <a:lnTo>
                    <a:pt x="11346" y="1767"/>
                  </a:lnTo>
                  <a:lnTo>
                    <a:pt x="11625" y="1426"/>
                  </a:lnTo>
                  <a:lnTo>
                    <a:pt x="11904" y="1101"/>
                  </a:lnTo>
                  <a:lnTo>
                    <a:pt x="12183" y="760"/>
                  </a:lnTo>
                  <a:lnTo>
                    <a:pt x="12028" y="543"/>
                  </a:lnTo>
                  <a:lnTo>
                    <a:pt x="11873" y="341"/>
                  </a:lnTo>
                  <a:lnTo>
                    <a:pt x="11764" y="233"/>
                  </a:lnTo>
                  <a:lnTo>
                    <a:pt x="11640" y="124"/>
                  </a:lnTo>
                  <a:lnTo>
                    <a:pt x="11501" y="47"/>
                  </a:lnTo>
                  <a:lnTo>
                    <a:pt x="11423" y="31"/>
                  </a:lnTo>
                  <a:lnTo>
                    <a:pt x="113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28"/>
            <p:cNvSpPr/>
            <p:nvPr/>
          </p:nvSpPr>
          <p:spPr>
            <a:xfrm>
              <a:off x="-867593" y="2549473"/>
              <a:ext cx="87635" cy="55475"/>
            </a:xfrm>
            <a:custGeom>
              <a:rect b="b" l="l" r="r" t="t"/>
              <a:pathLst>
                <a:path extrusionOk="0" h="3876" w="6123">
                  <a:moveTo>
                    <a:pt x="6123" y="0"/>
                  </a:moveTo>
                  <a:lnTo>
                    <a:pt x="5627" y="109"/>
                  </a:lnTo>
                  <a:lnTo>
                    <a:pt x="5146" y="233"/>
                  </a:lnTo>
                  <a:lnTo>
                    <a:pt x="4666" y="388"/>
                  </a:lnTo>
                  <a:lnTo>
                    <a:pt x="4201" y="558"/>
                  </a:lnTo>
                  <a:lnTo>
                    <a:pt x="3736" y="744"/>
                  </a:lnTo>
                  <a:lnTo>
                    <a:pt x="3286" y="961"/>
                  </a:lnTo>
                  <a:lnTo>
                    <a:pt x="2852" y="1194"/>
                  </a:lnTo>
                  <a:lnTo>
                    <a:pt x="2418" y="1442"/>
                  </a:lnTo>
                  <a:lnTo>
                    <a:pt x="2062" y="1690"/>
                  </a:lnTo>
                  <a:lnTo>
                    <a:pt x="1721" y="1953"/>
                  </a:lnTo>
                  <a:lnTo>
                    <a:pt x="1380" y="2232"/>
                  </a:lnTo>
                  <a:lnTo>
                    <a:pt x="1070" y="2527"/>
                  </a:lnTo>
                  <a:lnTo>
                    <a:pt x="775" y="2852"/>
                  </a:lnTo>
                  <a:lnTo>
                    <a:pt x="496" y="3178"/>
                  </a:lnTo>
                  <a:lnTo>
                    <a:pt x="233" y="3519"/>
                  </a:lnTo>
                  <a:lnTo>
                    <a:pt x="0" y="3875"/>
                  </a:lnTo>
                  <a:lnTo>
                    <a:pt x="450" y="3829"/>
                  </a:lnTo>
                  <a:lnTo>
                    <a:pt x="915" y="3751"/>
                  </a:lnTo>
                  <a:lnTo>
                    <a:pt x="1364" y="3643"/>
                  </a:lnTo>
                  <a:lnTo>
                    <a:pt x="1798" y="3503"/>
                  </a:lnTo>
                  <a:lnTo>
                    <a:pt x="2248" y="3333"/>
                  </a:lnTo>
                  <a:lnTo>
                    <a:pt x="2666" y="3131"/>
                  </a:lnTo>
                  <a:lnTo>
                    <a:pt x="3085" y="2914"/>
                  </a:lnTo>
                  <a:lnTo>
                    <a:pt x="3488" y="2682"/>
                  </a:lnTo>
                  <a:lnTo>
                    <a:pt x="3875" y="2418"/>
                  </a:lnTo>
                  <a:lnTo>
                    <a:pt x="4247" y="2124"/>
                  </a:lnTo>
                  <a:lnTo>
                    <a:pt x="4604" y="1814"/>
                  </a:lnTo>
                  <a:lnTo>
                    <a:pt x="4945" y="1488"/>
                  </a:lnTo>
                  <a:lnTo>
                    <a:pt x="5270" y="1147"/>
                  </a:lnTo>
                  <a:lnTo>
                    <a:pt x="5580" y="775"/>
                  </a:lnTo>
                  <a:lnTo>
                    <a:pt x="5859" y="403"/>
                  </a:lnTo>
                  <a:lnTo>
                    <a:pt x="6123" y="0"/>
                  </a:lnTo>
                  <a:close/>
                </a:path>
              </a:pathLst>
            </a:custGeom>
            <a:solidFill>
              <a:srgbClr val="C4282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28"/>
            <p:cNvSpPr/>
            <p:nvPr/>
          </p:nvSpPr>
          <p:spPr>
            <a:xfrm>
              <a:off x="-935692" y="2471827"/>
              <a:ext cx="171707" cy="133564"/>
            </a:xfrm>
            <a:custGeom>
              <a:rect b="b" l="l" r="r" t="t"/>
              <a:pathLst>
                <a:path extrusionOk="0" h="9332" w="11997">
                  <a:moveTo>
                    <a:pt x="11532" y="1"/>
                  </a:moveTo>
                  <a:lnTo>
                    <a:pt x="11253" y="342"/>
                  </a:lnTo>
                  <a:lnTo>
                    <a:pt x="10974" y="667"/>
                  </a:lnTo>
                  <a:lnTo>
                    <a:pt x="10695" y="1008"/>
                  </a:lnTo>
                  <a:lnTo>
                    <a:pt x="10400" y="1334"/>
                  </a:lnTo>
                  <a:lnTo>
                    <a:pt x="10090" y="1644"/>
                  </a:lnTo>
                  <a:lnTo>
                    <a:pt x="9796" y="1969"/>
                  </a:lnTo>
                  <a:lnTo>
                    <a:pt x="9160" y="2574"/>
                  </a:lnTo>
                  <a:lnTo>
                    <a:pt x="8494" y="3147"/>
                  </a:lnTo>
                  <a:lnTo>
                    <a:pt x="7827" y="3689"/>
                  </a:lnTo>
                  <a:lnTo>
                    <a:pt x="7114" y="4216"/>
                  </a:lnTo>
                  <a:lnTo>
                    <a:pt x="6401" y="4712"/>
                  </a:lnTo>
                  <a:lnTo>
                    <a:pt x="5657" y="5177"/>
                  </a:lnTo>
                  <a:lnTo>
                    <a:pt x="4882" y="5596"/>
                  </a:lnTo>
                  <a:lnTo>
                    <a:pt x="4108" y="5999"/>
                  </a:lnTo>
                  <a:lnTo>
                    <a:pt x="3317" y="6371"/>
                  </a:lnTo>
                  <a:lnTo>
                    <a:pt x="2511" y="6696"/>
                  </a:lnTo>
                  <a:lnTo>
                    <a:pt x="1690" y="7006"/>
                  </a:lnTo>
                  <a:lnTo>
                    <a:pt x="853" y="7270"/>
                  </a:lnTo>
                  <a:lnTo>
                    <a:pt x="434" y="7394"/>
                  </a:lnTo>
                  <a:lnTo>
                    <a:pt x="0" y="7502"/>
                  </a:lnTo>
                  <a:lnTo>
                    <a:pt x="140" y="7673"/>
                  </a:lnTo>
                  <a:lnTo>
                    <a:pt x="279" y="7828"/>
                  </a:lnTo>
                  <a:lnTo>
                    <a:pt x="419" y="7983"/>
                  </a:lnTo>
                  <a:lnTo>
                    <a:pt x="574" y="8122"/>
                  </a:lnTo>
                  <a:lnTo>
                    <a:pt x="729" y="8262"/>
                  </a:lnTo>
                  <a:lnTo>
                    <a:pt x="868" y="8370"/>
                  </a:lnTo>
                  <a:lnTo>
                    <a:pt x="1023" y="8479"/>
                  </a:lnTo>
                  <a:lnTo>
                    <a:pt x="1163" y="8556"/>
                  </a:lnTo>
                  <a:lnTo>
                    <a:pt x="1597" y="8773"/>
                  </a:lnTo>
                  <a:lnTo>
                    <a:pt x="2046" y="8959"/>
                  </a:lnTo>
                  <a:lnTo>
                    <a:pt x="2496" y="9099"/>
                  </a:lnTo>
                  <a:lnTo>
                    <a:pt x="2945" y="9207"/>
                  </a:lnTo>
                  <a:lnTo>
                    <a:pt x="3395" y="9269"/>
                  </a:lnTo>
                  <a:lnTo>
                    <a:pt x="3844" y="9316"/>
                  </a:lnTo>
                  <a:lnTo>
                    <a:pt x="4309" y="9331"/>
                  </a:lnTo>
                  <a:lnTo>
                    <a:pt x="4758" y="9300"/>
                  </a:lnTo>
                  <a:lnTo>
                    <a:pt x="4991" y="8944"/>
                  </a:lnTo>
                  <a:lnTo>
                    <a:pt x="5254" y="8603"/>
                  </a:lnTo>
                  <a:lnTo>
                    <a:pt x="5533" y="8277"/>
                  </a:lnTo>
                  <a:lnTo>
                    <a:pt x="5828" y="7952"/>
                  </a:lnTo>
                  <a:lnTo>
                    <a:pt x="6138" y="7657"/>
                  </a:lnTo>
                  <a:lnTo>
                    <a:pt x="6479" y="7378"/>
                  </a:lnTo>
                  <a:lnTo>
                    <a:pt x="6820" y="7115"/>
                  </a:lnTo>
                  <a:lnTo>
                    <a:pt x="7176" y="6867"/>
                  </a:lnTo>
                  <a:lnTo>
                    <a:pt x="7610" y="6619"/>
                  </a:lnTo>
                  <a:lnTo>
                    <a:pt x="8044" y="6386"/>
                  </a:lnTo>
                  <a:lnTo>
                    <a:pt x="8494" y="6169"/>
                  </a:lnTo>
                  <a:lnTo>
                    <a:pt x="8959" y="5983"/>
                  </a:lnTo>
                  <a:lnTo>
                    <a:pt x="9424" y="5813"/>
                  </a:lnTo>
                  <a:lnTo>
                    <a:pt x="9904" y="5658"/>
                  </a:lnTo>
                  <a:lnTo>
                    <a:pt x="10385" y="5534"/>
                  </a:lnTo>
                  <a:lnTo>
                    <a:pt x="10881" y="5425"/>
                  </a:lnTo>
                  <a:lnTo>
                    <a:pt x="11160" y="4945"/>
                  </a:lnTo>
                  <a:lnTo>
                    <a:pt x="11284" y="4697"/>
                  </a:lnTo>
                  <a:lnTo>
                    <a:pt x="11408" y="4433"/>
                  </a:lnTo>
                  <a:lnTo>
                    <a:pt x="11516" y="4170"/>
                  </a:lnTo>
                  <a:lnTo>
                    <a:pt x="11625" y="3906"/>
                  </a:lnTo>
                  <a:lnTo>
                    <a:pt x="11702" y="3643"/>
                  </a:lnTo>
                  <a:lnTo>
                    <a:pt x="11780" y="3379"/>
                  </a:lnTo>
                  <a:lnTo>
                    <a:pt x="11888" y="2946"/>
                  </a:lnTo>
                  <a:lnTo>
                    <a:pt x="11950" y="2512"/>
                  </a:lnTo>
                  <a:lnTo>
                    <a:pt x="11997" y="2062"/>
                  </a:lnTo>
                  <a:lnTo>
                    <a:pt x="11997" y="1845"/>
                  </a:lnTo>
                  <a:lnTo>
                    <a:pt x="11997" y="1628"/>
                  </a:lnTo>
                  <a:lnTo>
                    <a:pt x="11981" y="1411"/>
                  </a:lnTo>
                  <a:lnTo>
                    <a:pt x="11950" y="1194"/>
                  </a:lnTo>
                  <a:lnTo>
                    <a:pt x="11904" y="977"/>
                  </a:lnTo>
                  <a:lnTo>
                    <a:pt x="11857" y="776"/>
                  </a:lnTo>
                  <a:lnTo>
                    <a:pt x="11795" y="574"/>
                  </a:lnTo>
                  <a:lnTo>
                    <a:pt x="11718" y="373"/>
                  </a:lnTo>
                  <a:lnTo>
                    <a:pt x="11625" y="171"/>
                  </a:lnTo>
                  <a:lnTo>
                    <a:pt x="11532" y="1"/>
                  </a:lnTo>
                  <a:close/>
                </a:path>
              </a:pathLst>
            </a:custGeom>
            <a:solidFill>
              <a:srgbClr val="63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28"/>
            <p:cNvSpPr/>
            <p:nvPr/>
          </p:nvSpPr>
          <p:spPr>
            <a:xfrm>
              <a:off x="-611814" y="2292363"/>
              <a:ext cx="81868" cy="102277"/>
            </a:xfrm>
            <a:custGeom>
              <a:rect b="b" l="l" r="r" t="t"/>
              <a:pathLst>
                <a:path extrusionOk="0" h="7146" w="5720">
                  <a:moveTo>
                    <a:pt x="2201" y="1"/>
                  </a:moveTo>
                  <a:lnTo>
                    <a:pt x="2000" y="32"/>
                  </a:lnTo>
                  <a:lnTo>
                    <a:pt x="1798" y="63"/>
                  </a:lnTo>
                  <a:lnTo>
                    <a:pt x="1597" y="109"/>
                  </a:lnTo>
                  <a:lnTo>
                    <a:pt x="1395" y="171"/>
                  </a:lnTo>
                  <a:lnTo>
                    <a:pt x="1209" y="249"/>
                  </a:lnTo>
                  <a:lnTo>
                    <a:pt x="1023" y="342"/>
                  </a:lnTo>
                  <a:lnTo>
                    <a:pt x="837" y="435"/>
                  </a:lnTo>
                  <a:lnTo>
                    <a:pt x="682" y="559"/>
                  </a:lnTo>
                  <a:lnTo>
                    <a:pt x="527" y="698"/>
                  </a:lnTo>
                  <a:lnTo>
                    <a:pt x="372" y="838"/>
                  </a:lnTo>
                  <a:lnTo>
                    <a:pt x="248" y="993"/>
                  </a:lnTo>
                  <a:lnTo>
                    <a:pt x="140" y="1163"/>
                  </a:lnTo>
                  <a:lnTo>
                    <a:pt x="31" y="1349"/>
                  </a:lnTo>
                  <a:lnTo>
                    <a:pt x="0" y="1442"/>
                  </a:lnTo>
                  <a:lnTo>
                    <a:pt x="16" y="1551"/>
                  </a:lnTo>
                  <a:lnTo>
                    <a:pt x="47" y="1644"/>
                  </a:lnTo>
                  <a:lnTo>
                    <a:pt x="78" y="1690"/>
                  </a:lnTo>
                  <a:lnTo>
                    <a:pt x="124" y="1737"/>
                  </a:lnTo>
                  <a:lnTo>
                    <a:pt x="171" y="1768"/>
                  </a:lnTo>
                  <a:lnTo>
                    <a:pt x="233" y="1783"/>
                  </a:lnTo>
                  <a:lnTo>
                    <a:pt x="295" y="1799"/>
                  </a:lnTo>
                  <a:lnTo>
                    <a:pt x="357" y="1799"/>
                  </a:lnTo>
                  <a:lnTo>
                    <a:pt x="419" y="1783"/>
                  </a:lnTo>
                  <a:lnTo>
                    <a:pt x="481" y="1768"/>
                  </a:lnTo>
                  <a:lnTo>
                    <a:pt x="527" y="1737"/>
                  </a:lnTo>
                  <a:lnTo>
                    <a:pt x="574" y="1690"/>
                  </a:lnTo>
                  <a:lnTo>
                    <a:pt x="574" y="1675"/>
                  </a:lnTo>
                  <a:lnTo>
                    <a:pt x="682" y="1566"/>
                  </a:lnTo>
                  <a:lnTo>
                    <a:pt x="775" y="1473"/>
                  </a:lnTo>
                  <a:lnTo>
                    <a:pt x="899" y="1380"/>
                  </a:lnTo>
                  <a:lnTo>
                    <a:pt x="1008" y="1287"/>
                  </a:lnTo>
                  <a:lnTo>
                    <a:pt x="1132" y="1225"/>
                  </a:lnTo>
                  <a:lnTo>
                    <a:pt x="1256" y="1148"/>
                  </a:lnTo>
                  <a:lnTo>
                    <a:pt x="1380" y="1101"/>
                  </a:lnTo>
                  <a:lnTo>
                    <a:pt x="1519" y="1055"/>
                  </a:lnTo>
                  <a:lnTo>
                    <a:pt x="1659" y="1024"/>
                  </a:lnTo>
                  <a:lnTo>
                    <a:pt x="1798" y="993"/>
                  </a:lnTo>
                  <a:lnTo>
                    <a:pt x="1938" y="977"/>
                  </a:lnTo>
                  <a:lnTo>
                    <a:pt x="2077" y="962"/>
                  </a:lnTo>
                  <a:lnTo>
                    <a:pt x="2217" y="962"/>
                  </a:lnTo>
                  <a:lnTo>
                    <a:pt x="2356" y="977"/>
                  </a:lnTo>
                  <a:lnTo>
                    <a:pt x="2495" y="993"/>
                  </a:lnTo>
                  <a:lnTo>
                    <a:pt x="2635" y="1024"/>
                  </a:lnTo>
                  <a:lnTo>
                    <a:pt x="2774" y="1055"/>
                  </a:lnTo>
                  <a:lnTo>
                    <a:pt x="2914" y="1101"/>
                  </a:lnTo>
                  <a:lnTo>
                    <a:pt x="3193" y="1225"/>
                  </a:lnTo>
                  <a:lnTo>
                    <a:pt x="3456" y="1380"/>
                  </a:lnTo>
                  <a:lnTo>
                    <a:pt x="3704" y="1551"/>
                  </a:lnTo>
                  <a:lnTo>
                    <a:pt x="3549" y="1923"/>
                  </a:lnTo>
                  <a:lnTo>
                    <a:pt x="3379" y="2264"/>
                  </a:lnTo>
                  <a:lnTo>
                    <a:pt x="3177" y="2605"/>
                  </a:lnTo>
                  <a:lnTo>
                    <a:pt x="3069" y="2760"/>
                  </a:lnTo>
                  <a:lnTo>
                    <a:pt x="2960" y="2899"/>
                  </a:lnTo>
                  <a:lnTo>
                    <a:pt x="2821" y="3070"/>
                  </a:lnTo>
                  <a:lnTo>
                    <a:pt x="2650" y="3209"/>
                  </a:lnTo>
                  <a:lnTo>
                    <a:pt x="2480" y="3349"/>
                  </a:lnTo>
                  <a:lnTo>
                    <a:pt x="2294" y="3457"/>
                  </a:lnTo>
                  <a:lnTo>
                    <a:pt x="2108" y="3566"/>
                  </a:lnTo>
                  <a:lnTo>
                    <a:pt x="1907" y="3643"/>
                  </a:lnTo>
                  <a:lnTo>
                    <a:pt x="1690" y="3690"/>
                  </a:lnTo>
                  <a:lnTo>
                    <a:pt x="1473" y="3721"/>
                  </a:lnTo>
                  <a:lnTo>
                    <a:pt x="1395" y="3736"/>
                  </a:lnTo>
                  <a:lnTo>
                    <a:pt x="1333" y="3783"/>
                  </a:lnTo>
                  <a:lnTo>
                    <a:pt x="1287" y="3845"/>
                  </a:lnTo>
                  <a:lnTo>
                    <a:pt x="1256" y="3922"/>
                  </a:lnTo>
                  <a:lnTo>
                    <a:pt x="1271" y="4015"/>
                  </a:lnTo>
                  <a:lnTo>
                    <a:pt x="1302" y="4093"/>
                  </a:lnTo>
                  <a:lnTo>
                    <a:pt x="1380" y="4139"/>
                  </a:lnTo>
                  <a:lnTo>
                    <a:pt x="1457" y="4170"/>
                  </a:lnTo>
                  <a:lnTo>
                    <a:pt x="1736" y="4170"/>
                  </a:lnTo>
                  <a:lnTo>
                    <a:pt x="2015" y="4139"/>
                  </a:lnTo>
                  <a:lnTo>
                    <a:pt x="2294" y="4077"/>
                  </a:lnTo>
                  <a:lnTo>
                    <a:pt x="2542" y="3984"/>
                  </a:lnTo>
                  <a:lnTo>
                    <a:pt x="2805" y="3876"/>
                  </a:lnTo>
                  <a:lnTo>
                    <a:pt x="3038" y="3736"/>
                  </a:lnTo>
                  <a:lnTo>
                    <a:pt x="3255" y="3581"/>
                  </a:lnTo>
                  <a:lnTo>
                    <a:pt x="3472" y="3395"/>
                  </a:lnTo>
                  <a:lnTo>
                    <a:pt x="3720" y="3147"/>
                  </a:lnTo>
                  <a:lnTo>
                    <a:pt x="3952" y="2868"/>
                  </a:lnTo>
                  <a:lnTo>
                    <a:pt x="4154" y="2589"/>
                  </a:lnTo>
                  <a:lnTo>
                    <a:pt x="4340" y="2295"/>
                  </a:lnTo>
                  <a:lnTo>
                    <a:pt x="4417" y="2403"/>
                  </a:lnTo>
                  <a:lnTo>
                    <a:pt x="4541" y="2667"/>
                  </a:lnTo>
                  <a:lnTo>
                    <a:pt x="4650" y="2946"/>
                  </a:lnTo>
                  <a:lnTo>
                    <a:pt x="4712" y="3240"/>
                  </a:lnTo>
                  <a:lnTo>
                    <a:pt x="4758" y="3535"/>
                  </a:lnTo>
                  <a:lnTo>
                    <a:pt x="4789" y="3829"/>
                  </a:lnTo>
                  <a:lnTo>
                    <a:pt x="4774" y="4124"/>
                  </a:lnTo>
                  <a:lnTo>
                    <a:pt x="4727" y="4418"/>
                  </a:lnTo>
                  <a:lnTo>
                    <a:pt x="4650" y="4713"/>
                  </a:lnTo>
                  <a:lnTo>
                    <a:pt x="4541" y="4992"/>
                  </a:lnTo>
                  <a:lnTo>
                    <a:pt x="4417" y="5270"/>
                  </a:lnTo>
                  <a:lnTo>
                    <a:pt x="4247" y="5518"/>
                  </a:lnTo>
                  <a:lnTo>
                    <a:pt x="4061" y="5766"/>
                  </a:lnTo>
                  <a:lnTo>
                    <a:pt x="3859" y="5999"/>
                  </a:lnTo>
                  <a:lnTo>
                    <a:pt x="3627" y="6200"/>
                  </a:lnTo>
                  <a:lnTo>
                    <a:pt x="3379" y="6386"/>
                  </a:lnTo>
                  <a:lnTo>
                    <a:pt x="3115" y="6541"/>
                  </a:lnTo>
                  <a:lnTo>
                    <a:pt x="3100" y="6557"/>
                  </a:lnTo>
                  <a:lnTo>
                    <a:pt x="3053" y="6588"/>
                  </a:lnTo>
                  <a:lnTo>
                    <a:pt x="3007" y="6619"/>
                  </a:lnTo>
                  <a:lnTo>
                    <a:pt x="2976" y="6665"/>
                  </a:lnTo>
                  <a:lnTo>
                    <a:pt x="2960" y="6712"/>
                  </a:lnTo>
                  <a:lnTo>
                    <a:pt x="2929" y="6774"/>
                  </a:lnTo>
                  <a:lnTo>
                    <a:pt x="2929" y="6820"/>
                  </a:lnTo>
                  <a:lnTo>
                    <a:pt x="2929" y="6882"/>
                  </a:lnTo>
                  <a:lnTo>
                    <a:pt x="2945" y="6944"/>
                  </a:lnTo>
                  <a:lnTo>
                    <a:pt x="2976" y="7006"/>
                  </a:lnTo>
                  <a:lnTo>
                    <a:pt x="3022" y="7053"/>
                  </a:lnTo>
                  <a:lnTo>
                    <a:pt x="3069" y="7084"/>
                  </a:lnTo>
                  <a:lnTo>
                    <a:pt x="3115" y="7115"/>
                  </a:lnTo>
                  <a:lnTo>
                    <a:pt x="3177" y="7146"/>
                  </a:lnTo>
                  <a:lnTo>
                    <a:pt x="3301" y="7146"/>
                  </a:lnTo>
                  <a:lnTo>
                    <a:pt x="3363" y="7130"/>
                  </a:lnTo>
                  <a:lnTo>
                    <a:pt x="3534" y="7053"/>
                  </a:lnTo>
                  <a:lnTo>
                    <a:pt x="3704" y="6975"/>
                  </a:lnTo>
                  <a:lnTo>
                    <a:pt x="3875" y="6882"/>
                  </a:lnTo>
                  <a:lnTo>
                    <a:pt x="4045" y="6789"/>
                  </a:lnTo>
                  <a:lnTo>
                    <a:pt x="4200" y="6681"/>
                  </a:lnTo>
                  <a:lnTo>
                    <a:pt x="4355" y="6557"/>
                  </a:lnTo>
                  <a:lnTo>
                    <a:pt x="4495" y="6433"/>
                  </a:lnTo>
                  <a:lnTo>
                    <a:pt x="4634" y="6293"/>
                  </a:lnTo>
                  <a:lnTo>
                    <a:pt x="4774" y="6154"/>
                  </a:lnTo>
                  <a:lnTo>
                    <a:pt x="4898" y="6014"/>
                  </a:lnTo>
                  <a:lnTo>
                    <a:pt x="5022" y="5859"/>
                  </a:lnTo>
                  <a:lnTo>
                    <a:pt x="5130" y="5704"/>
                  </a:lnTo>
                  <a:lnTo>
                    <a:pt x="5223" y="5534"/>
                  </a:lnTo>
                  <a:lnTo>
                    <a:pt x="5316" y="5363"/>
                  </a:lnTo>
                  <a:lnTo>
                    <a:pt x="5409" y="5193"/>
                  </a:lnTo>
                  <a:lnTo>
                    <a:pt x="5471" y="5007"/>
                  </a:lnTo>
                  <a:lnTo>
                    <a:pt x="5549" y="4821"/>
                  </a:lnTo>
                  <a:lnTo>
                    <a:pt x="5595" y="4635"/>
                  </a:lnTo>
                  <a:lnTo>
                    <a:pt x="5642" y="4434"/>
                  </a:lnTo>
                  <a:lnTo>
                    <a:pt x="5688" y="4248"/>
                  </a:lnTo>
                  <a:lnTo>
                    <a:pt x="5704" y="4046"/>
                  </a:lnTo>
                  <a:lnTo>
                    <a:pt x="5719" y="3845"/>
                  </a:lnTo>
                  <a:lnTo>
                    <a:pt x="5719" y="3659"/>
                  </a:lnTo>
                  <a:lnTo>
                    <a:pt x="5704" y="3457"/>
                  </a:lnTo>
                  <a:lnTo>
                    <a:pt x="5688" y="3256"/>
                  </a:lnTo>
                  <a:lnTo>
                    <a:pt x="5657" y="3070"/>
                  </a:lnTo>
                  <a:lnTo>
                    <a:pt x="5626" y="2868"/>
                  </a:lnTo>
                  <a:lnTo>
                    <a:pt x="5580" y="2682"/>
                  </a:lnTo>
                  <a:lnTo>
                    <a:pt x="5518" y="2481"/>
                  </a:lnTo>
                  <a:lnTo>
                    <a:pt x="5440" y="2310"/>
                  </a:lnTo>
                  <a:lnTo>
                    <a:pt x="5363" y="2124"/>
                  </a:lnTo>
                  <a:lnTo>
                    <a:pt x="5285" y="1938"/>
                  </a:lnTo>
                  <a:lnTo>
                    <a:pt x="5192" y="1768"/>
                  </a:lnTo>
                  <a:lnTo>
                    <a:pt x="5084" y="1597"/>
                  </a:lnTo>
                  <a:lnTo>
                    <a:pt x="4975" y="1442"/>
                  </a:lnTo>
                  <a:lnTo>
                    <a:pt x="4851" y="1287"/>
                  </a:lnTo>
                  <a:lnTo>
                    <a:pt x="4712" y="1132"/>
                  </a:lnTo>
                  <a:lnTo>
                    <a:pt x="4572" y="993"/>
                  </a:lnTo>
                  <a:lnTo>
                    <a:pt x="4433" y="853"/>
                  </a:lnTo>
                  <a:lnTo>
                    <a:pt x="4278" y="714"/>
                  </a:lnTo>
                  <a:lnTo>
                    <a:pt x="4123" y="605"/>
                  </a:lnTo>
                  <a:lnTo>
                    <a:pt x="3952" y="497"/>
                  </a:lnTo>
                  <a:lnTo>
                    <a:pt x="3782" y="388"/>
                  </a:lnTo>
                  <a:lnTo>
                    <a:pt x="3596" y="295"/>
                  </a:lnTo>
                  <a:lnTo>
                    <a:pt x="3410" y="218"/>
                  </a:lnTo>
                  <a:lnTo>
                    <a:pt x="3224" y="156"/>
                  </a:lnTo>
                  <a:lnTo>
                    <a:pt x="3022" y="94"/>
                  </a:lnTo>
                  <a:lnTo>
                    <a:pt x="2821" y="47"/>
                  </a:lnTo>
                  <a:lnTo>
                    <a:pt x="2619" y="16"/>
                  </a:lnTo>
                  <a:lnTo>
                    <a:pt x="241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28"/>
            <p:cNvSpPr/>
            <p:nvPr/>
          </p:nvSpPr>
          <p:spPr>
            <a:xfrm>
              <a:off x="-900870" y="2309667"/>
              <a:ext cx="76100" cy="32189"/>
            </a:xfrm>
            <a:custGeom>
              <a:rect b="b" l="l" r="r" t="t"/>
              <a:pathLst>
                <a:path extrusionOk="0" h="2249" w="5317">
                  <a:moveTo>
                    <a:pt x="2713" y="1"/>
                  </a:moveTo>
                  <a:lnTo>
                    <a:pt x="2496" y="16"/>
                  </a:lnTo>
                  <a:lnTo>
                    <a:pt x="2279" y="32"/>
                  </a:lnTo>
                  <a:lnTo>
                    <a:pt x="2078" y="78"/>
                  </a:lnTo>
                  <a:lnTo>
                    <a:pt x="1861" y="125"/>
                  </a:lnTo>
                  <a:lnTo>
                    <a:pt x="1659" y="187"/>
                  </a:lnTo>
                  <a:lnTo>
                    <a:pt x="1458" y="264"/>
                  </a:lnTo>
                  <a:lnTo>
                    <a:pt x="1272" y="373"/>
                  </a:lnTo>
                  <a:lnTo>
                    <a:pt x="1086" y="481"/>
                  </a:lnTo>
                  <a:lnTo>
                    <a:pt x="915" y="590"/>
                  </a:lnTo>
                  <a:lnTo>
                    <a:pt x="760" y="729"/>
                  </a:lnTo>
                  <a:lnTo>
                    <a:pt x="605" y="869"/>
                  </a:lnTo>
                  <a:lnTo>
                    <a:pt x="466" y="1024"/>
                  </a:lnTo>
                  <a:lnTo>
                    <a:pt x="342" y="1194"/>
                  </a:lnTo>
                  <a:lnTo>
                    <a:pt x="218" y="1380"/>
                  </a:lnTo>
                  <a:lnTo>
                    <a:pt x="125" y="1551"/>
                  </a:lnTo>
                  <a:lnTo>
                    <a:pt x="63" y="1752"/>
                  </a:lnTo>
                  <a:lnTo>
                    <a:pt x="16" y="1954"/>
                  </a:lnTo>
                  <a:lnTo>
                    <a:pt x="1" y="2000"/>
                  </a:lnTo>
                  <a:lnTo>
                    <a:pt x="16" y="2047"/>
                  </a:lnTo>
                  <a:lnTo>
                    <a:pt x="32" y="2109"/>
                  </a:lnTo>
                  <a:lnTo>
                    <a:pt x="63" y="2155"/>
                  </a:lnTo>
                  <a:lnTo>
                    <a:pt x="94" y="2186"/>
                  </a:lnTo>
                  <a:lnTo>
                    <a:pt x="140" y="2217"/>
                  </a:lnTo>
                  <a:lnTo>
                    <a:pt x="187" y="2233"/>
                  </a:lnTo>
                  <a:lnTo>
                    <a:pt x="233" y="2248"/>
                  </a:lnTo>
                  <a:lnTo>
                    <a:pt x="280" y="2248"/>
                  </a:lnTo>
                  <a:lnTo>
                    <a:pt x="326" y="2233"/>
                  </a:lnTo>
                  <a:lnTo>
                    <a:pt x="373" y="2217"/>
                  </a:lnTo>
                  <a:lnTo>
                    <a:pt x="404" y="2186"/>
                  </a:lnTo>
                  <a:lnTo>
                    <a:pt x="419" y="2186"/>
                  </a:lnTo>
                  <a:lnTo>
                    <a:pt x="683" y="1985"/>
                  </a:lnTo>
                  <a:lnTo>
                    <a:pt x="946" y="1814"/>
                  </a:lnTo>
                  <a:lnTo>
                    <a:pt x="1210" y="1675"/>
                  </a:lnTo>
                  <a:lnTo>
                    <a:pt x="1489" y="1551"/>
                  </a:lnTo>
                  <a:lnTo>
                    <a:pt x="1752" y="1458"/>
                  </a:lnTo>
                  <a:lnTo>
                    <a:pt x="2031" y="1380"/>
                  </a:lnTo>
                  <a:lnTo>
                    <a:pt x="2310" y="1334"/>
                  </a:lnTo>
                  <a:lnTo>
                    <a:pt x="2573" y="1303"/>
                  </a:lnTo>
                  <a:lnTo>
                    <a:pt x="2852" y="1287"/>
                  </a:lnTo>
                  <a:lnTo>
                    <a:pt x="3147" y="1303"/>
                  </a:lnTo>
                  <a:lnTo>
                    <a:pt x="3426" y="1334"/>
                  </a:lnTo>
                  <a:lnTo>
                    <a:pt x="3720" y="1396"/>
                  </a:lnTo>
                  <a:lnTo>
                    <a:pt x="4030" y="1473"/>
                  </a:lnTo>
                  <a:lnTo>
                    <a:pt x="4325" y="1566"/>
                  </a:lnTo>
                  <a:lnTo>
                    <a:pt x="4635" y="1675"/>
                  </a:lnTo>
                  <a:lnTo>
                    <a:pt x="4960" y="1799"/>
                  </a:lnTo>
                  <a:lnTo>
                    <a:pt x="4976" y="1799"/>
                  </a:lnTo>
                  <a:lnTo>
                    <a:pt x="5022" y="1814"/>
                  </a:lnTo>
                  <a:lnTo>
                    <a:pt x="5069" y="1814"/>
                  </a:lnTo>
                  <a:lnTo>
                    <a:pt x="5131" y="1799"/>
                  </a:lnTo>
                  <a:lnTo>
                    <a:pt x="5177" y="1783"/>
                  </a:lnTo>
                  <a:lnTo>
                    <a:pt x="5224" y="1752"/>
                  </a:lnTo>
                  <a:lnTo>
                    <a:pt x="5255" y="1721"/>
                  </a:lnTo>
                  <a:lnTo>
                    <a:pt x="5286" y="1675"/>
                  </a:lnTo>
                  <a:lnTo>
                    <a:pt x="5301" y="1644"/>
                  </a:lnTo>
                  <a:lnTo>
                    <a:pt x="5317" y="1582"/>
                  </a:lnTo>
                  <a:lnTo>
                    <a:pt x="5317" y="1535"/>
                  </a:lnTo>
                  <a:lnTo>
                    <a:pt x="5301" y="1489"/>
                  </a:lnTo>
                  <a:lnTo>
                    <a:pt x="5286" y="1442"/>
                  </a:lnTo>
                  <a:lnTo>
                    <a:pt x="5177" y="1272"/>
                  </a:lnTo>
                  <a:lnTo>
                    <a:pt x="5053" y="1117"/>
                  </a:lnTo>
                  <a:lnTo>
                    <a:pt x="4929" y="962"/>
                  </a:lnTo>
                  <a:lnTo>
                    <a:pt x="4790" y="822"/>
                  </a:lnTo>
                  <a:lnTo>
                    <a:pt x="4635" y="683"/>
                  </a:lnTo>
                  <a:lnTo>
                    <a:pt x="4480" y="574"/>
                  </a:lnTo>
                  <a:lnTo>
                    <a:pt x="4309" y="450"/>
                  </a:lnTo>
                  <a:lnTo>
                    <a:pt x="4123" y="357"/>
                  </a:lnTo>
                  <a:lnTo>
                    <a:pt x="3937" y="264"/>
                  </a:lnTo>
                  <a:lnTo>
                    <a:pt x="3751" y="187"/>
                  </a:lnTo>
                  <a:lnTo>
                    <a:pt x="3550" y="125"/>
                  </a:lnTo>
                  <a:lnTo>
                    <a:pt x="3348" y="78"/>
                  </a:lnTo>
                  <a:lnTo>
                    <a:pt x="3131" y="32"/>
                  </a:lnTo>
                  <a:lnTo>
                    <a:pt x="2930" y="16"/>
                  </a:lnTo>
                  <a:lnTo>
                    <a:pt x="2713" y="1"/>
                  </a:lnTo>
                  <a:close/>
                </a:path>
              </a:pathLst>
            </a:custGeom>
            <a:solidFill>
              <a:srgbClr val="2A1B1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28"/>
            <p:cNvSpPr/>
            <p:nvPr/>
          </p:nvSpPr>
          <p:spPr>
            <a:xfrm>
              <a:off x="-1036180" y="2325868"/>
              <a:ext cx="75871" cy="31960"/>
            </a:xfrm>
            <a:custGeom>
              <a:rect b="b" l="l" r="r" t="t"/>
              <a:pathLst>
                <a:path extrusionOk="0" h="2233" w="5301">
                  <a:moveTo>
                    <a:pt x="2495" y="0"/>
                  </a:moveTo>
                  <a:lnTo>
                    <a:pt x="2278" y="31"/>
                  </a:lnTo>
                  <a:lnTo>
                    <a:pt x="2077" y="62"/>
                  </a:lnTo>
                  <a:lnTo>
                    <a:pt x="1860" y="109"/>
                  </a:lnTo>
                  <a:lnTo>
                    <a:pt x="1658" y="186"/>
                  </a:lnTo>
                  <a:lnTo>
                    <a:pt x="1457" y="264"/>
                  </a:lnTo>
                  <a:lnTo>
                    <a:pt x="1271" y="357"/>
                  </a:lnTo>
                  <a:lnTo>
                    <a:pt x="1085" y="465"/>
                  </a:lnTo>
                  <a:lnTo>
                    <a:pt x="915" y="589"/>
                  </a:lnTo>
                  <a:lnTo>
                    <a:pt x="744" y="713"/>
                  </a:lnTo>
                  <a:lnTo>
                    <a:pt x="605" y="868"/>
                  </a:lnTo>
                  <a:lnTo>
                    <a:pt x="465" y="1023"/>
                  </a:lnTo>
                  <a:lnTo>
                    <a:pt x="341" y="1194"/>
                  </a:lnTo>
                  <a:lnTo>
                    <a:pt x="217" y="1364"/>
                  </a:lnTo>
                  <a:lnTo>
                    <a:pt x="124" y="1550"/>
                  </a:lnTo>
                  <a:lnTo>
                    <a:pt x="62" y="1736"/>
                  </a:lnTo>
                  <a:lnTo>
                    <a:pt x="0" y="1938"/>
                  </a:lnTo>
                  <a:lnTo>
                    <a:pt x="0" y="1984"/>
                  </a:lnTo>
                  <a:lnTo>
                    <a:pt x="16" y="2046"/>
                  </a:lnTo>
                  <a:lnTo>
                    <a:pt x="31" y="2093"/>
                  </a:lnTo>
                  <a:lnTo>
                    <a:pt x="62" y="2139"/>
                  </a:lnTo>
                  <a:lnTo>
                    <a:pt x="93" y="2170"/>
                  </a:lnTo>
                  <a:lnTo>
                    <a:pt x="140" y="2201"/>
                  </a:lnTo>
                  <a:lnTo>
                    <a:pt x="186" y="2217"/>
                  </a:lnTo>
                  <a:lnTo>
                    <a:pt x="233" y="2232"/>
                  </a:lnTo>
                  <a:lnTo>
                    <a:pt x="326" y="2232"/>
                  </a:lnTo>
                  <a:lnTo>
                    <a:pt x="372" y="2201"/>
                  </a:lnTo>
                  <a:lnTo>
                    <a:pt x="403" y="2186"/>
                  </a:lnTo>
                  <a:lnTo>
                    <a:pt x="419" y="2170"/>
                  </a:lnTo>
                  <a:lnTo>
                    <a:pt x="682" y="1969"/>
                  </a:lnTo>
                  <a:lnTo>
                    <a:pt x="946" y="1798"/>
                  </a:lnTo>
                  <a:lnTo>
                    <a:pt x="1209" y="1659"/>
                  </a:lnTo>
                  <a:lnTo>
                    <a:pt x="1488" y="1535"/>
                  </a:lnTo>
                  <a:lnTo>
                    <a:pt x="1751" y="1442"/>
                  </a:lnTo>
                  <a:lnTo>
                    <a:pt x="2030" y="1364"/>
                  </a:lnTo>
                  <a:lnTo>
                    <a:pt x="2309" y="1318"/>
                  </a:lnTo>
                  <a:lnTo>
                    <a:pt x="2573" y="1287"/>
                  </a:lnTo>
                  <a:lnTo>
                    <a:pt x="2852" y="1287"/>
                  </a:lnTo>
                  <a:lnTo>
                    <a:pt x="3146" y="1302"/>
                  </a:lnTo>
                  <a:lnTo>
                    <a:pt x="3425" y="1333"/>
                  </a:lnTo>
                  <a:lnTo>
                    <a:pt x="3720" y="1380"/>
                  </a:lnTo>
                  <a:lnTo>
                    <a:pt x="4030" y="1457"/>
                  </a:lnTo>
                  <a:lnTo>
                    <a:pt x="4324" y="1550"/>
                  </a:lnTo>
                  <a:lnTo>
                    <a:pt x="4634" y="1659"/>
                  </a:lnTo>
                  <a:lnTo>
                    <a:pt x="4960" y="1783"/>
                  </a:lnTo>
                  <a:lnTo>
                    <a:pt x="4975" y="1783"/>
                  </a:lnTo>
                  <a:lnTo>
                    <a:pt x="5022" y="1798"/>
                  </a:lnTo>
                  <a:lnTo>
                    <a:pt x="5130" y="1798"/>
                  </a:lnTo>
                  <a:lnTo>
                    <a:pt x="5177" y="1767"/>
                  </a:lnTo>
                  <a:lnTo>
                    <a:pt x="5223" y="1752"/>
                  </a:lnTo>
                  <a:lnTo>
                    <a:pt x="5254" y="1705"/>
                  </a:lnTo>
                  <a:lnTo>
                    <a:pt x="5285" y="1674"/>
                  </a:lnTo>
                  <a:lnTo>
                    <a:pt x="5301" y="1628"/>
                  </a:lnTo>
                  <a:lnTo>
                    <a:pt x="5301" y="1581"/>
                  </a:lnTo>
                  <a:lnTo>
                    <a:pt x="5301" y="1535"/>
                  </a:lnTo>
                  <a:lnTo>
                    <a:pt x="5301" y="1488"/>
                  </a:lnTo>
                  <a:lnTo>
                    <a:pt x="5285" y="1442"/>
                  </a:lnTo>
                  <a:lnTo>
                    <a:pt x="5177" y="1271"/>
                  </a:lnTo>
                  <a:lnTo>
                    <a:pt x="5053" y="1101"/>
                  </a:lnTo>
                  <a:lnTo>
                    <a:pt x="4929" y="946"/>
                  </a:lnTo>
                  <a:lnTo>
                    <a:pt x="4789" y="806"/>
                  </a:lnTo>
                  <a:lnTo>
                    <a:pt x="4634" y="682"/>
                  </a:lnTo>
                  <a:lnTo>
                    <a:pt x="4479" y="558"/>
                  </a:lnTo>
                  <a:lnTo>
                    <a:pt x="4309" y="450"/>
                  </a:lnTo>
                  <a:lnTo>
                    <a:pt x="4123" y="341"/>
                  </a:lnTo>
                  <a:lnTo>
                    <a:pt x="3937" y="264"/>
                  </a:lnTo>
                  <a:lnTo>
                    <a:pt x="3751" y="186"/>
                  </a:lnTo>
                  <a:lnTo>
                    <a:pt x="3549" y="124"/>
                  </a:lnTo>
                  <a:lnTo>
                    <a:pt x="3348" y="62"/>
                  </a:lnTo>
                  <a:lnTo>
                    <a:pt x="3131" y="31"/>
                  </a:lnTo>
                  <a:lnTo>
                    <a:pt x="2929" y="0"/>
                  </a:lnTo>
                  <a:close/>
                </a:path>
              </a:pathLst>
            </a:custGeom>
            <a:solidFill>
              <a:srgbClr val="2A1B1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28"/>
            <p:cNvSpPr/>
            <p:nvPr/>
          </p:nvSpPr>
          <p:spPr>
            <a:xfrm>
              <a:off x="-4074180" y="4191703"/>
              <a:ext cx="639769" cy="124232"/>
            </a:xfrm>
            <a:custGeom>
              <a:rect b="b" l="l" r="r" t="t"/>
              <a:pathLst>
                <a:path extrusionOk="0" h="8680" w="44700">
                  <a:moveTo>
                    <a:pt x="4123" y="0"/>
                  </a:moveTo>
                  <a:lnTo>
                    <a:pt x="3890" y="16"/>
                  </a:lnTo>
                  <a:lnTo>
                    <a:pt x="3673" y="47"/>
                  </a:lnTo>
                  <a:lnTo>
                    <a:pt x="3456" y="78"/>
                  </a:lnTo>
                  <a:lnTo>
                    <a:pt x="3255" y="124"/>
                  </a:lnTo>
                  <a:lnTo>
                    <a:pt x="3053" y="186"/>
                  </a:lnTo>
                  <a:lnTo>
                    <a:pt x="2852" y="264"/>
                  </a:lnTo>
                  <a:lnTo>
                    <a:pt x="2650" y="341"/>
                  </a:lnTo>
                  <a:lnTo>
                    <a:pt x="2449" y="419"/>
                  </a:lnTo>
                  <a:lnTo>
                    <a:pt x="2263" y="512"/>
                  </a:lnTo>
                  <a:lnTo>
                    <a:pt x="2092" y="620"/>
                  </a:lnTo>
                  <a:lnTo>
                    <a:pt x="1906" y="729"/>
                  </a:lnTo>
                  <a:lnTo>
                    <a:pt x="1736" y="853"/>
                  </a:lnTo>
                  <a:lnTo>
                    <a:pt x="1581" y="992"/>
                  </a:lnTo>
                  <a:lnTo>
                    <a:pt x="1426" y="1116"/>
                  </a:lnTo>
                  <a:lnTo>
                    <a:pt x="1271" y="1271"/>
                  </a:lnTo>
                  <a:lnTo>
                    <a:pt x="1131" y="1411"/>
                  </a:lnTo>
                  <a:lnTo>
                    <a:pt x="992" y="1581"/>
                  </a:lnTo>
                  <a:lnTo>
                    <a:pt x="852" y="1736"/>
                  </a:lnTo>
                  <a:lnTo>
                    <a:pt x="744" y="1907"/>
                  </a:lnTo>
                  <a:lnTo>
                    <a:pt x="620" y="2077"/>
                  </a:lnTo>
                  <a:lnTo>
                    <a:pt x="527" y="2263"/>
                  </a:lnTo>
                  <a:lnTo>
                    <a:pt x="418" y="2449"/>
                  </a:lnTo>
                  <a:lnTo>
                    <a:pt x="341" y="2651"/>
                  </a:lnTo>
                  <a:lnTo>
                    <a:pt x="263" y="2837"/>
                  </a:lnTo>
                  <a:lnTo>
                    <a:pt x="186" y="3038"/>
                  </a:lnTo>
                  <a:lnTo>
                    <a:pt x="139" y="3255"/>
                  </a:lnTo>
                  <a:lnTo>
                    <a:pt x="93" y="3457"/>
                  </a:lnTo>
                  <a:lnTo>
                    <a:pt x="46" y="3674"/>
                  </a:lnTo>
                  <a:lnTo>
                    <a:pt x="15" y="3891"/>
                  </a:lnTo>
                  <a:lnTo>
                    <a:pt x="0" y="4108"/>
                  </a:lnTo>
                  <a:lnTo>
                    <a:pt x="0" y="4340"/>
                  </a:lnTo>
                  <a:lnTo>
                    <a:pt x="0" y="4557"/>
                  </a:lnTo>
                  <a:lnTo>
                    <a:pt x="15" y="4774"/>
                  </a:lnTo>
                  <a:lnTo>
                    <a:pt x="46" y="4991"/>
                  </a:lnTo>
                  <a:lnTo>
                    <a:pt x="93" y="5208"/>
                  </a:lnTo>
                  <a:lnTo>
                    <a:pt x="139" y="5425"/>
                  </a:lnTo>
                  <a:lnTo>
                    <a:pt x="186" y="5627"/>
                  </a:lnTo>
                  <a:lnTo>
                    <a:pt x="263" y="5828"/>
                  </a:lnTo>
                  <a:lnTo>
                    <a:pt x="341" y="6030"/>
                  </a:lnTo>
                  <a:lnTo>
                    <a:pt x="418" y="6216"/>
                  </a:lnTo>
                  <a:lnTo>
                    <a:pt x="527" y="6402"/>
                  </a:lnTo>
                  <a:lnTo>
                    <a:pt x="620" y="6588"/>
                  </a:lnTo>
                  <a:lnTo>
                    <a:pt x="744" y="6758"/>
                  </a:lnTo>
                  <a:lnTo>
                    <a:pt x="852" y="6929"/>
                  </a:lnTo>
                  <a:lnTo>
                    <a:pt x="992" y="7099"/>
                  </a:lnTo>
                  <a:lnTo>
                    <a:pt x="1131" y="7254"/>
                  </a:lnTo>
                  <a:lnTo>
                    <a:pt x="1271" y="7409"/>
                  </a:lnTo>
                  <a:lnTo>
                    <a:pt x="1426" y="7549"/>
                  </a:lnTo>
                  <a:lnTo>
                    <a:pt x="1581" y="7688"/>
                  </a:lnTo>
                  <a:lnTo>
                    <a:pt x="1736" y="7812"/>
                  </a:lnTo>
                  <a:lnTo>
                    <a:pt x="1906" y="7936"/>
                  </a:lnTo>
                  <a:lnTo>
                    <a:pt x="2092" y="8045"/>
                  </a:lnTo>
                  <a:lnTo>
                    <a:pt x="2263" y="8153"/>
                  </a:lnTo>
                  <a:lnTo>
                    <a:pt x="2449" y="8246"/>
                  </a:lnTo>
                  <a:lnTo>
                    <a:pt x="2650" y="8339"/>
                  </a:lnTo>
                  <a:lnTo>
                    <a:pt x="2852" y="8417"/>
                  </a:lnTo>
                  <a:lnTo>
                    <a:pt x="3053" y="8479"/>
                  </a:lnTo>
                  <a:lnTo>
                    <a:pt x="3255" y="8541"/>
                  </a:lnTo>
                  <a:lnTo>
                    <a:pt x="3456" y="8587"/>
                  </a:lnTo>
                  <a:lnTo>
                    <a:pt x="3673" y="8634"/>
                  </a:lnTo>
                  <a:lnTo>
                    <a:pt x="3890" y="8649"/>
                  </a:lnTo>
                  <a:lnTo>
                    <a:pt x="4123" y="8665"/>
                  </a:lnTo>
                  <a:lnTo>
                    <a:pt x="4340" y="8680"/>
                  </a:lnTo>
                  <a:lnTo>
                    <a:pt x="40360" y="8680"/>
                  </a:lnTo>
                  <a:lnTo>
                    <a:pt x="40577" y="8665"/>
                  </a:lnTo>
                  <a:lnTo>
                    <a:pt x="40809" y="8649"/>
                  </a:lnTo>
                  <a:lnTo>
                    <a:pt x="41026" y="8634"/>
                  </a:lnTo>
                  <a:lnTo>
                    <a:pt x="41228" y="8587"/>
                  </a:lnTo>
                  <a:lnTo>
                    <a:pt x="41445" y="8541"/>
                  </a:lnTo>
                  <a:lnTo>
                    <a:pt x="41646" y="8479"/>
                  </a:lnTo>
                  <a:lnTo>
                    <a:pt x="41848" y="8417"/>
                  </a:lnTo>
                  <a:lnTo>
                    <a:pt x="42049" y="8339"/>
                  </a:lnTo>
                  <a:lnTo>
                    <a:pt x="42235" y="8246"/>
                  </a:lnTo>
                  <a:lnTo>
                    <a:pt x="42421" y="8153"/>
                  </a:lnTo>
                  <a:lnTo>
                    <a:pt x="42607" y="8045"/>
                  </a:lnTo>
                  <a:lnTo>
                    <a:pt x="42778" y="7936"/>
                  </a:lnTo>
                  <a:lnTo>
                    <a:pt x="42948" y="7812"/>
                  </a:lnTo>
                  <a:lnTo>
                    <a:pt x="43119" y="7688"/>
                  </a:lnTo>
                  <a:lnTo>
                    <a:pt x="43274" y="7549"/>
                  </a:lnTo>
                  <a:lnTo>
                    <a:pt x="43429" y="7409"/>
                  </a:lnTo>
                  <a:lnTo>
                    <a:pt x="43568" y="7254"/>
                  </a:lnTo>
                  <a:lnTo>
                    <a:pt x="43708" y="7099"/>
                  </a:lnTo>
                  <a:lnTo>
                    <a:pt x="43832" y="6929"/>
                  </a:lnTo>
                  <a:lnTo>
                    <a:pt x="43956" y="6758"/>
                  </a:lnTo>
                  <a:lnTo>
                    <a:pt x="44064" y="6588"/>
                  </a:lnTo>
                  <a:lnTo>
                    <a:pt x="44173" y="6402"/>
                  </a:lnTo>
                  <a:lnTo>
                    <a:pt x="44266" y="6216"/>
                  </a:lnTo>
                  <a:lnTo>
                    <a:pt x="44359" y="6030"/>
                  </a:lnTo>
                  <a:lnTo>
                    <a:pt x="44436" y="5828"/>
                  </a:lnTo>
                  <a:lnTo>
                    <a:pt x="44498" y="5627"/>
                  </a:lnTo>
                  <a:lnTo>
                    <a:pt x="44560" y="5425"/>
                  </a:lnTo>
                  <a:lnTo>
                    <a:pt x="44607" y="5208"/>
                  </a:lnTo>
                  <a:lnTo>
                    <a:pt x="44653" y="4991"/>
                  </a:lnTo>
                  <a:lnTo>
                    <a:pt x="44684" y="4774"/>
                  </a:lnTo>
                  <a:lnTo>
                    <a:pt x="44700" y="4557"/>
                  </a:lnTo>
                  <a:lnTo>
                    <a:pt x="44700" y="4340"/>
                  </a:lnTo>
                  <a:lnTo>
                    <a:pt x="44700" y="4108"/>
                  </a:lnTo>
                  <a:lnTo>
                    <a:pt x="44684" y="3891"/>
                  </a:lnTo>
                  <a:lnTo>
                    <a:pt x="44653" y="3674"/>
                  </a:lnTo>
                  <a:lnTo>
                    <a:pt x="44607" y="3457"/>
                  </a:lnTo>
                  <a:lnTo>
                    <a:pt x="44560" y="3255"/>
                  </a:lnTo>
                  <a:lnTo>
                    <a:pt x="44498" y="3038"/>
                  </a:lnTo>
                  <a:lnTo>
                    <a:pt x="44436" y="2837"/>
                  </a:lnTo>
                  <a:lnTo>
                    <a:pt x="44359" y="2651"/>
                  </a:lnTo>
                  <a:lnTo>
                    <a:pt x="44266" y="2449"/>
                  </a:lnTo>
                  <a:lnTo>
                    <a:pt x="44173" y="2263"/>
                  </a:lnTo>
                  <a:lnTo>
                    <a:pt x="44064" y="2077"/>
                  </a:lnTo>
                  <a:lnTo>
                    <a:pt x="43956" y="1907"/>
                  </a:lnTo>
                  <a:lnTo>
                    <a:pt x="43832" y="1736"/>
                  </a:lnTo>
                  <a:lnTo>
                    <a:pt x="43708" y="1581"/>
                  </a:lnTo>
                  <a:lnTo>
                    <a:pt x="43568" y="1411"/>
                  </a:lnTo>
                  <a:lnTo>
                    <a:pt x="43429" y="1271"/>
                  </a:lnTo>
                  <a:lnTo>
                    <a:pt x="43274" y="1116"/>
                  </a:lnTo>
                  <a:lnTo>
                    <a:pt x="43119" y="992"/>
                  </a:lnTo>
                  <a:lnTo>
                    <a:pt x="42948" y="853"/>
                  </a:lnTo>
                  <a:lnTo>
                    <a:pt x="42778" y="729"/>
                  </a:lnTo>
                  <a:lnTo>
                    <a:pt x="42607" y="620"/>
                  </a:lnTo>
                  <a:lnTo>
                    <a:pt x="42421" y="512"/>
                  </a:lnTo>
                  <a:lnTo>
                    <a:pt x="42235" y="419"/>
                  </a:lnTo>
                  <a:lnTo>
                    <a:pt x="42049" y="341"/>
                  </a:lnTo>
                  <a:lnTo>
                    <a:pt x="41848" y="264"/>
                  </a:lnTo>
                  <a:lnTo>
                    <a:pt x="41646" y="186"/>
                  </a:lnTo>
                  <a:lnTo>
                    <a:pt x="41445" y="124"/>
                  </a:lnTo>
                  <a:lnTo>
                    <a:pt x="41228" y="78"/>
                  </a:lnTo>
                  <a:lnTo>
                    <a:pt x="41026" y="47"/>
                  </a:lnTo>
                  <a:lnTo>
                    <a:pt x="40809" y="16"/>
                  </a:lnTo>
                  <a:lnTo>
                    <a:pt x="40577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28"/>
            <p:cNvSpPr/>
            <p:nvPr/>
          </p:nvSpPr>
          <p:spPr>
            <a:xfrm>
              <a:off x="-4027607" y="3586757"/>
              <a:ext cx="1352760" cy="729179"/>
            </a:xfrm>
            <a:custGeom>
              <a:rect b="b" l="l" r="r" t="t"/>
              <a:pathLst>
                <a:path extrusionOk="0" h="50947" w="94516">
                  <a:moveTo>
                    <a:pt x="30581" y="1"/>
                  </a:moveTo>
                  <a:lnTo>
                    <a:pt x="29790" y="16"/>
                  </a:lnTo>
                  <a:lnTo>
                    <a:pt x="29015" y="47"/>
                  </a:lnTo>
                  <a:lnTo>
                    <a:pt x="28225" y="94"/>
                  </a:lnTo>
                  <a:lnTo>
                    <a:pt x="27450" y="156"/>
                  </a:lnTo>
                  <a:lnTo>
                    <a:pt x="26691" y="249"/>
                  </a:lnTo>
                  <a:lnTo>
                    <a:pt x="25931" y="357"/>
                  </a:lnTo>
                  <a:lnTo>
                    <a:pt x="25172" y="481"/>
                  </a:lnTo>
                  <a:lnTo>
                    <a:pt x="24412" y="621"/>
                  </a:lnTo>
                  <a:lnTo>
                    <a:pt x="23684" y="791"/>
                  </a:lnTo>
                  <a:lnTo>
                    <a:pt x="22940" y="962"/>
                  </a:lnTo>
                  <a:lnTo>
                    <a:pt x="22211" y="1163"/>
                  </a:lnTo>
                  <a:lnTo>
                    <a:pt x="21483" y="1380"/>
                  </a:lnTo>
                  <a:lnTo>
                    <a:pt x="20770" y="1613"/>
                  </a:lnTo>
                  <a:lnTo>
                    <a:pt x="20072" y="1861"/>
                  </a:lnTo>
                  <a:lnTo>
                    <a:pt x="19375" y="2124"/>
                  </a:lnTo>
                  <a:lnTo>
                    <a:pt x="18677" y="2403"/>
                  </a:lnTo>
                  <a:lnTo>
                    <a:pt x="17995" y="2698"/>
                  </a:lnTo>
                  <a:lnTo>
                    <a:pt x="17329" y="3023"/>
                  </a:lnTo>
                  <a:lnTo>
                    <a:pt x="16663" y="3349"/>
                  </a:lnTo>
                  <a:lnTo>
                    <a:pt x="16012" y="3690"/>
                  </a:lnTo>
                  <a:lnTo>
                    <a:pt x="15361" y="4062"/>
                  </a:lnTo>
                  <a:lnTo>
                    <a:pt x="14725" y="4434"/>
                  </a:lnTo>
                  <a:lnTo>
                    <a:pt x="14105" y="4821"/>
                  </a:lnTo>
                  <a:lnTo>
                    <a:pt x="13485" y="5224"/>
                  </a:lnTo>
                  <a:lnTo>
                    <a:pt x="12881" y="5643"/>
                  </a:lnTo>
                  <a:lnTo>
                    <a:pt x="12292" y="6077"/>
                  </a:lnTo>
                  <a:lnTo>
                    <a:pt x="11703" y="6526"/>
                  </a:lnTo>
                  <a:lnTo>
                    <a:pt x="11129" y="6991"/>
                  </a:lnTo>
                  <a:lnTo>
                    <a:pt x="10571" y="7456"/>
                  </a:lnTo>
                  <a:lnTo>
                    <a:pt x="10013" y="7952"/>
                  </a:lnTo>
                  <a:lnTo>
                    <a:pt x="9486" y="8448"/>
                  </a:lnTo>
                  <a:lnTo>
                    <a:pt x="8959" y="8960"/>
                  </a:lnTo>
                  <a:lnTo>
                    <a:pt x="8448" y="9486"/>
                  </a:lnTo>
                  <a:lnTo>
                    <a:pt x="7952" y="10029"/>
                  </a:lnTo>
                  <a:lnTo>
                    <a:pt x="7456" y="10571"/>
                  </a:lnTo>
                  <a:lnTo>
                    <a:pt x="6991" y="11129"/>
                  </a:lnTo>
                  <a:lnTo>
                    <a:pt x="6526" y="11703"/>
                  </a:lnTo>
                  <a:lnTo>
                    <a:pt x="6077" y="12292"/>
                  </a:lnTo>
                  <a:lnTo>
                    <a:pt x="5643" y="12881"/>
                  </a:lnTo>
                  <a:lnTo>
                    <a:pt x="5224" y="13485"/>
                  </a:lnTo>
                  <a:lnTo>
                    <a:pt x="4821" y="14105"/>
                  </a:lnTo>
                  <a:lnTo>
                    <a:pt x="4434" y="14725"/>
                  </a:lnTo>
                  <a:lnTo>
                    <a:pt x="4046" y="15361"/>
                  </a:lnTo>
                  <a:lnTo>
                    <a:pt x="3690" y="16012"/>
                  </a:lnTo>
                  <a:lnTo>
                    <a:pt x="3349" y="16663"/>
                  </a:lnTo>
                  <a:lnTo>
                    <a:pt x="3023" y="17329"/>
                  </a:lnTo>
                  <a:lnTo>
                    <a:pt x="2698" y="17996"/>
                  </a:lnTo>
                  <a:lnTo>
                    <a:pt x="2403" y="18678"/>
                  </a:lnTo>
                  <a:lnTo>
                    <a:pt x="2124" y="19375"/>
                  </a:lnTo>
                  <a:lnTo>
                    <a:pt x="1861" y="20072"/>
                  </a:lnTo>
                  <a:lnTo>
                    <a:pt x="1613" y="20785"/>
                  </a:lnTo>
                  <a:lnTo>
                    <a:pt x="1380" y="21498"/>
                  </a:lnTo>
                  <a:lnTo>
                    <a:pt x="1163" y="22211"/>
                  </a:lnTo>
                  <a:lnTo>
                    <a:pt x="962" y="22940"/>
                  </a:lnTo>
                  <a:lnTo>
                    <a:pt x="776" y="23684"/>
                  </a:lnTo>
                  <a:lnTo>
                    <a:pt x="621" y="24428"/>
                  </a:lnTo>
                  <a:lnTo>
                    <a:pt x="481" y="25172"/>
                  </a:lnTo>
                  <a:lnTo>
                    <a:pt x="357" y="25931"/>
                  </a:lnTo>
                  <a:lnTo>
                    <a:pt x="249" y="26691"/>
                  </a:lnTo>
                  <a:lnTo>
                    <a:pt x="156" y="27466"/>
                  </a:lnTo>
                  <a:lnTo>
                    <a:pt x="94" y="28241"/>
                  </a:lnTo>
                  <a:lnTo>
                    <a:pt x="32" y="29016"/>
                  </a:lnTo>
                  <a:lnTo>
                    <a:pt x="16" y="29791"/>
                  </a:lnTo>
                  <a:lnTo>
                    <a:pt x="1" y="30581"/>
                  </a:lnTo>
                  <a:lnTo>
                    <a:pt x="1" y="31325"/>
                  </a:lnTo>
                  <a:lnTo>
                    <a:pt x="32" y="32038"/>
                  </a:lnTo>
                  <a:lnTo>
                    <a:pt x="78" y="32766"/>
                  </a:lnTo>
                  <a:lnTo>
                    <a:pt x="140" y="33479"/>
                  </a:lnTo>
                  <a:lnTo>
                    <a:pt x="218" y="34192"/>
                  </a:lnTo>
                  <a:lnTo>
                    <a:pt x="295" y="34905"/>
                  </a:lnTo>
                  <a:lnTo>
                    <a:pt x="404" y="35603"/>
                  </a:lnTo>
                  <a:lnTo>
                    <a:pt x="528" y="36300"/>
                  </a:lnTo>
                  <a:lnTo>
                    <a:pt x="667" y="36998"/>
                  </a:lnTo>
                  <a:lnTo>
                    <a:pt x="822" y="37680"/>
                  </a:lnTo>
                  <a:lnTo>
                    <a:pt x="993" y="38362"/>
                  </a:lnTo>
                  <a:lnTo>
                    <a:pt x="1179" y="39044"/>
                  </a:lnTo>
                  <a:lnTo>
                    <a:pt x="1380" y="39710"/>
                  </a:lnTo>
                  <a:lnTo>
                    <a:pt x="1597" y="40361"/>
                  </a:lnTo>
                  <a:lnTo>
                    <a:pt x="1830" y="41027"/>
                  </a:lnTo>
                  <a:lnTo>
                    <a:pt x="2078" y="41663"/>
                  </a:lnTo>
                  <a:lnTo>
                    <a:pt x="2326" y="42314"/>
                  </a:lnTo>
                  <a:lnTo>
                    <a:pt x="2605" y="42949"/>
                  </a:lnTo>
                  <a:lnTo>
                    <a:pt x="2884" y="43569"/>
                  </a:lnTo>
                  <a:lnTo>
                    <a:pt x="3194" y="44189"/>
                  </a:lnTo>
                  <a:lnTo>
                    <a:pt x="3504" y="44794"/>
                  </a:lnTo>
                  <a:lnTo>
                    <a:pt x="3829" y="45398"/>
                  </a:lnTo>
                  <a:lnTo>
                    <a:pt x="4170" y="46003"/>
                  </a:lnTo>
                  <a:lnTo>
                    <a:pt x="4511" y="46576"/>
                  </a:lnTo>
                  <a:lnTo>
                    <a:pt x="4883" y="47165"/>
                  </a:lnTo>
                  <a:lnTo>
                    <a:pt x="5255" y="47723"/>
                  </a:lnTo>
                  <a:lnTo>
                    <a:pt x="5643" y="48281"/>
                  </a:lnTo>
                  <a:lnTo>
                    <a:pt x="6046" y="48839"/>
                  </a:lnTo>
                  <a:lnTo>
                    <a:pt x="6464" y="49382"/>
                  </a:lnTo>
                  <a:lnTo>
                    <a:pt x="6883" y="49909"/>
                  </a:lnTo>
                  <a:lnTo>
                    <a:pt x="7316" y="50436"/>
                  </a:lnTo>
                  <a:lnTo>
                    <a:pt x="7766" y="50947"/>
                  </a:lnTo>
                  <a:lnTo>
                    <a:pt x="94515" y="50947"/>
                  </a:lnTo>
                  <a:lnTo>
                    <a:pt x="94407" y="50296"/>
                  </a:lnTo>
                  <a:lnTo>
                    <a:pt x="94298" y="49645"/>
                  </a:lnTo>
                  <a:lnTo>
                    <a:pt x="94159" y="49010"/>
                  </a:lnTo>
                  <a:lnTo>
                    <a:pt x="94019" y="48374"/>
                  </a:lnTo>
                  <a:lnTo>
                    <a:pt x="93849" y="47754"/>
                  </a:lnTo>
                  <a:lnTo>
                    <a:pt x="93678" y="47134"/>
                  </a:lnTo>
                  <a:lnTo>
                    <a:pt x="93492" y="46514"/>
                  </a:lnTo>
                  <a:lnTo>
                    <a:pt x="93291" y="45894"/>
                  </a:lnTo>
                  <a:lnTo>
                    <a:pt x="93074" y="45290"/>
                  </a:lnTo>
                  <a:lnTo>
                    <a:pt x="92857" y="44701"/>
                  </a:lnTo>
                  <a:lnTo>
                    <a:pt x="92609" y="44112"/>
                  </a:lnTo>
                  <a:lnTo>
                    <a:pt x="92361" y="43523"/>
                  </a:lnTo>
                  <a:lnTo>
                    <a:pt x="92097" y="42949"/>
                  </a:lnTo>
                  <a:lnTo>
                    <a:pt x="91818" y="42376"/>
                  </a:lnTo>
                  <a:lnTo>
                    <a:pt x="91524" y="41802"/>
                  </a:lnTo>
                  <a:lnTo>
                    <a:pt x="91229" y="41244"/>
                  </a:lnTo>
                  <a:lnTo>
                    <a:pt x="90919" y="40702"/>
                  </a:lnTo>
                  <a:lnTo>
                    <a:pt x="90594" y="40160"/>
                  </a:lnTo>
                  <a:lnTo>
                    <a:pt x="90253" y="39617"/>
                  </a:lnTo>
                  <a:lnTo>
                    <a:pt x="89896" y="39090"/>
                  </a:lnTo>
                  <a:lnTo>
                    <a:pt x="89540" y="38579"/>
                  </a:lnTo>
                  <a:lnTo>
                    <a:pt x="89168" y="38067"/>
                  </a:lnTo>
                  <a:lnTo>
                    <a:pt x="88796" y="37571"/>
                  </a:lnTo>
                  <a:lnTo>
                    <a:pt x="88408" y="37075"/>
                  </a:lnTo>
                  <a:lnTo>
                    <a:pt x="88006" y="36595"/>
                  </a:lnTo>
                  <a:lnTo>
                    <a:pt x="87587" y="36114"/>
                  </a:lnTo>
                  <a:lnTo>
                    <a:pt x="87169" y="35649"/>
                  </a:lnTo>
                  <a:lnTo>
                    <a:pt x="86735" y="35184"/>
                  </a:lnTo>
                  <a:lnTo>
                    <a:pt x="86301" y="34750"/>
                  </a:lnTo>
                  <a:lnTo>
                    <a:pt x="85836" y="34301"/>
                  </a:lnTo>
                  <a:lnTo>
                    <a:pt x="85386" y="33882"/>
                  </a:lnTo>
                  <a:lnTo>
                    <a:pt x="84906" y="33464"/>
                  </a:lnTo>
                  <a:lnTo>
                    <a:pt x="84441" y="33061"/>
                  </a:lnTo>
                  <a:lnTo>
                    <a:pt x="83945" y="32658"/>
                  </a:lnTo>
                  <a:lnTo>
                    <a:pt x="83449" y="32270"/>
                  </a:lnTo>
                  <a:lnTo>
                    <a:pt x="82937" y="31898"/>
                  </a:lnTo>
                  <a:lnTo>
                    <a:pt x="82426" y="31526"/>
                  </a:lnTo>
                  <a:lnTo>
                    <a:pt x="81914" y="31170"/>
                  </a:lnTo>
                  <a:lnTo>
                    <a:pt x="81372" y="30829"/>
                  </a:lnTo>
                  <a:lnTo>
                    <a:pt x="80845" y="30503"/>
                  </a:lnTo>
                  <a:lnTo>
                    <a:pt x="80302" y="30178"/>
                  </a:lnTo>
                  <a:lnTo>
                    <a:pt x="79744" y="29868"/>
                  </a:lnTo>
                  <a:lnTo>
                    <a:pt x="79186" y="29574"/>
                  </a:lnTo>
                  <a:lnTo>
                    <a:pt x="78613" y="29295"/>
                  </a:lnTo>
                  <a:lnTo>
                    <a:pt x="78040" y="29016"/>
                  </a:lnTo>
                  <a:lnTo>
                    <a:pt x="77466" y="28768"/>
                  </a:lnTo>
                  <a:lnTo>
                    <a:pt x="76877" y="28520"/>
                  </a:lnTo>
                  <a:lnTo>
                    <a:pt x="76273" y="28287"/>
                  </a:lnTo>
                  <a:lnTo>
                    <a:pt x="75668" y="28055"/>
                  </a:lnTo>
                  <a:lnTo>
                    <a:pt x="75064" y="27853"/>
                  </a:lnTo>
                  <a:lnTo>
                    <a:pt x="74459" y="27652"/>
                  </a:lnTo>
                  <a:lnTo>
                    <a:pt x="73839" y="27466"/>
                  </a:lnTo>
                  <a:lnTo>
                    <a:pt x="73204" y="27311"/>
                  </a:lnTo>
                  <a:lnTo>
                    <a:pt x="72584" y="27156"/>
                  </a:lnTo>
                  <a:lnTo>
                    <a:pt x="71948" y="27016"/>
                  </a:lnTo>
                  <a:lnTo>
                    <a:pt x="71297" y="26877"/>
                  </a:lnTo>
                  <a:lnTo>
                    <a:pt x="70662" y="26768"/>
                  </a:lnTo>
                  <a:lnTo>
                    <a:pt x="70011" y="26675"/>
                  </a:lnTo>
                  <a:lnTo>
                    <a:pt x="69344" y="26582"/>
                  </a:lnTo>
                  <a:lnTo>
                    <a:pt x="68693" y="26520"/>
                  </a:lnTo>
                  <a:lnTo>
                    <a:pt x="68027" y="26474"/>
                  </a:lnTo>
                  <a:lnTo>
                    <a:pt x="67361" y="26427"/>
                  </a:lnTo>
                  <a:lnTo>
                    <a:pt x="66679" y="26412"/>
                  </a:lnTo>
                  <a:lnTo>
                    <a:pt x="66012" y="26396"/>
                  </a:lnTo>
                  <a:lnTo>
                    <a:pt x="60866" y="26396"/>
                  </a:lnTo>
                  <a:lnTo>
                    <a:pt x="60773" y="25699"/>
                  </a:lnTo>
                  <a:lnTo>
                    <a:pt x="60649" y="25017"/>
                  </a:lnTo>
                  <a:lnTo>
                    <a:pt x="60510" y="24319"/>
                  </a:lnTo>
                  <a:lnTo>
                    <a:pt x="60370" y="23637"/>
                  </a:lnTo>
                  <a:lnTo>
                    <a:pt x="60200" y="22971"/>
                  </a:lnTo>
                  <a:lnTo>
                    <a:pt x="60029" y="22304"/>
                  </a:lnTo>
                  <a:lnTo>
                    <a:pt x="59828" y="21638"/>
                  </a:lnTo>
                  <a:lnTo>
                    <a:pt x="59626" y="20987"/>
                  </a:lnTo>
                  <a:lnTo>
                    <a:pt x="59394" y="20336"/>
                  </a:lnTo>
                  <a:lnTo>
                    <a:pt x="59161" y="19685"/>
                  </a:lnTo>
                  <a:lnTo>
                    <a:pt x="58913" y="19050"/>
                  </a:lnTo>
                  <a:lnTo>
                    <a:pt x="58650" y="18430"/>
                  </a:lnTo>
                  <a:lnTo>
                    <a:pt x="58371" y="17810"/>
                  </a:lnTo>
                  <a:lnTo>
                    <a:pt x="58076" y="17190"/>
                  </a:lnTo>
                  <a:lnTo>
                    <a:pt x="57767" y="16585"/>
                  </a:lnTo>
                  <a:lnTo>
                    <a:pt x="57457" y="15981"/>
                  </a:lnTo>
                  <a:lnTo>
                    <a:pt x="57131" y="15392"/>
                  </a:lnTo>
                  <a:lnTo>
                    <a:pt x="56775" y="14818"/>
                  </a:lnTo>
                  <a:lnTo>
                    <a:pt x="56434" y="14229"/>
                  </a:lnTo>
                  <a:lnTo>
                    <a:pt x="56062" y="13671"/>
                  </a:lnTo>
                  <a:lnTo>
                    <a:pt x="55674" y="13113"/>
                  </a:lnTo>
                  <a:lnTo>
                    <a:pt x="55287" y="12571"/>
                  </a:lnTo>
                  <a:lnTo>
                    <a:pt x="54884" y="12028"/>
                  </a:lnTo>
                  <a:lnTo>
                    <a:pt x="54465" y="11501"/>
                  </a:lnTo>
                  <a:lnTo>
                    <a:pt x="54047" y="10974"/>
                  </a:lnTo>
                  <a:lnTo>
                    <a:pt x="53613" y="10463"/>
                  </a:lnTo>
                  <a:lnTo>
                    <a:pt x="53163" y="9967"/>
                  </a:lnTo>
                  <a:lnTo>
                    <a:pt x="52698" y="9471"/>
                  </a:lnTo>
                  <a:lnTo>
                    <a:pt x="52233" y="8991"/>
                  </a:lnTo>
                  <a:lnTo>
                    <a:pt x="51753" y="8526"/>
                  </a:lnTo>
                  <a:lnTo>
                    <a:pt x="51257" y="8061"/>
                  </a:lnTo>
                  <a:lnTo>
                    <a:pt x="50761" y="7611"/>
                  </a:lnTo>
                  <a:lnTo>
                    <a:pt x="50249" y="7177"/>
                  </a:lnTo>
                  <a:lnTo>
                    <a:pt x="49738" y="6743"/>
                  </a:lnTo>
                  <a:lnTo>
                    <a:pt x="49211" y="6325"/>
                  </a:lnTo>
                  <a:lnTo>
                    <a:pt x="48668" y="5922"/>
                  </a:lnTo>
                  <a:lnTo>
                    <a:pt x="48126" y="5534"/>
                  </a:lnTo>
                  <a:lnTo>
                    <a:pt x="47568" y="5147"/>
                  </a:lnTo>
                  <a:lnTo>
                    <a:pt x="46995" y="4775"/>
                  </a:lnTo>
                  <a:lnTo>
                    <a:pt x="46421" y="4418"/>
                  </a:lnTo>
                  <a:lnTo>
                    <a:pt x="45848" y="4077"/>
                  </a:lnTo>
                  <a:lnTo>
                    <a:pt x="45259" y="3752"/>
                  </a:lnTo>
                  <a:lnTo>
                    <a:pt x="44654" y="3426"/>
                  </a:lnTo>
                  <a:lnTo>
                    <a:pt x="44050" y="3116"/>
                  </a:lnTo>
                  <a:lnTo>
                    <a:pt x="43445" y="2822"/>
                  </a:lnTo>
                  <a:lnTo>
                    <a:pt x="42825" y="2543"/>
                  </a:lnTo>
                  <a:lnTo>
                    <a:pt x="42190" y="2279"/>
                  </a:lnTo>
                  <a:lnTo>
                    <a:pt x="41554" y="2031"/>
                  </a:lnTo>
                  <a:lnTo>
                    <a:pt x="40919" y="1799"/>
                  </a:lnTo>
                  <a:lnTo>
                    <a:pt x="40268" y="1566"/>
                  </a:lnTo>
                  <a:lnTo>
                    <a:pt x="39617" y="1365"/>
                  </a:lnTo>
                  <a:lnTo>
                    <a:pt x="38950" y="1163"/>
                  </a:lnTo>
                  <a:lnTo>
                    <a:pt x="38284" y="977"/>
                  </a:lnTo>
                  <a:lnTo>
                    <a:pt x="37602" y="807"/>
                  </a:lnTo>
                  <a:lnTo>
                    <a:pt x="36920" y="667"/>
                  </a:lnTo>
                  <a:lnTo>
                    <a:pt x="36238" y="528"/>
                  </a:lnTo>
                  <a:lnTo>
                    <a:pt x="35556" y="404"/>
                  </a:lnTo>
                  <a:lnTo>
                    <a:pt x="34859" y="295"/>
                  </a:lnTo>
                  <a:lnTo>
                    <a:pt x="34161" y="202"/>
                  </a:lnTo>
                  <a:lnTo>
                    <a:pt x="33448" y="140"/>
                  </a:lnTo>
                  <a:lnTo>
                    <a:pt x="32735" y="78"/>
                  </a:lnTo>
                  <a:lnTo>
                    <a:pt x="32022" y="32"/>
                  </a:lnTo>
                  <a:lnTo>
                    <a:pt x="31309" y="16"/>
                  </a:lnTo>
                  <a:lnTo>
                    <a:pt x="3058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28"/>
            <p:cNvSpPr/>
            <p:nvPr/>
          </p:nvSpPr>
          <p:spPr>
            <a:xfrm>
              <a:off x="-4027163" y="3870488"/>
              <a:ext cx="770227" cy="186792"/>
            </a:xfrm>
            <a:custGeom>
              <a:rect b="b" l="l" r="r" t="t"/>
              <a:pathLst>
                <a:path extrusionOk="0" h="13051" w="53815">
                  <a:moveTo>
                    <a:pt x="311" y="0"/>
                  </a:moveTo>
                  <a:lnTo>
                    <a:pt x="140" y="1085"/>
                  </a:lnTo>
                  <a:lnTo>
                    <a:pt x="1" y="2170"/>
                  </a:lnTo>
                  <a:lnTo>
                    <a:pt x="543" y="2527"/>
                  </a:lnTo>
                  <a:lnTo>
                    <a:pt x="1117" y="2883"/>
                  </a:lnTo>
                  <a:lnTo>
                    <a:pt x="1675" y="3209"/>
                  </a:lnTo>
                  <a:lnTo>
                    <a:pt x="2248" y="3519"/>
                  </a:lnTo>
                  <a:lnTo>
                    <a:pt x="2837" y="3813"/>
                  </a:lnTo>
                  <a:lnTo>
                    <a:pt x="3426" y="4092"/>
                  </a:lnTo>
                  <a:lnTo>
                    <a:pt x="4031" y="4371"/>
                  </a:lnTo>
                  <a:lnTo>
                    <a:pt x="4620" y="4619"/>
                  </a:lnTo>
                  <a:lnTo>
                    <a:pt x="5240" y="4867"/>
                  </a:lnTo>
                  <a:lnTo>
                    <a:pt x="5844" y="5100"/>
                  </a:lnTo>
                  <a:lnTo>
                    <a:pt x="6464" y="5317"/>
                  </a:lnTo>
                  <a:lnTo>
                    <a:pt x="7084" y="5534"/>
                  </a:lnTo>
                  <a:lnTo>
                    <a:pt x="7719" y="5735"/>
                  </a:lnTo>
                  <a:lnTo>
                    <a:pt x="8339" y="5921"/>
                  </a:lnTo>
                  <a:lnTo>
                    <a:pt x="8975" y="6107"/>
                  </a:lnTo>
                  <a:lnTo>
                    <a:pt x="9626" y="6278"/>
                  </a:lnTo>
                  <a:lnTo>
                    <a:pt x="10912" y="6588"/>
                  </a:lnTo>
                  <a:lnTo>
                    <a:pt x="12199" y="6867"/>
                  </a:lnTo>
                  <a:lnTo>
                    <a:pt x="13516" y="7130"/>
                  </a:lnTo>
                  <a:lnTo>
                    <a:pt x="14818" y="7363"/>
                  </a:lnTo>
                  <a:lnTo>
                    <a:pt x="16136" y="7580"/>
                  </a:lnTo>
                  <a:lnTo>
                    <a:pt x="17453" y="7797"/>
                  </a:lnTo>
                  <a:lnTo>
                    <a:pt x="20088" y="8169"/>
                  </a:lnTo>
                  <a:lnTo>
                    <a:pt x="26241" y="9099"/>
                  </a:lnTo>
                  <a:lnTo>
                    <a:pt x="37385" y="10772"/>
                  </a:lnTo>
                  <a:lnTo>
                    <a:pt x="48033" y="12369"/>
                  </a:lnTo>
                  <a:lnTo>
                    <a:pt x="51505" y="12880"/>
                  </a:lnTo>
                  <a:lnTo>
                    <a:pt x="52466" y="13020"/>
                  </a:lnTo>
                  <a:lnTo>
                    <a:pt x="52807" y="13051"/>
                  </a:lnTo>
                  <a:lnTo>
                    <a:pt x="53814" y="8324"/>
                  </a:lnTo>
                  <a:lnTo>
                    <a:pt x="50869" y="8215"/>
                  </a:lnTo>
                  <a:lnTo>
                    <a:pt x="48017" y="8091"/>
                  </a:lnTo>
                  <a:lnTo>
                    <a:pt x="45259" y="7936"/>
                  </a:lnTo>
                  <a:lnTo>
                    <a:pt x="42577" y="7766"/>
                  </a:lnTo>
                  <a:lnTo>
                    <a:pt x="39989" y="7580"/>
                  </a:lnTo>
                  <a:lnTo>
                    <a:pt x="37478" y="7363"/>
                  </a:lnTo>
                  <a:lnTo>
                    <a:pt x="35060" y="7130"/>
                  </a:lnTo>
                  <a:lnTo>
                    <a:pt x="32735" y="6882"/>
                  </a:lnTo>
                  <a:lnTo>
                    <a:pt x="30472" y="6634"/>
                  </a:lnTo>
                  <a:lnTo>
                    <a:pt x="28302" y="6355"/>
                  </a:lnTo>
                  <a:lnTo>
                    <a:pt x="26226" y="6076"/>
                  </a:lnTo>
                  <a:lnTo>
                    <a:pt x="24211" y="5782"/>
                  </a:lnTo>
                  <a:lnTo>
                    <a:pt x="22289" y="5472"/>
                  </a:lnTo>
                  <a:lnTo>
                    <a:pt x="20444" y="5162"/>
                  </a:lnTo>
                  <a:lnTo>
                    <a:pt x="18677" y="4852"/>
                  </a:lnTo>
                  <a:lnTo>
                    <a:pt x="17004" y="4526"/>
                  </a:lnTo>
                  <a:lnTo>
                    <a:pt x="15392" y="4201"/>
                  </a:lnTo>
                  <a:lnTo>
                    <a:pt x="13873" y="3875"/>
                  </a:lnTo>
                  <a:lnTo>
                    <a:pt x="12416" y="3550"/>
                  </a:lnTo>
                  <a:lnTo>
                    <a:pt x="11036" y="3224"/>
                  </a:lnTo>
                  <a:lnTo>
                    <a:pt x="9750" y="2914"/>
                  </a:lnTo>
                  <a:lnTo>
                    <a:pt x="8525" y="2589"/>
                  </a:lnTo>
                  <a:lnTo>
                    <a:pt x="7378" y="2279"/>
                  </a:lnTo>
                  <a:lnTo>
                    <a:pt x="6294" y="1984"/>
                  </a:lnTo>
                  <a:lnTo>
                    <a:pt x="5302" y="1690"/>
                  </a:lnTo>
                  <a:lnTo>
                    <a:pt x="4372" y="1411"/>
                  </a:lnTo>
                  <a:lnTo>
                    <a:pt x="3519" y="1132"/>
                  </a:lnTo>
                  <a:lnTo>
                    <a:pt x="2729" y="884"/>
                  </a:lnTo>
                  <a:lnTo>
                    <a:pt x="1380" y="403"/>
                  </a:lnTo>
                  <a:lnTo>
                    <a:pt x="311" y="0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28"/>
            <p:cNvSpPr/>
            <p:nvPr/>
          </p:nvSpPr>
          <p:spPr>
            <a:xfrm>
              <a:off x="-4022726" y="2742906"/>
              <a:ext cx="892227" cy="1246719"/>
            </a:xfrm>
            <a:custGeom>
              <a:rect b="b" l="l" r="r" t="t"/>
              <a:pathLst>
                <a:path extrusionOk="0" h="87107" w="62339">
                  <a:moveTo>
                    <a:pt x="37230" y="1"/>
                  </a:moveTo>
                  <a:lnTo>
                    <a:pt x="36626" y="280"/>
                  </a:lnTo>
                  <a:lnTo>
                    <a:pt x="36037" y="574"/>
                  </a:lnTo>
                  <a:lnTo>
                    <a:pt x="35448" y="884"/>
                  </a:lnTo>
                  <a:lnTo>
                    <a:pt x="34874" y="1210"/>
                  </a:lnTo>
                  <a:lnTo>
                    <a:pt x="34301" y="1551"/>
                  </a:lnTo>
                  <a:lnTo>
                    <a:pt x="33743" y="1923"/>
                  </a:lnTo>
                  <a:lnTo>
                    <a:pt x="33200" y="2295"/>
                  </a:lnTo>
                  <a:lnTo>
                    <a:pt x="32673" y="2682"/>
                  </a:lnTo>
                  <a:lnTo>
                    <a:pt x="32146" y="3085"/>
                  </a:lnTo>
                  <a:lnTo>
                    <a:pt x="31635" y="3504"/>
                  </a:lnTo>
                  <a:lnTo>
                    <a:pt x="31123" y="3922"/>
                  </a:lnTo>
                  <a:lnTo>
                    <a:pt x="30643" y="4356"/>
                  </a:lnTo>
                  <a:lnTo>
                    <a:pt x="30162" y="4806"/>
                  </a:lnTo>
                  <a:lnTo>
                    <a:pt x="29713" y="5270"/>
                  </a:lnTo>
                  <a:lnTo>
                    <a:pt x="29263" y="5735"/>
                  </a:lnTo>
                  <a:lnTo>
                    <a:pt x="28829" y="6216"/>
                  </a:lnTo>
                  <a:lnTo>
                    <a:pt x="28178" y="6975"/>
                  </a:lnTo>
                  <a:lnTo>
                    <a:pt x="27558" y="7766"/>
                  </a:lnTo>
                  <a:lnTo>
                    <a:pt x="26954" y="8556"/>
                  </a:lnTo>
                  <a:lnTo>
                    <a:pt x="26365" y="9378"/>
                  </a:lnTo>
                  <a:lnTo>
                    <a:pt x="25807" y="10199"/>
                  </a:lnTo>
                  <a:lnTo>
                    <a:pt x="25265" y="11052"/>
                  </a:lnTo>
                  <a:lnTo>
                    <a:pt x="24738" y="11904"/>
                  </a:lnTo>
                  <a:lnTo>
                    <a:pt x="24226" y="12772"/>
                  </a:lnTo>
                  <a:lnTo>
                    <a:pt x="23730" y="13656"/>
                  </a:lnTo>
                  <a:lnTo>
                    <a:pt x="23250" y="14539"/>
                  </a:lnTo>
                  <a:lnTo>
                    <a:pt x="22785" y="15423"/>
                  </a:lnTo>
                  <a:lnTo>
                    <a:pt x="22320" y="16321"/>
                  </a:lnTo>
                  <a:lnTo>
                    <a:pt x="21421" y="18119"/>
                  </a:lnTo>
                  <a:lnTo>
                    <a:pt x="20522" y="19933"/>
                  </a:lnTo>
                  <a:lnTo>
                    <a:pt x="18336" y="24443"/>
                  </a:lnTo>
                  <a:lnTo>
                    <a:pt x="17267" y="26706"/>
                  </a:lnTo>
                  <a:lnTo>
                    <a:pt x="16198" y="28984"/>
                  </a:lnTo>
                  <a:lnTo>
                    <a:pt x="15128" y="31247"/>
                  </a:lnTo>
                  <a:lnTo>
                    <a:pt x="14090" y="33526"/>
                  </a:lnTo>
                  <a:lnTo>
                    <a:pt x="13051" y="35820"/>
                  </a:lnTo>
                  <a:lnTo>
                    <a:pt x="12044" y="38113"/>
                  </a:lnTo>
                  <a:lnTo>
                    <a:pt x="11067" y="40407"/>
                  </a:lnTo>
                  <a:lnTo>
                    <a:pt x="10106" y="42732"/>
                  </a:lnTo>
                  <a:lnTo>
                    <a:pt x="9161" y="45057"/>
                  </a:lnTo>
                  <a:lnTo>
                    <a:pt x="8262" y="47382"/>
                  </a:lnTo>
                  <a:lnTo>
                    <a:pt x="7394" y="49738"/>
                  </a:lnTo>
                  <a:lnTo>
                    <a:pt x="6960" y="50900"/>
                  </a:lnTo>
                  <a:lnTo>
                    <a:pt x="6542" y="52094"/>
                  </a:lnTo>
                  <a:lnTo>
                    <a:pt x="6139" y="53272"/>
                  </a:lnTo>
                  <a:lnTo>
                    <a:pt x="5751" y="54465"/>
                  </a:lnTo>
                  <a:lnTo>
                    <a:pt x="5364" y="55643"/>
                  </a:lnTo>
                  <a:lnTo>
                    <a:pt x="4976" y="56852"/>
                  </a:lnTo>
                  <a:lnTo>
                    <a:pt x="4573" y="58185"/>
                  </a:lnTo>
                  <a:lnTo>
                    <a:pt x="4170" y="59533"/>
                  </a:lnTo>
                  <a:lnTo>
                    <a:pt x="3783" y="60897"/>
                  </a:lnTo>
                  <a:lnTo>
                    <a:pt x="3411" y="62246"/>
                  </a:lnTo>
                  <a:lnTo>
                    <a:pt x="3054" y="63610"/>
                  </a:lnTo>
                  <a:lnTo>
                    <a:pt x="2713" y="64974"/>
                  </a:lnTo>
                  <a:lnTo>
                    <a:pt x="2372" y="66353"/>
                  </a:lnTo>
                  <a:lnTo>
                    <a:pt x="2062" y="67717"/>
                  </a:lnTo>
                  <a:lnTo>
                    <a:pt x="1752" y="69096"/>
                  </a:lnTo>
                  <a:lnTo>
                    <a:pt x="1458" y="70476"/>
                  </a:lnTo>
                  <a:lnTo>
                    <a:pt x="1179" y="71855"/>
                  </a:lnTo>
                  <a:lnTo>
                    <a:pt x="915" y="73235"/>
                  </a:lnTo>
                  <a:lnTo>
                    <a:pt x="667" y="74614"/>
                  </a:lnTo>
                  <a:lnTo>
                    <a:pt x="435" y="76009"/>
                  </a:lnTo>
                  <a:lnTo>
                    <a:pt x="202" y="77389"/>
                  </a:lnTo>
                  <a:lnTo>
                    <a:pt x="1" y="78783"/>
                  </a:lnTo>
                  <a:lnTo>
                    <a:pt x="1070" y="79186"/>
                  </a:lnTo>
                  <a:lnTo>
                    <a:pt x="2419" y="79667"/>
                  </a:lnTo>
                  <a:lnTo>
                    <a:pt x="3209" y="79915"/>
                  </a:lnTo>
                  <a:lnTo>
                    <a:pt x="4062" y="80194"/>
                  </a:lnTo>
                  <a:lnTo>
                    <a:pt x="4992" y="80473"/>
                  </a:lnTo>
                  <a:lnTo>
                    <a:pt x="5984" y="80767"/>
                  </a:lnTo>
                  <a:lnTo>
                    <a:pt x="7068" y="81062"/>
                  </a:lnTo>
                  <a:lnTo>
                    <a:pt x="8215" y="81372"/>
                  </a:lnTo>
                  <a:lnTo>
                    <a:pt x="9440" y="81697"/>
                  </a:lnTo>
                  <a:lnTo>
                    <a:pt x="10726" y="82007"/>
                  </a:lnTo>
                  <a:lnTo>
                    <a:pt x="12106" y="82333"/>
                  </a:lnTo>
                  <a:lnTo>
                    <a:pt x="13563" y="82658"/>
                  </a:lnTo>
                  <a:lnTo>
                    <a:pt x="15082" y="82984"/>
                  </a:lnTo>
                  <a:lnTo>
                    <a:pt x="16694" y="83309"/>
                  </a:lnTo>
                  <a:lnTo>
                    <a:pt x="18367" y="83635"/>
                  </a:lnTo>
                  <a:lnTo>
                    <a:pt x="20134" y="83945"/>
                  </a:lnTo>
                  <a:lnTo>
                    <a:pt x="21979" y="84255"/>
                  </a:lnTo>
                  <a:lnTo>
                    <a:pt x="23901" y="84565"/>
                  </a:lnTo>
                  <a:lnTo>
                    <a:pt x="25916" y="84859"/>
                  </a:lnTo>
                  <a:lnTo>
                    <a:pt x="27992" y="85138"/>
                  </a:lnTo>
                  <a:lnTo>
                    <a:pt x="30162" y="85417"/>
                  </a:lnTo>
                  <a:lnTo>
                    <a:pt x="32425" y="85665"/>
                  </a:lnTo>
                  <a:lnTo>
                    <a:pt x="34750" y="85913"/>
                  </a:lnTo>
                  <a:lnTo>
                    <a:pt x="37168" y="86146"/>
                  </a:lnTo>
                  <a:lnTo>
                    <a:pt x="39679" y="86363"/>
                  </a:lnTo>
                  <a:lnTo>
                    <a:pt x="42267" y="86549"/>
                  </a:lnTo>
                  <a:lnTo>
                    <a:pt x="44949" y="86719"/>
                  </a:lnTo>
                  <a:lnTo>
                    <a:pt x="47707" y="86874"/>
                  </a:lnTo>
                  <a:lnTo>
                    <a:pt x="50559" y="86998"/>
                  </a:lnTo>
                  <a:lnTo>
                    <a:pt x="53504" y="87107"/>
                  </a:lnTo>
                  <a:lnTo>
                    <a:pt x="59750" y="57643"/>
                  </a:lnTo>
                  <a:lnTo>
                    <a:pt x="60184" y="55566"/>
                  </a:lnTo>
                  <a:lnTo>
                    <a:pt x="60572" y="53473"/>
                  </a:lnTo>
                  <a:lnTo>
                    <a:pt x="60944" y="51381"/>
                  </a:lnTo>
                  <a:lnTo>
                    <a:pt x="61114" y="50327"/>
                  </a:lnTo>
                  <a:lnTo>
                    <a:pt x="61269" y="49273"/>
                  </a:lnTo>
                  <a:lnTo>
                    <a:pt x="61409" y="48219"/>
                  </a:lnTo>
                  <a:lnTo>
                    <a:pt x="61548" y="47165"/>
                  </a:lnTo>
                  <a:lnTo>
                    <a:pt x="61672" y="46096"/>
                  </a:lnTo>
                  <a:lnTo>
                    <a:pt x="61796" y="45042"/>
                  </a:lnTo>
                  <a:lnTo>
                    <a:pt x="61889" y="43988"/>
                  </a:lnTo>
                  <a:lnTo>
                    <a:pt x="61982" y="42934"/>
                  </a:lnTo>
                  <a:lnTo>
                    <a:pt x="62044" y="41880"/>
                  </a:lnTo>
                  <a:lnTo>
                    <a:pt x="62106" y="40826"/>
                  </a:lnTo>
                  <a:lnTo>
                    <a:pt x="62199" y="38935"/>
                  </a:lnTo>
                  <a:lnTo>
                    <a:pt x="62261" y="37059"/>
                  </a:lnTo>
                  <a:lnTo>
                    <a:pt x="62308" y="35184"/>
                  </a:lnTo>
                  <a:lnTo>
                    <a:pt x="62339" y="33309"/>
                  </a:lnTo>
                  <a:lnTo>
                    <a:pt x="62339" y="31433"/>
                  </a:lnTo>
                  <a:lnTo>
                    <a:pt x="62339" y="29558"/>
                  </a:lnTo>
                  <a:lnTo>
                    <a:pt x="62308" y="27667"/>
                  </a:lnTo>
                  <a:lnTo>
                    <a:pt x="62261" y="25792"/>
                  </a:lnTo>
                  <a:lnTo>
                    <a:pt x="62215" y="24567"/>
                  </a:lnTo>
                  <a:lnTo>
                    <a:pt x="62168" y="23296"/>
                  </a:lnTo>
                  <a:lnTo>
                    <a:pt x="62091" y="22010"/>
                  </a:lnTo>
                  <a:lnTo>
                    <a:pt x="61982" y="20692"/>
                  </a:lnTo>
                  <a:lnTo>
                    <a:pt x="61858" y="19359"/>
                  </a:lnTo>
                  <a:lnTo>
                    <a:pt x="61688" y="18011"/>
                  </a:lnTo>
                  <a:lnTo>
                    <a:pt x="61595" y="17329"/>
                  </a:lnTo>
                  <a:lnTo>
                    <a:pt x="61502" y="16662"/>
                  </a:lnTo>
                  <a:lnTo>
                    <a:pt x="61393" y="15980"/>
                  </a:lnTo>
                  <a:lnTo>
                    <a:pt x="61269" y="15314"/>
                  </a:lnTo>
                  <a:lnTo>
                    <a:pt x="61130" y="14648"/>
                  </a:lnTo>
                  <a:lnTo>
                    <a:pt x="60990" y="13981"/>
                  </a:lnTo>
                  <a:lnTo>
                    <a:pt x="60835" y="13315"/>
                  </a:lnTo>
                  <a:lnTo>
                    <a:pt x="60665" y="12648"/>
                  </a:lnTo>
                  <a:lnTo>
                    <a:pt x="60479" y="11997"/>
                  </a:lnTo>
                  <a:lnTo>
                    <a:pt x="60277" y="11346"/>
                  </a:lnTo>
                  <a:lnTo>
                    <a:pt x="60076" y="10711"/>
                  </a:lnTo>
                  <a:lnTo>
                    <a:pt x="59859" y="10075"/>
                  </a:lnTo>
                  <a:lnTo>
                    <a:pt x="59626" y="9440"/>
                  </a:lnTo>
                  <a:lnTo>
                    <a:pt x="59363" y="8820"/>
                  </a:lnTo>
                  <a:lnTo>
                    <a:pt x="59099" y="8215"/>
                  </a:lnTo>
                  <a:lnTo>
                    <a:pt x="58820" y="7611"/>
                  </a:lnTo>
                  <a:lnTo>
                    <a:pt x="58510" y="7037"/>
                  </a:lnTo>
                  <a:lnTo>
                    <a:pt x="58200" y="6464"/>
                  </a:lnTo>
                  <a:lnTo>
                    <a:pt x="57875" y="5890"/>
                  </a:lnTo>
                  <a:lnTo>
                    <a:pt x="57518" y="5348"/>
                  </a:lnTo>
                  <a:lnTo>
                    <a:pt x="57596" y="5751"/>
                  </a:lnTo>
                  <a:lnTo>
                    <a:pt x="57642" y="6154"/>
                  </a:lnTo>
                  <a:lnTo>
                    <a:pt x="57673" y="6557"/>
                  </a:lnTo>
                  <a:lnTo>
                    <a:pt x="57673" y="6944"/>
                  </a:lnTo>
                  <a:lnTo>
                    <a:pt x="57627" y="7332"/>
                  </a:lnTo>
                  <a:lnTo>
                    <a:pt x="57565" y="7719"/>
                  </a:lnTo>
                  <a:lnTo>
                    <a:pt x="57457" y="8107"/>
                  </a:lnTo>
                  <a:lnTo>
                    <a:pt x="57333" y="8479"/>
                  </a:lnTo>
                  <a:lnTo>
                    <a:pt x="57178" y="8804"/>
                  </a:lnTo>
                  <a:lnTo>
                    <a:pt x="57007" y="9130"/>
                  </a:lnTo>
                  <a:lnTo>
                    <a:pt x="56806" y="9424"/>
                  </a:lnTo>
                  <a:lnTo>
                    <a:pt x="56589" y="9719"/>
                  </a:lnTo>
                  <a:lnTo>
                    <a:pt x="56341" y="9982"/>
                  </a:lnTo>
                  <a:lnTo>
                    <a:pt x="56077" y="10246"/>
                  </a:lnTo>
                  <a:lnTo>
                    <a:pt x="55798" y="10478"/>
                  </a:lnTo>
                  <a:lnTo>
                    <a:pt x="55488" y="10711"/>
                  </a:lnTo>
                  <a:lnTo>
                    <a:pt x="55178" y="10912"/>
                  </a:lnTo>
                  <a:lnTo>
                    <a:pt x="54837" y="11114"/>
                  </a:lnTo>
                  <a:lnTo>
                    <a:pt x="54481" y="11284"/>
                  </a:lnTo>
                  <a:lnTo>
                    <a:pt x="54109" y="11455"/>
                  </a:lnTo>
                  <a:lnTo>
                    <a:pt x="53721" y="11594"/>
                  </a:lnTo>
                  <a:lnTo>
                    <a:pt x="53318" y="11718"/>
                  </a:lnTo>
                  <a:lnTo>
                    <a:pt x="52900" y="11827"/>
                  </a:lnTo>
                  <a:lnTo>
                    <a:pt x="52481" y="11920"/>
                  </a:lnTo>
                  <a:lnTo>
                    <a:pt x="52032" y="11997"/>
                  </a:lnTo>
                  <a:lnTo>
                    <a:pt x="51582" y="12044"/>
                  </a:lnTo>
                  <a:lnTo>
                    <a:pt x="51133" y="12090"/>
                  </a:lnTo>
                  <a:lnTo>
                    <a:pt x="50652" y="12106"/>
                  </a:lnTo>
                  <a:lnTo>
                    <a:pt x="50172" y="12121"/>
                  </a:lnTo>
                  <a:lnTo>
                    <a:pt x="49691" y="12106"/>
                  </a:lnTo>
                  <a:lnTo>
                    <a:pt x="49195" y="12075"/>
                  </a:lnTo>
                  <a:lnTo>
                    <a:pt x="48699" y="12013"/>
                  </a:lnTo>
                  <a:lnTo>
                    <a:pt x="48188" y="11951"/>
                  </a:lnTo>
                  <a:lnTo>
                    <a:pt x="47676" y="11858"/>
                  </a:lnTo>
                  <a:lnTo>
                    <a:pt x="47165" y="11749"/>
                  </a:lnTo>
                  <a:lnTo>
                    <a:pt x="46638" y="11625"/>
                  </a:lnTo>
                  <a:lnTo>
                    <a:pt x="46111" y="11486"/>
                  </a:lnTo>
                  <a:lnTo>
                    <a:pt x="45600" y="11315"/>
                  </a:lnTo>
                  <a:lnTo>
                    <a:pt x="45073" y="11145"/>
                  </a:lnTo>
                  <a:lnTo>
                    <a:pt x="44546" y="10943"/>
                  </a:lnTo>
                  <a:lnTo>
                    <a:pt x="44034" y="10711"/>
                  </a:lnTo>
                  <a:lnTo>
                    <a:pt x="43523" y="10478"/>
                  </a:lnTo>
                  <a:lnTo>
                    <a:pt x="43042" y="10230"/>
                  </a:lnTo>
                  <a:lnTo>
                    <a:pt x="42562" y="9982"/>
                  </a:lnTo>
                  <a:lnTo>
                    <a:pt x="42112" y="9703"/>
                  </a:lnTo>
                  <a:lnTo>
                    <a:pt x="41663" y="9424"/>
                  </a:lnTo>
                  <a:lnTo>
                    <a:pt x="41229" y="9130"/>
                  </a:lnTo>
                  <a:lnTo>
                    <a:pt x="40826" y="8820"/>
                  </a:lnTo>
                  <a:lnTo>
                    <a:pt x="40423" y="8510"/>
                  </a:lnTo>
                  <a:lnTo>
                    <a:pt x="40051" y="8184"/>
                  </a:lnTo>
                  <a:lnTo>
                    <a:pt x="39694" y="7859"/>
                  </a:lnTo>
                  <a:lnTo>
                    <a:pt x="39353" y="7518"/>
                  </a:lnTo>
                  <a:lnTo>
                    <a:pt x="39028" y="7177"/>
                  </a:lnTo>
                  <a:lnTo>
                    <a:pt x="38733" y="6820"/>
                  </a:lnTo>
                  <a:lnTo>
                    <a:pt x="38454" y="6464"/>
                  </a:lnTo>
                  <a:lnTo>
                    <a:pt x="38191" y="6107"/>
                  </a:lnTo>
                  <a:lnTo>
                    <a:pt x="37943" y="5735"/>
                  </a:lnTo>
                  <a:lnTo>
                    <a:pt x="37726" y="5379"/>
                  </a:lnTo>
                  <a:lnTo>
                    <a:pt x="37524" y="5007"/>
                  </a:lnTo>
                  <a:lnTo>
                    <a:pt x="37338" y="4635"/>
                  </a:lnTo>
                  <a:lnTo>
                    <a:pt x="37183" y="4263"/>
                  </a:lnTo>
                  <a:lnTo>
                    <a:pt x="37060" y="3891"/>
                  </a:lnTo>
                  <a:lnTo>
                    <a:pt x="36951" y="3504"/>
                  </a:lnTo>
                  <a:lnTo>
                    <a:pt x="36874" y="3132"/>
                  </a:lnTo>
                  <a:lnTo>
                    <a:pt x="36812" y="2760"/>
                  </a:lnTo>
                  <a:lnTo>
                    <a:pt x="36781" y="2403"/>
                  </a:lnTo>
                  <a:lnTo>
                    <a:pt x="36765" y="2031"/>
                  </a:lnTo>
                  <a:lnTo>
                    <a:pt x="36781" y="1659"/>
                  </a:lnTo>
                  <a:lnTo>
                    <a:pt x="36827" y="1303"/>
                  </a:lnTo>
                  <a:lnTo>
                    <a:pt x="36889" y="946"/>
                  </a:lnTo>
                  <a:lnTo>
                    <a:pt x="36982" y="605"/>
                  </a:lnTo>
                  <a:lnTo>
                    <a:pt x="37106" y="264"/>
                  </a:lnTo>
                  <a:lnTo>
                    <a:pt x="37230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28"/>
            <p:cNvSpPr/>
            <p:nvPr/>
          </p:nvSpPr>
          <p:spPr>
            <a:xfrm>
              <a:off x="-3496527" y="2719620"/>
              <a:ext cx="299260" cy="196783"/>
            </a:xfrm>
            <a:custGeom>
              <a:rect b="b" l="l" r="r" t="t"/>
              <a:pathLst>
                <a:path extrusionOk="0" h="13749" w="20909">
                  <a:moveTo>
                    <a:pt x="7378" y="0"/>
                  </a:moveTo>
                  <a:lnTo>
                    <a:pt x="6789" y="31"/>
                  </a:lnTo>
                  <a:lnTo>
                    <a:pt x="6200" y="78"/>
                  </a:lnTo>
                  <a:lnTo>
                    <a:pt x="5611" y="140"/>
                  </a:lnTo>
                  <a:lnTo>
                    <a:pt x="5022" y="233"/>
                  </a:lnTo>
                  <a:lnTo>
                    <a:pt x="4433" y="341"/>
                  </a:lnTo>
                  <a:lnTo>
                    <a:pt x="3859" y="481"/>
                  </a:lnTo>
                  <a:lnTo>
                    <a:pt x="3286" y="620"/>
                  </a:lnTo>
                  <a:lnTo>
                    <a:pt x="2712" y="791"/>
                  </a:lnTo>
                  <a:lnTo>
                    <a:pt x="2139" y="977"/>
                  </a:lnTo>
                  <a:lnTo>
                    <a:pt x="1581" y="1178"/>
                  </a:lnTo>
                  <a:lnTo>
                    <a:pt x="1023" y="1395"/>
                  </a:lnTo>
                  <a:lnTo>
                    <a:pt x="465" y="1628"/>
                  </a:lnTo>
                  <a:lnTo>
                    <a:pt x="341" y="1891"/>
                  </a:lnTo>
                  <a:lnTo>
                    <a:pt x="217" y="2232"/>
                  </a:lnTo>
                  <a:lnTo>
                    <a:pt x="124" y="2573"/>
                  </a:lnTo>
                  <a:lnTo>
                    <a:pt x="62" y="2930"/>
                  </a:lnTo>
                  <a:lnTo>
                    <a:pt x="16" y="3286"/>
                  </a:lnTo>
                  <a:lnTo>
                    <a:pt x="0" y="3658"/>
                  </a:lnTo>
                  <a:lnTo>
                    <a:pt x="16" y="4030"/>
                  </a:lnTo>
                  <a:lnTo>
                    <a:pt x="47" y="4387"/>
                  </a:lnTo>
                  <a:lnTo>
                    <a:pt x="109" y="4759"/>
                  </a:lnTo>
                  <a:lnTo>
                    <a:pt x="186" y="5131"/>
                  </a:lnTo>
                  <a:lnTo>
                    <a:pt x="295" y="5518"/>
                  </a:lnTo>
                  <a:lnTo>
                    <a:pt x="418" y="5890"/>
                  </a:lnTo>
                  <a:lnTo>
                    <a:pt x="573" y="6262"/>
                  </a:lnTo>
                  <a:lnTo>
                    <a:pt x="759" y="6634"/>
                  </a:lnTo>
                  <a:lnTo>
                    <a:pt x="961" y="7006"/>
                  </a:lnTo>
                  <a:lnTo>
                    <a:pt x="1178" y="7362"/>
                  </a:lnTo>
                  <a:lnTo>
                    <a:pt x="1426" y="7734"/>
                  </a:lnTo>
                  <a:lnTo>
                    <a:pt x="1689" y="8091"/>
                  </a:lnTo>
                  <a:lnTo>
                    <a:pt x="1968" y="8447"/>
                  </a:lnTo>
                  <a:lnTo>
                    <a:pt x="2263" y="8804"/>
                  </a:lnTo>
                  <a:lnTo>
                    <a:pt x="2588" y="9145"/>
                  </a:lnTo>
                  <a:lnTo>
                    <a:pt x="2929" y="9486"/>
                  </a:lnTo>
                  <a:lnTo>
                    <a:pt x="3286" y="9811"/>
                  </a:lnTo>
                  <a:lnTo>
                    <a:pt x="3658" y="10137"/>
                  </a:lnTo>
                  <a:lnTo>
                    <a:pt x="4061" y="10447"/>
                  </a:lnTo>
                  <a:lnTo>
                    <a:pt x="4464" y="10757"/>
                  </a:lnTo>
                  <a:lnTo>
                    <a:pt x="4898" y="11051"/>
                  </a:lnTo>
                  <a:lnTo>
                    <a:pt x="5347" y="11330"/>
                  </a:lnTo>
                  <a:lnTo>
                    <a:pt x="5797" y="11609"/>
                  </a:lnTo>
                  <a:lnTo>
                    <a:pt x="6277" y="11857"/>
                  </a:lnTo>
                  <a:lnTo>
                    <a:pt x="6758" y="12105"/>
                  </a:lnTo>
                  <a:lnTo>
                    <a:pt x="7269" y="12338"/>
                  </a:lnTo>
                  <a:lnTo>
                    <a:pt x="7781" y="12570"/>
                  </a:lnTo>
                  <a:lnTo>
                    <a:pt x="8308" y="12772"/>
                  </a:lnTo>
                  <a:lnTo>
                    <a:pt x="8835" y="12942"/>
                  </a:lnTo>
                  <a:lnTo>
                    <a:pt x="9346" y="13113"/>
                  </a:lnTo>
                  <a:lnTo>
                    <a:pt x="9873" y="13252"/>
                  </a:lnTo>
                  <a:lnTo>
                    <a:pt x="10400" y="13376"/>
                  </a:lnTo>
                  <a:lnTo>
                    <a:pt x="10911" y="13485"/>
                  </a:lnTo>
                  <a:lnTo>
                    <a:pt x="11423" y="13578"/>
                  </a:lnTo>
                  <a:lnTo>
                    <a:pt x="11934" y="13640"/>
                  </a:lnTo>
                  <a:lnTo>
                    <a:pt x="12430" y="13702"/>
                  </a:lnTo>
                  <a:lnTo>
                    <a:pt x="12926" y="13733"/>
                  </a:lnTo>
                  <a:lnTo>
                    <a:pt x="13407" y="13748"/>
                  </a:lnTo>
                  <a:lnTo>
                    <a:pt x="13887" y="13733"/>
                  </a:lnTo>
                  <a:lnTo>
                    <a:pt x="14368" y="13717"/>
                  </a:lnTo>
                  <a:lnTo>
                    <a:pt x="14817" y="13671"/>
                  </a:lnTo>
                  <a:lnTo>
                    <a:pt x="15267" y="13624"/>
                  </a:lnTo>
                  <a:lnTo>
                    <a:pt x="15716" y="13547"/>
                  </a:lnTo>
                  <a:lnTo>
                    <a:pt x="16135" y="13454"/>
                  </a:lnTo>
                  <a:lnTo>
                    <a:pt x="16553" y="13345"/>
                  </a:lnTo>
                  <a:lnTo>
                    <a:pt x="16956" y="13221"/>
                  </a:lnTo>
                  <a:lnTo>
                    <a:pt x="17344" y="13082"/>
                  </a:lnTo>
                  <a:lnTo>
                    <a:pt x="17716" y="12911"/>
                  </a:lnTo>
                  <a:lnTo>
                    <a:pt x="18072" y="12741"/>
                  </a:lnTo>
                  <a:lnTo>
                    <a:pt x="18413" y="12539"/>
                  </a:lnTo>
                  <a:lnTo>
                    <a:pt x="18723" y="12338"/>
                  </a:lnTo>
                  <a:lnTo>
                    <a:pt x="19033" y="12105"/>
                  </a:lnTo>
                  <a:lnTo>
                    <a:pt x="19312" y="11873"/>
                  </a:lnTo>
                  <a:lnTo>
                    <a:pt x="19576" y="11609"/>
                  </a:lnTo>
                  <a:lnTo>
                    <a:pt x="19824" y="11346"/>
                  </a:lnTo>
                  <a:lnTo>
                    <a:pt x="20041" y="11051"/>
                  </a:lnTo>
                  <a:lnTo>
                    <a:pt x="20242" y="10757"/>
                  </a:lnTo>
                  <a:lnTo>
                    <a:pt x="20413" y="10431"/>
                  </a:lnTo>
                  <a:lnTo>
                    <a:pt x="20568" y="10106"/>
                  </a:lnTo>
                  <a:lnTo>
                    <a:pt x="20692" y="9734"/>
                  </a:lnTo>
                  <a:lnTo>
                    <a:pt x="20800" y="9346"/>
                  </a:lnTo>
                  <a:lnTo>
                    <a:pt x="20862" y="8959"/>
                  </a:lnTo>
                  <a:lnTo>
                    <a:pt x="20908" y="8571"/>
                  </a:lnTo>
                  <a:lnTo>
                    <a:pt x="20908" y="8184"/>
                  </a:lnTo>
                  <a:lnTo>
                    <a:pt x="20877" y="7781"/>
                  </a:lnTo>
                  <a:lnTo>
                    <a:pt x="20831" y="7378"/>
                  </a:lnTo>
                  <a:lnTo>
                    <a:pt x="20753" y="6975"/>
                  </a:lnTo>
                  <a:lnTo>
                    <a:pt x="20320" y="6340"/>
                  </a:lnTo>
                  <a:lnTo>
                    <a:pt x="19855" y="5735"/>
                  </a:lnTo>
                  <a:lnTo>
                    <a:pt x="19359" y="5146"/>
                  </a:lnTo>
                  <a:lnTo>
                    <a:pt x="19095" y="4867"/>
                  </a:lnTo>
                  <a:lnTo>
                    <a:pt x="18832" y="4588"/>
                  </a:lnTo>
                  <a:lnTo>
                    <a:pt x="18568" y="4325"/>
                  </a:lnTo>
                  <a:lnTo>
                    <a:pt x="18289" y="4061"/>
                  </a:lnTo>
                  <a:lnTo>
                    <a:pt x="17995" y="3798"/>
                  </a:lnTo>
                  <a:lnTo>
                    <a:pt x="17700" y="3550"/>
                  </a:lnTo>
                  <a:lnTo>
                    <a:pt x="17406" y="3302"/>
                  </a:lnTo>
                  <a:lnTo>
                    <a:pt x="17096" y="3054"/>
                  </a:lnTo>
                  <a:lnTo>
                    <a:pt x="16786" y="2837"/>
                  </a:lnTo>
                  <a:lnTo>
                    <a:pt x="16460" y="2604"/>
                  </a:lnTo>
                  <a:lnTo>
                    <a:pt x="16088" y="2372"/>
                  </a:lnTo>
                  <a:lnTo>
                    <a:pt x="15732" y="2155"/>
                  </a:lnTo>
                  <a:lnTo>
                    <a:pt x="15344" y="1938"/>
                  </a:lnTo>
                  <a:lnTo>
                    <a:pt x="14957" y="1721"/>
                  </a:lnTo>
                  <a:lnTo>
                    <a:pt x="14569" y="1535"/>
                  </a:lnTo>
                  <a:lnTo>
                    <a:pt x="14166" y="1349"/>
                  </a:lnTo>
                  <a:lnTo>
                    <a:pt x="13763" y="1163"/>
                  </a:lnTo>
                  <a:lnTo>
                    <a:pt x="13345" y="1008"/>
                  </a:lnTo>
                  <a:lnTo>
                    <a:pt x="12926" y="853"/>
                  </a:lnTo>
                  <a:lnTo>
                    <a:pt x="12492" y="713"/>
                  </a:lnTo>
                  <a:lnTo>
                    <a:pt x="12058" y="589"/>
                  </a:lnTo>
                  <a:lnTo>
                    <a:pt x="11609" y="465"/>
                  </a:lnTo>
                  <a:lnTo>
                    <a:pt x="11159" y="357"/>
                  </a:lnTo>
                  <a:lnTo>
                    <a:pt x="10710" y="264"/>
                  </a:lnTo>
                  <a:lnTo>
                    <a:pt x="10230" y="186"/>
                  </a:lnTo>
                  <a:lnTo>
                    <a:pt x="9749" y="109"/>
                  </a:lnTo>
                  <a:lnTo>
                    <a:pt x="9160" y="47"/>
                  </a:lnTo>
                  <a:lnTo>
                    <a:pt x="8571" y="16"/>
                  </a:lnTo>
                  <a:lnTo>
                    <a:pt x="7967" y="0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28"/>
            <p:cNvSpPr/>
            <p:nvPr/>
          </p:nvSpPr>
          <p:spPr>
            <a:xfrm>
              <a:off x="-3382958" y="2509541"/>
              <a:ext cx="156407" cy="247363"/>
            </a:xfrm>
            <a:custGeom>
              <a:rect b="b" l="l" r="r" t="t"/>
              <a:pathLst>
                <a:path extrusionOk="0" h="17283" w="10928">
                  <a:moveTo>
                    <a:pt x="2697" y="1"/>
                  </a:moveTo>
                  <a:lnTo>
                    <a:pt x="2062" y="2294"/>
                  </a:lnTo>
                  <a:lnTo>
                    <a:pt x="1411" y="4604"/>
                  </a:lnTo>
                  <a:lnTo>
                    <a:pt x="1070" y="5751"/>
                  </a:lnTo>
                  <a:lnTo>
                    <a:pt x="714" y="6898"/>
                  </a:lnTo>
                  <a:lnTo>
                    <a:pt x="357" y="8045"/>
                  </a:lnTo>
                  <a:lnTo>
                    <a:pt x="1" y="9192"/>
                  </a:lnTo>
                  <a:lnTo>
                    <a:pt x="357" y="9936"/>
                  </a:lnTo>
                  <a:lnTo>
                    <a:pt x="745" y="10680"/>
                  </a:lnTo>
                  <a:lnTo>
                    <a:pt x="946" y="11036"/>
                  </a:lnTo>
                  <a:lnTo>
                    <a:pt x="1163" y="11392"/>
                  </a:lnTo>
                  <a:lnTo>
                    <a:pt x="1380" y="11749"/>
                  </a:lnTo>
                  <a:lnTo>
                    <a:pt x="1613" y="12090"/>
                  </a:lnTo>
                  <a:lnTo>
                    <a:pt x="1845" y="12431"/>
                  </a:lnTo>
                  <a:lnTo>
                    <a:pt x="2093" y="12772"/>
                  </a:lnTo>
                  <a:lnTo>
                    <a:pt x="2357" y="13097"/>
                  </a:lnTo>
                  <a:lnTo>
                    <a:pt x="2620" y="13407"/>
                  </a:lnTo>
                  <a:lnTo>
                    <a:pt x="2899" y="13717"/>
                  </a:lnTo>
                  <a:lnTo>
                    <a:pt x="3178" y="14012"/>
                  </a:lnTo>
                  <a:lnTo>
                    <a:pt x="3472" y="14306"/>
                  </a:lnTo>
                  <a:lnTo>
                    <a:pt x="3782" y="14585"/>
                  </a:lnTo>
                  <a:lnTo>
                    <a:pt x="4077" y="14849"/>
                  </a:lnTo>
                  <a:lnTo>
                    <a:pt x="4387" y="15097"/>
                  </a:lnTo>
                  <a:lnTo>
                    <a:pt x="4697" y="15329"/>
                  </a:lnTo>
                  <a:lnTo>
                    <a:pt x="5022" y="15562"/>
                  </a:lnTo>
                  <a:lnTo>
                    <a:pt x="5348" y="15763"/>
                  </a:lnTo>
                  <a:lnTo>
                    <a:pt x="5689" y="15980"/>
                  </a:lnTo>
                  <a:lnTo>
                    <a:pt x="6030" y="16166"/>
                  </a:lnTo>
                  <a:lnTo>
                    <a:pt x="6371" y="16337"/>
                  </a:lnTo>
                  <a:lnTo>
                    <a:pt x="6727" y="16507"/>
                  </a:lnTo>
                  <a:lnTo>
                    <a:pt x="7099" y="16662"/>
                  </a:lnTo>
                  <a:lnTo>
                    <a:pt x="7456" y="16802"/>
                  </a:lnTo>
                  <a:lnTo>
                    <a:pt x="7828" y="16926"/>
                  </a:lnTo>
                  <a:lnTo>
                    <a:pt x="8200" y="17034"/>
                  </a:lnTo>
                  <a:lnTo>
                    <a:pt x="8587" y="17127"/>
                  </a:lnTo>
                  <a:lnTo>
                    <a:pt x="8959" y="17220"/>
                  </a:lnTo>
                  <a:lnTo>
                    <a:pt x="9347" y="17282"/>
                  </a:lnTo>
                  <a:lnTo>
                    <a:pt x="9657" y="15980"/>
                  </a:lnTo>
                  <a:lnTo>
                    <a:pt x="9951" y="14678"/>
                  </a:lnTo>
                  <a:lnTo>
                    <a:pt x="10540" y="12043"/>
                  </a:lnTo>
                  <a:lnTo>
                    <a:pt x="10711" y="11361"/>
                  </a:lnTo>
                  <a:lnTo>
                    <a:pt x="10804" y="10974"/>
                  </a:lnTo>
                  <a:lnTo>
                    <a:pt x="10881" y="10556"/>
                  </a:lnTo>
                  <a:lnTo>
                    <a:pt x="10912" y="10354"/>
                  </a:lnTo>
                  <a:lnTo>
                    <a:pt x="10928" y="10153"/>
                  </a:lnTo>
                  <a:lnTo>
                    <a:pt x="10928" y="9951"/>
                  </a:lnTo>
                  <a:lnTo>
                    <a:pt x="10912" y="9765"/>
                  </a:lnTo>
                  <a:lnTo>
                    <a:pt x="10881" y="9595"/>
                  </a:lnTo>
                  <a:lnTo>
                    <a:pt x="10819" y="9424"/>
                  </a:lnTo>
                  <a:lnTo>
                    <a:pt x="10757" y="9269"/>
                  </a:lnTo>
                  <a:lnTo>
                    <a:pt x="10649" y="9114"/>
                  </a:lnTo>
                  <a:lnTo>
                    <a:pt x="9657" y="7967"/>
                  </a:lnTo>
                  <a:lnTo>
                    <a:pt x="8665" y="6836"/>
                  </a:lnTo>
                  <a:lnTo>
                    <a:pt x="6665" y="4557"/>
                  </a:lnTo>
                  <a:lnTo>
                    <a:pt x="4666" y="2294"/>
                  </a:lnTo>
                  <a:lnTo>
                    <a:pt x="3674" y="1147"/>
                  </a:lnTo>
                  <a:lnTo>
                    <a:pt x="269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28"/>
            <p:cNvSpPr/>
            <p:nvPr/>
          </p:nvSpPr>
          <p:spPr>
            <a:xfrm>
              <a:off x="-3468360" y="2641087"/>
              <a:ext cx="243584" cy="239148"/>
            </a:xfrm>
            <a:custGeom>
              <a:rect b="b" l="l" r="r" t="t"/>
              <a:pathLst>
                <a:path extrusionOk="0" h="16709" w="17019">
                  <a:moveTo>
                    <a:pt x="5968" y="1"/>
                  </a:moveTo>
                  <a:lnTo>
                    <a:pt x="5487" y="1411"/>
                  </a:lnTo>
                  <a:lnTo>
                    <a:pt x="4976" y="2821"/>
                  </a:lnTo>
                  <a:lnTo>
                    <a:pt x="4697" y="3519"/>
                  </a:lnTo>
                  <a:lnTo>
                    <a:pt x="4433" y="4216"/>
                  </a:lnTo>
                  <a:lnTo>
                    <a:pt x="4139" y="4914"/>
                  </a:lnTo>
                  <a:lnTo>
                    <a:pt x="3860" y="5596"/>
                  </a:lnTo>
                  <a:lnTo>
                    <a:pt x="3813" y="5704"/>
                  </a:lnTo>
                  <a:lnTo>
                    <a:pt x="3751" y="5797"/>
                  </a:lnTo>
                  <a:lnTo>
                    <a:pt x="3705" y="5890"/>
                  </a:lnTo>
                  <a:lnTo>
                    <a:pt x="3627" y="5983"/>
                  </a:lnTo>
                  <a:lnTo>
                    <a:pt x="3550" y="6061"/>
                  </a:lnTo>
                  <a:lnTo>
                    <a:pt x="3488" y="6107"/>
                  </a:lnTo>
                  <a:lnTo>
                    <a:pt x="3410" y="6138"/>
                  </a:lnTo>
                  <a:lnTo>
                    <a:pt x="3255" y="6200"/>
                  </a:lnTo>
                  <a:lnTo>
                    <a:pt x="3085" y="6231"/>
                  </a:lnTo>
                  <a:lnTo>
                    <a:pt x="2930" y="6262"/>
                  </a:lnTo>
                  <a:lnTo>
                    <a:pt x="2728" y="6293"/>
                  </a:lnTo>
                  <a:lnTo>
                    <a:pt x="2527" y="6355"/>
                  </a:lnTo>
                  <a:lnTo>
                    <a:pt x="2341" y="6417"/>
                  </a:lnTo>
                  <a:lnTo>
                    <a:pt x="2155" y="6479"/>
                  </a:lnTo>
                  <a:lnTo>
                    <a:pt x="1969" y="6572"/>
                  </a:lnTo>
                  <a:lnTo>
                    <a:pt x="1798" y="6665"/>
                  </a:lnTo>
                  <a:lnTo>
                    <a:pt x="1628" y="6774"/>
                  </a:lnTo>
                  <a:lnTo>
                    <a:pt x="1457" y="6882"/>
                  </a:lnTo>
                  <a:lnTo>
                    <a:pt x="1287" y="7006"/>
                  </a:lnTo>
                  <a:lnTo>
                    <a:pt x="1147" y="7130"/>
                  </a:lnTo>
                  <a:lnTo>
                    <a:pt x="992" y="7270"/>
                  </a:lnTo>
                  <a:lnTo>
                    <a:pt x="853" y="7425"/>
                  </a:lnTo>
                  <a:lnTo>
                    <a:pt x="729" y="7580"/>
                  </a:lnTo>
                  <a:lnTo>
                    <a:pt x="605" y="7735"/>
                  </a:lnTo>
                  <a:lnTo>
                    <a:pt x="496" y="7905"/>
                  </a:lnTo>
                  <a:lnTo>
                    <a:pt x="403" y="8076"/>
                  </a:lnTo>
                  <a:lnTo>
                    <a:pt x="264" y="8370"/>
                  </a:lnTo>
                  <a:lnTo>
                    <a:pt x="155" y="8649"/>
                  </a:lnTo>
                  <a:lnTo>
                    <a:pt x="78" y="8944"/>
                  </a:lnTo>
                  <a:lnTo>
                    <a:pt x="16" y="9223"/>
                  </a:lnTo>
                  <a:lnTo>
                    <a:pt x="0" y="9502"/>
                  </a:lnTo>
                  <a:lnTo>
                    <a:pt x="0" y="9781"/>
                  </a:lnTo>
                  <a:lnTo>
                    <a:pt x="16" y="10060"/>
                  </a:lnTo>
                  <a:lnTo>
                    <a:pt x="62" y="10339"/>
                  </a:lnTo>
                  <a:lnTo>
                    <a:pt x="124" y="10618"/>
                  </a:lnTo>
                  <a:lnTo>
                    <a:pt x="217" y="10881"/>
                  </a:lnTo>
                  <a:lnTo>
                    <a:pt x="326" y="11160"/>
                  </a:lnTo>
                  <a:lnTo>
                    <a:pt x="450" y="11424"/>
                  </a:lnTo>
                  <a:lnTo>
                    <a:pt x="589" y="11672"/>
                  </a:lnTo>
                  <a:lnTo>
                    <a:pt x="729" y="11935"/>
                  </a:lnTo>
                  <a:lnTo>
                    <a:pt x="899" y="12183"/>
                  </a:lnTo>
                  <a:lnTo>
                    <a:pt x="1085" y="12415"/>
                  </a:lnTo>
                  <a:lnTo>
                    <a:pt x="1380" y="12787"/>
                  </a:lnTo>
                  <a:lnTo>
                    <a:pt x="1705" y="13128"/>
                  </a:lnTo>
                  <a:lnTo>
                    <a:pt x="2046" y="13469"/>
                  </a:lnTo>
                  <a:lnTo>
                    <a:pt x="2403" y="13779"/>
                  </a:lnTo>
                  <a:lnTo>
                    <a:pt x="2775" y="14074"/>
                  </a:lnTo>
                  <a:lnTo>
                    <a:pt x="3162" y="14368"/>
                  </a:lnTo>
                  <a:lnTo>
                    <a:pt x="3565" y="14632"/>
                  </a:lnTo>
                  <a:lnTo>
                    <a:pt x="3984" y="14880"/>
                  </a:lnTo>
                  <a:lnTo>
                    <a:pt x="4402" y="15112"/>
                  </a:lnTo>
                  <a:lnTo>
                    <a:pt x="4836" y="15329"/>
                  </a:lnTo>
                  <a:lnTo>
                    <a:pt x="5286" y="15515"/>
                  </a:lnTo>
                  <a:lnTo>
                    <a:pt x="5735" y="15701"/>
                  </a:lnTo>
                  <a:lnTo>
                    <a:pt x="6185" y="15856"/>
                  </a:lnTo>
                  <a:lnTo>
                    <a:pt x="6634" y="15996"/>
                  </a:lnTo>
                  <a:lnTo>
                    <a:pt x="7099" y="16120"/>
                  </a:lnTo>
                  <a:lnTo>
                    <a:pt x="7549" y="16213"/>
                  </a:lnTo>
                  <a:lnTo>
                    <a:pt x="8370" y="16383"/>
                  </a:lnTo>
                  <a:lnTo>
                    <a:pt x="9222" y="16523"/>
                  </a:lnTo>
                  <a:lnTo>
                    <a:pt x="9641" y="16585"/>
                  </a:lnTo>
                  <a:lnTo>
                    <a:pt x="10075" y="16631"/>
                  </a:lnTo>
                  <a:lnTo>
                    <a:pt x="10493" y="16678"/>
                  </a:lnTo>
                  <a:lnTo>
                    <a:pt x="10927" y="16693"/>
                  </a:lnTo>
                  <a:lnTo>
                    <a:pt x="11361" y="16709"/>
                  </a:lnTo>
                  <a:lnTo>
                    <a:pt x="11795" y="16709"/>
                  </a:lnTo>
                  <a:lnTo>
                    <a:pt x="12214" y="16678"/>
                  </a:lnTo>
                  <a:lnTo>
                    <a:pt x="12632" y="16647"/>
                  </a:lnTo>
                  <a:lnTo>
                    <a:pt x="13051" y="16569"/>
                  </a:lnTo>
                  <a:lnTo>
                    <a:pt x="13469" y="16492"/>
                  </a:lnTo>
                  <a:lnTo>
                    <a:pt x="13872" y="16368"/>
                  </a:lnTo>
                  <a:lnTo>
                    <a:pt x="14275" y="16228"/>
                  </a:lnTo>
                  <a:lnTo>
                    <a:pt x="14601" y="16089"/>
                  </a:lnTo>
                  <a:lnTo>
                    <a:pt x="14926" y="15903"/>
                  </a:lnTo>
                  <a:lnTo>
                    <a:pt x="15236" y="15686"/>
                  </a:lnTo>
                  <a:lnTo>
                    <a:pt x="15531" y="15453"/>
                  </a:lnTo>
                  <a:lnTo>
                    <a:pt x="15810" y="15190"/>
                  </a:lnTo>
                  <a:lnTo>
                    <a:pt x="16058" y="14895"/>
                  </a:lnTo>
                  <a:lnTo>
                    <a:pt x="16290" y="14601"/>
                  </a:lnTo>
                  <a:lnTo>
                    <a:pt x="16507" y="14275"/>
                  </a:lnTo>
                  <a:lnTo>
                    <a:pt x="16678" y="13934"/>
                  </a:lnTo>
                  <a:lnTo>
                    <a:pt x="16755" y="13748"/>
                  </a:lnTo>
                  <a:lnTo>
                    <a:pt x="16833" y="13578"/>
                  </a:lnTo>
                  <a:lnTo>
                    <a:pt x="16879" y="13392"/>
                  </a:lnTo>
                  <a:lnTo>
                    <a:pt x="16926" y="13221"/>
                  </a:lnTo>
                  <a:lnTo>
                    <a:pt x="16972" y="13035"/>
                  </a:lnTo>
                  <a:lnTo>
                    <a:pt x="17003" y="12849"/>
                  </a:lnTo>
                  <a:lnTo>
                    <a:pt x="17019" y="12663"/>
                  </a:lnTo>
                  <a:lnTo>
                    <a:pt x="17019" y="12477"/>
                  </a:lnTo>
                  <a:lnTo>
                    <a:pt x="17019" y="12292"/>
                  </a:lnTo>
                  <a:lnTo>
                    <a:pt x="16988" y="12106"/>
                  </a:lnTo>
                  <a:lnTo>
                    <a:pt x="16957" y="11920"/>
                  </a:lnTo>
                  <a:lnTo>
                    <a:pt x="16910" y="11749"/>
                  </a:lnTo>
                  <a:lnTo>
                    <a:pt x="16864" y="11563"/>
                  </a:lnTo>
                  <a:lnTo>
                    <a:pt x="16786" y="11377"/>
                  </a:lnTo>
                  <a:lnTo>
                    <a:pt x="16662" y="11145"/>
                  </a:lnTo>
                  <a:lnTo>
                    <a:pt x="16523" y="10912"/>
                  </a:lnTo>
                  <a:lnTo>
                    <a:pt x="16368" y="10695"/>
                  </a:lnTo>
                  <a:lnTo>
                    <a:pt x="16182" y="10494"/>
                  </a:lnTo>
                  <a:lnTo>
                    <a:pt x="15996" y="10292"/>
                  </a:lnTo>
                  <a:lnTo>
                    <a:pt x="15810" y="10106"/>
                  </a:lnTo>
                  <a:lnTo>
                    <a:pt x="15391" y="9734"/>
                  </a:lnTo>
                  <a:lnTo>
                    <a:pt x="15298" y="9657"/>
                  </a:lnTo>
                  <a:lnTo>
                    <a:pt x="15205" y="9564"/>
                  </a:lnTo>
                  <a:lnTo>
                    <a:pt x="15128" y="9471"/>
                  </a:lnTo>
                  <a:lnTo>
                    <a:pt x="15081" y="9347"/>
                  </a:lnTo>
                  <a:lnTo>
                    <a:pt x="15066" y="9238"/>
                  </a:lnTo>
                  <a:lnTo>
                    <a:pt x="15066" y="9114"/>
                  </a:lnTo>
                  <a:lnTo>
                    <a:pt x="15081" y="8990"/>
                  </a:lnTo>
                  <a:lnTo>
                    <a:pt x="15112" y="8882"/>
                  </a:lnTo>
                  <a:lnTo>
                    <a:pt x="15314" y="8091"/>
                  </a:lnTo>
                  <a:lnTo>
                    <a:pt x="14926" y="8029"/>
                  </a:lnTo>
                  <a:lnTo>
                    <a:pt x="14554" y="7936"/>
                  </a:lnTo>
                  <a:lnTo>
                    <a:pt x="14167" y="7843"/>
                  </a:lnTo>
                  <a:lnTo>
                    <a:pt x="13795" y="7735"/>
                  </a:lnTo>
                  <a:lnTo>
                    <a:pt x="13423" y="7611"/>
                  </a:lnTo>
                  <a:lnTo>
                    <a:pt x="13066" y="7471"/>
                  </a:lnTo>
                  <a:lnTo>
                    <a:pt x="12694" y="7316"/>
                  </a:lnTo>
                  <a:lnTo>
                    <a:pt x="12338" y="7146"/>
                  </a:lnTo>
                  <a:lnTo>
                    <a:pt x="11997" y="6975"/>
                  </a:lnTo>
                  <a:lnTo>
                    <a:pt x="11656" y="6789"/>
                  </a:lnTo>
                  <a:lnTo>
                    <a:pt x="11315" y="6572"/>
                  </a:lnTo>
                  <a:lnTo>
                    <a:pt x="10989" y="6371"/>
                  </a:lnTo>
                  <a:lnTo>
                    <a:pt x="10664" y="6138"/>
                  </a:lnTo>
                  <a:lnTo>
                    <a:pt x="10354" y="5906"/>
                  </a:lnTo>
                  <a:lnTo>
                    <a:pt x="10044" y="5658"/>
                  </a:lnTo>
                  <a:lnTo>
                    <a:pt x="9749" y="5394"/>
                  </a:lnTo>
                  <a:lnTo>
                    <a:pt x="9439" y="5115"/>
                  </a:lnTo>
                  <a:lnTo>
                    <a:pt x="9145" y="4821"/>
                  </a:lnTo>
                  <a:lnTo>
                    <a:pt x="8866" y="4526"/>
                  </a:lnTo>
                  <a:lnTo>
                    <a:pt x="8587" y="4216"/>
                  </a:lnTo>
                  <a:lnTo>
                    <a:pt x="8324" y="3906"/>
                  </a:lnTo>
                  <a:lnTo>
                    <a:pt x="8060" y="3581"/>
                  </a:lnTo>
                  <a:lnTo>
                    <a:pt x="7812" y="3240"/>
                  </a:lnTo>
                  <a:lnTo>
                    <a:pt x="7580" y="2899"/>
                  </a:lnTo>
                  <a:lnTo>
                    <a:pt x="7347" y="2558"/>
                  </a:lnTo>
                  <a:lnTo>
                    <a:pt x="7130" y="2201"/>
                  </a:lnTo>
                  <a:lnTo>
                    <a:pt x="6913" y="1845"/>
                  </a:lnTo>
                  <a:lnTo>
                    <a:pt x="6712" y="1489"/>
                  </a:lnTo>
                  <a:lnTo>
                    <a:pt x="6324" y="745"/>
                  </a:lnTo>
                  <a:lnTo>
                    <a:pt x="5968" y="1"/>
                  </a:lnTo>
                  <a:close/>
                </a:path>
              </a:pathLst>
            </a:custGeom>
            <a:solidFill>
              <a:srgbClr val="FF9F6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28"/>
            <p:cNvSpPr/>
            <p:nvPr/>
          </p:nvSpPr>
          <p:spPr>
            <a:xfrm>
              <a:off x="-3587269" y="1923229"/>
              <a:ext cx="699008" cy="703230"/>
            </a:xfrm>
            <a:custGeom>
              <a:rect b="b" l="l" r="r" t="t"/>
              <a:pathLst>
                <a:path extrusionOk="0" h="49134" w="48839">
                  <a:moveTo>
                    <a:pt x="48064" y="1"/>
                  </a:moveTo>
                  <a:lnTo>
                    <a:pt x="47862" y="16"/>
                  </a:lnTo>
                  <a:lnTo>
                    <a:pt x="25978" y="1597"/>
                  </a:lnTo>
                  <a:lnTo>
                    <a:pt x="24862" y="1690"/>
                  </a:lnTo>
                  <a:lnTo>
                    <a:pt x="23746" y="1752"/>
                  </a:lnTo>
                  <a:lnTo>
                    <a:pt x="22614" y="1799"/>
                  </a:lnTo>
                  <a:lnTo>
                    <a:pt x="22056" y="1799"/>
                  </a:lnTo>
                  <a:lnTo>
                    <a:pt x="21498" y="1814"/>
                  </a:lnTo>
                  <a:lnTo>
                    <a:pt x="20940" y="1799"/>
                  </a:lnTo>
                  <a:lnTo>
                    <a:pt x="20382" y="1768"/>
                  </a:lnTo>
                  <a:lnTo>
                    <a:pt x="19824" y="1737"/>
                  </a:lnTo>
                  <a:lnTo>
                    <a:pt x="19266" y="1690"/>
                  </a:lnTo>
                  <a:lnTo>
                    <a:pt x="18724" y="1613"/>
                  </a:lnTo>
                  <a:lnTo>
                    <a:pt x="18166" y="1535"/>
                  </a:lnTo>
                  <a:lnTo>
                    <a:pt x="17623" y="1427"/>
                  </a:lnTo>
                  <a:lnTo>
                    <a:pt x="17081" y="1303"/>
                  </a:lnTo>
                  <a:lnTo>
                    <a:pt x="16043" y="1024"/>
                  </a:lnTo>
                  <a:lnTo>
                    <a:pt x="15516" y="884"/>
                  </a:lnTo>
                  <a:lnTo>
                    <a:pt x="14989" y="791"/>
                  </a:lnTo>
                  <a:lnTo>
                    <a:pt x="14741" y="745"/>
                  </a:lnTo>
                  <a:lnTo>
                    <a:pt x="14477" y="714"/>
                  </a:lnTo>
                  <a:lnTo>
                    <a:pt x="14214" y="698"/>
                  </a:lnTo>
                  <a:lnTo>
                    <a:pt x="13950" y="714"/>
                  </a:lnTo>
                  <a:lnTo>
                    <a:pt x="13702" y="729"/>
                  </a:lnTo>
                  <a:lnTo>
                    <a:pt x="13439" y="760"/>
                  </a:lnTo>
                  <a:lnTo>
                    <a:pt x="13191" y="822"/>
                  </a:lnTo>
                  <a:lnTo>
                    <a:pt x="12943" y="915"/>
                  </a:lnTo>
                  <a:lnTo>
                    <a:pt x="12726" y="1008"/>
                  </a:lnTo>
                  <a:lnTo>
                    <a:pt x="12524" y="1117"/>
                  </a:lnTo>
                  <a:lnTo>
                    <a:pt x="12338" y="1241"/>
                  </a:lnTo>
                  <a:lnTo>
                    <a:pt x="12152" y="1380"/>
                  </a:lnTo>
                  <a:lnTo>
                    <a:pt x="11982" y="1535"/>
                  </a:lnTo>
                  <a:lnTo>
                    <a:pt x="11811" y="1706"/>
                  </a:lnTo>
                  <a:lnTo>
                    <a:pt x="11672" y="1876"/>
                  </a:lnTo>
                  <a:lnTo>
                    <a:pt x="11532" y="2062"/>
                  </a:lnTo>
                  <a:lnTo>
                    <a:pt x="11393" y="2264"/>
                  </a:lnTo>
                  <a:lnTo>
                    <a:pt x="11284" y="2465"/>
                  </a:lnTo>
                  <a:lnTo>
                    <a:pt x="11176" y="2682"/>
                  </a:lnTo>
                  <a:lnTo>
                    <a:pt x="11083" y="2899"/>
                  </a:lnTo>
                  <a:lnTo>
                    <a:pt x="11005" y="3116"/>
                  </a:lnTo>
                  <a:lnTo>
                    <a:pt x="10928" y="3349"/>
                  </a:lnTo>
                  <a:lnTo>
                    <a:pt x="10866" y="3581"/>
                  </a:lnTo>
                  <a:lnTo>
                    <a:pt x="10819" y="3798"/>
                  </a:lnTo>
                  <a:lnTo>
                    <a:pt x="10788" y="4031"/>
                  </a:lnTo>
                  <a:lnTo>
                    <a:pt x="10757" y="4263"/>
                  </a:lnTo>
                  <a:lnTo>
                    <a:pt x="10726" y="4728"/>
                  </a:lnTo>
                  <a:lnTo>
                    <a:pt x="10726" y="5209"/>
                  </a:lnTo>
                  <a:lnTo>
                    <a:pt x="10757" y="5674"/>
                  </a:lnTo>
                  <a:lnTo>
                    <a:pt x="10788" y="6139"/>
                  </a:lnTo>
                  <a:lnTo>
                    <a:pt x="10850" y="6604"/>
                  </a:lnTo>
                  <a:lnTo>
                    <a:pt x="11005" y="7534"/>
                  </a:lnTo>
                  <a:lnTo>
                    <a:pt x="11005" y="7534"/>
                  </a:lnTo>
                  <a:lnTo>
                    <a:pt x="8541" y="5116"/>
                  </a:lnTo>
                  <a:lnTo>
                    <a:pt x="8355" y="4945"/>
                  </a:lnTo>
                  <a:lnTo>
                    <a:pt x="8138" y="4775"/>
                  </a:lnTo>
                  <a:lnTo>
                    <a:pt x="8029" y="4697"/>
                  </a:lnTo>
                  <a:lnTo>
                    <a:pt x="7905" y="4635"/>
                  </a:lnTo>
                  <a:lnTo>
                    <a:pt x="7797" y="4604"/>
                  </a:lnTo>
                  <a:lnTo>
                    <a:pt x="7657" y="4573"/>
                  </a:lnTo>
                  <a:lnTo>
                    <a:pt x="7564" y="4573"/>
                  </a:lnTo>
                  <a:lnTo>
                    <a:pt x="7456" y="4589"/>
                  </a:lnTo>
                  <a:lnTo>
                    <a:pt x="7363" y="4604"/>
                  </a:lnTo>
                  <a:lnTo>
                    <a:pt x="7254" y="4651"/>
                  </a:lnTo>
                  <a:lnTo>
                    <a:pt x="7177" y="4697"/>
                  </a:lnTo>
                  <a:lnTo>
                    <a:pt x="7084" y="4744"/>
                  </a:lnTo>
                  <a:lnTo>
                    <a:pt x="7006" y="4821"/>
                  </a:lnTo>
                  <a:lnTo>
                    <a:pt x="6929" y="4899"/>
                  </a:lnTo>
                  <a:lnTo>
                    <a:pt x="6867" y="4976"/>
                  </a:lnTo>
                  <a:lnTo>
                    <a:pt x="6805" y="5069"/>
                  </a:lnTo>
                  <a:lnTo>
                    <a:pt x="6712" y="5255"/>
                  </a:lnTo>
                  <a:lnTo>
                    <a:pt x="6635" y="5472"/>
                  </a:lnTo>
                  <a:lnTo>
                    <a:pt x="6619" y="5581"/>
                  </a:lnTo>
                  <a:lnTo>
                    <a:pt x="6619" y="5689"/>
                  </a:lnTo>
                  <a:lnTo>
                    <a:pt x="6619" y="5891"/>
                  </a:lnTo>
                  <a:lnTo>
                    <a:pt x="6650" y="6108"/>
                  </a:lnTo>
                  <a:lnTo>
                    <a:pt x="6696" y="6309"/>
                  </a:lnTo>
                  <a:lnTo>
                    <a:pt x="6774" y="6511"/>
                  </a:lnTo>
                  <a:lnTo>
                    <a:pt x="6851" y="6712"/>
                  </a:lnTo>
                  <a:lnTo>
                    <a:pt x="6944" y="6898"/>
                  </a:lnTo>
                  <a:lnTo>
                    <a:pt x="7161" y="7286"/>
                  </a:lnTo>
                  <a:lnTo>
                    <a:pt x="8510" y="9704"/>
                  </a:lnTo>
                  <a:lnTo>
                    <a:pt x="7828" y="9611"/>
                  </a:lnTo>
                  <a:lnTo>
                    <a:pt x="7146" y="9533"/>
                  </a:lnTo>
                  <a:lnTo>
                    <a:pt x="6464" y="9487"/>
                  </a:lnTo>
                  <a:lnTo>
                    <a:pt x="6123" y="9471"/>
                  </a:lnTo>
                  <a:lnTo>
                    <a:pt x="5441" y="9471"/>
                  </a:lnTo>
                  <a:lnTo>
                    <a:pt x="5100" y="9502"/>
                  </a:lnTo>
                  <a:lnTo>
                    <a:pt x="4775" y="9533"/>
                  </a:lnTo>
                  <a:lnTo>
                    <a:pt x="4449" y="9595"/>
                  </a:lnTo>
                  <a:lnTo>
                    <a:pt x="4124" y="9673"/>
                  </a:lnTo>
                  <a:lnTo>
                    <a:pt x="3798" y="9766"/>
                  </a:lnTo>
                  <a:lnTo>
                    <a:pt x="3488" y="9874"/>
                  </a:lnTo>
                  <a:lnTo>
                    <a:pt x="3178" y="10014"/>
                  </a:lnTo>
                  <a:lnTo>
                    <a:pt x="2884" y="10168"/>
                  </a:lnTo>
                  <a:lnTo>
                    <a:pt x="2620" y="10339"/>
                  </a:lnTo>
                  <a:lnTo>
                    <a:pt x="2357" y="10540"/>
                  </a:lnTo>
                  <a:lnTo>
                    <a:pt x="2093" y="10757"/>
                  </a:lnTo>
                  <a:lnTo>
                    <a:pt x="1861" y="10974"/>
                  </a:lnTo>
                  <a:lnTo>
                    <a:pt x="1644" y="11222"/>
                  </a:lnTo>
                  <a:lnTo>
                    <a:pt x="1427" y="11486"/>
                  </a:lnTo>
                  <a:lnTo>
                    <a:pt x="1241" y="11749"/>
                  </a:lnTo>
                  <a:lnTo>
                    <a:pt x="1055" y="12028"/>
                  </a:lnTo>
                  <a:lnTo>
                    <a:pt x="900" y="12323"/>
                  </a:lnTo>
                  <a:lnTo>
                    <a:pt x="745" y="12617"/>
                  </a:lnTo>
                  <a:lnTo>
                    <a:pt x="605" y="12927"/>
                  </a:lnTo>
                  <a:lnTo>
                    <a:pt x="481" y="13237"/>
                  </a:lnTo>
                  <a:lnTo>
                    <a:pt x="373" y="13563"/>
                  </a:lnTo>
                  <a:lnTo>
                    <a:pt x="280" y="13873"/>
                  </a:lnTo>
                  <a:lnTo>
                    <a:pt x="202" y="14198"/>
                  </a:lnTo>
                  <a:lnTo>
                    <a:pt x="140" y="14524"/>
                  </a:lnTo>
                  <a:lnTo>
                    <a:pt x="94" y="14849"/>
                  </a:lnTo>
                  <a:lnTo>
                    <a:pt x="47" y="15190"/>
                  </a:lnTo>
                  <a:lnTo>
                    <a:pt x="32" y="15516"/>
                  </a:lnTo>
                  <a:lnTo>
                    <a:pt x="1" y="15841"/>
                  </a:lnTo>
                  <a:lnTo>
                    <a:pt x="1" y="16167"/>
                  </a:lnTo>
                  <a:lnTo>
                    <a:pt x="1" y="16833"/>
                  </a:lnTo>
                  <a:lnTo>
                    <a:pt x="47" y="17500"/>
                  </a:lnTo>
                  <a:lnTo>
                    <a:pt x="109" y="18166"/>
                  </a:lnTo>
                  <a:lnTo>
                    <a:pt x="187" y="18833"/>
                  </a:lnTo>
                  <a:lnTo>
                    <a:pt x="280" y="19484"/>
                  </a:lnTo>
                  <a:lnTo>
                    <a:pt x="512" y="21002"/>
                  </a:lnTo>
                  <a:lnTo>
                    <a:pt x="791" y="22506"/>
                  </a:lnTo>
                  <a:lnTo>
                    <a:pt x="1101" y="24040"/>
                  </a:lnTo>
                  <a:lnTo>
                    <a:pt x="1442" y="25559"/>
                  </a:lnTo>
                  <a:lnTo>
                    <a:pt x="1830" y="27094"/>
                  </a:lnTo>
                  <a:lnTo>
                    <a:pt x="2248" y="28613"/>
                  </a:lnTo>
                  <a:lnTo>
                    <a:pt x="2481" y="29372"/>
                  </a:lnTo>
                  <a:lnTo>
                    <a:pt x="2713" y="30132"/>
                  </a:lnTo>
                  <a:lnTo>
                    <a:pt x="2961" y="30876"/>
                  </a:lnTo>
                  <a:lnTo>
                    <a:pt x="3209" y="31635"/>
                  </a:lnTo>
                  <a:lnTo>
                    <a:pt x="3473" y="32379"/>
                  </a:lnTo>
                  <a:lnTo>
                    <a:pt x="3736" y="33123"/>
                  </a:lnTo>
                  <a:lnTo>
                    <a:pt x="4031" y="33867"/>
                  </a:lnTo>
                  <a:lnTo>
                    <a:pt x="4310" y="34595"/>
                  </a:lnTo>
                  <a:lnTo>
                    <a:pt x="4620" y="35339"/>
                  </a:lnTo>
                  <a:lnTo>
                    <a:pt x="4914" y="36052"/>
                  </a:lnTo>
                  <a:lnTo>
                    <a:pt x="5240" y="36781"/>
                  </a:lnTo>
                  <a:lnTo>
                    <a:pt x="5565" y="37494"/>
                  </a:lnTo>
                  <a:lnTo>
                    <a:pt x="5906" y="38191"/>
                  </a:lnTo>
                  <a:lnTo>
                    <a:pt x="6247" y="38889"/>
                  </a:lnTo>
                  <a:lnTo>
                    <a:pt x="6604" y="39586"/>
                  </a:lnTo>
                  <a:lnTo>
                    <a:pt x="6975" y="40268"/>
                  </a:lnTo>
                  <a:lnTo>
                    <a:pt x="7347" y="40935"/>
                  </a:lnTo>
                  <a:lnTo>
                    <a:pt x="7735" y="41601"/>
                  </a:lnTo>
                  <a:lnTo>
                    <a:pt x="8122" y="42267"/>
                  </a:lnTo>
                  <a:lnTo>
                    <a:pt x="8525" y="42903"/>
                  </a:lnTo>
                  <a:lnTo>
                    <a:pt x="9006" y="43662"/>
                  </a:lnTo>
                  <a:lnTo>
                    <a:pt x="9331" y="44127"/>
                  </a:lnTo>
                  <a:lnTo>
                    <a:pt x="9688" y="44639"/>
                  </a:lnTo>
                  <a:lnTo>
                    <a:pt x="10075" y="45197"/>
                  </a:lnTo>
                  <a:lnTo>
                    <a:pt x="10494" y="45755"/>
                  </a:lnTo>
                  <a:lnTo>
                    <a:pt x="10943" y="46313"/>
                  </a:lnTo>
                  <a:lnTo>
                    <a:pt x="11408" y="46871"/>
                  </a:lnTo>
                  <a:lnTo>
                    <a:pt x="11889" y="47398"/>
                  </a:lnTo>
                  <a:lnTo>
                    <a:pt x="12137" y="47646"/>
                  </a:lnTo>
                  <a:lnTo>
                    <a:pt x="12369" y="47878"/>
                  </a:lnTo>
                  <a:lnTo>
                    <a:pt x="12617" y="48095"/>
                  </a:lnTo>
                  <a:lnTo>
                    <a:pt x="12865" y="48297"/>
                  </a:lnTo>
                  <a:lnTo>
                    <a:pt x="13113" y="48483"/>
                  </a:lnTo>
                  <a:lnTo>
                    <a:pt x="13346" y="48653"/>
                  </a:lnTo>
                  <a:lnTo>
                    <a:pt x="13594" y="48793"/>
                  </a:lnTo>
                  <a:lnTo>
                    <a:pt x="13826" y="48917"/>
                  </a:lnTo>
                  <a:lnTo>
                    <a:pt x="14074" y="49010"/>
                  </a:lnTo>
                  <a:lnTo>
                    <a:pt x="14291" y="49087"/>
                  </a:lnTo>
                  <a:lnTo>
                    <a:pt x="14524" y="49118"/>
                  </a:lnTo>
                  <a:lnTo>
                    <a:pt x="14741" y="49134"/>
                  </a:lnTo>
                  <a:lnTo>
                    <a:pt x="14958" y="49103"/>
                  </a:lnTo>
                  <a:lnTo>
                    <a:pt x="15159" y="49041"/>
                  </a:lnTo>
                  <a:lnTo>
                    <a:pt x="15392" y="48932"/>
                  </a:lnTo>
                  <a:lnTo>
                    <a:pt x="15593" y="48824"/>
                  </a:lnTo>
                  <a:lnTo>
                    <a:pt x="15733" y="48700"/>
                  </a:lnTo>
                  <a:lnTo>
                    <a:pt x="15872" y="48576"/>
                  </a:lnTo>
                  <a:lnTo>
                    <a:pt x="15981" y="48436"/>
                  </a:lnTo>
                  <a:lnTo>
                    <a:pt x="16074" y="48297"/>
                  </a:lnTo>
                  <a:lnTo>
                    <a:pt x="16151" y="48142"/>
                  </a:lnTo>
                  <a:lnTo>
                    <a:pt x="16213" y="47987"/>
                  </a:lnTo>
                  <a:lnTo>
                    <a:pt x="16260" y="47816"/>
                  </a:lnTo>
                  <a:lnTo>
                    <a:pt x="16291" y="47630"/>
                  </a:lnTo>
                  <a:lnTo>
                    <a:pt x="16322" y="47444"/>
                  </a:lnTo>
                  <a:lnTo>
                    <a:pt x="16322" y="47258"/>
                  </a:lnTo>
                  <a:lnTo>
                    <a:pt x="16322" y="47072"/>
                  </a:lnTo>
                  <a:lnTo>
                    <a:pt x="16306" y="46871"/>
                  </a:lnTo>
                  <a:lnTo>
                    <a:pt x="16260" y="46468"/>
                  </a:lnTo>
                  <a:lnTo>
                    <a:pt x="16182" y="46049"/>
                  </a:lnTo>
                  <a:lnTo>
                    <a:pt x="16074" y="45631"/>
                  </a:lnTo>
                  <a:lnTo>
                    <a:pt x="15934" y="45212"/>
                  </a:lnTo>
                  <a:lnTo>
                    <a:pt x="15795" y="44809"/>
                  </a:lnTo>
                  <a:lnTo>
                    <a:pt x="15655" y="44406"/>
                  </a:lnTo>
                  <a:lnTo>
                    <a:pt x="15376" y="43678"/>
                  </a:lnTo>
                  <a:lnTo>
                    <a:pt x="15252" y="43352"/>
                  </a:lnTo>
                  <a:lnTo>
                    <a:pt x="15159" y="43073"/>
                  </a:lnTo>
                  <a:lnTo>
                    <a:pt x="15082" y="42841"/>
                  </a:lnTo>
                  <a:lnTo>
                    <a:pt x="14989" y="42624"/>
                  </a:lnTo>
                  <a:lnTo>
                    <a:pt x="14896" y="42422"/>
                  </a:lnTo>
                  <a:lnTo>
                    <a:pt x="14803" y="42205"/>
                  </a:lnTo>
                  <a:lnTo>
                    <a:pt x="14570" y="41818"/>
                  </a:lnTo>
                  <a:lnTo>
                    <a:pt x="14307" y="41446"/>
                  </a:lnTo>
                  <a:lnTo>
                    <a:pt x="14043" y="41090"/>
                  </a:lnTo>
                  <a:lnTo>
                    <a:pt x="13749" y="40733"/>
                  </a:lnTo>
                  <a:lnTo>
                    <a:pt x="13144" y="40051"/>
                  </a:lnTo>
                  <a:lnTo>
                    <a:pt x="12850" y="39695"/>
                  </a:lnTo>
                  <a:lnTo>
                    <a:pt x="12555" y="39354"/>
                  </a:lnTo>
                  <a:lnTo>
                    <a:pt x="12276" y="38982"/>
                  </a:lnTo>
                  <a:lnTo>
                    <a:pt x="12013" y="38610"/>
                  </a:lnTo>
                  <a:lnTo>
                    <a:pt x="11780" y="38222"/>
                  </a:lnTo>
                  <a:lnTo>
                    <a:pt x="11656" y="38021"/>
                  </a:lnTo>
                  <a:lnTo>
                    <a:pt x="11563" y="37804"/>
                  </a:lnTo>
                  <a:lnTo>
                    <a:pt x="11470" y="37587"/>
                  </a:lnTo>
                  <a:lnTo>
                    <a:pt x="11377" y="37370"/>
                  </a:lnTo>
                  <a:lnTo>
                    <a:pt x="11315" y="37137"/>
                  </a:lnTo>
                  <a:lnTo>
                    <a:pt x="11238" y="36905"/>
                  </a:lnTo>
                  <a:lnTo>
                    <a:pt x="11222" y="36781"/>
                  </a:lnTo>
                  <a:lnTo>
                    <a:pt x="11207" y="36641"/>
                  </a:lnTo>
                  <a:lnTo>
                    <a:pt x="11222" y="36517"/>
                  </a:lnTo>
                  <a:lnTo>
                    <a:pt x="11253" y="36471"/>
                  </a:lnTo>
                  <a:lnTo>
                    <a:pt x="11284" y="36409"/>
                  </a:lnTo>
                  <a:lnTo>
                    <a:pt x="11315" y="36362"/>
                  </a:lnTo>
                  <a:lnTo>
                    <a:pt x="11362" y="36331"/>
                  </a:lnTo>
                  <a:lnTo>
                    <a:pt x="11424" y="36300"/>
                  </a:lnTo>
                  <a:lnTo>
                    <a:pt x="11594" y="36300"/>
                  </a:lnTo>
                  <a:lnTo>
                    <a:pt x="11718" y="36331"/>
                  </a:lnTo>
                  <a:lnTo>
                    <a:pt x="11842" y="36393"/>
                  </a:lnTo>
                  <a:lnTo>
                    <a:pt x="11966" y="36471"/>
                  </a:lnTo>
                  <a:lnTo>
                    <a:pt x="12075" y="36548"/>
                  </a:lnTo>
                  <a:lnTo>
                    <a:pt x="12168" y="36657"/>
                  </a:lnTo>
                  <a:lnTo>
                    <a:pt x="14756" y="39462"/>
                  </a:lnTo>
                  <a:lnTo>
                    <a:pt x="14927" y="39648"/>
                  </a:lnTo>
                  <a:lnTo>
                    <a:pt x="15113" y="39819"/>
                  </a:lnTo>
                  <a:lnTo>
                    <a:pt x="15206" y="39896"/>
                  </a:lnTo>
                  <a:lnTo>
                    <a:pt x="15314" y="39974"/>
                  </a:lnTo>
                  <a:lnTo>
                    <a:pt x="15407" y="40036"/>
                  </a:lnTo>
                  <a:lnTo>
                    <a:pt x="15531" y="40082"/>
                  </a:lnTo>
                  <a:lnTo>
                    <a:pt x="15640" y="40113"/>
                  </a:lnTo>
                  <a:lnTo>
                    <a:pt x="15748" y="40144"/>
                  </a:lnTo>
                  <a:lnTo>
                    <a:pt x="15981" y="40160"/>
                  </a:lnTo>
                  <a:lnTo>
                    <a:pt x="16213" y="40144"/>
                  </a:lnTo>
                  <a:lnTo>
                    <a:pt x="16446" y="40113"/>
                  </a:lnTo>
                  <a:lnTo>
                    <a:pt x="16849" y="40051"/>
                  </a:lnTo>
                  <a:lnTo>
                    <a:pt x="17236" y="39958"/>
                  </a:lnTo>
                  <a:lnTo>
                    <a:pt x="17639" y="39865"/>
                  </a:lnTo>
                  <a:lnTo>
                    <a:pt x="18026" y="39757"/>
                  </a:lnTo>
                  <a:lnTo>
                    <a:pt x="18398" y="39633"/>
                  </a:lnTo>
                  <a:lnTo>
                    <a:pt x="18786" y="39493"/>
                  </a:lnTo>
                  <a:lnTo>
                    <a:pt x="19158" y="39354"/>
                  </a:lnTo>
                  <a:lnTo>
                    <a:pt x="19530" y="39183"/>
                  </a:lnTo>
                  <a:lnTo>
                    <a:pt x="19840" y="39028"/>
                  </a:lnTo>
                  <a:lnTo>
                    <a:pt x="20165" y="38842"/>
                  </a:lnTo>
                  <a:lnTo>
                    <a:pt x="20475" y="38656"/>
                  </a:lnTo>
                  <a:lnTo>
                    <a:pt x="20770" y="38439"/>
                  </a:lnTo>
                  <a:lnTo>
                    <a:pt x="21033" y="38207"/>
                  </a:lnTo>
                  <a:lnTo>
                    <a:pt x="21281" y="37943"/>
                  </a:lnTo>
                  <a:lnTo>
                    <a:pt x="21390" y="37819"/>
                  </a:lnTo>
                  <a:lnTo>
                    <a:pt x="21498" y="37664"/>
                  </a:lnTo>
                  <a:lnTo>
                    <a:pt x="21591" y="37525"/>
                  </a:lnTo>
                  <a:lnTo>
                    <a:pt x="21684" y="37370"/>
                  </a:lnTo>
                  <a:lnTo>
                    <a:pt x="21777" y="37168"/>
                  </a:lnTo>
                  <a:lnTo>
                    <a:pt x="21870" y="36982"/>
                  </a:lnTo>
                  <a:lnTo>
                    <a:pt x="21932" y="36796"/>
                  </a:lnTo>
                  <a:lnTo>
                    <a:pt x="22010" y="36595"/>
                  </a:lnTo>
                  <a:lnTo>
                    <a:pt x="22056" y="36409"/>
                  </a:lnTo>
                  <a:lnTo>
                    <a:pt x="22103" y="36223"/>
                  </a:lnTo>
                  <a:lnTo>
                    <a:pt x="22165" y="35851"/>
                  </a:lnTo>
                  <a:lnTo>
                    <a:pt x="22180" y="35479"/>
                  </a:lnTo>
                  <a:lnTo>
                    <a:pt x="22165" y="35107"/>
                  </a:lnTo>
                  <a:lnTo>
                    <a:pt x="22134" y="34735"/>
                  </a:lnTo>
                  <a:lnTo>
                    <a:pt x="22056" y="34378"/>
                  </a:lnTo>
                  <a:lnTo>
                    <a:pt x="21963" y="34022"/>
                  </a:lnTo>
                  <a:lnTo>
                    <a:pt x="21855" y="33650"/>
                  </a:lnTo>
                  <a:lnTo>
                    <a:pt x="21715" y="33293"/>
                  </a:lnTo>
                  <a:lnTo>
                    <a:pt x="21560" y="32937"/>
                  </a:lnTo>
                  <a:lnTo>
                    <a:pt x="21390" y="32580"/>
                  </a:lnTo>
                  <a:lnTo>
                    <a:pt x="21219" y="32224"/>
                  </a:lnTo>
                  <a:lnTo>
                    <a:pt x="20832" y="31511"/>
                  </a:lnTo>
                  <a:lnTo>
                    <a:pt x="20429" y="30814"/>
                  </a:lnTo>
                  <a:lnTo>
                    <a:pt x="20026" y="30101"/>
                  </a:lnTo>
                  <a:lnTo>
                    <a:pt x="19654" y="29388"/>
                  </a:lnTo>
                  <a:lnTo>
                    <a:pt x="19483" y="29031"/>
                  </a:lnTo>
                  <a:lnTo>
                    <a:pt x="19328" y="28675"/>
                  </a:lnTo>
                  <a:lnTo>
                    <a:pt x="19189" y="28318"/>
                  </a:lnTo>
                  <a:lnTo>
                    <a:pt x="19065" y="27962"/>
                  </a:lnTo>
                  <a:lnTo>
                    <a:pt x="18972" y="27605"/>
                  </a:lnTo>
                  <a:lnTo>
                    <a:pt x="18894" y="27233"/>
                  </a:lnTo>
                  <a:lnTo>
                    <a:pt x="18848" y="26861"/>
                  </a:lnTo>
                  <a:lnTo>
                    <a:pt x="18832" y="26505"/>
                  </a:lnTo>
                  <a:lnTo>
                    <a:pt x="18848" y="26133"/>
                  </a:lnTo>
                  <a:lnTo>
                    <a:pt x="18894" y="25745"/>
                  </a:lnTo>
                  <a:lnTo>
                    <a:pt x="18941" y="25482"/>
                  </a:lnTo>
                  <a:lnTo>
                    <a:pt x="19018" y="25234"/>
                  </a:lnTo>
                  <a:lnTo>
                    <a:pt x="19111" y="24986"/>
                  </a:lnTo>
                  <a:lnTo>
                    <a:pt x="19220" y="24738"/>
                  </a:lnTo>
                  <a:lnTo>
                    <a:pt x="19344" y="24505"/>
                  </a:lnTo>
                  <a:lnTo>
                    <a:pt x="19483" y="24273"/>
                  </a:lnTo>
                  <a:lnTo>
                    <a:pt x="19638" y="24040"/>
                  </a:lnTo>
                  <a:lnTo>
                    <a:pt x="19793" y="23823"/>
                  </a:lnTo>
                  <a:lnTo>
                    <a:pt x="19964" y="23622"/>
                  </a:lnTo>
                  <a:lnTo>
                    <a:pt x="20150" y="23420"/>
                  </a:lnTo>
                  <a:lnTo>
                    <a:pt x="20336" y="23219"/>
                  </a:lnTo>
                  <a:lnTo>
                    <a:pt x="20537" y="23033"/>
                  </a:lnTo>
                  <a:lnTo>
                    <a:pt x="20956" y="22676"/>
                  </a:lnTo>
                  <a:lnTo>
                    <a:pt x="21390" y="22351"/>
                  </a:lnTo>
                  <a:lnTo>
                    <a:pt x="21746" y="22103"/>
                  </a:lnTo>
                  <a:lnTo>
                    <a:pt x="22103" y="21870"/>
                  </a:lnTo>
                  <a:lnTo>
                    <a:pt x="22475" y="21653"/>
                  </a:lnTo>
                  <a:lnTo>
                    <a:pt x="22862" y="21436"/>
                  </a:lnTo>
                  <a:lnTo>
                    <a:pt x="23250" y="21250"/>
                  </a:lnTo>
                  <a:lnTo>
                    <a:pt x="23637" y="21064"/>
                  </a:lnTo>
                  <a:lnTo>
                    <a:pt x="24040" y="20894"/>
                  </a:lnTo>
                  <a:lnTo>
                    <a:pt x="24428" y="20739"/>
                  </a:lnTo>
                  <a:lnTo>
                    <a:pt x="24846" y="20584"/>
                  </a:lnTo>
                  <a:lnTo>
                    <a:pt x="25249" y="20445"/>
                  </a:lnTo>
                  <a:lnTo>
                    <a:pt x="25668" y="20321"/>
                  </a:lnTo>
                  <a:lnTo>
                    <a:pt x="26071" y="20197"/>
                  </a:lnTo>
                  <a:lnTo>
                    <a:pt x="26908" y="19980"/>
                  </a:lnTo>
                  <a:lnTo>
                    <a:pt x="27760" y="19794"/>
                  </a:lnTo>
                  <a:lnTo>
                    <a:pt x="28581" y="19639"/>
                  </a:lnTo>
                  <a:lnTo>
                    <a:pt x="29418" y="19499"/>
                  </a:lnTo>
                  <a:lnTo>
                    <a:pt x="31123" y="19267"/>
                  </a:lnTo>
                  <a:lnTo>
                    <a:pt x="31976" y="19127"/>
                  </a:lnTo>
                  <a:lnTo>
                    <a:pt x="32394" y="19034"/>
                  </a:lnTo>
                  <a:lnTo>
                    <a:pt x="32813" y="18957"/>
                  </a:lnTo>
                  <a:lnTo>
                    <a:pt x="33216" y="18848"/>
                  </a:lnTo>
                  <a:lnTo>
                    <a:pt x="33634" y="18740"/>
                  </a:lnTo>
                  <a:lnTo>
                    <a:pt x="34022" y="18600"/>
                  </a:lnTo>
                  <a:lnTo>
                    <a:pt x="34425" y="18461"/>
                  </a:lnTo>
                  <a:lnTo>
                    <a:pt x="34921" y="18259"/>
                  </a:lnTo>
                  <a:lnTo>
                    <a:pt x="35417" y="18042"/>
                  </a:lnTo>
                  <a:lnTo>
                    <a:pt x="35897" y="17825"/>
                  </a:lnTo>
                  <a:lnTo>
                    <a:pt x="36378" y="17562"/>
                  </a:lnTo>
                  <a:lnTo>
                    <a:pt x="36703" y="17360"/>
                  </a:lnTo>
                  <a:lnTo>
                    <a:pt x="37029" y="17143"/>
                  </a:lnTo>
                  <a:lnTo>
                    <a:pt x="37338" y="16911"/>
                  </a:lnTo>
                  <a:lnTo>
                    <a:pt x="37648" y="16663"/>
                  </a:lnTo>
                  <a:lnTo>
                    <a:pt x="37943" y="16415"/>
                  </a:lnTo>
                  <a:lnTo>
                    <a:pt x="38237" y="16151"/>
                  </a:lnTo>
                  <a:lnTo>
                    <a:pt x="38795" y="15609"/>
                  </a:lnTo>
                  <a:lnTo>
                    <a:pt x="38935" y="15469"/>
                  </a:lnTo>
                  <a:lnTo>
                    <a:pt x="39012" y="15407"/>
                  </a:lnTo>
                  <a:lnTo>
                    <a:pt x="39090" y="15345"/>
                  </a:lnTo>
                  <a:lnTo>
                    <a:pt x="39198" y="15299"/>
                  </a:lnTo>
                  <a:lnTo>
                    <a:pt x="39291" y="15268"/>
                  </a:lnTo>
                  <a:lnTo>
                    <a:pt x="39508" y="15206"/>
                  </a:lnTo>
                  <a:lnTo>
                    <a:pt x="40268" y="15020"/>
                  </a:lnTo>
                  <a:lnTo>
                    <a:pt x="41027" y="14787"/>
                  </a:lnTo>
                  <a:lnTo>
                    <a:pt x="41787" y="14555"/>
                  </a:lnTo>
                  <a:lnTo>
                    <a:pt x="42515" y="14276"/>
                  </a:lnTo>
                  <a:lnTo>
                    <a:pt x="43244" y="13966"/>
                  </a:lnTo>
                  <a:lnTo>
                    <a:pt x="43600" y="13795"/>
                  </a:lnTo>
                  <a:lnTo>
                    <a:pt x="43957" y="13625"/>
                  </a:lnTo>
                  <a:lnTo>
                    <a:pt x="44298" y="13439"/>
                  </a:lnTo>
                  <a:lnTo>
                    <a:pt x="44639" y="13237"/>
                  </a:lnTo>
                  <a:lnTo>
                    <a:pt x="44980" y="13036"/>
                  </a:lnTo>
                  <a:lnTo>
                    <a:pt x="45305" y="12819"/>
                  </a:lnTo>
                  <a:lnTo>
                    <a:pt x="45631" y="12602"/>
                  </a:lnTo>
                  <a:lnTo>
                    <a:pt x="45956" y="12354"/>
                  </a:lnTo>
                  <a:lnTo>
                    <a:pt x="46266" y="12106"/>
                  </a:lnTo>
                  <a:lnTo>
                    <a:pt x="46561" y="11842"/>
                  </a:lnTo>
                  <a:lnTo>
                    <a:pt x="46855" y="11563"/>
                  </a:lnTo>
                  <a:lnTo>
                    <a:pt x="47134" y="11269"/>
                  </a:lnTo>
                  <a:lnTo>
                    <a:pt x="47397" y="10974"/>
                  </a:lnTo>
                  <a:lnTo>
                    <a:pt x="47630" y="10649"/>
                  </a:lnTo>
                  <a:lnTo>
                    <a:pt x="47738" y="10509"/>
                  </a:lnTo>
                  <a:lnTo>
                    <a:pt x="47831" y="10354"/>
                  </a:lnTo>
                  <a:lnTo>
                    <a:pt x="47909" y="10199"/>
                  </a:lnTo>
                  <a:lnTo>
                    <a:pt x="47986" y="10029"/>
                  </a:lnTo>
                  <a:lnTo>
                    <a:pt x="48064" y="9859"/>
                  </a:lnTo>
                  <a:lnTo>
                    <a:pt x="48126" y="9673"/>
                  </a:lnTo>
                  <a:lnTo>
                    <a:pt x="48172" y="9487"/>
                  </a:lnTo>
                  <a:lnTo>
                    <a:pt x="48203" y="9301"/>
                  </a:lnTo>
                  <a:lnTo>
                    <a:pt x="48219" y="9115"/>
                  </a:lnTo>
                  <a:lnTo>
                    <a:pt x="48234" y="8929"/>
                  </a:lnTo>
                  <a:lnTo>
                    <a:pt x="48219" y="8743"/>
                  </a:lnTo>
                  <a:lnTo>
                    <a:pt x="48188" y="8557"/>
                  </a:lnTo>
                  <a:lnTo>
                    <a:pt x="48141" y="8386"/>
                  </a:lnTo>
                  <a:lnTo>
                    <a:pt x="48079" y="8216"/>
                  </a:lnTo>
                  <a:lnTo>
                    <a:pt x="47986" y="8061"/>
                  </a:lnTo>
                  <a:lnTo>
                    <a:pt x="47878" y="7921"/>
                  </a:lnTo>
                  <a:lnTo>
                    <a:pt x="47738" y="7766"/>
                  </a:lnTo>
                  <a:lnTo>
                    <a:pt x="47568" y="7642"/>
                  </a:lnTo>
                  <a:lnTo>
                    <a:pt x="47397" y="7534"/>
                  </a:lnTo>
                  <a:lnTo>
                    <a:pt x="47196" y="7441"/>
                  </a:lnTo>
                  <a:lnTo>
                    <a:pt x="47010" y="7363"/>
                  </a:lnTo>
                  <a:lnTo>
                    <a:pt x="46793" y="7317"/>
                  </a:lnTo>
                  <a:lnTo>
                    <a:pt x="46592" y="7270"/>
                  </a:lnTo>
                  <a:lnTo>
                    <a:pt x="46375" y="7239"/>
                  </a:lnTo>
                  <a:lnTo>
                    <a:pt x="45972" y="7193"/>
                  </a:lnTo>
                  <a:lnTo>
                    <a:pt x="45569" y="7162"/>
                  </a:lnTo>
                  <a:lnTo>
                    <a:pt x="45150" y="7162"/>
                  </a:lnTo>
                  <a:lnTo>
                    <a:pt x="44747" y="7177"/>
                  </a:lnTo>
                  <a:lnTo>
                    <a:pt x="44329" y="7208"/>
                  </a:lnTo>
                  <a:lnTo>
                    <a:pt x="43926" y="7239"/>
                  </a:lnTo>
                  <a:lnTo>
                    <a:pt x="43104" y="7332"/>
                  </a:lnTo>
                  <a:lnTo>
                    <a:pt x="43569" y="7022"/>
                  </a:lnTo>
                  <a:lnTo>
                    <a:pt x="44019" y="6681"/>
                  </a:lnTo>
                  <a:lnTo>
                    <a:pt x="44453" y="6340"/>
                  </a:lnTo>
                  <a:lnTo>
                    <a:pt x="44887" y="5984"/>
                  </a:lnTo>
                  <a:lnTo>
                    <a:pt x="45305" y="5627"/>
                  </a:lnTo>
                  <a:lnTo>
                    <a:pt x="45708" y="5240"/>
                  </a:lnTo>
                  <a:lnTo>
                    <a:pt x="46111" y="4852"/>
                  </a:lnTo>
                  <a:lnTo>
                    <a:pt x="46499" y="4465"/>
                  </a:lnTo>
                  <a:lnTo>
                    <a:pt x="47212" y="3721"/>
                  </a:lnTo>
                  <a:lnTo>
                    <a:pt x="47552" y="3333"/>
                  </a:lnTo>
                  <a:lnTo>
                    <a:pt x="47893" y="2930"/>
                  </a:lnTo>
                  <a:lnTo>
                    <a:pt x="48048" y="2729"/>
                  </a:lnTo>
                  <a:lnTo>
                    <a:pt x="48188" y="2512"/>
                  </a:lnTo>
                  <a:lnTo>
                    <a:pt x="48327" y="2295"/>
                  </a:lnTo>
                  <a:lnTo>
                    <a:pt x="48451" y="2078"/>
                  </a:lnTo>
                  <a:lnTo>
                    <a:pt x="48560" y="1845"/>
                  </a:lnTo>
                  <a:lnTo>
                    <a:pt x="48668" y="1613"/>
                  </a:lnTo>
                  <a:lnTo>
                    <a:pt x="48746" y="1380"/>
                  </a:lnTo>
                  <a:lnTo>
                    <a:pt x="48808" y="1132"/>
                  </a:lnTo>
                  <a:lnTo>
                    <a:pt x="48823" y="1008"/>
                  </a:lnTo>
                  <a:lnTo>
                    <a:pt x="48839" y="869"/>
                  </a:lnTo>
                  <a:lnTo>
                    <a:pt x="48839" y="729"/>
                  </a:lnTo>
                  <a:lnTo>
                    <a:pt x="48839" y="590"/>
                  </a:lnTo>
                  <a:lnTo>
                    <a:pt x="48808" y="450"/>
                  </a:lnTo>
                  <a:lnTo>
                    <a:pt x="48761" y="326"/>
                  </a:lnTo>
                  <a:lnTo>
                    <a:pt x="48684" y="233"/>
                  </a:lnTo>
                  <a:lnTo>
                    <a:pt x="48591" y="140"/>
                  </a:lnTo>
                  <a:lnTo>
                    <a:pt x="48513" y="78"/>
                  </a:lnTo>
                  <a:lnTo>
                    <a:pt x="48436" y="47"/>
                  </a:lnTo>
                  <a:lnTo>
                    <a:pt x="48343" y="32"/>
                  </a:lnTo>
                  <a:lnTo>
                    <a:pt x="48250" y="16"/>
                  </a:lnTo>
                  <a:lnTo>
                    <a:pt x="4806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28"/>
            <p:cNvSpPr/>
            <p:nvPr/>
          </p:nvSpPr>
          <p:spPr>
            <a:xfrm>
              <a:off x="-3544002" y="2140192"/>
              <a:ext cx="568564" cy="591421"/>
            </a:xfrm>
            <a:custGeom>
              <a:rect b="b" l="l" r="r" t="t"/>
              <a:pathLst>
                <a:path extrusionOk="0" h="41322" w="39725">
                  <a:moveTo>
                    <a:pt x="36129" y="0"/>
                  </a:moveTo>
                  <a:lnTo>
                    <a:pt x="31448" y="1070"/>
                  </a:lnTo>
                  <a:lnTo>
                    <a:pt x="26783" y="2186"/>
                  </a:lnTo>
                  <a:lnTo>
                    <a:pt x="22102" y="3286"/>
                  </a:lnTo>
                  <a:lnTo>
                    <a:pt x="17421" y="4371"/>
                  </a:lnTo>
                  <a:lnTo>
                    <a:pt x="16600" y="4557"/>
                  </a:lnTo>
                  <a:lnTo>
                    <a:pt x="16197" y="4635"/>
                  </a:lnTo>
                  <a:lnTo>
                    <a:pt x="15778" y="4697"/>
                  </a:lnTo>
                  <a:lnTo>
                    <a:pt x="15360" y="4743"/>
                  </a:lnTo>
                  <a:lnTo>
                    <a:pt x="14941" y="4774"/>
                  </a:lnTo>
                  <a:lnTo>
                    <a:pt x="14523" y="4774"/>
                  </a:lnTo>
                  <a:lnTo>
                    <a:pt x="14120" y="4728"/>
                  </a:lnTo>
                  <a:lnTo>
                    <a:pt x="13841" y="4681"/>
                  </a:lnTo>
                  <a:lnTo>
                    <a:pt x="14073" y="5317"/>
                  </a:lnTo>
                  <a:lnTo>
                    <a:pt x="14306" y="5952"/>
                  </a:lnTo>
                  <a:lnTo>
                    <a:pt x="14523" y="6587"/>
                  </a:lnTo>
                  <a:lnTo>
                    <a:pt x="14709" y="7223"/>
                  </a:lnTo>
                  <a:lnTo>
                    <a:pt x="14786" y="7548"/>
                  </a:lnTo>
                  <a:lnTo>
                    <a:pt x="14864" y="7874"/>
                  </a:lnTo>
                  <a:lnTo>
                    <a:pt x="14926" y="8199"/>
                  </a:lnTo>
                  <a:lnTo>
                    <a:pt x="14988" y="8525"/>
                  </a:lnTo>
                  <a:lnTo>
                    <a:pt x="15019" y="8866"/>
                  </a:lnTo>
                  <a:lnTo>
                    <a:pt x="15050" y="9191"/>
                  </a:lnTo>
                  <a:lnTo>
                    <a:pt x="15065" y="9517"/>
                  </a:lnTo>
                  <a:lnTo>
                    <a:pt x="15065" y="9858"/>
                  </a:lnTo>
                  <a:lnTo>
                    <a:pt x="15050" y="10199"/>
                  </a:lnTo>
                  <a:lnTo>
                    <a:pt x="15003" y="10524"/>
                  </a:lnTo>
                  <a:lnTo>
                    <a:pt x="14957" y="10865"/>
                  </a:lnTo>
                  <a:lnTo>
                    <a:pt x="14879" y="11191"/>
                  </a:lnTo>
                  <a:lnTo>
                    <a:pt x="14771" y="11516"/>
                  </a:lnTo>
                  <a:lnTo>
                    <a:pt x="14662" y="11842"/>
                  </a:lnTo>
                  <a:lnTo>
                    <a:pt x="14523" y="12136"/>
                  </a:lnTo>
                  <a:lnTo>
                    <a:pt x="14368" y="12446"/>
                  </a:lnTo>
                  <a:lnTo>
                    <a:pt x="14197" y="12725"/>
                  </a:lnTo>
                  <a:lnTo>
                    <a:pt x="14011" y="12989"/>
                  </a:lnTo>
                  <a:lnTo>
                    <a:pt x="13795" y="13252"/>
                  </a:lnTo>
                  <a:lnTo>
                    <a:pt x="13562" y="13485"/>
                  </a:lnTo>
                  <a:lnTo>
                    <a:pt x="13314" y="13686"/>
                  </a:lnTo>
                  <a:lnTo>
                    <a:pt x="13051" y="13888"/>
                  </a:lnTo>
                  <a:lnTo>
                    <a:pt x="12772" y="14043"/>
                  </a:lnTo>
                  <a:lnTo>
                    <a:pt x="12477" y="14182"/>
                  </a:lnTo>
                  <a:lnTo>
                    <a:pt x="14445" y="21126"/>
                  </a:lnTo>
                  <a:lnTo>
                    <a:pt x="14492" y="21265"/>
                  </a:lnTo>
                  <a:lnTo>
                    <a:pt x="14507" y="21405"/>
                  </a:lnTo>
                  <a:lnTo>
                    <a:pt x="14523" y="21544"/>
                  </a:lnTo>
                  <a:lnTo>
                    <a:pt x="14507" y="21606"/>
                  </a:lnTo>
                  <a:lnTo>
                    <a:pt x="14492" y="21668"/>
                  </a:lnTo>
                  <a:lnTo>
                    <a:pt x="14430" y="21777"/>
                  </a:lnTo>
                  <a:lnTo>
                    <a:pt x="14352" y="21885"/>
                  </a:lnTo>
                  <a:lnTo>
                    <a:pt x="14259" y="21963"/>
                  </a:lnTo>
                  <a:lnTo>
                    <a:pt x="14166" y="22040"/>
                  </a:lnTo>
                  <a:lnTo>
                    <a:pt x="13826" y="22273"/>
                  </a:lnTo>
                  <a:lnTo>
                    <a:pt x="13485" y="22474"/>
                  </a:lnTo>
                  <a:lnTo>
                    <a:pt x="13128" y="22676"/>
                  </a:lnTo>
                  <a:lnTo>
                    <a:pt x="12756" y="22846"/>
                  </a:lnTo>
                  <a:lnTo>
                    <a:pt x="12384" y="22986"/>
                  </a:lnTo>
                  <a:lnTo>
                    <a:pt x="11997" y="23110"/>
                  </a:lnTo>
                  <a:lnTo>
                    <a:pt x="11609" y="23218"/>
                  </a:lnTo>
                  <a:lnTo>
                    <a:pt x="11206" y="23311"/>
                  </a:lnTo>
                  <a:lnTo>
                    <a:pt x="10741" y="22195"/>
                  </a:lnTo>
                  <a:lnTo>
                    <a:pt x="10493" y="21606"/>
                  </a:lnTo>
                  <a:lnTo>
                    <a:pt x="10214" y="21017"/>
                  </a:lnTo>
                  <a:lnTo>
                    <a:pt x="9920" y="20413"/>
                  </a:lnTo>
                  <a:lnTo>
                    <a:pt x="9610" y="19824"/>
                  </a:lnTo>
                  <a:lnTo>
                    <a:pt x="9269" y="19266"/>
                  </a:lnTo>
                  <a:lnTo>
                    <a:pt x="9083" y="18987"/>
                  </a:lnTo>
                  <a:lnTo>
                    <a:pt x="8897" y="18723"/>
                  </a:lnTo>
                  <a:lnTo>
                    <a:pt x="8711" y="18475"/>
                  </a:lnTo>
                  <a:lnTo>
                    <a:pt x="8509" y="18227"/>
                  </a:lnTo>
                  <a:lnTo>
                    <a:pt x="8292" y="17995"/>
                  </a:lnTo>
                  <a:lnTo>
                    <a:pt x="8075" y="17778"/>
                  </a:lnTo>
                  <a:lnTo>
                    <a:pt x="7858" y="17561"/>
                  </a:lnTo>
                  <a:lnTo>
                    <a:pt x="7626" y="17375"/>
                  </a:lnTo>
                  <a:lnTo>
                    <a:pt x="7378" y="17189"/>
                  </a:lnTo>
                  <a:lnTo>
                    <a:pt x="7130" y="17034"/>
                  </a:lnTo>
                  <a:lnTo>
                    <a:pt x="6866" y="16894"/>
                  </a:lnTo>
                  <a:lnTo>
                    <a:pt x="6603" y="16770"/>
                  </a:lnTo>
                  <a:lnTo>
                    <a:pt x="6324" y="16677"/>
                  </a:lnTo>
                  <a:lnTo>
                    <a:pt x="6045" y="16600"/>
                  </a:lnTo>
                  <a:lnTo>
                    <a:pt x="5735" y="16538"/>
                  </a:lnTo>
                  <a:lnTo>
                    <a:pt x="5440" y="16507"/>
                  </a:lnTo>
                  <a:lnTo>
                    <a:pt x="5115" y="16507"/>
                  </a:lnTo>
                  <a:lnTo>
                    <a:pt x="4789" y="16522"/>
                  </a:lnTo>
                  <a:lnTo>
                    <a:pt x="4526" y="16553"/>
                  </a:lnTo>
                  <a:lnTo>
                    <a:pt x="4278" y="16600"/>
                  </a:lnTo>
                  <a:lnTo>
                    <a:pt x="4030" y="16646"/>
                  </a:lnTo>
                  <a:lnTo>
                    <a:pt x="3782" y="16724"/>
                  </a:lnTo>
                  <a:lnTo>
                    <a:pt x="3550" y="16786"/>
                  </a:lnTo>
                  <a:lnTo>
                    <a:pt x="3317" y="16879"/>
                  </a:lnTo>
                  <a:lnTo>
                    <a:pt x="3085" y="16972"/>
                  </a:lnTo>
                  <a:lnTo>
                    <a:pt x="2852" y="17080"/>
                  </a:lnTo>
                  <a:lnTo>
                    <a:pt x="2635" y="17204"/>
                  </a:lnTo>
                  <a:lnTo>
                    <a:pt x="2418" y="17328"/>
                  </a:lnTo>
                  <a:lnTo>
                    <a:pt x="2217" y="17468"/>
                  </a:lnTo>
                  <a:lnTo>
                    <a:pt x="2015" y="17607"/>
                  </a:lnTo>
                  <a:lnTo>
                    <a:pt x="1829" y="17762"/>
                  </a:lnTo>
                  <a:lnTo>
                    <a:pt x="1643" y="17917"/>
                  </a:lnTo>
                  <a:lnTo>
                    <a:pt x="1473" y="18088"/>
                  </a:lnTo>
                  <a:lnTo>
                    <a:pt x="1302" y="18258"/>
                  </a:lnTo>
                  <a:lnTo>
                    <a:pt x="1147" y="18444"/>
                  </a:lnTo>
                  <a:lnTo>
                    <a:pt x="992" y="18630"/>
                  </a:lnTo>
                  <a:lnTo>
                    <a:pt x="853" y="18832"/>
                  </a:lnTo>
                  <a:lnTo>
                    <a:pt x="713" y="19033"/>
                  </a:lnTo>
                  <a:lnTo>
                    <a:pt x="589" y="19250"/>
                  </a:lnTo>
                  <a:lnTo>
                    <a:pt x="481" y="19467"/>
                  </a:lnTo>
                  <a:lnTo>
                    <a:pt x="388" y="19684"/>
                  </a:lnTo>
                  <a:lnTo>
                    <a:pt x="295" y="19917"/>
                  </a:lnTo>
                  <a:lnTo>
                    <a:pt x="217" y="20149"/>
                  </a:lnTo>
                  <a:lnTo>
                    <a:pt x="155" y="20397"/>
                  </a:lnTo>
                  <a:lnTo>
                    <a:pt x="93" y="20630"/>
                  </a:lnTo>
                  <a:lnTo>
                    <a:pt x="47" y="20878"/>
                  </a:lnTo>
                  <a:lnTo>
                    <a:pt x="31" y="21126"/>
                  </a:lnTo>
                  <a:lnTo>
                    <a:pt x="0" y="21389"/>
                  </a:lnTo>
                  <a:lnTo>
                    <a:pt x="0" y="21653"/>
                  </a:lnTo>
                  <a:lnTo>
                    <a:pt x="16" y="21916"/>
                  </a:lnTo>
                  <a:lnTo>
                    <a:pt x="62" y="22366"/>
                  </a:lnTo>
                  <a:lnTo>
                    <a:pt x="140" y="22831"/>
                  </a:lnTo>
                  <a:lnTo>
                    <a:pt x="248" y="23265"/>
                  </a:lnTo>
                  <a:lnTo>
                    <a:pt x="403" y="23699"/>
                  </a:lnTo>
                  <a:lnTo>
                    <a:pt x="574" y="24117"/>
                  </a:lnTo>
                  <a:lnTo>
                    <a:pt x="760" y="24520"/>
                  </a:lnTo>
                  <a:lnTo>
                    <a:pt x="992" y="24908"/>
                  </a:lnTo>
                  <a:lnTo>
                    <a:pt x="1240" y="25295"/>
                  </a:lnTo>
                  <a:lnTo>
                    <a:pt x="1519" y="25652"/>
                  </a:lnTo>
                  <a:lnTo>
                    <a:pt x="1814" y="25993"/>
                  </a:lnTo>
                  <a:lnTo>
                    <a:pt x="2124" y="26318"/>
                  </a:lnTo>
                  <a:lnTo>
                    <a:pt x="2465" y="26612"/>
                  </a:lnTo>
                  <a:lnTo>
                    <a:pt x="2821" y="26891"/>
                  </a:lnTo>
                  <a:lnTo>
                    <a:pt x="3209" y="27155"/>
                  </a:lnTo>
                  <a:lnTo>
                    <a:pt x="3596" y="27387"/>
                  </a:lnTo>
                  <a:lnTo>
                    <a:pt x="3999" y="27604"/>
                  </a:lnTo>
                  <a:lnTo>
                    <a:pt x="4464" y="27806"/>
                  </a:lnTo>
                  <a:lnTo>
                    <a:pt x="4681" y="27883"/>
                  </a:lnTo>
                  <a:lnTo>
                    <a:pt x="4882" y="27945"/>
                  </a:lnTo>
                  <a:lnTo>
                    <a:pt x="5099" y="28007"/>
                  </a:lnTo>
                  <a:lnTo>
                    <a:pt x="5285" y="28054"/>
                  </a:lnTo>
                  <a:lnTo>
                    <a:pt x="5487" y="28085"/>
                  </a:lnTo>
                  <a:lnTo>
                    <a:pt x="5673" y="28116"/>
                  </a:lnTo>
                  <a:lnTo>
                    <a:pt x="6215" y="28116"/>
                  </a:lnTo>
                  <a:lnTo>
                    <a:pt x="6386" y="28100"/>
                  </a:lnTo>
                  <a:lnTo>
                    <a:pt x="6556" y="28069"/>
                  </a:lnTo>
                  <a:lnTo>
                    <a:pt x="6727" y="28023"/>
                  </a:lnTo>
                  <a:lnTo>
                    <a:pt x="7052" y="27930"/>
                  </a:lnTo>
                  <a:lnTo>
                    <a:pt x="7378" y="27806"/>
                  </a:lnTo>
                  <a:lnTo>
                    <a:pt x="7703" y="27635"/>
                  </a:lnTo>
                  <a:lnTo>
                    <a:pt x="8013" y="27465"/>
                  </a:lnTo>
                  <a:lnTo>
                    <a:pt x="8339" y="27248"/>
                  </a:lnTo>
                  <a:lnTo>
                    <a:pt x="9021" y="26783"/>
                  </a:lnTo>
                  <a:lnTo>
                    <a:pt x="9734" y="26256"/>
                  </a:lnTo>
                  <a:lnTo>
                    <a:pt x="10416" y="27279"/>
                  </a:lnTo>
                  <a:lnTo>
                    <a:pt x="11067" y="28302"/>
                  </a:lnTo>
                  <a:lnTo>
                    <a:pt x="11718" y="29294"/>
                  </a:lnTo>
                  <a:lnTo>
                    <a:pt x="12384" y="30286"/>
                  </a:lnTo>
                  <a:lnTo>
                    <a:pt x="12725" y="30782"/>
                  </a:lnTo>
                  <a:lnTo>
                    <a:pt x="13082" y="31262"/>
                  </a:lnTo>
                  <a:lnTo>
                    <a:pt x="13438" y="31743"/>
                  </a:lnTo>
                  <a:lnTo>
                    <a:pt x="13810" y="32223"/>
                  </a:lnTo>
                  <a:lnTo>
                    <a:pt x="14182" y="32688"/>
                  </a:lnTo>
                  <a:lnTo>
                    <a:pt x="14585" y="33153"/>
                  </a:lnTo>
                  <a:lnTo>
                    <a:pt x="15003" y="33603"/>
                  </a:lnTo>
                  <a:lnTo>
                    <a:pt x="15437" y="34052"/>
                  </a:lnTo>
                  <a:lnTo>
                    <a:pt x="15856" y="34455"/>
                  </a:lnTo>
                  <a:lnTo>
                    <a:pt x="16274" y="34843"/>
                  </a:lnTo>
                  <a:lnTo>
                    <a:pt x="16708" y="35246"/>
                  </a:lnTo>
                  <a:lnTo>
                    <a:pt x="17158" y="35618"/>
                  </a:lnTo>
                  <a:lnTo>
                    <a:pt x="17607" y="35990"/>
                  </a:lnTo>
                  <a:lnTo>
                    <a:pt x="18057" y="36362"/>
                  </a:lnTo>
                  <a:lnTo>
                    <a:pt x="18522" y="36718"/>
                  </a:lnTo>
                  <a:lnTo>
                    <a:pt x="18987" y="37059"/>
                  </a:lnTo>
                  <a:lnTo>
                    <a:pt x="19452" y="37400"/>
                  </a:lnTo>
                  <a:lnTo>
                    <a:pt x="19932" y="37725"/>
                  </a:lnTo>
                  <a:lnTo>
                    <a:pt x="20428" y="38035"/>
                  </a:lnTo>
                  <a:lnTo>
                    <a:pt x="20924" y="38345"/>
                  </a:lnTo>
                  <a:lnTo>
                    <a:pt x="21420" y="38655"/>
                  </a:lnTo>
                  <a:lnTo>
                    <a:pt x="21916" y="38934"/>
                  </a:lnTo>
                  <a:lnTo>
                    <a:pt x="22428" y="39213"/>
                  </a:lnTo>
                  <a:lnTo>
                    <a:pt x="22955" y="39477"/>
                  </a:lnTo>
                  <a:lnTo>
                    <a:pt x="23683" y="39849"/>
                  </a:lnTo>
                  <a:lnTo>
                    <a:pt x="24442" y="40174"/>
                  </a:lnTo>
                  <a:lnTo>
                    <a:pt x="25202" y="40484"/>
                  </a:lnTo>
                  <a:lnTo>
                    <a:pt x="25589" y="40624"/>
                  </a:lnTo>
                  <a:lnTo>
                    <a:pt x="25977" y="40748"/>
                  </a:lnTo>
                  <a:lnTo>
                    <a:pt x="26364" y="40856"/>
                  </a:lnTo>
                  <a:lnTo>
                    <a:pt x="26767" y="40965"/>
                  </a:lnTo>
                  <a:lnTo>
                    <a:pt x="27155" y="41058"/>
                  </a:lnTo>
                  <a:lnTo>
                    <a:pt x="27558" y="41135"/>
                  </a:lnTo>
                  <a:lnTo>
                    <a:pt x="27961" y="41213"/>
                  </a:lnTo>
                  <a:lnTo>
                    <a:pt x="28364" y="41259"/>
                  </a:lnTo>
                  <a:lnTo>
                    <a:pt x="28767" y="41290"/>
                  </a:lnTo>
                  <a:lnTo>
                    <a:pt x="29170" y="41321"/>
                  </a:lnTo>
                  <a:lnTo>
                    <a:pt x="29588" y="41321"/>
                  </a:lnTo>
                  <a:lnTo>
                    <a:pt x="29991" y="41306"/>
                  </a:lnTo>
                  <a:lnTo>
                    <a:pt x="30410" y="41275"/>
                  </a:lnTo>
                  <a:lnTo>
                    <a:pt x="30813" y="41213"/>
                  </a:lnTo>
                  <a:lnTo>
                    <a:pt x="31216" y="41151"/>
                  </a:lnTo>
                  <a:lnTo>
                    <a:pt x="31619" y="41058"/>
                  </a:lnTo>
                  <a:lnTo>
                    <a:pt x="32022" y="40934"/>
                  </a:lnTo>
                  <a:lnTo>
                    <a:pt x="32409" y="40810"/>
                  </a:lnTo>
                  <a:lnTo>
                    <a:pt x="32781" y="40655"/>
                  </a:lnTo>
                  <a:lnTo>
                    <a:pt x="33153" y="40484"/>
                  </a:lnTo>
                  <a:lnTo>
                    <a:pt x="33510" y="40298"/>
                  </a:lnTo>
                  <a:lnTo>
                    <a:pt x="33851" y="40081"/>
                  </a:lnTo>
                  <a:lnTo>
                    <a:pt x="34192" y="39849"/>
                  </a:lnTo>
                  <a:lnTo>
                    <a:pt x="34501" y="39585"/>
                  </a:lnTo>
                  <a:lnTo>
                    <a:pt x="34796" y="39322"/>
                  </a:lnTo>
                  <a:lnTo>
                    <a:pt x="35075" y="39027"/>
                  </a:lnTo>
                  <a:lnTo>
                    <a:pt x="35276" y="38795"/>
                  </a:lnTo>
                  <a:lnTo>
                    <a:pt x="35447" y="38562"/>
                  </a:lnTo>
                  <a:lnTo>
                    <a:pt x="35617" y="38314"/>
                  </a:lnTo>
                  <a:lnTo>
                    <a:pt x="35772" y="38066"/>
                  </a:lnTo>
                  <a:lnTo>
                    <a:pt x="35927" y="37818"/>
                  </a:lnTo>
                  <a:lnTo>
                    <a:pt x="36067" y="37555"/>
                  </a:lnTo>
                  <a:lnTo>
                    <a:pt x="36315" y="37028"/>
                  </a:lnTo>
                  <a:lnTo>
                    <a:pt x="36547" y="36486"/>
                  </a:lnTo>
                  <a:lnTo>
                    <a:pt x="36749" y="35912"/>
                  </a:lnTo>
                  <a:lnTo>
                    <a:pt x="36935" y="35354"/>
                  </a:lnTo>
                  <a:lnTo>
                    <a:pt x="37105" y="34781"/>
                  </a:lnTo>
                  <a:lnTo>
                    <a:pt x="37431" y="33680"/>
                  </a:lnTo>
                  <a:lnTo>
                    <a:pt x="37880" y="32084"/>
                  </a:lnTo>
                  <a:lnTo>
                    <a:pt x="38299" y="30472"/>
                  </a:lnTo>
                  <a:lnTo>
                    <a:pt x="38485" y="29666"/>
                  </a:lnTo>
                  <a:lnTo>
                    <a:pt x="38671" y="28860"/>
                  </a:lnTo>
                  <a:lnTo>
                    <a:pt x="38857" y="28038"/>
                  </a:lnTo>
                  <a:lnTo>
                    <a:pt x="39012" y="27217"/>
                  </a:lnTo>
                  <a:lnTo>
                    <a:pt x="39167" y="26411"/>
                  </a:lnTo>
                  <a:lnTo>
                    <a:pt x="39306" y="25590"/>
                  </a:lnTo>
                  <a:lnTo>
                    <a:pt x="39415" y="24768"/>
                  </a:lnTo>
                  <a:lnTo>
                    <a:pt x="39523" y="23947"/>
                  </a:lnTo>
                  <a:lnTo>
                    <a:pt x="39601" y="23110"/>
                  </a:lnTo>
                  <a:lnTo>
                    <a:pt x="39663" y="22288"/>
                  </a:lnTo>
                  <a:lnTo>
                    <a:pt x="39709" y="21467"/>
                  </a:lnTo>
                  <a:lnTo>
                    <a:pt x="39725" y="20630"/>
                  </a:lnTo>
                  <a:lnTo>
                    <a:pt x="39725" y="19870"/>
                  </a:lnTo>
                  <a:lnTo>
                    <a:pt x="39694" y="19111"/>
                  </a:lnTo>
                  <a:lnTo>
                    <a:pt x="39663" y="18351"/>
                  </a:lnTo>
                  <a:lnTo>
                    <a:pt x="39616" y="17576"/>
                  </a:lnTo>
                  <a:lnTo>
                    <a:pt x="39523" y="16057"/>
                  </a:lnTo>
                  <a:lnTo>
                    <a:pt x="39399" y="14523"/>
                  </a:lnTo>
                  <a:lnTo>
                    <a:pt x="39368" y="14244"/>
                  </a:lnTo>
                  <a:lnTo>
                    <a:pt x="39260" y="13686"/>
                  </a:lnTo>
                  <a:lnTo>
                    <a:pt x="38950" y="11919"/>
                  </a:lnTo>
                  <a:lnTo>
                    <a:pt x="38485" y="9563"/>
                  </a:lnTo>
                  <a:lnTo>
                    <a:pt x="37958" y="6928"/>
                  </a:lnTo>
                  <a:lnTo>
                    <a:pt x="37663" y="5611"/>
                  </a:lnTo>
                  <a:lnTo>
                    <a:pt x="37384" y="4340"/>
                  </a:lnTo>
                  <a:lnTo>
                    <a:pt x="37121" y="3162"/>
                  </a:lnTo>
                  <a:lnTo>
                    <a:pt x="36857" y="2108"/>
                  </a:lnTo>
                  <a:lnTo>
                    <a:pt x="36625" y="1225"/>
                  </a:lnTo>
                  <a:lnTo>
                    <a:pt x="36423" y="558"/>
                  </a:lnTo>
                  <a:lnTo>
                    <a:pt x="36330" y="310"/>
                  </a:lnTo>
                  <a:lnTo>
                    <a:pt x="36253" y="124"/>
                  </a:lnTo>
                  <a:lnTo>
                    <a:pt x="36191" y="16"/>
                  </a:lnTo>
                  <a:lnTo>
                    <a:pt x="36160" y="0"/>
                  </a:lnTo>
                  <a:close/>
                </a:path>
              </a:pathLst>
            </a:custGeom>
            <a:solidFill>
              <a:srgbClr val="FF9F6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28"/>
            <p:cNvSpPr/>
            <p:nvPr/>
          </p:nvSpPr>
          <p:spPr>
            <a:xfrm>
              <a:off x="-3051537" y="2330749"/>
              <a:ext cx="27523" cy="63233"/>
            </a:xfrm>
            <a:custGeom>
              <a:rect b="b" l="l" r="r" t="t"/>
              <a:pathLst>
                <a:path extrusionOk="0" h="4418" w="1923">
                  <a:moveTo>
                    <a:pt x="744" y="0"/>
                  </a:moveTo>
                  <a:lnTo>
                    <a:pt x="651" y="31"/>
                  </a:lnTo>
                  <a:lnTo>
                    <a:pt x="558" y="62"/>
                  </a:lnTo>
                  <a:lnTo>
                    <a:pt x="481" y="124"/>
                  </a:lnTo>
                  <a:lnTo>
                    <a:pt x="403" y="217"/>
                  </a:lnTo>
                  <a:lnTo>
                    <a:pt x="326" y="310"/>
                  </a:lnTo>
                  <a:lnTo>
                    <a:pt x="264" y="434"/>
                  </a:lnTo>
                  <a:lnTo>
                    <a:pt x="202" y="558"/>
                  </a:lnTo>
                  <a:lnTo>
                    <a:pt x="155" y="713"/>
                  </a:lnTo>
                  <a:lnTo>
                    <a:pt x="109" y="868"/>
                  </a:lnTo>
                  <a:lnTo>
                    <a:pt x="62" y="1054"/>
                  </a:lnTo>
                  <a:lnTo>
                    <a:pt x="31" y="1240"/>
                  </a:lnTo>
                  <a:lnTo>
                    <a:pt x="16" y="1426"/>
                  </a:lnTo>
                  <a:lnTo>
                    <a:pt x="0" y="1643"/>
                  </a:lnTo>
                  <a:lnTo>
                    <a:pt x="0" y="1845"/>
                  </a:lnTo>
                  <a:lnTo>
                    <a:pt x="0" y="2077"/>
                  </a:lnTo>
                  <a:lnTo>
                    <a:pt x="16" y="2294"/>
                  </a:lnTo>
                  <a:lnTo>
                    <a:pt x="47" y="2527"/>
                  </a:lnTo>
                  <a:lnTo>
                    <a:pt x="78" y="2743"/>
                  </a:lnTo>
                  <a:lnTo>
                    <a:pt x="124" y="2945"/>
                  </a:lnTo>
                  <a:lnTo>
                    <a:pt x="186" y="3146"/>
                  </a:lnTo>
                  <a:lnTo>
                    <a:pt x="233" y="3332"/>
                  </a:lnTo>
                  <a:lnTo>
                    <a:pt x="295" y="3518"/>
                  </a:lnTo>
                  <a:lnTo>
                    <a:pt x="372" y="3673"/>
                  </a:lnTo>
                  <a:lnTo>
                    <a:pt x="450" y="3828"/>
                  </a:lnTo>
                  <a:lnTo>
                    <a:pt x="527" y="3968"/>
                  </a:lnTo>
                  <a:lnTo>
                    <a:pt x="605" y="4092"/>
                  </a:lnTo>
                  <a:lnTo>
                    <a:pt x="698" y="4185"/>
                  </a:lnTo>
                  <a:lnTo>
                    <a:pt x="791" y="4278"/>
                  </a:lnTo>
                  <a:lnTo>
                    <a:pt x="884" y="4340"/>
                  </a:lnTo>
                  <a:lnTo>
                    <a:pt x="977" y="4386"/>
                  </a:lnTo>
                  <a:lnTo>
                    <a:pt x="1070" y="4402"/>
                  </a:lnTo>
                  <a:lnTo>
                    <a:pt x="1163" y="4417"/>
                  </a:lnTo>
                  <a:lnTo>
                    <a:pt x="1271" y="4386"/>
                  </a:lnTo>
                  <a:lnTo>
                    <a:pt x="1349" y="4355"/>
                  </a:lnTo>
                  <a:lnTo>
                    <a:pt x="1442" y="4278"/>
                  </a:lnTo>
                  <a:lnTo>
                    <a:pt x="1519" y="4200"/>
                  </a:lnTo>
                  <a:lnTo>
                    <a:pt x="1597" y="4107"/>
                  </a:lnTo>
                  <a:lnTo>
                    <a:pt x="1659" y="3983"/>
                  </a:lnTo>
                  <a:lnTo>
                    <a:pt x="1721" y="3844"/>
                  </a:lnTo>
                  <a:lnTo>
                    <a:pt x="1767" y="3704"/>
                  </a:lnTo>
                  <a:lnTo>
                    <a:pt x="1814" y="3534"/>
                  </a:lnTo>
                  <a:lnTo>
                    <a:pt x="1860" y="3363"/>
                  </a:lnTo>
                  <a:lnTo>
                    <a:pt x="1876" y="3177"/>
                  </a:lnTo>
                  <a:lnTo>
                    <a:pt x="1907" y="2976"/>
                  </a:lnTo>
                  <a:lnTo>
                    <a:pt x="1922" y="2774"/>
                  </a:lnTo>
                  <a:lnTo>
                    <a:pt x="1922" y="2558"/>
                  </a:lnTo>
                  <a:lnTo>
                    <a:pt x="1907" y="2341"/>
                  </a:lnTo>
                  <a:lnTo>
                    <a:pt x="1891" y="2124"/>
                  </a:lnTo>
                  <a:lnTo>
                    <a:pt x="1876" y="1891"/>
                  </a:lnTo>
                  <a:lnTo>
                    <a:pt x="1829" y="1674"/>
                  </a:lnTo>
                  <a:lnTo>
                    <a:pt x="1798" y="1473"/>
                  </a:lnTo>
                  <a:lnTo>
                    <a:pt x="1736" y="1271"/>
                  </a:lnTo>
                  <a:lnTo>
                    <a:pt x="1690" y="1085"/>
                  </a:lnTo>
                  <a:lnTo>
                    <a:pt x="1612" y="899"/>
                  </a:lnTo>
                  <a:lnTo>
                    <a:pt x="1550" y="744"/>
                  </a:lnTo>
                  <a:lnTo>
                    <a:pt x="1473" y="589"/>
                  </a:lnTo>
                  <a:lnTo>
                    <a:pt x="1395" y="450"/>
                  </a:lnTo>
                  <a:lnTo>
                    <a:pt x="1302" y="326"/>
                  </a:lnTo>
                  <a:lnTo>
                    <a:pt x="1225" y="233"/>
                  </a:lnTo>
                  <a:lnTo>
                    <a:pt x="1132" y="140"/>
                  </a:lnTo>
                  <a:lnTo>
                    <a:pt x="1039" y="78"/>
                  </a:lnTo>
                  <a:lnTo>
                    <a:pt x="946" y="31"/>
                  </a:lnTo>
                  <a:lnTo>
                    <a:pt x="853" y="0"/>
                  </a:lnTo>
                  <a:close/>
                </a:path>
              </a:pathLst>
            </a:custGeom>
            <a:solidFill>
              <a:srgbClr val="2A1B1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28"/>
            <p:cNvSpPr/>
            <p:nvPr/>
          </p:nvSpPr>
          <p:spPr>
            <a:xfrm>
              <a:off x="-3193961" y="2344060"/>
              <a:ext cx="34407" cy="63004"/>
            </a:xfrm>
            <a:custGeom>
              <a:rect b="b" l="l" r="r" t="t"/>
              <a:pathLst>
                <a:path extrusionOk="0" h="4402" w="2404">
                  <a:moveTo>
                    <a:pt x="993" y="0"/>
                  </a:moveTo>
                  <a:lnTo>
                    <a:pt x="869" y="16"/>
                  </a:lnTo>
                  <a:lnTo>
                    <a:pt x="760" y="62"/>
                  </a:lnTo>
                  <a:lnTo>
                    <a:pt x="652" y="140"/>
                  </a:lnTo>
                  <a:lnTo>
                    <a:pt x="559" y="217"/>
                  </a:lnTo>
                  <a:lnTo>
                    <a:pt x="466" y="326"/>
                  </a:lnTo>
                  <a:lnTo>
                    <a:pt x="373" y="434"/>
                  </a:lnTo>
                  <a:lnTo>
                    <a:pt x="295" y="574"/>
                  </a:lnTo>
                  <a:lnTo>
                    <a:pt x="218" y="729"/>
                  </a:lnTo>
                  <a:lnTo>
                    <a:pt x="156" y="884"/>
                  </a:lnTo>
                  <a:lnTo>
                    <a:pt x="109" y="1070"/>
                  </a:lnTo>
                  <a:lnTo>
                    <a:pt x="63" y="1256"/>
                  </a:lnTo>
                  <a:lnTo>
                    <a:pt x="32" y="1457"/>
                  </a:lnTo>
                  <a:lnTo>
                    <a:pt x="16" y="1658"/>
                  </a:lnTo>
                  <a:lnTo>
                    <a:pt x="1" y="1875"/>
                  </a:lnTo>
                  <a:lnTo>
                    <a:pt x="16" y="2092"/>
                  </a:lnTo>
                  <a:lnTo>
                    <a:pt x="32" y="2309"/>
                  </a:lnTo>
                  <a:lnTo>
                    <a:pt x="47" y="2542"/>
                  </a:lnTo>
                  <a:lnTo>
                    <a:pt x="94" y="2759"/>
                  </a:lnTo>
                  <a:lnTo>
                    <a:pt x="140" y="2960"/>
                  </a:lnTo>
                  <a:lnTo>
                    <a:pt x="202" y="3162"/>
                  </a:lnTo>
                  <a:lnTo>
                    <a:pt x="264" y="3348"/>
                  </a:lnTo>
                  <a:lnTo>
                    <a:pt x="342" y="3534"/>
                  </a:lnTo>
                  <a:lnTo>
                    <a:pt x="435" y="3689"/>
                  </a:lnTo>
                  <a:lnTo>
                    <a:pt x="528" y="3844"/>
                  </a:lnTo>
                  <a:lnTo>
                    <a:pt x="621" y="3968"/>
                  </a:lnTo>
                  <a:lnTo>
                    <a:pt x="714" y="4092"/>
                  </a:lnTo>
                  <a:lnTo>
                    <a:pt x="822" y="4200"/>
                  </a:lnTo>
                  <a:lnTo>
                    <a:pt x="946" y="4278"/>
                  </a:lnTo>
                  <a:lnTo>
                    <a:pt x="1055" y="4340"/>
                  </a:lnTo>
                  <a:lnTo>
                    <a:pt x="1179" y="4386"/>
                  </a:lnTo>
                  <a:lnTo>
                    <a:pt x="1287" y="4402"/>
                  </a:lnTo>
                  <a:lnTo>
                    <a:pt x="1411" y="4402"/>
                  </a:lnTo>
                  <a:lnTo>
                    <a:pt x="1535" y="4386"/>
                  </a:lnTo>
                  <a:lnTo>
                    <a:pt x="1644" y="4340"/>
                  </a:lnTo>
                  <a:lnTo>
                    <a:pt x="1752" y="4278"/>
                  </a:lnTo>
                  <a:lnTo>
                    <a:pt x="1861" y="4185"/>
                  </a:lnTo>
                  <a:lnTo>
                    <a:pt x="1954" y="4092"/>
                  </a:lnTo>
                  <a:lnTo>
                    <a:pt x="2031" y="3968"/>
                  </a:lnTo>
                  <a:lnTo>
                    <a:pt x="2124" y="3828"/>
                  </a:lnTo>
                  <a:lnTo>
                    <a:pt x="2186" y="3689"/>
                  </a:lnTo>
                  <a:lnTo>
                    <a:pt x="2248" y="3518"/>
                  </a:lnTo>
                  <a:lnTo>
                    <a:pt x="2295" y="3348"/>
                  </a:lnTo>
                  <a:lnTo>
                    <a:pt x="2341" y="3162"/>
                  </a:lnTo>
                  <a:lnTo>
                    <a:pt x="2372" y="2960"/>
                  </a:lnTo>
                  <a:lnTo>
                    <a:pt x="2388" y="2743"/>
                  </a:lnTo>
                  <a:lnTo>
                    <a:pt x="2403" y="2542"/>
                  </a:lnTo>
                  <a:lnTo>
                    <a:pt x="2403" y="2309"/>
                  </a:lnTo>
                  <a:lnTo>
                    <a:pt x="2388" y="2092"/>
                  </a:lnTo>
                  <a:lnTo>
                    <a:pt x="2357" y="1860"/>
                  </a:lnTo>
                  <a:lnTo>
                    <a:pt x="2310" y="1643"/>
                  </a:lnTo>
                  <a:lnTo>
                    <a:pt x="2264" y="1442"/>
                  </a:lnTo>
                  <a:lnTo>
                    <a:pt x="2202" y="1240"/>
                  </a:lnTo>
                  <a:lnTo>
                    <a:pt x="2140" y="1054"/>
                  </a:lnTo>
                  <a:lnTo>
                    <a:pt x="2062" y="884"/>
                  </a:lnTo>
                  <a:lnTo>
                    <a:pt x="1985" y="713"/>
                  </a:lnTo>
                  <a:lnTo>
                    <a:pt x="1892" y="574"/>
                  </a:lnTo>
                  <a:lnTo>
                    <a:pt x="1799" y="434"/>
                  </a:lnTo>
                  <a:lnTo>
                    <a:pt x="1690" y="310"/>
                  </a:lnTo>
                  <a:lnTo>
                    <a:pt x="1582" y="217"/>
                  </a:lnTo>
                  <a:lnTo>
                    <a:pt x="1473" y="124"/>
                  </a:lnTo>
                  <a:lnTo>
                    <a:pt x="1349" y="62"/>
                  </a:lnTo>
                  <a:lnTo>
                    <a:pt x="1241" y="16"/>
                  </a:lnTo>
                  <a:lnTo>
                    <a:pt x="1117" y="0"/>
                  </a:lnTo>
                  <a:close/>
                </a:path>
              </a:pathLst>
            </a:custGeom>
            <a:solidFill>
              <a:srgbClr val="2A1B1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28"/>
            <p:cNvSpPr/>
            <p:nvPr/>
          </p:nvSpPr>
          <p:spPr>
            <a:xfrm>
              <a:off x="-3235439" y="2251329"/>
              <a:ext cx="69230" cy="58137"/>
            </a:xfrm>
            <a:custGeom>
              <a:rect b="b" l="l" r="r" t="t"/>
              <a:pathLst>
                <a:path extrusionOk="0" h="4062" w="4837">
                  <a:moveTo>
                    <a:pt x="4185" y="0"/>
                  </a:moveTo>
                  <a:lnTo>
                    <a:pt x="3813" y="31"/>
                  </a:lnTo>
                  <a:lnTo>
                    <a:pt x="3441" y="93"/>
                  </a:lnTo>
                  <a:lnTo>
                    <a:pt x="3085" y="202"/>
                  </a:lnTo>
                  <a:lnTo>
                    <a:pt x="2728" y="326"/>
                  </a:lnTo>
                  <a:lnTo>
                    <a:pt x="2558" y="403"/>
                  </a:lnTo>
                  <a:lnTo>
                    <a:pt x="2388" y="481"/>
                  </a:lnTo>
                  <a:lnTo>
                    <a:pt x="2217" y="574"/>
                  </a:lnTo>
                  <a:lnTo>
                    <a:pt x="2062" y="667"/>
                  </a:lnTo>
                  <a:lnTo>
                    <a:pt x="1737" y="884"/>
                  </a:lnTo>
                  <a:lnTo>
                    <a:pt x="1442" y="1116"/>
                  </a:lnTo>
                  <a:lnTo>
                    <a:pt x="1163" y="1380"/>
                  </a:lnTo>
                  <a:lnTo>
                    <a:pt x="915" y="1674"/>
                  </a:lnTo>
                  <a:lnTo>
                    <a:pt x="698" y="1969"/>
                  </a:lnTo>
                  <a:lnTo>
                    <a:pt x="497" y="2294"/>
                  </a:lnTo>
                  <a:lnTo>
                    <a:pt x="342" y="2620"/>
                  </a:lnTo>
                  <a:lnTo>
                    <a:pt x="202" y="2961"/>
                  </a:lnTo>
                  <a:lnTo>
                    <a:pt x="94" y="3302"/>
                  </a:lnTo>
                  <a:lnTo>
                    <a:pt x="1" y="3658"/>
                  </a:lnTo>
                  <a:lnTo>
                    <a:pt x="1" y="3751"/>
                  </a:lnTo>
                  <a:lnTo>
                    <a:pt x="32" y="3860"/>
                  </a:lnTo>
                  <a:lnTo>
                    <a:pt x="94" y="3953"/>
                  </a:lnTo>
                  <a:lnTo>
                    <a:pt x="171" y="4015"/>
                  </a:lnTo>
                  <a:lnTo>
                    <a:pt x="233" y="4046"/>
                  </a:lnTo>
                  <a:lnTo>
                    <a:pt x="311" y="4061"/>
                  </a:lnTo>
                  <a:lnTo>
                    <a:pt x="373" y="4061"/>
                  </a:lnTo>
                  <a:lnTo>
                    <a:pt x="435" y="4046"/>
                  </a:lnTo>
                  <a:lnTo>
                    <a:pt x="497" y="4015"/>
                  </a:lnTo>
                  <a:lnTo>
                    <a:pt x="543" y="3984"/>
                  </a:lnTo>
                  <a:lnTo>
                    <a:pt x="605" y="3937"/>
                  </a:lnTo>
                  <a:lnTo>
                    <a:pt x="636" y="3875"/>
                  </a:lnTo>
                  <a:lnTo>
                    <a:pt x="791" y="3596"/>
                  </a:lnTo>
                  <a:lnTo>
                    <a:pt x="962" y="3333"/>
                  </a:lnTo>
                  <a:lnTo>
                    <a:pt x="1132" y="3085"/>
                  </a:lnTo>
                  <a:lnTo>
                    <a:pt x="1318" y="2852"/>
                  </a:lnTo>
                  <a:lnTo>
                    <a:pt x="1520" y="2620"/>
                  </a:lnTo>
                  <a:lnTo>
                    <a:pt x="1737" y="2418"/>
                  </a:lnTo>
                  <a:lnTo>
                    <a:pt x="1954" y="2232"/>
                  </a:lnTo>
                  <a:lnTo>
                    <a:pt x="2186" y="2062"/>
                  </a:lnTo>
                  <a:lnTo>
                    <a:pt x="2434" y="1922"/>
                  </a:lnTo>
                  <a:lnTo>
                    <a:pt x="2682" y="1783"/>
                  </a:lnTo>
                  <a:lnTo>
                    <a:pt x="2821" y="1721"/>
                  </a:lnTo>
                  <a:lnTo>
                    <a:pt x="2945" y="1659"/>
                  </a:lnTo>
                  <a:lnTo>
                    <a:pt x="3209" y="1550"/>
                  </a:lnTo>
                  <a:lnTo>
                    <a:pt x="3488" y="1457"/>
                  </a:lnTo>
                  <a:lnTo>
                    <a:pt x="3767" y="1380"/>
                  </a:lnTo>
                  <a:lnTo>
                    <a:pt x="4356" y="1225"/>
                  </a:lnTo>
                  <a:lnTo>
                    <a:pt x="4371" y="1225"/>
                  </a:lnTo>
                  <a:lnTo>
                    <a:pt x="4464" y="1178"/>
                  </a:lnTo>
                  <a:lnTo>
                    <a:pt x="4557" y="1132"/>
                  </a:lnTo>
                  <a:lnTo>
                    <a:pt x="4635" y="1070"/>
                  </a:lnTo>
                  <a:lnTo>
                    <a:pt x="4712" y="992"/>
                  </a:lnTo>
                  <a:lnTo>
                    <a:pt x="4759" y="899"/>
                  </a:lnTo>
                  <a:lnTo>
                    <a:pt x="4805" y="806"/>
                  </a:lnTo>
                  <a:lnTo>
                    <a:pt x="4821" y="698"/>
                  </a:lnTo>
                  <a:lnTo>
                    <a:pt x="4836" y="589"/>
                  </a:lnTo>
                  <a:lnTo>
                    <a:pt x="4805" y="465"/>
                  </a:lnTo>
                  <a:lnTo>
                    <a:pt x="4774" y="341"/>
                  </a:lnTo>
                  <a:lnTo>
                    <a:pt x="4712" y="248"/>
                  </a:lnTo>
                  <a:lnTo>
                    <a:pt x="4619" y="155"/>
                  </a:lnTo>
                  <a:lnTo>
                    <a:pt x="4526" y="78"/>
                  </a:lnTo>
                  <a:lnTo>
                    <a:pt x="4418" y="31"/>
                  </a:lnTo>
                  <a:lnTo>
                    <a:pt x="4309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28"/>
            <p:cNvSpPr/>
            <p:nvPr/>
          </p:nvSpPr>
          <p:spPr>
            <a:xfrm>
              <a:off x="-3092800" y="2267960"/>
              <a:ext cx="84759" cy="26636"/>
            </a:xfrm>
            <a:custGeom>
              <a:rect b="b" l="l" r="r" t="t"/>
              <a:pathLst>
                <a:path extrusionOk="0" h="1861" w="5922">
                  <a:moveTo>
                    <a:pt x="2419" y="1"/>
                  </a:moveTo>
                  <a:lnTo>
                    <a:pt x="2233" y="16"/>
                  </a:lnTo>
                  <a:lnTo>
                    <a:pt x="2047" y="32"/>
                  </a:lnTo>
                  <a:lnTo>
                    <a:pt x="1861" y="63"/>
                  </a:lnTo>
                  <a:lnTo>
                    <a:pt x="1675" y="109"/>
                  </a:lnTo>
                  <a:lnTo>
                    <a:pt x="1303" y="202"/>
                  </a:lnTo>
                  <a:lnTo>
                    <a:pt x="962" y="326"/>
                  </a:lnTo>
                  <a:lnTo>
                    <a:pt x="621" y="481"/>
                  </a:lnTo>
                  <a:lnTo>
                    <a:pt x="295" y="667"/>
                  </a:lnTo>
                  <a:lnTo>
                    <a:pt x="218" y="729"/>
                  </a:lnTo>
                  <a:lnTo>
                    <a:pt x="140" y="807"/>
                  </a:lnTo>
                  <a:lnTo>
                    <a:pt x="78" y="884"/>
                  </a:lnTo>
                  <a:lnTo>
                    <a:pt x="47" y="993"/>
                  </a:lnTo>
                  <a:lnTo>
                    <a:pt x="16" y="1086"/>
                  </a:lnTo>
                  <a:lnTo>
                    <a:pt x="1" y="1194"/>
                  </a:lnTo>
                  <a:lnTo>
                    <a:pt x="16" y="1303"/>
                  </a:lnTo>
                  <a:lnTo>
                    <a:pt x="47" y="1411"/>
                  </a:lnTo>
                  <a:lnTo>
                    <a:pt x="94" y="1520"/>
                  </a:lnTo>
                  <a:lnTo>
                    <a:pt x="171" y="1613"/>
                  </a:lnTo>
                  <a:lnTo>
                    <a:pt x="264" y="1690"/>
                  </a:lnTo>
                  <a:lnTo>
                    <a:pt x="373" y="1752"/>
                  </a:lnTo>
                  <a:lnTo>
                    <a:pt x="481" y="1799"/>
                  </a:lnTo>
                  <a:lnTo>
                    <a:pt x="605" y="1814"/>
                  </a:lnTo>
                  <a:lnTo>
                    <a:pt x="729" y="1799"/>
                  </a:lnTo>
                  <a:lnTo>
                    <a:pt x="838" y="1768"/>
                  </a:lnTo>
                  <a:lnTo>
                    <a:pt x="853" y="1768"/>
                  </a:lnTo>
                  <a:lnTo>
                    <a:pt x="1427" y="1566"/>
                  </a:lnTo>
                  <a:lnTo>
                    <a:pt x="1706" y="1473"/>
                  </a:lnTo>
                  <a:lnTo>
                    <a:pt x="1985" y="1396"/>
                  </a:lnTo>
                  <a:lnTo>
                    <a:pt x="2264" y="1334"/>
                  </a:lnTo>
                  <a:lnTo>
                    <a:pt x="2403" y="1303"/>
                  </a:lnTo>
                  <a:lnTo>
                    <a:pt x="2543" y="1287"/>
                  </a:lnTo>
                  <a:lnTo>
                    <a:pt x="2821" y="1241"/>
                  </a:lnTo>
                  <a:lnTo>
                    <a:pt x="3116" y="1225"/>
                  </a:lnTo>
                  <a:lnTo>
                    <a:pt x="3395" y="1241"/>
                  </a:lnTo>
                  <a:lnTo>
                    <a:pt x="3689" y="1256"/>
                  </a:lnTo>
                  <a:lnTo>
                    <a:pt x="3984" y="1318"/>
                  </a:lnTo>
                  <a:lnTo>
                    <a:pt x="4263" y="1380"/>
                  </a:lnTo>
                  <a:lnTo>
                    <a:pt x="4557" y="1458"/>
                  </a:lnTo>
                  <a:lnTo>
                    <a:pt x="4852" y="1566"/>
                  </a:lnTo>
                  <a:lnTo>
                    <a:pt x="5131" y="1690"/>
                  </a:lnTo>
                  <a:lnTo>
                    <a:pt x="5410" y="1830"/>
                  </a:lnTo>
                  <a:lnTo>
                    <a:pt x="5425" y="1830"/>
                  </a:lnTo>
                  <a:lnTo>
                    <a:pt x="5518" y="1861"/>
                  </a:lnTo>
                  <a:lnTo>
                    <a:pt x="5627" y="1861"/>
                  </a:lnTo>
                  <a:lnTo>
                    <a:pt x="5735" y="1830"/>
                  </a:lnTo>
                  <a:lnTo>
                    <a:pt x="5813" y="1768"/>
                  </a:lnTo>
                  <a:lnTo>
                    <a:pt x="5859" y="1706"/>
                  </a:lnTo>
                  <a:lnTo>
                    <a:pt x="5890" y="1659"/>
                  </a:lnTo>
                  <a:lnTo>
                    <a:pt x="5906" y="1597"/>
                  </a:lnTo>
                  <a:lnTo>
                    <a:pt x="5921" y="1520"/>
                  </a:lnTo>
                  <a:lnTo>
                    <a:pt x="5906" y="1458"/>
                  </a:lnTo>
                  <a:lnTo>
                    <a:pt x="5890" y="1396"/>
                  </a:lnTo>
                  <a:lnTo>
                    <a:pt x="5859" y="1334"/>
                  </a:lnTo>
                  <a:lnTo>
                    <a:pt x="5813" y="1287"/>
                  </a:lnTo>
                  <a:lnTo>
                    <a:pt x="5549" y="1055"/>
                  </a:lnTo>
                  <a:lnTo>
                    <a:pt x="5255" y="822"/>
                  </a:lnTo>
                  <a:lnTo>
                    <a:pt x="4945" y="636"/>
                  </a:lnTo>
                  <a:lnTo>
                    <a:pt x="4635" y="450"/>
                  </a:lnTo>
                  <a:lnTo>
                    <a:pt x="4278" y="311"/>
                  </a:lnTo>
                  <a:lnTo>
                    <a:pt x="3937" y="187"/>
                  </a:lnTo>
                  <a:lnTo>
                    <a:pt x="3565" y="94"/>
                  </a:lnTo>
                  <a:lnTo>
                    <a:pt x="3193" y="32"/>
                  </a:lnTo>
                  <a:lnTo>
                    <a:pt x="2806" y="1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28"/>
            <p:cNvSpPr/>
            <p:nvPr/>
          </p:nvSpPr>
          <p:spPr>
            <a:xfrm>
              <a:off x="-3101230" y="2379540"/>
              <a:ext cx="83199" cy="141107"/>
            </a:xfrm>
            <a:custGeom>
              <a:rect b="b" l="l" r="r" t="t"/>
              <a:pathLst>
                <a:path extrusionOk="0" h="9859" w="5813">
                  <a:moveTo>
                    <a:pt x="295" y="1"/>
                  </a:moveTo>
                  <a:lnTo>
                    <a:pt x="233" y="16"/>
                  </a:lnTo>
                  <a:lnTo>
                    <a:pt x="187" y="32"/>
                  </a:lnTo>
                  <a:lnTo>
                    <a:pt x="140" y="63"/>
                  </a:lnTo>
                  <a:lnTo>
                    <a:pt x="94" y="94"/>
                  </a:lnTo>
                  <a:lnTo>
                    <a:pt x="63" y="140"/>
                  </a:lnTo>
                  <a:lnTo>
                    <a:pt x="32" y="187"/>
                  </a:lnTo>
                  <a:lnTo>
                    <a:pt x="16" y="233"/>
                  </a:lnTo>
                  <a:lnTo>
                    <a:pt x="1" y="295"/>
                  </a:lnTo>
                  <a:lnTo>
                    <a:pt x="1" y="543"/>
                  </a:lnTo>
                  <a:lnTo>
                    <a:pt x="1" y="776"/>
                  </a:lnTo>
                  <a:lnTo>
                    <a:pt x="32" y="1256"/>
                  </a:lnTo>
                  <a:lnTo>
                    <a:pt x="94" y="1737"/>
                  </a:lnTo>
                  <a:lnTo>
                    <a:pt x="202" y="2202"/>
                  </a:lnTo>
                  <a:lnTo>
                    <a:pt x="326" y="2667"/>
                  </a:lnTo>
                  <a:lnTo>
                    <a:pt x="497" y="3132"/>
                  </a:lnTo>
                  <a:lnTo>
                    <a:pt x="698" y="3566"/>
                  </a:lnTo>
                  <a:lnTo>
                    <a:pt x="915" y="4000"/>
                  </a:lnTo>
                  <a:lnTo>
                    <a:pt x="1179" y="4418"/>
                  </a:lnTo>
                  <a:lnTo>
                    <a:pt x="1458" y="4806"/>
                  </a:lnTo>
                  <a:lnTo>
                    <a:pt x="1768" y="5193"/>
                  </a:lnTo>
                  <a:lnTo>
                    <a:pt x="2109" y="5550"/>
                  </a:lnTo>
                  <a:lnTo>
                    <a:pt x="2465" y="5875"/>
                  </a:lnTo>
                  <a:lnTo>
                    <a:pt x="2853" y="6185"/>
                  </a:lnTo>
                  <a:lnTo>
                    <a:pt x="3256" y="6464"/>
                  </a:lnTo>
                  <a:lnTo>
                    <a:pt x="3689" y="6712"/>
                  </a:lnTo>
                  <a:lnTo>
                    <a:pt x="3906" y="6821"/>
                  </a:lnTo>
                  <a:lnTo>
                    <a:pt x="4139" y="6929"/>
                  </a:lnTo>
                  <a:lnTo>
                    <a:pt x="4526" y="7100"/>
                  </a:lnTo>
                  <a:lnTo>
                    <a:pt x="4650" y="7177"/>
                  </a:lnTo>
                  <a:lnTo>
                    <a:pt x="4712" y="7239"/>
                  </a:lnTo>
                  <a:lnTo>
                    <a:pt x="4728" y="7270"/>
                  </a:lnTo>
                  <a:lnTo>
                    <a:pt x="4743" y="7317"/>
                  </a:lnTo>
                  <a:lnTo>
                    <a:pt x="4728" y="7410"/>
                  </a:lnTo>
                  <a:lnTo>
                    <a:pt x="4681" y="7549"/>
                  </a:lnTo>
                  <a:lnTo>
                    <a:pt x="4619" y="7689"/>
                  </a:lnTo>
                  <a:lnTo>
                    <a:pt x="4526" y="7844"/>
                  </a:lnTo>
                  <a:lnTo>
                    <a:pt x="4418" y="7983"/>
                  </a:lnTo>
                  <a:lnTo>
                    <a:pt x="4294" y="8123"/>
                  </a:lnTo>
                  <a:lnTo>
                    <a:pt x="4154" y="8247"/>
                  </a:lnTo>
                  <a:lnTo>
                    <a:pt x="4015" y="8371"/>
                  </a:lnTo>
                  <a:lnTo>
                    <a:pt x="3860" y="8495"/>
                  </a:lnTo>
                  <a:lnTo>
                    <a:pt x="3689" y="8588"/>
                  </a:lnTo>
                  <a:lnTo>
                    <a:pt x="3519" y="8681"/>
                  </a:lnTo>
                  <a:lnTo>
                    <a:pt x="3348" y="8758"/>
                  </a:lnTo>
                  <a:lnTo>
                    <a:pt x="3163" y="8836"/>
                  </a:lnTo>
                  <a:lnTo>
                    <a:pt x="2977" y="8882"/>
                  </a:lnTo>
                  <a:lnTo>
                    <a:pt x="2775" y="8944"/>
                  </a:lnTo>
                  <a:lnTo>
                    <a:pt x="2574" y="8975"/>
                  </a:lnTo>
                  <a:lnTo>
                    <a:pt x="2372" y="9006"/>
                  </a:lnTo>
                  <a:lnTo>
                    <a:pt x="2171" y="9022"/>
                  </a:lnTo>
                  <a:lnTo>
                    <a:pt x="1752" y="9022"/>
                  </a:lnTo>
                  <a:lnTo>
                    <a:pt x="1318" y="9006"/>
                  </a:lnTo>
                  <a:lnTo>
                    <a:pt x="900" y="8944"/>
                  </a:lnTo>
                  <a:lnTo>
                    <a:pt x="838" y="8944"/>
                  </a:lnTo>
                  <a:lnTo>
                    <a:pt x="776" y="8960"/>
                  </a:lnTo>
                  <a:lnTo>
                    <a:pt x="714" y="8975"/>
                  </a:lnTo>
                  <a:lnTo>
                    <a:pt x="667" y="9006"/>
                  </a:lnTo>
                  <a:lnTo>
                    <a:pt x="621" y="9053"/>
                  </a:lnTo>
                  <a:lnTo>
                    <a:pt x="574" y="9099"/>
                  </a:lnTo>
                  <a:lnTo>
                    <a:pt x="559" y="9146"/>
                  </a:lnTo>
                  <a:lnTo>
                    <a:pt x="543" y="9208"/>
                  </a:lnTo>
                  <a:lnTo>
                    <a:pt x="528" y="9270"/>
                  </a:lnTo>
                  <a:lnTo>
                    <a:pt x="543" y="9316"/>
                  </a:lnTo>
                  <a:lnTo>
                    <a:pt x="574" y="9425"/>
                  </a:lnTo>
                  <a:lnTo>
                    <a:pt x="652" y="9502"/>
                  </a:lnTo>
                  <a:lnTo>
                    <a:pt x="683" y="9533"/>
                  </a:lnTo>
                  <a:lnTo>
                    <a:pt x="745" y="9549"/>
                  </a:lnTo>
                  <a:lnTo>
                    <a:pt x="962" y="9626"/>
                  </a:lnTo>
                  <a:lnTo>
                    <a:pt x="1194" y="9688"/>
                  </a:lnTo>
                  <a:lnTo>
                    <a:pt x="1442" y="9750"/>
                  </a:lnTo>
                  <a:lnTo>
                    <a:pt x="1675" y="9796"/>
                  </a:lnTo>
                  <a:lnTo>
                    <a:pt x="1923" y="9827"/>
                  </a:lnTo>
                  <a:lnTo>
                    <a:pt x="2171" y="9858"/>
                  </a:lnTo>
                  <a:lnTo>
                    <a:pt x="2667" y="9858"/>
                  </a:lnTo>
                  <a:lnTo>
                    <a:pt x="2915" y="9827"/>
                  </a:lnTo>
                  <a:lnTo>
                    <a:pt x="3178" y="9796"/>
                  </a:lnTo>
                  <a:lnTo>
                    <a:pt x="3426" y="9734"/>
                  </a:lnTo>
                  <a:lnTo>
                    <a:pt x="3674" y="9672"/>
                  </a:lnTo>
                  <a:lnTo>
                    <a:pt x="3922" y="9580"/>
                  </a:lnTo>
                  <a:lnTo>
                    <a:pt x="4170" y="9471"/>
                  </a:lnTo>
                  <a:lnTo>
                    <a:pt x="4402" y="9347"/>
                  </a:lnTo>
                  <a:lnTo>
                    <a:pt x="4619" y="9208"/>
                  </a:lnTo>
                  <a:lnTo>
                    <a:pt x="4836" y="9053"/>
                  </a:lnTo>
                  <a:lnTo>
                    <a:pt x="5038" y="8867"/>
                  </a:lnTo>
                  <a:lnTo>
                    <a:pt x="5224" y="8665"/>
                  </a:lnTo>
                  <a:lnTo>
                    <a:pt x="5394" y="8448"/>
                  </a:lnTo>
                  <a:lnTo>
                    <a:pt x="5549" y="8216"/>
                  </a:lnTo>
                  <a:lnTo>
                    <a:pt x="5611" y="8092"/>
                  </a:lnTo>
                  <a:lnTo>
                    <a:pt x="5673" y="7968"/>
                  </a:lnTo>
                  <a:lnTo>
                    <a:pt x="5735" y="7813"/>
                  </a:lnTo>
                  <a:lnTo>
                    <a:pt x="5782" y="7658"/>
                  </a:lnTo>
                  <a:lnTo>
                    <a:pt x="5813" y="7487"/>
                  </a:lnTo>
                  <a:lnTo>
                    <a:pt x="5813" y="7301"/>
                  </a:lnTo>
                  <a:lnTo>
                    <a:pt x="5813" y="7208"/>
                  </a:lnTo>
                  <a:lnTo>
                    <a:pt x="5797" y="7100"/>
                  </a:lnTo>
                  <a:lnTo>
                    <a:pt x="5751" y="6898"/>
                  </a:lnTo>
                  <a:lnTo>
                    <a:pt x="5704" y="6805"/>
                  </a:lnTo>
                  <a:lnTo>
                    <a:pt x="5658" y="6712"/>
                  </a:lnTo>
                  <a:lnTo>
                    <a:pt x="5611" y="6619"/>
                  </a:lnTo>
                  <a:lnTo>
                    <a:pt x="5534" y="6542"/>
                  </a:lnTo>
                  <a:lnTo>
                    <a:pt x="5410" y="6402"/>
                  </a:lnTo>
                  <a:lnTo>
                    <a:pt x="5270" y="6294"/>
                  </a:lnTo>
                  <a:lnTo>
                    <a:pt x="5131" y="6216"/>
                  </a:lnTo>
                  <a:lnTo>
                    <a:pt x="5007" y="6139"/>
                  </a:lnTo>
                  <a:lnTo>
                    <a:pt x="4557" y="5953"/>
                  </a:lnTo>
                  <a:lnTo>
                    <a:pt x="4185" y="5767"/>
                  </a:lnTo>
                  <a:lnTo>
                    <a:pt x="3813" y="5565"/>
                  </a:lnTo>
                  <a:lnTo>
                    <a:pt x="3457" y="5333"/>
                  </a:lnTo>
                  <a:lnTo>
                    <a:pt x="3132" y="5085"/>
                  </a:lnTo>
                  <a:lnTo>
                    <a:pt x="2806" y="4806"/>
                  </a:lnTo>
                  <a:lnTo>
                    <a:pt x="2512" y="4511"/>
                  </a:lnTo>
                  <a:lnTo>
                    <a:pt x="2233" y="4186"/>
                  </a:lnTo>
                  <a:lnTo>
                    <a:pt x="1969" y="3860"/>
                  </a:lnTo>
                  <a:lnTo>
                    <a:pt x="1721" y="3519"/>
                  </a:lnTo>
                  <a:lnTo>
                    <a:pt x="1504" y="3147"/>
                  </a:lnTo>
                  <a:lnTo>
                    <a:pt x="1303" y="2775"/>
                  </a:lnTo>
                  <a:lnTo>
                    <a:pt x="1132" y="2388"/>
                  </a:lnTo>
                  <a:lnTo>
                    <a:pt x="977" y="1985"/>
                  </a:lnTo>
                  <a:lnTo>
                    <a:pt x="853" y="1566"/>
                  </a:lnTo>
                  <a:lnTo>
                    <a:pt x="745" y="1148"/>
                  </a:lnTo>
                  <a:lnTo>
                    <a:pt x="667" y="729"/>
                  </a:lnTo>
                  <a:lnTo>
                    <a:pt x="636" y="295"/>
                  </a:lnTo>
                  <a:lnTo>
                    <a:pt x="621" y="295"/>
                  </a:lnTo>
                  <a:lnTo>
                    <a:pt x="621" y="233"/>
                  </a:lnTo>
                  <a:lnTo>
                    <a:pt x="590" y="171"/>
                  </a:lnTo>
                  <a:lnTo>
                    <a:pt x="559" y="125"/>
                  </a:lnTo>
                  <a:lnTo>
                    <a:pt x="528" y="78"/>
                  </a:lnTo>
                  <a:lnTo>
                    <a:pt x="481" y="47"/>
                  </a:lnTo>
                  <a:lnTo>
                    <a:pt x="419" y="16"/>
                  </a:lnTo>
                  <a:lnTo>
                    <a:pt x="35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28"/>
            <p:cNvSpPr/>
            <p:nvPr/>
          </p:nvSpPr>
          <p:spPr>
            <a:xfrm>
              <a:off x="-3189739" y="2563442"/>
              <a:ext cx="145315" cy="33964"/>
            </a:xfrm>
            <a:custGeom>
              <a:rect b="b" l="l" r="r" t="t"/>
              <a:pathLst>
                <a:path extrusionOk="0" h="2373" w="10153">
                  <a:moveTo>
                    <a:pt x="9052" y="1"/>
                  </a:moveTo>
                  <a:lnTo>
                    <a:pt x="8944" y="16"/>
                  </a:lnTo>
                  <a:lnTo>
                    <a:pt x="8727" y="78"/>
                  </a:lnTo>
                  <a:lnTo>
                    <a:pt x="8479" y="171"/>
                  </a:lnTo>
                  <a:lnTo>
                    <a:pt x="8231" y="295"/>
                  </a:lnTo>
                  <a:lnTo>
                    <a:pt x="7750" y="543"/>
                  </a:lnTo>
                  <a:lnTo>
                    <a:pt x="7518" y="636"/>
                  </a:lnTo>
                  <a:lnTo>
                    <a:pt x="7316" y="714"/>
                  </a:lnTo>
                  <a:lnTo>
                    <a:pt x="7037" y="776"/>
                  </a:lnTo>
                  <a:lnTo>
                    <a:pt x="6758" y="822"/>
                  </a:lnTo>
                  <a:lnTo>
                    <a:pt x="6479" y="869"/>
                  </a:lnTo>
                  <a:lnTo>
                    <a:pt x="6185" y="900"/>
                  </a:lnTo>
                  <a:lnTo>
                    <a:pt x="5906" y="915"/>
                  </a:lnTo>
                  <a:lnTo>
                    <a:pt x="5627" y="915"/>
                  </a:lnTo>
                  <a:lnTo>
                    <a:pt x="5332" y="900"/>
                  </a:lnTo>
                  <a:lnTo>
                    <a:pt x="5053" y="884"/>
                  </a:lnTo>
                  <a:lnTo>
                    <a:pt x="4774" y="853"/>
                  </a:lnTo>
                  <a:lnTo>
                    <a:pt x="4511" y="807"/>
                  </a:lnTo>
                  <a:lnTo>
                    <a:pt x="3968" y="698"/>
                  </a:lnTo>
                  <a:lnTo>
                    <a:pt x="2883" y="450"/>
                  </a:lnTo>
                  <a:lnTo>
                    <a:pt x="2341" y="342"/>
                  </a:lnTo>
                  <a:lnTo>
                    <a:pt x="2077" y="295"/>
                  </a:lnTo>
                  <a:lnTo>
                    <a:pt x="1798" y="249"/>
                  </a:lnTo>
                  <a:lnTo>
                    <a:pt x="1535" y="218"/>
                  </a:lnTo>
                  <a:lnTo>
                    <a:pt x="1256" y="202"/>
                  </a:lnTo>
                  <a:lnTo>
                    <a:pt x="992" y="202"/>
                  </a:lnTo>
                  <a:lnTo>
                    <a:pt x="713" y="218"/>
                  </a:lnTo>
                  <a:lnTo>
                    <a:pt x="589" y="233"/>
                  </a:lnTo>
                  <a:lnTo>
                    <a:pt x="481" y="264"/>
                  </a:lnTo>
                  <a:lnTo>
                    <a:pt x="357" y="295"/>
                  </a:lnTo>
                  <a:lnTo>
                    <a:pt x="264" y="357"/>
                  </a:lnTo>
                  <a:lnTo>
                    <a:pt x="186" y="450"/>
                  </a:lnTo>
                  <a:lnTo>
                    <a:pt x="124" y="543"/>
                  </a:lnTo>
                  <a:lnTo>
                    <a:pt x="78" y="652"/>
                  </a:lnTo>
                  <a:lnTo>
                    <a:pt x="47" y="760"/>
                  </a:lnTo>
                  <a:lnTo>
                    <a:pt x="16" y="962"/>
                  </a:lnTo>
                  <a:lnTo>
                    <a:pt x="0" y="1148"/>
                  </a:lnTo>
                  <a:lnTo>
                    <a:pt x="605" y="1380"/>
                  </a:lnTo>
                  <a:lnTo>
                    <a:pt x="1209" y="1597"/>
                  </a:lnTo>
                  <a:lnTo>
                    <a:pt x="1829" y="1783"/>
                  </a:lnTo>
                  <a:lnTo>
                    <a:pt x="2449" y="1954"/>
                  </a:lnTo>
                  <a:lnTo>
                    <a:pt x="3085" y="2078"/>
                  </a:lnTo>
                  <a:lnTo>
                    <a:pt x="3720" y="2186"/>
                  </a:lnTo>
                  <a:lnTo>
                    <a:pt x="4356" y="2279"/>
                  </a:lnTo>
                  <a:lnTo>
                    <a:pt x="5007" y="2326"/>
                  </a:lnTo>
                  <a:lnTo>
                    <a:pt x="5642" y="2357"/>
                  </a:lnTo>
                  <a:lnTo>
                    <a:pt x="6293" y="2372"/>
                  </a:lnTo>
                  <a:lnTo>
                    <a:pt x="6944" y="2341"/>
                  </a:lnTo>
                  <a:lnTo>
                    <a:pt x="7580" y="2295"/>
                  </a:lnTo>
                  <a:lnTo>
                    <a:pt x="8231" y="2217"/>
                  </a:lnTo>
                  <a:lnTo>
                    <a:pt x="8866" y="2109"/>
                  </a:lnTo>
                  <a:lnTo>
                    <a:pt x="9501" y="1985"/>
                  </a:lnTo>
                  <a:lnTo>
                    <a:pt x="10121" y="1830"/>
                  </a:lnTo>
                  <a:lnTo>
                    <a:pt x="10152" y="1520"/>
                  </a:lnTo>
                  <a:lnTo>
                    <a:pt x="10137" y="1194"/>
                  </a:lnTo>
                  <a:lnTo>
                    <a:pt x="10121" y="1055"/>
                  </a:lnTo>
                  <a:lnTo>
                    <a:pt x="10090" y="900"/>
                  </a:lnTo>
                  <a:lnTo>
                    <a:pt x="10059" y="760"/>
                  </a:lnTo>
                  <a:lnTo>
                    <a:pt x="10013" y="636"/>
                  </a:lnTo>
                  <a:lnTo>
                    <a:pt x="9951" y="512"/>
                  </a:lnTo>
                  <a:lnTo>
                    <a:pt x="9873" y="388"/>
                  </a:lnTo>
                  <a:lnTo>
                    <a:pt x="9796" y="295"/>
                  </a:lnTo>
                  <a:lnTo>
                    <a:pt x="9687" y="202"/>
                  </a:lnTo>
                  <a:lnTo>
                    <a:pt x="9579" y="125"/>
                  </a:lnTo>
                  <a:lnTo>
                    <a:pt x="9455" y="78"/>
                  </a:lnTo>
                  <a:lnTo>
                    <a:pt x="9300" y="32"/>
                  </a:lnTo>
                  <a:lnTo>
                    <a:pt x="91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28"/>
            <p:cNvSpPr/>
            <p:nvPr/>
          </p:nvSpPr>
          <p:spPr>
            <a:xfrm>
              <a:off x="-3155804" y="2620677"/>
              <a:ext cx="76558" cy="17103"/>
            </a:xfrm>
            <a:custGeom>
              <a:rect b="b" l="l" r="r" t="t"/>
              <a:pathLst>
                <a:path extrusionOk="0" h="1195" w="5349">
                  <a:moveTo>
                    <a:pt x="2171" y="1"/>
                  </a:moveTo>
                  <a:lnTo>
                    <a:pt x="1799" y="32"/>
                  </a:lnTo>
                  <a:lnTo>
                    <a:pt x="1442" y="78"/>
                  </a:lnTo>
                  <a:lnTo>
                    <a:pt x="1070" y="140"/>
                  </a:lnTo>
                  <a:lnTo>
                    <a:pt x="714" y="218"/>
                  </a:lnTo>
                  <a:lnTo>
                    <a:pt x="357" y="311"/>
                  </a:lnTo>
                  <a:lnTo>
                    <a:pt x="1" y="419"/>
                  </a:lnTo>
                  <a:lnTo>
                    <a:pt x="311" y="574"/>
                  </a:lnTo>
                  <a:lnTo>
                    <a:pt x="636" y="714"/>
                  </a:lnTo>
                  <a:lnTo>
                    <a:pt x="962" y="838"/>
                  </a:lnTo>
                  <a:lnTo>
                    <a:pt x="1287" y="946"/>
                  </a:lnTo>
                  <a:lnTo>
                    <a:pt x="1628" y="1039"/>
                  </a:lnTo>
                  <a:lnTo>
                    <a:pt x="1969" y="1101"/>
                  </a:lnTo>
                  <a:lnTo>
                    <a:pt x="2310" y="1163"/>
                  </a:lnTo>
                  <a:lnTo>
                    <a:pt x="2667" y="1194"/>
                  </a:lnTo>
                  <a:lnTo>
                    <a:pt x="3349" y="1194"/>
                  </a:lnTo>
                  <a:lnTo>
                    <a:pt x="3705" y="1163"/>
                  </a:lnTo>
                  <a:lnTo>
                    <a:pt x="4046" y="1117"/>
                  </a:lnTo>
                  <a:lnTo>
                    <a:pt x="4372" y="1039"/>
                  </a:lnTo>
                  <a:lnTo>
                    <a:pt x="4713" y="946"/>
                  </a:lnTo>
                  <a:lnTo>
                    <a:pt x="5038" y="838"/>
                  </a:lnTo>
                  <a:lnTo>
                    <a:pt x="5348" y="698"/>
                  </a:lnTo>
                  <a:lnTo>
                    <a:pt x="5069" y="559"/>
                  </a:lnTo>
                  <a:lnTo>
                    <a:pt x="4775" y="435"/>
                  </a:lnTo>
                  <a:lnTo>
                    <a:pt x="4465" y="326"/>
                  </a:lnTo>
                  <a:lnTo>
                    <a:pt x="4170" y="233"/>
                  </a:lnTo>
                  <a:lnTo>
                    <a:pt x="3860" y="140"/>
                  </a:lnTo>
                  <a:lnTo>
                    <a:pt x="3550" y="78"/>
                  </a:lnTo>
                  <a:lnTo>
                    <a:pt x="3225" y="32"/>
                  </a:lnTo>
                  <a:lnTo>
                    <a:pt x="2915" y="16"/>
                  </a:lnTo>
                  <a:lnTo>
                    <a:pt x="2543" y="1"/>
                  </a:lnTo>
                  <a:close/>
                </a:path>
              </a:pathLst>
            </a:custGeom>
            <a:solidFill>
              <a:srgbClr val="C4282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28"/>
            <p:cNvSpPr/>
            <p:nvPr/>
          </p:nvSpPr>
          <p:spPr>
            <a:xfrm>
              <a:off x="-3189739" y="2579858"/>
              <a:ext cx="144871" cy="50824"/>
            </a:xfrm>
            <a:custGeom>
              <a:rect b="b" l="l" r="r" t="t"/>
              <a:pathLst>
                <a:path extrusionOk="0" h="3551" w="10122">
                  <a:moveTo>
                    <a:pt x="0" y="1"/>
                  </a:moveTo>
                  <a:lnTo>
                    <a:pt x="0" y="156"/>
                  </a:lnTo>
                  <a:lnTo>
                    <a:pt x="16" y="311"/>
                  </a:lnTo>
                  <a:lnTo>
                    <a:pt x="31" y="466"/>
                  </a:lnTo>
                  <a:lnTo>
                    <a:pt x="62" y="621"/>
                  </a:lnTo>
                  <a:lnTo>
                    <a:pt x="109" y="760"/>
                  </a:lnTo>
                  <a:lnTo>
                    <a:pt x="155" y="915"/>
                  </a:lnTo>
                  <a:lnTo>
                    <a:pt x="279" y="1210"/>
                  </a:lnTo>
                  <a:lnTo>
                    <a:pt x="450" y="1504"/>
                  </a:lnTo>
                  <a:lnTo>
                    <a:pt x="620" y="1768"/>
                  </a:lnTo>
                  <a:lnTo>
                    <a:pt x="822" y="2031"/>
                  </a:lnTo>
                  <a:lnTo>
                    <a:pt x="1039" y="2264"/>
                  </a:lnTo>
                  <a:lnTo>
                    <a:pt x="1349" y="2558"/>
                  </a:lnTo>
                  <a:lnTo>
                    <a:pt x="1674" y="2822"/>
                  </a:lnTo>
                  <a:lnTo>
                    <a:pt x="2015" y="3054"/>
                  </a:lnTo>
                  <a:lnTo>
                    <a:pt x="2372" y="3271"/>
                  </a:lnTo>
                  <a:lnTo>
                    <a:pt x="2728" y="3163"/>
                  </a:lnTo>
                  <a:lnTo>
                    <a:pt x="3085" y="3070"/>
                  </a:lnTo>
                  <a:lnTo>
                    <a:pt x="3441" y="2992"/>
                  </a:lnTo>
                  <a:lnTo>
                    <a:pt x="3813" y="2930"/>
                  </a:lnTo>
                  <a:lnTo>
                    <a:pt x="4170" y="2884"/>
                  </a:lnTo>
                  <a:lnTo>
                    <a:pt x="4542" y="2853"/>
                  </a:lnTo>
                  <a:lnTo>
                    <a:pt x="4914" y="2853"/>
                  </a:lnTo>
                  <a:lnTo>
                    <a:pt x="5286" y="2868"/>
                  </a:lnTo>
                  <a:lnTo>
                    <a:pt x="5596" y="2884"/>
                  </a:lnTo>
                  <a:lnTo>
                    <a:pt x="5921" y="2930"/>
                  </a:lnTo>
                  <a:lnTo>
                    <a:pt x="6231" y="2992"/>
                  </a:lnTo>
                  <a:lnTo>
                    <a:pt x="6541" y="3085"/>
                  </a:lnTo>
                  <a:lnTo>
                    <a:pt x="6836" y="3178"/>
                  </a:lnTo>
                  <a:lnTo>
                    <a:pt x="7146" y="3287"/>
                  </a:lnTo>
                  <a:lnTo>
                    <a:pt x="7440" y="3411"/>
                  </a:lnTo>
                  <a:lnTo>
                    <a:pt x="7719" y="3550"/>
                  </a:lnTo>
                  <a:lnTo>
                    <a:pt x="8014" y="3411"/>
                  </a:lnTo>
                  <a:lnTo>
                    <a:pt x="8308" y="3240"/>
                  </a:lnTo>
                  <a:lnTo>
                    <a:pt x="8587" y="3054"/>
                  </a:lnTo>
                  <a:lnTo>
                    <a:pt x="8851" y="2837"/>
                  </a:lnTo>
                  <a:lnTo>
                    <a:pt x="9099" y="2605"/>
                  </a:lnTo>
                  <a:lnTo>
                    <a:pt x="9331" y="2357"/>
                  </a:lnTo>
                  <a:lnTo>
                    <a:pt x="9563" y="2078"/>
                  </a:lnTo>
                  <a:lnTo>
                    <a:pt x="9765" y="1783"/>
                  </a:lnTo>
                  <a:lnTo>
                    <a:pt x="9889" y="1566"/>
                  </a:lnTo>
                  <a:lnTo>
                    <a:pt x="9982" y="1287"/>
                  </a:lnTo>
                  <a:lnTo>
                    <a:pt x="10075" y="993"/>
                  </a:lnTo>
                  <a:lnTo>
                    <a:pt x="10121" y="683"/>
                  </a:lnTo>
                  <a:lnTo>
                    <a:pt x="9501" y="838"/>
                  </a:lnTo>
                  <a:lnTo>
                    <a:pt x="8866" y="962"/>
                  </a:lnTo>
                  <a:lnTo>
                    <a:pt x="8231" y="1070"/>
                  </a:lnTo>
                  <a:lnTo>
                    <a:pt x="7580" y="1148"/>
                  </a:lnTo>
                  <a:lnTo>
                    <a:pt x="6944" y="1194"/>
                  </a:lnTo>
                  <a:lnTo>
                    <a:pt x="6293" y="1225"/>
                  </a:lnTo>
                  <a:lnTo>
                    <a:pt x="5642" y="1210"/>
                  </a:lnTo>
                  <a:lnTo>
                    <a:pt x="5007" y="1179"/>
                  </a:lnTo>
                  <a:lnTo>
                    <a:pt x="4356" y="1132"/>
                  </a:lnTo>
                  <a:lnTo>
                    <a:pt x="3720" y="1039"/>
                  </a:lnTo>
                  <a:lnTo>
                    <a:pt x="3085" y="931"/>
                  </a:lnTo>
                  <a:lnTo>
                    <a:pt x="2449" y="807"/>
                  </a:lnTo>
                  <a:lnTo>
                    <a:pt x="1829" y="636"/>
                  </a:lnTo>
                  <a:lnTo>
                    <a:pt x="1209" y="450"/>
                  </a:lnTo>
                  <a:lnTo>
                    <a:pt x="605" y="23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63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28"/>
            <p:cNvSpPr/>
            <p:nvPr/>
          </p:nvSpPr>
          <p:spPr>
            <a:xfrm>
              <a:off x="-3508951" y="2409940"/>
              <a:ext cx="76543" cy="106485"/>
            </a:xfrm>
            <a:custGeom>
              <a:rect b="b" l="l" r="r" t="t"/>
              <a:pathLst>
                <a:path extrusionOk="0" h="7440" w="5348">
                  <a:moveTo>
                    <a:pt x="3022" y="0"/>
                  </a:moveTo>
                  <a:lnTo>
                    <a:pt x="2821" y="31"/>
                  </a:lnTo>
                  <a:lnTo>
                    <a:pt x="2604" y="78"/>
                  </a:lnTo>
                  <a:lnTo>
                    <a:pt x="2402" y="140"/>
                  </a:lnTo>
                  <a:lnTo>
                    <a:pt x="2201" y="217"/>
                  </a:lnTo>
                  <a:lnTo>
                    <a:pt x="2015" y="295"/>
                  </a:lnTo>
                  <a:lnTo>
                    <a:pt x="1829" y="403"/>
                  </a:lnTo>
                  <a:lnTo>
                    <a:pt x="1658" y="512"/>
                  </a:lnTo>
                  <a:lnTo>
                    <a:pt x="1488" y="636"/>
                  </a:lnTo>
                  <a:lnTo>
                    <a:pt x="1317" y="760"/>
                  </a:lnTo>
                  <a:lnTo>
                    <a:pt x="1178" y="899"/>
                  </a:lnTo>
                  <a:lnTo>
                    <a:pt x="1023" y="1039"/>
                  </a:lnTo>
                  <a:lnTo>
                    <a:pt x="899" y="1194"/>
                  </a:lnTo>
                  <a:lnTo>
                    <a:pt x="760" y="1364"/>
                  </a:lnTo>
                  <a:lnTo>
                    <a:pt x="651" y="1535"/>
                  </a:lnTo>
                  <a:lnTo>
                    <a:pt x="543" y="1705"/>
                  </a:lnTo>
                  <a:lnTo>
                    <a:pt x="450" y="1891"/>
                  </a:lnTo>
                  <a:lnTo>
                    <a:pt x="357" y="2077"/>
                  </a:lnTo>
                  <a:lnTo>
                    <a:pt x="279" y="2263"/>
                  </a:lnTo>
                  <a:lnTo>
                    <a:pt x="202" y="2449"/>
                  </a:lnTo>
                  <a:lnTo>
                    <a:pt x="155" y="2651"/>
                  </a:lnTo>
                  <a:lnTo>
                    <a:pt x="93" y="2837"/>
                  </a:lnTo>
                  <a:lnTo>
                    <a:pt x="62" y="3038"/>
                  </a:lnTo>
                  <a:lnTo>
                    <a:pt x="31" y="3240"/>
                  </a:lnTo>
                  <a:lnTo>
                    <a:pt x="16" y="3441"/>
                  </a:lnTo>
                  <a:lnTo>
                    <a:pt x="0" y="3643"/>
                  </a:lnTo>
                  <a:lnTo>
                    <a:pt x="16" y="3844"/>
                  </a:lnTo>
                  <a:lnTo>
                    <a:pt x="16" y="4061"/>
                  </a:lnTo>
                  <a:lnTo>
                    <a:pt x="47" y="4263"/>
                  </a:lnTo>
                  <a:lnTo>
                    <a:pt x="78" y="4449"/>
                  </a:lnTo>
                  <a:lnTo>
                    <a:pt x="124" y="4650"/>
                  </a:lnTo>
                  <a:lnTo>
                    <a:pt x="186" y="4852"/>
                  </a:lnTo>
                  <a:lnTo>
                    <a:pt x="248" y="5038"/>
                  </a:lnTo>
                  <a:lnTo>
                    <a:pt x="326" y="5224"/>
                  </a:lnTo>
                  <a:lnTo>
                    <a:pt x="419" y="5410"/>
                  </a:lnTo>
                  <a:lnTo>
                    <a:pt x="512" y="5596"/>
                  </a:lnTo>
                  <a:lnTo>
                    <a:pt x="620" y="5766"/>
                  </a:lnTo>
                  <a:lnTo>
                    <a:pt x="729" y="5921"/>
                  </a:lnTo>
                  <a:lnTo>
                    <a:pt x="853" y="6092"/>
                  </a:lnTo>
                  <a:lnTo>
                    <a:pt x="992" y="6231"/>
                  </a:lnTo>
                  <a:lnTo>
                    <a:pt x="1116" y="6386"/>
                  </a:lnTo>
                  <a:lnTo>
                    <a:pt x="1271" y="6510"/>
                  </a:lnTo>
                  <a:lnTo>
                    <a:pt x="1426" y="6650"/>
                  </a:lnTo>
                  <a:lnTo>
                    <a:pt x="1581" y="6774"/>
                  </a:lnTo>
                  <a:lnTo>
                    <a:pt x="1736" y="6882"/>
                  </a:lnTo>
                  <a:lnTo>
                    <a:pt x="1906" y="6975"/>
                  </a:lnTo>
                  <a:lnTo>
                    <a:pt x="2077" y="7068"/>
                  </a:lnTo>
                  <a:lnTo>
                    <a:pt x="2263" y="7161"/>
                  </a:lnTo>
                  <a:lnTo>
                    <a:pt x="2449" y="7239"/>
                  </a:lnTo>
                  <a:lnTo>
                    <a:pt x="2635" y="7301"/>
                  </a:lnTo>
                  <a:lnTo>
                    <a:pt x="2821" y="7363"/>
                  </a:lnTo>
                  <a:lnTo>
                    <a:pt x="3007" y="7394"/>
                  </a:lnTo>
                  <a:lnTo>
                    <a:pt x="3208" y="7440"/>
                  </a:lnTo>
                  <a:lnTo>
                    <a:pt x="3270" y="7440"/>
                  </a:lnTo>
                  <a:lnTo>
                    <a:pt x="3332" y="7425"/>
                  </a:lnTo>
                  <a:lnTo>
                    <a:pt x="3394" y="7409"/>
                  </a:lnTo>
                  <a:lnTo>
                    <a:pt x="3441" y="7378"/>
                  </a:lnTo>
                  <a:lnTo>
                    <a:pt x="3487" y="7332"/>
                  </a:lnTo>
                  <a:lnTo>
                    <a:pt x="3534" y="7285"/>
                  </a:lnTo>
                  <a:lnTo>
                    <a:pt x="3565" y="7223"/>
                  </a:lnTo>
                  <a:lnTo>
                    <a:pt x="3580" y="7161"/>
                  </a:lnTo>
                  <a:lnTo>
                    <a:pt x="3580" y="7099"/>
                  </a:lnTo>
                  <a:lnTo>
                    <a:pt x="3565" y="7037"/>
                  </a:lnTo>
                  <a:lnTo>
                    <a:pt x="3549" y="6975"/>
                  </a:lnTo>
                  <a:lnTo>
                    <a:pt x="3518" y="6929"/>
                  </a:lnTo>
                  <a:lnTo>
                    <a:pt x="3487" y="6882"/>
                  </a:lnTo>
                  <a:lnTo>
                    <a:pt x="3441" y="6851"/>
                  </a:lnTo>
                  <a:lnTo>
                    <a:pt x="3394" y="6820"/>
                  </a:lnTo>
                  <a:lnTo>
                    <a:pt x="3332" y="6789"/>
                  </a:lnTo>
                  <a:lnTo>
                    <a:pt x="3022" y="6696"/>
                  </a:lnTo>
                  <a:lnTo>
                    <a:pt x="2743" y="6557"/>
                  </a:lnTo>
                  <a:lnTo>
                    <a:pt x="2464" y="6402"/>
                  </a:lnTo>
                  <a:lnTo>
                    <a:pt x="2201" y="6216"/>
                  </a:lnTo>
                  <a:lnTo>
                    <a:pt x="1968" y="6014"/>
                  </a:lnTo>
                  <a:lnTo>
                    <a:pt x="1751" y="5797"/>
                  </a:lnTo>
                  <a:lnTo>
                    <a:pt x="1550" y="5549"/>
                  </a:lnTo>
                  <a:lnTo>
                    <a:pt x="1379" y="5286"/>
                  </a:lnTo>
                  <a:lnTo>
                    <a:pt x="1240" y="5007"/>
                  </a:lnTo>
                  <a:lnTo>
                    <a:pt x="1132" y="4728"/>
                  </a:lnTo>
                  <a:lnTo>
                    <a:pt x="1054" y="4433"/>
                  </a:lnTo>
                  <a:lnTo>
                    <a:pt x="1008" y="4139"/>
                  </a:lnTo>
                  <a:lnTo>
                    <a:pt x="992" y="3829"/>
                  </a:lnTo>
                  <a:lnTo>
                    <a:pt x="1008" y="3519"/>
                  </a:lnTo>
                  <a:lnTo>
                    <a:pt x="1054" y="3224"/>
                  </a:lnTo>
                  <a:lnTo>
                    <a:pt x="1116" y="2914"/>
                  </a:lnTo>
                  <a:lnTo>
                    <a:pt x="1163" y="2806"/>
                  </a:lnTo>
                  <a:lnTo>
                    <a:pt x="1426" y="3054"/>
                  </a:lnTo>
                  <a:lnTo>
                    <a:pt x="1689" y="3286"/>
                  </a:lnTo>
                  <a:lnTo>
                    <a:pt x="1968" y="3519"/>
                  </a:lnTo>
                  <a:lnTo>
                    <a:pt x="2278" y="3705"/>
                  </a:lnTo>
                  <a:lnTo>
                    <a:pt x="2526" y="3844"/>
                  </a:lnTo>
                  <a:lnTo>
                    <a:pt x="2790" y="3953"/>
                  </a:lnTo>
                  <a:lnTo>
                    <a:pt x="3053" y="4046"/>
                  </a:lnTo>
                  <a:lnTo>
                    <a:pt x="3332" y="4108"/>
                  </a:lnTo>
                  <a:lnTo>
                    <a:pt x="3611" y="4139"/>
                  </a:lnTo>
                  <a:lnTo>
                    <a:pt x="3906" y="4139"/>
                  </a:lnTo>
                  <a:lnTo>
                    <a:pt x="4185" y="4108"/>
                  </a:lnTo>
                  <a:lnTo>
                    <a:pt x="4324" y="4092"/>
                  </a:lnTo>
                  <a:lnTo>
                    <a:pt x="4464" y="4046"/>
                  </a:lnTo>
                  <a:lnTo>
                    <a:pt x="4510" y="4030"/>
                  </a:lnTo>
                  <a:lnTo>
                    <a:pt x="4541" y="3999"/>
                  </a:lnTo>
                  <a:lnTo>
                    <a:pt x="4603" y="3937"/>
                  </a:lnTo>
                  <a:lnTo>
                    <a:pt x="4634" y="3844"/>
                  </a:lnTo>
                  <a:lnTo>
                    <a:pt x="4634" y="3798"/>
                  </a:lnTo>
                  <a:lnTo>
                    <a:pt x="4619" y="3751"/>
                  </a:lnTo>
                  <a:lnTo>
                    <a:pt x="4572" y="3689"/>
                  </a:lnTo>
                  <a:lnTo>
                    <a:pt x="4510" y="3627"/>
                  </a:lnTo>
                  <a:lnTo>
                    <a:pt x="4448" y="3596"/>
                  </a:lnTo>
                  <a:lnTo>
                    <a:pt x="4355" y="3596"/>
                  </a:lnTo>
                  <a:lnTo>
                    <a:pt x="4138" y="3627"/>
                  </a:lnTo>
                  <a:lnTo>
                    <a:pt x="3906" y="3612"/>
                  </a:lnTo>
                  <a:lnTo>
                    <a:pt x="3689" y="3581"/>
                  </a:lnTo>
                  <a:lnTo>
                    <a:pt x="3472" y="3519"/>
                  </a:lnTo>
                  <a:lnTo>
                    <a:pt x="3270" y="3441"/>
                  </a:lnTo>
                  <a:lnTo>
                    <a:pt x="3069" y="3348"/>
                  </a:lnTo>
                  <a:lnTo>
                    <a:pt x="2867" y="3240"/>
                  </a:lnTo>
                  <a:lnTo>
                    <a:pt x="2681" y="3100"/>
                  </a:lnTo>
                  <a:lnTo>
                    <a:pt x="2542" y="2976"/>
                  </a:lnTo>
                  <a:lnTo>
                    <a:pt x="2402" y="2852"/>
                  </a:lnTo>
                  <a:lnTo>
                    <a:pt x="2123" y="2558"/>
                  </a:lnTo>
                  <a:lnTo>
                    <a:pt x="1875" y="2248"/>
                  </a:lnTo>
                  <a:lnTo>
                    <a:pt x="1643" y="1922"/>
                  </a:lnTo>
                  <a:lnTo>
                    <a:pt x="1860" y="1674"/>
                  </a:lnTo>
                  <a:lnTo>
                    <a:pt x="2092" y="1473"/>
                  </a:lnTo>
                  <a:lnTo>
                    <a:pt x="2340" y="1287"/>
                  </a:lnTo>
                  <a:lnTo>
                    <a:pt x="2480" y="1209"/>
                  </a:lnTo>
                  <a:lnTo>
                    <a:pt x="2604" y="1147"/>
                  </a:lnTo>
                  <a:lnTo>
                    <a:pt x="2743" y="1085"/>
                  </a:lnTo>
                  <a:lnTo>
                    <a:pt x="2883" y="1039"/>
                  </a:lnTo>
                  <a:lnTo>
                    <a:pt x="3022" y="992"/>
                  </a:lnTo>
                  <a:lnTo>
                    <a:pt x="3162" y="961"/>
                  </a:lnTo>
                  <a:lnTo>
                    <a:pt x="3301" y="946"/>
                  </a:lnTo>
                  <a:lnTo>
                    <a:pt x="3441" y="930"/>
                  </a:lnTo>
                  <a:lnTo>
                    <a:pt x="3735" y="930"/>
                  </a:lnTo>
                  <a:lnTo>
                    <a:pt x="3875" y="946"/>
                  </a:lnTo>
                  <a:lnTo>
                    <a:pt x="4014" y="977"/>
                  </a:lnTo>
                  <a:lnTo>
                    <a:pt x="4154" y="1023"/>
                  </a:lnTo>
                  <a:lnTo>
                    <a:pt x="4293" y="1070"/>
                  </a:lnTo>
                  <a:lnTo>
                    <a:pt x="4433" y="1116"/>
                  </a:lnTo>
                  <a:lnTo>
                    <a:pt x="4557" y="1194"/>
                  </a:lnTo>
                  <a:lnTo>
                    <a:pt x="4681" y="1271"/>
                  </a:lnTo>
                  <a:lnTo>
                    <a:pt x="4805" y="1349"/>
                  </a:lnTo>
                  <a:lnTo>
                    <a:pt x="4820" y="1364"/>
                  </a:lnTo>
                  <a:lnTo>
                    <a:pt x="4882" y="1395"/>
                  </a:lnTo>
                  <a:lnTo>
                    <a:pt x="4929" y="1426"/>
                  </a:lnTo>
                  <a:lnTo>
                    <a:pt x="5006" y="1442"/>
                  </a:lnTo>
                  <a:lnTo>
                    <a:pt x="5068" y="1442"/>
                  </a:lnTo>
                  <a:lnTo>
                    <a:pt x="5130" y="1426"/>
                  </a:lnTo>
                  <a:lnTo>
                    <a:pt x="5177" y="1395"/>
                  </a:lnTo>
                  <a:lnTo>
                    <a:pt x="5239" y="1364"/>
                  </a:lnTo>
                  <a:lnTo>
                    <a:pt x="5285" y="1318"/>
                  </a:lnTo>
                  <a:lnTo>
                    <a:pt x="5316" y="1271"/>
                  </a:lnTo>
                  <a:lnTo>
                    <a:pt x="5332" y="1209"/>
                  </a:lnTo>
                  <a:lnTo>
                    <a:pt x="5347" y="1101"/>
                  </a:lnTo>
                  <a:lnTo>
                    <a:pt x="5332" y="1008"/>
                  </a:lnTo>
                  <a:lnTo>
                    <a:pt x="5285" y="899"/>
                  </a:lnTo>
                  <a:lnTo>
                    <a:pt x="5146" y="744"/>
                  </a:lnTo>
                  <a:lnTo>
                    <a:pt x="4991" y="605"/>
                  </a:lnTo>
                  <a:lnTo>
                    <a:pt x="4836" y="465"/>
                  </a:lnTo>
                  <a:lnTo>
                    <a:pt x="4650" y="357"/>
                  </a:lnTo>
                  <a:lnTo>
                    <a:pt x="4464" y="264"/>
                  </a:lnTo>
                  <a:lnTo>
                    <a:pt x="4278" y="171"/>
                  </a:lnTo>
                  <a:lnTo>
                    <a:pt x="4076" y="109"/>
                  </a:lnTo>
                  <a:lnTo>
                    <a:pt x="3875" y="62"/>
                  </a:lnTo>
                  <a:lnTo>
                    <a:pt x="3658" y="16"/>
                  </a:lnTo>
                  <a:lnTo>
                    <a:pt x="34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28"/>
            <p:cNvSpPr/>
            <p:nvPr/>
          </p:nvSpPr>
          <p:spPr>
            <a:xfrm>
              <a:off x="-3588371" y="3719190"/>
              <a:ext cx="14" cy="243"/>
            </a:xfrm>
            <a:custGeom>
              <a:rect b="b" l="l" r="r" t="t"/>
              <a:pathLst>
                <a:path extrusionOk="0" h="17" w="1">
                  <a:moveTo>
                    <a:pt x="0" y="1"/>
                  </a:moveTo>
                  <a:lnTo>
                    <a:pt x="0" y="16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BD70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28"/>
            <p:cNvSpPr/>
            <p:nvPr/>
          </p:nvSpPr>
          <p:spPr>
            <a:xfrm>
              <a:off x="-3588371" y="3719419"/>
              <a:ext cx="14" cy="458"/>
            </a:xfrm>
            <a:custGeom>
              <a:rect b="b" l="l" r="r" t="t"/>
              <a:pathLst>
                <a:path extrusionOk="0" h="32" w="1">
                  <a:moveTo>
                    <a:pt x="0" y="31"/>
                  </a:moveTo>
                  <a:lnTo>
                    <a:pt x="0" y="3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31"/>
                  </a:lnTo>
                  <a:lnTo>
                    <a:pt x="0" y="31"/>
                  </a:lnTo>
                  <a:close/>
                </a:path>
              </a:pathLst>
            </a:custGeom>
            <a:solidFill>
              <a:srgbClr val="D688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28"/>
            <p:cNvSpPr/>
            <p:nvPr/>
          </p:nvSpPr>
          <p:spPr>
            <a:xfrm>
              <a:off x="-2558185" y="3508453"/>
              <a:ext cx="40390" cy="99844"/>
            </a:xfrm>
            <a:custGeom>
              <a:rect b="b" l="l" r="r" t="t"/>
              <a:pathLst>
                <a:path extrusionOk="0" h="6976" w="2822">
                  <a:moveTo>
                    <a:pt x="2233" y="1"/>
                  </a:moveTo>
                  <a:lnTo>
                    <a:pt x="1318" y="47"/>
                  </a:lnTo>
                  <a:lnTo>
                    <a:pt x="1303" y="652"/>
                  </a:lnTo>
                  <a:lnTo>
                    <a:pt x="1272" y="1256"/>
                  </a:lnTo>
                  <a:lnTo>
                    <a:pt x="1210" y="1861"/>
                  </a:lnTo>
                  <a:lnTo>
                    <a:pt x="1148" y="2465"/>
                  </a:lnTo>
                  <a:lnTo>
                    <a:pt x="1070" y="3039"/>
                  </a:lnTo>
                  <a:lnTo>
                    <a:pt x="977" y="3612"/>
                  </a:lnTo>
                  <a:lnTo>
                    <a:pt x="853" y="4186"/>
                  </a:lnTo>
                  <a:lnTo>
                    <a:pt x="729" y="4759"/>
                  </a:lnTo>
                  <a:lnTo>
                    <a:pt x="574" y="5317"/>
                  </a:lnTo>
                  <a:lnTo>
                    <a:pt x="404" y="5875"/>
                  </a:lnTo>
                  <a:lnTo>
                    <a:pt x="218" y="6433"/>
                  </a:lnTo>
                  <a:lnTo>
                    <a:pt x="1" y="6975"/>
                  </a:lnTo>
                  <a:lnTo>
                    <a:pt x="1287" y="6836"/>
                  </a:lnTo>
                  <a:lnTo>
                    <a:pt x="2574" y="6696"/>
                  </a:lnTo>
                  <a:lnTo>
                    <a:pt x="2822" y="5999"/>
                  </a:lnTo>
                  <a:lnTo>
                    <a:pt x="869" y="5813"/>
                  </a:lnTo>
                  <a:lnTo>
                    <a:pt x="2233" y="1"/>
                  </a:lnTo>
                  <a:close/>
                </a:path>
              </a:pathLst>
            </a:custGeom>
            <a:solidFill>
              <a:srgbClr val="D688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28"/>
            <p:cNvSpPr/>
            <p:nvPr/>
          </p:nvSpPr>
          <p:spPr>
            <a:xfrm>
              <a:off x="-1564154" y="3931488"/>
              <a:ext cx="54817" cy="2018"/>
            </a:xfrm>
            <a:custGeom>
              <a:rect b="b" l="l" r="r" t="t"/>
              <a:pathLst>
                <a:path extrusionOk="0" h="141" w="3830">
                  <a:moveTo>
                    <a:pt x="3829" y="1"/>
                  </a:moveTo>
                  <a:lnTo>
                    <a:pt x="1" y="140"/>
                  </a:lnTo>
                  <a:lnTo>
                    <a:pt x="1" y="140"/>
                  </a:lnTo>
                  <a:lnTo>
                    <a:pt x="3039" y="32"/>
                  </a:lnTo>
                  <a:lnTo>
                    <a:pt x="3829" y="1"/>
                  </a:lnTo>
                  <a:close/>
                </a:path>
              </a:pathLst>
            </a:custGeom>
            <a:solidFill>
              <a:srgbClr val="D688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28"/>
            <p:cNvSpPr/>
            <p:nvPr/>
          </p:nvSpPr>
          <p:spPr>
            <a:xfrm>
              <a:off x="-1487167" y="3927494"/>
              <a:ext cx="63676" cy="2905"/>
            </a:xfrm>
            <a:custGeom>
              <a:rect b="b" l="l" r="r" t="t"/>
              <a:pathLst>
                <a:path extrusionOk="0" h="203" w="4449">
                  <a:moveTo>
                    <a:pt x="4448" y="1"/>
                  </a:moveTo>
                  <a:lnTo>
                    <a:pt x="4448" y="1"/>
                  </a:lnTo>
                  <a:lnTo>
                    <a:pt x="0" y="202"/>
                  </a:lnTo>
                  <a:lnTo>
                    <a:pt x="0" y="202"/>
                  </a:lnTo>
                  <a:lnTo>
                    <a:pt x="4448" y="1"/>
                  </a:lnTo>
                  <a:lnTo>
                    <a:pt x="4448" y="1"/>
                  </a:lnTo>
                  <a:close/>
                </a:path>
              </a:pathLst>
            </a:custGeom>
            <a:solidFill>
              <a:srgbClr val="D688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28"/>
            <p:cNvSpPr/>
            <p:nvPr/>
          </p:nvSpPr>
          <p:spPr>
            <a:xfrm>
              <a:off x="-1402437" y="3922843"/>
              <a:ext cx="64578" cy="3564"/>
            </a:xfrm>
            <a:custGeom>
              <a:rect b="b" l="l" r="r" t="t"/>
              <a:pathLst>
                <a:path extrusionOk="0" h="249" w="4512">
                  <a:moveTo>
                    <a:pt x="4511" y="0"/>
                  </a:moveTo>
                  <a:lnTo>
                    <a:pt x="4511" y="0"/>
                  </a:lnTo>
                  <a:lnTo>
                    <a:pt x="2248" y="124"/>
                  </a:lnTo>
                  <a:lnTo>
                    <a:pt x="1" y="248"/>
                  </a:lnTo>
                  <a:lnTo>
                    <a:pt x="1" y="248"/>
                  </a:lnTo>
                  <a:lnTo>
                    <a:pt x="2248" y="124"/>
                  </a:lnTo>
                  <a:lnTo>
                    <a:pt x="4511" y="0"/>
                  </a:lnTo>
                  <a:lnTo>
                    <a:pt x="4511" y="0"/>
                  </a:lnTo>
                  <a:close/>
                </a:path>
              </a:pathLst>
            </a:custGeom>
            <a:solidFill>
              <a:srgbClr val="D688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28"/>
            <p:cNvSpPr/>
            <p:nvPr/>
          </p:nvSpPr>
          <p:spPr>
            <a:xfrm>
              <a:off x="-529746" y="3816358"/>
              <a:ext cx="2462" cy="687"/>
            </a:xfrm>
            <a:custGeom>
              <a:rect b="b" l="l" r="r" t="t"/>
              <a:pathLst>
                <a:path extrusionOk="0" h="48" w="172">
                  <a:moveTo>
                    <a:pt x="171" y="1"/>
                  </a:moveTo>
                  <a:lnTo>
                    <a:pt x="171" y="1"/>
                  </a:lnTo>
                  <a:lnTo>
                    <a:pt x="1" y="47"/>
                  </a:lnTo>
                  <a:lnTo>
                    <a:pt x="1" y="47"/>
                  </a:lnTo>
                  <a:lnTo>
                    <a:pt x="171" y="1"/>
                  </a:lnTo>
                  <a:lnTo>
                    <a:pt x="171" y="1"/>
                  </a:lnTo>
                  <a:close/>
                </a:path>
              </a:pathLst>
            </a:custGeom>
            <a:solidFill>
              <a:srgbClr val="D688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28"/>
            <p:cNvSpPr/>
            <p:nvPr/>
          </p:nvSpPr>
          <p:spPr>
            <a:xfrm>
              <a:off x="-774862" y="3865836"/>
              <a:ext cx="7328" cy="1116"/>
            </a:xfrm>
            <a:custGeom>
              <a:rect b="b" l="l" r="r" t="t"/>
              <a:pathLst>
                <a:path extrusionOk="0" h="78" w="512">
                  <a:moveTo>
                    <a:pt x="512" y="0"/>
                  </a:moveTo>
                  <a:lnTo>
                    <a:pt x="512" y="0"/>
                  </a:lnTo>
                  <a:lnTo>
                    <a:pt x="0" y="78"/>
                  </a:lnTo>
                  <a:lnTo>
                    <a:pt x="0" y="78"/>
                  </a:lnTo>
                  <a:lnTo>
                    <a:pt x="512" y="0"/>
                  </a:lnTo>
                  <a:lnTo>
                    <a:pt x="512" y="0"/>
                  </a:lnTo>
                  <a:close/>
                </a:path>
              </a:pathLst>
            </a:custGeom>
            <a:solidFill>
              <a:srgbClr val="D688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28"/>
            <p:cNvSpPr/>
            <p:nvPr/>
          </p:nvSpPr>
          <p:spPr>
            <a:xfrm>
              <a:off x="-3588371" y="3719190"/>
              <a:ext cx="47704" cy="52813"/>
            </a:xfrm>
            <a:custGeom>
              <a:rect b="b" l="l" r="r" t="t"/>
              <a:pathLst>
                <a:path extrusionOk="0" h="3690" w="3333">
                  <a:moveTo>
                    <a:pt x="0" y="1"/>
                  </a:moveTo>
                  <a:lnTo>
                    <a:pt x="0" y="16"/>
                  </a:lnTo>
                  <a:lnTo>
                    <a:pt x="0" y="47"/>
                  </a:lnTo>
                  <a:lnTo>
                    <a:pt x="7" y="107"/>
                  </a:lnTo>
                  <a:lnTo>
                    <a:pt x="0" y="1"/>
                  </a:lnTo>
                  <a:close/>
                  <a:moveTo>
                    <a:pt x="7" y="107"/>
                  </a:moveTo>
                  <a:lnTo>
                    <a:pt x="16" y="249"/>
                  </a:lnTo>
                  <a:lnTo>
                    <a:pt x="31" y="326"/>
                  </a:lnTo>
                  <a:lnTo>
                    <a:pt x="7" y="107"/>
                  </a:lnTo>
                  <a:close/>
                  <a:moveTo>
                    <a:pt x="31" y="326"/>
                  </a:moveTo>
                  <a:lnTo>
                    <a:pt x="62" y="481"/>
                  </a:lnTo>
                  <a:lnTo>
                    <a:pt x="73" y="512"/>
                  </a:lnTo>
                  <a:lnTo>
                    <a:pt x="73" y="512"/>
                  </a:lnTo>
                  <a:lnTo>
                    <a:pt x="31" y="326"/>
                  </a:lnTo>
                  <a:close/>
                  <a:moveTo>
                    <a:pt x="73" y="512"/>
                  </a:moveTo>
                  <a:lnTo>
                    <a:pt x="93" y="605"/>
                  </a:lnTo>
                  <a:lnTo>
                    <a:pt x="152" y="747"/>
                  </a:lnTo>
                  <a:lnTo>
                    <a:pt x="152" y="747"/>
                  </a:lnTo>
                  <a:lnTo>
                    <a:pt x="140" y="714"/>
                  </a:lnTo>
                  <a:lnTo>
                    <a:pt x="73" y="512"/>
                  </a:lnTo>
                  <a:close/>
                  <a:moveTo>
                    <a:pt x="152" y="747"/>
                  </a:moveTo>
                  <a:lnTo>
                    <a:pt x="217" y="931"/>
                  </a:lnTo>
                  <a:lnTo>
                    <a:pt x="295" y="1067"/>
                  </a:lnTo>
                  <a:lnTo>
                    <a:pt x="295" y="1067"/>
                  </a:lnTo>
                  <a:lnTo>
                    <a:pt x="202" y="869"/>
                  </a:lnTo>
                  <a:lnTo>
                    <a:pt x="152" y="747"/>
                  </a:lnTo>
                  <a:close/>
                  <a:moveTo>
                    <a:pt x="295" y="1067"/>
                  </a:moveTo>
                  <a:lnTo>
                    <a:pt x="326" y="1132"/>
                  </a:lnTo>
                  <a:lnTo>
                    <a:pt x="481" y="1396"/>
                  </a:lnTo>
                  <a:lnTo>
                    <a:pt x="667" y="1628"/>
                  </a:lnTo>
                  <a:lnTo>
                    <a:pt x="689" y="1656"/>
                  </a:lnTo>
                  <a:lnTo>
                    <a:pt x="689" y="1656"/>
                  </a:lnTo>
                  <a:lnTo>
                    <a:pt x="620" y="1566"/>
                  </a:lnTo>
                  <a:lnTo>
                    <a:pt x="465" y="1365"/>
                  </a:lnTo>
                  <a:lnTo>
                    <a:pt x="341" y="1148"/>
                  </a:lnTo>
                  <a:lnTo>
                    <a:pt x="295" y="1067"/>
                  </a:lnTo>
                  <a:close/>
                  <a:moveTo>
                    <a:pt x="689" y="1656"/>
                  </a:moveTo>
                  <a:lnTo>
                    <a:pt x="775" y="1768"/>
                  </a:lnTo>
                  <a:lnTo>
                    <a:pt x="818" y="1814"/>
                  </a:lnTo>
                  <a:lnTo>
                    <a:pt x="818" y="1814"/>
                  </a:lnTo>
                  <a:lnTo>
                    <a:pt x="689" y="1656"/>
                  </a:lnTo>
                  <a:close/>
                  <a:moveTo>
                    <a:pt x="818" y="1814"/>
                  </a:moveTo>
                  <a:lnTo>
                    <a:pt x="868" y="1876"/>
                  </a:lnTo>
                  <a:lnTo>
                    <a:pt x="1085" y="2109"/>
                  </a:lnTo>
                  <a:lnTo>
                    <a:pt x="1333" y="2326"/>
                  </a:lnTo>
                  <a:lnTo>
                    <a:pt x="1132" y="2140"/>
                  </a:lnTo>
                  <a:lnTo>
                    <a:pt x="946" y="1954"/>
                  </a:lnTo>
                  <a:lnTo>
                    <a:pt x="818" y="1814"/>
                  </a:lnTo>
                  <a:close/>
                  <a:moveTo>
                    <a:pt x="1333" y="2326"/>
                  </a:moveTo>
                  <a:lnTo>
                    <a:pt x="1581" y="2543"/>
                  </a:lnTo>
                  <a:lnTo>
                    <a:pt x="1860" y="2760"/>
                  </a:lnTo>
                  <a:lnTo>
                    <a:pt x="2139" y="2961"/>
                  </a:lnTo>
                  <a:lnTo>
                    <a:pt x="2434" y="3163"/>
                  </a:lnTo>
                  <a:lnTo>
                    <a:pt x="2728" y="3349"/>
                  </a:lnTo>
                  <a:lnTo>
                    <a:pt x="3333" y="3690"/>
                  </a:lnTo>
                  <a:lnTo>
                    <a:pt x="2852" y="3411"/>
                  </a:lnTo>
                  <a:lnTo>
                    <a:pt x="2387" y="3116"/>
                  </a:lnTo>
                  <a:lnTo>
                    <a:pt x="1953" y="2822"/>
                  </a:lnTo>
                  <a:lnTo>
                    <a:pt x="1535" y="2496"/>
                  </a:lnTo>
                  <a:lnTo>
                    <a:pt x="1333" y="2326"/>
                  </a:lnTo>
                  <a:close/>
                </a:path>
              </a:pathLst>
            </a:custGeom>
            <a:solidFill>
              <a:srgbClr val="D688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28"/>
            <p:cNvSpPr/>
            <p:nvPr/>
          </p:nvSpPr>
          <p:spPr>
            <a:xfrm>
              <a:off x="-447435" y="3786860"/>
              <a:ext cx="6441" cy="2891"/>
            </a:xfrm>
            <a:custGeom>
              <a:rect b="b" l="l" r="r" t="t"/>
              <a:pathLst>
                <a:path extrusionOk="0" h="202" w="450">
                  <a:moveTo>
                    <a:pt x="450" y="0"/>
                  </a:moveTo>
                  <a:lnTo>
                    <a:pt x="450" y="0"/>
                  </a:lnTo>
                  <a:lnTo>
                    <a:pt x="0" y="202"/>
                  </a:lnTo>
                  <a:lnTo>
                    <a:pt x="0" y="202"/>
                  </a:lnTo>
                  <a:lnTo>
                    <a:pt x="450" y="0"/>
                  </a:lnTo>
                  <a:lnTo>
                    <a:pt x="450" y="0"/>
                  </a:lnTo>
                  <a:close/>
                </a:path>
              </a:pathLst>
            </a:custGeom>
            <a:solidFill>
              <a:srgbClr val="D688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28"/>
            <p:cNvSpPr/>
            <p:nvPr/>
          </p:nvSpPr>
          <p:spPr>
            <a:xfrm>
              <a:off x="-3297555" y="3845641"/>
              <a:ext cx="24202" cy="4680"/>
            </a:xfrm>
            <a:custGeom>
              <a:rect b="b" l="l" r="r" t="t"/>
              <a:pathLst>
                <a:path extrusionOk="0" h="327" w="1691">
                  <a:moveTo>
                    <a:pt x="1690" y="326"/>
                  </a:moveTo>
                  <a:lnTo>
                    <a:pt x="1690" y="326"/>
                  </a:lnTo>
                  <a:lnTo>
                    <a:pt x="1" y="1"/>
                  </a:lnTo>
                  <a:lnTo>
                    <a:pt x="1" y="1"/>
                  </a:lnTo>
                  <a:lnTo>
                    <a:pt x="1690" y="326"/>
                  </a:lnTo>
                  <a:lnTo>
                    <a:pt x="1690" y="326"/>
                  </a:lnTo>
                  <a:close/>
                </a:path>
              </a:pathLst>
            </a:custGeom>
            <a:solidFill>
              <a:srgbClr val="D688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28"/>
            <p:cNvSpPr/>
            <p:nvPr/>
          </p:nvSpPr>
          <p:spPr>
            <a:xfrm>
              <a:off x="-982508" y="3886904"/>
              <a:ext cx="59254" cy="6670"/>
            </a:xfrm>
            <a:custGeom>
              <a:rect b="b" l="l" r="r" t="t"/>
              <a:pathLst>
                <a:path extrusionOk="0" h="466" w="4140">
                  <a:moveTo>
                    <a:pt x="4139" y="0"/>
                  </a:moveTo>
                  <a:lnTo>
                    <a:pt x="4139" y="0"/>
                  </a:lnTo>
                  <a:lnTo>
                    <a:pt x="2078" y="248"/>
                  </a:lnTo>
                  <a:lnTo>
                    <a:pt x="1" y="465"/>
                  </a:lnTo>
                  <a:lnTo>
                    <a:pt x="1" y="465"/>
                  </a:lnTo>
                  <a:lnTo>
                    <a:pt x="2078" y="248"/>
                  </a:lnTo>
                  <a:lnTo>
                    <a:pt x="4139" y="0"/>
                  </a:lnTo>
                  <a:lnTo>
                    <a:pt x="4139" y="0"/>
                  </a:lnTo>
                  <a:close/>
                </a:path>
              </a:pathLst>
            </a:custGeom>
            <a:solidFill>
              <a:srgbClr val="D688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28"/>
            <p:cNvSpPr/>
            <p:nvPr/>
          </p:nvSpPr>
          <p:spPr>
            <a:xfrm>
              <a:off x="-1211651" y="3911522"/>
              <a:ext cx="38830" cy="2905"/>
            </a:xfrm>
            <a:custGeom>
              <a:rect b="b" l="l" r="r" t="t"/>
              <a:pathLst>
                <a:path extrusionOk="0" h="203" w="2713">
                  <a:moveTo>
                    <a:pt x="2713" y="1"/>
                  </a:moveTo>
                  <a:lnTo>
                    <a:pt x="2418" y="16"/>
                  </a:lnTo>
                  <a:lnTo>
                    <a:pt x="0" y="202"/>
                  </a:lnTo>
                  <a:lnTo>
                    <a:pt x="2713" y="1"/>
                  </a:lnTo>
                  <a:close/>
                </a:path>
              </a:pathLst>
            </a:custGeom>
            <a:solidFill>
              <a:srgbClr val="D688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28"/>
            <p:cNvSpPr/>
            <p:nvPr/>
          </p:nvSpPr>
          <p:spPr>
            <a:xfrm>
              <a:off x="-1124917" y="3904423"/>
              <a:ext cx="34837" cy="2905"/>
            </a:xfrm>
            <a:custGeom>
              <a:rect b="b" l="l" r="r" t="t"/>
              <a:pathLst>
                <a:path extrusionOk="0" h="203" w="2434">
                  <a:moveTo>
                    <a:pt x="2434" y="1"/>
                  </a:moveTo>
                  <a:lnTo>
                    <a:pt x="2434" y="1"/>
                  </a:lnTo>
                  <a:lnTo>
                    <a:pt x="0" y="202"/>
                  </a:lnTo>
                  <a:lnTo>
                    <a:pt x="0" y="202"/>
                  </a:lnTo>
                  <a:lnTo>
                    <a:pt x="2434" y="1"/>
                  </a:lnTo>
                  <a:lnTo>
                    <a:pt x="2434" y="1"/>
                  </a:lnTo>
                  <a:close/>
                </a:path>
              </a:pathLst>
            </a:custGeom>
            <a:solidFill>
              <a:srgbClr val="D688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28"/>
            <p:cNvSpPr/>
            <p:nvPr/>
          </p:nvSpPr>
          <p:spPr>
            <a:xfrm>
              <a:off x="-1051494" y="3896222"/>
              <a:ext cx="45485" cy="4451"/>
            </a:xfrm>
            <a:custGeom>
              <a:rect b="b" l="l" r="r" t="t"/>
              <a:pathLst>
                <a:path extrusionOk="0" h="311" w="3178">
                  <a:moveTo>
                    <a:pt x="3178" y="0"/>
                  </a:moveTo>
                  <a:lnTo>
                    <a:pt x="3178" y="0"/>
                  </a:lnTo>
                  <a:lnTo>
                    <a:pt x="1597" y="155"/>
                  </a:lnTo>
                  <a:lnTo>
                    <a:pt x="1" y="310"/>
                  </a:lnTo>
                  <a:lnTo>
                    <a:pt x="1" y="310"/>
                  </a:lnTo>
                  <a:lnTo>
                    <a:pt x="1597" y="155"/>
                  </a:lnTo>
                  <a:lnTo>
                    <a:pt x="3178" y="0"/>
                  </a:lnTo>
                  <a:lnTo>
                    <a:pt x="3178" y="0"/>
                  </a:lnTo>
                  <a:close/>
                </a:path>
              </a:pathLst>
            </a:custGeom>
            <a:solidFill>
              <a:srgbClr val="D688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28"/>
            <p:cNvSpPr/>
            <p:nvPr/>
          </p:nvSpPr>
          <p:spPr>
            <a:xfrm>
              <a:off x="-1314587" y="3917519"/>
              <a:ext cx="60800" cy="3779"/>
            </a:xfrm>
            <a:custGeom>
              <a:rect b="b" l="l" r="r" t="t"/>
              <a:pathLst>
                <a:path extrusionOk="0" h="264" w="4248">
                  <a:moveTo>
                    <a:pt x="4247" y="0"/>
                  </a:moveTo>
                  <a:lnTo>
                    <a:pt x="1" y="264"/>
                  </a:lnTo>
                  <a:lnTo>
                    <a:pt x="1" y="264"/>
                  </a:lnTo>
                  <a:lnTo>
                    <a:pt x="2124" y="140"/>
                  </a:lnTo>
                  <a:lnTo>
                    <a:pt x="4247" y="0"/>
                  </a:lnTo>
                  <a:close/>
                </a:path>
              </a:pathLst>
            </a:custGeom>
            <a:solidFill>
              <a:srgbClr val="D688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28"/>
            <p:cNvSpPr/>
            <p:nvPr/>
          </p:nvSpPr>
          <p:spPr>
            <a:xfrm>
              <a:off x="-2611199" y="3922843"/>
              <a:ext cx="43496" cy="2447"/>
            </a:xfrm>
            <a:custGeom>
              <a:rect b="b" l="l" r="r" t="t"/>
              <a:pathLst>
                <a:path extrusionOk="0" h="171" w="3039">
                  <a:moveTo>
                    <a:pt x="0" y="0"/>
                  </a:moveTo>
                  <a:lnTo>
                    <a:pt x="372" y="31"/>
                  </a:lnTo>
                  <a:lnTo>
                    <a:pt x="3038" y="1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688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28"/>
            <p:cNvSpPr/>
            <p:nvPr/>
          </p:nvSpPr>
          <p:spPr>
            <a:xfrm>
              <a:off x="-2696387" y="3917519"/>
              <a:ext cx="37513" cy="2447"/>
            </a:xfrm>
            <a:custGeom>
              <a:rect b="b" l="l" r="r" t="t"/>
              <a:pathLst>
                <a:path extrusionOk="0" h="171" w="2621">
                  <a:moveTo>
                    <a:pt x="2620" y="171"/>
                  </a:moveTo>
                  <a:lnTo>
                    <a:pt x="2620" y="171"/>
                  </a:lnTo>
                  <a:lnTo>
                    <a:pt x="1" y="0"/>
                  </a:lnTo>
                  <a:lnTo>
                    <a:pt x="1" y="0"/>
                  </a:lnTo>
                  <a:lnTo>
                    <a:pt x="2620" y="171"/>
                  </a:lnTo>
                  <a:lnTo>
                    <a:pt x="2620" y="171"/>
                  </a:lnTo>
                  <a:close/>
                </a:path>
              </a:pathLst>
            </a:custGeom>
            <a:solidFill>
              <a:srgbClr val="D688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28"/>
            <p:cNvSpPr/>
            <p:nvPr/>
          </p:nvSpPr>
          <p:spPr>
            <a:xfrm>
              <a:off x="-3376302" y="3828566"/>
              <a:ext cx="13998" cy="3120"/>
            </a:xfrm>
            <a:custGeom>
              <a:rect b="b" l="l" r="r" t="t"/>
              <a:pathLst>
                <a:path extrusionOk="0" h="218" w="978">
                  <a:moveTo>
                    <a:pt x="977" y="217"/>
                  </a:moveTo>
                  <a:lnTo>
                    <a:pt x="977" y="217"/>
                  </a:lnTo>
                  <a:lnTo>
                    <a:pt x="1" y="0"/>
                  </a:lnTo>
                  <a:lnTo>
                    <a:pt x="1" y="0"/>
                  </a:lnTo>
                  <a:lnTo>
                    <a:pt x="977" y="217"/>
                  </a:lnTo>
                  <a:lnTo>
                    <a:pt x="977" y="217"/>
                  </a:lnTo>
                  <a:close/>
                </a:path>
              </a:pathLst>
            </a:custGeom>
            <a:solidFill>
              <a:srgbClr val="D688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28"/>
            <p:cNvSpPr/>
            <p:nvPr/>
          </p:nvSpPr>
          <p:spPr>
            <a:xfrm>
              <a:off x="-2526011" y="3927494"/>
              <a:ext cx="45714" cy="2233"/>
            </a:xfrm>
            <a:custGeom>
              <a:rect b="b" l="l" r="r" t="t"/>
              <a:pathLst>
                <a:path extrusionOk="0" h="156" w="3194">
                  <a:moveTo>
                    <a:pt x="3193" y="156"/>
                  </a:moveTo>
                  <a:lnTo>
                    <a:pt x="3193" y="156"/>
                  </a:lnTo>
                  <a:lnTo>
                    <a:pt x="0" y="1"/>
                  </a:lnTo>
                  <a:lnTo>
                    <a:pt x="0" y="1"/>
                  </a:lnTo>
                  <a:lnTo>
                    <a:pt x="3193" y="156"/>
                  </a:lnTo>
                  <a:lnTo>
                    <a:pt x="3193" y="156"/>
                  </a:lnTo>
                  <a:close/>
                </a:path>
              </a:pathLst>
            </a:custGeom>
            <a:solidFill>
              <a:srgbClr val="D688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28"/>
            <p:cNvSpPr/>
            <p:nvPr/>
          </p:nvSpPr>
          <p:spPr>
            <a:xfrm>
              <a:off x="-2440837" y="3931488"/>
              <a:ext cx="46601" cy="1789"/>
            </a:xfrm>
            <a:custGeom>
              <a:rect b="b" l="l" r="r" t="t"/>
              <a:pathLst>
                <a:path extrusionOk="0" h="125" w="3256">
                  <a:moveTo>
                    <a:pt x="3256" y="125"/>
                  </a:moveTo>
                  <a:lnTo>
                    <a:pt x="3256" y="125"/>
                  </a:lnTo>
                  <a:lnTo>
                    <a:pt x="1" y="1"/>
                  </a:lnTo>
                  <a:lnTo>
                    <a:pt x="1" y="1"/>
                  </a:lnTo>
                  <a:lnTo>
                    <a:pt x="3256" y="125"/>
                  </a:lnTo>
                  <a:lnTo>
                    <a:pt x="3256" y="125"/>
                  </a:lnTo>
                  <a:close/>
                </a:path>
              </a:pathLst>
            </a:custGeom>
            <a:solidFill>
              <a:srgbClr val="D688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28"/>
            <p:cNvSpPr/>
            <p:nvPr/>
          </p:nvSpPr>
          <p:spPr>
            <a:xfrm>
              <a:off x="-3441081" y="3811263"/>
              <a:ext cx="2233" cy="458"/>
            </a:xfrm>
            <a:custGeom>
              <a:rect b="b" l="l" r="r" t="t"/>
              <a:pathLst>
                <a:path extrusionOk="0" h="32" w="156">
                  <a:moveTo>
                    <a:pt x="156" y="31"/>
                  </a:moveTo>
                  <a:lnTo>
                    <a:pt x="156" y="31"/>
                  </a:lnTo>
                  <a:lnTo>
                    <a:pt x="1" y="0"/>
                  </a:lnTo>
                  <a:lnTo>
                    <a:pt x="1" y="0"/>
                  </a:lnTo>
                  <a:lnTo>
                    <a:pt x="156" y="31"/>
                  </a:lnTo>
                  <a:lnTo>
                    <a:pt x="156" y="31"/>
                  </a:lnTo>
                  <a:close/>
                </a:path>
              </a:pathLst>
            </a:custGeom>
            <a:solidFill>
              <a:srgbClr val="D688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28"/>
            <p:cNvSpPr/>
            <p:nvPr/>
          </p:nvSpPr>
          <p:spPr>
            <a:xfrm>
              <a:off x="-3336370" y="3837655"/>
              <a:ext cx="9103" cy="2018"/>
            </a:xfrm>
            <a:custGeom>
              <a:rect b="b" l="l" r="r" t="t"/>
              <a:pathLst>
                <a:path extrusionOk="0" h="141" w="636">
                  <a:moveTo>
                    <a:pt x="636" y="140"/>
                  </a:moveTo>
                  <a:lnTo>
                    <a:pt x="636" y="140"/>
                  </a:lnTo>
                  <a:lnTo>
                    <a:pt x="0" y="1"/>
                  </a:lnTo>
                  <a:lnTo>
                    <a:pt x="0" y="1"/>
                  </a:lnTo>
                  <a:lnTo>
                    <a:pt x="636" y="140"/>
                  </a:lnTo>
                  <a:lnTo>
                    <a:pt x="636" y="140"/>
                  </a:lnTo>
                  <a:close/>
                </a:path>
              </a:pathLst>
            </a:custGeom>
            <a:solidFill>
              <a:srgbClr val="D688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28"/>
            <p:cNvSpPr/>
            <p:nvPr/>
          </p:nvSpPr>
          <p:spPr>
            <a:xfrm>
              <a:off x="-2976339" y="3892887"/>
              <a:ext cx="25748" cy="2676"/>
            </a:xfrm>
            <a:custGeom>
              <a:rect b="b" l="l" r="r" t="t"/>
              <a:pathLst>
                <a:path extrusionOk="0" h="187" w="1799">
                  <a:moveTo>
                    <a:pt x="1" y="1"/>
                  </a:moveTo>
                  <a:lnTo>
                    <a:pt x="1799" y="187"/>
                  </a:lnTo>
                  <a:lnTo>
                    <a:pt x="1799" y="187"/>
                  </a:lnTo>
                  <a:lnTo>
                    <a:pt x="1535" y="15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D688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28"/>
            <p:cNvSpPr/>
            <p:nvPr/>
          </p:nvSpPr>
          <p:spPr>
            <a:xfrm>
              <a:off x="-3261387" y="3852526"/>
              <a:ext cx="274643" cy="39274"/>
            </a:xfrm>
            <a:custGeom>
              <a:rect b="b" l="l" r="r" t="t"/>
              <a:pathLst>
                <a:path extrusionOk="0" h="2744" w="19189">
                  <a:moveTo>
                    <a:pt x="0" y="0"/>
                  </a:moveTo>
                  <a:lnTo>
                    <a:pt x="1326" y="233"/>
                  </a:lnTo>
                  <a:lnTo>
                    <a:pt x="1326" y="233"/>
                  </a:lnTo>
                  <a:lnTo>
                    <a:pt x="279" y="47"/>
                  </a:lnTo>
                  <a:lnTo>
                    <a:pt x="0" y="0"/>
                  </a:lnTo>
                  <a:close/>
                  <a:moveTo>
                    <a:pt x="1326" y="233"/>
                  </a:moveTo>
                  <a:lnTo>
                    <a:pt x="2635" y="465"/>
                  </a:lnTo>
                  <a:lnTo>
                    <a:pt x="4975" y="853"/>
                  </a:lnTo>
                  <a:lnTo>
                    <a:pt x="7331" y="1209"/>
                  </a:lnTo>
                  <a:lnTo>
                    <a:pt x="8571" y="1387"/>
                  </a:lnTo>
                  <a:lnTo>
                    <a:pt x="8571" y="1387"/>
                  </a:lnTo>
                  <a:lnTo>
                    <a:pt x="7161" y="1178"/>
                  </a:lnTo>
                  <a:lnTo>
                    <a:pt x="4774" y="806"/>
                  </a:lnTo>
                  <a:lnTo>
                    <a:pt x="2387" y="419"/>
                  </a:lnTo>
                  <a:lnTo>
                    <a:pt x="1326" y="233"/>
                  </a:lnTo>
                  <a:close/>
                  <a:moveTo>
                    <a:pt x="8571" y="1387"/>
                  </a:moveTo>
                  <a:lnTo>
                    <a:pt x="9563" y="1534"/>
                  </a:lnTo>
                  <a:lnTo>
                    <a:pt x="11622" y="1813"/>
                  </a:lnTo>
                  <a:lnTo>
                    <a:pt x="11622" y="1813"/>
                  </a:lnTo>
                  <a:lnTo>
                    <a:pt x="9703" y="1550"/>
                  </a:lnTo>
                  <a:lnTo>
                    <a:pt x="8571" y="1387"/>
                  </a:lnTo>
                  <a:close/>
                  <a:moveTo>
                    <a:pt x="11622" y="1813"/>
                  </a:moveTo>
                  <a:lnTo>
                    <a:pt x="12074" y="1875"/>
                  </a:lnTo>
                  <a:lnTo>
                    <a:pt x="14446" y="2185"/>
                  </a:lnTo>
                  <a:lnTo>
                    <a:pt x="15662" y="2329"/>
                  </a:lnTo>
                  <a:lnTo>
                    <a:pt x="15662" y="2329"/>
                  </a:lnTo>
                  <a:lnTo>
                    <a:pt x="14368" y="2170"/>
                  </a:lnTo>
                  <a:lnTo>
                    <a:pt x="11966" y="1860"/>
                  </a:lnTo>
                  <a:lnTo>
                    <a:pt x="11622" y="1813"/>
                  </a:lnTo>
                  <a:close/>
                  <a:moveTo>
                    <a:pt x="15662" y="2329"/>
                  </a:moveTo>
                  <a:lnTo>
                    <a:pt x="16770" y="2464"/>
                  </a:lnTo>
                  <a:lnTo>
                    <a:pt x="19188" y="2743"/>
                  </a:lnTo>
                  <a:lnTo>
                    <a:pt x="19188" y="2743"/>
                  </a:lnTo>
                  <a:lnTo>
                    <a:pt x="16817" y="2464"/>
                  </a:lnTo>
                  <a:lnTo>
                    <a:pt x="15662" y="2329"/>
                  </a:lnTo>
                  <a:close/>
                </a:path>
              </a:pathLst>
            </a:custGeom>
            <a:solidFill>
              <a:srgbClr val="D688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28"/>
            <p:cNvSpPr/>
            <p:nvPr/>
          </p:nvSpPr>
          <p:spPr>
            <a:xfrm>
              <a:off x="-2355206" y="3934593"/>
              <a:ext cx="45929" cy="1574"/>
            </a:xfrm>
            <a:custGeom>
              <a:rect b="b" l="l" r="r" t="t"/>
              <a:pathLst>
                <a:path extrusionOk="0" h="110" w="3209">
                  <a:moveTo>
                    <a:pt x="3209" y="109"/>
                  </a:moveTo>
                  <a:lnTo>
                    <a:pt x="3209" y="109"/>
                  </a:lnTo>
                  <a:lnTo>
                    <a:pt x="1" y="1"/>
                  </a:lnTo>
                  <a:lnTo>
                    <a:pt x="1" y="1"/>
                  </a:lnTo>
                  <a:lnTo>
                    <a:pt x="3209" y="109"/>
                  </a:lnTo>
                  <a:lnTo>
                    <a:pt x="3209" y="109"/>
                  </a:lnTo>
                  <a:close/>
                </a:path>
              </a:pathLst>
            </a:custGeom>
            <a:solidFill>
              <a:srgbClr val="D688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28"/>
            <p:cNvSpPr/>
            <p:nvPr/>
          </p:nvSpPr>
          <p:spPr>
            <a:xfrm>
              <a:off x="-2828377" y="3907085"/>
              <a:ext cx="86304" cy="7113"/>
            </a:xfrm>
            <a:custGeom>
              <a:rect b="b" l="l" r="r" t="t"/>
              <a:pathLst>
                <a:path extrusionOk="0" h="497" w="6030">
                  <a:moveTo>
                    <a:pt x="6030" y="497"/>
                  </a:moveTo>
                  <a:lnTo>
                    <a:pt x="6030" y="497"/>
                  </a:lnTo>
                  <a:lnTo>
                    <a:pt x="3023" y="264"/>
                  </a:lnTo>
                  <a:lnTo>
                    <a:pt x="1" y="1"/>
                  </a:lnTo>
                  <a:lnTo>
                    <a:pt x="1" y="1"/>
                  </a:lnTo>
                  <a:lnTo>
                    <a:pt x="3023" y="264"/>
                  </a:lnTo>
                  <a:lnTo>
                    <a:pt x="6030" y="497"/>
                  </a:lnTo>
                  <a:lnTo>
                    <a:pt x="6030" y="497"/>
                  </a:lnTo>
                  <a:close/>
                </a:path>
              </a:pathLst>
            </a:custGeom>
            <a:solidFill>
              <a:srgbClr val="D688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28"/>
            <p:cNvSpPr/>
            <p:nvPr/>
          </p:nvSpPr>
          <p:spPr>
            <a:xfrm>
              <a:off x="-2904462" y="3900215"/>
              <a:ext cx="40834" cy="4007"/>
            </a:xfrm>
            <a:custGeom>
              <a:rect b="b" l="l" r="r" t="t"/>
              <a:pathLst>
                <a:path extrusionOk="0" h="280" w="2853">
                  <a:moveTo>
                    <a:pt x="2852" y="279"/>
                  </a:moveTo>
                  <a:lnTo>
                    <a:pt x="2852" y="279"/>
                  </a:lnTo>
                  <a:lnTo>
                    <a:pt x="0" y="0"/>
                  </a:lnTo>
                  <a:lnTo>
                    <a:pt x="0" y="0"/>
                  </a:lnTo>
                  <a:lnTo>
                    <a:pt x="2852" y="279"/>
                  </a:lnTo>
                  <a:lnTo>
                    <a:pt x="2852" y="279"/>
                  </a:lnTo>
                  <a:close/>
                </a:path>
              </a:pathLst>
            </a:custGeom>
            <a:solidFill>
              <a:srgbClr val="D688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28"/>
            <p:cNvSpPr/>
            <p:nvPr/>
          </p:nvSpPr>
          <p:spPr>
            <a:xfrm>
              <a:off x="-1997393" y="3940805"/>
              <a:ext cx="41950" cy="14"/>
            </a:xfrm>
            <a:custGeom>
              <a:rect b="b" l="l" r="r" t="t"/>
              <a:pathLst>
                <a:path extrusionOk="0" h="1" w="2931">
                  <a:moveTo>
                    <a:pt x="2930" y="1"/>
                  </a:moveTo>
                  <a:lnTo>
                    <a:pt x="2930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2930" y="1"/>
                  </a:lnTo>
                  <a:lnTo>
                    <a:pt x="2930" y="1"/>
                  </a:lnTo>
                  <a:close/>
                </a:path>
              </a:pathLst>
            </a:custGeom>
            <a:solidFill>
              <a:srgbClr val="D688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28"/>
            <p:cNvSpPr/>
            <p:nvPr/>
          </p:nvSpPr>
          <p:spPr>
            <a:xfrm>
              <a:off x="-1905993" y="3940361"/>
              <a:ext cx="39717" cy="243"/>
            </a:xfrm>
            <a:custGeom>
              <a:rect b="b" l="l" r="r" t="t"/>
              <a:pathLst>
                <a:path extrusionOk="0" h="17" w="2775">
                  <a:moveTo>
                    <a:pt x="2775" y="1"/>
                  </a:moveTo>
                  <a:lnTo>
                    <a:pt x="1" y="16"/>
                  </a:lnTo>
                  <a:lnTo>
                    <a:pt x="1550" y="16"/>
                  </a:lnTo>
                  <a:lnTo>
                    <a:pt x="2775" y="1"/>
                  </a:lnTo>
                  <a:close/>
                </a:path>
              </a:pathLst>
            </a:custGeom>
            <a:solidFill>
              <a:srgbClr val="D688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28"/>
            <p:cNvSpPr/>
            <p:nvPr/>
          </p:nvSpPr>
          <p:spPr>
            <a:xfrm>
              <a:off x="-517094" y="3791068"/>
              <a:ext cx="66124" cy="22428"/>
            </a:xfrm>
            <a:custGeom>
              <a:rect b="b" l="l" r="r" t="t"/>
              <a:pathLst>
                <a:path extrusionOk="0" h="1567" w="4620">
                  <a:moveTo>
                    <a:pt x="4619" y="1"/>
                  </a:moveTo>
                  <a:lnTo>
                    <a:pt x="4046" y="218"/>
                  </a:lnTo>
                  <a:lnTo>
                    <a:pt x="3566" y="404"/>
                  </a:lnTo>
                  <a:lnTo>
                    <a:pt x="3612" y="388"/>
                  </a:lnTo>
                  <a:lnTo>
                    <a:pt x="4619" y="1"/>
                  </a:lnTo>
                  <a:close/>
                  <a:moveTo>
                    <a:pt x="3566" y="404"/>
                  </a:moveTo>
                  <a:lnTo>
                    <a:pt x="2728" y="698"/>
                  </a:lnTo>
                  <a:lnTo>
                    <a:pt x="1829" y="993"/>
                  </a:lnTo>
                  <a:lnTo>
                    <a:pt x="915" y="1287"/>
                  </a:lnTo>
                  <a:lnTo>
                    <a:pt x="0" y="1566"/>
                  </a:lnTo>
                  <a:lnTo>
                    <a:pt x="0" y="1566"/>
                  </a:lnTo>
                  <a:lnTo>
                    <a:pt x="1178" y="1210"/>
                  </a:lnTo>
                  <a:lnTo>
                    <a:pt x="2341" y="838"/>
                  </a:lnTo>
                  <a:lnTo>
                    <a:pt x="3488" y="435"/>
                  </a:lnTo>
                  <a:lnTo>
                    <a:pt x="3566" y="404"/>
                  </a:lnTo>
                  <a:close/>
                </a:path>
              </a:pathLst>
            </a:custGeom>
            <a:solidFill>
              <a:srgbClr val="D688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28"/>
            <p:cNvSpPr/>
            <p:nvPr/>
          </p:nvSpPr>
          <p:spPr>
            <a:xfrm>
              <a:off x="-1818587" y="3939259"/>
              <a:ext cx="41048" cy="673"/>
            </a:xfrm>
            <a:custGeom>
              <a:rect b="b" l="l" r="r" t="t"/>
              <a:pathLst>
                <a:path extrusionOk="0" h="47" w="2868">
                  <a:moveTo>
                    <a:pt x="2868" y="0"/>
                  </a:moveTo>
                  <a:lnTo>
                    <a:pt x="2868" y="0"/>
                  </a:lnTo>
                  <a:lnTo>
                    <a:pt x="0" y="47"/>
                  </a:lnTo>
                  <a:lnTo>
                    <a:pt x="0" y="47"/>
                  </a:lnTo>
                  <a:lnTo>
                    <a:pt x="2868" y="0"/>
                  </a:lnTo>
                  <a:lnTo>
                    <a:pt x="2868" y="0"/>
                  </a:lnTo>
                  <a:close/>
                </a:path>
              </a:pathLst>
            </a:custGeom>
            <a:solidFill>
              <a:srgbClr val="D688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28"/>
            <p:cNvSpPr/>
            <p:nvPr/>
          </p:nvSpPr>
          <p:spPr>
            <a:xfrm>
              <a:off x="-1731639" y="3937485"/>
              <a:ext cx="43496" cy="902"/>
            </a:xfrm>
            <a:custGeom>
              <a:rect b="b" l="l" r="r" t="t"/>
              <a:pathLst>
                <a:path extrusionOk="0" h="63" w="3039">
                  <a:moveTo>
                    <a:pt x="3039" y="0"/>
                  </a:moveTo>
                  <a:lnTo>
                    <a:pt x="3039" y="0"/>
                  </a:lnTo>
                  <a:lnTo>
                    <a:pt x="1" y="62"/>
                  </a:lnTo>
                  <a:lnTo>
                    <a:pt x="1" y="62"/>
                  </a:lnTo>
                  <a:lnTo>
                    <a:pt x="3039" y="0"/>
                  </a:lnTo>
                  <a:lnTo>
                    <a:pt x="3039" y="0"/>
                  </a:lnTo>
                  <a:close/>
                </a:path>
              </a:pathLst>
            </a:custGeom>
            <a:solidFill>
              <a:srgbClr val="D688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28"/>
            <p:cNvSpPr/>
            <p:nvPr/>
          </p:nvSpPr>
          <p:spPr>
            <a:xfrm>
              <a:off x="-429702" y="3719190"/>
              <a:ext cx="67684" cy="62803"/>
            </a:xfrm>
            <a:custGeom>
              <a:rect b="b" l="l" r="r" t="t"/>
              <a:pathLst>
                <a:path extrusionOk="0" h="4388" w="4729">
                  <a:moveTo>
                    <a:pt x="4728" y="1"/>
                  </a:moveTo>
                  <a:lnTo>
                    <a:pt x="4713" y="78"/>
                  </a:lnTo>
                  <a:lnTo>
                    <a:pt x="4698" y="250"/>
                  </a:lnTo>
                  <a:lnTo>
                    <a:pt x="4713" y="171"/>
                  </a:lnTo>
                  <a:lnTo>
                    <a:pt x="4728" y="1"/>
                  </a:lnTo>
                  <a:close/>
                  <a:moveTo>
                    <a:pt x="4698" y="250"/>
                  </a:moveTo>
                  <a:lnTo>
                    <a:pt x="4682" y="342"/>
                  </a:lnTo>
                  <a:lnTo>
                    <a:pt x="4620" y="574"/>
                  </a:lnTo>
                  <a:lnTo>
                    <a:pt x="4542" y="807"/>
                  </a:lnTo>
                  <a:lnTo>
                    <a:pt x="4449" y="1039"/>
                  </a:lnTo>
                  <a:lnTo>
                    <a:pt x="4325" y="1256"/>
                  </a:lnTo>
                  <a:lnTo>
                    <a:pt x="4186" y="1458"/>
                  </a:lnTo>
                  <a:lnTo>
                    <a:pt x="4031" y="1659"/>
                  </a:lnTo>
                  <a:lnTo>
                    <a:pt x="3860" y="1861"/>
                  </a:lnTo>
                  <a:lnTo>
                    <a:pt x="3690" y="2047"/>
                  </a:lnTo>
                  <a:lnTo>
                    <a:pt x="3488" y="2233"/>
                  </a:lnTo>
                  <a:lnTo>
                    <a:pt x="3287" y="2419"/>
                  </a:lnTo>
                  <a:lnTo>
                    <a:pt x="2868" y="2744"/>
                  </a:lnTo>
                  <a:lnTo>
                    <a:pt x="2434" y="3054"/>
                  </a:lnTo>
                  <a:lnTo>
                    <a:pt x="1985" y="3349"/>
                  </a:lnTo>
                  <a:lnTo>
                    <a:pt x="2295" y="3163"/>
                  </a:lnTo>
                  <a:lnTo>
                    <a:pt x="2667" y="2915"/>
                  </a:lnTo>
                  <a:lnTo>
                    <a:pt x="3023" y="2636"/>
                  </a:lnTo>
                  <a:lnTo>
                    <a:pt x="3364" y="2372"/>
                  </a:lnTo>
                  <a:lnTo>
                    <a:pt x="3674" y="2078"/>
                  </a:lnTo>
                  <a:lnTo>
                    <a:pt x="3953" y="1768"/>
                  </a:lnTo>
                  <a:lnTo>
                    <a:pt x="4077" y="1613"/>
                  </a:lnTo>
                  <a:lnTo>
                    <a:pt x="4201" y="1458"/>
                  </a:lnTo>
                  <a:lnTo>
                    <a:pt x="4310" y="1303"/>
                  </a:lnTo>
                  <a:lnTo>
                    <a:pt x="4403" y="1132"/>
                  </a:lnTo>
                  <a:lnTo>
                    <a:pt x="4496" y="962"/>
                  </a:lnTo>
                  <a:lnTo>
                    <a:pt x="4558" y="791"/>
                  </a:lnTo>
                  <a:lnTo>
                    <a:pt x="4620" y="621"/>
                  </a:lnTo>
                  <a:lnTo>
                    <a:pt x="4666" y="450"/>
                  </a:lnTo>
                  <a:lnTo>
                    <a:pt x="4697" y="264"/>
                  </a:lnTo>
                  <a:lnTo>
                    <a:pt x="4698" y="250"/>
                  </a:lnTo>
                  <a:close/>
                  <a:moveTo>
                    <a:pt x="1985" y="3349"/>
                  </a:moveTo>
                  <a:lnTo>
                    <a:pt x="1504" y="3628"/>
                  </a:lnTo>
                  <a:lnTo>
                    <a:pt x="1008" y="3891"/>
                  </a:lnTo>
                  <a:lnTo>
                    <a:pt x="512" y="4139"/>
                  </a:lnTo>
                  <a:lnTo>
                    <a:pt x="1" y="4387"/>
                  </a:lnTo>
                  <a:lnTo>
                    <a:pt x="1" y="4387"/>
                  </a:lnTo>
                  <a:lnTo>
                    <a:pt x="745" y="4031"/>
                  </a:lnTo>
                  <a:lnTo>
                    <a:pt x="1132" y="3829"/>
                  </a:lnTo>
                  <a:lnTo>
                    <a:pt x="1520" y="3628"/>
                  </a:lnTo>
                  <a:lnTo>
                    <a:pt x="1907" y="3395"/>
                  </a:lnTo>
                  <a:lnTo>
                    <a:pt x="1985" y="3349"/>
                  </a:lnTo>
                  <a:close/>
                </a:path>
              </a:pathLst>
            </a:custGeom>
            <a:solidFill>
              <a:srgbClr val="D688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28"/>
            <p:cNvSpPr/>
            <p:nvPr/>
          </p:nvSpPr>
          <p:spPr>
            <a:xfrm>
              <a:off x="-2088120" y="3940361"/>
              <a:ext cx="42394" cy="243"/>
            </a:xfrm>
            <a:custGeom>
              <a:rect b="b" l="l" r="r" t="t"/>
              <a:pathLst>
                <a:path extrusionOk="0" h="17" w="2962">
                  <a:moveTo>
                    <a:pt x="2961" y="16"/>
                  </a:moveTo>
                  <a:lnTo>
                    <a:pt x="2961" y="16"/>
                  </a:lnTo>
                  <a:lnTo>
                    <a:pt x="1" y="1"/>
                  </a:lnTo>
                  <a:lnTo>
                    <a:pt x="1" y="1"/>
                  </a:lnTo>
                  <a:lnTo>
                    <a:pt x="2961" y="16"/>
                  </a:lnTo>
                  <a:lnTo>
                    <a:pt x="2961" y="16"/>
                  </a:lnTo>
                  <a:close/>
                </a:path>
              </a:pathLst>
            </a:custGeom>
            <a:solidFill>
              <a:srgbClr val="D688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28"/>
            <p:cNvSpPr/>
            <p:nvPr/>
          </p:nvSpPr>
          <p:spPr>
            <a:xfrm>
              <a:off x="-2269574" y="3937256"/>
              <a:ext cx="42379" cy="902"/>
            </a:xfrm>
            <a:custGeom>
              <a:rect b="b" l="l" r="r" t="t"/>
              <a:pathLst>
                <a:path extrusionOk="0" h="63" w="2961">
                  <a:moveTo>
                    <a:pt x="0" y="1"/>
                  </a:moveTo>
                  <a:lnTo>
                    <a:pt x="2961" y="63"/>
                  </a:lnTo>
                  <a:lnTo>
                    <a:pt x="2961" y="63"/>
                  </a:lnTo>
                  <a:lnTo>
                    <a:pt x="791" y="1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D688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28"/>
            <p:cNvSpPr/>
            <p:nvPr/>
          </p:nvSpPr>
          <p:spPr>
            <a:xfrm>
              <a:off x="-2178403" y="3939259"/>
              <a:ext cx="41936" cy="458"/>
            </a:xfrm>
            <a:custGeom>
              <a:rect b="b" l="l" r="r" t="t"/>
              <a:pathLst>
                <a:path extrusionOk="0" h="32" w="2930">
                  <a:moveTo>
                    <a:pt x="2930" y="31"/>
                  </a:moveTo>
                  <a:lnTo>
                    <a:pt x="2930" y="31"/>
                  </a:lnTo>
                  <a:lnTo>
                    <a:pt x="0" y="0"/>
                  </a:lnTo>
                  <a:lnTo>
                    <a:pt x="0" y="0"/>
                  </a:lnTo>
                  <a:lnTo>
                    <a:pt x="2930" y="31"/>
                  </a:lnTo>
                  <a:lnTo>
                    <a:pt x="2930" y="31"/>
                  </a:lnTo>
                  <a:close/>
                </a:path>
              </a:pathLst>
            </a:custGeom>
            <a:solidFill>
              <a:srgbClr val="D688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28"/>
            <p:cNvSpPr/>
            <p:nvPr/>
          </p:nvSpPr>
          <p:spPr>
            <a:xfrm>
              <a:off x="-1646894" y="3934822"/>
              <a:ext cx="48376" cy="1345"/>
            </a:xfrm>
            <a:custGeom>
              <a:rect b="b" l="l" r="r" t="t"/>
              <a:pathLst>
                <a:path extrusionOk="0" h="94" w="3380">
                  <a:moveTo>
                    <a:pt x="3380" y="0"/>
                  </a:moveTo>
                  <a:lnTo>
                    <a:pt x="3380" y="0"/>
                  </a:lnTo>
                  <a:lnTo>
                    <a:pt x="1" y="93"/>
                  </a:lnTo>
                  <a:lnTo>
                    <a:pt x="1" y="93"/>
                  </a:lnTo>
                  <a:lnTo>
                    <a:pt x="3380" y="0"/>
                  </a:lnTo>
                  <a:lnTo>
                    <a:pt x="3380" y="0"/>
                  </a:lnTo>
                  <a:close/>
                </a:path>
              </a:pathLst>
            </a:custGeom>
            <a:solidFill>
              <a:srgbClr val="D688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28"/>
            <p:cNvSpPr/>
            <p:nvPr/>
          </p:nvSpPr>
          <p:spPr>
            <a:xfrm>
              <a:off x="-3434425" y="3813037"/>
              <a:ext cx="39059" cy="10663"/>
            </a:xfrm>
            <a:custGeom>
              <a:rect b="b" l="l" r="r" t="t"/>
              <a:pathLst>
                <a:path extrusionOk="0" h="745" w="2729">
                  <a:moveTo>
                    <a:pt x="1" y="0"/>
                  </a:moveTo>
                  <a:lnTo>
                    <a:pt x="1551" y="434"/>
                  </a:lnTo>
                  <a:lnTo>
                    <a:pt x="1669" y="465"/>
                  </a:lnTo>
                  <a:lnTo>
                    <a:pt x="1669" y="465"/>
                  </a:lnTo>
                  <a:lnTo>
                    <a:pt x="1055" y="295"/>
                  </a:lnTo>
                  <a:lnTo>
                    <a:pt x="1" y="0"/>
                  </a:lnTo>
                  <a:close/>
                  <a:moveTo>
                    <a:pt x="1669" y="465"/>
                  </a:moveTo>
                  <a:lnTo>
                    <a:pt x="1892" y="527"/>
                  </a:lnTo>
                  <a:lnTo>
                    <a:pt x="2729" y="744"/>
                  </a:lnTo>
                  <a:lnTo>
                    <a:pt x="1669" y="465"/>
                  </a:lnTo>
                  <a:close/>
                </a:path>
              </a:pathLst>
            </a:custGeom>
            <a:solidFill>
              <a:srgbClr val="D688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28"/>
            <p:cNvSpPr/>
            <p:nvPr/>
          </p:nvSpPr>
          <p:spPr>
            <a:xfrm>
              <a:off x="-3588371" y="3495142"/>
              <a:ext cx="3226123" cy="445677"/>
            </a:xfrm>
            <a:custGeom>
              <a:rect b="b" l="l" r="r" t="t"/>
              <a:pathLst>
                <a:path extrusionOk="0" h="31139" w="225406">
                  <a:moveTo>
                    <a:pt x="109533" y="1"/>
                  </a:moveTo>
                  <a:lnTo>
                    <a:pt x="106341" y="16"/>
                  </a:lnTo>
                  <a:lnTo>
                    <a:pt x="103163" y="47"/>
                  </a:lnTo>
                  <a:lnTo>
                    <a:pt x="99986" y="94"/>
                  </a:lnTo>
                  <a:lnTo>
                    <a:pt x="97305" y="140"/>
                  </a:lnTo>
                  <a:lnTo>
                    <a:pt x="94608" y="187"/>
                  </a:lnTo>
                  <a:lnTo>
                    <a:pt x="91926" y="264"/>
                  </a:lnTo>
                  <a:lnTo>
                    <a:pt x="89245" y="342"/>
                  </a:lnTo>
                  <a:lnTo>
                    <a:pt x="86548" y="419"/>
                  </a:lnTo>
                  <a:lnTo>
                    <a:pt x="83867" y="512"/>
                  </a:lnTo>
                  <a:lnTo>
                    <a:pt x="81185" y="621"/>
                  </a:lnTo>
                  <a:lnTo>
                    <a:pt x="78504" y="729"/>
                  </a:lnTo>
                  <a:lnTo>
                    <a:pt x="75854" y="853"/>
                  </a:lnTo>
                  <a:lnTo>
                    <a:pt x="75838" y="1628"/>
                  </a:lnTo>
                  <a:lnTo>
                    <a:pt x="75776" y="2403"/>
                  </a:lnTo>
                  <a:lnTo>
                    <a:pt x="75683" y="3163"/>
                  </a:lnTo>
                  <a:lnTo>
                    <a:pt x="75559" y="3938"/>
                  </a:lnTo>
                  <a:lnTo>
                    <a:pt x="75420" y="4697"/>
                  </a:lnTo>
                  <a:lnTo>
                    <a:pt x="75234" y="5441"/>
                  </a:lnTo>
                  <a:lnTo>
                    <a:pt x="75032" y="6185"/>
                  </a:lnTo>
                  <a:lnTo>
                    <a:pt x="74800" y="6929"/>
                  </a:lnTo>
                  <a:lnTo>
                    <a:pt x="74552" y="7626"/>
                  </a:lnTo>
                  <a:lnTo>
                    <a:pt x="73265" y="7766"/>
                  </a:lnTo>
                  <a:lnTo>
                    <a:pt x="71979" y="7905"/>
                  </a:lnTo>
                  <a:lnTo>
                    <a:pt x="72196" y="7363"/>
                  </a:lnTo>
                  <a:lnTo>
                    <a:pt x="72382" y="6805"/>
                  </a:lnTo>
                  <a:lnTo>
                    <a:pt x="72552" y="6247"/>
                  </a:lnTo>
                  <a:lnTo>
                    <a:pt x="72707" y="5689"/>
                  </a:lnTo>
                  <a:lnTo>
                    <a:pt x="72831" y="5116"/>
                  </a:lnTo>
                  <a:lnTo>
                    <a:pt x="72955" y="4542"/>
                  </a:lnTo>
                  <a:lnTo>
                    <a:pt x="73048" y="3969"/>
                  </a:lnTo>
                  <a:lnTo>
                    <a:pt x="73126" y="3395"/>
                  </a:lnTo>
                  <a:lnTo>
                    <a:pt x="73188" y="2791"/>
                  </a:lnTo>
                  <a:lnTo>
                    <a:pt x="73250" y="2186"/>
                  </a:lnTo>
                  <a:lnTo>
                    <a:pt x="73281" y="1582"/>
                  </a:lnTo>
                  <a:lnTo>
                    <a:pt x="73296" y="977"/>
                  </a:lnTo>
                  <a:lnTo>
                    <a:pt x="73265" y="977"/>
                  </a:lnTo>
                  <a:lnTo>
                    <a:pt x="70351" y="1132"/>
                  </a:lnTo>
                  <a:lnTo>
                    <a:pt x="67438" y="1303"/>
                  </a:lnTo>
                  <a:lnTo>
                    <a:pt x="64524" y="1489"/>
                  </a:lnTo>
                  <a:lnTo>
                    <a:pt x="61610" y="1690"/>
                  </a:lnTo>
                  <a:lnTo>
                    <a:pt x="58711" y="1892"/>
                  </a:lnTo>
                  <a:lnTo>
                    <a:pt x="55798" y="2124"/>
                  </a:lnTo>
                  <a:lnTo>
                    <a:pt x="52899" y="2372"/>
                  </a:lnTo>
                  <a:lnTo>
                    <a:pt x="50001" y="2620"/>
                  </a:lnTo>
                  <a:lnTo>
                    <a:pt x="46653" y="2946"/>
                  </a:lnTo>
                  <a:lnTo>
                    <a:pt x="43321" y="3302"/>
                  </a:lnTo>
                  <a:lnTo>
                    <a:pt x="39988" y="3674"/>
                  </a:lnTo>
                  <a:lnTo>
                    <a:pt x="36672" y="4077"/>
                  </a:lnTo>
                  <a:lnTo>
                    <a:pt x="34099" y="4403"/>
                  </a:lnTo>
                  <a:lnTo>
                    <a:pt x="31526" y="4759"/>
                  </a:lnTo>
                  <a:lnTo>
                    <a:pt x="28968" y="5146"/>
                  </a:lnTo>
                  <a:lnTo>
                    <a:pt x="26411" y="5549"/>
                  </a:lnTo>
                  <a:lnTo>
                    <a:pt x="23854" y="5983"/>
                  </a:lnTo>
                  <a:lnTo>
                    <a:pt x="22583" y="6216"/>
                  </a:lnTo>
                  <a:lnTo>
                    <a:pt x="21312" y="6448"/>
                  </a:lnTo>
                  <a:lnTo>
                    <a:pt x="20041" y="6696"/>
                  </a:lnTo>
                  <a:lnTo>
                    <a:pt x="18770" y="6960"/>
                  </a:lnTo>
                  <a:lnTo>
                    <a:pt x="17514" y="7223"/>
                  </a:lnTo>
                  <a:lnTo>
                    <a:pt x="16259" y="7502"/>
                  </a:lnTo>
                  <a:lnTo>
                    <a:pt x="14942" y="7812"/>
                  </a:lnTo>
                  <a:lnTo>
                    <a:pt x="13624" y="8138"/>
                  </a:lnTo>
                  <a:lnTo>
                    <a:pt x="12322" y="8479"/>
                  </a:lnTo>
                  <a:lnTo>
                    <a:pt x="11020" y="8835"/>
                  </a:lnTo>
                  <a:lnTo>
                    <a:pt x="9734" y="9223"/>
                  </a:lnTo>
                  <a:lnTo>
                    <a:pt x="8463" y="9641"/>
                  </a:lnTo>
                  <a:lnTo>
                    <a:pt x="7827" y="9858"/>
                  </a:lnTo>
                  <a:lnTo>
                    <a:pt x="7192" y="10091"/>
                  </a:lnTo>
                  <a:lnTo>
                    <a:pt x="6572" y="10323"/>
                  </a:lnTo>
                  <a:lnTo>
                    <a:pt x="5968" y="10571"/>
                  </a:lnTo>
                  <a:lnTo>
                    <a:pt x="5146" y="10912"/>
                  </a:lnTo>
                  <a:lnTo>
                    <a:pt x="4309" y="11284"/>
                  </a:lnTo>
                  <a:lnTo>
                    <a:pt x="3891" y="11486"/>
                  </a:lnTo>
                  <a:lnTo>
                    <a:pt x="3472" y="11687"/>
                  </a:lnTo>
                  <a:lnTo>
                    <a:pt x="3069" y="11920"/>
                  </a:lnTo>
                  <a:lnTo>
                    <a:pt x="2666" y="12152"/>
                  </a:lnTo>
                  <a:lnTo>
                    <a:pt x="2279" y="12400"/>
                  </a:lnTo>
                  <a:lnTo>
                    <a:pt x="1907" y="12664"/>
                  </a:lnTo>
                  <a:lnTo>
                    <a:pt x="1566" y="12943"/>
                  </a:lnTo>
                  <a:lnTo>
                    <a:pt x="1240" y="13237"/>
                  </a:lnTo>
                  <a:lnTo>
                    <a:pt x="946" y="13532"/>
                  </a:lnTo>
                  <a:lnTo>
                    <a:pt x="667" y="13857"/>
                  </a:lnTo>
                  <a:lnTo>
                    <a:pt x="558" y="14028"/>
                  </a:lnTo>
                  <a:lnTo>
                    <a:pt x="434" y="14198"/>
                  </a:lnTo>
                  <a:lnTo>
                    <a:pt x="341" y="14369"/>
                  </a:lnTo>
                  <a:lnTo>
                    <a:pt x="248" y="14555"/>
                  </a:lnTo>
                  <a:lnTo>
                    <a:pt x="124" y="14834"/>
                  </a:lnTo>
                  <a:lnTo>
                    <a:pt x="47" y="15113"/>
                  </a:lnTo>
                  <a:lnTo>
                    <a:pt x="0" y="15392"/>
                  </a:lnTo>
                  <a:lnTo>
                    <a:pt x="0" y="15655"/>
                  </a:lnTo>
                  <a:lnTo>
                    <a:pt x="16" y="15903"/>
                  </a:lnTo>
                  <a:lnTo>
                    <a:pt x="62" y="16135"/>
                  </a:lnTo>
                  <a:lnTo>
                    <a:pt x="140" y="16368"/>
                  </a:lnTo>
                  <a:lnTo>
                    <a:pt x="217" y="16585"/>
                  </a:lnTo>
                  <a:lnTo>
                    <a:pt x="341" y="16802"/>
                  </a:lnTo>
                  <a:lnTo>
                    <a:pt x="465" y="17019"/>
                  </a:lnTo>
                  <a:lnTo>
                    <a:pt x="620" y="17220"/>
                  </a:lnTo>
                  <a:lnTo>
                    <a:pt x="775" y="17422"/>
                  </a:lnTo>
                  <a:lnTo>
                    <a:pt x="946" y="17608"/>
                  </a:lnTo>
                  <a:lnTo>
                    <a:pt x="1132" y="17794"/>
                  </a:lnTo>
                  <a:lnTo>
                    <a:pt x="1333" y="17980"/>
                  </a:lnTo>
                  <a:lnTo>
                    <a:pt x="1535" y="18150"/>
                  </a:lnTo>
                  <a:lnTo>
                    <a:pt x="1953" y="18476"/>
                  </a:lnTo>
                  <a:lnTo>
                    <a:pt x="2387" y="18770"/>
                  </a:lnTo>
                  <a:lnTo>
                    <a:pt x="2852" y="19065"/>
                  </a:lnTo>
                  <a:lnTo>
                    <a:pt x="3333" y="19344"/>
                  </a:lnTo>
                  <a:lnTo>
                    <a:pt x="4046" y="19716"/>
                  </a:lnTo>
                  <a:lnTo>
                    <a:pt x="4728" y="20041"/>
                  </a:lnTo>
                  <a:lnTo>
                    <a:pt x="5410" y="20351"/>
                  </a:lnTo>
                  <a:lnTo>
                    <a:pt x="6076" y="20630"/>
                  </a:lnTo>
                  <a:lnTo>
                    <a:pt x="6773" y="20894"/>
                  </a:lnTo>
                  <a:lnTo>
                    <a:pt x="7455" y="21157"/>
                  </a:lnTo>
                  <a:lnTo>
                    <a:pt x="8153" y="21405"/>
                  </a:lnTo>
                  <a:lnTo>
                    <a:pt x="8866" y="21638"/>
                  </a:lnTo>
                  <a:lnTo>
                    <a:pt x="9579" y="21870"/>
                  </a:lnTo>
                  <a:lnTo>
                    <a:pt x="10292" y="22087"/>
                  </a:lnTo>
                  <a:lnTo>
                    <a:pt x="10447" y="22118"/>
                  </a:lnTo>
                  <a:lnTo>
                    <a:pt x="10757" y="22211"/>
                  </a:lnTo>
                  <a:lnTo>
                    <a:pt x="11811" y="22506"/>
                  </a:lnTo>
                  <a:lnTo>
                    <a:pt x="12648" y="22738"/>
                  </a:lnTo>
                  <a:lnTo>
                    <a:pt x="13485" y="22955"/>
                  </a:lnTo>
                  <a:lnTo>
                    <a:pt x="14818" y="23296"/>
                  </a:lnTo>
                  <a:lnTo>
                    <a:pt x="15794" y="23513"/>
                  </a:lnTo>
                  <a:lnTo>
                    <a:pt x="16709" y="23730"/>
                  </a:lnTo>
                  <a:lnTo>
                    <a:pt x="17607" y="23932"/>
                  </a:lnTo>
                  <a:lnTo>
                    <a:pt x="18243" y="24071"/>
                  </a:lnTo>
                  <a:lnTo>
                    <a:pt x="20320" y="24490"/>
                  </a:lnTo>
                  <a:lnTo>
                    <a:pt x="22009" y="24815"/>
                  </a:lnTo>
                  <a:lnTo>
                    <a:pt x="22846" y="24970"/>
                  </a:lnTo>
                  <a:lnTo>
                    <a:pt x="25233" y="25389"/>
                  </a:lnTo>
                  <a:lnTo>
                    <a:pt x="27620" y="25776"/>
                  </a:lnTo>
                  <a:lnTo>
                    <a:pt x="30007" y="26148"/>
                  </a:lnTo>
                  <a:lnTo>
                    <a:pt x="32409" y="26504"/>
                  </a:lnTo>
                  <a:lnTo>
                    <a:pt x="34812" y="26830"/>
                  </a:lnTo>
                  <a:lnTo>
                    <a:pt x="37214" y="27140"/>
                  </a:lnTo>
                  <a:lnTo>
                    <a:pt x="39616" y="27434"/>
                  </a:lnTo>
                  <a:lnTo>
                    <a:pt x="42034" y="27713"/>
                  </a:lnTo>
                  <a:lnTo>
                    <a:pt x="42763" y="27791"/>
                  </a:lnTo>
                  <a:lnTo>
                    <a:pt x="44561" y="27977"/>
                  </a:lnTo>
                  <a:lnTo>
                    <a:pt x="46173" y="28147"/>
                  </a:lnTo>
                  <a:lnTo>
                    <a:pt x="47784" y="28302"/>
                  </a:lnTo>
                  <a:lnTo>
                    <a:pt x="50636" y="28581"/>
                  </a:lnTo>
                  <a:lnTo>
                    <a:pt x="53101" y="28783"/>
                  </a:lnTo>
                  <a:lnTo>
                    <a:pt x="56123" y="29046"/>
                  </a:lnTo>
                  <a:lnTo>
                    <a:pt x="59130" y="29279"/>
                  </a:lnTo>
                  <a:lnTo>
                    <a:pt x="62323" y="29511"/>
                  </a:lnTo>
                  <a:lnTo>
                    <a:pt x="64942" y="29682"/>
                  </a:lnTo>
                  <a:lnTo>
                    <a:pt x="68274" y="29883"/>
                  </a:lnTo>
                  <a:lnTo>
                    <a:pt x="71312" y="30054"/>
                  </a:lnTo>
                  <a:lnTo>
                    <a:pt x="74226" y="30209"/>
                  </a:lnTo>
                  <a:lnTo>
                    <a:pt x="77419" y="30364"/>
                  </a:lnTo>
                  <a:lnTo>
                    <a:pt x="80178" y="30488"/>
                  </a:lnTo>
                  <a:lnTo>
                    <a:pt x="83433" y="30612"/>
                  </a:lnTo>
                  <a:lnTo>
                    <a:pt x="86161" y="30705"/>
                  </a:lnTo>
                  <a:lnTo>
                    <a:pt x="89369" y="30813"/>
                  </a:lnTo>
                  <a:lnTo>
                    <a:pt x="92143" y="30891"/>
                  </a:lnTo>
                  <a:lnTo>
                    <a:pt x="95104" y="30953"/>
                  </a:lnTo>
                  <a:lnTo>
                    <a:pt x="98513" y="31030"/>
                  </a:lnTo>
                  <a:lnTo>
                    <a:pt x="101443" y="31061"/>
                  </a:lnTo>
                  <a:lnTo>
                    <a:pt x="104822" y="31108"/>
                  </a:lnTo>
                  <a:lnTo>
                    <a:pt x="107782" y="31123"/>
                  </a:lnTo>
                  <a:lnTo>
                    <a:pt x="111161" y="31139"/>
                  </a:lnTo>
                  <a:lnTo>
                    <a:pt x="114090" y="31139"/>
                  </a:lnTo>
                  <a:lnTo>
                    <a:pt x="117547" y="31123"/>
                  </a:lnTo>
                  <a:lnTo>
                    <a:pt x="120321" y="31108"/>
                  </a:lnTo>
                  <a:lnTo>
                    <a:pt x="123653" y="31077"/>
                  </a:lnTo>
                  <a:lnTo>
                    <a:pt x="126521" y="31030"/>
                  </a:lnTo>
                  <a:lnTo>
                    <a:pt x="129729" y="30968"/>
                  </a:lnTo>
                  <a:lnTo>
                    <a:pt x="132767" y="30906"/>
                  </a:lnTo>
                  <a:lnTo>
                    <a:pt x="135650" y="30813"/>
                  </a:lnTo>
                  <a:lnTo>
                    <a:pt x="139029" y="30720"/>
                  </a:lnTo>
                  <a:lnTo>
                    <a:pt x="141431" y="30627"/>
                  </a:lnTo>
                  <a:lnTo>
                    <a:pt x="145259" y="30488"/>
                  </a:lnTo>
                  <a:lnTo>
                    <a:pt x="146809" y="30410"/>
                  </a:lnTo>
                  <a:lnTo>
                    <a:pt x="151257" y="30209"/>
                  </a:lnTo>
                  <a:lnTo>
                    <a:pt x="152730" y="30131"/>
                  </a:lnTo>
                  <a:lnTo>
                    <a:pt x="154977" y="30007"/>
                  </a:lnTo>
                  <a:lnTo>
                    <a:pt x="157240" y="29883"/>
                  </a:lnTo>
                  <a:lnTo>
                    <a:pt x="158868" y="29775"/>
                  </a:lnTo>
                  <a:lnTo>
                    <a:pt x="163114" y="29511"/>
                  </a:lnTo>
                  <a:lnTo>
                    <a:pt x="166059" y="29294"/>
                  </a:lnTo>
                  <a:lnTo>
                    <a:pt x="168772" y="29093"/>
                  </a:lnTo>
                  <a:lnTo>
                    <a:pt x="172119" y="28798"/>
                  </a:lnTo>
                  <a:lnTo>
                    <a:pt x="174553" y="28597"/>
                  </a:lnTo>
                  <a:lnTo>
                    <a:pt x="177250" y="28333"/>
                  </a:lnTo>
                  <a:lnTo>
                    <a:pt x="178846" y="28178"/>
                  </a:lnTo>
                  <a:lnTo>
                    <a:pt x="180427" y="28023"/>
                  </a:lnTo>
                  <a:lnTo>
                    <a:pt x="182070" y="27837"/>
                  </a:lnTo>
                  <a:lnTo>
                    <a:pt x="184147" y="27620"/>
                  </a:lnTo>
                  <a:lnTo>
                    <a:pt x="186208" y="27372"/>
                  </a:lnTo>
                  <a:lnTo>
                    <a:pt x="188921" y="27047"/>
                  </a:lnTo>
                  <a:lnTo>
                    <a:pt x="191633" y="26690"/>
                  </a:lnTo>
                  <a:lnTo>
                    <a:pt x="194113" y="26349"/>
                  </a:lnTo>
                  <a:lnTo>
                    <a:pt x="196577" y="25978"/>
                  </a:lnTo>
                  <a:lnTo>
                    <a:pt x="197089" y="25900"/>
                  </a:lnTo>
                  <a:lnTo>
                    <a:pt x="197786" y="25792"/>
                  </a:lnTo>
                  <a:lnTo>
                    <a:pt x="200405" y="25358"/>
                  </a:lnTo>
                  <a:lnTo>
                    <a:pt x="201723" y="25125"/>
                  </a:lnTo>
                  <a:lnTo>
                    <a:pt x="203025" y="24893"/>
                  </a:lnTo>
                  <a:lnTo>
                    <a:pt x="204327" y="24645"/>
                  </a:lnTo>
                  <a:lnTo>
                    <a:pt x="205629" y="24381"/>
                  </a:lnTo>
                  <a:lnTo>
                    <a:pt x="206915" y="24118"/>
                  </a:lnTo>
                  <a:lnTo>
                    <a:pt x="208217" y="23839"/>
                  </a:lnTo>
                  <a:lnTo>
                    <a:pt x="209364" y="23575"/>
                  </a:lnTo>
                  <a:lnTo>
                    <a:pt x="210526" y="23312"/>
                  </a:lnTo>
                  <a:lnTo>
                    <a:pt x="211642" y="23033"/>
                  </a:lnTo>
                  <a:lnTo>
                    <a:pt x="212743" y="22754"/>
                  </a:lnTo>
                  <a:lnTo>
                    <a:pt x="213704" y="22490"/>
                  </a:lnTo>
                  <a:lnTo>
                    <a:pt x="213874" y="22444"/>
                  </a:lnTo>
                  <a:lnTo>
                    <a:pt x="214587" y="22242"/>
                  </a:lnTo>
                  <a:lnTo>
                    <a:pt x="215502" y="21963"/>
                  </a:lnTo>
                  <a:lnTo>
                    <a:pt x="216416" y="21669"/>
                  </a:lnTo>
                  <a:lnTo>
                    <a:pt x="217315" y="21374"/>
                  </a:lnTo>
                  <a:lnTo>
                    <a:pt x="218199" y="21064"/>
                  </a:lnTo>
                  <a:lnTo>
                    <a:pt x="219206" y="20677"/>
                  </a:lnTo>
                  <a:lnTo>
                    <a:pt x="219454" y="20584"/>
                  </a:lnTo>
                  <a:lnTo>
                    <a:pt x="219904" y="20382"/>
                  </a:lnTo>
                  <a:lnTo>
                    <a:pt x="220446" y="20150"/>
                  </a:lnTo>
                  <a:lnTo>
                    <a:pt x="220694" y="20041"/>
                  </a:lnTo>
                  <a:lnTo>
                    <a:pt x="221205" y="19793"/>
                  </a:lnTo>
                  <a:lnTo>
                    <a:pt x="221701" y="19545"/>
                  </a:lnTo>
                  <a:lnTo>
                    <a:pt x="222197" y="19282"/>
                  </a:lnTo>
                  <a:lnTo>
                    <a:pt x="222678" y="19003"/>
                  </a:lnTo>
                  <a:lnTo>
                    <a:pt x="223127" y="18708"/>
                  </a:lnTo>
                  <a:lnTo>
                    <a:pt x="223561" y="18398"/>
                  </a:lnTo>
                  <a:lnTo>
                    <a:pt x="223980" y="18073"/>
                  </a:lnTo>
                  <a:lnTo>
                    <a:pt x="224181" y="17887"/>
                  </a:lnTo>
                  <a:lnTo>
                    <a:pt x="224383" y="17701"/>
                  </a:lnTo>
                  <a:lnTo>
                    <a:pt x="224553" y="17515"/>
                  </a:lnTo>
                  <a:lnTo>
                    <a:pt x="224724" y="17313"/>
                  </a:lnTo>
                  <a:lnTo>
                    <a:pt x="224879" y="17112"/>
                  </a:lnTo>
                  <a:lnTo>
                    <a:pt x="225018" y="16910"/>
                  </a:lnTo>
                  <a:lnTo>
                    <a:pt x="225142" y="16693"/>
                  </a:lnTo>
                  <a:lnTo>
                    <a:pt x="225235" y="16461"/>
                  </a:lnTo>
                  <a:lnTo>
                    <a:pt x="225313" y="16228"/>
                  </a:lnTo>
                  <a:lnTo>
                    <a:pt x="225375" y="15996"/>
                  </a:lnTo>
                  <a:lnTo>
                    <a:pt x="225406" y="15825"/>
                  </a:lnTo>
                  <a:lnTo>
                    <a:pt x="225406" y="15670"/>
                  </a:lnTo>
                  <a:lnTo>
                    <a:pt x="225406" y="15454"/>
                  </a:lnTo>
                  <a:lnTo>
                    <a:pt x="225375" y="15221"/>
                  </a:lnTo>
                  <a:lnTo>
                    <a:pt x="225328" y="15004"/>
                  </a:lnTo>
                  <a:lnTo>
                    <a:pt x="225266" y="14772"/>
                  </a:lnTo>
                  <a:lnTo>
                    <a:pt x="225189" y="14586"/>
                  </a:lnTo>
                  <a:lnTo>
                    <a:pt x="225096" y="14415"/>
                  </a:lnTo>
                  <a:lnTo>
                    <a:pt x="225003" y="14245"/>
                  </a:lnTo>
                  <a:lnTo>
                    <a:pt x="224894" y="14074"/>
                  </a:lnTo>
                  <a:lnTo>
                    <a:pt x="224786" y="13904"/>
                  </a:lnTo>
                  <a:lnTo>
                    <a:pt x="224646" y="13749"/>
                  </a:lnTo>
                  <a:lnTo>
                    <a:pt x="224383" y="13423"/>
                  </a:lnTo>
                  <a:lnTo>
                    <a:pt x="224073" y="13129"/>
                  </a:lnTo>
                  <a:lnTo>
                    <a:pt x="223732" y="12850"/>
                  </a:lnTo>
                  <a:lnTo>
                    <a:pt x="223375" y="12571"/>
                  </a:lnTo>
                  <a:lnTo>
                    <a:pt x="223003" y="12323"/>
                  </a:lnTo>
                  <a:lnTo>
                    <a:pt x="222616" y="12075"/>
                  </a:lnTo>
                  <a:lnTo>
                    <a:pt x="222213" y="11842"/>
                  </a:lnTo>
                  <a:lnTo>
                    <a:pt x="221794" y="11625"/>
                  </a:lnTo>
                  <a:lnTo>
                    <a:pt x="221391" y="11424"/>
                  </a:lnTo>
                  <a:lnTo>
                    <a:pt x="220570" y="11036"/>
                  </a:lnTo>
                  <a:lnTo>
                    <a:pt x="219764" y="10695"/>
                  </a:lnTo>
                  <a:lnTo>
                    <a:pt x="219160" y="10447"/>
                  </a:lnTo>
                  <a:lnTo>
                    <a:pt x="218540" y="10199"/>
                  </a:lnTo>
                  <a:lnTo>
                    <a:pt x="217920" y="9967"/>
                  </a:lnTo>
                  <a:lnTo>
                    <a:pt x="217284" y="9750"/>
                  </a:lnTo>
                  <a:lnTo>
                    <a:pt x="216013" y="9331"/>
                  </a:lnTo>
                  <a:lnTo>
                    <a:pt x="214727" y="8928"/>
                  </a:lnTo>
                  <a:lnTo>
                    <a:pt x="213440" y="8572"/>
                  </a:lnTo>
                  <a:lnTo>
                    <a:pt x="212123" y="8231"/>
                  </a:lnTo>
                  <a:lnTo>
                    <a:pt x="210821" y="7905"/>
                  </a:lnTo>
                  <a:lnTo>
                    <a:pt x="209504" y="7595"/>
                  </a:lnTo>
                  <a:lnTo>
                    <a:pt x="208140" y="7285"/>
                  </a:lnTo>
                  <a:lnTo>
                    <a:pt x="206776" y="6991"/>
                  </a:lnTo>
                  <a:lnTo>
                    <a:pt x="205412" y="6696"/>
                  </a:lnTo>
                  <a:lnTo>
                    <a:pt x="204032" y="6433"/>
                  </a:lnTo>
                  <a:lnTo>
                    <a:pt x="202653" y="6169"/>
                  </a:lnTo>
                  <a:lnTo>
                    <a:pt x="201273" y="5921"/>
                  </a:lnTo>
                  <a:lnTo>
                    <a:pt x="199894" y="5689"/>
                  </a:lnTo>
                  <a:lnTo>
                    <a:pt x="198499" y="5456"/>
                  </a:lnTo>
                  <a:lnTo>
                    <a:pt x="195725" y="5023"/>
                  </a:lnTo>
                  <a:lnTo>
                    <a:pt x="192935" y="4620"/>
                  </a:lnTo>
                  <a:lnTo>
                    <a:pt x="190145" y="4248"/>
                  </a:lnTo>
                  <a:lnTo>
                    <a:pt x="187355" y="3907"/>
                  </a:lnTo>
                  <a:lnTo>
                    <a:pt x="184410" y="3550"/>
                  </a:lnTo>
                  <a:lnTo>
                    <a:pt x="181450" y="3225"/>
                  </a:lnTo>
                  <a:lnTo>
                    <a:pt x="178505" y="2915"/>
                  </a:lnTo>
                  <a:lnTo>
                    <a:pt x="175545" y="2636"/>
                  </a:lnTo>
                  <a:lnTo>
                    <a:pt x="172584" y="2372"/>
                  </a:lnTo>
                  <a:lnTo>
                    <a:pt x="169608" y="2124"/>
                  </a:lnTo>
                  <a:lnTo>
                    <a:pt x="166648" y="1892"/>
                  </a:lnTo>
                  <a:lnTo>
                    <a:pt x="163688" y="1675"/>
                  </a:lnTo>
                  <a:lnTo>
                    <a:pt x="160557" y="1458"/>
                  </a:lnTo>
                  <a:lnTo>
                    <a:pt x="157442" y="1272"/>
                  </a:lnTo>
                  <a:lnTo>
                    <a:pt x="154326" y="1086"/>
                  </a:lnTo>
                  <a:lnTo>
                    <a:pt x="151195" y="931"/>
                  </a:lnTo>
                  <a:lnTo>
                    <a:pt x="148065" y="776"/>
                  </a:lnTo>
                  <a:lnTo>
                    <a:pt x="144949" y="636"/>
                  </a:lnTo>
                  <a:lnTo>
                    <a:pt x="141818" y="512"/>
                  </a:lnTo>
                  <a:lnTo>
                    <a:pt x="138688" y="404"/>
                  </a:lnTo>
                  <a:lnTo>
                    <a:pt x="135448" y="311"/>
                  </a:lnTo>
                  <a:lnTo>
                    <a:pt x="132193" y="233"/>
                  </a:lnTo>
                  <a:lnTo>
                    <a:pt x="128954" y="156"/>
                  </a:lnTo>
                  <a:lnTo>
                    <a:pt x="125699" y="94"/>
                  </a:lnTo>
                  <a:lnTo>
                    <a:pt x="122460" y="47"/>
                  </a:lnTo>
                  <a:lnTo>
                    <a:pt x="119205" y="16"/>
                  </a:lnTo>
                  <a:lnTo>
                    <a:pt x="115950" y="1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28"/>
            <p:cNvSpPr/>
            <p:nvPr/>
          </p:nvSpPr>
          <p:spPr>
            <a:xfrm>
              <a:off x="-362262" y="3719190"/>
              <a:ext cx="243" cy="1131"/>
            </a:xfrm>
            <a:custGeom>
              <a:rect b="b" l="l" r="r" t="t"/>
              <a:pathLst>
                <a:path extrusionOk="0" h="79" w="17">
                  <a:moveTo>
                    <a:pt x="16" y="1"/>
                  </a:moveTo>
                  <a:lnTo>
                    <a:pt x="1" y="16"/>
                  </a:lnTo>
                  <a:lnTo>
                    <a:pt x="1" y="78"/>
                  </a:lnTo>
                  <a:lnTo>
                    <a:pt x="16" y="1"/>
                  </a:lnTo>
                  <a:close/>
                </a:path>
              </a:pathLst>
            </a:custGeom>
            <a:solidFill>
              <a:srgbClr val="D688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28"/>
            <p:cNvSpPr/>
            <p:nvPr/>
          </p:nvSpPr>
          <p:spPr>
            <a:xfrm>
              <a:off x="-3259398" y="4011580"/>
              <a:ext cx="174383" cy="304355"/>
            </a:xfrm>
            <a:custGeom>
              <a:rect b="b" l="l" r="r" t="t"/>
              <a:pathLst>
                <a:path extrusionOk="0" h="21265" w="12184">
                  <a:moveTo>
                    <a:pt x="1" y="0"/>
                  </a:moveTo>
                  <a:lnTo>
                    <a:pt x="1" y="21265"/>
                  </a:lnTo>
                  <a:lnTo>
                    <a:pt x="12183" y="21265"/>
                  </a:lnTo>
                  <a:lnTo>
                    <a:pt x="12183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28"/>
            <p:cNvSpPr/>
            <p:nvPr/>
          </p:nvSpPr>
          <p:spPr>
            <a:xfrm>
              <a:off x="-924600" y="4011580"/>
              <a:ext cx="174369" cy="304355"/>
            </a:xfrm>
            <a:custGeom>
              <a:rect b="b" l="l" r="r" t="t"/>
              <a:pathLst>
                <a:path extrusionOk="0" h="21265" w="12183">
                  <a:moveTo>
                    <a:pt x="0" y="0"/>
                  </a:moveTo>
                  <a:lnTo>
                    <a:pt x="0" y="21265"/>
                  </a:lnTo>
                  <a:lnTo>
                    <a:pt x="12183" y="21265"/>
                  </a:lnTo>
                  <a:lnTo>
                    <a:pt x="12183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28"/>
            <p:cNvSpPr/>
            <p:nvPr/>
          </p:nvSpPr>
          <p:spPr>
            <a:xfrm>
              <a:off x="-3588371" y="3719863"/>
              <a:ext cx="3226123" cy="471854"/>
            </a:xfrm>
            <a:custGeom>
              <a:rect b="b" l="l" r="r" t="t"/>
              <a:pathLst>
                <a:path extrusionOk="0" h="32968" w="225406">
                  <a:moveTo>
                    <a:pt x="0" y="0"/>
                  </a:moveTo>
                  <a:lnTo>
                    <a:pt x="109" y="3968"/>
                  </a:lnTo>
                  <a:lnTo>
                    <a:pt x="310" y="11454"/>
                  </a:lnTo>
                  <a:lnTo>
                    <a:pt x="357" y="13516"/>
                  </a:lnTo>
                  <a:lnTo>
                    <a:pt x="372" y="14539"/>
                  </a:lnTo>
                  <a:lnTo>
                    <a:pt x="419" y="15577"/>
                  </a:lnTo>
                  <a:lnTo>
                    <a:pt x="434" y="15763"/>
                  </a:lnTo>
                  <a:lnTo>
                    <a:pt x="465" y="15949"/>
                  </a:lnTo>
                  <a:lnTo>
                    <a:pt x="496" y="16120"/>
                  </a:lnTo>
                  <a:lnTo>
                    <a:pt x="543" y="16306"/>
                  </a:lnTo>
                  <a:lnTo>
                    <a:pt x="605" y="16476"/>
                  </a:lnTo>
                  <a:lnTo>
                    <a:pt x="667" y="16662"/>
                  </a:lnTo>
                  <a:lnTo>
                    <a:pt x="744" y="16833"/>
                  </a:lnTo>
                  <a:lnTo>
                    <a:pt x="837" y="16988"/>
                  </a:lnTo>
                  <a:lnTo>
                    <a:pt x="1023" y="17313"/>
                  </a:lnTo>
                  <a:lnTo>
                    <a:pt x="1256" y="17623"/>
                  </a:lnTo>
                  <a:lnTo>
                    <a:pt x="1504" y="17933"/>
                  </a:lnTo>
                  <a:lnTo>
                    <a:pt x="1783" y="18228"/>
                  </a:lnTo>
                  <a:lnTo>
                    <a:pt x="2077" y="18507"/>
                  </a:lnTo>
                  <a:lnTo>
                    <a:pt x="2387" y="18770"/>
                  </a:lnTo>
                  <a:lnTo>
                    <a:pt x="2728" y="19018"/>
                  </a:lnTo>
                  <a:lnTo>
                    <a:pt x="3069" y="19266"/>
                  </a:lnTo>
                  <a:lnTo>
                    <a:pt x="3410" y="19499"/>
                  </a:lnTo>
                  <a:lnTo>
                    <a:pt x="3767" y="19731"/>
                  </a:lnTo>
                  <a:lnTo>
                    <a:pt x="4464" y="20134"/>
                  </a:lnTo>
                  <a:lnTo>
                    <a:pt x="5255" y="20568"/>
                  </a:lnTo>
                  <a:lnTo>
                    <a:pt x="6061" y="20955"/>
                  </a:lnTo>
                  <a:lnTo>
                    <a:pt x="6897" y="21343"/>
                  </a:lnTo>
                  <a:lnTo>
                    <a:pt x="7734" y="21699"/>
                  </a:lnTo>
                  <a:lnTo>
                    <a:pt x="8587" y="22040"/>
                  </a:lnTo>
                  <a:lnTo>
                    <a:pt x="9455" y="22350"/>
                  </a:lnTo>
                  <a:lnTo>
                    <a:pt x="10323" y="22660"/>
                  </a:lnTo>
                  <a:lnTo>
                    <a:pt x="11191" y="22955"/>
                  </a:lnTo>
                  <a:lnTo>
                    <a:pt x="12167" y="23265"/>
                  </a:lnTo>
                  <a:lnTo>
                    <a:pt x="13144" y="23559"/>
                  </a:lnTo>
                  <a:lnTo>
                    <a:pt x="14136" y="23854"/>
                  </a:lnTo>
                  <a:lnTo>
                    <a:pt x="15128" y="24133"/>
                  </a:lnTo>
                  <a:lnTo>
                    <a:pt x="16120" y="24396"/>
                  </a:lnTo>
                  <a:lnTo>
                    <a:pt x="17111" y="24660"/>
                  </a:lnTo>
                  <a:lnTo>
                    <a:pt x="18119" y="24908"/>
                  </a:lnTo>
                  <a:lnTo>
                    <a:pt x="19126" y="25140"/>
                  </a:lnTo>
                  <a:lnTo>
                    <a:pt x="21141" y="25605"/>
                  </a:lnTo>
                  <a:lnTo>
                    <a:pt x="23156" y="26024"/>
                  </a:lnTo>
                  <a:lnTo>
                    <a:pt x="25187" y="26427"/>
                  </a:lnTo>
                  <a:lnTo>
                    <a:pt x="27232" y="26814"/>
                  </a:lnTo>
                  <a:lnTo>
                    <a:pt x="29216" y="27171"/>
                  </a:lnTo>
                  <a:lnTo>
                    <a:pt x="31200" y="27496"/>
                  </a:lnTo>
                  <a:lnTo>
                    <a:pt x="33184" y="27822"/>
                  </a:lnTo>
                  <a:lnTo>
                    <a:pt x="35184" y="28116"/>
                  </a:lnTo>
                  <a:lnTo>
                    <a:pt x="37183" y="28411"/>
                  </a:lnTo>
                  <a:lnTo>
                    <a:pt x="39182" y="28690"/>
                  </a:lnTo>
                  <a:lnTo>
                    <a:pt x="41182" y="28953"/>
                  </a:lnTo>
                  <a:lnTo>
                    <a:pt x="43181" y="29201"/>
                  </a:lnTo>
                  <a:lnTo>
                    <a:pt x="45227" y="29449"/>
                  </a:lnTo>
                  <a:lnTo>
                    <a:pt x="47258" y="29682"/>
                  </a:lnTo>
                  <a:lnTo>
                    <a:pt x="49303" y="29914"/>
                  </a:lnTo>
                  <a:lnTo>
                    <a:pt x="51349" y="30131"/>
                  </a:lnTo>
                  <a:lnTo>
                    <a:pt x="53395" y="30333"/>
                  </a:lnTo>
                  <a:lnTo>
                    <a:pt x="55441" y="30519"/>
                  </a:lnTo>
                  <a:lnTo>
                    <a:pt x="59548" y="30875"/>
                  </a:lnTo>
                  <a:lnTo>
                    <a:pt x="63547" y="31201"/>
                  </a:lnTo>
                  <a:lnTo>
                    <a:pt x="67546" y="31495"/>
                  </a:lnTo>
                  <a:lnTo>
                    <a:pt x="71560" y="31758"/>
                  </a:lnTo>
                  <a:lnTo>
                    <a:pt x="75559" y="31975"/>
                  </a:lnTo>
                  <a:lnTo>
                    <a:pt x="79790" y="32192"/>
                  </a:lnTo>
                  <a:lnTo>
                    <a:pt x="84022" y="32394"/>
                  </a:lnTo>
                  <a:lnTo>
                    <a:pt x="88253" y="32549"/>
                  </a:lnTo>
                  <a:lnTo>
                    <a:pt x="92484" y="32673"/>
                  </a:lnTo>
                  <a:lnTo>
                    <a:pt x="96747" y="32781"/>
                  </a:lnTo>
                  <a:lnTo>
                    <a:pt x="100993" y="32874"/>
                  </a:lnTo>
                  <a:lnTo>
                    <a:pt x="105256" y="32921"/>
                  </a:lnTo>
                  <a:lnTo>
                    <a:pt x="109518" y="32952"/>
                  </a:lnTo>
                  <a:lnTo>
                    <a:pt x="113765" y="32967"/>
                  </a:lnTo>
                  <a:lnTo>
                    <a:pt x="118012" y="32936"/>
                  </a:lnTo>
                  <a:lnTo>
                    <a:pt x="122258" y="32905"/>
                  </a:lnTo>
                  <a:lnTo>
                    <a:pt x="126505" y="32828"/>
                  </a:lnTo>
                  <a:lnTo>
                    <a:pt x="130860" y="32735"/>
                  </a:lnTo>
                  <a:lnTo>
                    <a:pt x="135216" y="32611"/>
                  </a:lnTo>
                  <a:lnTo>
                    <a:pt x="139555" y="32456"/>
                  </a:lnTo>
                  <a:lnTo>
                    <a:pt x="143911" y="32270"/>
                  </a:lnTo>
                  <a:lnTo>
                    <a:pt x="148251" y="32068"/>
                  </a:lnTo>
                  <a:lnTo>
                    <a:pt x="152590" y="31820"/>
                  </a:lnTo>
                  <a:lnTo>
                    <a:pt x="156930" y="31557"/>
                  </a:lnTo>
                  <a:lnTo>
                    <a:pt x="159100" y="31402"/>
                  </a:lnTo>
                  <a:lnTo>
                    <a:pt x="161254" y="31247"/>
                  </a:lnTo>
                  <a:lnTo>
                    <a:pt x="165362" y="30922"/>
                  </a:lnTo>
                  <a:lnTo>
                    <a:pt x="169469" y="30565"/>
                  </a:lnTo>
                  <a:lnTo>
                    <a:pt x="171515" y="30379"/>
                  </a:lnTo>
                  <a:lnTo>
                    <a:pt x="173561" y="30178"/>
                  </a:lnTo>
                  <a:lnTo>
                    <a:pt x="175607" y="29961"/>
                  </a:lnTo>
                  <a:lnTo>
                    <a:pt x="177653" y="29744"/>
                  </a:lnTo>
                  <a:lnTo>
                    <a:pt x="179699" y="29511"/>
                  </a:lnTo>
                  <a:lnTo>
                    <a:pt x="181744" y="29263"/>
                  </a:lnTo>
                  <a:lnTo>
                    <a:pt x="183790" y="29015"/>
                  </a:lnTo>
                  <a:lnTo>
                    <a:pt x="185836" y="28752"/>
                  </a:lnTo>
                  <a:lnTo>
                    <a:pt x="187867" y="28457"/>
                  </a:lnTo>
                  <a:lnTo>
                    <a:pt x="189897" y="28178"/>
                  </a:lnTo>
                  <a:lnTo>
                    <a:pt x="191927" y="27868"/>
                  </a:lnTo>
                  <a:lnTo>
                    <a:pt x="193958" y="27543"/>
                  </a:lnTo>
                  <a:lnTo>
                    <a:pt x="195942" y="27217"/>
                  </a:lnTo>
                  <a:lnTo>
                    <a:pt x="197926" y="26861"/>
                  </a:lnTo>
                  <a:lnTo>
                    <a:pt x="199910" y="26489"/>
                  </a:lnTo>
                  <a:lnTo>
                    <a:pt x="201878" y="26101"/>
                  </a:lnTo>
                  <a:lnTo>
                    <a:pt x="203846" y="25698"/>
                  </a:lnTo>
                  <a:lnTo>
                    <a:pt x="205799" y="25249"/>
                  </a:lnTo>
                  <a:lnTo>
                    <a:pt x="207752" y="24784"/>
                  </a:lnTo>
                  <a:lnTo>
                    <a:pt x="209674" y="24288"/>
                  </a:lnTo>
                  <a:lnTo>
                    <a:pt x="211394" y="23823"/>
                  </a:lnTo>
                  <a:lnTo>
                    <a:pt x="212231" y="23575"/>
                  </a:lnTo>
                  <a:lnTo>
                    <a:pt x="213084" y="23311"/>
                  </a:lnTo>
                  <a:lnTo>
                    <a:pt x="213921" y="23048"/>
                  </a:lnTo>
                  <a:lnTo>
                    <a:pt x="214758" y="22769"/>
                  </a:lnTo>
                  <a:lnTo>
                    <a:pt x="215595" y="22490"/>
                  </a:lnTo>
                  <a:lnTo>
                    <a:pt x="216416" y="22180"/>
                  </a:lnTo>
                  <a:lnTo>
                    <a:pt x="217176" y="21901"/>
                  </a:lnTo>
                  <a:lnTo>
                    <a:pt x="217920" y="21591"/>
                  </a:lnTo>
                  <a:lnTo>
                    <a:pt x="218664" y="21281"/>
                  </a:lnTo>
                  <a:lnTo>
                    <a:pt x="219392" y="20940"/>
                  </a:lnTo>
                  <a:lnTo>
                    <a:pt x="220105" y="20599"/>
                  </a:lnTo>
                  <a:lnTo>
                    <a:pt x="220802" y="20227"/>
                  </a:lnTo>
                  <a:lnTo>
                    <a:pt x="221484" y="19824"/>
                  </a:lnTo>
                  <a:lnTo>
                    <a:pt x="222135" y="19406"/>
                  </a:lnTo>
                  <a:lnTo>
                    <a:pt x="222662" y="19034"/>
                  </a:lnTo>
                  <a:lnTo>
                    <a:pt x="222926" y="18832"/>
                  </a:lnTo>
                  <a:lnTo>
                    <a:pt x="223174" y="18631"/>
                  </a:lnTo>
                  <a:lnTo>
                    <a:pt x="223422" y="18414"/>
                  </a:lnTo>
                  <a:lnTo>
                    <a:pt x="223639" y="18197"/>
                  </a:lnTo>
                  <a:lnTo>
                    <a:pt x="223871" y="17964"/>
                  </a:lnTo>
                  <a:lnTo>
                    <a:pt x="224073" y="17732"/>
                  </a:lnTo>
                  <a:lnTo>
                    <a:pt x="224259" y="17484"/>
                  </a:lnTo>
                  <a:lnTo>
                    <a:pt x="224429" y="17236"/>
                  </a:lnTo>
                  <a:lnTo>
                    <a:pt x="224584" y="16972"/>
                  </a:lnTo>
                  <a:lnTo>
                    <a:pt x="224708" y="16709"/>
                  </a:lnTo>
                  <a:lnTo>
                    <a:pt x="224817" y="16430"/>
                  </a:lnTo>
                  <a:lnTo>
                    <a:pt x="224910" y="16151"/>
                  </a:lnTo>
                  <a:lnTo>
                    <a:pt x="224956" y="15872"/>
                  </a:lnTo>
                  <a:lnTo>
                    <a:pt x="224987" y="15562"/>
                  </a:lnTo>
                  <a:lnTo>
                    <a:pt x="225003" y="14926"/>
                  </a:lnTo>
                  <a:lnTo>
                    <a:pt x="225018" y="14291"/>
                  </a:lnTo>
                  <a:lnTo>
                    <a:pt x="225204" y="7580"/>
                  </a:lnTo>
                  <a:lnTo>
                    <a:pt x="225390" y="1023"/>
                  </a:lnTo>
                  <a:lnTo>
                    <a:pt x="225406" y="31"/>
                  </a:lnTo>
                  <a:lnTo>
                    <a:pt x="225390" y="217"/>
                  </a:lnTo>
                  <a:lnTo>
                    <a:pt x="225359" y="403"/>
                  </a:lnTo>
                  <a:lnTo>
                    <a:pt x="225313" y="574"/>
                  </a:lnTo>
                  <a:lnTo>
                    <a:pt x="225251" y="744"/>
                  </a:lnTo>
                  <a:lnTo>
                    <a:pt x="225189" y="915"/>
                  </a:lnTo>
                  <a:lnTo>
                    <a:pt x="225096" y="1085"/>
                  </a:lnTo>
                  <a:lnTo>
                    <a:pt x="225003" y="1256"/>
                  </a:lnTo>
                  <a:lnTo>
                    <a:pt x="224894" y="1411"/>
                  </a:lnTo>
                  <a:lnTo>
                    <a:pt x="224770" y="1566"/>
                  </a:lnTo>
                  <a:lnTo>
                    <a:pt x="224646" y="1721"/>
                  </a:lnTo>
                  <a:lnTo>
                    <a:pt x="224367" y="2031"/>
                  </a:lnTo>
                  <a:lnTo>
                    <a:pt x="224057" y="2325"/>
                  </a:lnTo>
                  <a:lnTo>
                    <a:pt x="223716" y="2589"/>
                  </a:lnTo>
                  <a:lnTo>
                    <a:pt x="223360" y="2868"/>
                  </a:lnTo>
                  <a:lnTo>
                    <a:pt x="222988" y="3116"/>
                  </a:lnTo>
                  <a:lnTo>
                    <a:pt x="222600" y="3348"/>
                  </a:lnTo>
                  <a:lnTo>
                    <a:pt x="222213" y="3581"/>
                  </a:lnTo>
                  <a:lnTo>
                    <a:pt x="221825" y="3782"/>
                  </a:lnTo>
                  <a:lnTo>
                    <a:pt x="221438" y="3984"/>
                  </a:lnTo>
                  <a:lnTo>
                    <a:pt x="220694" y="4340"/>
                  </a:lnTo>
                  <a:lnTo>
                    <a:pt x="219904" y="4681"/>
                  </a:lnTo>
                  <a:lnTo>
                    <a:pt x="219454" y="4883"/>
                  </a:lnTo>
                  <a:lnTo>
                    <a:pt x="219206" y="4976"/>
                  </a:lnTo>
                  <a:lnTo>
                    <a:pt x="218633" y="5193"/>
                  </a:lnTo>
                  <a:lnTo>
                    <a:pt x="218075" y="5410"/>
                  </a:lnTo>
                  <a:lnTo>
                    <a:pt x="216928" y="5813"/>
                  </a:lnTo>
                  <a:lnTo>
                    <a:pt x="215765" y="6185"/>
                  </a:lnTo>
                  <a:lnTo>
                    <a:pt x="214587" y="6541"/>
                  </a:lnTo>
                  <a:lnTo>
                    <a:pt x="213874" y="6743"/>
                  </a:lnTo>
                  <a:lnTo>
                    <a:pt x="213704" y="6789"/>
                  </a:lnTo>
                  <a:lnTo>
                    <a:pt x="212123" y="7208"/>
                  </a:lnTo>
                  <a:lnTo>
                    <a:pt x="210526" y="7611"/>
                  </a:lnTo>
                  <a:lnTo>
                    <a:pt x="208946" y="7983"/>
                  </a:lnTo>
                  <a:lnTo>
                    <a:pt x="207365" y="8339"/>
                  </a:lnTo>
                  <a:lnTo>
                    <a:pt x="205784" y="8665"/>
                  </a:lnTo>
                  <a:lnTo>
                    <a:pt x="204187" y="8975"/>
                  </a:lnTo>
                  <a:lnTo>
                    <a:pt x="202591" y="9285"/>
                  </a:lnTo>
                  <a:lnTo>
                    <a:pt x="200994" y="9564"/>
                  </a:lnTo>
                  <a:lnTo>
                    <a:pt x="199398" y="9827"/>
                  </a:lnTo>
                  <a:lnTo>
                    <a:pt x="197786" y="10091"/>
                  </a:lnTo>
                  <a:lnTo>
                    <a:pt x="197089" y="10199"/>
                  </a:lnTo>
                  <a:lnTo>
                    <a:pt x="196577" y="10277"/>
                  </a:lnTo>
                  <a:lnTo>
                    <a:pt x="194020" y="10664"/>
                  </a:lnTo>
                  <a:lnTo>
                    <a:pt x="191431" y="11020"/>
                  </a:lnTo>
                  <a:lnTo>
                    <a:pt x="188859" y="11346"/>
                  </a:lnTo>
                  <a:lnTo>
                    <a:pt x="186286" y="11671"/>
                  </a:lnTo>
                  <a:lnTo>
                    <a:pt x="186208" y="11671"/>
                  </a:lnTo>
                  <a:lnTo>
                    <a:pt x="184147" y="11919"/>
                  </a:lnTo>
                  <a:lnTo>
                    <a:pt x="182070" y="12136"/>
                  </a:lnTo>
                  <a:lnTo>
                    <a:pt x="180427" y="12322"/>
                  </a:lnTo>
                  <a:lnTo>
                    <a:pt x="178846" y="12477"/>
                  </a:lnTo>
                  <a:lnTo>
                    <a:pt x="177250" y="12632"/>
                  </a:lnTo>
                  <a:lnTo>
                    <a:pt x="174553" y="12896"/>
                  </a:lnTo>
                  <a:lnTo>
                    <a:pt x="172119" y="13097"/>
                  </a:lnTo>
                  <a:lnTo>
                    <a:pt x="168772" y="13392"/>
                  </a:lnTo>
                  <a:lnTo>
                    <a:pt x="168477" y="13407"/>
                  </a:lnTo>
                  <a:lnTo>
                    <a:pt x="166059" y="13593"/>
                  </a:lnTo>
                  <a:lnTo>
                    <a:pt x="163471" y="13779"/>
                  </a:lnTo>
                  <a:lnTo>
                    <a:pt x="163114" y="13810"/>
                  </a:lnTo>
                  <a:lnTo>
                    <a:pt x="160991" y="13950"/>
                  </a:lnTo>
                  <a:lnTo>
                    <a:pt x="158868" y="14074"/>
                  </a:lnTo>
                  <a:lnTo>
                    <a:pt x="157240" y="14182"/>
                  </a:lnTo>
                  <a:lnTo>
                    <a:pt x="154977" y="14306"/>
                  </a:lnTo>
                  <a:lnTo>
                    <a:pt x="152730" y="14430"/>
                  </a:lnTo>
                  <a:lnTo>
                    <a:pt x="151257" y="14508"/>
                  </a:lnTo>
                  <a:lnTo>
                    <a:pt x="146809" y="14709"/>
                  </a:lnTo>
                  <a:lnTo>
                    <a:pt x="145259" y="14787"/>
                  </a:lnTo>
                  <a:lnTo>
                    <a:pt x="144469" y="14818"/>
                  </a:lnTo>
                  <a:lnTo>
                    <a:pt x="141431" y="14926"/>
                  </a:lnTo>
                  <a:lnTo>
                    <a:pt x="139555" y="15004"/>
                  </a:lnTo>
                  <a:lnTo>
                    <a:pt x="139029" y="15019"/>
                  </a:lnTo>
                  <a:lnTo>
                    <a:pt x="135650" y="15112"/>
                  </a:lnTo>
                  <a:lnTo>
                    <a:pt x="132767" y="15205"/>
                  </a:lnTo>
                  <a:lnTo>
                    <a:pt x="129729" y="15267"/>
                  </a:lnTo>
                  <a:lnTo>
                    <a:pt x="126521" y="15329"/>
                  </a:lnTo>
                  <a:lnTo>
                    <a:pt x="123653" y="15376"/>
                  </a:lnTo>
                  <a:lnTo>
                    <a:pt x="120321" y="15407"/>
                  </a:lnTo>
                  <a:lnTo>
                    <a:pt x="119096" y="15422"/>
                  </a:lnTo>
                  <a:lnTo>
                    <a:pt x="117547" y="15422"/>
                  </a:lnTo>
                  <a:lnTo>
                    <a:pt x="115733" y="15438"/>
                  </a:lnTo>
                  <a:lnTo>
                    <a:pt x="111161" y="15438"/>
                  </a:lnTo>
                  <a:lnTo>
                    <a:pt x="107782" y="15422"/>
                  </a:lnTo>
                  <a:lnTo>
                    <a:pt x="104822" y="15407"/>
                  </a:lnTo>
                  <a:lnTo>
                    <a:pt x="101443" y="15360"/>
                  </a:lnTo>
                  <a:lnTo>
                    <a:pt x="98513" y="15329"/>
                  </a:lnTo>
                  <a:lnTo>
                    <a:pt x="95104" y="15252"/>
                  </a:lnTo>
                  <a:lnTo>
                    <a:pt x="92934" y="15205"/>
                  </a:lnTo>
                  <a:lnTo>
                    <a:pt x="92143" y="15190"/>
                  </a:lnTo>
                  <a:lnTo>
                    <a:pt x="91492" y="15174"/>
                  </a:lnTo>
                  <a:lnTo>
                    <a:pt x="89369" y="15112"/>
                  </a:lnTo>
                  <a:lnTo>
                    <a:pt x="86161" y="15004"/>
                  </a:lnTo>
                  <a:lnTo>
                    <a:pt x="83433" y="14911"/>
                  </a:lnTo>
                  <a:lnTo>
                    <a:pt x="80178" y="14787"/>
                  </a:lnTo>
                  <a:lnTo>
                    <a:pt x="77419" y="14663"/>
                  </a:lnTo>
                  <a:lnTo>
                    <a:pt x="74226" y="14508"/>
                  </a:lnTo>
                  <a:lnTo>
                    <a:pt x="71312" y="14353"/>
                  </a:lnTo>
                  <a:lnTo>
                    <a:pt x="68646" y="14213"/>
                  </a:lnTo>
                  <a:lnTo>
                    <a:pt x="68274" y="14182"/>
                  </a:lnTo>
                  <a:lnTo>
                    <a:pt x="67949" y="14167"/>
                  </a:lnTo>
                  <a:lnTo>
                    <a:pt x="64942" y="13981"/>
                  </a:lnTo>
                  <a:lnTo>
                    <a:pt x="62323" y="13810"/>
                  </a:lnTo>
                  <a:lnTo>
                    <a:pt x="59130" y="13578"/>
                  </a:lnTo>
                  <a:lnTo>
                    <a:pt x="56123" y="13345"/>
                  </a:lnTo>
                  <a:lnTo>
                    <a:pt x="53101" y="13082"/>
                  </a:lnTo>
                  <a:lnTo>
                    <a:pt x="50636" y="12880"/>
                  </a:lnTo>
                  <a:lnTo>
                    <a:pt x="47784" y="12601"/>
                  </a:lnTo>
                  <a:lnTo>
                    <a:pt x="44964" y="12322"/>
                  </a:lnTo>
                  <a:lnTo>
                    <a:pt x="44561" y="12276"/>
                  </a:lnTo>
                  <a:lnTo>
                    <a:pt x="44297" y="12245"/>
                  </a:lnTo>
                  <a:lnTo>
                    <a:pt x="42763" y="12090"/>
                  </a:lnTo>
                  <a:lnTo>
                    <a:pt x="42034" y="12012"/>
                  </a:lnTo>
                  <a:lnTo>
                    <a:pt x="39663" y="11733"/>
                  </a:lnTo>
                  <a:lnTo>
                    <a:pt x="37292" y="11454"/>
                  </a:lnTo>
                  <a:lnTo>
                    <a:pt x="34920" y="11144"/>
                  </a:lnTo>
                  <a:lnTo>
                    <a:pt x="32549" y="10819"/>
                  </a:lnTo>
                  <a:lnTo>
                    <a:pt x="30177" y="10478"/>
                  </a:lnTo>
                  <a:lnTo>
                    <a:pt x="27821" y="10122"/>
                  </a:lnTo>
                  <a:lnTo>
                    <a:pt x="25481" y="9734"/>
                  </a:lnTo>
                  <a:lnTo>
                    <a:pt x="23125" y="9316"/>
                  </a:lnTo>
                  <a:lnTo>
                    <a:pt x="22846" y="9269"/>
                  </a:lnTo>
                  <a:lnTo>
                    <a:pt x="22800" y="9269"/>
                  </a:lnTo>
                  <a:lnTo>
                    <a:pt x="22009" y="9114"/>
                  </a:lnTo>
                  <a:lnTo>
                    <a:pt x="20320" y="8789"/>
                  </a:lnTo>
                  <a:lnTo>
                    <a:pt x="19281" y="8587"/>
                  </a:lnTo>
                  <a:lnTo>
                    <a:pt x="18243" y="8370"/>
                  </a:lnTo>
                  <a:lnTo>
                    <a:pt x="17607" y="8231"/>
                  </a:lnTo>
                  <a:lnTo>
                    <a:pt x="16709" y="8029"/>
                  </a:lnTo>
                  <a:lnTo>
                    <a:pt x="15794" y="7812"/>
                  </a:lnTo>
                  <a:lnTo>
                    <a:pt x="14818" y="7595"/>
                  </a:lnTo>
                  <a:lnTo>
                    <a:pt x="13485" y="7254"/>
                  </a:lnTo>
                  <a:lnTo>
                    <a:pt x="12307" y="6944"/>
                  </a:lnTo>
                  <a:lnTo>
                    <a:pt x="10757" y="6510"/>
                  </a:lnTo>
                  <a:lnTo>
                    <a:pt x="10447" y="6417"/>
                  </a:lnTo>
                  <a:lnTo>
                    <a:pt x="10292" y="6386"/>
                  </a:lnTo>
                  <a:lnTo>
                    <a:pt x="9377" y="6107"/>
                  </a:lnTo>
                  <a:lnTo>
                    <a:pt x="8478" y="5828"/>
                  </a:lnTo>
                  <a:lnTo>
                    <a:pt x="7579" y="5518"/>
                  </a:lnTo>
                  <a:lnTo>
                    <a:pt x="6696" y="5193"/>
                  </a:lnTo>
                  <a:lnTo>
                    <a:pt x="5813" y="4852"/>
                  </a:lnTo>
                  <a:lnTo>
                    <a:pt x="4960" y="4480"/>
                  </a:lnTo>
                  <a:lnTo>
                    <a:pt x="4542" y="4278"/>
                  </a:lnTo>
                  <a:lnTo>
                    <a:pt x="4139" y="4077"/>
                  </a:lnTo>
                  <a:lnTo>
                    <a:pt x="3720" y="3860"/>
                  </a:lnTo>
                  <a:lnTo>
                    <a:pt x="3333" y="3643"/>
                  </a:lnTo>
                  <a:lnTo>
                    <a:pt x="2728" y="3302"/>
                  </a:lnTo>
                  <a:lnTo>
                    <a:pt x="2434" y="3116"/>
                  </a:lnTo>
                  <a:lnTo>
                    <a:pt x="2139" y="2914"/>
                  </a:lnTo>
                  <a:lnTo>
                    <a:pt x="1860" y="2713"/>
                  </a:lnTo>
                  <a:lnTo>
                    <a:pt x="1581" y="2496"/>
                  </a:lnTo>
                  <a:lnTo>
                    <a:pt x="1333" y="2279"/>
                  </a:lnTo>
                  <a:lnTo>
                    <a:pt x="1085" y="2062"/>
                  </a:lnTo>
                  <a:lnTo>
                    <a:pt x="868" y="1829"/>
                  </a:lnTo>
                  <a:lnTo>
                    <a:pt x="667" y="1581"/>
                  </a:lnTo>
                  <a:lnTo>
                    <a:pt x="481" y="1349"/>
                  </a:lnTo>
                  <a:lnTo>
                    <a:pt x="326" y="1085"/>
                  </a:lnTo>
                  <a:lnTo>
                    <a:pt x="202" y="822"/>
                  </a:lnTo>
                  <a:lnTo>
                    <a:pt x="93" y="558"/>
                  </a:lnTo>
                  <a:lnTo>
                    <a:pt x="31" y="2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28"/>
            <p:cNvSpPr/>
            <p:nvPr/>
          </p:nvSpPr>
          <p:spPr>
            <a:xfrm>
              <a:off x="-2710356" y="3578112"/>
              <a:ext cx="447666" cy="69444"/>
            </a:xfrm>
            <a:custGeom>
              <a:rect b="b" l="l" r="r" t="t"/>
              <a:pathLst>
                <a:path extrusionOk="0" h="4852" w="31278">
                  <a:moveTo>
                    <a:pt x="10819" y="884"/>
                  </a:moveTo>
                  <a:lnTo>
                    <a:pt x="11377" y="899"/>
                  </a:lnTo>
                  <a:lnTo>
                    <a:pt x="11904" y="930"/>
                  </a:lnTo>
                  <a:lnTo>
                    <a:pt x="12369" y="961"/>
                  </a:lnTo>
                  <a:lnTo>
                    <a:pt x="12756" y="1023"/>
                  </a:lnTo>
                  <a:lnTo>
                    <a:pt x="13082" y="1085"/>
                  </a:lnTo>
                  <a:lnTo>
                    <a:pt x="13206" y="1132"/>
                  </a:lnTo>
                  <a:lnTo>
                    <a:pt x="13314" y="1163"/>
                  </a:lnTo>
                  <a:lnTo>
                    <a:pt x="13392" y="1209"/>
                  </a:lnTo>
                  <a:lnTo>
                    <a:pt x="13438" y="1256"/>
                  </a:lnTo>
                  <a:lnTo>
                    <a:pt x="13469" y="1302"/>
                  </a:lnTo>
                  <a:lnTo>
                    <a:pt x="13469" y="1349"/>
                  </a:lnTo>
                  <a:lnTo>
                    <a:pt x="13423" y="1395"/>
                  </a:lnTo>
                  <a:lnTo>
                    <a:pt x="13376" y="1442"/>
                  </a:lnTo>
                  <a:lnTo>
                    <a:pt x="13283" y="1488"/>
                  </a:lnTo>
                  <a:lnTo>
                    <a:pt x="13175" y="1535"/>
                  </a:lnTo>
                  <a:lnTo>
                    <a:pt x="12880" y="1612"/>
                  </a:lnTo>
                  <a:lnTo>
                    <a:pt x="12508" y="1674"/>
                  </a:lnTo>
                  <a:lnTo>
                    <a:pt x="12059" y="1736"/>
                  </a:lnTo>
                  <a:lnTo>
                    <a:pt x="11563" y="1767"/>
                  </a:lnTo>
                  <a:lnTo>
                    <a:pt x="11020" y="1798"/>
                  </a:lnTo>
                  <a:lnTo>
                    <a:pt x="10431" y="1814"/>
                  </a:lnTo>
                  <a:lnTo>
                    <a:pt x="9858" y="1798"/>
                  </a:lnTo>
                  <a:lnTo>
                    <a:pt x="9331" y="1767"/>
                  </a:lnTo>
                  <a:lnTo>
                    <a:pt x="8866" y="1736"/>
                  </a:lnTo>
                  <a:lnTo>
                    <a:pt x="8478" y="1674"/>
                  </a:lnTo>
                  <a:lnTo>
                    <a:pt x="8153" y="1612"/>
                  </a:lnTo>
                  <a:lnTo>
                    <a:pt x="8029" y="1566"/>
                  </a:lnTo>
                  <a:lnTo>
                    <a:pt x="7936" y="1535"/>
                  </a:lnTo>
                  <a:lnTo>
                    <a:pt x="7858" y="1488"/>
                  </a:lnTo>
                  <a:lnTo>
                    <a:pt x="7796" y="1442"/>
                  </a:lnTo>
                  <a:lnTo>
                    <a:pt x="7781" y="1395"/>
                  </a:lnTo>
                  <a:lnTo>
                    <a:pt x="7781" y="1349"/>
                  </a:lnTo>
                  <a:lnTo>
                    <a:pt x="7827" y="1302"/>
                  </a:lnTo>
                  <a:lnTo>
                    <a:pt x="7889" y="1256"/>
                  </a:lnTo>
                  <a:lnTo>
                    <a:pt x="7967" y="1209"/>
                  </a:lnTo>
                  <a:lnTo>
                    <a:pt x="8091" y="1163"/>
                  </a:lnTo>
                  <a:lnTo>
                    <a:pt x="8385" y="1085"/>
                  </a:lnTo>
                  <a:lnTo>
                    <a:pt x="8757" y="1023"/>
                  </a:lnTo>
                  <a:lnTo>
                    <a:pt x="9207" y="961"/>
                  </a:lnTo>
                  <a:lnTo>
                    <a:pt x="9703" y="930"/>
                  </a:lnTo>
                  <a:lnTo>
                    <a:pt x="10245" y="899"/>
                  </a:lnTo>
                  <a:lnTo>
                    <a:pt x="10819" y="884"/>
                  </a:lnTo>
                  <a:close/>
                  <a:moveTo>
                    <a:pt x="22273" y="884"/>
                  </a:moveTo>
                  <a:lnTo>
                    <a:pt x="22831" y="899"/>
                  </a:lnTo>
                  <a:lnTo>
                    <a:pt x="23358" y="930"/>
                  </a:lnTo>
                  <a:lnTo>
                    <a:pt x="23823" y="961"/>
                  </a:lnTo>
                  <a:lnTo>
                    <a:pt x="24226" y="1023"/>
                  </a:lnTo>
                  <a:lnTo>
                    <a:pt x="24551" y="1085"/>
                  </a:lnTo>
                  <a:lnTo>
                    <a:pt x="24691" y="1132"/>
                  </a:lnTo>
                  <a:lnTo>
                    <a:pt x="24799" y="1163"/>
                  </a:lnTo>
                  <a:lnTo>
                    <a:pt x="24877" y="1209"/>
                  </a:lnTo>
                  <a:lnTo>
                    <a:pt x="24939" y="1256"/>
                  </a:lnTo>
                  <a:lnTo>
                    <a:pt x="24970" y="1302"/>
                  </a:lnTo>
                  <a:lnTo>
                    <a:pt x="24970" y="1349"/>
                  </a:lnTo>
                  <a:lnTo>
                    <a:pt x="24939" y="1395"/>
                  </a:lnTo>
                  <a:lnTo>
                    <a:pt x="24892" y="1442"/>
                  </a:lnTo>
                  <a:lnTo>
                    <a:pt x="24815" y="1488"/>
                  </a:lnTo>
                  <a:lnTo>
                    <a:pt x="24706" y="1535"/>
                  </a:lnTo>
                  <a:lnTo>
                    <a:pt x="24412" y="1612"/>
                  </a:lnTo>
                  <a:lnTo>
                    <a:pt x="24055" y="1674"/>
                  </a:lnTo>
                  <a:lnTo>
                    <a:pt x="23621" y="1736"/>
                  </a:lnTo>
                  <a:lnTo>
                    <a:pt x="23125" y="1767"/>
                  </a:lnTo>
                  <a:lnTo>
                    <a:pt x="22583" y="1798"/>
                  </a:lnTo>
                  <a:lnTo>
                    <a:pt x="21994" y="1814"/>
                  </a:lnTo>
                  <a:lnTo>
                    <a:pt x="21420" y="1798"/>
                  </a:lnTo>
                  <a:lnTo>
                    <a:pt x="20893" y="1767"/>
                  </a:lnTo>
                  <a:lnTo>
                    <a:pt x="20428" y="1736"/>
                  </a:lnTo>
                  <a:lnTo>
                    <a:pt x="20025" y="1674"/>
                  </a:lnTo>
                  <a:lnTo>
                    <a:pt x="19700" y="1612"/>
                  </a:lnTo>
                  <a:lnTo>
                    <a:pt x="19560" y="1566"/>
                  </a:lnTo>
                  <a:lnTo>
                    <a:pt x="19467" y="1535"/>
                  </a:lnTo>
                  <a:lnTo>
                    <a:pt x="19374" y="1488"/>
                  </a:lnTo>
                  <a:lnTo>
                    <a:pt x="19328" y="1442"/>
                  </a:lnTo>
                  <a:lnTo>
                    <a:pt x="19297" y="1395"/>
                  </a:lnTo>
                  <a:lnTo>
                    <a:pt x="19297" y="1349"/>
                  </a:lnTo>
                  <a:lnTo>
                    <a:pt x="19328" y="1302"/>
                  </a:lnTo>
                  <a:lnTo>
                    <a:pt x="19390" y="1256"/>
                  </a:lnTo>
                  <a:lnTo>
                    <a:pt x="19467" y="1209"/>
                  </a:lnTo>
                  <a:lnTo>
                    <a:pt x="19576" y="1163"/>
                  </a:lnTo>
                  <a:lnTo>
                    <a:pt x="19855" y="1085"/>
                  </a:lnTo>
                  <a:lnTo>
                    <a:pt x="20227" y="1023"/>
                  </a:lnTo>
                  <a:lnTo>
                    <a:pt x="20661" y="961"/>
                  </a:lnTo>
                  <a:lnTo>
                    <a:pt x="21157" y="930"/>
                  </a:lnTo>
                  <a:lnTo>
                    <a:pt x="21699" y="899"/>
                  </a:lnTo>
                  <a:lnTo>
                    <a:pt x="22273" y="884"/>
                  </a:lnTo>
                  <a:close/>
                  <a:moveTo>
                    <a:pt x="9966" y="2930"/>
                  </a:moveTo>
                  <a:lnTo>
                    <a:pt x="10555" y="2945"/>
                  </a:lnTo>
                  <a:lnTo>
                    <a:pt x="11082" y="2961"/>
                  </a:lnTo>
                  <a:lnTo>
                    <a:pt x="11547" y="3007"/>
                  </a:lnTo>
                  <a:lnTo>
                    <a:pt x="11950" y="3069"/>
                  </a:lnTo>
                  <a:lnTo>
                    <a:pt x="12276" y="3147"/>
                  </a:lnTo>
                  <a:lnTo>
                    <a:pt x="12415" y="3178"/>
                  </a:lnTo>
                  <a:lnTo>
                    <a:pt x="12508" y="3224"/>
                  </a:lnTo>
                  <a:lnTo>
                    <a:pt x="12601" y="3271"/>
                  </a:lnTo>
                  <a:lnTo>
                    <a:pt x="12648" y="3317"/>
                  </a:lnTo>
                  <a:lnTo>
                    <a:pt x="12679" y="3364"/>
                  </a:lnTo>
                  <a:lnTo>
                    <a:pt x="12663" y="3410"/>
                  </a:lnTo>
                  <a:lnTo>
                    <a:pt x="12632" y="3457"/>
                  </a:lnTo>
                  <a:lnTo>
                    <a:pt x="12570" y="3503"/>
                  </a:lnTo>
                  <a:lnTo>
                    <a:pt x="12493" y="3550"/>
                  </a:lnTo>
                  <a:lnTo>
                    <a:pt x="12369" y="3596"/>
                  </a:lnTo>
                  <a:lnTo>
                    <a:pt x="12074" y="3674"/>
                  </a:lnTo>
                  <a:lnTo>
                    <a:pt x="11687" y="3751"/>
                  </a:lnTo>
                  <a:lnTo>
                    <a:pt x="11237" y="3798"/>
                  </a:lnTo>
                  <a:lnTo>
                    <a:pt x="10726" y="3844"/>
                  </a:lnTo>
                  <a:lnTo>
                    <a:pt x="10168" y="3875"/>
                  </a:lnTo>
                  <a:lnTo>
                    <a:pt x="9579" y="3891"/>
                  </a:lnTo>
                  <a:lnTo>
                    <a:pt x="8990" y="3875"/>
                  </a:lnTo>
                  <a:lnTo>
                    <a:pt x="8463" y="3844"/>
                  </a:lnTo>
                  <a:lnTo>
                    <a:pt x="7982" y="3798"/>
                  </a:lnTo>
                  <a:lnTo>
                    <a:pt x="7579" y="3751"/>
                  </a:lnTo>
                  <a:lnTo>
                    <a:pt x="7254" y="3674"/>
                  </a:lnTo>
                  <a:lnTo>
                    <a:pt x="7130" y="3643"/>
                  </a:lnTo>
                  <a:lnTo>
                    <a:pt x="7021" y="3596"/>
                  </a:lnTo>
                  <a:lnTo>
                    <a:pt x="6944" y="3550"/>
                  </a:lnTo>
                  <a:lnTo>
                    <a:pt x="6897" y="3503"/>
                  </a:lnTo>
                  <a:lnTo>
                    <a:pt x="6866" y="3457"/>
                  </a:lnTo>
                  <a:lnTo>
                    <a:pt x="6882" y="3410"/>
                  </a:lnTo>
                  <a:lnTo>
                    <a:pt x="6913" y="3364"/>
                  </a:lnTo>
                  <a:lnTo>
                    <a:pt x="6975" y="3317"/>
                  </a:lnTo>
                  <a:lnTo>
                    <a:pt x="7068" y="3271"/>
                  </a:lnTo>
                  <a:lnTo>
                    <a:pt x="7192" y="3224"/>
                  </a:lnTo>
                  <a:lnTo>
                    <a:pt x="7486" y="3147"/>
                  </a:lnTo>
                  <a:lnTo>
                    <a:pt x="7874" y="3069"/>
                  </a:lnTo>
                  <a:lnTo>
                    <a:pt x="8323" y="3007"/>
                  </a:lnTo>
                  <a:lnTo>
                    <a:pt x="8835" y="2961"/>
                  </a:lnTo>
                  <a:lnTo>
                    <a:pt x="9393" y="2945"/>
                  </a:lnTo>
                  <a:lnTo>
                    <a:pt x="9966" y="2930"/>
                  </a:lnTo>
                  <a:close/>
                  <a:moveTo>
                    <a:pt x="21668" y="2930"/>
                  </a:moveTo>
                  <a:lnTo>
                    <a:pt x="22242" y="2945"/>
                  </a:lnTo>
                  <a:lnTo>
                    <a:pt x="22784" y="2961"/>
                  </a:lnTo>
                  <a:lnTo>
                    <a:pt x="23249" y="3007"/>
                  </a:lnTo>
                  <a:lnTo>
                    <a:pt x="23668" y="3069"/>
                  </a:lnTo>
                  <a:lnTo>
                    <a:pt x="23993" y="3147"/>
                  </a:lnTo>
                  <a:lnTo>
                    <a:pt x="24133" y="3178"/>
                  </a:lnTo>
                  <a:lnTo>
                    <a:pt x="24241" y="3224"/>
                  </a:lnTo>
                  <a:lnTo>
                    <a:pt x="24334" y="3271"/>
                  </a:lnTo>
                  <a:lnTo>
                    <a:pt x="24396" y="3317"/>
                  </a:lnTo>
                  <a:lnTo>
                    <a:pt x="24427" y="3364"/>
                  </a:lnTo>
                  <a:lnTo>
                    <a:pt x="24427" y="3410"/>
                  </a:lnTo>
                  <a:lnTo>
                    <a:pt x="24396" y="3457"/>
                  </a:lnTo>
                  <a:lnTo>
                    <a:pt x="24334" y="3503"/>
                  </a:lnTo>
                  <a:lnTo>
                    <a:pt x="24257" y="3550"/>
                  </a:lnTo>
                  <a:lnTo>
                    <a:pt x="24148" y="3596"/>
                  </a:lnTo>
                  <a:lnTo>
                    <a:pt x="23854" y="3674"/>
                  </a:lnTo>
                  <a:lnTo>
                    <a:pt x="23482" y="3751"/>
                  </a:lnTo>
                  <a:lnTo>
                    <a:pt x="23032" y="3798"/>
                  </a:lnTo>
                  <a:lnTo>
                    <a:pt x="22521" y="3844"/>
                  </a:lnTo>
                  <a:lnTo>
                    <a:pt x="21978" y="3875"/>
                  </a:lnTo>
                  <a:lnTo>
                    <a:pt x="21389" y="3891"/>
                  </a:lnTo>
                  <a:lnTo>
                    <a:pt x="20800" y="3875"/>
                  </a:lnTo>
                  <a:lnTo>
                    <a:pt x="20258" y="3844"/>
                  </a:lnTo>
                  <a:lnTo>
                    <a:pt x="19777" y="3798"/>
                  </a:lnTo>
                  <a:lnTo>
                    <a:pt x="19374" y="3751"/>
                  </a:lnTo>
                  <a:lnTo>
                    <a:pt x="19033" y="3674"/>
                  </a:lnTo>
                  <a:lnTo>
                    <a:pt x="18909" y="3643"/>
                  </a:lnTo>
                  <a:lnTo>
                    <a:pt x="18785" y="3596"/>
                  </a:lnTo>
                  <a:lnTo>
                    <a:pt x="18708" y="3550"/>
                  </a:lnTo>
                  <a:lnTo>
                    <a:pt x="18646" y="3503"/>
                  </a:lnTo>
                  <a:lnTo>
                    <a:pt x="18630" y="3457"/>
                  </a:lnTo>
                  <a:lnTo>
                    <a:pt x="18630" y="3410"/>
                  </a:lnTo>
                  <a:lnTo>
                    <a:pt x="18661" y="3364"/>
                  </a:lnTo>
                  <a:lnTo>
                    <a:pt x="18723" y="3317"/>
                  </a:lnTo>
                  <a:lnTo>
                    <a:pt x="18801" y="3271"/>
                  </a:lnTo>
                  <a:lnTo>
                    <a:pt x="18909" y="3224"/>
                  </a:lnTo>
                  <a:lnTo>
                    <a:pt x="19204" y="3147"/>
                  </a:lnTo>
                  <a:lnTo>
                    <a:pt x="19576" y="3069"/>
                  </a:lnTo>
                  <a:lnTo>
                    <a:pt x="20025" y="3007"/>
                  </a:lnTo>
                  <a:lnTo>
                    <a:pt x="20537" y="2961"/>
                  </a:lnTo>
                  <a:lnTo>
                    <a:pt x="21079" y="2945"/>
                  </a:lnTo>
                  <a:lnTo>
                    <a:pt x="21668" y="2930"/>
                  </a:lnTo>
                  <a:close/>
                  <a:moveTo>
                    <a:pt x="2434" y="0"/>
                  </a:moveTo>
                  <a:lnTo>
                    <a:pt x="0" y="4852"/>
                  </a:lnTo>
                  <a:lnTo>
                    <a:pt x="30286" y="4852"/>
                  </a:lnTo>
                  <a:lnTo>
                    <a:pt x="31278" y="0"/>
                  </a:lnTo>
                  <a:close/>
                </a:path>
              </a:pathLst>
            </a:custGeom>
            <a:solidFill>
              <a:srgbClr val="FDFF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28"/>
            <p:cNvSpPr/>
            <p:nvPr/>
          </p:nvSpPr>
          <p:spPr>
            <a:xfrm>
              <a:off x="-2612086" y="3620033"/>
              <a:ext cx="83199" cy="13769"/>
            </a:xfrm>
            <a:custGeom>
              <a:rect b="b" l="l" r="r" t="t"/>
              <a:pathLst>
                <a:path extrusionOk="0" fill="none" h="962" w="5813">
                  <a:moveTo>
                    <a:pt x="16" y="481"/>
                  </a:moveTo>
                  <a:lnTo>
                    <a:pt x="16" y="481"/>
                  </a:lnTo>
                  <a:lnTo>
                    <a:pt x="47" y="435"/>
                  </a:lnTo>
                  <a:lnTo>
                    <a:pt x="109" y="388"/>
                  </a:lnTo>
                  <a:lnTo>
                    <a:pt x="202" y="342"/>
                  </a:lnTo>
                  <a:lnTo>
                    <a:pt x="326" y="295"/>
                  </a:lnTo>
                  <a:lnTo>
                    <a:pt x="326" y="295"/>
                  </a:lnTo>
                  <a:lnTo>
                    <a:pt x="620" y="218"/>
                  </a:lnTo>
                  <a:lnTo>
                    <a:pt x="1008" y="140"/>
                  </a:lnTo>
                  <a:lnTo>
                    <a:pt x="1008" y="140"/>
                  </a:lnTo>
                  <a:lnTo>
                    <a:pt x="1457" y="78"/>
                  </a:lnTo>
                  <a:lnTo>
                    <a:pt x="1969" y="32"/>
                  </a:lnTo>
                  <a:lnTo>
                    <a:pt x="1969" y="32"/>
                  </a:lnTo>
                  <a:lnTo>
                    <a:pt x="2527" y="16"/>
                  </a:lnTo>
                  <a:lnTo>
                    <a:pt x="3100" y="1"/>
                  </a:lnTo>
                  <a:lnTo>
                    <a:pt x="3100" y="1"/>
                  </a:lnTo>
                  <a:lnTo>
                    <a:pt x="3689" y="16"/>
                  </a:lnTo>
                  <a:lnTo>
                    <a:pt x="4216" y="32"/>
                  </a:lnTo>
                  <a:lnTo>
                    <a:pt x="4216" y="32"/>
                  </a:lnTo>
                  <a:lnTo>
                    <a:pt x="4681" y="78"/>
                  </a:lnTo>
                  <a:lnTo>
                    <a:pt x="5084" y="140"/>
                  </a:lnTo>
                  <a:lnTo>
                    <a:pt x="5084" y="140"/>
                  </a:lnTo>
                  <a:lnTo>
                    <a:pt x="5410" y="218"/>
                  </a:lnTo>
                  <a:lnTo>
                    <a:pt x="5549" y="249"/>
                  </a:lnTo>
                  <a:lnTo>
                    <a:pt x="5642" y="295"/>
                  </a:lnTo>
                  <a:lnTo>
                    <a:pt x="5642" y="295"/>
                  </a:lnTo>
                  <a:lnTo>
                    <a:pt x="5735" y="342"/>
                  </a:lnTo>
                  <a:lnTo>
                    <a:pt x="5782" y="388"/>
                  </a:lnTo>
                  <a:lnTo>
                    <a:pt x="5813" y="435"/>
                  </a:lnTo>
                  <a:lnTo>
                    <a:pt x="5797" y="481"/>
                  </a:lnTo>
                  <a:lnTo>
                    <a:pt x="5797" y="481"/>
                  </a:lnTo>
                  <a:lnTo>
                    <a:pt x="5766" y="528"/>
                  </a:lnTo>
                  <a:lnTo>
                    <a:pt x="5704" y="574"/>
                  </a:lnTo>
                  <a:lnTo>
                    <a:pt x="5627" y="621"/>
                  </a:lnTo>
                  <a:lnTo>
                    <a:pt x="5503" y="667"/>
                  </a:lnTo>
                  <a:lnTo>
                    <a:pt x="5503" y="667"/>
                  </a:lnTo>
                  <a:lnTo>
                    <a:pt x="5208" y="745"/>
                  </a:lnTo>
                  <a:lnTo>
                    <a:pt x="4821" y="822"/>
                  </a:lnTo>
                  <a:lnTo>
                    <a:pt x="4821" y="822"/>
                  </a:lnTo>
                  <a:lnTo>
                    <a:pt x="4371" y="869"/>
                  </a:lnTo>
                  <a:lnTo>
                    <a:pt x="3860" y="915"/>
                  </a:lnTo>
                  <a:lnTo>
                    <a:pt x="3860" y="915"/>
                  </a:lnTo>
                  <a:lnTo>
                    <a:pt x="3302" y="946"/>
                  </a:lnTo>
                  <a:lnTo>
                    <a:pt x="2713" y="962"/>
                  </a:lnTo>
                  <a:lnTo>
                    <a:pt x="2713" y="962"/>
                  </a:lnTo>
                  <a:lnTo>
                    <a:pt x="2124" y="946"/>
                  </a:lnTo>
                  <a:lnTo>
                    <a:pt x="1597" y="915"/>
                  </a:lnTo>
                  <a:lnTo>
                    <a:pt x="1597" y="915"/>
                  </a:lnTo>
                  <a:lnTo>
                    <a:pt x="1116" y="869"/>
                  </a:lnTo>
                  <a:lnTo>
                    <a:pt x="713" y="822"/>
                  </a:lnTo>
                  <a:lnTo>
                    <a:pt x="713" y="822"/>
                  </a:lnTo>
                  <a:lnTo>
                    <a:pt x="388" y="745"/>
                  </a:lnTo>
                  <a:lnTo>
                    <a:pt x="264" y="714"/>
                  </a:lnTo>
                  <a:lnTo>
                    <a:pt x="155" y="667"/>
                  </a:lnTo>
                  <a:lnTo>
                    <a:pt x="155" y="667"/>
                  </a:lnTo>
                  <a:lnTo>
                    <a:pt x="78" y="621"/>
                  </a:lnTo>
                  <a:lnTo>
                    <a:pt x="31" y="574"/>
                  </a:lnTo>
                  <a:lnTo>
                    <a:pt x="0" y="528"/>
                  </a:lnTo>
                  <a:lnTo>
                    <a:pt x="16" y="48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28"/>
            <p:cNvSpPr/>
            <p:nvPr/>
          </p:nvSpPr>
          <p:spPr>
            <a:xfrm>
              <a:off x="-2443714" y="3620033"/>
              <a:ext cx="82984" cy="13769"/>
            </a:xfrm>
            <a:custGeom>
              <a:rect b="b" l="l" r="r" t="t"/>
              <a:pathLst>
                <a:path extrusionOk="0" fill="none" h="962" w="5798">
                  <a:moveTo>
                    <a:pt x="0" y="481"/>
                  </a:moveTo>
                  <a:lnTo>
                    <a:pt x="0" y="481"/>
                  </a:lnTo>
                  <a:lnTo>
                    <a:pt x="31" y="435"/>
                  </a:lnTo>
                  <a:lnTo>
                    <a:pt x="93" y="388"/>
                  </a:lnTo>
                  <a:lnTo>
                    <a:pt x="171" y="342"/>
                  </a:lnTo>
                  <a:lnTo>
                    <a:pt x="279" y="295"/>
                  </a:lnTo>
                  <a:lnTo>
                    <a:pt x="279" y="295"/>
                  </a:lnTo>
                  <a:lnTo>
                    <a:pt x="574" y="218"/>
                  </a:lnTo>
                  <a:lnTo>
                    <a:pt x="946" y="140"/>
                  </a:lnTo>
                  <a:lnTo>
                    <a:pt x="946" y="140"/>
                  </a:lnTo>
                  <a:lnTo>
                    <a:pt x="1395" y="78"/>
                  </a:lnTo>
                  <a:lnTo>
                    <a:pt x="1907" y="32"/>
                  </a:lnTo>
                  <a:lnTo>
                    <a:pt x="1907" y="32"/>
                  </a:lnTo>
                  <a:lnTo>
                    <a:pt x="2449" y="16"/>
                  </a:lnTo>
                  <a:lnTo>
                    <a:pt x="3038" y="1"/>
                  </a:lnTo>
                  <a:lnTo>
                    <a:pt x="3038" y="1"/>
                  </a:lnTo>
                  <a:lnTo>
                    <a:pt x="3612" y="16"/>
                  </a:lnTo>
                  <a:lnTo>
                    <a:pt x="4154" y="32"/>
                  </a:lnTo>
                  <a:lnTo>
                    <a:pt x="4154" y="32"/>
                  </a:lnTo>
                  <a:lnTo>
                    <a:pt x="4619" y="78"/>
                  </a:lnTo>
                  <a:lnTo>
                    <a:pt x="5038" y="140"/>
                  </a:lnTo>
                  <a:lnTo>
                    <a:pt x="5038" y="140"/>
                  </a:lnTo>
                  <a:lnTo>
                    <a:pt x="5363" y="218"/>
                  </a:lnTo>
                  <a:lnTo>
                    <a:pt x="5503" y="249"/>
                  </a:lnTo>
                  <a:lnTo>
                    <a:pt x="5611" y="295"/>
                  </a:lnTo>
                  <a:lnTo>
                    <a:pt x="5611" y="295"/>
                  </a:lnTo>
                  <a:lnTo>
                    <a:pt x="5704" y="342"/>
                  </a:lnTo>
                  <a:lnTo>
                    <a:pt x="5766" y="388"/>
                  </a:lnTo>
                  <a:lnTo>
                    <a:pt x="5797" y="435"/>
                  </a:lnTo>
                  <a:lnTo>
                    <a:pt x="5797" y="481"/>
                  </a:lnTo>
                  <a:lnTo>
                    <a:pt x="5797" y="481"/>
                  </a:lnTo>
                  <a:lnTo>
                    <a:pt x="5766" y="528"/>
                  </a:lnTo>
                  <a:lnTo>
                    <a:pt x="5704" y="574"/>
                  </a:lnTo>
                  <a:lnTo>
                    <a:pt x="5627" y="621"/>
                  </a:lnTo>
                  <a:lnTo>
                    <a:pt x="5518" y="667"/>
                  </a:lnTo>
                  <a:lnTo>
                    <a:pt x="5518" y="667"/>
                  </a:lnTo>
                  <a:lnTo>
                    <a:pt x="5224" y="745"/>
                  </a:lnTo>
                  <a:lnTo>
                    <a:pt x="4852" y="822"/>
                  </a:lnTo>
                  <a:lnTo>
                    <a:pt x="4852" y="822"/>
                  </a:lnTo>
                  <a:lnTo>
                    <a:pt x="4402" y="869"/>
                  </a:lnTo>
                  <a:lnTo>
                    <a:pt x="3891" y="915"/>
                  </a:lnTo>
                  <a:lnTo>
                    <a:pt x="3891" y="915"/>
                  </a:lnTo>
                  <a:lnTo>
                    <a:pt x="3348" y="946"/>
                  </a:lnTo>
                  <a:lnTo>
                    <a:pt x="2759" y="962"/>
                  </a:lnTo>
                  <a:lnTo>
                    <a:pt x="2759" y="962"/>
                  </a:lnTo>
                  <a:lnTo>
                    <a:pt x="2170" y="946"/>
                  </a:lnTo>
                  <a:lnTo>
                    <a:pt x="1628" y="915"/>
                  </a:lnTo>
                  <a:lnTo>
                    <a:pt x="1628" y="915"/>
                  </a:lnTo>
                  <a:lnTo>
                    <a:pt x="1147" y="869"/>
                  </a:lnTo>
                  <a:lnTo>
                    <a:pt x="744" y="822"/>
                  </a:lnTo>
                  <a:lnTo>
                    <a:pt x="744" y="822"/>
                  </a:lnTo>
                  <a:lnTo>
                    <a:pt x="403" y="745"/>
                  </a:lnTo>
                  <a:lnTo>
                    <a:pt x="279" y="714"/>
                  </a:lnTo>
                  <a:lnTo>
                    <a:pt x="155" y="667"/>
                  </a:lnTo>
                  <a:lnTo>
                    <a:pt x="155" y="667"/>
                  </a:lnTo>
                  <a:lnTo>
                    <a:pt x="78" y="621"/>
                  </a:lnTo>
                  <a:lnTo>
                    <a:pt x="16" y="574"/>
                  </a:lnTo>
                  <a:lnTo>
                    <a:pt x="0" y="528"/>
                  </a:lnTo>
                  <a:lnTo>
                    <a:pt x="0" y="48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28"/>
            <p:cNvSpPr/>
            <p:nvPr/>
          </p:nvSpPr>
          <p:spPr>
            <a:xfrm>
              <a:off x="-2599005" y="3590750"/>
              <a:ext cx="81438" cy="13325"/>
            </a:xfrm>
            <a:custGeom>
              <a:rect b="b" l="l" r="r" t="t"/>
              <a:pathLst>
                <a:path extrusionOk="0" fill="none" h="931" w="5690">
                  <a:moveTo>
                    <a:pt x="1" y="466"/>
                  </a:moveTo>
                  <a:lnTo>
                    <a:pt x="1" y="466"/>
                  </a:lnTo>
                  <a:lnTo>
                    <a:pt x="47" y="419"/>
                  </a:lnTo>
                  <a:lnTo>
                    <a:pt x="109" y="373"/>
                  </a:lnTo>
                  <a:lnTo>
                    <a:pt x="187" y="326"/>
                  </a:lnTo>
                  <a:lnTo>
                    <a:pt x="311" y="280"/>
                  </a:lnTo>
                  <a:lnTo>
                    <a:pt x="311" y="280"/>
                  </a:lnTo>
                  <a:lnTo>
                    <a:pt x="605" y="202"/>
                  </a:lnTo>
                  <a:lnTo>
                    <a:pt x="977" y="140"/>
                  </a:lnTo>
                  <a:lnTo>
                    <a:pt x="977" y="140"/>
                  </a:lnTo>
                  <a:lnTo>
                    <a:pt x="1427" y="78"/>
                  </a:lnTo>
                  <a:lnTo>
                    <a:pt x="1923" y="47"/>
                  </a:lnTo>
                  <a:lnTo>
                    <a:pt x="1923" y="47"/>
                  </a:lnTo>
                  <a:lnTo>
                    <a:pt x="2465" y="16"/>
                  </a:lnTo>
                  <a:lnTo>
                    <a:pt x="3039" y="1"/>
                  </a:lnTo>
                  <a:lnTo>
                    <a:pt x="3039" y="1"/>
                  </a:lnTo>
                  <a:lnTo>
                    <a:pt x="3597" y="16"/>
                  </a:lnTo>
                  <a:lnTo>
                    <a:pt x="4124" y="47"/>
                  </a:lnTo>
                  <a:lnTo>
                    <a:pt x="4124" y="47"/>
                  </a:lnTo>
                  <a:lnTo>
                    <a:pt x="4589" y="78"/>
                  </a:lnTo>
                  <a:lnTo>
                    <a:pt x="4976" y="140"/>
                  </a:lnTo>
                  <a:lnTo>
                    <a:pt x="4976" y="140"/>
                  </a:lnTo>
                  <a:lnTo>
                    <a:pt x="5302" y="202"/>
                  </a:lnTo>
                  <a:lnTo>
                    <a:pt x="5426" y="249"/>
                  </a:lnTo>
                  <a:lnTo>
                    <a:pt x="5534" y="280"/>
                  </a:lnTo>
                  <a:lnTo>
                    <a:pt x="5534" y="280"/>
                  </a:lnTo>
                  <a:lnTo>
                    <a:pt x="5612" y="326"/>
                  </a:lnTo>
                  <a:lnTo>
                    <a:pt x="5658" y="373"/>
                  </a:lnTo>
                  <a:lnTo>
                    <a:pt x="5689" y="419"/>
                  </a:lnTo>
                  <a:lnTo>
                    <a:pt x="5689" y="466"/>
                  </a:lnTo>
                  <a:lnTo>
                    <a:pt x="5689" y="466"/>
                  </a:lnTo>
                  <a:lnTo>
                    <a:pt x="5643" y="512"/>
                  </a:lnTo>
                  <a:lnTo>
                    <a:pt x="5596" y="559"/>
                  </a:lnTo>
                  <a:lnTo>
                    <a:pt x="5503" y="605"/>
                  </a:lnTo>
                  <a:lnTo>
                    <a:pt x="5395" y="652"/>
                  </a:lnTo>
                  <a:lnTo>
                    <a:pt x="5395" y="652"/>
                  </a:lnTo>
                  <a:lnTo>
                    <a:pt x="5100" y="729"/>
                  </a:lnTo>
                  <a:lnTo>
                    <a:pt x="4728" y="791"/>
                  </a:lnTo>
                  <a:lnTo>
                    <a:pt x="4728" y="791"/>
                  </a:lnTo>
                  <a:lnTo>
                    <a:pt x="4279" y="853"/>
                  </a:lnTo>
                  <a:lnTo>
                    <a:pt x="3783" y="884"/>
                  </a:lnTo>
                  <a:lnTo>
                    <a:pt x="3783" y="884"/>
                  </a:lnTo>
                  <a:lnTo>
                    <a:pt x="3240" y="915"/>
                  </a:lnTo>
                  <a:lnTo>
                    <a:pt x="2651" y="931"/>
                  </a:lnTo>
                  <a:lnTo>
                    <a:pt x="2651" y="931"/>
                  </a:lnTo>
                  <a:lnTo>
                    <a:pt x="2078" y="915"/>
                  </a:lnTo>
                  <a:lnTo>
                    <a:pt x="1551" y="884"/>
                  </a:lnTo>
                  <a:lnTo>
                    <a:pt x="1551" y="884"/>
                  </a:lnTo>
                  <a:lnTo>
                    <a:pt x="1086" y="853"/>
                  </a:lnTo>
                  <a:lnTo>
                    <a:pt x="698" y="791"/>
                  </a:lnTo>
                  <a:lnTo>
                    <a:pt x="698" y="791"/>
                  </a:lnTo>
                  <a:lnTo>
                    <a:pt x="373" y="729"/>
                  </a:lnTo>
                  <a:lnTo>
                    <a:pt x="249" y="683"/>
                  </a:lnTo>
                  <a:lnTo>
                    <a:pt x="156" y="652"/>
                  </a:lnTo>
                  <a:lnTo>
                    <a:pt x="156" y="652"/>
                  </a:lnTo>
                  <a:lnTo>
                    <a:pt x="78" y="605"/>
                  </a:lnTo>
                  <a:lnTo>
                    <a:pt x="16" y="559"/>
                  </a:lnTo>
                  <a:lnTo>
                    <a:pt x="1" y="512"/>
                  </a:lnTo>
                  <a:lnTo>
                    <a:pt x="1" y="466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28"/>
            <p:cNvSpPr/>
            <p:nvPr/>
          </p:nvSpPr>
          <p:spPr>
            <a:xfrm>
              <a:off x="-2434182" y="3590750"/>
              <a:ext cx="81209" cy="13325"/>
            </a:xfrm>
            <a:custGeom>
              <a:rect b="b" l="l" r="r" t="t"/>
              <a:pathLst>
                <a:path extrusionOk="0" fill="none" h="931" w="5674">
                  <a:moveTo>
                    <a:pt x="1" y="466"/>
                  </a:moveTo>
                  <a:lnTo>
                    <a:pt x="1" y="466"/>
                  </a:lnTo>
                  <a:lnTo>
                    <a:pt x="32" y="419"/>
                  </a:lnTo>
                  <a:lnTo>
                    <a:pt x="94" y="373"/>
                  </a:lnTo>
                  <a:lnTo>
                    <a:pt x="171" y="326"/>
                  </a:lnTo>
                  <a:lnTo>
                    <a:pt x="280" y="280"/>
                  </a:lnTo>
                  <a:lnTo>
                    <a:pt x="280" y="280"/>
                  </a:lnTo>
                  <a:lnTo>
                    <a:pt x="559" y="202"/>
                  </a:lnTo>
                  <a:lnTo>
                    <a:pt x="931" y="140"/>
                  </a:lnTo>
                  <a:lnTo>
                    <a:pt x="931" y="140"/>
                  </a:lnTo>
                  <a:lnTo>
                    <a:pt x="1365" y="78"/>
                  </a:lnTo>
                  <a:lnTo>
                    <a:pt x="1861" y="47"/>
                  </a:lnTo>
                  <a:lnTo>
                    <a:pt x="1861" y="47"/>
                  </a:lnTo>
                  <a:lnTo>
                    <a:pt x="2403" y="16"/>
                  </a:lnTo>
                  <a:lnTo>
                    <a:pt x="2977" y="1"/>
                  </a:lnTo>
                  <a:lnTo>
                    <a:pt x="2977" y="1"/>
                  </a:lnTo>
                  <a:lnTo>
                    <a:pt x="3535" y="16"/>
                  </a:lnTo>
                  <a:lnTo>
                    <a:pt x="4062" y="47"/>
                  </a:lnTo>
                  <a:lnTo>
                    <a:pt x="4062" y="47"/>
                  </a:lnTo>
                  <a:lnTo>
                    <a:pt x="4527" y="78"/>
                  </a:lnTo>
                  <a:lnTo>
                    <a:pt x="4930" y="140"/>
                  </a:lnTo>
                  <a:lnTo>
                    <a:pt x="4930" y="140"/>
                  </a:lnTo>
                  <a:lnTo>
                    <a:pt x="5255" y="202"/>
                  </a:lnTo>
                  <a:lnTo>
                    <a:pt x="5395" y="249"/>
                  </a:lnTo>
                  <a:lnTo>
                    <a:pt x="5503" y="280"/>
                  </a:lnTo>
                  <a:lnTo>
                    <a:pt x="5503" y="280"/>
                  </a:lnTo>
                  <a:lnTo>
                    <a:pt x="5581" y="326"/>
                  </a:lnTo>
                  <a:lnTo>
                    <a:pt x="5643" y="373"/>
                  </a:lnTo>
                  <a:lnTo>
                    <a:pt x="5674" y="419"/>
                  </a:lnTo>
                  <a:lnTo>
                    <a:pt x="5674" y="466"/>
                  </a:lnTo>
                  <a:lnTo>
                    <a:pt x="5674" y="466"/>
                  </a:lnTo>
                  <a:lnTo>
                    <a:pt x="5643" y="512"/>
                  </a:lnTo>
                  <a:lnTo>
                    <a:pt x="5596" y="559"/>
                  </a:lnTo>
                  <a:lnTo>
                    <a:pt x="5519" y="605"/>
                  </a:lnTo>
                  <a:lnTo>
                    <a:pt x="5410" y="652"/>
                  </a:lnTo>
                  <a:lnTo>
                    <a:pt x="5410" y="652"/>
                  </a:lnTo>
                  <a:lnTo>
                    <a:pt x="5116" y="729"/>
                  </a:lnTo>
                  <a:lnTo>
                    <a:pt x="4759" y="791"/>
                  </a:lnTo>
                  <a:lnTo>
                    <a:pt x="4759" y="791"/>
                  </a:lnTo>
                  <a:lnTo>
                    <a:pt x="4325" y="853"/>
                  </a:lnTo>
                  <a:lnTo>
                    <a:pt x="3829" y="884"/>
                  </a:lnTo>
                  <a:lnTo>
                    <a:pt x="3829" y="884"/>
                  </a:lnTo>
                  <a:lnTo>
                    <a:pt x="3287" y="915"/>
                  </a:lnTo>
                  <a:lnTo>
                    <a:pt x="2698" y="931"/>
                  </a:lnTo>
                  <a:lnTo>
                    <a:pt x="2698" y="931"/>
                  </a:lnTo>
                  <a:lnTo>
                    <a:pt x="2124" y="915"/>
                  </a:lnTo>
                  <a:lnTo>
                    <a:pt x="1597" y="884"/>
                  </a:lnTo>
                  <a:lnTo>
                    <a:pt x="1597" y="884"/>
                  </a:lnTo>
                  <a:lnTo>
                    <a:pt x="1132" y="853"/>
                  </a:lnTo>
                  <a:lnTo>
                    <a:pt x="729" y="791"/>
                  </a:lnTo>
                  <a:lnTo>
                    <a:pt x="729" y="791"/>
                  </a:lnTo>
                  <a:lnTo>
                    <a:pt x="404" y="729"/>
                  </a:lnTo>
                  <a:lnTo>
                    <a:pt x="264" y="683"/>
                  </a:lnTo>
                  <a:lnTo>
                    <a:pt x="171" y="652"/>
                  </a:lnTo>
                  <a:lnTo>
                    <a:pt x="171" y="652"/>
                  </a:lnTo>
                  <a:lnTo>
                    <a:pt x="78" y="605"/>
                  </a:lnTo>
                  <a:lnTo>
                    <a:pt x="32" y="559"/>
                  </a:lnTo>
                  <a:lnTo>
                    <a:pt x="1" y="512"/>
                  </a:lnTo>
                  <a:lnTo>
                    <a:pt x="1" y="466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28"/>
            <p:cNvSpPr/>
            <p:nvPr/>
          </p:nvSpPr>
          <p:spPr>
            <a:xfrm>
              <a:off x="-2710356" y="3578112"/>
              <a:ext cx="447666" cy="69444"/>
            </a:xfrm>
            <a:custGeom>
              <a:rect b="b" l="l" r="r" t="t"/>
              <a:pathLst>
                <a:path extrusionOk="0" fill="none" h="4852" w="31278">
                  <a:moveTo>
                    <a:pt x="31278" y="0"/>
                  </a:moveTo>
                  <a:lnTo>
                    <a:pt x="2434" y="0"/>
                  </a:lnTo>
                  <a:lnTo>
                    <a:pt x="0" y="4852"/>
                  </a:lnTo>
                  <a:lnTo>
                    <a:pt x="30286" y="4852"/>
                  </a:lnTo>
                  <a:lnTo>
                    <a:pt x="31278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28"/>
            <p:cNvSpPr/>
            <p:nvPr/>
          </p:nvSpPr>
          <p:spPr>
            <a:xfrm>
              <a:off x="-1813048" y="3558819"/>
              <a:ext cx="714981" cy="110478"/>
            </a:xfrm>
            <a:custGeom>
              <a:rect b="b" l="l" r="r" t="t"/>
              <a:pathLst>
                <a:path extrusionOk="0" h="7719" w="49955">
                  <a:moveTo>
                    <a:pt x="37602" y="1348"/>
                  </a:moveTo>
                  <a:lnTo>
                    <a:pt x="40035" y="6200"/>
                  </a:lnTo>
                  <a:lnTo>
                    <a:pt x="9734" y="6200"/>
                  </a:lnTo>
                  <a:lnTo>
                    <a:pt x="8742" y="1348"/>
                  </a:lnTo>
                  <a:close/>
                  <a:moveTo>
                    <a:pt x="1" y="0"/>
                  </a:moveTo>
                  <a:lnTo>
                    <a:pt x="1" y="16"/>
                  </a:lnTo>
                  <a:lnTo>
                    <a:pt x="140" y="1209"/>
                  </a:lnTo>
                  <a:lnTo>
                    <a:pt x="280" y="2449"/>
                  </a:lnTo>
                  <a:lnTo>
                    <a:pt x="435" y="3720"/>
                  </a:lnTo>
                  <a:lnTo>
                    <a:pt x="590" y="5022"/>
                  </a:lnTo>
                  <a:lnTo>
                    <a:pt x="745" y="6355"/>
                  </a:lnTo>
                  <a:lnTo>
                    <a:pt x="900" y="7719"/>
                  </a:lnTo>
                  <a:lnTo>
                    <a:pt x="49955" y="7719"/>
                  </a:lnTo>
                  <a:lnTo>
                    <a:pt x="4538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28"/>
            <p:cNvSpPr/>
            <p:nvPr/>
          </p:nvSpPr>
          <p:spPr>
            <a:xfrm>
              <a:off x="-1687928" y="3578112"/>
              <a:ext cx="447895" cy="69444"/>
            </a:xfrm>
            <a:custGeom>
              <a:rect b="b" l="l" r="r" t="t"/>
              <a:pathLst>
                <a:path extrusionOk="0" fill="none" h="4852" w="31294">
                  <a:moveTo>
                    <a:pt x="0" y="0"/>
                  </a:moveTo>
                  <a:lnTo>
                    <a:pt x="28860" y="0"/>
                  </a:lnTo>
                  <a:lnTo>
                    <a:pt x="31293" y="4852"/>
                  </a:lnTo>
                  <a:lnTo>
                    <a:pt x="992" y="4852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28"/>
            <p:cNvSpPr/>
            <p:nvPr/>
          </p:nvSpPr>
          <p:spPr>
            <a:xfrm>
              <a:off x="-1813048" y="3558819"/>
              <a:ext cx="714981" cy="110478"/>
            </a:xfrm>
            <a:custGeom>
              <a:rect b="b" l="l" r="r" t="t"/>
              <a:pathLst>
                <a:path extrusionOk="0" fill="none" h="7719" w="49955">
                  <a:moveTo>
                    <a:pt x="45383" y="0"/>
                  </a:moveTo>
                  <a:lnTo>
                    <a:pt x="1" y="0"/>
                  </a:lnTo>
                  <a:lnTo>
                    <a:pt x="1" y="16"/>
                  </a:lnTo>
                  <a:lnTo>
                    <a:pt x="140" y="1209"/>
                  </a:lnTo>
                  <a:lnTo>
                    <a:pt x="280" y="2449"/>
                  </a:lnTo>
                  <a:lnTo>
                    <a:pt x="435" y="3720"/>
                  </a:lnTo>
                  <a:lnTo>
                    <a:pt x="590" y="5022"/>
                  </a:lnTo>
                  <a:lnTo>
                    <a:pt x="745" y="6355"/>
                  </a:lnTo>
                  <a:lnTo>
                    <a:pt x="900" y="7719"/>
                  </a:lnTo>
                  <a:lnTo>
                    <a:pt x="900" y="7719"/>
                  </a:lnTo>
                  <a:lnTo>
                    <a:pt x="946" y="7719"/>
                  </a:lnTo>
                  <a:lnTo>
                    <a:pt x="946" y="7719"/>
                  </a:lnTo>
                  <a:lnTo>
                    <a:pt x="9099" y="7719"/>
                  </a:lnTo>
                  <a:lnTo>
                    <a:pt x="17267" y="7719"/>
                  </a:lnTo>
                  <a:lnTo>
                    <a:pt x="25419" y="7719"/>
                  </a:lnTo>
                  <a:lnTo>
                    <a:pt x="33588" y="7719"/>
                  </a:lnTo>
                  <a:lnTo>
                    <a:pt x="41756" y="7719"/>
                  </a:lnTo>
                  <a:lnTo>
                    <a:pt x="49908" y="7719"/>
                  </a:lnTo>
                  <a:lnTo>
                    <a:pt x="49908" y="7719"/>
                  </a:lnTo>
                  <a:lnTo>
                    <a:pt x="49955" y="7719"/>
                  </a:lnTo>
                  <a:lnTo>
                    <a:pt x="45383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28"/>
            <p:cNvSpPr/>
            <p:nvPr/>
          </p:nvSpPr>
          <p:spPr>
            <a:xfrm>
              <a:off x="-1792638" y="3731614"/>
              <a:ext cx="814367" cy="141322"/>
            </a:xfrm>
            <a:custGeom>
              <a:rect b="b" l="l" r="r" t="t"/>
              <a:pathLst>
                <a:path extrusionOk="0" h="9874" w="56899">
                  <a:moveTo>
                    <a:pt x="42391" y="1706"/>
                  </a:moveTo>
                  <a:lnTo>
                    <a:pt x="45506" y="7906"/>
                  </a:lnTo>
                  <a:lnTo>
                    <a:pt x="11145" y="7906"/>
                  </a:lnTo>
                  <a:lnTo>
                    <a:pt x="9874" y="1706"/>
                  </a:lnTo>
                  <a:close/>
                  <a:moveTo>
                    <a:pt x="1" y="1"/>
                  </a:moveTo>
                  <a:lnTo>
                    <a:pt x="171" y="1520"/>
                  </a:lnTo>
                  <a:lnTo>
                    <a:pt x="357" y="3101"/>
                  </a:lnTo>
                  <a:lnTo>
                    <a:pt x="559" y="4713"/>
                  </a:lnTo>
                  <a:lnTo>
                    <a:pt x="745" y="6387"/>
                  </a:lnTo>
                  <a:lnTo>
                    <a:pt x="946" y="8092"/>
                  </a:lnTo>
                  <a:lnTo>
                    <a:pt x="1163" y="9874"/>
                  </a:lnTo>
                  <a:lnTo>
                    <a:pt x="56898" y="9874"/>
                  </a:lnTo>
                  <a:lnTo>
                    <a:pt x="5105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28"/>
            <p:cNvSpPr/>
            <p:nvPr/>
          </p:nvSpPr>
          <p:spPr>
            <a:xfrm>
              <a:off x="-1651331" y="3756016"/>
              <a:ext cx="510012" cy="88752"/>
            </a:xfrm>
            <a:custGeom>
              <a:rect b="b" l="l" r="r" t="t"/>
              <a:pathLst>
                <a:path extrusionOk="0" fill="none" h="6201" w="35634">
                  <a:moveTo>
                    <a:pt x="1" y="1"/>
                  </a:moveTo>
                  <a:lnTo>
                    <a:pt x="32518" y="1"/>
                  </a:lnTo>
                  <a:lnTo>
                    <a:pt x="35633" y="6201"/>
                  </a:lnTo>
                  <a:lnTo>
                    <a:pt x="1272" y="620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28"/>
            <p:cNvSpPr/>
            <p:nvPr/>
          </p:nvSpPr>
          <p:spPr>
            <a:xfrm>
              <a:off x="-1792638" y="3731614"/>
              <a:ext cx="814367" cy="141322"/>
            </a:xfrm>
            <a:custGeom>
              <a:rect b="b" l="l" r="r" t="t"/>
              <a:pathLst>
                <a:path extrusionOk="0" fill="none" h="9874" w="56899">
                  <a:moveTo>
                    <a:pt x="51055" y="1"/>
                  </a:moveTo>
                  <a:lnTo>
                    <a:pt x="1" y="1"/>
                  </a:lnTo>
                  <a:lnTo>
                    <a:pt x="171" y="1520"/>
                  </a:lnTo>
                  <a:lnTo>
                    <a:pt x="357" y="3101"/>
                  </a:lnTo>
                  <a:lnTo>
                    <a:pt x="559" y="4713"/>
                  </a:lnTo>
                  <a:lnTo>
                    <a:pt x="745" y="6387"/>
                  </a:lnTo>
                  <a:lnTo>
                    <a:pt x="946" y="8092"/>
                  </a:lnTo>
                  <a:lnTo>
                    <a:pt x="1163" y="9874"/>
                  </a:lnTo>
                  <a:lnTo>
                    <a:pt x="1163" y="9874"/>
                  </a:lnTo>
                  <a:lnTo>
                    <a:pt x="56898" y="9874"/>
                  </a:lnTo>
                  <a:lnTo>
                    <a:pt x="51055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28"/>
            <p:cNvSpPr/>
            <p:nvPr/>
          </p:nvSpPr>
          <p:spPr>
            <a:xfrm>
              <a:off x="-1687928" y="3578112"/>
              <a:ext cx="447895" cy="69444"/>
            </a:xfrm>
            <a:custGeom>
              <a:rect b="b" l="l" r="r" t="t"/>
              <a:pathLst>
                <a:path extrusionOk="0" h="4852" w="31294">
                  <a:moveTo>
                    <a:pt x="9005" y="884"/>
                  </a:moveTo>
                  <a:lnTo>
                    <a:pt x="9579" y="899"/>
                  </a:lnTo>
                  <a:lnTo>
                    <a:pt x="10121" y="930"/>
                  </a:lnTo>
                  <a:lnTo>
                    <a:pt x="10617" y="961"/>
                  </a:lnTo>
                  <a:lnTo>
                    <a:pt x="11051" y="1023"/>
                  </a:lnTo>
                  <a:lnTo>
                    <a:pt x="11423" y="1085"/>
                  </a:lnTo>
                  <a:lnTo>
                    <a:pt x="11702" y="1163"/>
                  </a:lnTo>
                  <a:lnTo>
                    <a:pt x="11811" y="1209"/>
                  </a:lnTo>
                  <a:lnTo>
                    <a:pt x="11904" y="1256"/>
                  </a:lnTo>
                  <a:lnTo>
                    <a:pt x="11950" y="1302"/>
                  </a:lnTo>
                  <a:lnTo>
                    <a:pt x="11981" y="1349"/>
                  </a:lnTo>
                  <a:lnTo>
                    <a:pt x="11981" y="1395"/>
                  </a:lnTo>
                  <a:lnTo>
                    <a:pt x="11950" y="1442"/>
                  </a:lnTo>
                  <a:lnTo>
                    <a:pt x="11904" y="1488"/>
                  </a:lnTo>
                  <a:lnTo>
                    <a:pt x="11826" y="1535"/>
                  </a:lnTo>
                  <a:lnTo>
                    <a:pt x="11718" y="1566"/>
                  </a:lnTo>
                  <a:lnTo>
                    <a:pt x="11578" y="1612"/>
                  </a:lnTo>
                  <a:lnTo>
                    <a:pt x="11253" y="1674"/>
                  </a:lnTo>
                  <a:lnTo>
                    <a:pt x="10850" y="1736"/>
                  </a:lnTo>
                  <a:lnTo>
                    <a:pt x="10385" y="1767"/>
                  </a:lnTo>
                  <a:lnTo>
                    <a:pt x="9858" y="1798"/>
                  </a:lnTo>
                  <a:lnTo>
                    <a:pt x="9284" y="1814"/>
                  </a:lnTo>
                  <a:lnTo>
                    <a:pt x="8711" y="1798"/>
                  </a:lnTo>
                  <a:lnTo>
                    <a:pt x="8168" y="1767"/>
                  </a:lnTo>
                  <a:lnTo>
                    <a:pt x="7672" y="1736"/>
                  </a:lnTo>
                  <a:lnTo>
                    <a:pt x="7223" y="1674"/>
                  </a:lnTo>
                  <a:lnTo>
                    <a:pt x="6866" y="1612"/>
                  </a:lnTo>
                  <a:lnTo>
                    <a:pt x="6572" y="1535"/>
                  </a:lnTo>
                  <a:lnTo>
                    <a:pt x="6479" y="1488"/>
                  </a:lnTo>
                  <a:lnTo>
                    <a:pt x="6386" y="1442"/>
                  </a:lnTo>
                  <a:lnTo>
                    <a:pt x="6339" y="1395"/>
                  </a:lnTo>
                  <a:lnTo>
                    <a:pt x="6308" y="1349"/>
                  </a:lnTo>
                  <a:lnTo>
                    <a:pt x="6308" y="1302"/>
                  </a:lnTo>
                  <a:lnTo>
                    <a:pt x="6339" y="1256"/>
                  </a:lnTo>
                  <a:lnTo>
                    <a:pt x="6401" y="1209"/>
                  </a:lnTo>
                  <a:lnTo>
                    <a:pt x="6479" y="1163"/>
                  </a:lnTo>
                  <a:lnTo>
                    <a:pt x="6587" y="1132"/>
                  </a:lnTo>
                  <a:lnTo>
                    <a:pt x="6727" y="1085"/>
                  </a:lnTo>
                  <a:lnTo>
                    <a:pt x="7052" y="1023"/>
                  </a:lnTo>
                  <a:lnTo>
                    <a:pt x="7455" y="961"/>
                  </a:lnTo>
                  <a:lnTo>
                    <a:pt x="7920" y="930"/>
                  </a:lnTo>
                  <a:lnTo>
                    <a:pt x="8447" y="899"/>
                  </a:lnTo>
                  <a:lnTo>
                    <a:pt x="9005" y="884"/>
                  </a:lnTo>
                  <a:close/>
                  <a:moveTo>
                    <a:pt x="20475" y="884"/>
                  </a:moveTo>
                  <a:lnTo>
                    <a:pt x="21048" y="899"/>
                  </a:lnTo>
                  <a:lnTo>
                    <a:pt x="21591" y="930"/>
                  </a:lnTo>
                  <a:lnTo>
                    <a:pt x="22087" y="961"/>
                  </a:lnTo>
                  <a:lnTo>
                    <a:pt x="22521" y="1023"/>
                  </a:lnTo>
                  <a:lnTo>
                    <a:pt x="22893" y="1085"/>
                  </a:lnTo>
                  <a:lnTo>
                    <a:pt x="23187" y="1163"/>
                  </a:lnTo>
                  <a:lnTo>
                    <a:pt x="23311" y="1209"/>
                  </a:lnTo>
                  <a:lnTo>
                    <a:pt x="23404" y="1256"/>
                  </a:lnTo>
                  <a:lnTo>
                    <a:pt x="23466" y="1302"/>
                  </a:lnTo>
                  <a:lnTo>
                    <a:pt x="23497" y="1349"/>
                  </a:lnTo>
                  <a:lnTo>
                    <a:pt x="23497" y="1395"/>
                  </a:lnTo>
                  <a:lnTo>
                    <a:pt x="23482" y="1442"/>
                  </a:lnTo>
                  <a:lnTo>
                    <a:pt x="23435" y="1488"/>
                  </a:lnTo>
                  <a:lnTo>
                    <a:pt x="23358" y="1535"/>
                  </a:lnTo>
                  <a:lnTo>
                    <a:pt x="23249" y="1566"/>
                  </a:lnTo>
                  <a:lnTo>
                    <a:pt x="23125" y="1612"/>
                  </a:lnTo>
                  <a:lnTo>
                    <a:pt x="22800" y="1674"/>
                  </a:lnTo>
                  <a:lnTo>
                    <a:pt x="22412" y="1736"/>
                  </a:lnTo>
                  <a:lnTo>
                    <a:pt x="21947" y="1767"/>
                  </a:lnTo>
                  <a:lnTo>
                    <a:pt x="21420" y="1798"/>
                  </a:lnTo>
                  <a:lnTo>
                    <a:pt x="20847" y="1814"/>
                  </a:lnTo>
                  <a:lnTo>
                    <a:pt x="20273" y="1798"/>
                  </a:lnTo>
                  <a:lnTo>
                    <a:pt x="19731" y="1767"/>
                  </a:lnTo>
                  <a:lnTo>
                    <a:pt x="19219" y="1736"/>
                  </a:lnTo>
                  <a:lnTo>
                    <a:pt x="18770" y="1674"/>
                  </a:lnTo>
                  <a:lnTo>
                    <a:pt x="18398" y="1612"/>
                  </a:lnTo>
                  <a:lnTo>
                    <a:pt x="18103" y="1535"/>
                  </a:lnTo>
                  <a:lnTo>
                    <a:pt x="17995" y="1488"/>
                  </a:lnTo>
                  <a:lnTo>
                    <a:pt x="17917" y="1442"/>
                  </a:lnTo>
                  <a:lnTo>
                    <a:pt x="17855" y="1395"/>
                  </a:lnTo>
                  <a:lnTo>
                    <a:pt x="17824" y="1349"/>
                  </a:lnTo>
                  <a:lnTo>
                    <a:pt x="17809" y="1302"/>
                  </a:lnTo>
                  <a:lnTo>
                    <a:pt x="17840" y="1256"/>
                  </a:lnTo>
                  <a:lnTo>
                    <a:pt x="17886" y="1209"/>
                  </a:lnTo>
                  <a:lnTo>
                    <a:pt x="17979" y="1163"/>
                  </a:lnTo>
                  <a:lnTo>
                    <a:pt x="18072" y="1132"/>
                  </a:lnTo>
                  <a:lnTo>
                    <a:pt x="18196" y="1085"/>
                  </a:lnTo>
                  <a:lnTo>
                    <a:pt x="18522" y="1023"/>
                  </a:lnTo>
                  <a:lnTo>
                    <a:pt x="18925" y="961"/>
                  </a:lnTo>
                  <a:lnTo>
                    <a:pt x="19390" y="930"/>
                  </a:lnTo>
                  <a:lnTo>
                    <a:pt x="19901" y="899"/>
                  </a:lnTo>
                  <a:lnTo>
                    <a:pt x="20475" y="884"/>
                  </a:lnTo>
                  <a:close/>
                  <a:moveTo>
                    <a:pt x="9610" y="2930"/>
                  </a:moveTo>
                  <a:lnTo>
                    <a:pt x="10199" y="2945"/>
                  </a:lnTo>
                  <a:lnTo>
                    <a:pt x="10757" y="2961"/>
                  </a:lnTo>
                  <a:lnTo>
                    <a:pt x="11253" y="3007"/>
                  </a:lnTo>
                  <a:lnTo>
                    <a:pt x="11702" y="3069"/>
                  </a:lnTo>
                  <a:lnTo>
                    <a:pt x="12074" y="3147"/>
                  </a:lnTo>
                  <a:lnTo>
                    <a:pt x="12369" y="3224"/>
                  </a:lnTo>
                  <a:lnTo>
                    <a:pt x="12477" y="3271"/>
                  </a:lnTo>
                  <a:lnTo>
                    <a:pt x="12570" y="3317"/>
                  </a:lnTo>
                  <a:lnTo>
                    <a:pt x="12617" y="3364"/>
                  </a:lnTo>
                  <a:lnTo>
                    <a:pt x="12648" y="3410"/>
                  </a:lnTo>
                  <a:lnTo>
                    <a:pt x="12663" y="3457"/>
                  </a:lnTo>
                  <a:lnTo>
                    <a:pt x="12632" y="3503"/>
                  </a:lnTo>
                  <a:lnTo>
                    <a:pt x="12570" y="3550"/>
                  </a:lnTo>
                  <a:lnTo>
                    <a:pt x="12493" y="3596"/>
                  </a:lnTo>
                  <a:lnTo>
                    <a:pt x="12384" y="3643"/>
                  </a:lnTo>
                  <a:lnTo>
                    <a:pt x="12245" y="3674"/>
                  </a:lnTo>
                  <a:lnTo>
                    <a:pt x="11919" y="3751"/>
                  </a:lnTo>
                  <a:lnTo>
                    <a:pt x="11501" y="3798"/>
                  </a:lnTo>
                  <a:lnTo>
                    <a:pt x="11020" y="3844"/>
                  </a:lnTo>
                  <a:lnTo>
                    <a:pt x="10478" y="3875"/>
                  </a:lnTo>
                  <a:lnTo>
                    <a:pt x="9904" y="3891"/>
                  </a:lnTo>
                  <a:lnTo>
                    <a:pt x="9315" y="3875"/>
                  </a:lnTo>
                  <a:lnTo>
                    <a:pt x="8757" y="3844"/>
                  </a:lnTo>
                  <a:lnTo>
                    <a:pt x="8246" y="3798"/>
                  </a:lnTo>
                  <a:lnTo>
                    <a:pt x="7796" y="3751"/>
                  </a:lnTo>
                  <a:lnTo>
                    <a:pt x="7424" y="3674"/>
                  </a:lnTo>
                  <a:lnTo>
                    <a:pt x="7130" y="3596"/>
                  </a:lnTo>
                  <a:lnTo>
                    <a:pt x="7021" y="3550"/>
                  </a:lnTo>
                  <a:lnTo>
                    <a:pt x="6944" y="3503"/>
                  </a:lnTo>
                  <a:lnTo>
                    <a:pt x="6882" y="3457"/>
                  </a:lnTo>
                  <a:lnTo>
                    <a:pt x="6866" y="3410"/>
                  </a:lnTo>
                  <a:lnTo>
                    <a:pt x="6866" y="3364"/>
                  </a:lnTo>
                  <a:lnTo>
                    <a:pt x="6897" y="3317"/>
                  </a:lnTo>
                  <a:lnTo>
                    <a:pt x="6944" y="3271"/>
                  </a:lnTo>
                  <a:lnTo>
                    <a:pt x="7037" y="3224"/>
                  </a:lnTo>
                  <a:lnTo>
                    <a:pt x="7145" y="3178"/>
                  </a:lnTo>
                  <a:lnTo>
                    <a:pt x="7285" y="3147"/>
                  </a:lnTo>
                  <a:lnTo>
                    <a:pt x="7610" y="3069"/>
                  </a:lnTo>
                  <a:lnTo>
                    <a:pt x="8029" y="3007"/>
                  </a:lnTo>
                  <a:lnTo>
                    <a:pt x="8509" y="2961"/>
                  </a:lnTo>
                  <a:lnTo>
                    <a:pt x="9036" y="2945"/>
                  </a:lnTo>
                  <a:lnTo>
                    <a:pt x="9610" y="2930"/>
                  </a:lnTo>
                  <a:close/>
                  <a:moveTo>
                    <a:pt x="21312" y="2930"/>
                  </a:moveTo>
                  <a:lnTo>
                    <a:pt x="21901" y="2945"/>
                  </a:lnTo>
                  <a:lnTo>
                    <a:pt x="22443" y="2961"/>
                  </a:lnTo>
                  <a:lnTo>
                    <a:pt x="22955" y="3007"/>
                  </a:lnTo>
                  <a:lnTo>
                    <a:pt x="23404" y="3069"/>
                  </a:lnTo>
                  <a:lnTo>
                    <a:pt x="23792" y="3147"/>
                  </a:lnTo>
                  <a:lnTo>
                    <a:pt x="24102" y="3224"/>
                  </a:lnTo>
                  <a:lnTo>
                    <a:pt x="24210" y="3271"/>
                  </a:lnTo>
                  <a:lnTo>
                    <a:pt x="24303" y="3317"/>
                  </a:lnTo>
                  <a:lnTo>
                    <a:pt x="24365" y="3364"/>
                  </a:lnTo>
                  <a:lnTo>
                    <a:pt x="24412" y="3410"/>
                  </a:lnTo>
                  <a:lnTo>
                    <a:pt x="24412" y="3457"/>
                  </a:lnTo>
                  <a:lnTo>
                    <a:pt x="24396" y="3503"/>
                  </a:lnTo>
                  <a:lnTo>
                    <a:pt x="24334" y="3550"/>
                  </a:lnTo>
                  <a:lnTo>
                    <a:pt x="24257" y="3596"/>
                  </a:lnTo>
                  <a:lnTo>
                    <a:pt x="24164" y="3643"/>
                  </a:lnTo>
                  <a:lnTo>
                    <a:pt x="24024" y="3674"/>
                  </a:lnTo>
                  <a:lnTo>
                    <a:pt x="23699" y="3751"/>
                  </a:lnTo>
                  <a:lnTo>
                    <a:pt x="23296" y="3798"/>
                  </a:lnTo>
                  <a:lnTo>
                    <a:pt x="22831" y="3844"/>
                  </a:lnTo>
                  <a:lnTo>
                    <a:pt x="22288" y="3875"/>
                  </a:lnTo>
                  <a:lnTo>
                    <a:pt x="21715" y="3891"/>
                  </a:lnTo>
                  <a:lnTo>
                    <a:pt x="21110" y="3875"/>
                  </a:lnTo>
                  <a:lnTo>
                    <a:pt x="20552" y="3844"/>
                  </a:lnTo>
                  <a:lnTo>
                    <a:pt x="20041" y="3798"/>
                  </a:lnTo>
                  <a:lnTo>
                    <a:pt x="19591" y="3751"/>
                  </a:lnTo>
                  <a:lnTo>
                    <a:pt x="19204" y="3674"/>
                  </a:lnTo>
                  <a:lnTo>
                    <a:pt x="18909" y="3596"/>
                  </a:lnTo>
                  <a:lnTo>
                    <a:pt x="18801" y="3550"/>
                  </a:lnTo>
                  <a:lnTo>
                    <a:pt x="18708" y="3503"/>
                  </a:lnTo>
                  <a:lnTo>
                    <a:pt x="18646" y="3457"/>
                  </a:lnTo>
                  <a:lnTo>
                    <a:pt x="18615" y="3410"/>
                  </a:lnTo>
                  <a:lnTo>
                    <a:pt x="18599" y="3364"/>
                  </a:lnTo>
                  <a:lnTo>
                    <a:pt x="18630" y="3317"/>
                  </a:lnTo>
                  <a:lnTo>
                    <a:pt x="18692" y="3271"/>
                  </a:lnTo>
                  <a:lnTo>
                    <a:pt x="18770" y="3224"/>
                  </a:lnTo>
                  <a:lnTo>
                    <a:pt x="18878" y="3178"/>
                  </a:lnTo>
                  <a:lnTo>
                    <a:pt x="19002" y="3147"/>
                  </a:lnTo>
                  <a:lnTo>
                    <a:pt x="19328" y="3069"/>
                  </a:lnTo>
                  <a:lnTo>
                    <a:pt x="19731" y="3007"/>
                  </a:lnTo>
                  <a:lnTo>
                    <a:pt x="20196" y="2961"/>
                  </a:lnTo>
                  <a:lnTo>
                    <a:pt x="20738" y="2945"/>
                  </a:lnTo>
                  <a:lnTo>
                    <a:pt x="21312" y="2930"/>
                  </a:lnTo>
                  <a:close/>
                  <a:moveTo>
                    <a:pt x="0" y="0"/>
                  </a:moveTo>
                  <a:lnTo>
                    <a:pt x="992" y="4852"/>
                  </a:lnTo>
                  <a:lnTo>
                    <a:pt x="31293" y="4852"/>
                  </a:lnTo>
                  <a:lnTo>
                    <a:pt x="28860" y="0"/>
                  </a:lnTo>
                  <a:close/>
                </a:path>
              </a:pathLst>
            </a:custGeom>
            <a:solidFill>
              <a:srgbClr val="FDFF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28"/>
            <p:cNvSpPr/>
            <p:nvPr/>
          </p:nvSpPr>
          <p:spPr>
            <a:xfrm>
              <a:off x="-1589659" y="3620033"/>
              <a:ext cx="82984" cy="13769"/>
            </a:xfrm>
            <a:custGeom>
              <a:rect b="b" l="l" r="r" t="t"/>
              <a:pathLst>
                <a:path extrusionOk="0" fill="none" h="962" w="5798">
                  <a:moveTo>
                    <a:pt x="0" y="481"/>
                  </a:moveTo>
                  <a:lnTo>
                    <a:pt x="0" y="481"/>
                  </a:lnTo>
                  <a:lnTo>
                    <a:pt x="0" y="435"/>
                  </a:lnTo>
                  <a:lnTo>
                    <a:pt x="31" y="388"/>
                  </a:lnTo>
                  <a:lnTo>
                    <a:pt x="78" y="342"/>
                  </a:lnTo>
                  <a:lnTo>
                    <a:pt x="171" y="295"/>
                  </a:lnTo>
                  <a:lnTo>
                    <a:pt x="171" y="295"/>
                  </a:lnTo>
                  <a:lnTo>
                    <a:pt x="279" y="249"/>
                  </a:lnTo>
                  <a:lnTo>
                    <a:pt x="419" y="218"/>
                  </a:lnTo>
                  <a:lnTo>
                    <a:pt x="744" y="140"/>
                  </a:lnTo>
                  <a:lnTo>
                    <a:pt x="744" y="140"/>
                  </a:lnTo>
                  <a:lnTo>
                    <a:pt x="1163" y="78"/>
                  </a:lnTo>
                  <a:lnTo>
                    <a:pt x="1643" y="32"/>
                  </a:lnTo>
                  <a:lnTo>
                    <a:pt x="1643" y="32"/>
                  </a:lnTo>
                  <a:lnTo>
                    <a:pt x="2170" y="16"/>
                  </a:lnTo>
                  <a:lnTo>
                    <a:pt x="2744" y="1"/>
                  </a:lnTo>
                  <a:lnTo>
                    <a:pt x="2744" y="1"/>
                  </a:lnTo>
                  <a:lnTo>
                    <a:pt x="3333" y="16"/>
                  </a:lnTo>
                  <a:lnTo>
                    <a:pt x="3891" y="32"/>
                  </a:lnTo>
                  <a:lnTo>
                    <a:pt x="3891" y="32"/>
                  </a:lnTo>
                  <a:lnTo>
                    <a:pt x="4387" y="78"/>
                  </a:lnTo>
                  <a:lnTo>
                    <a:pt x="4836" y="140"/>
                  </a:lnTo>
                  <a:lnTo>
                    <a:pt x="4836" y="140"/>
                  </a:lnTo>
                  <a:lnTo>
                    <a:pt x="5208" y="218"/>
                  </a:lnTo>
                  <a:lnTo>
                    <a:pt x="5503" y="295"/>
                  </a:lnTo>
                  <a:lnTo>
                    <a:pt x="5503" y="295"/>
                  </a:lnTo>
                  <a:lnTo>
                    <a:pt x="5611" y="342"/>
                  </a:lnTo>
                  <a:lnTo>
                    <a:pt x="5704" y="388"/>
                  </a:lnTo>
                  <a:lnTo>
                    <a:pt x="5751" y="435"/>
                  </a:lnTo>
                  <a:lnTo>
                    <a:pt x="5782" y="481"/>
                  </a:lnTo>
                  <a:lnTo>
                    <a:pt x="5782" y="481"/>
                  </a:lnTo>
                  <a:lnTo>
                    <a:pt x="5797" y="528"/>
                  </a:lnTo>
                  <a:lnTo>
                    <a:pt x="5766" y="574"/>
                  </a:lnTo>
                  <a:lnTo>
                    <a:pt x="5704" y="621"/>
                  </a:lnTo>
                  <a:lnTo>
                    <a:pt x="5627" y="667"/>
                  </a:lnTo>
                  <a:lnTo>
                    <a:pt x="5627" y="667"/>
                  </a:lnTo>
                  <a:lnTo>
                    <a:pt x="5518" y="714"/>
                  </a:lnTo>
                  <a:lnTo>
                    <a:pt x="5379" y="745"/>
                  </a:lnTo>
                  <a:lnTo>
                    <a:pt x="5053" y="822"/>
                  </a:lnTo>
                  <a:lnTo>
                    <a:pt x="5053" y="822"/>
                  </a:lnTo>
                  <a:lnTo>
                    <a:pt x="4635" y="869"/>
                  </a:lnTo>
                  <a:lnTo>
                    <a:pt x="4154" y="915"/>
                  </a:lnTo>
                  <a:lnTo>
                    <a:pt x="4154" y="915"/>
                  </a:lnTo>
                  <a:lnTo>
                    <a:pt x="3612" y="946"/>
                  </a:lnTo>
                  <a:lnTo>
                    <a:pt x="3038" y="962"/>
                  </a:lnTo>
                  <a:lnTo>
                    <a:pt x="3038" y="962"/>
                  </a:lnTo>
                  <a:lnTo>
                    <a:pt x="2449" y="946"/>
                  </a:lnTo>
                  <a:lnTo>
                    <a:pt x="1891" y="915"/>
                  </a:lnTo>
                  <a:lnTo>
                    <a:pt x="1891" y="915"/>
                  </a:lnTo>
                  <a:lnTo>
                    <a:pt x="1380" y="869"/>
                  </a:lnTo>
                  <a:lnTo>
                    <a:pt x="930" y="822"/>
                  </a:lnTo>
                  <a:lnTo>
                    <a:pt x="930" y="822"/>
                  </a:lnTo>
                  <a:lnTo>
                    <a:pt x="558" y="745"/>
                  </a:lnTo>
                  <a:lnTo>
                    <a:pt x="264" y="667"/>
                  </a:lnTo>
                  <a:lnTo>
                    <a:pt x="264" y="667"/>
                  </a:lnTo>
                  <a:lnTo>
                    <a:pt x="155" y="621"/>
                  </a:lnTo>
                  <a:lnTo>
                    <a:pt x="78" y="574"/>
                  </a:lnTo>
                  <a:lnTo>
                    <a:pt x="16" y="528"/>
                  </a:lnTo>
                  <a:lnTo>
                    <a:pt x="0" y="48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28"/>
            <p:cNvSpPr/>
            <p:nvPr/>
          </p:nvSpPr>
          <p:spPr>
            <a:xfrm>
              <a:off x="-1421730" y="3620033"/>
              <a:ext cx="83199" cy="13769"/>
            </a:xfrm>
            <a:custGeom>
              <a:rect b="b" l="l" r="r" t="t"/>
              <a:pathLst>
                <a:path extrusionOk="0" fill="none" h="962" w="5813">
                  <a:moveTo>
                    <a:pt x="16" y="481"/>
                  </a:moveTo>
                  <a:lnTo>
                    <a:pt x="16" y="481"/>
                  </a:lnTo>
                  <a:lnTo>
                    <a:pt x="0" y="435"/>
                  </a:lnTo>
                  <a:lnTo>
                    <a:pt x="31" y="388"/>
                  </a:lnTo>
                  <a:lnTo>
                    <a:pt x="93" y="342"/>
                  </a:lnTo>
                  <a:lnTo>
                    <a:pt x="171" y="295"/>
                  </a:lnTo>
                  <a:lnTo>
                    <a:pt x="171" y="295"/>
                  </a:lnTo>
                  <a:lnTo>
                    <a:pt x="279" y="249"/>
                  </a:lnTo>
                  <a:lnTo>
                    <a:pt x="403" y="218"/>
                  </a:lnTo>
                  <a:lnTo>
                    <a:pt x="729" y="140"/>
                  </a:lnTo>
                  <a:lnTo>
                    <a:pt x="729" y="140"/>
                  </a:lnTo>
                  <a:lnTo>
                    <a:pt x="1132" y="78"/>
                  </a:lnTo>
                  <a:lnTo>
                    <a:pt x="1597" y="32"/>
                  </a:lnTo>
                  <a:lnTo>
                    <a:pt x="1597" y="32"/>
                  </a:lnTo>
                  <a:lnTo>
                    <a:pt x="2139" y="16"/>
                  </a:lnTo>
                  <a:lnTo>
                    <a:pt x="2713" y="1"/>
                  </a:lnTo>
                  <a:lnTo>
                    <a:pt x="2713" y="1"/>
                  </a:lnTo>
                  <a:lnTo>
                    <a:pt x="3302" y="16"/>
                  </a:lnTo>
                  <a:lnTo>
                    <a:pt x="3844" y="32"/>
                  </a:lnTo>
                  <a:lnTo>
                    <a:pt x="3844" y="32"/>
                  </a:lnTo>
                  <a:lnTo>
                    <a:pt x="4356" y="78"/>
                  </a:lnTo>
                  <a:lnTo>
                    <a:pt x="4805" y="140"/>
                  </a:lnTo>
                  <a:lnTo>
                    <a:pt x="4805" y="140"/>
                  </a:lnTo>
                  <a:lnTo>
                    <a:pt x="5193" y="218"/>
                  </a:lnTo>
                  <a:lnTo>
                    <a:pt x="5503" y="295"/>
                  </a:lnTo>
                  <a:lnTo>
                    <a:pt x="5503" y="295"/>
                  </a:lnTo>
                  <a:lnTo>
                    <a:pt x="5611" y="342"/>
                  </a:lnTo>
                  <a:lnTo>
                    <a:pt x="5704" y="388"/>
                  </a:lnTo>
                  <a:lnTo>
                    <a:pt x="5766" y="435"/>
                  </a:lnTo>
                  <a:lnTo>
                    <a:pt x="5813" y="481"/>
                  </a:lnTo>
                  <a:lnTo>
                    <a:pt x="5813" y="481"/>
                  </a:lnTo>
                  <a:lnTo>
                    <a:pt x="5813" y="528"/>
                  </a:lnTo>
                  <a:lnTo>
                    <a:pt x="5797" y="574"/>
                  </a:lnTo>
                  <a:lnTo>
                    <a:pt x="5735" y="621"/>
                  </a:lnTo>
                  <a:lnTo>
                    <a:pt x="5658" y="667"/>
                  </a:lnTo>
                  <a:lnTo>
                    <a:pt x="5658" y="667"/>
                  </a:lnTo>
                  <a:lnTo>
                    <a:pt x="5565" y="714"/>
                  </a:lnTo>
                  <a:lnTo>
                    <a:pt x="5425" y="745"/>
                  </a:lnTo>
                  <a:lnTo>
                    <a:pt x="5100" y="822"/>
                  </a:lnTo>
                  <a:lnTo>
                    <a:pt x="5100" y="822"/>
                  </a:lnTo>
                  <a:lnTo>
                    <a:pt x="4697" y="869"/>
                  </a:lnTo>
                  <a:lnTo>
                    <a:pt x="4232" y="915"/>
                  </a:lnTo>
                  <a:lnTo>
                    <a:pt x="4232" y="915"/>
                  </a:lnTo>
                  <a:lnTo>
                    <a:pt x="3689" y="946"/>
                  </a:lnTo>
                  <a:lnTo>
                    <a:pt x="3116" y="962"/>
                  </a:lnTo>
                  <a:lnTo>
                    <a:pt x="3116" y="962"/>
                  </a:lnTo>
                  <a:lnTo>
                    <a:pt x="2511" y="946"/>
                  </a:lnTo>
                  <a:lnTo>
                    <a:pt x="1953" y="915"/>
                  </a:lnTo>
                  <a:lnTo>
                    <a:pt x="1953" y="915"/>
                  </a:lnTo>
                  <a:lnTo>
                    <a:pt x="1442" y="869"/>
                  </a:lnTo>
                  <a:lnTo>
                    <a:pt x="992" y="822"/>
                  </a:lnTo>
                  <a:lnTo>
                    <a:pt x="992" y="822"/>
                  </a:lnTo>
                  <a:lnTo>
                    <a:pt x="605" y="745"/>
                  </a:lnTo>
                  <a:lnTo>
                    <a:pt x="310" y="667"/>
                  </a:lnTo>
                  <a:lnTo>
                    <a:pt x="310" y="667"/>
                  </a:lnTo>
                  <a:lnTo>
                    <a:pt x="202" y="621"/>
                  </a:lnTo>
                  <a:lnTo>
                    <a:pt x="109" y="574"/>
                  </a:lnTo>
                  <a:lnTo>
                    <a:pt x="47" y="528"/>
                  </a:lnTo>
                  <a:lnTo>
                    <a:pt x="16" y="48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28"/>
            <p:cNvSpPr/>
            <p:nvPr/>
          </p:nvSpPr>
          <p:spPr>
            <a:xfrm>
              <a:off x="-1597645" y="3590750"/>
              <a:ext cx="81209" cy="13325"/>
            </a:xfrm>
            <a:custGeom>
              <a:rect b="b" l="l" r="r" t="t"/>
              <a:pathLst>
                <a:path extrusionOk="0" fill="none" h="931" w="5674">
                  <a:moveTo>
                    <a:pt x="0" y="466"/>
                  </a:moveTo>
                  <a:lnTo>
                    <a:pt x="0" y="466"/>
                  </a:lnTo>
                  <a:lnTo>
                    <a:pt x="0" y="419"/>
                  </a:lnTo>
                  <a:lnTo>
                    <a:pt x="31" y="373"/>
                  </a:lnTo>
                  <a:lnTo>
                    <a:pt x="93" y="326"/>
                  </a:lnTo>
                  <a:lnTo>
                    <a:pt x="171" y="280"/>
                  </a:lnTo>
                  <a:lnTo>
                    <a:pt x="171" y="280"/>
                  </a:lnTo>
                  <a:lnTo>
                    <a:pt x="279" y="249"/>
                  </a:lnTo>
                  <a:lnTo>
                    <a:pt x="419" y="202"/>
                  </a:lnTo>
                  <a:lnTo>
                    <a:pt x="744" y="140"/>
                  </a:lnTo>
                  <a:lnTo>
                    <a:pt x="744" y="140"/>
                  </a:lnTo>
                  <a:lnTo>
                    <a:pt x="1147" y="78"/>
                  </a:lnTo>
                  <a:lnTo>
                    <a:pt x="1612" y="47"/>
                  </a:lnTo>
                  <a:lnTo>
                    <a:pt x="1612" y="47"/>
                  </a:lnTo>
                  <a:lnTo>
                    <a:pt x="2139" y="16"/>
                  </a:lnTo>
                  <a:lnTo>
                    <a:pt x="2697" y="1"/>
                  </a:lnTo>
                  <a:lnTo>
                    <a:pt x="2697" y="1"/>
                  </a:lnTo>
                  <a:lnTo>
                    <a:pt x="3271" y="16"/>
                  </a:lnTo>
                  <a:lnTo>
                    <a:pt x="3813" y="47"/>
                  </a:lnTo>
                  <a:lnTo>
                    <a:pt x="3813" y="47"/>
                  </a:lnTo>
                  <a:lnTo>
                    <a:pt x="4309" y="78"/>
                  </a:lnTo>
                  <a:lnTo>
                    <a:pt x="4743" y="140"/>
                  </a:lnTo>
                  <a:lnTo>
                    <a:pt x="4743" y="140"/>
                  </a:lnTo>
                  <a:lnTo>
                    <a:pt x="5115" y="202"/>
                  </a:lnTo>
                  <a:lnTo>
                    <a:pt x="5394" y="280"/>
                  </a:lnTo>
                  <a:lnTo>
                    <a:pt x="5394" y="280"/>
                  </a:lnTo>
                  <a:lnTo>
                    <a:pt x="5503" y="326"/>
                  </a:lnTo>
                  <a:lnTo>
                    <a:pt x="5596" y="373"/>
                  </a:lnTo>
                  <a:lnTo>
                    <a:pt x="5642" y="419"/>
                  </a:lnTo>
                  <a:lnTo>
                    <a:pt x="5673" y="466"/>
                  </a:lnTo>
                  <a:lnTo>
                    <a:pt x="5673" y="466"/>
                  </a:lnTo>
                  <a:lnTo>
                    <a:pt x="5673" y="512"/>
                  </a:lnTo>
                  <a:lnTo>
                    <a:pt x="5642" y="559"/>
                  </a:lnTo>
                  <a:lnTo>
                    <a:pt x="5596" y="605"/>
                  </a:lnTo>
                  <a:lnTo>
                    <a:pt x="5518" y="652"/>
                  </a:lnTo>
                  <a:lnTo>
                    <a:pt x="5518" y="652"/>
                  </a:lnTo>
                  <a:lnTo>
                    <a:pt x="5410" y="683"/>
                  </a:lnTo>
                  <a:lnTo>
                    <a:pt x="5270" y="729"/>
                  </a:lnTo>
                  <a:lnTo>
                    <a:pt x="4945" y="791"/>
                  </a:lnTo>
                  <a:lnTo>
                    <a:pt x="4945" y="791"/>
                  </a:lnTo>
                  <a:lnTo>
                    <a:pt x="4542" y="853"/>
                  </a:lnTo>
                  <a:lnTo>
                    <a:pt x="4077" y="884"/>
                  </a:lnTo>
                  <a:lnTo>
                    <a:pt x="4077" y="884"/>
                  </a:lnTo>
                  <a:lnTo>
                    <a:pt x="3550" y="915"/>
                  </a:lnTo>
                  <a:lnTo>
                    <a:pt x="2976" y="931"/>
                  </a:lnTo>
                  <a:lnTo>
                    <a:pt x="2976" y="931"/>
                  </a:lnTo>
                  <a:lnTo>
                    <a:pt x="2403" y="915"/>
                  </a:lnTo>
                  <a:lnTo>
                    <a:pt x="1860" y="884"/>
                  </a:lnTo>
                  <a:lnTo>
                    <a:pt x="1860" y="884"/>
                  </a:lnTo>
                  <a:lnTo>
                    <a:pt x="1364" y="853"/>
                  </a:lnTo>
                  <a:lnTo>
                    <a:pt x="915" y="791"/>
                  </a:lnTo>
                  <a:lnTo>
                    <a:pt x="915" y="791"/>
                  </a:lnTo>
                  <a:lnTo>
                    <a:pt x="558" y="729"/>
                  </a:lnTo>
                  <a:lnTo>
                    <a:pt x="264" y="652"/>
                  </a:lnTo>
                  <a:lnTo>
                    <a:pt x="264" y="652"/>
                  </a:lnTo>
                  <a:lnTo>
                    <a:pt x="171" y="605"/>
                  </a:lnTo>
                  <a:lnTo>
                    <a:pt x="78" y="559"/>
                  </a:lnTo>
                  <a:lnTo>
                    <a:pt x="31" y="512"/>
                  </a:lnTo>
                  <a:lnTo>
                    <a:pt x="0" y="466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28"/>
            <p:cNvSpPr/>
            <p:nvPr/>
          </p:nvSpPr>
          <p:spPr>
            <a:xfrm>
              <a:off x="-1433051" y="3590750"/>
              <a:ext cx="81438" cy="13325"/>
            </a:xfrm>
            <a:custGeom>
              <a:rect b="b" l="l" r="r" t="t"/>
              <a:pathLst>
                <a:path extrusionOk="0" fill="none" h="931" w="5690">
                  <a:moveTo>
                    <a:pt x="16" y="466"/>
                  </a:moveTo>
                  <a:lnTo>
                    <a:pt x="16" y="466"/>
                  </a:lnTo>
                  <a:lnTo>
                    <a:pt x="1" y="419"/>
                  </a:lnTo>
                  <a:lnTo>
                    <a:pt x="32" y="373"/>
                  </a:lnTo>
                  <a:lnTo>
                    <a:pt x="78" y="326"/>
                  </a:lnTo>
                  <a:lnTo>
                    <a:pt x="171" y="280"/>
                  </a:lnTo>
                  <a:lnTo>
                    <a:pt x="171" y="280"/>
                  </a:lnTo>
                  <a:lnTo>
                    <a:pt x="264" y="249"/>
                  </a:lnTo>
                  <a:lnTo>
                    <a:pt x="388" y="202"/>
                  </a:lnTo>
                  <a:lnTo>
                    <a:pt x="714" y="140"/>
                  </a:lnTo>
                  <a:lnTo>
                    <a:pt x="714" y="140"/>
                  </a:lnTo>
                  <a:lnTo>
                    <a:pt x="1117" y="78"/>
                  </a:lnTo>
                  <a:lnTo>
                    <a:pt x="1582" y="47"/>
                  </a:lnTo>
                  <a:lnTo>
                    <a:pt x="1582" y="47"/>
                  </a:lnTo>
                  <a:lnTo>
                    <a:pt x="2093" y="16"/>
                  </a:lnTo>
                  <a:lnTo>
                    <a:pt x="2667" y="1"/>
                  </a:lnTo>
                  <a:lnTo>
                    <a:pt x="2667" y="1"/>
                  </a:lnTo>
                  <a:lnTo>
                    <a:pt x="3240" y="16"/>
                  </a:lnTo>
                  <a:lnTo>
                    <a:pt x="3783" y="47"/>
                  </a:lnTo>
                  <a:lnTo>
                    <a:pt x="3783" y="47"/>
                  </a:lnTo>
                  <a:lnTo>
                    <a:pt x="4279" y="78"/>
                  </a:lnTo>
                  <a:lnTo>
                    <a:pt x="4713" y="140"/>
                  </a:lnTo>
                  <a:lnTo>
                    <a:pt x="4713" y="140"/>
                  </a:lnTo>
                  <a:lnTo>
                    <a:pt x="5085" y="202"/>
                  </a:lnTo>
                  <a:lnTo>
                    <a:pt x="5379" y="280"/>
                  </a:lnTo>
                  <a:lnTo>
                    <a:pt x="5379" y="280"/>
                  </a:lnTo>
                  <a:lnTo>
                    <a:pt x="5503" y="326"/>
                  </a:lnTo>
                  <a:lnTo>
                    <a:pt x="5596" y="373"/>
                  </a:lnTo>
                  <a:lnTo>
                    <a:pt x="5658" y="419"/>
                  </a:lnTo>
                  <a:lnTo>
                    <a:pt x="5689" y="466"/>
                  </a:lnTo>
                  <a:lnTo>
                    <a:pt x="5689" y="466"/>
                  </a:lnTo>
                  <a:lnTo>
                    <a:pt x="5689" y="512"/>
                  </a:lnTo>
                  <a:lnTo>
                    <a:pt x="5674" y="559"/>
                  </a:lnTo>
                  <a:lnTo>
                    <a:pt x="5627" y="605"/>
                  </a:lnTo>
                  <a:lnTo>
                    <a:pt x="5550" y="652"/>
                  </a:lnTo>
                  <a:lnTo>
                    <a:pt x="5550" y="652"/>
                  </a:lnTo>
                  <a:lnTo>
                    <a:pt x="5441" y="683"/>
                  </a:lnTo>
                  <a:lnTo>
                    <a:pt x="5317" y="729"/>
                  </a:lnTo>
                  <a:lnTo>
                    <a:pt x="4992" y="791"/>
                  </a:lnTo>
                  <a:lnTo>
                    <a:pt x="4992" y="791"/>
                  </a:lnTo>
                  <a:lnTo>
                    <a:pt x="4604" y="853"/>
                  </a:lnTo>
                  <a:lnTo>
                    <a:pt x="4139" y="884"/>
                  </a:lnTo>
                  <a:lnTo>
                    <a:pt x="4139" y="884"/>
                  </a:lnTo>
                  <a:lnTo>
                    <a:pt x="3612" y="915"/>
                  </a:lnTo>
                  <a:lnTo>
                    <a:pt x="3039" y="931"/>
                  </a:lnTo>
                  <a:lnTo>
                    <a:pt x="3039" y="931"/>
                  </a:lnTo>
                  <a:lnTo>
                    <a:pt x="2465" y="915"/>
                  </a:lnTo>
                  <a:lnTo>
                    <a:pt x="1923" y="884"/>
                  </a:lnTo>
                  <a:lnTo>
                    <a:pt x="1923" y="884"/>
                  </a:lnTo>
                  <a:lnTo>
                    <a:pt x="1411" y="853"/>
                  </a:lnTo>
                  <a:lnTo>
                    <a:pt x="962" y="791"/>
                  </a:lnTo>
                  <a:lnTo>
                    <a:pt x="962" y="791"/>
                  </a:lnTo>
                  <a:lnTo>
                    <a:pt x="590" y="729"/>
                  </a:lnTo>
                  <a:lnTo>
                    <a:pt x="295" y="652"/>
                  </a:lnTo>
                  <a:lnTo>
                    <a:pt x="295" y="652"/>
                  </a:lnTo>
                  <a:lnTo>
                    <a:pt x="187" y="605"/>
                  </a:lnTo>
                  <a:lnTo>
                    <a:pt x="109" y="559"/>
                  </a:lnTo>
                  <a:lnTo>
                    <a:pt x="47" y="512"/>
                  </a:lnTo>
                  <a:lnTo>
                    <a:pt x="16" y="466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28"/>
            <p:cNvSpPr/>
            <p:nvPr/>
          </p:nvSpPr>
          <p:spPr>
            <a:xfrm>
              <a:off x="-1687928" y="3578112"/>
              <a:ext cx="447895" cy="69444"/>
            </a:xfrm>
            <a:custGeom>
              <a:rect b="b" l="l" r="r" t="t"/>
              <a:pathLst>
                <a:path extrusionOk="0" fill="none" h="4852" w="31294">
                  <a:moveTo>
                    <a:pt x="28860" y="0"/>
                  </a:moveTo>
                  <a:lnTo>
                    <a:pt x="0" y="0"/>
                  </a:lnTo>
                  <a:lnTo>
                    <a:pt x="992" y="4852"/>
                  </a:lnTo>
                  <a:lnTo>
                    <a:pt x="31293" y="4852"/>
                  </a:lnTo>
                  <a:lnTo>
                    <a:pt x="2886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28"/>
            <p:cNvSpPr/>
            <p:nvPr/>
          </p:nvSpPr>
          <p:spPr>
            <a:xfrm>
              <a:off x="-1651331" y="3756016"/>
              <a:ext cx="510012" cy="88752"/>
            </a:xfrm>
            <a:custGeom>
              <a:rect b="b" l="l" r="r" t="t"/>
              <a:pathLst>
                <a:path extrusionOk="0" h="6201" w="35634">
                  <a:moveTo>
                    <a:pt x="10199" y="1132"/>
                  </a:moveTo>
                  <a:lnTo>
                    <a:pt x="10850" y="1148"/>
                  </a:lnTo>
                  <a:lnTo>
                    <a:pt x="11455" y="1179"/>
                  </a:lnTo>
                  <a:lnTo>
                    <a:pt x="12013" y="1225"/>
                  </a:lnTo>
                  <a:lnTo>
                    <a:pt x="12509" y="1303"/>
                  </a:lnTo>
                  <a:lnTo>
                    <a:pt x="12927" y="1380"/>
                  </a:lnTo>
                  <a:lnTo>
                    <a:pt x="13098" y="1442"/>
                  </a:lnTo>
                  <a:lnTo>
                    <a:pt x="13253" y="1489"/>
                  </a:lnTo>
                  <a:lnTo>
                    <a:pt x="13377" y="1535"/>
                  </a:lnTo>
                  <a:lnTo>
                    <a:pt x="13470" y="1597"/>
                  </a:lnTo>
                  <a:lnTo>
                    <a:pt x="13547" y="1659"/>
                  </a:lnTo>
                  <a:lnTo>
                    <a:pt x="13578" y="1706"/>
                  </a:lnTo>
                  <a:lnTo>
                    <a:pt x="13578" y="1768"/>
                  </a:lnTo>
                  <a:lnTo>
                    <a:pt x="13547" y="1830"/>
                  </a:lnTo>
                  <a:lnTo>
                    <a:pt x="13485" y="1892"/>
                  </a:lnTo>
                  <a:lnTo>
                    <a:pt x="13392" y="1938"/>
                  </a:lnTo>
                  <a:lnTo>
                    <a:pt x="13284" y="2000"/>
                  </a:lnTo>
                  <a:lnTo>
                    <a:pt x="13129" y="2047"/>
                  </a:lnTo>
                  <a:lnTo>
                    <a:pt x="12772" y="2124"/>
                  </a:lnTo>
                  <a:lnTo>
                    <a:pt x="12323" y="2202"/>
                  </a:lnTo>
                  <a:lnTo>
                    <a:pt x="11780" y="2264"/>
                  </a:lnTo>
                  <a:lnTo>
                    <a:pt x="11191" y="2295"/>
                  </a:lnTo>
                  <a:lnTo>
                    <a:pt x="10540" y="2310"/>
                  </a:lnTo>
                  <a:lnTo>
                    <a:pt x="9889" y="2295"/>
                  </a:lnTo>
                  <a:lnTo>
                    <a:pt x="9285" y="2264"/>
                  </a:lnTo>
                  <a:lnTo>
                    <a:pt x="8711" y="2202"/>
                  </a:lnTo>
                  <a:lnTo>
                    <a:pt x="8215" y="2124"/>
                  </a:lnTo>
                  <a:lnTo>
                    <a:pt x="7797" y="2047"/>
                  </a:lnTo>
                  <a:lnTo>
                    <a:pt x="7626" y="2000"/>
                  </a:lnTo>
                  <a:lnTo>
                    <a:pt x="7471" y="1938"/>
                  </a:lnTo>
                  <a:lnTo>
                    <a:pt x="7363" y="1892"/>
                  </a:lnTo>
                  <a:lnTo>
                    <a:pt x="7270" y="1830"/>
                  </a:lnTo>
                  <a:lnTo>
                    <a:pt x="7192" y="1768"/>
                  </a:lnTo>
                  <a:lnTo>
                    <a:pt x="7161" y="1706"/>
                  </a:lnTo>
                  <a:lnTo>
                    <a:pt x="7161" y="1659"/>
                  </a:lnTo>
                  <a:lnTo>
                    <a:pt x="7192" y="1597"/>
                  </a:lnTo>
                  <a:lnTo>
                    <a:pt x="7270" y="1535"/>
                  </a:lnTo>
                  <a:lnTo>
                    <a:pt x="7363" y="1489"/>
                  </a:lnTo>
                  <a:lnTo>
                    <a:pt x="7471" y="1442"/>
                  </a:lnTo>
                  <a:lnTo>
                    <a:pt x="7626" y="1380"/>
                  </a:lnTo>
                  <a:lnTo>
                    <a:pt x="7983" y="1303"/>
                  </a:lnTo>
                  <a:lnTo>
                    <a:pt x="8448" y="1225"/>
                  </a:lnTo>
                  <a:lnTo>
                    <a:pt x="8975" y="1179"/>
                  </a:lnTo>
                  <a:lnTo>
                    <a:pt x="9564" y="1148"/>
                  </a:lnTo>
                  <a:lnTo>
                    <a:pt x="10199" y="1132"/>
                  </a:lnTo>
                  <a:close/>
                  <a:moveTo>
                    <a:pt x="23126" y="1132"/>
                  </a:moveTo>
                  <a:lnTo>
                    <a:pt x="23777" y="1148"/>
                  </a:lnTo>
                  <a:lnTo>
                    <a:pt x="24381" y="1179"/>
                  </a:lnTo>
                  <a:lnTo>
                    <a:pt x="24954" y="1225"/>
                  </a:lnTo>
                  <a:lnTo>
                    <a:pt x="25450" y="1303"/>
                  </a:lnTo>
                  <a:lnTo>
                    <a:pt x="25884" y="1380"/>
                  </a:lnTo>
                  <a:lnTo>
                    <a:pt x="26070" y="1442"/>
                  </a:lnTo>
                  <a:lnTo>
                    <a:pt x="26225" y="1489"/>
                  </a:lnTo>
                  <a:lnTo>
                    <a:pt x="26349" y="1535"/>
                  </a:lnTo>
                  <a:lnTo>
                    <a:pt x="26458" y="1597"/>
                  </a:lnTo>
                  <a:lnTo>
                    <a:pt x="26535" y="1659"/>
                  </a:lnTo>
                  <a:lnTo>
                    <a:pt x="26566" y="1706"/>
                  </a:lnTo>
                  <a:lnTo>
                    <a:pt x="26582" y="1768"/>
                  </a:lnTo>
                  <a:lnTo>
                    <a:pt x="26566" y="1830"/>
                  </a:lnTo>
                  <a:lnTo>
                    <a:pt x="26504" y="1892"/>
                  </a:lnTo>
                  <a:lnTo>
                    <a:pt x="26427" y="1938"/>
                  </a:lnTo>
                  <a:lnTo>
                    <a:pt x="26303" y="2000"/>
                  </a:lnTo>
                  <a:lnTo>
                    <a:pt x="26163" y="2047"/>
                  </a:lnTo>
                  <a:lnTo>
                    <a:pt x="25807" y="2124"/>
                  </a:lnTo>
                  <a:lnTo>
                    <a:pt x="25373" y="2202"/>
                  </a:lnTo>
                  <a:lnTo>
                    <a:pt x="24846" y="2264"/>
                  </a:lnTo>
                  <a:lnTo>
                    <a:pt x="24257" y="2295"/>
                  </a:lnTo>
                  <a:lnTo>
                    <a:pt x="23606" y="2310"/>
                  </a:lnTo>
                  <a:lnTo>
                    <a:pt x="22955" y="2295"/>
                  </a:lnTo>
                  <a:lnTo>
                    <a:pt x="22335" y="2264"/>
                  </a:lnTo>
                  <a:lnTo>
                    <a:pt x="21777" y="2202"/>
                  </a:lnTo>
                  <a:lnTo>
                    <a:pt x="21266" y="2124"/>
                  </a:lnTo>
                  <a:lnTo>
                    <a:pt x="20832" y="2047"/>
                  </a:lnTo>
                  <a:lnTo>
                    <a:pt x="20661" y="2000"/>
                  </a:lnTo>
                  <a:lnTo>
                    <a:pt x="20506" y="1938"/>
                  </a:lnTo>
                  <a:lnTo>
                    <a:pt x="20367" y="1892"/>
                  </a:lnTo>
                  <a:lnTo>
                    <a:pt x="20274" y="1830"/>
                  </a:lnTo>
                  <a:lnTo>
                    <a:pt x="20196" y="1768"/>
                  </a:lnTo>
                  <a:lnTo>
                    <a:pt x="20165" y="1706"/>
                  </a:lnTo>
                  <a:lnTo>
                    <a:pt x="20150" y="1659"/>
                  </a:lnTo>
                  <a:lnTo>
                    <a:pt x="20181" y="1597"/>
                  </a:lnTo>
                  <a:lnTo>
                    <a:pt x="20243" y="1535"/>
                  </a:lnTo>
                  <a:lnTo>
                    <a:pt x="20320" y="1489"/>
                  </a:lnTo>
                  <a:lnTo>
                    <a:pt x="20444" y="1442"/>
                  </a:lnTo>
                  <a:lnTo>
                    <a:pt x="20584" y="1380"/>
                  </a:lnTo>
                  <a:lnTo>
                    <a:pt x="20940" y="1303"/>
                  </a:lnTo>
                  <a:lnTo>
                    <a:pt x="21390" y="1225"/>
                  </a:lnTo>
                  <a:lnTo>
                    <a:pt x="21901" y="1179"/>
                  </a:lnTo>
                  <a:lnTo>
                    <a:pt x="22490" y="1148"/>
                  </a:lnTo>
                  <a:lnTo>
                    <a:pt x="23126" y="1132"/>
                  </a:lnTo>
                  <a:close/>
                  <a:moveTo>
                    <a:pt x="10974" y="3736"/>
                  </a:moveTo>
                  <a:lnTo>
                    <a:pt x="11625" y="3752"/>
                  </a:lnTo>
                  <a:lnTo>
                    <a:pt x="12261" y="3783"/>
                  </a:lnTo>
                  <a:lnTo>
                    <a:pt x="12834" y="3845"/>
                  </a:lnTo>
                  <a:lnTo>
                    <a:pt x="13330" y="3907"/>
                  </a:lnTo>
                  <a:lnTo>
                    <a:pt x="13764" y="4000"/>
                  </a:lnTo>
                  <a:lnTo>
                    <a:pt x="13950" y="4046"/>
                  </a:lnTo>
                  <a:lnTo>
                    <a:pt x="14105" y="4108"/>
                  </a:lnTo>
                  <a:lnTo>
                    <a:pt x="14229" y="4170"/>
                  </a:lnTo>
                  <a:lnTo>
                    <a:pt x="14322" y="4217"/>
                  </a:lnTo>
                  <a:lnTo>
                    <a:pt x="14399" y="4279"/>
                  </a:lnTo>
                  <a:lnTo>
                    <a:pt x="14430" y="4341"/>
                  </a:lnTo>
                  <a:lnTo>
                    <a:pt x="14430" y="4403"/>
                  </a:lnTo>
                  <a:lnTo>
                    <a:pt x="14399" y="4465"/>
                  </a:lnTo>
                  <a:lnTo>
                    <a:pt x="14337" y="4527"/>
                  </a:lnTo>
                  <a:lnTo>
                    <a:pt x="14244" y="4589"/>
                  </a:lnTo>
                  <a:lnTo>
                    <a:pt x="14136" y="4635"/>
                  </a:lnTo>
                  <a:lnTo>
                    <a:pt x="13981" y="4697"/>
                  </a:lnTo>
                  <a:lnTo>
                    <a:pt x="13811" y="4744"/>
                  </a:lnTo>
                  <a:lnTo>
                    <a:pt x="13609" y="4775"/>
                  </a:lnTo>
                  <a:lnTo>
                    <a:pt x="13144" y="4852"/>
                  </a:lnTo>
                  <a:lnTo>
                    <a:pt x="12602" y="4914"/>
                  </a:lnTo>
                  <a:lnTo>
                    <a:pt x="11997" y="4945"/>
                  </a:lnTo>
                  <a:lnTo>
                    <a:pt x="11331" y="4961"/>
                  </a:lnTo>
                  <a:lnTo>
                    <a:pt x="10664" y="4945"/>
                  </a:lnTo>
                  <a:lnTo>
                    <a:pt x="10029" y="4914"/>
                  </a:lnTo>
                  <a:lnTo>
                    <a:pt x="9455" y="4852"/>
                  </a:lnTo>
                  <a:lnTo>
                    <a:pt x="8959" y="4775"/>
                  </a:lnTo>
                  <a:lnTo>
                    <a:pt x="8525" y="4697"/>
                  </a:lnTo>
                  <a:lnTo>
                    <a:pt x="8339" y="4635"/>
                  </a:lnTo>
                  <a:lnTo>
                    <a:pt x="8200" y="4589"/>
                  </a:lnTo>
                  <a:lnTo>
                    <a:pt x="8060" y="4527"/>
                  </a:lnTo>
                  <a:lnTo>
                    <a:pt x="7967" y="4465"/>
                  </a:lnTo>
                  <a:lnTo>
                    <a:pt x="7905" y="4403"/>
                  </a:lnTo>
                  <a:lnTo>
                    <a:pt x="7874" y="4341"/>
                  </a:lnTo>
                  <a:lnTo>
                    <a:pt x="7874" y="4279"/>
                  </a:lnTo>
                  <a:lnTo>
                    <a:pt x="7905" y="4217"/>
                  </a:lnTo>
                  <a:lnTo>
                    <a:pt x="7967" y="4170"/>
                  </a:lnTo>
                  <a:lnTo>
                    <a:pt x="8060" y="4108"/>
                  </a:lnTo>
                  <a:lnTo>
                    <a:pt x="8184" y="4046"/>
                  </a:lnTo>
                  <a:lnTo>
                    <a:pt x="8339" y="4000"/>
                  </a:lnTo>
                  <a:lnTo>
                    <a:pt x="8711" y="3907"/>
                  </a:lnTo>
                  <a:lnTo>
                    <a:pt x="9176" y="3845"/>
                  </a:lnTo>
                  <a:lnTo>
                    <a:pt x="9719" y="3783"/>
                  </a:lnTo>
                  <a:lnTo>
                    <a:pt x="10323" y="3752"/>
                  </a:lnTo>
                  <a:lnTo>
                    <a:pt x="10974" y="3736"/>
                  </a:lnTo>
                  <a:close/>
                  <a:moveTo>
                    <a:pt x="24210" y="3736"/>
                  </a:moveTo>
                  <a:lnTo>
                    <a:pt x="24861" y="3752"/>
                  </a:lnTo>
                  <a:lnTo>
                    <a:pt x="25497" y="3783"/>
                  </a:lnTo>
                  <a:lnTo>
                    <a:pt x="26070" y="3845"/>
                  </a:lnTo>
                  <a:lnTo>
                    <a:pt x="26582" y="3907"/>
                  </a:lnTo>
                  <a:lnTo>
                    <a:pt x="27031" y="4000"/>
                  </a:lnTo>
                  <a:lnTo>
                    <a:pt x="27217" y="4046"/>
                  </a:lnTo>
                  <a:lnTo>
                    <a:pt x="27372" y="4108"/>
                  </a:lnTo>
                  <a:lnTo>
                    <a:pt x="27512" y="4170"/>
                  </a:lnTo>
                  <a:lnTo>
                    <a:pt x="27620" y="4217"/>
                  </a:lnTo>
                  <a:lnTo>
                    <a:pt x="27698" y="4279"/>
                  </a:lnTo>
                  <a:lnTo>
                    <a:pt x="27729" y="4341"/>
                  </a:lnTo>
                  <a:lnTo>
                    <a:pt x="27744" y="4403"/>
                  </a:lnTo>
                  <a:lnTo>
                    <a:pt x="27729" y="4465"/>
                  </a:lnTo>
                  <a:lnTo>
                    <a:pt x="27667" y="4527"/>
                  </a:lnTo>
                  <a:lnTo>
                    <a:pt x="27589" y="4589"/>
                  </a:lnTo>
                  <a:lnTo>
                    <a:pt x="27465" y="4635"/>
                  </a:lnTo>
                  <a:lnTo>
                    <a:pt x="27326" y="4697"/>
                  </a:lnTo>
                  <a:lnTo>
                    <a:pt x="27155" y="4744"/>
                  </a:lnTo>
                  <a:lnTo>
                    <a:pt x="26969" y="4775"/>
                  </a:lnTo>
                  <a:lnTo>
                    <a:pt x="26504" y="4852"/>
                  </a:lnTo>
                  <a:lnTo>
                    <a:pt x="25977" y="4914"/>
                  </a:lnTo>
                  <a:lnTo>
                    <a:pt x="25373" y="4945"/>
                  </a:lnTo>
                  <a:lnTo>
                    <a:pt x="24706" y="4961"/>
                  </a:lnTo>
                  <a:lnTo>
                    <a:pt x="24040" y="4945"/>
                  </a:lnTo>
                  <a:lnTo>
                    <a:pt x="23405" y="4914"/>
                  </a:lnTo>
                  <a:lnTo>
                    <a:pt x="22831" y="4852"/>
                  </a:lnTo>
                  <a:lnTo>
                    <a:pt x="22304" y="4775"/>
                  </a:lnTo>
                  <a:lnTo>
                    <a:pt x="21870" y="4697"/>
                  </a:lnTo>
                  <a:lnTo>
                    <a:pt x="21684" y="4635"/>
                  </a:lnTo>
                  <a:lnTo>
                    <a:pt x="21529" y="4589"/>
                  </a:lnTo>
                  <a:lnTo>
                    <a:pt x="21390" y="4527"/>
                  </a:lnTo>
                  <a:lnTo>
                    <a:pt x="21281" y="4465"/>
                  </a:lnTo>
                  <a:lnTo>
                    <a:pt x="21219" y="4403"/>
                  </a:lnTo>
                  <a:lnTo>
                    <a:pt x="21173" y="4341"/>
                  </a:lnTo>
                  <a:lnTo>
                    <a:pt x="21173" y="4279"/>
                  </a:lnTo>
                  <a:lnTo>
                    <a:pt x="21188" y="4217"/>
                  </a:lnTo>
                  <a:lnTo>
                    <a:pt x="21250" y="4170"/>
                  </a:lnTo>
                  <a:lnTo>
                    <a:pt x="21343" y="4108"/>
                  </a:lnTo>
                  <a:lnTo>
                    <a:pt x="21452" y="4046"/>
                  </a:lnTo>
                  <a:lnTo>
                    <a:pt x="21607" y="4000"/>
                  </a:lnTo>
                  <a:lnTo>
                    <a:pt x="21777" y="3953"/>
                  </a:lnTo>
                  <a:lnTo>
                    <a:pt x="21963" y="3907"/>
                  </a:lnTo>
                  <a:lnTo>
                    <a:pt x="22413" y="3845"/>
                  </a:lnTo>
                  <a:lnTo>
                    <a:pt x="22955" y="3783"/>
                  </a:lnTo>
                  <a:lnTo>
                    <a:pt x="23544" y="3752"/>
                  </a:lnTo>
                  <a:lnTo>
                    <a:pt x="24210" y="3736"/>
                  </a:lnTo>
                  <a:close/>
                  <a:moveTo>
                    <a:pt x="1" y="1"/>
                  </a:moveTo>
                  <a:lnTo>
                    <a:pt x="1272" y="6201"/>
                  </a:lnTo>
                  <a:lnTo>
                    <a:pt x="35633" y="6201"/>
                  </a:lnTo>
                  <a:lnTo>
                    <a:pt x="32518" y="1"/>
                  </a:lnTo>
                  <a:close/>
                </a:path>
              </a:pathLst>
            </a:custGeom>
            <a:solidFill>
              <a:srgbClr val="FDFF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28"/>
            <p:cNvSpPr/>
            <p:nvPr/>
          </p:nvSpPr>
          <p:spPr>
            <a:xfrm>
              <a:off x="-1538635" y="3809488"/>
              <a:ext cx="93847" cy="17533"/>
            </a:xfrm>
            <a:custGeom>
              <a:rect b="b" l="l" r="r" t="t"/>
              <a:pathLst>
                <a:path extrusionOk="0" fill="none" h="1225" w="6557">
                  <a:moveTo>
                    <a:pt x="0" y="605"/>
                  </a:moveTo>
                  <a:lnTo>
                    <a:pt x="0" y="605"/>
                  </a:lnTo>
                  <a:lnTo>
                    <a:pt x="0" y="543"/>
                  </a:lnTo>
                  <a:lnTo>
                    <a:pt x="31" y="481"/>
                  </a:lnTo>
                  <a:lnTo>
                    <a:pt x="93" y="434"/>
                  </a:lnTo>
                  <a:lnTo>
                    <a:pt x="186" y="372"/>
                  </a:lnTo>
                  <a:lnTo>
                    <a:pt x="186" y="372"/>
                  </a:lnTo>
                  <a:lnTo>
                    <a:pt x="310" y="310"/>
                  </a:lnTo>
                  <a:lnTo>
                    <a:pt x="465" y="264"/>
                  </a:lnTo>
                  <a:lnTo>
                    <a:pt x="837" y="171"/>
                  </a:lnTo>
                  <a:lnTo>
                    <a:pt x="837" y="171"/>
                  </a:lnTo>
                  <a:lnTo>
                    <a:pt x="1302" y="109"/>
                  </a:lnTo>
                  <a:lnTo>
                    <a:pt x="1845" y="47"/>
                  </a:lnTo>
                  <a:lnTo>
                    <a:pt x="1845" y="47"/>
                  </a:lnTo>
                  <a:lnTo>
                    <a:pt x="2449" y="16"/>
                  </a:lnTo>
                  <a:lnTo>
                    <a:pt x="3100" y="0"/>
                  </a:lnTo>
                  <a:lnTo>
                    <a:pt x="3100" y="0"/>
                  </a:lnTo>
                  <a:lnTo>
                    <a:pt x="3751" y="16"/>
                  </a:lnTo>
                  <a:lnTo>
                    <a:pt x="4387" y="47"/>
                  </a:lnTo>
                  <a:lnTo>
                    <a:pt x="4387" y="47"/>
                  </a:lnTo>
                  <a:lnTo>
                    <a:pt x="4960" y="109"/>
                  </a:lnTo>
                  <a:lnTo>
                    <a:pt x="5456" y="171"/>
                  </a:lnTo>
                  <a:lnTo>
                    <a:pt x="5456" y="171"/>
                  </a:lnTo>
                  <a:lnTo>
                    <a:pt x="5890" y="264"/>
                  </a:lnTo>
                  <a:lnTo>
                    <a:pt x="6076" y="310"/>
                  </a:lnTo>
                  <a:lnTo>
                    <a:pt x="6231" y="372"/>
                  </a:lnTo>
                  <a:lnTo>
                    <a:pt x="6231" y="372"/>
                  </a:lnTo>
                  <a:lnTo>
                    <a:pt x="6355" y="434"/>
                  </a:lnTo>
                  <a:lnTo>
                    <a:pt x="6448" y="481"/>
                  </a:lnTo>
                  <a:lnTo>
                    <a:pt x="6525" y="543"/>
                  </a:lnTo>
                  <a:lnTo>
                    <a:pt x="6556" y="605"/>
                  </a:lnTo>
                  <a:lnTo>
                    <a:pt x="6556" y="605"/>
                  </a:lnTo>
                  <a:lnTo>
                    <a:pt x="6556" y="667"/>
                  </a:lnTo>
                  <a:lnTo>
                    <a:pt x="6525" y="729"/>
                  </a:lnTo>
                  <a:lnTo>
                    <a:pt x="6463" y="791"/>
                  </a:lnTo>
                  <a:lnTo>
                    <a:pt x="6370" y="853"/>
                  </a:lnTo>
                  <a:lnTo>
                    <a:pt x="6370" y="853"/>
                  </a:lnTo>
                  <a:lnTo>
                    <a:pt x="6262" y="899"/>
                  </a:lnTo>
                  <a:lnTo>
                    <a:pt x="6107" y="961"/>
                  </a:lnTo>
                  <a:lnTo>
                    <a:pt x="5937" y="1008"/>
                  </a:lnTo>
                  <a:lnTo>
                    <a:pt x="5735" y="1039"/>
                  </a:lnTo>
                  <a:lnTo>
                    <a:pt x="5735" y="1039"/>
                  </a:lnTo>
                  <a:lnTo>
                    <a:pt x="5270" y="1116"/>
                  </a:lnTo>
                  <a:lnTo>
                    <a:pt x="4728" y="1178"/>
                  </a:lnTo>
                  <a:lnTo>
                    <a:pt x="4728" y="1178"/>
                  </a:lnTo>
                  <a:lnTo>
                    <a:pt x="4123" y="1209"/>
                  </a:lnTo>
                  <a:lnTo>
                    <a:pt x="3457" y="1225"/>
                  </a:lnTo>
                  <a:lnTo>
                    <a:pt x="3457" y="1225"/>
                  </a:lnTo>
                  <a:lnTo>
                    <a:pt x="2790" y="1209"/>
                  </a:lnTo>
                  <a:lnTo>
                    <a:pt x="2155" y="1178"/>
                  </a:lnTo>
                  <a:lnTo>
                    <a:pt x="2155" y="1178"/>
                  </a:lnTo>
                  <a:lnTo>
                    <a:pt x="1581" y="1116"/>
                  </a:lnTo>
                  <a:lnTo>
                    <a:pt x="1085" y="1039"/>
                  </a:lnTo>
                  <a:lnTo>
                    <a:pt x="1085" y="1039"/>
                  </a:lnTo>
                  <a:lnTo>
                    <a:pt x="651" y="961"/>
                  </a:lnTo>
                  <a:lnTo>
                    <a:pt x="465" y="899"/>
                  </a:lnTo>
                  <a:lnTo>
                    <a:pt x="326" y="853"/>
                  </a:lnTo>
                  <a:lnTo>
                    <a:pt x="326" y="853"/>
                  </a:lnTo>
                  <a:lnTo>
                    <a:pt x="186" y="791"/>
                  </a:lnTo>
                  <a:lnTo>
                    <a:pt x="93" y="729"/>
                  </a:lnTo>
                  <a:lnTo>
                    <a:pt x="31" y="667"/>
                  </a:lnTo>
                  <a:lnTo>
                    <a:pt x="0" y="605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28"/>
            <p:cNvSpPr/>
            <p:nvPr/>
          </p:nvSpPr>
          <p:spPr>
            <a:xfrm>
              <a:off x="-1348307" y="3809488"/>
              <a:ext cx="94076" cy="17533"/>
            </a:xfrm>
            <a:custGeom>
              <a:rect b="b" l="l" r="r" t="t"/>
              <a:pathLst>
                <a:path extrusionOk="0" fill="none" h="1225" w="6573">
                  <a:moveTo>
                    <a:pt x="1" y="605"/>
                  </a:moveTo>
                  <a:lnTo>
                    <a:pt x="1" y="605"/>
                  </a:lnTo>
                  <a:lnTo>
                    <a:pt x="1" y="543"/>
                  </a:lnTo>
                  <a:lnTo>
                    <a:pt x="16" y="481"/>
                  </a:lnTo>
                  <a:lnTo>
                    <a:pt x="78" y="434"/>
                  </a:lnTo>
                  <a:lnTo>
                    <a:pt x="171" y="372"/>
                  </a:lnTo>
                  <a:lnTo>
                    <a:pt x="171" y="372"/>
                  </a:lnTo>
                  <a:lnTo>
                    <a:pt x="280" y="310"/>
                  </a:lnTo>
                  <a:lnTo>
                    <a:pt x="435" y="264"/>
                  </a:lnTo>
                  <a:lnTo>
                    <a:pt x="605" y="217"/>
                  </a:lnTo>
                  <a:lnTo>
                    <a:pt x="791" y="171"/>
                  </a:lnTo>
                  <a:lnTo>
                    <a:pt x="791" y="171"/>
                  </a:lnTo>
                  <a:lnTo>
                    <a:pt x="1241" y="109"/>
                  </a:lnTo>
                  <a:lnTo>
                    <a:pt x="1783" y="47"/>
                  </a:lnTo>
                  <a:lnTo>
                    <a:pt x="1783" y="47"/>
                  </a:lnTo>
                  <a:lnTo>
                    <a:pt x="2372" y="16"/>
                  </a:lnTo>
                  <a:lnTo>
                    <a:pt x="3038" y="0"/>
                  </a:lnTo>
                  <a:lnTo>
                    <a:pt x="3038" y="0"/>
                  </a:lnTo>
                  <a:lnTo>
                    <a:pt x="3689" y="16"/>
                  </a:lnTo>
                  <a:lnTo>
                    <a:pt x="4325" y="47"/>
                  </a:lnTo>
                  <a:lnTo>
                    <a:pt x="4325" y="47"/>
                  </a:lnTo>
                  <a:lnTo>
                    <a:pt x="4898" y="109"/>
                  </a:lnTo>
                  <a:lnTo>
                    <a:pt x="5410" y="171"/>
                  </a:lnTo>
                  <a:lnTo>
                    <a:pt x="5410" y="171"/>
                  </a:lnTo>
                  <a:lnTo>
                    <a:pt x="5859" y="264"/>
                  </a:lnTo>
                  <a:lnTo>
                    <a:pt x="6045" y="310"/>
                  </a:lnTo>
                  <a:lnTo>
                    <a:pt x="6200" y="372"/>
                  </a:lnTo>
                  <a:lnTo>
                    <a:pt x="6200" y="372"/>
                  </a:lnTo>
                  <a:lnTo>
                    <a:pt x="6340" y="434"/>
                  </a:lnTo>
                  <a:lnTo>
                    <a:pt x="6448" y="481"/>
                  </a:lnTo>
                  <a:lnTo>
                    <a:pt x="6526" y="543"/>
                  </a:lnTo>
                  <a:lnTo>
                    <a:pt x="6557" y="605"/>
                  </a:lnTo>
                  <a:lnTo>
                    <a:pt x="6557" y="605"/>
                  </a:lnTo>
                  <a:lnTo>
                    <a:pt x="6572" y="667"/>
                  </a:lnTo>
                  <a:lnTo>
                    <a:pt x="6557" y="729"/>
                  </a:lnTo>
                  <a:lnTo>
                    <a:pt x="6495" y="791"/>
                  </a:lnTo>
                  <a:lnTo>
                    <a:pt x="6417" y="853"/>
                  </a:lnTo>
                  <a:lnTo>
                    <a:pt x="6417" y="853"/>
                  </a:lnTo>
                  <a:lnTo>
                    <a:pt x="6293" y="899"/>
                  </a:lnTo>
                  <a:lnTo>
                    <a:pt x="6154" y="961"/>
                  </a:lnTo>
                  <a:lnTo>
                    <a:pt x="5983" y="1008"/>
                  </a:lnTo>
                  <a:lnTo>
                    <a:pt x="5797" y="1039"/>
                  </a:lnTo>
                  <a:lnTo>
                    <a:pt x="5797" y="1039"/>
                  </a:lnTo>
                  <a:lnTo>
                    <a:pt x="5332" y="1116"/>
                  </a:lnTo>
                  <a:lnTo>
                    <a:pt x="4805" y="1178"/>
                  </a:lnTo>
                  <a:lnTo>
                    <a:pt x="4805" y="1178"/>
                  </a:lnTo>
                  <a:lnTo>
                    <a:pt x="4201" y="1209"/>
                  </a:lnTo>
                  <a:lnTo>
                    <a:pt x="3534" y="1225"/>
                  </a:lnTo>
                  <a:lnTo>
                    <a:pt x="3534" y="1225"/>
                  </a:lnTo>
                  <a:lnTo>
                    <a:pt x="2868" y="1209"/>
                  </a:lnTo>
                  <a:lnTo>
                    <a:pt x="2233" y="1178"/>
                  </a:lnTo>
                  <a:lnTo>
                    <a:pt x="2233" y="1178"/>
                  </a:lnTo>
                  <a:lnTo>
                    <a:pt x="1659" y="1116"/>
                  </a:lnTo>
                  <a:lnTo>
                    <a:pt x="1132" y="1039"/>
                  </a:lnTo>
                  <a:lnTo>
                    <a:pt x="1132" y="1039"/>
                  </a:lnTo>
                  <a:lnTo>
                    <a:pt x="698" y="961"/>
                  </a:lnTo>
                  <a:lnTo>
                    <a:pt x="512" y="899"/>
                  </a:lnTo>
                  <a:lnTo>
                    <a:pt x="357" y="853"/>
                  </a:lnTo>
                  <a:lnTo>
                    <a:pt x="357" y="853"/>
                  </a:lnTo>
                  <a:lnTo>
                    <a:pt x="218" y="791"/>
                  </a:lnTo>
                  <a:lnTo>
                    <a:pt x="109" y="729"/>
                  </a:lnTo>
                  <a:lnTo>
                    <a:pt x="47" y="667"/>
                  </a:lnTo>
                  <a:lnTo>
                    <a:pt x="1" y="605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28"/>
            <p:cNvSpPr/>
            <p:nvPr/>
          </p:nvSpPr>
          <p:spPr>
            <a:xfrm>
              <a:off x="-1548839" y="3772218"/>
              <a:ext cx="91843" cy="16874"/>
            </a:xfrm>
            <a:custGeom>
              <a:rect b="b" l="l" r="r" t="t"/>
              <a:pathLst>
                <a:path extrusionOk="0" fill="none" h="1179" w="6417">
                  <a:moveTo>
                    <a:pt x="0" y="574"/>
                  </a:moveTo>
                  <a:lnTo>
                    <a:pt x="0" y="574"/>
                  </a:lnTo>
                  <a:lnTo>
                    <a:pt x="0" y="527"/>
                  </a:lnTo>
                  <a:lnTo>
                    <a:pt x="31" y="465"/>
                  </a:lnTo>
                  <a:lnTo>
                    <a:pt x="109" y="403"/>
                  </a:lnTo>
                  <a:lnTo>
                    <a:pt x="202" y="357"/>
                  </a:lnTo>
                  <a:lnTo>
                    <a:pt x="202" y="357"/>
                  </a:lnTo>
                  <a:lnTo>
                    <a:pt x="310" y="310"/>
                  </a:lnTo>
                  <a:lnTo>
                    <a:pt x="465" y="248"/>
                  </a:lnTo>
                  <a:lnTo>
                    <a:pt x="822" y="171"/>
                  </a:lnTo>
                  <a:lnTo>
                    <a:pt x="822" y="171"/>
                  </a:lnTo>
                  <a:lnTo>
                    <a:pt x="1287" y="93"/>
                  </a:lnTo>
                  <a:lnTo>
                    <a:pt x="1814" y="47"/>
                  </a:lnTo>
                  <a:lnTo>
                    <a:pt x="1814" y="47"/>
                  </a:lnTo>
                  <a:lnTo>
                    <a:pt x="2403" y="16"/>
                  </a:lnTo>
                  <a:lnTo>
                    <a:pt x="3038" y="0"/>
                  </a:lnTo>
                  <a:lnTo>
                    <a:pt x="3038" y="0"/>
                  </a:lnTo>
                  <a:lnTo>
                    <a:pt x="3689" y="16"/>
                  </a:lnTo>
                  <a:lnTo>
                    <a:pt x="4294" y="47"/>
                  </a:lnTo>
                  <a:lnTo>
                    <a:pt x="4294" y="47"/>
                  </a:lnTo>
                  <a:lnTo>
                    <a:pt x="4852" y="93"/>
                  </a:lnTo>
                  <a:lnTo>
                    <a:pt x="5348" y="171"/>
                  </a:lnTo>
                  <a:lnTo>
                    <a:pt x="5348" y="171"/>
                  </a:lnTo>
                  <a:lnTo>
                    <a:pt x="5766" y="248"/>
                  </a:lnTo>
                  <a:lnTo>
                    <a:pt x="5937" y="310"/>
                  </a:lnTo>
                  <a:lnTo>
                    <a:pt x="6092" y="357"/>
                  </a:lnTo>
                  <a:lnTo>
                    <a:pt x="6092" y="357"/>
                  </a:lnTo>
                  <a:lnTo>
                    <a:pt x="6216" y="403"/>
                  </a:lnTo>
                  <a:lnTo>
                    <a:pt x="6309" y="465"/>
                  </a:lnTo>
                  <a:lnTo>
                    <a:pt x="6386" y="527"/>
                  </a:lnTo>
                  <a:lnTo>
                    <a:pt x="6417" y="574"/>
                  </a:lnTo>
                  <a:lnTo>
                    <a:pt x="6417" y="574"/>
                  </a:lnTo>
                  <a:lnTo>
                    <a:pt x="6417" y="636"/>
                  </a:lnTo>
                  <a:lnTo>
                    <a:pt x="6386" y="698"/>
                  </a:lnTo>
                  <a:lnTo>
                    <a:pt x="6324" y="760"/>
                  </a:lnTo>
                  <a:lnTo>
                    <a:pt x="6231" y="806"/>
                  </a:lnTo>
                  <a:lnTo>
                    <a:pt x="6231" y="806"/>
                  </a:lnTo>
                  <a:lnTo>
                    <a:pt x="6123" y="868"/>
                  </a:lnTo>
                  <a:lnTo>
                    <a:pt x="5968" y="915"/>
                  </a:lnTo>
                  <a:lnTo>
                    <a:pt x="5611" y="992"/>
                  </a:lnTo>
                  <a:lnTo>
                    <a:pt x="5611" y="992"/>
                  </a:lnTo>
                  <a:lnTo>
                    <a:pt x="5162" y="1070"/>
                  </a:lnTo>
                  <a:lnTo>
                    <a:pt x="4619" y="1132"/>
                  </a:lnTo>
                  <a:lnTo>
                    <a:pt x="4619" y="1132"/>
                  </a:lnTo>
                  <a:lnTo>
                    <a:pt x="4030" y="1163"/>
                  </a:lnTo>
                  <a:lnTo>
                    <a:pt x="3379" y="1178"/>
                  </a:lnTo>
                  <a:lnTo>
                    <a:pt x="3379" y="1178"/>
                  </a:lnTo>
                  <a:lnTo>
                    <a:pt x="2728" y="1163"/>
                  </a:lnTo>
                  <a:lnTo>
                    <a:pt x="2124" y="1132"/>
                  </a:lnTo>
                  <a:lnTo>
                    <a:pt x="2124" y="1132"/>
                  </a:lnTo>
                  <a:lnTo>
                    <a:pt x="1550" y="1070"/>
                  </a:lnTo>
                  <a:lnTo>
                    <a:pt x="1054" y="992"/>
                  </a:lnTo>
                  <a:lnTo>
                    <a:pt x="1054" y="992"/>
                  </a:lnTo>
                  <a:lnTo>
                    <a:pt x="636" y="915"/>
                  </a:lnTo>
                  <a:lnTo>
                    <a:pt x="465" y="868"/>
                  </a:lnTo>
                  <a:lnTo>
                    <a:pt x="310" y="806"/>
                  </a:lnTo>
                  <a:lnTo>
                    <a:pt x="310" y="806"/>
                  </a:lnTo>
                  <a:lnTo>
                    <a:pt x="202" y="760"/>
                  </a:lnTo>
                  <a:lnTo>
                    <a:pt x="109" y="698"/>
                  </a:lnTo>
                  <a:lnTo>
                    <a:pt x="31" y="636"/>
                  </a:lnTo>
                  <a:lnTo>
                    <a:pt x="0" y="574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28"/>
            <p:cNvSpPr/>
            <p:nvPr/>
          </p:nvSpPr>
          <p:spPr>
            <a:xfrm>
              <a:off x="-1362949" y="3772218"/>
              <a:ext cx="92072" cy="16874"/>
            </a:xfrm>
            <a:custGeom>
              <a:rect b="b" l="l" r="r" t="t"/>
              <a:pathLst>
                <a:path extrusionOk="0" fill="none" h="1179" w="6433">
                  <a:moveTo>
                    <a:pt x="16" y="574"/>
                  </a:moveTo>
                  <a:lnTo>
                    <a:pt x="16" y="574"/>
                  </a:lnTo>
                  <a:lnTo>
                    <a:pt x="1" y="527"/>
                  </a:lnTo>
                  <a:lnTo>
                    <a:pt x="32" y="465"/>
                  </a:lnTo>
                  <a:lnTo>
                    <a:pt x="94" y="403"/>
                  </a:lnTo>
                  <a:lnTo>
                    <a:pt x="171" y="357"/>
                  </a:lnTo>
                  <a:lnTo>
                    <a:pt x="171" y="357"/>
                  </a:lnTo>
                  <a:lnTo>
                    <a:pt x="295" y="310"/>
                  </a:lnTo>
                  <a:lnTo>
                    <a:pt x="435" y="248"/>
                  </a:lnTo>
                  <a:lnTo>
                    <a:pt x="791" y="171"/>
                  </a:lnTo>
                  <a:lnTo>
                    <a:pt x="791" y="171"/>
                  </a:lnTo>
                  <a:lnTo>
                    <a:pt x="1241" y="93"/>
                  </a:lnTo>
                  <a:lnTo>
                    <a:pt x="1752" y="47"/>
                  </a:lnTo>
                  <a:lnTo>
                    <a:pt x="1752" y="47"/>
                  </a:lnTo>
                  <a:lnTo>
                    <a:pt x="2341" y="16"/>
                  </a:lnTo>
                  <a:lnTo>
                    <a:pt x="2977" y="0"/>
                  </a:lnTo>
                  <a:lnTo>
                    <a:pt x="2977" y="0"/>
                  </a:lnTo>
                  <a:lnTo>
                    <a:pt x="3628" y="16"/>
                  </a:lnTo>
                  <a:lnTo>
                    <a:pt x="4232" y="47"/>
                  </a:lnTo>
                  <a:lnTo>
                    <a:pt x="4232" y="47"/>
                  </a:lnTo>
                  <a:lnTo>
                    <a:pt x="4805" y="93"/>
                  </a:lnTo>
                  <a:lnTo>
                    <a:pt x="5301" y="171"/>
                  </a:lnTo>
                  <a:lnTo>
                    <a:pt x="5301" y="171"/>
                  </a:lnTo>
                  <a:lnTo>
                    <a:pt x="5735" y="248"/>
                  </a:lnTo>
                  <a:lnTo>
                    <a:pt x="5921" y="310"/>
                  </a:lnTo>
                  <a:lnTo>
                    <a:pt x="6076" y="357"/>
                  </a:lnTo>
                  <a:lnTo>
                    <a:pt x="6076" y="357"/>
                  </a:lnTo>
                  <a:lnTo>
                    <a:pt x="6200" y="403"/>
                  </a:lnTo>
                  <a:lnTo>
                    <a:pt x="6309" y="465"/>
                  </a:lnTo>
                  <a:lnTo>
                    <a:pt x="6386" y="527"/>
                  </a:lnTo>
                  <a:lnTo>
                    <a:pt x="6417" y="574"/>
                  </a:lnTo>
                  <a:lnTo>
                    <a:pt x="6417" y="574"/>
                  </a:lnTo>
                  <a:lnTo>
                    <a:pt x="6433" y="636"/>
                  </a:lnTo>
                  <a:lnTo>
                    <a:pt x="6417" y="698"/>
                  </a:lnTo>
                  <a:lnTo>
                    <a:pt x="6355" y="760"/>
                  </a:lnTo>
                  <a:lnTo>
                    <a:pt x="6278" y="806"/>
                  </a:lnTo>
                  <a:lnTo>
                    <a:pt x="6278" y="806"/>
                  </a:lnTo>
                  <a:lnTo>
                    <a:pt x="6154" y="868"/>
                  </a:lnTo>
                  <a:lnTo>
                    <a:pt x="6014" y="915"/>
                  </a:lnTo>
                  <a:lnTo>
                    <a:pt x="5658" y="992"/>
                  </a:lnTo>
                  <a:lnTo>
                    <a:pt x="5658" y="992"/>
                  </a:lnTo>
                  <a:lnTo>
                    <a:pt x="5224" y="1070"/>
                  </a:lnTo>
                  <a:lnTo>
                    <a:pt x="4697" y="1132"/>
                  </a:lnTo>
                  <a:lnTo>
                    <a:pt x="4697" y="1132"/>
                  </a:lnTo>
                  <a:lnTo>
                    <a:pt x="4108" y="1163"/>
                  </a:lnTo>
                  <a:lnTo>
                    <a:pt x="3457" y="1178"/>
                  </a:lnTo>
                  <a:lnTo>
                    <a:pt x="3457" y="1178"/>
                  </a:lnTo>
                  <a:lnTo>
                    <a:pt x="2806" y="1163"/>
                  </a:lnTo>
                  <a:lnTo>
                    <a:pt x="2186" y="1132"/>
                  </a:lnTo>
                  <a:lnTo>
                    <a:pt x="2186" y="1132"/>
                  </a:lnTo>
                  <a:lnTo>
                    <a:pt x="1628" y="1070"/>
                  </a:lnTo>
                  <a:lnTo>
                    <a:pt x="1117" y="992"/>
                  </a:lnTo>
                  <a:lnTo>
                    <a:pt x="1117" y="992"/>
                  </a:lnTo>
                  <a:lnTo>
                    <a:pt x="683" y="915"/>
                  </a:lnTo>
                  <a:lnTo>
                    <a:pt x="512" y="868"/>
                  </a:lnTo>
                  <a:lnTo>
                    <a:pt x="357" y="806"/>
                  </a:lnTo>
                  <a:lnTo>
                    <a:pt x="357" y="806"/>
                  </a:lnTo>
                  <a:lnTo>
                    <a:pt x="218" y="760"/>
                  </a:lnTo>
                  <a:lnTo>
                    <a:pt x="125" y="698"/>
                  </a:lnTo>
                  <a:lnTo>
                    <a:pt x="47" y="636"/>
                  </a:lnTo>
                  <a:lnTo>
                    <a:pt x="16" y="574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28"/>
            <p:cNvSpPr/>
            <p:nvPr/>
          </p:nvSpPr>
          <p:spPr>
            <a:xfrm>
              <a:off x="-1651331" y="3756016"/>
              <a:ext cx="510012" cy="88752"/>
            </a:xfrm>
            <a:custGeom>
              <a:rect b="b" l="l" r="r" t="t"/>
              <a:pathLst>
                <a:path extrusionOk="0" fill="none" h="6201" w="35634">
                  <a:moveTo>
                    <a:pt x="32518" y="1"/>
                  </a:moveTo>
                  <a:lnTo>
                    <a:pt x="1" y="1"/>
                  </a:lnTo>
                  <a:lnTo>
                    <a:pt x="1272" y="6201"/>
                  </a:lnTo>
                  <a:lnTo>
                    <a:pt x="35633" y="6201"/>
                  </a:lnTo>
                  <a:lnTo>
                    <a:pt x="32518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28"/>
            <p:cNvSpPr/>
            <p:nvPr/>
          </p:nvSpPr>
          <p:spPr>
            <a:xfrm>
              <a:off x="-2599005" y="3590750"/>
              <a:ext cx="81438" cy="13325"/>
            </a:xfrm>
            <a:custGeom>
              <a:rect b="b" l="l" r="r" t="t"/>
              <a:pathLst>
                <a:path extrusionOk="0" h="931" w="5690">
                  <a:moveTo>
                    <a:pt x="3039" y="1"/>
                  </a:moveTo>
                  <a:lnTo>
                    <a:pt x="2465" y="16"/>
                  </a:lnTo>
                  <a:lnTo>
                    <a:pt x="1923" y="47"/>
                  </a:lnTo>
                  <a:lnTo>
                    <a:pt x="1427" y="78"/>
                  </a:lnTo>
                  <a:lnTo>
                    <a:pt x="977" y="140"/>
                  </a:lnTo>
                  <a:lnTo>
                    <a:pt x="605" y="202"/>
                  </a:lnTo>
                  <a:lnTo>
                    <a:pt x="311" y="280"/>
                  </a:lnTo>
                  <a:lnTo>
                    <a:pt x="187" y="326"/>
                  </a:lnTo>
                  <a:lnTo>
                    <a:pt x="109" y="373"/>
                  </a:lnTo>
                  <a:lnTo>
                    <a:pt x="47" y="419"/>
                  </a:lnTo>
                  <a:lnTo>
                    <a:pt x="1" y="466"/>
                  </a:lnTo>
                  <a:lnTo>
                    <a:pt x="1" y="512"/>
                  </a:lnTo>
                  <a:lnTo>
                    <a:pt x="16" y="559"/>
                  </a:lnTo>
                  <a:lnTo>
                    <a:pt x="78" y="605"/>
                  </a:lnTo>
                  <a:lnTo>
                    <a:pt x="156" y="652"/>
                  </a:lnTo>
                  <a:lnTo>
                    <a:pt x="249" y="683"/>
                  </a:lnTo>
                  <a:lnTo>
                    <a:pt x="373" y="729"/>
                  </a:lnTo>
                  <a:lnTo>
                    <a:pt x="698" y="791"/>
                  </a:lnTo>
                  <a:lnTo>
                    <a:pt x="1086" y="853"/>
                  </a:lnTo>
                  <a:lnTo>
                    <a:pt x="1551" y="884"/>
                  </a:lnTo>
                  <a:lnTo>
                    <a:pt x="2078" y="915"/>
                  </a:lnTo>
                  <a:lnTo>
                    <a:pt x="2651" y="931"/>
                  </a:lnTo>
                  <a:lnTo>
                    <a:pt x="3240" y="915"/>
                  </a:lnTo>
                  <a:lnTo>
                    <a:pt x="3783" y="884"/>
                  </a:lnTo>
                  <a:lnTo>
                    <a:pt x="4279" y="853"/>
                  </a:lnTo>
                  <a:lnTo>
                    <a:pt x="4728" y="791"/>
                  </a:lnTo>
                  <a:lnTo>
                    <a:pt x="5100" y="729"/>
                  </a:lnTo>
                  <a:lnTo>
                    <a:pt x="5395" y="652"/>
                  </a:lnTo>
                  <a:lnTo>
                    <a:pt x="5503" y="605"/>
                  </a:lnTo>
                  <a:lnTo>
                    <a:pt x="5596" y="559"/>
                  </a:lnTo>
                  <a:lnTo>
                    <a:pt x="5643" y="512"/>
                  </a:lnTo>
                  <a:lnTo>
                    <a:pt x="5689" y="466"/>
                  </a:lnTo>
                  <a:lnTo>
                    <a:pt x="5689" y="419"/>
                  </a:lnTo>
                  <a:lnTo>
                    <a:pt x="5658" y="373"/>
                  </a:lnTo>
                  <a:lnTo>
                    <a:pt x="5612" y="326"/>
                  </a:lnTo>
                  <a:lnTo>
                    <a:pt x="5534" y="280"/>
                  </a:lnTo>
                  <a:lnTo>
                    <a:pt x="5426" y="249"/>
                  </a:lnTo>
                  <a:lnTo>
                    <a:pt x="5302" y="202"/>
                  </a:lnTo>
                  <a:lnTo>
                    <a:pt x="4976" y="140"/>
                  </a:lnTo>
                  <a:lnTo>
                    <a:pt x="4589" y="78"/>
                  </a:lnTo>
                  <a:lnTo>
                    <a:pt x="4124" y="47"/>
                  </a:lnTo>
                  <a:lnTo>
                    <a:pt x="3597" y="16"/>
                  </a:lnTo>
                  <a:lnTo>
                    <a:pt x="303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28"/>
            <p:cNvSpPr/>
            <p:nvPr/>
          </p:nvSpPr>
          <p:spPr>
            <a:xfrm>
              <a:off x="-2434182" y="3590750"/>
              <a:ext cx="81209" cy="13325"/>
            </a:xfrm>
            <a:custGeom>
              <a:rect b="b" l="l" r="r" t="t"/>
              <a:pathLst>
                <a:path extrusionOk="0" h="931" w="5674">
                  <a:moveTo>
                    <a:pt x="2977" y="1"/>
                  </a:moveTo>
                  <a:lnTo>
                    <a:pt x="2403" y="16"/>
                  </a:lnTo>
                  <a:lnTo>
                    <a:pt x="1861" y="47"/>
                  </a:lnTo>
                  <a:lnTo>
                    <a:pt x="1365" y="78"/>
                  </a:lnTo>
                  <a:lnTo>
                    <a:pt x="931" y="140"/>
                  </a:lnTo>
                  <a:lnTo>
                    <a:pt x="559" y="202"/>
                  </a:lnTo>
                  <a:lnTo>
                    <a:pt x="280" y="280"/>
                  </a:lnTo>
                  <a:lnTo>
                    <a:pt x="171" y="326"/>
                  </a:lnTo>
                  <a:lnTo>
                    <a:pt x="94" y="373"/>
                  </a:lnTo>
                  <a:lnTo>
                    <a:pt x="32" y="419"/>
                  </a:lnTo>
                  <a:lnTo>
                    <a:pt x="1" y="466"/>
                  </a:lnTo>
                  <a:lnTo>
                    <a:pt x="1" y="512"/>
                  </a:lnTo>
                  <a:lnTo>
                    <a:pt x="32" y="559"/>
                  </a:lnTo>
                  <a:lnTo>
                    <a:pt x="78" y="605"/>
                  </a:lnTo>
                  <a:lnTo>
                    <a:pt x="171" y="652"/>
                  </a:lnTo>
                  <a:lnTo>
                    <a:pt x="264" y="683"/>
                  </a:lnTo>
                  <a:lnTo>
                    <a:pt x="404" y="729"/>
                  </a:lnTo>
                  <a:lnTo>
                    <a:pt x="729" y="791"/>
                  </a:lnTo>
                  <a:lnTo>
                    <a:pt x="1132" y="853"/>
                  </a:lnTo>
                  <a:lnTo>
                    <a:pt x="1597" y="884"/>
                  </a:lnTo>
                  <a:lnTo>
                    <a:pt x="2124" y="915"/>
                  </a:lnTo>
                  <a:lnTo>
                    <a:pt x="2698" y="931"/>
                  </a:lnTo>
                  <a:lnTo>
                    <a:pt x="3287" y="915"/>
                  </a:lnTo>
                  <a:lnTo>
                    <a:pt x="3829" y="884"/>
                  </a:lnTo>
                  <a:lnTo>
                    <a:pt x="4325" y="853"/>
                  </a:lnTo>
                  <a:lnTo>
                    <a:pt x="4759" y="791"/>
                  </a:lnTo>
                  <a:lnTo>
                    <a:pt x="5116" y="729"/>
                  </a:lnTo>
                  <a:lnTo>
                    <a:pt x="5410" y="652"/>
                  </a:lnTo>
                  <a:lnTo>
                    <a:pt x="5519" y="605"/>
                  </a:lnTo>
                  <a:lnTo>
                    <a:pt x="5596" y="559"/>
                  </a:lnTo>
                  <a:lnTo>
                    <a:pt x="5643" y="512"/>
                  </a:lnTo>
                  <a:lnTo>
                    <a:pt x="5674" y="466"/>
                  </a:lnTo>
                  <a:lnTo>
                    <a:pt x="5674" y="419"/>
                  </a:lnTo>
                  <a:lnTo>
                    <a:pt x="5643" y="373"/>
                  </a:lnTo>
                  <a:lnTo>
                    <a:pt x="5581" y="326"/>
                  </a:lnTo>
                  <a:lnTo>
                    <a:pt x="5503" y="280"/>
                  </a:lnTo>
                  <a:lnTo>
                    <a:pt x="5395" y="249"/>
                  </a:lnTo>
                  <a:lnTo>
                    <a:pt x="5255" y="202"/>
                  </a:lnTo>
                  <a:lnTo>
                    <a:pt x="4930" y="140"/>
                  </a:lnTo>
                  <a:lnTo>
                    <a:pt x="4527" y="78"/>
                  </a:lnTo>
                  <a:lnTo>
                    <a:pt x="4062" y="47"/>
                  </a:lnTo>
                  <a:lnTo>
                    <a:pt x="3535" y="16"/>
                  </a:lnTo>
                  <a:lnTo>
                    <a:pt x="2977" y="1"/>
                  </a:lnTo>
                  <a:close/>
                </a:path>
              </a:pathLst>
            </a:custGeom>
            <a:solidFill>
              <a:srgbClr val="34BD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28"/>
            <p:cNvSpPr/>
            <p:nvPr/>
          </p:nvSpPr>
          <p:spPr>
            <a:xfrm>
              <a:off x="-2434182" y="3590750"/>
              <a:ext cx="81209" cy="13325"/>
            </a:xfrm>
            <a:custGeom>
              <a:rect b="b" l="l" r="r" t="t"/>
              <a:pathLst>
                <a:path extrusionOk="0" fill="none" h="931" w="5674">
                  <a:moveTo>
                    <a:pt x="2977" y="1"/>
                  </a:moveTo>
                  <a:lnTo>
                    <a:pt x="2977" y="1"/>
                  </a:lnTo>
                  <a:lnTo>
                    <a:pt x="2403" y="16"/>
                  </a:lnTo>
                  <a:lnTo>
                    <a:pt x="1861" y="47"/>
                  </a:lnTo>
                  <a:lnTo>
                    <a:pt x="1861" y="47"/>
                  </a:lnTo>
                  <a:lnTo>
                    <a:pt x="1365" y="78"/>
                  </a:lnTo>
                  <a:lnTo>
                    <a:pt x="931" y="140"/>
                  </a:lnTo>
                  <a:lnTo>
                    <a:pt x="931" y="140"/>
                  </a:lnTo>
                  <a:lnTo>
                    <a:pt x="559" y="202"/>
                  </a:lnTo>
                  <a:lnTo>
                    <a:pt x="280" y="280"/>
                  </a:lnTo>
                  <a:lnTo>
                    <a:pt x="280" y="280"/>
                  </a:lnTo>
                  <a:lnTo>
                    <a:pt x="171" y="326"/>
                  </a:lnTo>
                  <a:lnTo>
                    <a:pt x="94" y="373"/>
                  </a:lnTo>
                  <a:lnTo>
                    <a:pt x="32" y="419"/>
                  </a:lnTo>
                  <a:lnTo>
                    <a:pt x="1" y="466"/>
                  </a:lnTo>
                  <a:lnTo>
                    <a:pt x="1" y="466"/>
                  </a:lnTo>
                  <a:lnTo>
                    <a:pt x="1" y="512"/>
                  </a:lnTo>
                  <a:lnTo>
                    <a:pt x="32" y="559"/>
                  </a:lnTo>
                  <a:lnTo>
                    <a:pt x="78" y="605"/>
                  </a:lnTo>
                  <a:lnTo>
                    <a:pt x="171" y="652"/>
                  </a:lnTo>
                  <a:lnTo>
                    <a:pt x="171" y="652"/>
                  </a:lnTo>
                  <a:lnTo>
                    <a:pt x="264" y="683"/>
                  </a:lnTo>
                  <a:lnTo>
                    <a:pt x="404" y="729"/>
                  </a:lnTo>
                  <a:lnTo>
                    <a:pt x="729" y="791"/>
                  </a:lnTo>
                  <a:lnTo>
                    <a:pt x="729" y="791"/>
                  </a:lnTo>
                  <a:lnTo>
                    <a:pt x="1132" y="853"/>
                  </a:lnTo>
                  <a:lnTo>
                    <a:pt x="1597" y="884"/>
                  </a:lnTo>
                  <a:lnTo>
                    <a:pt x="1597" y="884"/>
                  </a:lnTo>
                  <a:lnTo>
                    <a:pt x="2124" y="915"/>
                  </a:lnTo>
                  <a:lnTo>
                    <a:pt x="2698" y="931"/>
                  </a:lnTo>
                  <a:lnTo>
                    <a:pt x="2698" y="931"/>
                  </a:lnTo>
                  <a:lnTo>
                    <a:pt x="3287" y="915"/>
                  </a:lnTo>
                  <a:lnTo>
                    <a:pt x="3829" y="884"/>
                  </a:lnTo>
                  <a:lnTo>
                    <a:pt x="3829" y="884"/>
                  </a:lnTo>
                  <a:lnTo>
                    <a:pt x="4325" y="853"/>
                  </a:lnTo>
                  <a:lnTo>
                    <a:pt x="4759" y="791"/>
                  </a:lnTo>
                  <a:lnTo>
                    <a:pt x="4759" y="791"/>
                  </a:lnTo>
                  <a:lnTo>
                    <a:pt x="5116" y="729"/>
                  </a:lnTo>
                  <a:lnTo>
                    <a:pt x="5410" y="652"/>
                  </a:lnTo>
                  <a:lnTo>
                    <a:pt x="5410" y="652"/>
                  </a:lnTo>
                  <a:lnTo>
                    <a:pt x="5519" y="605"/>
                  </a:lnTo>
                  <a:lnTo>
                    <a:pt x="5596" y="559"/>
                  </a:lnTo>
                  <a:lnTo>
                    <a:pt x="5643" y="512"/>
                  </a:lnTo>
                  <a:lnTo>
                    <a:pt x="5674" y="466"/>
                  </a:lnTo>
                  <a:lnTo>
                    <a:pt x="5674" y="466"/>
                  </a:lnTo>
                  <a:lnTo>
                    <a:pt x="5674" y="419"/>
                  </a:lnTo>
                  <a:lnTo>
                    <a:pt x="5643" y="373"/>
                  </a:lnTo>
                  <a:lnTo>
                    <a:pt x="5581" y="326"/>
                  </a:lnTo>
                  <a:lnTo>
                    <a:pt x="5503" y="280"/>
                  </a:lnTo>
                  <a:lnTo>
                    <a:pt x="5503" y="280"/>
                  </a:lnTo>
                  <a:lnTo>
                    <a:pt x="5395" y="249"/>
                  </a:lnTo>
                  <a:lnTo>
                    <a:pt x="5255" y="202"/>
                  </a:lnTo>
                  <a:lnTo>
                    <a:pt x="4930" y="140"/>
                  </a:lnTo>
                  <a:lnTo>
                    <a:pt x="4930" y="140"/>
                  </a:lnTo>
                  <a:lnTo>
                    <a:pt x="4527" y="78"/>
                  </a:lnTo>
                  <a:lnTo>
                    <a:pt x="4062" y="47"/>
                  </a:lnTo>
                  <a:lnTo>
                    <a:pt x="4062" y="47"/>
                  </a:lnTo>
                  <a:lnTo>
                    <a:pt x="3535" y="16"/>
                  </a:lnTo>
                  <a:lnTo>
                    <a:pt x="2977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28"/>
            <p:cNvSpPr/>
            <p:nvPr/>
          </p:nvSpPr>
          <p:spPr>
            <a:xfrm>
              <a:off x="-2612086" y="3620033"/>
              <a:ext cx="83199" cy="13769"/>
            </a:xfrm>
            <a:custGeom>
              <a:rect b="b" l="l" r="r" t="t"/>
              <a:pathLst>
                <a:path extrusionOk="0" h="962" w="5813">
                  <a:moveTo>
                    <a:pt x="3100" y="1"/>
                  </a:moveTo>
                  <a:lnTo>
                    <a:pt x="2527" y="16"/>
                  </a:lnTo>
                  <a:lnTo>
                    <a:pt x="1969" y="32"/>
                  </a:lnTo>
                  <a:lnTo>
                    <a:pt x="1457" y="78"/>
                  </a:lnTo>
                  <a:lnTo>
                    <a:pt x="1008" y="140"/>
                  </a:lnTo>
                  <a:lnTo>
                    <a:pt x="620" y="218"/>
                  </a:lnTo>
                  <a:lnTo>
                    <a:pt x="326" y="295"/>
                  </a:lnTo>
                  <a:lnTo>
                    <a:pt x="202" y="342"/>
                  </a:lnTo>
                  <a:lnTo>
                    <a:pt x="109" y="388"/>
                  </a:lnTo>
                  <a:lnTo>
                    <a:pt x="47" y="435"/>
                  </a:lnTo>
                  <a:lnTo>
                    <a:pt x="16" y="481"/>
                  </a:lnTo>
                  <a:lnTo>
                    <a:pt x="0" y="528"/>
                  </a:lnTo>
                  <a:lnTo>
                    <a:pt x="31" y="574"/>
                  </a:lnTo>
                  <a:lnTo>
                    <a:pt x="78" y="621"/>
                  </a:lnTo>
                  <a:lnTo>
                    <a:pt x="155" y="667"/>
                  </a:lnTo>
                  <a:lnTo>
                    <a:pt x="264" y="714"/>
                  </a:lnTo>
                  <a:lnTo>
                    <a:pt x="388" y="745"/>
                  </a:lnTo>
                  <a:lnTo>
                    <a:pt x="713" y="822"/>
                  </a:lnTo>
                  <a:lnTo>
                    <a:pt x="1116" y="869"/>
                  </a:lnTo>
                  <a:lnTo>
                    <a:pt x="1597" y="915"/>
                  </a:lnTo>
                  <a:lnTo>
                    <a:pt x="2124" y="946"/>
                  </a:lnTo>
                  <a:lnTo>
                    <a:pt x="2713" y="962"/>
                  </a:lnTo>
                  <a:lnTo>
                    <a:pt x="3302" y="946"/>
                  </a:lnTo>
                  <a:lnTo>
                    <a:pt x="3860" y="915"/>
                  </a:lnTo>
                  <a:lnTo>
                    <a:pt x="4371" y="869"/>
                  </a:lnTo>
                  <a:lnTo>
                    <a:pt x="4821" y="822"/>
                  </a:lnTo>
                  <a:lnTo>
                    <a:pt x="5208" y="745"/>
                  </a:lnTo>
                  <a:lnTo>
                    <a:pt x="5503" y="667"/>
                  </a:lnTo>
                  <a:lnTo>
                    <a:pt x="5627" y="621"/>
                  </a:lnTo>
                  <a:lnTo>
                    <a:pt x="5704" y="574"/>
                  </a:lnTo>
                  <a:lnTo>
                    <a:pt x="5766" y="528"/>
                  </a:lnTo>
                  <a:lnTo>
                    <a:pt x="5797" y="481"/>
                  </a:lnTo>
                  <a:lnTo>
                    <a:pt x="5813" y="435"/>
                  </a:lnTo>
                  <a:lnTo>
                    <a:pt x="5782" y="388"/>
                  </a:lnTo>
                  <a:lnTo>
                    <a:pt x="5735" y="342"/>
                  </a:lnTo>
                  <a:lnTo>
                    <a:pt x="5642" y="295"/>
                  </a:lnTo>
                  <a:lnTo>
                    <a:pt x="5549" y="249"/>
                  </a:lnTo>
                  <a:lnTo>
                    <a:pt x="5410" y="218"/>
                  </a:lnTo>
                  <a:lnTo>
                    <a:pt x="5084" y="140"/>
                  </a:lnTo>
                  <a:lnTo>
                    <a:pt x="4681" y="78"/>
                  </a:lnTo>
                  <a:lnTo>
                    <a:pt x="4216" y="32"/>
                  </a:lnTo>
                  <a:lnTo>
                    <a:pt x="3689" y="16"/>
                  </a:lnTo>
                  <a:lnTo>
                    <a:pt x="310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28"/>
            <p:cNvSpPr/>
            <p:nvPr/>
          </p:nvSpPr>
          <p:spPr>
            <a:xfrm>
              <a:off x="-2443714" y="3620033"/>
              <a:ext cx="82984" cy="13769"/>
            </a:xfrm>
            <a:custGeom>
              <a:rect b="b" l="l" r="r" t="t"/>
              <a:pathLst>
                <a:path extrusionOk="0" h="962" w="5798">
                  <a:moveTo>
                    <a:pt x="3038" y="1"/>
                  </a:moveTo>
                  <a:lnTo>
                    <a:pt x="2449" y="16"/>
                  </a:lnTo>
                  <a:lnTo>
                    <a:pt x="1907" y="32"/>
                  </a:lnTo>
                  <a:lnTo>
                    <a:pt x="1395" y="78"/>
                  </a:lnTo>
                  <a:lnTo>
                    <a:pt x="946" y="140"/>
                  </a:lnTo>
                  <a:lnTo>
                    <a:pt x="574" y="218"/>
                  </a:lnTo>
                  <a:lnTo>
                    <a:pt x="279" y="295"/>
                  </a:lnTo>
                  <a:lnTo>
                    <a:pt x="171" y="342"/>
                  </a:lnTo>
                  <a:lnTo>
                    <a:pt x="93" y="388"/>
                  </a:lnTo>
                  <a:lnTo>
                    <a:pt x="31" y="435"/>
                  </a:lnTo>
                  <a:lnTo>
                    <a:pt x="0" y="481"/>
                  </a:lnTo>
                  <a:lnTo>
                    <a:pt x="0" y="528"/>
                  </a:lnTo>
                  <a:lnTo>
                    <a:pt x="16" y="574"/>
                  </a:lnTo>
                  <a:lnTo>
                    <a:pt x="78" y="621"/>
                  </a:lnTo>
                  <a:lnTo>
                    <a:pt x="155" y="667"/>
                  </a:lnTo>
                  <a:lnTo>
                    <a:pt x="279" y="714"/>
                  </a:lnTo>
                  <a:lnTo>
                    <a:pt x="403" y="745"/>
                  </a:lnTo>
                  <a:lnTo>
                    <a:pt x="744" y="822"/>
                  </a:lnTo>
                  <a:lnTo>
                    <a:pt x="1147" y="869"/>
                  </a:lnTo>
                  <a:lnTo>
                    <a:pt x="1628" y="915"/>
                  </a:lnTo>
                  <a:lnTo>
                    <a:pt x="2170" y="946"/>
                  </a:lnTo>
                  <a:lnTo>
                    <a:pt x="2759" y="962"/>
                  </a:lnTo>
                  <a:lnTo>
                    <a:pt x="3348" y="946"/>
                  </a:lnTo>
                  <a:lnTo>
                    <a:pt x="3891" y="915"/>
                  </a:lnTo>
                  <a:lnTo>
                    <a:pt x="4402" y="869"/>
                  </a:lnTo>
                  <a:lnTo>
                    <a:pt x="4852" y="822"/>
                  </a:lnTo>
                  <a:lnTo>
                    <a:pt x="5224" y="745"/>
                  </a:lnTo>
                  <a:lnTo>
                    <a:pt x="5518" y="667"/>
                  </a:lnTo>
                  <a:lnTo>
                    <a:pt x="5627" y="621"/>
                  </a:lnTo>
                  <a:lnTo>
                    <a:pt x="5704" y="574"/>
                  </a:lnTo>
                  <a:lnTo>
                    <a:pt x="5766" y="528"/>
                  </a:lnTo>
                  <a:lnTo>
                    <a:pt x="5797" y="481"/>
                  </a:lnTo>
                  <a:lnTo>
                    <a:pt x="5797" y="435"/>
                  </a:lnTo>
                  <a:lnTo>
                    <a:pt x="5766" y="388"/>
                  </a:lnTo>
                  <a:lnTo>
                    <a:pt x="5704" y="342"/>
                  </a:lnTo>
                  <a:lnTo>
                    <a:pt x="5611" y="295"/>
                  </a:lnTo>
                  <a:lnTo>
                    <a:pt x="5503" y="249"/>
                  </a:lnTo>
                  <a:lnTo>
                    <a:pt x="5363" y="218"/>
                  </a:lnTo>
                  <a:lnTo>
                    <a:pt x="5038" y="140"/>
                  </a:lnTo>
                  <a:lnTo>
                    <a:pt x="4619" y="78"/>
                  </a:lnTo>
                  <a:lnTo>
                    <a:pt x="4154" y="32"/>
                  </a:lnTo>
                  <a:lnTo>
                    <a:pt x="3612" y="16"/>
                  </a:lnTo>
                  <a:lnTo>
                    <a:pt x="3038" y="1"/>
                  </a:lnTo>
                  <a:close/>
                </a:path>
              </a:pathLst>
            </a:custGeom>
            <a:solidFill>
              <a:srgbClr val="34BD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28"/>
            <p:cNvSpPr/>
            <p:nvPr/>
          </p:nvSpPr>
          <p:spPr>
            <a:xfrm>
              <a:off x="-2443714" y="3620033"/>
              <a:ext cx="82984" cy="13769"/>
            </a:xfrm>
            <a:custGeom>
              <a:rect b="b" l="l" r="r" t="t"/>
              <a:pathLst>
                <a:path extrusionOk="0" fill="none" h="962" w="5798">
                  <a:moveTo>
                    <a:pt x="3038" y="1"/>
                  </a:moveTo>
                  <a:lnTo>
                    <a:pt x="3038" y="1"/>
                  </a:lnTo>
                  <a:lnTo>
                    <a:pt x="2449" y="16"/>
                  </a:lnTo>
                  <a:lnTo>
                    <a:pt x="1907" y="32"/>
                  </a:lnTo>
                  <a:lnTo>
                    <a:pt x="1907" y="32"/>
                  </a:lnTo>
                  <a:lnTo>
                    <a:pt x="1395" y="78"/>
                  </a:lnTo>
                  <a:lnTo>
                    <a:pt x="946" y="140"/>
                  </a:lnTo>
                  <a:lnTo>
                    <a:pt x="946" y="140"/>
                  </a:lnTo>
                  <a:lnTo>
                    <a:pt x="574" y="218"/>
                  </a:lnTo>
                  <a:lnTo>
                    <a:pt x="279" y="295"/>
                  </a:lnTo>
                  <a:lnTo>
                    <a:pt x="279" y="295"/>
                  </a:lnTo>
                  <a:lnTo>
                    <a:pt x="171" y="342"/>
                  </a:lnTo>
                  <a:lnTo>
                    <a:pt x="93" y="388"/>
                  </a:lnTo>
                  <a:lnTo>
                    <a:pt x="31" y="435"/>
                  </a:lnTo>
                  <a:lnTo>
                    <a:pt x="0" y="481"/>
                  </a:lnTo>
                  <a:lnTo>
                    <a:pt x="0" y="481"/>
                  </a:lnTo>
                  <a:lnTo>
                    <a:pt x="0" y="528"/>
                  </a:lnTo>
                  <a:lnTo>
                    <a:pt x="16" y="574"/>
                  </a:lnTo>
                  <a:lnTo>
                    <a:pt x="78" y="621"/>
                  </a:lnTo>
                  <a:lnTo>
                    <a:pt x="155" y="667"/>
                  </a:lnTo>
                  <a:lnTo>
                    <a:pt x="155" y="667"/>
                  </a:lnTo>
                  <a:lnTo>
                    <a:pt x="279" y="714"/>
                  </a:lnTo>
                  <a:lnTo>
                    <a:pt x="403" y="745"/>
                  </a:lnTo>
                  <a:lnTo>
                    <a:pt x="744" y="822"/>
                  </a:lnTo>
                  <a:lnTo>
                    <a:pt x="744" y="822"/>
                  </a:lnTo>
                  <a:lnTo>
                    <a:pt x="1147" y="869"/>
                  </a:lnTo>
                  <a:lnTo>
                    <a:pt x="1628" y="915"/>
                  </a:lnTo>
                  <a:lnTo>
                    <a:pt x="1628" y="915"/>
                  </a:lnTo>
                  <a:lnTo>
                    <a:pt x="2170" y="946"/>
                  </a:lnTo>
                  <a:lnTo>
                    <a:pt x="2759" y="962"/>
                  </a:lnTo>
                  <a:lnTo>
                    <a:pt x="2759" y="962"/>
                  </a:lnTo>
                  <a:lnTo>
                    <a:pt x="3348" y="946"/>
                  </a:lnTo>
                  <a:lnTo>
                    <a:pt x="3891" y="915"/>
                  </a:lnTo>
                  <a:lnTo>
                    <a:pt x="3891" y="915"/>
                  </a:lnTo>
                  <a:lnTo>
                    <a:pt x="4402" y="869"/>
                  </a:lnTo>
                  <a:lnTo>
                    <a:pt x="4852" y="822"/>
                  </a:lnTo>
                  <a:lnTo>
                    <a:pt x="4852" y="822"/>
                  </a:lnTo>
                  <a:lnTo>
                    <a:pt x="5224" y="745"/>
                  </a:lnTo>
                  <a:lnTo>
                    <a:pt x="5518" y="667"/>
                  </a:lnTo>
                  <a:lnTo>
                    <a:pt x="5518" y="667"/>
                  </a:lnTo>
                  <a:lnTo>
                    <a:pt x="5627" y="621"/>
                  </a:lnTo>
                  <a:lnTo>
                    <a:pt x="5704" y="574"/>
                  </a:lnTo>
                  <a:lnTo>
                    <a:pt x="5766" y="528"/>
                  </a:lnTo>
                  <a:lnTo>
                    <a:pt x="5797" y="481"/>
                  </a:lnTo>
                  <a:lnTo>
                    <a:pt x="5797" y="481"/>
                  </a:lnTo>
                  <a:lnTo>
                    <a:pt x="5797" y="435"/>
                  </a:lnTo>
                  <a:lnTo>
                    <a:pt x="5766" y="388"/>
                  </a:lnTo>
                  <a:lnTo>
                    <a:pt x="5704" y="342"/>
                  </a:lnTo>
                  <a:lnTo>
                    <a:pt x="5611" y="295"/>
                  </a:lnTo>
                  <a:lnTo>
                    <a:pt x="5611" y="295"/>
                  </a:lnTo>
                  <a:lnTo>
                    <a:pt x="5503" y="249"/>
                  </a:lnTo>
                  <a:lnTo>
                    <a:pt x="5363" y="218"/>
                  </a:lnTo>
                  <a:lnTo>
                    <a:pt x="5038" y="140"/>
                  </a:lnTo>
                  <a:lnTo>
                    <a:pt x="5038" y="140"/>
                  </a:lnTo>
                  <a:lnTo>
                    <a:pt x="4619" y="78"/>
                  </a:lnTo>
                  <a:lnTo>
                    <a:pt x="4154" y="32"/>
                  </a:lnTo>
                  <a:lnTo>
                    <a:pt x="4154" y="32"/>
                  </a:lnTo>
                  <a:lnTo>
                    <a:pt x="3612" y="16"/>
                  </a:lnTo>
                  <a:lnTo>
                    <a:pt x="3038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28"/>
            <p:cNvSpPr/>
            <p:nvPr/>
          </p:nvSpPr>
          <p:spPr>
            <a:xfrm>
              <a:off x="-1597645" y="3590750"/>
              <a:ext cx="81209" cy="13325"/>
            </a:xfrm>
            <a:custGeom>
              <a:rect b="b" l="l" r="r" t="t"/>
              <a:pathLst>
                <a:path extrusionOk="0" h="931" w="5674">
                  <a:moveTo>
                    <a:pt x="2697" y="1"/>
                  </a:moveTo>
                  <a:lnTo>
                    <a:pt x="2139" y="16"/>
                  </a:lnTo>
                  <a:lnTo>
                    <a:pt x="1612" y="47"/>
                  </a:lnTo>
                  <a:lnTo>
                    <a:pt x="1147" y="78"/>
                  </a:lnTo>
                  <a:lnTo>
                    <a:pt x="744" y="140"/>
                  </a:lnTo>
                  <a:lnTo>
                    <a:pt x="419" y="202"/>
                  </a:lnTo>
                  <a:lnTo>
                    <a:pt x="279" y="249"/>
                  </a:lnTo>
                  <a:lnTo>
                    <a:pt x="171" y="280"/>
                  </a:lnTo>
                  <a:lnTo>
                    <a:pt x="93" y="326"/>
                  </a:lnTo>
                  <a:lnTo>
                    <a:pt x="31" y="373"/>
                  </a:lnTo>
                  <a:lnTo>
                    <a:pt x="0" y="419"/>
                  </a:lnTo>
                  <a:lnTo>
                    <a:pt x="0" y="466"/>
                  </a:lnTo>
                  <a:lnTo>
                    <a:pt x="31" y="512"/>
                  </a:lnTo>
                  <a:lnTo>
                    <a:pt x="78" y="559"/>
                  </a:lnTo>
                  <a:lnTo>
                    <a:pt x="171" y="605"/>
                  </a:lnTo>
                  <a:lnTo>
                    <a:pt x="264" y="652"/>
                  </a:lnTo>
                  <a:lnTo>
                    <a:pt x="558" y="729"/>
                  </a:lnTo>
                  <a:lnTo>
                    <a:pt x="915" y="791"/>
                  </a:lnTo>
                  <a:lnTo>
                    <a:pt x="1364" y="853"/>
                  </a:lnTo>
                  <a:lnTo>
                    <a:pt x="1860" y="884"/>
                  </a:lnTo>
                  <a:lnTo>
                    <a:pt x="2403" y="915"/>
                  </a:lnTo>
                  <a:lnTo>
                    <a:pt x="2976" y="931"/>
                  </a:lnTo>
                  <a:lnTo>
                    <a:pt x="3550" y="915"/>
                  </a:lnTo>
                  <a:lnTo>
                    <a:pt x="4077" y="884"/>
                  </a:lnTo>
                  <a:lnTo>
                    <a:pt x="4542" y="853"/>
                  </a:lnTo>
                  <a:lnTo>
                    <a:pt x="4945" y="791"/>
                  </a:lnTo>
                  <a:lnTo>
                    <a:pt x="5270" y="729"/>
                  </a:lnTo>
                  <a:lnTo>
                    <a:pt x="5410" y="683"/>
                  </a:lnTo>
                  <a:lnTo>
                    <a:pt x="5518" y="652"/>
                  </a:lnTo>
                  <a:lnTo>
                    <a:pt x="5596" y="605"/>
                  </a:lnTo>
                  <a:lnTo>
                    <a:pt x="5642" y="559"/>
                  </a:lnTo>
                  <a:lnTo>
                    <a:pt x="5673" y="512"/>
                  </a:lnTo>
                  <a:lnTo>
                    <a:pt x="5673" y="466"/>
                  </a:lnTo>
                  <a:lnTo>
                    <a:pt x="5642" y="419"/>
                  </a:lnTo>
                  <a:lnTo>
                    <a:pt x="5596" y="373"/>
                  </a:lnTo>
                  <a:lnTo>
                    <a:pt x="5503" y="326"/>
                  </a:lnTo>
                  <a:lnTo>
                    <a:pt x="5394" y="280"/>
                  </a:lnTo>
                  <a:lnTo>
                    <a:pt x="5115" y="202"/>
                  </a:lnTo>
                  <a:lnTo>
                    <a:pt x="4743" y="140"/>
                  </a:lnTo>
                  <a:lnTo>
                    <a:pt x="4309" y="78"/>
                  </a:lnTo>
                  <a:lnTo>
                    <a:pt x="3813" y="47"/>
                  </a:lnTo>
                  <a:lnTo>
                    <a:pt x="3271" y="16"/>
                  </a:lnTo>
                  <a:lnTo>
                    <a:pt x="2697" y="1"/>
                  </a:lnTo>
                  <a:close/>
                </a:path>
              </a:pathLst>
            </a:custGeom>
            <a:solidFill>
              <a:srgbClr val="FFAE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28"/>
            <p:cNvSpPr/>
            <p:nvPr/>
          </p:nvSpPr>
          <p:spPr>
            <a:xfrm>
              <a:off x="-1597645" y="3590750"/>
              <a:ext cx="81209" cy="13325"/>
            </a:xfrm>
            <a:custGeom>
              <a:rect b="b" l="l" r="r" t="t"/>
              <a:pathLst>
                <a:path extrusionOk="0" fill="none" h="931" w="5674">
                  <a:moveTo>
                    <a:pt x="2697" y="1"/>
                  </a:moveTo>
                  <a:lnTo>
                    <a:pt x="2697" y="1"/>
                  </a:lnTo>
                  <a:lnTo>
                    <a:pt x="2139" y="16"/>
                  </a:lnTo>
                  <a:lnTo>
                    <a:pt x="1612" y="47"/>
                  </a:lnTo>
                  <a:lnTo>
                    <a:pt x="1612" y="47"/>
                  </a:lnTo>
                  <a:lnTo>
                    <a:pt x="1147" y="78"/>
                  </a:lnTo>
                  <a:lnTo>
                    <a:pt x="744" y="140"/>
                  </a:lnTo>
                  <a:lnTo>
                    <a:pt x="744" y="140"/>
                  </a:lnTo>
                  <a:lnTo>
                    <a:pt x="419" y="202"/>
                  </a:lnTo>
                  <a:lnTo>
                    <a:pt x="279" y="249"/>
                  </a:lnTo>
                  <a:lnTo>
                    <a:pt x="171" y="280"/>
                  </a:lnTo>
                  <a:lnTo>
                    <a:pt x="171" y="280"/>
                  </a:lnTo>
                  <a:lnTo>
                    <a:pt x="93" y="326"/>
                  </a:lnTo>
                  <a:lnTo>
                    <a:pt x="31" y="373"/>
                  </a:lnTo>
                  <a:lnTo>
                    <a:pt x="0" y="419"/>
                  </a:lnTo>
                  <a:lnTo>
                    <a:pt x="0" y="466"/>
                  </a:lnTo>
                  <a:lnTo>
                    <a:pt x="0" y="466"/>
                  </a:lnTo>
                  <a:lnTo>
                    <a:pt x="31" y="512"/>
                  </a:lnTo>
                  <a:lnTo>
                    <a:pt x="78" y="559"/>
                  </a:lnTo>
                  <a:lnTo>
                    <a:pt x="171" y="605"/>
                  </a:lnTo>
                  <a:lnTo>
                    <a:pt x="264" y="652"/>
                  </a:lnTo>
                  <a:lnTo>
                    <a:pt x="264" y="652"/>
                  </a:lnTo>
                  <a:lnTo>
                    <a:pt x="558" y="729"/>
                  </a:lnTo>
                  <a:lnTo>
                    <a:pt x="915" y="791"/>
                  </a:lnTo>
                  <a:lnTo>
                    <a:pt x="915" y="791"/>
                  </a:lnTo>
                  <a:lnTo>
                    <a:pt x="1364" y="853"/>
                  </a:lnTo>
                  <a:lnTo>
                    <a:pt x="1860" y="884"/>
                  </a:lnTo>
                  <a:lnTo>
                    <a:pt x="1860" y="884"/>
                  </a:lnTo>
                  <a:lnTo>
                    <a:pt x="2403" y="915"/>
                  </a:lnTo>
                  <a:lnTo>
                    <a:pt x="2976" y="931"/>
                  </a:lnTo>
                  <a:lnTo>
                    <a:pt x="2976" y="931"/>
                  </a:lnTo>
                  <a:lnTo>
                    <a:pt x="3550" y="915"/>
                  </a:lnTo>
                  <a:lnTo>
                    <a:pt x="4077" y="884"/>
                  </a:lnTo>
                  <a:lnTo>
                    <a:pt x="4077" y="884"/>
                  </a:lnTo>
                  <a:lnTo>
                    <a:pt x="4542" y="853"/>
                  </a:lnTo>
                  <a:lnTo>
                    <a:pt x="4945" y="791"/>
                  </a:lnTo>
                  <a:lnTo>
                    <a:pt x="4945" y="791"/>
                  </a:lnTo>
                  <a:lnTo>
                    <a:pt x="5270" y="729"/>
                  </a:lnTo>
                  <a:lnTo>
                    <a:pt x="5410" y="683"/>
                  </a:lnTo>
                  <a:lnTo>
                    <a:pt x="5518" y="652"/>
                  </a:lnTo>
                  <a:lnTo>
                    <a:pt x="5518" y="652"/>
                  </a:lnTo>
                  <a:lnTo>
                    <a:pt x="5596" y="605"/>
                  </a:lnTo>
                  <a:lnTo>
                    <a:pt x="5642" y="559"/>
                  </a:lnTo>
                  <a:lnTo>
                    <a:pt x="5673" y="512"/>
                  </a:lnTo>
                  <a:lnTo>
                    <a:pt x="5673" y="466"/>
                  </a:lnTo>
                  <a:lnTo>
                    <a:pt x="5673" y="466"/>
                  </a:lnTo>
                  <a:lnTo>
                    <a:pt x="5642" y="419"/>
                  </a:lnTo>
                  <a:lnTo>
                    <a:pt x="5596" y="373"/>
                  </a:lnTo>
                  <a:lnTo>
                    <a:pt x="5503" y="326"/>
                  </a:lnTo>
                  <a:lnTo>
                    <a:pt x="5394" y="280"/>
                  </a:lnTo>
                  <a:lnTo>
                    <a:pt x="5394" y="280"/>
                  </a:lnTo>
                  <a:lnTo>
                    <a:pt x="5115" y="202"/>
                  </a:lnTo>
                  <a:lnTo>
                    <a:pt x="4743" y="140"/>
                  </a:lnTo>
                  <a:lnTo>
                    <a:pt x="4743" y="140"/>
                  </a:lnTo>
                  <a:lnTo>
                    <a:pt x="4309" y="78"/>
                  </a:lnTo>
                  <a:lnTo>
                    <a:pt x="3813" y="47"/>
                  </a:lnTo>
                  <a:lnTo>
                    <a:pt x="3813" y="47"/>
                  </a:lnTo>
                  <a:lnTo>
                    <a:pt x="3271" y="16"/>
                  </a:lnTo>
                  <a:lnTo>
                    <a:pt x="2697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28"/>
            <p:cNvSpPr/>
            <p:nvPr/>
          </p:nvSpPr>
          <p:spPr>
            <a:xfrm>
              <a:off x="-1433051" y="3590750"/>
              <a:ext cx="81438" cy="13325"/>
            </a:xfrm>
            <a:custGeom>
              <a:rect b="b" l="l" r="r" t="t"/>
              <a:pathLst>
                <a:path extrusionOk="0" h="931" w="5690">
                  <a:moveTo>
                    <a:pt x="2667" y="1"/>
                  </a:moveTo>
                  <a:lnTo>
                    <a:pt x="2093" y="16"/>
                  </a:lnTo>
                  <a:lnTo>
                    <a:pt x="1582" y="47"/>
                  </a:lnTo>
                  <a:lnTo>
                    <a:pt x="1117" y="78"/>
                  </a:lnTo>
                  <a:lnTo>
                    <a:pt x="714" y="140"/>
                  </a:lnTo>
                  <a:lnTo>
                    <a:pt x="388" y="202"/>
                  </a:lnTo>
                  <a:lnTo>
                    <a:pt x="264" y="249"/>
                  </a:lnTo>
                  <a:lnTo>
                    <a:pt x="171" y="280"/>
                  </a:lnTo>
                  <a:lnTo>
                    <a:pt x="78" y="326"/>
                  </a:lnTo>
                  <a:lnTo>
                    <a:pt x="32" y="373"/>
                  </a:lnTo>
                  <a:lnTo>
                    <a:pt x="1" y="419"/>
                  </a:lnTo>
                  <a:lnTo>
                    <a:pt x="16" y="466"/>
                  </a:lnTo>
                  <a:lnTo>
                    <a:pt x="47" y="512"/>
                  </a:lnTo>
                  <a:lnTo>
                    <a:pt x="109" y="559"/>
                  </a:lnTo>
                  <a:lnTo>
                    <a:pt x="187" y="605"/>
                  </a:lnTo>
                  <a:lnTo>
                    <a:pt x="295" y="652"/>
                  </a:lnTo>
                  <a:lnTo>
                    <a:pt x="590" y="729"/>
                  </a:lnTo>
                  <a:lnTo>
                    <a:pt x="962" y="791"/>
                  </a:lnTo>
                  <a:lnTo>
                    <a:pt x="1411" y="853"/>
                  </a:lnTo>
                  <a:lnTo>
                    <a:pt x="1923" y="884"/>
                  </a:lnTo>
                  <a:lnTo>
                    <a:pt x="2465" y="915"/>
                  </a:lnTo>
                  <a:lnTo>
                    <a:pt x="3039" y="931"/>
                  </a:lnTo>
                  <a:lnTo>
                    <a:pt x="3612" y="915"/>
                  </a:lnTo>
                  <a:lnTo>
                    <a:pt x="4139" y="884"/>
                  </a:lnTo>
                  <a:lnTo>
                    <a:pt x="4604" y="853"/>
                  </a:lnTo>
                  <a:lnTo>
                    <a:pt x="4992" y="791"/>
                  </a:lnTo>
                  <a:lnTo>
                    <a:pt x="5317" y="729"/>
                  </a:lnTo>
                  <a:lnTo>
                    <a:pt x="5441" y="683"/>
                  </a:lnTo>
                  <a:lnTo>
                    <a:pt x="5550" y="652"/>
                  </a:lnTo>
                  <a:lnTo>
                    <a:pt x="5627" y="605"/>
                  </a:lnTo>
                  <a:lnTo>
                    <a:pt x="5674" y="559"/>
                  </a:lnTo>
                  <a:lnTo>
                    <a:pt x="5689" y="512"/>
                  </a:lnTo>
                  <a:lnTo>
                    <a:pt x="5689" y="466"/>
                  </a:lnTo>
                  <a:lnTo>
                    <a:pt x="5658" y="419"/>
                  </a:lnTo>
                  <a:lnTo>
                    <a:pt x="5596" y="373"/>
                  </a:lnTo>
                  <a:lnTo>
                    <a:pt x="5503" y="326"/>
                  </a:lnTo>
                  <a:lnTo>
                    <a:pt x="5379" y="280"/>
                  </a:lnTo>
                  <a:lnTo>
                    <a:pt x="5085" y="202"/>
                  </a:lnTo>
                  <a:lnTo>
                    <a:pt x="4713" y="140"/>
                  </a:lnTo>
                  <a:lnTo>
                    <a:pt x="4279" y="78"/>
                  </a:lnTo>
                  <a:lnTo>
                    <a:pt x="3783" y="47"/>
                  </a:lnTo>
                  <a:lnTo>
                    <a:pt x="3240" y="16"/>
                  </a:lnTo>
                  <a:lnTo>
                    <a:pt x="2667" y="1"/>
                  </a:lnTo>
                  <a:close/>
                </a:path>
              </a:pathLst>
            </a:custGeom>
            <a:solidFill>
              <a:srgbClr val="FFAE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28"/>
            <p:cNvSpPr/>
            <p:nvPr/>
          </p:nvSpPr>
          <p:spPr>
            <a:xfrm>
              <a:off x="-1433051" y="3590750"/>
              <a:ext cx="81438" cy="13325"/>
            </a:xfrm>
            <a:custGeom>
              <a:rect b="b" l="l" r="r" t="t"/>
              <a:pathLst>
                <a:path extrusionOk="0" fill="none" h="931" w="5690">
                  <a:moveTo>
                    <a:pt x="2667" y="1"/>
                  </a:moveTo>
                  <a:lnTo>
                    <a:pt x="2667" y="1"/>
                  </a:lnTo>
                  <a:lnTo>
                    <a:pt x="2093" y="16"/>
                  </a:lnTo>
                  <a:lnTo>
                    <a:pt x="1582" y="47"/>
                  </a:lnTo>
                  <a:lnTo>
                    <a:pt x="1582" y="47"/>
                  </a:lnTo>
                  <a:lnTo>
                    <a:pt x="1117" y="78"/>
                  </a:lnTo>
                  <a:lnTo>
                    <a:pt x="714" y="140"/>
                  </a:lnTo>
                  <a:lnTo>
                    <a:pt x="714" y="140"/>
                  </a:lnTo>
                  <a:lnTo>
                    <a:pt x="388" y="202"/>
                  </a:lnTo>
                  <a:lnTo>
                    <a:pt x="264" y="249"/>
                  </a:lnTo>
                  <a:lnTo>
                    <a:pt x="171" y="280"/>
                  </a:lnTo>
                  <a:lnTo>
                    <a:pt x="171" y="280"/>
                  </a:lnTo>
                  <a:lnTo>
                    <a:pt x="78" y="326"/>
                  </a:lnTo>
                  <a:lnTo>
                    <a:pt x="32" y="373"/>
                  </a:lnTo>
                  <a:lnTo>
                    <a:pt x="1" y="419"/>
                  </a:lnTo>
                  <a:lnTo>
                    <a:pt x="16" y="466"/>
                  </a:lnTo>
                  <a:lnTo>
                    <a:pt x="16" y="466"/>
                  </a:lnTo>
                  <a:lnTo>
                    <a:pt x="47" y="512"/>
                  </a:lnTo>
                  <a:lnTo>
                    <a:pt x="109" y="559"/>
                  </a:lnTo>
                  <a:lnTo>
                    <a:pt x="187" y="605"/>
                  </a:lnTo>
                  <a:lnTo>
                    <a:pt x="295" y="652"/>
                  </a:lnTo>
                  <a:lnTo>
                    <a:pt x="295" y="652"/>
                  </a:lnTo>
                  <a:lnTo>
                    <a:pt x="590" y="729"/>
                  </a:lnTo>
                  <a:lnTo>
                    <a:pt x="962" y="791"/>
                  </a:lnTo>
                  <a:lnTo>
                    <a:pt x="962" y="791"/>
                  </a:lnTo>
                  <a:lnTo>
                    <a:pt x="1411" y="853"/>
                  </a:lnTo>
                  <a:lnTo>
                    <a:pt x="1923" y="884"/>
                  </a:lnTo>
                  <a:lnTo>
                    <a:pt x="1923" y="884"/>
                  </a:lnTo>
                  <a:lnTo>
                    <a:pt x="2465" y="915"/>
                  </a:lnTo>
                  <a:lnTo>
                    <a:pt x="3039" y="931"/>
                  </a:lnTo>
                  <a:lnTo>
                    <a:pt x="3039" y="931"/>
                  </a:lnTo>
                  <a:lnTo>
                    <a:pt x="3612" y="915"/>
                  </a:lnTo>
                  <a:lnTo>
                    <a:pt x="4139" y="884"/>
                  </a:lnTo>
                  <a:lnTo>
                    <a:pt x="4139" y="884"/>
                  </a:lnTo>
                  <a:lnTo>
                    <a:pt x="4604" y="853"/>
                  </a:lnTo>
                  <a:lnTo>
                    <a:pt x="4992" y="791"/>
                  </a:lnTo>
                  <a:lnTo>
                    <a:pt x="4992" y="791"/>
                  </a:lnTo>
                  <a:lnTo>
                    <a:pt x="5317" y="729"/>
                  </a:lnTo>
                  <a:lnTo>
                    <a:pt x="5441" y="683"/>
                  </a:lnTo>
                  <a:lnTo>
                    <a:pt x="5550" y="652"/>
                  </a:lnTo>
                  <a:lnTo>
                    <a:pt x="5550" y="652"/>
                  </a:lnTo>
                  <a:lnTo>
                    <a:pt x="5627" y="605"/>
                  </a:lnTo>
                  <a:lnTo>
                    <a:pt x="5674" y="559"/>
                  </a:lnTo>
                  <a:lnTo>
                    <a:pt x="5689" y="512"/>
                  </a:lnTo>
                  <a:lnTo>
                    <a:pt x="5689" y="466"/>
                  </a:lnTo>
                  <a:lnTo>
                    <a:pt x="5689" y="466"/>
                  </a:lnTo>
                  <a:lnTo>
                    <a:pt x="5658" y="419"/>
                  </a:lnTo>
                  <a:lnTo>
                    <a:pt x="5596" y="373"/>
                  </a:lnTo>
                  <a:lnTo>
                    <a:pt x="5503" y="326"/>
                  </a:lnTo>
                  <a:lnTo>
                    <a:pt x="5379" y="280"/>
                  </a:lnTo>
                  <a:lnTo>
                    <a:pt x="5379" y="280"/>
                  </a:lnTo>
                  <a:lnTo>
                    <a:pt x="5085" y="202"/>
                  </a:lnTo>
                  <a:lnTo>
                    <a:pt x="4713" y="140"/>
                  </a:lnTo>
                  <a:lnTo>
                    <a:pt x="4713" y="140"/>
                  </a:lnTo>
                  <a:lnTo>
                    <a:pt x="4279" y="78"/>
                  </a:lnTo>
                  <a:lnTo>
                    <a:pt x="3783" y="47"/>
                  </a:lnTo>
                  <a:lnTo>
                    <a:pt x="3783" y="47"/>
                  </a:lnTo>
                  <a:lnTo>
                    <a:pt x="3240" y="16"/>
                  </a:lnTo>
                  <a:lnTo>
                    <a:pt x="2667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28"/>
            <p:cNvSpPr/>
            <p:nvPr/>
          </p:nvSpPr>
          <p:spPr>
            <a:xfrm>
              <a:off x="-1589659" y="3620033"/>
              <a:ext cx="82984" cy="13769"/>
            </a:xfrm>
            <a:custGeom>
              <a:rect b="b" l="l" r="r" t="t"/>
              <a:pathLst>
                <a:path extrusionOk="0" h="962" w="5798">
                  <a:moveTo>
                    <a:pt x="2744" y="1"/>
                  </a:moveTo>
                  <a:lnTo>
                    <a:pt x="2170" y="16"/>
                  </a:lnTo>
                  <a:lnTo>
                    <a:pt x="1643" y="32"/>
                  </a:lnTo>
                  <a:lnTo>
                    <a:pt x="1163" y="78"/>
                  </a:lnTo>
                  <a:lnTo>
                    <a:pt x="744" y="140"/>
                  </a:lnTo>
                  <a:lnTo>
                    <a:pt x="419" y="218"/>
                  </a:lnTo>
                  <a:lnTo>
                    <a:pt x="279" y="249"/>
                  </a:lnTo>
                  <a:lnTo>
                    <a:pt x="171" y="295"/>
                  </a:lnTo>
                  <a:lnTo>
                    <a:pt x="78" y="342"/>
                  </a:lnTo>
                  <a:lnTo>
                    <a:pt x="31" y="388"/>
                  </a:lnTo>
                  <a:lnTo>
                    <a:pt x="0" y="435"/>
                  </a:lnTo>
                  <a:lnTo>
                    <a:pt x="0" y="481"/>
                  </a:lnTo>
                  <a:lnTo>
                    <a:pt x="16" y="528"/>
                  </a:lnTo>
                  <a:lnTo>
                    <a:pt x="78" y="574"/>
                  </a:lnTo>
                  <a:lnTo>
                    <a:pt x="155" y="621"/>
                  </a:lnTo>
                  <a:lnTo>
                    <a:pt x="264" y="667"/>
                  </a:lnTo>
                  <a:lnTo>
                    <a:pt x="558" y="745"/>
                  </a:lnTo>
                  <a:lnTo>
                    <a:pt x="930" y="822"/>
                  </a:lnTo>
                  <a:lnTo>
                    <a:pt x="1380" y="869"/>
                  </a:lnTo>
                  <a:lnTo>
                    <a:pt x="1891" y="915"/>
                  </a:lnTo>
                  <a:lnTo>
                    <a:pt x="2449" y="946"/>
                  </a:lnTo>
                  <a:lnTo>
                    <a:pt x="3038" y="962"/>
                  </a:lnTo>
                  <a:lnTo>
                    <a:pt x="3612" y="946"/>
                  </a:lnTo>
                  <a:lnTo>
                    <a:pt x="4154" y="915"/>
                  </a:lnTo>
                  <a:lnTo>
                    <a:pt x="4635" y="869"/>
                  </a:lnTo>
                  <a:lnTo>
                    <a:pt x="5053" y="822"/>
                  </a:lnTo>
                  <a:lnTo>
                    <a:pt x="5379" y="745"/>
                  </a:lnTo>
                  <a:lnTo>
                    <a:pt x="5518" y="714"/>
                  </a:lnTo>
                  <a:lnTo>
                    <a:pt x="5627" y="667"/>
                  </a:lnTo>
                  <a:lnTo>
                    <a:pt x="5704" y="621"/>
                  </a:lnTo>
                  <a:lnTo>
                    <a:pt x="5766" y="574"/>
                  </a:lnTo>
                  <a:lnTo>
                    <a:pt x="5797" y="528"/>
                  </a:lnTo>
                  <a:lnTo>
                    <a:pt x="5782" y="481"/>
                  </a:lnTo>
                  <a:lnTo>
                    <a:pt x="5751" y="435"/>
                  </a:lnTo>
                  <a:lnTo>
                    <a:pt x="5704" y="388"/>
                  </a:lnTo>
                  <a:lnTo>
                    <a:pt x="5611" y="342"/>
                  </a:lnTo>
                  <a:lnTo>
                    <a:pt x="5503" y="295"/>
                  </a:lnTo>
                  <a:lnTo>
                    <a:pt x="5208" y="218"/>
                  </a:lnTo>
                  <a:lnTo>
                    <a:pt x="4836" y="140"/>
                  </a:lnTo>
                  <a:lnTo>
                    <a:pt x="4387" y="78"/>
                  </a:lnTo>
                  <a:lnTo>
                    <a:pt x="3891" y="32"/>
                  </a:lnTo>
                  <a:lnTo>
                    <a:pt x="3333" y="16"/>
                  </a:lnTo>
                  <a:lnTo>
                    <a:pt x="2744" y="1"/>
                  </a:lnTo>
                  <a:close/>
                </a:path>
              </a:pathLst>
            </a:custGeom>
            <a:solidFill>
              <a:srgbClr val="FFAE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28"/>
            <p:cNvSpPr/>
            <p:nvPr/>
          </p:nvSpPr>
          <p:spPr>
            <a:xfrm>
              <a:off x="-1589659" y="3620033"/>
              <a:ext cx="82984" cy="13769"/>
            </a:xfrm>
            <a:custGeom>
              <a:rect b="b" l="l" r="r" t="t"/>
              <a:pathLst>
                <a:path extrusionOk="0" fill="none" h="962" w="5798">
                  <a:moveTo>
                    <a:pt x="2744" y="1"/>
                  </a:moveTo>
                  <a:lnTo>
                    <a:pt x="2744" y="1"/>
                  </a:lnTo>
                  <a:lnTo>
                    <a:pt x="2170" y="16"/>
                  </a:lnTo>
                  <a:lnTo>
                    <a:pt x="1643" y="32"/>
                  </a:lnTo>
                  <a:lnTo>
                    <a:pt x="1643" y="32"/>
                  </a:lnTo>
                  <a:lnTo>
                    <a:pt x="1163" y="78"/>
                  </a:lnTo>
                  <a:lnTo>
                    <a:pt x="744" y="140"/>
                  </a:lnTo>
                  <a:lnTo>
                    <a:pt x="744" y="140"/>
                  </a:lnTo>
                  <a:lnTo>
                    <a:pt x="419" y="218"/>
                  </a:lnTo>
                  <a:lnTo>
                    <a:pt x="279" y="249"/>
                  </a:lnTo>
                  <a:lnTo>
                    <a:pt x="171" y="295"/>
                  </a:lnTo>
                  <a:lnTo>
                    <a:pt x="171" y="295"/>
                  </a:lnTo>
                  <a:lnTo>
                    <a:pt x="78" y="342"/>
                  </a:lnTo>
                  <a:lnTo>
                    <a:pt x="31" y="388"/>
                  </a:lnTo>
                  <a:lnTo>
                    <a:pt x="0" y="435"/>
                  </a:lnTo>
                  <a:lnTo>
                    <a:pt x="0" y="481"/>
                  </a:lnTo>
                  <a:lnTo>
                    <a:pt x="0" y="481"/>
                  </a:lnTo>
                  <a:lnTo>
                    <a:pt x="16" y="528"/>
                  </a:lnTo>
                  <a:lnTo>
                    <a:pt x="78" y="574"/>
                  </a:lnTo>
                  <a:lnTo>
                    <a:pt x="155" y="621"/>
                  </a:lnTo>
                  <a:lnTo>
                    <a:pt x="264" y="667"/>
                  </a:lnTo>
                  <a:lnTo>
                    <a:pt x="264" y="667"/>
                  </a:lnTo>
                  <a:lnTo>
                    <a:pt x="558" y="745"/>
                  </a:lnTo>
                  <a:lnTo>
                    <a:pt x="930" y="822"/>
                  </a:lnTo>
                  <a:lnTo>
                    <a:pt x="930" y="822"/>
                  </a:lnTo>
                  <a:lnTo>
                    <a:pt x="1380" y="869"/>
                  </a:lnTo>
                  <a:lnTo>
                    <a:pt x="1891" y="915"/>
                  </a:lnTo>
                  <a:lnTo>
                    <a:pt x="1891" y="915"/>
                  </a:lnTo>
                  <a:lnTo>
                    <a:pt x="2449" y="946"/>
                  </a:lnTo>
                  <a:lnTo>
                    <a:pt x="3038" y="962"/>
                  </a:lnTo>
                  <a:lnTo>
                    <a:pt x="3038" y="962"/>
                  </a:lnTo>
                  <a:lnTo>
                    <a:pt x="3612" y="946"/>
                  </a:lnTo>
                  <a:lnTo>
                    <a:pt x="4154" y="915"/>
                  </a:lnTo>
                  <a:lnTo>
                    <a:pt x="4154" y="915"/>
                  </a:lnTo>
                  <a:lnTo>
                    <a:pt x="4635" y="869"/>
                  </a:lnTo>
                  <a:lnTo>
                    <a:pt x="5053" y="822"/>
                  </a:lnTo>
                  <a:lnTo>
                    <a:pt x="5053" y="822"/>
                  </a:lnTo>
                  <a:lnTo>
                    <a:pt x="5379" y="745"/>
                  </a:lnTo>
                  <a:lnTo>
                    <a:pt x="5518" y="714"/>
                  </a:lnTo>
                  <a:lnTo>
                    <a:pt x="5627" y="667"/>
                  </a:lnTo>
                  <a:lnTo>
                    <a:pt x="5627" y="667"/>
                  </a:lnTo>
                  <a:lnTo>
                    <a:pt x="5704" y="621"/>
                  </a:lnTo>
                  <a:lnTo>
                    <a:pt x="5766" y="574"/>
                  </a:lnTo>
                  <a:lnTo>
                    <a:pt x="5797" y="528"/>
                  </a:lnTo>
                  <a:lnTo>
                    <a:pt x="5782" y="481"/>
                  </a:lnTo>
                  <a:lnTo>
                    <a:pt x="5782" y="481"/>
                  </a:lnTo>
                  <a:lnTo>
                    <a:pt x="5751" y="435"/>
                  </a:lnTo>
                  <a:lnTo>
                    <a:pt x="5704" y="388"/>
                  </a:lnTo>
                  <a:lnTo>
                    <a:pt x="5611" y="342"/>
                  </a:lnTo>
                  <a:lnTo>
                    <a:pt x="5503" y="295"/>
                  </a:lnTo>
                  <a:lnTo>
                    <a:pt x="5503" y="295"/>
                  </a:lnTo>
                  <a:lnTo>
                    <a:pt x="5208" y="218"/>
                  </a:lnTo>
                  <a:lnTo>
                    <a:pt x="4836" y="140"/>
                  </a:lnTo>
                  <a:lnTo>
                    <a:pt x="4836" y="140"/>
                  </a:lnTo>
                  <a:lnTo>
                    <a:pt x="4387" y="78"/>
                  </a:lnTo>
                  <a:lnTo>
                    <a:pt x="3891" y="32"/>
                  </a:lnTo>
                  <a:lnTo>
                    <a:pt x="3891" y="32"/>
                  </a:lnTo>
                  <a:lnTo>
                    <a:pt x="3333" y="16"/>
                  </a:lnTo>
                  <a:lnTo>
                    <a:pt x="2744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28"/>
            <p:cNvSpPr/>
            <p:nvPr/>
          </p:nvSpPr>
          <p:spPr>
            <a:xfrm>
              <a:off x="-1421730" y="3620033"/>
              <a:ext cx="83199" cy="13769"/>
            </a:xfrm>
            <a:custGeom>
              <a:rect b="b" l="l" r="r" t="t"/>
              <a:pathLst>
                <a:path extrusionOk="0" h="962" w="5813">
                  <a:moveTo>
                    <a:pt x="2713" y="1"/>
                  </a:moveTo>
                  <a:lnTo>
                    <a:pt x="2139" y="16"/>
                  </a:lnTo>
                  <a:lnTo>
                    <a:pt x="1597" y="32"/>
                  </a:lnTo>
                  <a:lnTo>
                    <a:pt x="1132" y="78"/>
                  </a:lnTo>
                  <a:lnTo>
                    <a:pt x="729" y="140"/>
                  </a:lnTo>
                  <a:lnTo>
                    <a:pt x="403" y="218"/>
                  </a:lnTo>
                  <a:lnTo>
                    <a:pt x="279" y="249"/>
                  </a:lnTo>
                  <a:lnTo>
                    <a:pt x="171" y="295"/>
                  </a:lnTo>
                  <a:lnTo>
                    <a:pt x="93" y="342"/>
                  </a:lnTo>
                  <a:lnTo>
                    <a:pt x="31" y="388"/>
                  </a:lnTo>
                  <a:lnTo>
                    <a:pt x="0" y="435"/>
                  </a:lnTo>
                  <a:lnTo>
                    <a:pt x="16" y="481"/>
                  </a:lnTo>
                  <a:lnTo>
                    <a:pt x="47" y="528"/>
                  </a:lnTo>
                  <a:lnTo>
                    <a:pt x="109" y="574"/>
                  </a:lnTo>
                  <a:lnTo>
                    <a:pt x="202" y="621"/>
                  </a:lnTo>
                  <a:lnTo>
                    <a:pt x="310" y="667"/>
                  </a:lnTo>
                  <a:lnTo>
                    <a:pt x="605" y="745"/>
                  </a:lnTo>
                  <a:lnTo>
                    <a:pt x="992" y="822"/>
                  </a:lnTo>
                  <a:lnTo>
                    <a:pt x="1442" y="869"/>
                  </a:lnTo>
                  <a:lnTo>
                    <a:pt x="1953" y="915"/>
                  </a:lnTo>
                  <a:lnTo>
                    <a:pt x="2511" y="946"/>
                  </a:lnTo>
                  <a:lnTo>
                    <a:pt x="3116" y="962"/>
                  </a:lnTo>
                  <a:lnTo>
                    <a:pt x="3689" y="946"/>
                  </a:lnTo>
                  <a:lnTo>
                    <a:pt x="4232" y="915"/>
                  </a:lnTo>
                  <a:lnTo>
                    <a:pt x="4697" y="869"/>
                  </a:lnTo>
                  <a:lnTo>
                    <a:pt x="5100" y="822"/>
                  </a:lnTo>
                  <a:lnTo>
                    <a:pt x="5425" y="745"/>
                  </a:lnTo>
                  <a:lnTo>
                    <a:pt x="5565" y="714"/>
                  </a:lnTo>
                  <a:lnTo>
                    <a:pt x="5658" y="667"/>
                  </a:lnTo>
                  <a:lnTo>
                    <a:pt x="5735" y="621"/>
                  </a:lnTo>
                  <a:lnTo>
                    <a:pt x="5797" y="574"/>
                  </a:lnTo>
                  <a:lnTo>
                    <a:pt x="5813" y="528"/>
                  </a:lnTo>
                  <a:lnTo>
                    <a:pt x="5813" y="481"/>
                  </a:lnTo>
                  <a:lnTo>
                    <a:pt x="5766" y="435"/>
                  </a:lnTo>
                  <a:lnTo>
                    <a:pt x="5704" y="388"/>
                  </a:lnTo>
                  <a:lnTo>
                    <a:pt x="5611" y="342"/>
                  </a:lnTo>
                  <a:lnTo>
                    <a:pt x="5503" y="295"/>
                  </a:lnTo>
                  <a:lnTo>
                    <a:pt x="5193" y="218"/>
                  </a:lnTo>
                  <a:lnTo>
                    <a:pt x="4805" y="140"/>
                  </a:lnTo>
                  <a:lnTo>
                    <a:pt x="4356" y="78"/>
                  </a:lnTo>
                  <a:lnTo>
                    <a:pt x="3844" y="32"/>
                  </a:lnTo>
                  <a:lnTo>
                    <a:pt x="3302" y="16"/>
                  </a:lnTo>
                  <a:lnTo>
                    <a:pt x="2713" y="1"/>
                  </a:lnTo>
                  <a:close/>
                </a:path>
              </a:pathLst>
            </a:custGeom>
            <a:solidFill>
              <a:srgbClr val="FFAE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28"/>
            <p:cNvSpPr/>
            <p:nvPr/>
          </p:nvSpPr>
          <p:spPr>
            <a:xfrm>
              <a:off x="-1421730" y="3620033"/>
              <a:ext cx="83199" cy="13769"/>
            </a:xfrm>
            <a:custGeom>
              <a:rect b="b" l="l" r="r" t="t"/>
              <a:pathLst>
                <a:path extrusionOk="0" fill="none" h="962" w="5813">
                  <a:moveTo>
                    <a:pt x="2713" y="1"/>
                  </a:moveTo>
                  <a:lnTo>
                    <a:pt x="2713" y="1"/>
                  </a:lnTo>
                  <a:lnTo>
                    <a:pt x="2139" y="16"/>
                  </a:lnTo>
                  <a:lnTo>
                    <a:pt x="1597" y="32"/>
                  </a:lnTo>
                  <a:lnTo>
                    <a:pt x="1597" y="32"/>
                  </a:lnTo>
                  <a:lnTo>
                    <a:pt x="1132" y="78"/>
                  </a:lnTo>
                  <a:lnTo>
                    <a:pt x="729" y="140"/>
                  </a:lnTo>
                  <a:lnTo>
                    <a:pt x="729" y="140"/>
                  </a:lnTo>
                  <a:lnTo>
                    <a:pt x="403" y="218"/>
                  </a:lnTo>
                  <a:lnTo>
                    <a:pt x="279" y="249"/>
                  </a:lnTo>
                  <a:lnTo>
                    <a:pt x="171" y="295"/>
                  </a:lnTo>
                  <a:lnTo>
                    <a:pt x="171" y="295"/>
                  </a:lnTo>
                  <a:lnTo>
                    <a:pt x="93" y="342"/>
                  </a:lnTo>
                  <a:lnTo>
                    <a:pt x="31" y="388"/>
                  </a:lnTo>
                  <a:lnTo>
                    <a:pt x="0" y="435"/>
                  </a:lnTo>
                  <a:lnTo>
                    <a:pt x="16" y="481"/>
                  </a:lnTo>
                  <a:lnTo>
                    <a:pt x="16" y="481"/>
                  </a:lnTo>
                  <a:lnTo>
                    <a:pt x="47" y="528"/>
                  </a:lnTo>
                  <a:lnTo>
                    <a:pt x="109" y="574"/>
                  </a:lnTo>
                  <a:lnTo>
                    <a:pt x="202" y="621"/>
                  </a:lnTo>
                  <a:lnTo>
                    <a:pt x="310" y="667"/>
                  </a:lnTo>
                  <a:lnTo>
                    <a:pt x="310" y="667"/>
                  </a:lnTo>
                  <a:lnTo>
                    <a:pt x="605" y="745"/>
                  </a:lnTo>
                  <a:lnTo>
                    <a:pt x="992" y="822"/>
                  </a:lnTo>
                  <a:lnTo>
                    <a:pt x="992" y="822"/>
                  </a:lnTo>
                  <a:lnTo>
                    <a:pt x="1442" y="869"/>
                  </a:lnTo>
                  <a:lnTo>
                    <a:pt x="1953" y="915"/>
                  </a:lnTo>
                  <a:lnTo>
                    <a:pt x="1953" y="915"/>
                  </a:lnTo>
                  <a:lnTo>
                    <a:pt x="2511" y="946"/>
                  </a:lnTo>
                  <a:lnTo>
                    <a:pt x="3116" y="962"/>
                  </a:lnTo>
                  <a:lnTo>
                    <a:pt x="3116" y="962"/>
                  </a:lnTo>
                  <a:lnTo>
                    <a:pt x="3689" y="946"/>
                  </a:lnTo>
                  <a:lnTo>
                    <a:pt x="4232" y="915"/>
                  </a:lnTo>
                  <a:lnTo>
                    <a:pt x="4232" y="915"/>
                  </a:lnTo>
                  <a:lnTo>
                    <a:pt x="4697" y="869"/>
                  </a:lnTo>
                  <a:lnTo>
                    <a:pt x="5100" y="822"/>
                  </a:lnTo>
                  <a:lnTo>
                    <a:pt x="5100" y="822"/>
                  </a:lnTo>
                  <a:lnTo>
                    <a:pt x="5425" y="745"/>
                  </a:lnTo>
                  <a:lnTo>
                    <a:pt x="5565" y="714"/>
                  </a:lnTo>
                  <a:lnTo>
                    <a:pt x="5658" y="667"/>
                  </a:lnTo>
                  <a:lnTo>
                    <a:pt x="5658" y="667"/>
                  </a:lnTo>
                  <a:lnTo>
                    <a:pt x="5735" y="621"/>
                  </a:lnTo>
                  <a:lnTo>
                    <a:pt x="5797" y="574"/>
                  </a:lnTo>
                  <a:lnTo>
                    <a:pt x="5813" y="528"/>
                  </a:lnTo>
                  <a:lnTo>
                    <a:pt x="5813" y="481"/>
                  </a:lnTo>
                  <a:lnTo>
                    <a:pt x="5813" y="481"/>
                  </a:lnTo>
                  <a:lnTo>
                    <a:pt x="5766" y="435"/>
                  </a:lnTo>
                  <a:lnTo>
                    <a:pt x="5704" y="388"/>
                  </a:lnTo>
                  <a:lnTo>
                    <a:pt x="5611" y="342"/>
                  </a:lnTo>
                  <a:lnTo>
                    <a:pt x="5503" y="295"/>
                  </a:lnTo>
                  <a:lnTo>
                    <a:pt x="5503" y="295"/>
                  </a:lnTo>
                  <a:lnTo>
                    <a:pt x="5193" y="218"/>
                  </a:lnTo>
                  <a:lnTo>
                    <a:pt x="4805" y="140"/>
                  </a:lnTo>
                  <a:lnTo>
                    <a:pt x="4805" y="140"/>
                  </a:lnTo>
                  <a:lnTo>
                    <a:pt x="4356" y="78"/>
                  </a:lnTo>
                  <a:lnTo>
                    <a:pt x="3844" y="32"/>
                  </a:lnTo>
                  <a:lnTo>
                    <a:pt x="3844" y="32"/>
                  </a:lnTo>
                  <a:lnTo>
                    <a:pt x="3302" y="16"/>
                  </a:lnTo>
                  <a:lnTo>
                    <a:pt x="2713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28"/>
            <p:cNvSpPr/>
            <p:nvPr/>
          </p:nvSpPr>
          <p:spPr>
            <a:xfrm>
              <a:off x="-1548839" y="3772218"/>
              <a:ext cx="91843" cy="16874"/>
            </a:xfrm>
            <a:custGeom>
              <a:rect b="b" l="l" r="r" t="t"/>
              <a:pathLst>
                <a:path extrusionOk="0" h="1179" w="6417">
                  <a:moveTo>
                    <a:pt x="3038" y="0"/>
                  </a:moveTo>
                  <a:lnTo>
                    <a:pt x="2403" y="16"/>
                  </a:lnTo>
                  <a:lnTo>
                    <a:pt x="1814" y="47"/>
                  </a:lnTo>
                  <a:lnTo>
                    <a:pt x="1287" y="93"/>
                  </a:lnTo>
                  <a:lnTo>
                    <a:pt x="822" y="171"/>
                  </a:lnTo>
                  <a:lnTo>
                    <a:pt x="465" y="248"/>
                  </a:lnTo>
                  <a:lnTo>
                    <a:pt x="310" y="310"/>
                  </a:lnTo>
                  <a:lnTo>
                    <a:pt x="202" y="357"/>
                  </a:lnTo>
                  <a:lnTo>
                    <a:pt x="109" y="403"/>
                  </a:lnTo>
                  <a:lnTo>
                    <a:pt x="31" y="465"/>
                  </a:lnTo>
                  <a:lnTo>
                    <a:pt x="0" y="527"/>
                  </a:lnTo>
                  <a:lnTo>
                    <a:pt x="0" y="574"/>
                  </a:lnTo>
                  <a:lnTo>
                    <a:pt x="31" y="636"/>
                  </a:lnTo>
                  <a:lnTo>
                    <a:pt x="109" y="698"/>
                  </a:lnTo>
                  <a:lnTo>
                    <a:pt x="202" y="760"/>
                  </a:lnTo>
                  <a:lnTo>
                    <a:pt x="310" y="806"/>
                  </a:lnTo>
                  <a:lnTo>
                    <a:pt x="465" y="868"/>
                  </a:lnTo>
                  <a:lnTo>
                    <a:pt x="636" y="915"/>
                  </a:lnTo>
                  <a:lnTo>
                    <a:pt x="1054" y="992"/>
                  </a:lnTo>
                  <a:lnTo>
                    <a:pt x="1550" y="1070"/>
                  </a:lnTo>
                  <a:lnTo>
                    <a:pt x="2124" y="1132"/>
                  </a:lnTo>
                  <a:lnTo>
                    <a:pt x="2728" y="1163"/>
                  </a:lnTo>
                  <a:lnTo>
                    <a:pt x="3379" y="1178"/>
                  </a:lnTo>
                  <a:lnTo>
                    <a:pt x="4030" y="1163"/>
                  </a:lnTo>
                  <a:lnTo>
                    <a:pt x="4619" y="1132"/>
                  </a:lnTo>
                  <a:lnTo>
                    <a:pt x="5162" y="1070"/>
                  </a:lnTo>
                  <a:lnTo>
                    <a:pt x="5611" y="992"/>
                  </a:lnTo>
                  <a:lnTo>
                    <a:pt x="5968" y="915"/>
                  </a:lnTo>
                  <a:lnTo>
                    <a:pt x="6123" y="868"/>
                  </a:lnTo>
                  <a:lnTo>
                    <a:pt x="6231" y="806"/>
                  </a:lnTo>
                  <a:lnTo>
                    <a:pt x="6324" y="760"/>
                  </a:lnTo>
                  <a:lnTo>
                    <a:pt x="6386" y="698"/>
                  </a:lnTo>
                  <a:lnTo>
                    <a:pt x="6417" y="636"/>
                  </a:lnTo>
                  <a:lnTo>
                    <a:pt x="6417" y="574"/>
                  </a:lnTo>
                  <a:lnTo>
                    <a:pt x="6386" y="527"/>
                  </a:lnTo>
                  <a:lnTo>
                    <a:pt x="6309" y="465"/>
                  </a:lnTo>
                  <a:lnTo>
                    <a:pt x="6216" y="403"/>
                  </a:lnTo>
                  <a:lnTo>
                    <a:pt x="6092" y="357"/>
                  </a:lnTo>
                  <a:lnTo>
                    <a:pt x="5937" y="310"/>
                  </a:lnTo>
                  <a:lnTo>
                    <a:pt x="5766" y="248"/>
                  </a:lnTo>
                  <a:lnTo>
                    <a:pt x="5348" y="171"/>
                  </a:lnTo>
                  <a:lnTo>
                    <a:pt x="4852" y="93"/>
                  </a:lnTo>
                  <a:lnTo>
                    <a:pt x="4294" y="47"/>
                  </a:lnTo>
                  <a:lnTo>
                    <a:pt x="3689" y="16"/>
                  </a:lnTo>
                  <a:lnTo>
                    <a:pt x="303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28"/>
            <p:cNvSpPr/>
            <p:nvPr/>
          </p:nvSpPr>
          <p:spPr>
            <a:xfrm>
              <a:off x="-1362949" y="3772218"/>
              <a:ext cx="92072" cy="16874"/>
            </a:xfrm>
            <a:custGeom>
              <a:rect b="b" l="l" r="r" t="t"/>
              <a:pathLst>
                <a:path extrusionOk="0" h="1179" w="6433">
                  <a:moveTo>
                    <a:pt x="2977" y="0"/>
                  </a:moveTo>
                  <a:lnTo>
                    <a:pt x="2341" y="16"/>
                  </a:lnTo>
                  <a:lnTo>
                    <a:pt x="1752" y="47"/>
                  </a:lnTo>
                  <a:lnTo>
                    <a:pt x="1241" y="93"/>
                  </a:lnTo>
                  <a:lnTo>
                    <a:pt x="791" y="171"/>
                  </a:lnTo>
                  <a:lnTo>
                    <a:pt x="435" y="248"/>
                  </a:lnTo>
                  <a:lnTo>
                    <a:pt x="295" y="310"/>
                  </a:lnTo>
                  <a:lnTo>
                    <a:pt x="171" y="357"/>
                  </a:lnTo>
                  <a:lnTo>
                    <a:pt x="94" y="403"/>
                  </a:lnTo>
                  <a:lnTo>
                    <a:pt x="32" y="465"/>
                  </a:lnTo>
                  <a:lnTo>
                    <a:pt x="1" y="527"/>
                  </a:lnTo>
                  <a:lnTo>
                    <a:pt x="16" y="574"/>
                  </a:lnTo>
                  <a:lnTo>
                    <a:pt x="47" y="636"/>
                  </a:lnTo>
                  <a:lnTo>
                    <a:pt x="125" y="698"/>
                  </a:lnTo>
                  <a:lnTo>
                    <a:pt x="218" y="760"/>
                  </a:lnTo>
                  <a:lnTo>
                    <a:pt x="357" y="806"/>
                  </a:lnTo>
                  <a:lnTo>
                    <a:pt x="512" y="868"/>
                  </a:lnTo>
                  <a:lnTo>
                    <a:pt x="683" y="915"/>
                  </a:lnTo>
                  <a:lnTo>
                    <a:pt x="1117" y="992"/>
                  </a:lnTo>
                  <a:lnTo>
                    <a:pt x="1628" y="1070"/>
                  </a:lnTo>
                  <a:lnTo>
                    <a:pt x="2186" y="1132"/>
                  </a:lnTo>
                  <a:lnTo>
                    <a:pt x="2806" y="1163"/>
                  </a:lnTo>
                  <a:lnTo>
                    <a:pt x="3457" y="1178"/>
                  </a:lnTo>
                  <a:lnTo>
                    <a:pt x="4108" y="1163"/>
                  </a:lnTo>
                  <a:lnTo>
                    <a:pt x="4697" y="1132"/>
                  </a:lnTo>
                  <a:lnTo>
                    <a:pt x="5224" y="1070"/>
                  </a:lnTo>
                  <a:lnTo>
                    <a:pt x="5658" y="992"/>
                  </a:lnTo>
                  <a:lnTo>
                    <a:pt x="6014" y="915"/>
                  </a:lnTo>
                  <a:lnTo>
                    <a:pt x="6154" y="868"/>
                  </a:lnTo>
                  <a:lnTo>
                    <a:pt x="6278" y="806"/>
                  </a:lnTo>
                  <a:lnTo>
                    <a:pt x="6355" y="760"/>
                  </a:lnTo>
                  <a:lnTo>
                    <a:pt x="6417" y="698"/>
                  </a:lnTo>
                  <a:lnTo>
                    <a:pt x="6433" y="636"/>
                  </a:lnTo>
                  <a:lnTo>
                    <a:pt x="6417" y="574"/>
                  </a:lnTo>
                  <a:lnTo>
                    <a:pt x="6386" y="527"/>
                  </a:lnTo>
                  <a:lnTo>
                    <a:pt x="6309" y="465"/>
                  </a:lnTo>
                  <a:lnTo>
                    <a:pt x="6200" y="403"/>
                  </a:lnTo>
                  <a:lnTo>
                    <a:pt x="6076" y="357"/>
                  </a:lnTo>
                  <a:lnTo>
                    <a:pt x="5921" y="310"/>
                  </a:lnTo>
                  <a:lnTo>
                    <a:pt x="5735" y="248"/>
                  </a:lnTo>
                  <a:lnTo>
                    <a:pt x="5301" y="171"/>
                  </a:lnTo>
                  <a:lnTo>
                    <a:pt x="4805" y="93"/>
                  </a:lnTo>
                  <a:lnTo>
                    <a:pt x="4232" y="47"/>
                  </a:lnTo>
                  <a:lnTo>
                    <a:pt x="3628" y="16"/>
                  </a:lnTo>
                  <a:lnTo>
                    <a:pt x="2977" y="0"/>
                  </a:lnTo>
                  <a:close/>
                </a:path>
              </a:pathLst>
            </a:custGeom>
            <a:solidFill>
              <a:srgbClr val="5CC4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28"/>
            <p:cNvSpPr/>
            <p:nvPr/>
          </p:nvSpPr>
          <p:spPr>
            <a:xfrm>
              <a:off x="-1362949" y="3772218"/>
              <a:ext cx="92072" cy="16874"/>
            </a:xfrm>
            <a:custGeom>
              <a:rect b="b" l="l" r="r" t="t"/>
              <a:pathLst>
                <a:path extrusionOk="0" fill="none" h="1179" w="6433">
                  <a:moveTo>
                    <a:pt x="2977" y="0"/>
                  </a:moveTo>
                  <a:lnTo>
                    <a:pt x="2977" y="0"/>
                  </a:lnTo>
                  <a:lnTo>
                    <a:pt x="2341" y="16"/>
                  </a:lnTo>
                  <a:lnTo>
                    <a:pt x="1752" y="47"/>
                  </a:lnTo>
                  <a:lnTo>
                    <a:pt x="1752" y="47"/>
                  </a:lnTo>
                  <a:lnTo>
                    <a:pt x="1241" y="93"/>
                  </a:lnTo>
                  <a:lnTo>
                    <a:pt x="791" y="171"/>
                  </a:lnTo>
                  <a:lnTo>
                    <a:pt x="791" y="171"/>
                  </a:lnTo>
                  <a:lnTo>
                    <a:pt x="435" y="248"/>
                  </a:lnTo>
                  <a:lnTo>
                    <a:pt x="295" y="310"/>
                  </a:lnTo>
                  <a:lnTo>
                    <a:pt x="171" y="357"/>
                  </a:lnTo>
                  <a:lnTo>
                    <a:pt x="171" y="357"/>
                  </a:lnTo>
                  <a:lnTo>
                    <a:pt x="94" y="403"/>
                  </a:lnTo>
                  <a:lnTo>
                    <a:pt x="32" y="465"/>
                  </a:lnTo>
                  <a:lnTo>
                    <a:pt x="1" y="527"/>
                  </a:lnTo>
                  <a:lnTo>
                    <a:pt x="16" y="574"/>
                  </a:lnTo>
                  <a:lnTo>
                    <a:pt x="16" y="574"/>
                  </a:lnTo>
                  <a:lnTo>
                    <a:pt x="47" y="636"/>
                  </a:lnTo>
                  <a:lnTo>
                    <a:pt x="125" y="698"/>
                  </a:lnTo>
                  <a:lnTo>
                    <a:pt x="218" y="760"/>
                  </a:lnTo>
                  <a:lnTo>
                    <a:pt x="357" y="806"/>
                  </a:lnTo>
                  <a:lnTo>
                    <a:pt x="357" y="806"/>
                  </a:lnTo>
                  <a:lnTo>
                    <a:pt x="512" y="868"/>
                  </a:lnTo>
                  <a:lnTo>
                    <a:pt x="683" y="915"/>
                  </a:lnTo>
                  <a:lnTo>
                    <a:pt x="1117" y="992"/>
                  </a:lnTo>
                  <a:lnTo>
                    <a:pt x="1117" y="992"/>
                  </a:lnTo>
                  <a:lnTo>
                    <a:pt x="1628" y="1070"/>
                  </a:lnTo>
                  <a:lnTo>
                    <a:pt x="2186" y="1132"/>
                  </a:lnTo>
                  <a:lnTo>
                    <a:pt x="2186" y="1132"/>
                  </a:lnTo>
                  <a:lnTo>
                    <a:pt x="2806" y="1163"/>
                  </a:lnTo>
                  <a:lnTo>
                    <a:pt x="3457" y="1178"/>
                  </a:lnTo>
                  <a:lnTo>
                    <a:pt x="3457" y="1178"/>
                  </a:lnTo>
                  <a:lnTo>
                    <a:pt x="4108" y="1163"/>
                  </a:lnTo>
                  <a:lnTo>
                    <a:pt x="4697" y="1132"/>
                  </a:lnTo>
                  <a:lnTo>
                    <a:pt x="4697" y="1132"/>
                  </a:lnTo>
                  <a:lnTo>
                    <a:pt x="5224" y="1070"/>
                  </a:lnTo>
                  <a:lnTo>
                    <a:pt x="5658" y="992"/>
                  </a:lnTo>
                  <a:lnTo>
                    <a:pt x="5658" y="992"/>
                  </a:lnTo>
                  <a:lnTo>
                    <a:pt x="6014" y="915"/>
                  </a:lnTo>
                  <a:lnTo>
                    <a:pt x="6154" y="868"/>
                  </a:lnTo>
                  <a:lnTo>
                    <a:pt x="6278" y="806"/>
                  </a:lnTo>
                  <a:lnTo>
                    <a:pt x="6278" y="806"/>
                  </a:lnTo>
                  <a:lnTo>
                    <a:pt x="6355" y="760"/>
                  </a:lnTo>
                  <a:lnTo>
                    <a:pt x="6417" y="698"/>
                  </a:lnTo>
                  <a:lnTo>
                    <a:pt x="6433" y="636"/>
                  </a:lnTo>
                  <a:lnTo>
                    <a:pt x="6417" y="574"/>
                  </a:lnTo>
                  <a:lnTo>
                    <a:pt x="6417" y="574"/>
                  </a:lnTo>
                  <a:lnTo>
                    <a:pt x="6386" y="527"/>
                  </a:lnTo>
                  <a:lnTo>
                    <a:pt x="6309" y="465"/>
                  </a:lnTo>
                  <a:lnTo>
                    <a:pt x="6200" y="403"/>
                  </a:lnTo>
                  <a:lnTo>
                    <a:pt x="6076" y="357"/>
                  </a:lnTo>
                  <a:lnTo>
                    <a:pt x="6076" y="357"/>
                  </a:lnTo>
                  <a:lnTo>
                    <a:pt x="5921" y="310"/>
                  </a:lnTo>
                  <a:lnTo>
                    <a:pt x="5735" y="248"/>
                  </a:lnTo>
                  <a:lnTo>
                    <a:pt x="5301" y="171"/>
                  </a:lnTo>
                  <a:lnTo>
                    <a:pt x="5301" y="171"/>
                  </a:lnTo>
                  <a:lnTo>
                    <a:pt x="4805" y="93"/>
                  </a:lnTo>
                  <a:lnTo>
                    <a:pt x="4232" y="47"/>
                  </a:lnTo>
                  <a:lnTo>
                    <a:pt x="4232" y="47"/>
                  </a:lnTo>
                  <a:lnTo>
                    <a:pt x="3628" y="16"/>
                  </a:lnTo>
                  <a:lnTo>
                    <a:pt x="2977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28"/>
            <p:cNvSpPr/>
            <p:nvPr/>
          </p:nvSpPr>
          <p:spPr>
            <a:xfrm>
              <a:off x="-1538635" y="3809488"/>
              <a:ext cx="93847" cy="17533"/>
            </a:xfrm>
            <a:custGeom>
              <a:rect b="b" l="l" r="r" t="t"/>
              <a:pathLst>
                <a:path extrusionOk="0" h="1225" w="6557">
                  <a:moveTo>
                    <a:pt x="3100" y="0"/>
                  </a:moveTo>
                  <a:lnTo>
                    <a:pt x="2449" y="16"/>
                  </a:lnTo>
                  <a:lnTo>
                    <a:pt x="1845" y="47"/>
                  </a:lnTo>
                  <a:lnTo>
                    <a:pt x="1302" y="109"/>
                  </a:lnTo>
                  <a:lnTo>
                    <a:pt x="837" y="171"/>
                  </a:lnTo>
                  <a:lnTo>
                    <a:pt x="465" y="264"/>
                  </a:lnTo>
                  <a:lnTo>
                    <a:pt x="310" y="310"/>
                  </a:lnTo>
                  <a:lnTo>
                    <a:pt x="186" y="372"/>
                  </a:lnTo>
                  <a:lnTo>
                    <a:pt x="93" y="434"/>
                  </a:lnTo>
                  <a:lnTo>
                    <a:pt x="31" y="481"/>
                  </a:lnTo>
                  <a:lnTo>
                    <a:pt x="0" y="543"/>
                  </a:lnTo>
                  <a:lnTo>
                    <a:pt x="0" y="605"/>
                  </a:lnTo>
                  <a:lnTo>
                    <a:pt x="31" y="667"/>
                  </a:lnTo>
                  <a:lnTo>
                    <a:pt x="93" y="729"/>
                  </a:lnTo>
                  <a:lnTo>
                    <a:pt x="186" y="791"/>
                  </a:lnTo>
                  <a:lnTo>
                    <a:pt x="326" y="853"/>
                  </a:lnTo>
                  <a:lnTo>
                    <a:pt x="465" y="899"/>
                  </a:lnTo>
                  <a:lnTo>
                    <a:pt x="651" y="961"/>
                  </a:lnTo>
                  <a:lnTo>
                    <a:pt x="1085" y="1039"/>
                  </a:lnTo>
                  <a:lnTo>
                    <a:pt x="1581" y="1116"/>
                  </a:lnTo>
                  <a:lnTo>
                    <a:pt x="2155" y="1178"/>
                  </a:lnTo>
                  <a:lnTo>
                    <a:pt x="2790" y="1209"/>
                  </a:lnTo>
                  <a:lnTo>
                    <a:pt x="3457" y="1225"/>
                  </a:lnTo>
                  <a:lnTo>
                    <a:pt x="4123" y="1209"/>
                  </a:lnTo>
                  <a:lnTo>
                    <a:pt x="4728" y="1178"/>
                  </a:lnTo>
                  <a:lnTo>
                    <a:pt x="5270" y="1116"/>
                  </a:lnTo>
                  <a:lnTo>
                    <a:pt x="5735" y="1039"/>
                  </a:lnTo>
                  <a:lnTo>
                    <a:pt x="5937" y="1008"/>
                  </a:lnTo>
                  <a:lnTo>
                    <a:pt x="6107" y="961"/>
                  </a:lnTo>
                  <a:lnTo>
                    <a:pt x="6262" y="899"/>
                  </a:lnTo>
                  <a:lnTo>
                    <a:pt x="6370" y="853"/>
                  </a:lnTo>
                  <a:lnTo>
                    <a:pt x="6463" y="791"/>
                  </a:lnTo>
                  <a:lnTo>
                    <a:pt x="6525" y="729"/>
                  </a:lnTo>
                  <a:lnTo>
                    <a:pt x="6556" y="667"/>
                  </a:lnTo>
                  <a:lnTo>
                    <a:pt x="6556" y="605"/>
                  </a:lnTo>
                  <a:lnTo>
                    <a:pt x="6525" y="543"/>
                  </a:lnTo>
                  <a:lnTo>
                    <a:pt x="6448" y="481"/>
                  </a:lnTo>
                  <a:lnTo>
                    <a:pt x="6355" y="434"/>
                  </a:lnTo>
                  <a:lnTo>
                    <a:pt x="6231" y="372"/>
                  </a:lnTo>
                  <a:lnTo>
                    <a:pt x="6076" y="310"/>
                  </a:lnTo>
                  <a:lnTo>
                    <a:pt x="5890" y="264"/>
                  </a:lnTo>
                  <a:lnTo>
                    <a:pt x="5456" y="171"/>
                  </a:lnTo>
                  <a:lnTo>
                    <a:pt x="4960" y="109"/>
                  </a:lnTo>
                  <a:lnTo>
                    <a:pt x="4387" y="47"/>
                  </a:lnTo>
                  <a:lnTo>
                    <a:pt x="3751" y="16"/>
                  </a:lnTo>
                  <a:lnTo>
                    <a:pt x="310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28"/>
            <p:cNvSpPr/>
            <p:nvPr/>
          </p:nvSpPr>
          <p:spPr>
            <a:xfrm>
              <a:off x="-1348307" y="3809488"/>
              <a:ext cx="94076" cy="17533"/>
            </a:xfrm>
            <a:custGeom>
              <a:rect b="b" l="l" r="r" t="t"/>
              <a:pathLst>
                <a:path extrusionOk="0" h="1225" w="6573">
                  <a:moveTo>
                    <a:pt x="3038" y="0"/>
                  </a:moveTo>
                  <a:lnTo>
                    <a:pt x="2372" y="16"/>
                  </a:lnTo>
                  <a:lnTo>
                    <a:pt x="1783" y="47"/>
                  </a:lnTo>
                  <a:lnTo>
                    <a:pt x="1241" y="109"/>
                  </a:lnTo>
                  <a:lnTo>
                    <a:pt x="791" y="171"/>
                  </a:lnTo>
                  <a:lnTo>
                    <a:pt x="605" y="217"/>
                  </a:lnTo>
                  <a:lnTo>
                    <a:pt x="435" y="264"/>
                  </a:lnTo>
                  <a:lnTo>
                    <a:pt x="280" y="310"/>
                  </a:lnTo>
                  <a:lnTo>
                    <a:pt x="171" y="372"/>
                  </a:lnTo>
                  <a:lnTo>
                    <a:pt x="78" y="434"/>
                  </a:lnTo>
                  <a:lnTo>
                    <a:pt x="16" y="481"/>
                  </a:lnTo>
                  <a:lnTo>
                    <a:pt x="1" y="543"/>
                  </a:lnTo>
                  <a:lnTo>
                    <a:pt x="1" y="605"/>
                  </a:lnTo>
                  <a:lnTo>
                    <a:pt x="47" y="667"/>
                  </a:lnTo>
                  <a:lnTo>
                    <a:pt x="109" y="729"/>
                  </a:lnTo>
                  <a:lnTo>
                    <a:pt x="218" y="791"/>
                  </a:lnTo>
                  <a:lnTo>
                    <a:pt x="357" y="853"/>
                  </a:lnTo>
                  <a:lnTo>
                    <a:pt x="512" y="899"/>
                  </a:lnTo>
                  <a:lnTo>
                    <a:pt x="698" y="961"/>
                  </a:lnTo>
                  <a:lnTo>
                    <a:pt x="1132" y="1039"/>
                  </a:lnTo>
                  <a:lnTo>
                    <a:pt x="1659" y="1116"/>
                  </a:lnTo>
                  <a:lnTo>
                    <a:pt x="2233" y="1178"/>
                  </a:lnTo>
                  <a:lnTo>
                    <a:pt x="2868" y="1209"/>
                  </a:lnTo>
                  <a:lnTo>
                    <a:pt x="3534" y="1225"/>
                  </a:lnTo>
                  <a:lnTo>
                    <a:pt x="4201" y="1209"/>
                  </a:lnTo>
                  <a:lnTo>
                    <a:pt x="4805" y="1178"/>
                  </a:lnTo>
                  <a:lnTo>
                    <a:pt x="5332" y="1116"/>
                  </a:lnTo>
                  <a:lnTo>
                    <a:pt x="5797" y="1039"/>
                  </a:lnTo>
                  <a:lnTo>
                    <a:pt x="5983" y="1008"/>
                  </a:lnTo>
                  <a:lnTo>
                    <a:pt x="6154" y="961"/>
                  </a:lnTo>
                  <a:lnTo>
                    <a:pt x="6293" y="899"/>
                  </a:lnTo>
                  <a:lnTo>
                    <a:pt x="6417" y="853"/>
                  </a:lnTo>
                  <a:lnTo>
                    <a:pt x="6495" y="791"/>
                  </a:lnTo>
                  <a:lnTo>
                    <a:pt x="6557" y="729"/>
                  </a:lnTo>
                  <a:lnTo>
                    <a:pt x="6572" y="667"/>
                  </a:lnTo>
                  <a:lnTo>
                    <a:pt x="6557" y="605"/>
                  </a:lnTo>
                  <a:lnTo>
                    <a:pt x="6526" y="543"/>
                  </a:lnTo>
                  <a:lnTo>
                    <a:pt x="6448" y="481"/>
                  </a:lnTo>
                  <a:lnTo>
                    <a:pt x="6340" y="434"/>
                  </a:lnTo>
                  <a:lnTo>
                    <a:pt x="6200" y="372"/>
                  </a:lnTo>
                  <a:lnTo>
                    <a:pt x="6045" y="310"/>
                  </a:lnTo>
                  <a:lnTo>
                    <a:pt x="5859" y="264"/>
                  </a:lnTo>
                  <a:lnTo>
                    <a:pt x="5410" y="171"/>
                  </a:lnTo>
                  <a:lnTo>
                    <a:pt x="4898" y="109"/>
                  </a:lnTo>
                  <a:lnTo>
                    <a:pt x="4325" y="47"/>
                  </a:lnTo>
                  <a:lnTo>
                    <a:pt x="3689" y="16"/>
                  </a:lnTo>
                  <a:lnTo>
                    <a:pt x="303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28"/>
            <p:cNvSpPr/>
            <p:nvPr/>
          </p:nvSpPr>
          <p:spPr>
            <a:xfrm>
              <a:off x="-2971674" y="3731614"/>
              <a:ext cx="813909" cy="141322"/>
            </a:xfrm>
            <a:custGeom>
              <a:rect b="b" l="l" r="r" t="t"/>
              <a:pathLst>
                <a:path extrusionOk="0" h="9874" w="56867">
                  <a:moveTo>
                    <a:pt x="46994" y="1706"/>
                  </a:moveTo>
                  <a:lnTo>
                    <a:pt x="45707" y="7890"/>
                  </a:lnTo>
                  <a:lnTo>
                    <a:pt x="11377" y="7890"/>
                  </a:lnTo>
                  <a:lnTo>
                    <a:pt x="14492" y="1706"/>
                  </a:lnTo>
                  <a:close/>
                  <a:moveTo>
                    <a:pt x="5828" y="1"/>
                  </a:moveTo>
                  <a:lnTo>
                    <a:pt x="0" y="9874"/>
                  </a:lnTo>
                  <a:lnTo>
                    <a:pt x="55689" y="9874"/>
                  </a:lnTo>
                  <a:lnTo>
                    <a:pt x="5686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28"/>
            <p:cNvSpPr/>
            <p:nvPr/>
          </p:nvSpPr>
          <p:spPr>
            <a:xfrm>
              <a:off x="-2808855" y="3756016"/>
              <a:ext cx="509783" cy="88537"/>
            </a:xfrm>
            <a:custGeom>
              <a:rect b="b" l="l" r="r" t="t"/>
              <a:pathLst>
                <a:path extrusionOk="0" fill="none" h="6186" w="35618">
                  <a:moveTo>
                    <a:pt x="3116" y="1"/>
                  </a:moveTo>
                  <a:lnTo>
                    <a:pt x="35618" y="1"/>
                  </a:lnTo>
                  <a:lnTo>
                    <a:pt x="34331" y="6185"/>
                  </a:lnTo>
                  <a:lnTo>
                    <a:pt x="1" y="6185"/>
                  </a:lnTo>
                  <a:lnTo>
                    <a:pt x="3116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28"/>
            <p:cNvSpPr/>
            <p:nvPr/>
          </p:nvSpPr>
          <p:spPr>
            <a:xfrm>
              <a:off x="-2971674" y="3731614"/>
              <a:ext cx="813909" cy="141322"/>
            </a:xfrm>
            <a:custGeom>
              <a:rect b="b" l="l" r="r" t="t"/>
              <a:pathLst>
                <a:path extrusionOk="0" fill="none" h="9874" w="56867">
                  <a:moveTo>
                    <a:pt x="56867" y="1"/>
                  </a:moveTo>
                  <a:lnTo>
                    <a:pt x="48358" y="1"/>
                  </a:lnTo>
                  <a:lnTo>
                    <a:pt x="39849" y="1"/>
                  </a:lnTo>
                  <a:lnTo>
                    <a:pt x="31355" y="1"/>
                  </a:lnTo>
                  <a:lnTo>
                    <a:pt x="22846" y="1"/>
                  </a:lnTo>
                  <a:lnTo>
                    <a:pt x="14337" y="1"/>
                  </a:lnTo>
                  <a:lnTo>
                    <a:pt x="5828" y="1"/>
                  </a:lnTo>
                  <a:lnTo>
                    <a:pt x="0" y="9874"/>
                  </a:lnTo>
                  <a:lnTo>
                    <a:pt x="55689" y="9874"/>
                  </a:lnTo>
                  <a:lnTo>
                    <a:pt x="56867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28"/>
            <p:cNvSpPr/>
            <p:nvPr/>
          </p:nvSpPr>
          <p:spPr>
            <a:xfrm>
              <a:off x="-2808855" y="3756016"/>
              <a:ext cx="509783" cy="88537"/>
            </a:xfrm>
            <a:custGeom>
              <a:rect b="b" l="l" r="r" t="t"/>
              <a:pathLst>
                <a:path extrusionOk="0" h="6186" w="35618">
                  <a:moveTo>
                    <a:pt x="12710" y="1132"/>
                  </a:moveTo>
                  <a:lnTo>
                    <a:pt x="13299" y="1179"/>
                  </a:lnTo>
                  <a:lnTo>
                    <a:pt x="13810" y="1225"/>
                  </a:lnTo>
                  <a:lnTo>
                    <a:pt x="14260" y="1303"/>
                  </a:lnTo>
                  <a:lnTo>
                    <a:pt x="14616" y="1380"/>
                  </a:lnTo>
                  <a:lnTo>
                    <a:pt x="14756" y="1427"/>
                  </a:lnTo>
                  <a:lnTo>
                    <a:pt x="14864" y="1489"/>
                  </a:lnTo>
                  <a:lnTo>
                    <a:pt x="14957" y="1535"/>
                  </a:lnTo>
                  <a:lnTo>
                    <a:pt x="15019" y="1597"/>
                  </a:lnTo>
                  <a:lnTo>
                    <a:pt x="15035" y="1644"/>
                  </a:lnTo>
                  <a:lnTo>
                    <a:pt x="15035" y="1706"/>
                  </a:lnTo>
                  <a:lnTo>
                    <a:pt x="14988" y="1768"/>
                  </a:lnTo>
                  <a:lnTo>
                    <a:pt x="14926" y="1830"/>
                  </a:lnTo>
                  <a:lnTo>
                    <a:pt x="14818" y="1892"/>
                  </a:lnTo>
                  <a:lnTo>
                    <a:pt x="14694" y="1938"/>
                  </a:lnTo>
                  <a:lnTo>
                    <a:pt x="14539" y="1985"/>
                  </a:lnTo>
                  <a:lnTo>
                    <a:pt x="14353" y="2031"/>
                  </a:lnTo>
                  <a:lnTo>
                    <a:pt x="13934" y="2124"/>
                  </a:lnTo>
                  <a:lnTo>
                    <a:pt x="13423" y="2202"/>
                  </a:lnTo>
                  <a:lnTo>
                    <a:pt x="12850" y="2248"/>
                  </a:lnTo>
                  <a:lnTo>
                    <a:pt x="12245" y="2295"/>
                  </a:lnTo>
                  <a:lnTo>
                    <a:pt x="10943" y="2295"/>
                  </a:lnTo>
                  <a:lnTo>
                    <a:pt x="10354" y="2248"/>
                  </a:lnTo>
                  <a:lnTo>
                    <a:pt x="9827" y="2202"/>
                  </a:lnTo>
                  <a:lnTo>
                    <a:pt x="9378" y="2124"/>
                  </a:lnTo>
                  <a:lnTo>
                    <a:pt x="9037" y="2031"/>
                  </a:lnTo>
                  <a:lnTo>
                    <a:pt x="8897" y="1985"/>
                  </a:lnTo>
                  <a:lnTo>
                    <a:pt x="8773" y="1938"/>
                  </a:lnTo>
                  <a:lnTo>
                    <a:pt x="8696" y="1892"/>
                  </a:lnTo>
                  <a:lnTo>
                    <a:pt x="8634" y="1830"/>
                  </a:lnTo>
                  <a:lnTo>
                    <a:pt x="8618" y="1768"/>
                  </a:lnTo>
                  <a:lnTo>
                    <a:pt x="8634" y="1706"/>
                  </a:lnTo>
                  <a:lnTo>
                    <a:pt x="8665" y="1644"/>
                  </a:lnTo>
                  <a:lnTo>
                    <a:pt x="8742" y="1597"/>
                  </a:lnTo>
                  <a:lnTo>
                    <a:pt x="8851" y="1535"/>
                  </a:lnTo>
                  <a:lnTo>
                    <a:pt x="8975" y="1489"/>
                  </a:lnTo>
                  <a:lnTo>
                    <a:pt x="9145" y="1427"/>
                  </a:lnTo>
                  <a:lnTo>
                    <a:pt x="9316" y="1380"/>
                  </a:lnTo>
                  <a:lnTo>
                    <a:pt x="9750" y="1303"/>
                  </a:lnTo>
                  <a:lnTo>
                    <a:pt x="10246" y="1225"/>
                  </a:lnTo>
                  <a:lnTo>
                    <a:pt x="10819" y="1179"/>
                  </a:lnTo>
                  <a:lnTo>
                    <a:pt x="11424" y="1132"/>
                  </a:lnTo>
                  <a:close/>
                  <a:moveTo>
                    <a:pt x="25621" y="1132"/>
                  </a:moveTo>
                  <a:lnTo>
                    <a:pt x="26210" y="1179"/>
                  </a:lnTo>
                  <a:lnTo>
                    <a:pt x="26737" y="1225"/>
                  </a:lnTo>
                  <a:lnTo>
                    <a:pt x="27202" y="1303"/>
                  </a:lnTo>
                  <a:lnTo>
                    <a:pt x="27558" y="1380"/>
                  </a:lnTo>
                  <a:lnTo>
                    <a:pt x="27713" y="1427"/>
                  </a:lnTo>
                  <a:lnTo>
                    <a:pt x="27837" y="1489"/>
                  </a:lnTo>
                  <a:lnTo>
                    <a:pt x="27930" y="1535"/>
                  </a:lnTo>
                  <a:lnTo>
                    <a:pt x="27992" y="1597"/>
                  </a:lnTo>
                  <a:lnTo>
                    <a:pt x="28023" y="1644"/>
                  </a:lnTo>
                  <a:lnTo>
                    <a:pt x="28023" y="1706"/>
                  </a:lnTo>
                  <a:lnTo>
                    <a:pt x="27992" y="1768"/>
                  </a:lnTo>
                  <a:lnTo>
                    <a:pt x="27915" y="1830"/>
                  </a:lnTo>
                  <a:lnTo>
                    <a:pt x="27822" y="1892"/>
                  </a:lnTo>
                  <a:lnTo>
                    <a:pt x="27698" y="1938"/>
                  </a:lnTo>
                  <a:lnTo>
                    <a:pt x="27558" y="1985"/>
                  </a:lnTo>
                  <a:lnTo>
                    <a:pt x="27388" y="2031"/>
                  </a:lnTo>
                  <a:lnTo>
                    <a:pt x="26969" y="2124"/>
                  </a:lnTo>
                  <a:lnTo>
                    <a:pt x="26473" y="2202"/>
                  </a:lnTo>
                  <a:lnTo>
                    <a:pt x="25900" y="2248"/>
                  </a:lnTo>
                  <a:lnTo>
                    <a:pt x="25295" y="2295"/>
                  </a:lnTo>
                  <a:lnTo>
                    <a:pt x="23993" y="2295"/>
                  </a:lnTo>
                  <a:lnTo>
                    <a:pt x="23405" y="2248"/>
                  </a:lnTo>
                  <a:lnTo>
                    <a:pt x="22878" y="2202"/>
                  </a:lnTo>
                  <a:lnTo>
                    <a:pt x="22413" y="2124"/>
                  </a:lnTo>
                  <a:lnTo>
                    <a:pt x="22056" y="2031"/>
                  </a:lnTo>
                  <a:lnTo>
                    <a:pt x="21917" y="1985"/>
                  </a:lnTo>
                  <a:lnTo>
                    <a:pt x="21793" y="1938"/>
                  </a:lnTo>
                  <a:lnTo>
                    <a:pt x="21700" y="1892"/>
                  </a:lnTo>
                  <a:lnTo>
                    <a:pt x="21638" y="1830"/>
                  </a:lnTo>
                  <a:lnTo>
                    <a:pt x="21607" y="1768"/>
                  </a:lnTo>
                  <a:lnTo>
                    <a:pt x="21607" y="1706"/>
                  </a:lnTo>
                  <a:lnTo>
                    <a:pt x="21653" y="1644"/>
                  </a:lnTo>
                  <a:lnTo>
                    <a:pt x="21715" y="1597"/>
                  </a:lnTo>
                  <a:lnTo>
                    <a:pt x="21808" y="1535"/>
                  </a:lnTo>
                  <a:lnTo>
                    <a:pt x="21932" y="1489"/>
                  </a:lnTo>
                  <a:lnTo>
                    <a:pt x="22087" y="1427"/>
                  </a:lnTo>
                  <a:lnTo>
                    <a:pt x="22273" y="1380"/>
                  </a:lnTo>
                  <a:lnTo>
                    <a:pt x="22692" y="1303"/>
                  </a:lnTo>
                  <a:lnTo>
                    <a:pt x="23172" y="1225"/>
                  </a:lnTo>
                  <a:lnTo>
                    <a:pt x="23730" y="1179"/>
                  </a:lnTo>
                  <a:lnTo>
                    <a:pt x="24350" y="1132"/>
                  </a:lnTo>
                  <a:close/>
                  <a:moveTo>
                    <a:pt x="11641" y="3736"/>
                  </a:moveTo>
                  <a:lnTo>
                    <a:pt x="12230" y="3783"/>
                  </a:lnTo>
                  <a:lnTo>
                    <a:pt x="12772" y="3829"/>
                  </a:lnTo>
                  <a:lnTo>
                    <a:pt x="13222" y="3907"/>
                  </a:lnTo>
                  <a:lnTo>
                    <a:pt x="13407" y="3953"/>
                  </a:lnTo>
                  <a:lnTo>
                    <a:pt x="13578" y="4000"/>
                  </a:lnTo>
                  <a:lnTo>
                    <a:pt x="13733" y="4046"/>
                  </a:lnTo>
                  <a:lnTo>
                    <a:pt x="13841" y="4108"/>
                  </a:lnTo>
                  <a:lnTo>
                    <a:pt x="13934" y="4155"/>
                  </a:lnTo>
                  <a:lnTo>
                    <a:pt x="13996" y="4217"/>
                  </a:lnTo>
                  <a:lnTo>
                    <a:pt x="14012" y="4279"/>
                  </a:lnTo>
                  <a:lnTo>
                    <a:pt x="14012" y="4341"/>
                  </a:lnTo>
                  <a:lnTo>
                    <a:pt x="13965" y="4403"/>
                  </a:lnTo>
                  <a:lnTo>
                    <a:pt x="13888" y="4465"/>
                  </a:lnTo>
                  <a:lnTo>
                    <a:pt x="13795" y="4527"/>
                  </a:lnTo>
                  <a:lnTo>
                    <a:pt x="13655" y="4573"/>
                  </a:lnTo>
                  <a:lnTo>
                    <a:pt x="13500" y="4635"/>
                  </a:lnTo>
                  <a:lnTo>
                    <a:pt x="13315" y="4682"/>
                  </a:lnTo>
                  <a:lnTo>
                    <a:pt x="12881" y="4775"/>
                  </a:lnTo>
                  <a:lnTo>
                    <a:pt x="12354" y="4852"/>
                  </a:lnTo>
                  <a:lnTo>
                    <a:pt x="11780" y="4914"/>
                  </a:lnTo>
                  <a:lnTo>
                    <a:pt x="11145" y="4945"/>
                  </a:lnTo>
                  <a:lnTo>
                    <a:pt x="10478" y="4961"/>
                  </a:lnTo>
                  <a:lnTo>
                    <a:pt x="9812" y="4945"/>
                  </a:lnTo>
                  <a:lnTo>
                    <a:pt x="9207" y="4914"/>
                  </a:lnTo>
                  <a:lnTo>
                    <a:pt x="8680" y="4852"/>
                  </a:lnTo>
                  <a:lnTo>
                    <a:pt x="8231" y="4775"/>
                  </a:lnTo>
                  <a:lnTo>
                    <a:pt x="8029" y="4728"/>
                  </a:lnTo>
                  <a:lnTo>
                    <a:pt x="7859" y="4682"/>
                  </a:lnTo>
                  <a:lnTo>
                    <a:pt x="7719" y="4635"/>
                  </a:lnTo>
                  <a:lnTo>
                    <a:pt x="7611" y="4573"/>
                  </a:lnTo>
                  <a:lnTo>
                    <a:pt x="7518" y="4527"/>
                  </a:lnTo>
                  <a:lnTo>
                    <a:pt x="7471" y="4465"/>
                  </a:lnTo>
                  <a:lnTo>
                    <a:pt x="7440" y="4403"/>
                  </a:lnTo>
                  <a:lnTo>
                    <a:pt x="7456" y="4341"/>
                  </a:lnTo>
                  <a:lnTo>
                    <a:pt x="7502" y="4279"/>
                  </a:lnTo>
                  <a:lnTo>
                    <a:pt x="7580" y="4217"/>
                  </a:lnTo>
                  <a:lnTo>
                    <a:pt x="7688" y="4155"/>
                  </a:lnTo>
                  <a:lnTo>
                    <a:pt x="7812" y="4108"/>
                  </a:lnTo>
                  <a:lnTo>
                    <a:pt x="7983" y="4046"/>
                  </a:lnTo>
                  <a:lnTo>
                    <a:pt x="8169" y="4000"/>
                  </a:lnTo>
                  <a:lnTo>
                    <a:pt x="8603" y="3907"/>
                  </a:lnTo>
                  <a:lnTo>
                    <a:pt x="9114" y="3829"/>
                  </a:lnTo>
                  <a:lnTo>
                    <a:pt x="9703" y="3783"/>
                  </a:lnTo>
                  <a:lnTo>
                    <a:pt x="10323" y="3736"/>
                  </a:lnTo>
                  <a:close/>
                  <a:moveTo>
                    <a:pt x="24861" y="3736"/>
                  </a:moveTo>
                  <a:lnTo>
                    <a:pt x="25466" y="3783"/>
                  </a:lnTo>
                  <a:lnTo>
                    <a:pt x="26008" y="3829"/>
                  </a:lnTo>
                  <a:lnTo>
                    <a:pt x="26473" y="3907"/>
                  </a:lnTo>
                  <a:lnTo>
                    <a:pt x="26845" y="4000"/>
                  </a:lnTo>
                  <a:lnTo>
                    <a:pt x="26985" y="4046"/>
                  </a:lnTo>
                  <a:lnTo>
                    <a:pt x="27109" y="4108"/>
                  </a:lnTo>
                  <a:lnTo>
                    <a:pt x="27202" y="4155"/>
                  </a:lnTo>
                  <a:lnTo>
                    <a:pt x="27279" y="4217"/>
                  </a:lnTo>
                  <a:lnTo>
                    <a:pt x="27310" y="4279"/>
                  </a:lnTo>
                  <a:lnTo>
                    <a:pt x="27310" y="4341"/>
                  </a:lnTo>
                  <a:lnTo>
                    <a:pt x="27279" y="4403"/>
                  </a:lnTo>
                  <a:lnTo>
                    <a:pt x="27202" y="4465"/>
                  </a:lnTo>
                  <a:lnTo>
                    <a:pt x="27109" y="4527"/>
                  </a:lnTo>
                  <a:lnTo>
                    <a:pt x="26985" y="4573"/>
                  </a:lnTo>
                  <a:lnTo>
                    <a:pt x="26830" y="4635"/>
                  </a:lnTo>
                  <a:lnTo>
                    <a:pt x="26644" y="4682"/>
                  </a:lnTo>
                  <a:lnTo>
                    <a:pt x="26225" y="4775"/>
                  </a:lnTo>
                  <a:lnTo>
                    <a:pt x="25714" y="4852"/>
                  </a:lnTo>
                  <a:lnTo>
                    <a:pt x="25140" y="4914"/>
                  </a:lnTo>
                  <a:lnTo>
                    <a:pt x="24505" y="4945"/>
                  </a:lnTo>
                  <a:lnTo>
                    <a:pt x="23838" y="4961"/>
                  </a:lnTo>
                  <a:lnTo>
                    <a:pt x="23188" y="4945"/>
                  </a:lnTo>
                  <a:lnTo>
                    <a:pt x="22568" y="4914"/>
                  </a:lnTo>
                  <a:lnTo>
                    <a:pt x="22025" y="4852"/>
                  </a:lnTo>
                  <a:lnTo>
                    <a:pt x="21576" y="4775"/>
                  </a:lnTo>
                  <a:lnTo>
                    <a:pt x="21374" y="4728"/>
                  </a:lnTo>
                  <a:lnTo>
                    <a:pt x="21204" y="4682"/>
                  </a:lnTo>
                  <a:lnTo>
                    <a:pt x="21049" y="4635"/>
                  </a:lnTo>
                  <a:lnTo>
                    <a:pt x="20925" y="4573"/>
                  </a:lnTo>
                  <a:lnTo>
                    <a:pt x="20832" y="4527"/>
                  </a:lnTo>
                  <a:lnTo>
                    <a:pt x="20770" y="4465"/>
                  </a:lnTo>
                  <a:lnTo>
                    <a:pt x="20739" y="4403"/>
                  </a:lnTo>
                  <a:lnTo>
                    <a:pt x="20754" y="4341"/>
                  </a:lnTo>
                  <a:lnTo>
                    <a:pt x="20785" y="4279"/>
                  </a:lnTo>
                  <a:lnTo>
                    <a:pt x="20863" y="4217"/>
                  </a:lnTo>
                  <a:lnTo>
                    <a:pt x="20956" y="4155"/>
                  </a:lnTo>
                  <a:lnTo>
                    <a:pt x="21080" y="4108"/>
                  </a:lnTo>
                  <a:lnTo>
                    <a:pt x="21235" y="4046"/>
                  </a:lnTo>
                  <a:lnTo>
                    <a:pt x="21421" y="4000"/>
                  </a:lnTo>
                  <a:lnTo>
                    <a:pt x="21855" y="3907"/>
                  </a:lnTo>
                  <a:lnTo>
                    <a:pt x="22351" y="3829"/>
                  </a:lnTo>
                  <a:lnTo>
                    <a:pt x="22924" y="3783"/>
                  </a:lnTo>
                  <a:lnTo>
                    <a:pt x="23544" y="3736"/>
                  </a:lnTo>
                  <a:close/>
                  <a:moveTo>
                    <a:pt x="3116" y="1"/>
                  </a:moveTo>
                  <a:lnTo>
                    <a:pt x="1" y="6185"/>
                  </a:lnTo>
                  <a:lnTo>
                    <a:pt x="34331" y="6185"/>
                  </a:lnTo>
                  <a:lnTo>
                    <a:pt x="35618" y="1"/>
                  </a:lnTo>
                  <a:close/>
                </a:path>
              </a:pathLst>
            </a:custGeom>
            <a:solidFill>
              <a:srgbClr val="FDFF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28"/>
            <p:cNvSpPr/>
            <p:nvPr/>
          </p:nvSpPr>
          <p:spPr>
            <a:xfrm>
              <a:off x="-2702370" y="3809488"/>
              <a:ext cx="94062" cy="17533"/>
            </a:xfrm>
            <a:custGeom>
              <a:rect b="b" l="l" r="r" t="t"/>
              <a:pathLst>
                <a:path extrusionOk="0" fill="none" h="1225" w="6572">
                  <a:moveTo>
                    <a:pt x="16" y="605"/>
                  </a:moveTo>
                  <a:lnTo>
                    <a:pt x="16" y="605"/>
                  </a:lnTo>
                  <a:lnTo>
                    <a:pt x="62" y="543"/>
                  </a:lnTo>
                  <a:lnTo>
                    <a:pt x="140" y="481"/>
                  </a:lnTo>
                  <a:lnTo>
                    <a:pt x="248" y="419"/>
                  </a:lnTo>
                  <a:lnTo>
                    <a:pt x="372" y="372"/>
                  </a:lnTo>
                  <a:lnTo>
                    <a:pt x="372" y="372"/>
                  </a:lnTo>
                  <a:lnTo>
                    <a:pt x="543" y="310"/>
                  </a:lnTo>
                  <a:lnTo>
                    <a:pt x="729" y="264"/>
                  </a:lnTo>
                  <a:lnTo>
                    <a:pt x="1163" y="171"/>
                  </a:lnTo>
                  <a:lnTo>
                    <a:pt x="1163" y="171"/>
                  </a:lnTo>
                  <a:lnTo>
                    <a:pt x="1674" y="93"/>
                  </a:lnTo>
                  <a:lnTo>
                    <a:pt x="2263" y="47"/>
                  </a:lnTo>
                  <a:lnTo>
                    <a:pt x="2263" y="47"/>
                  </a:lnTo>
                  <a:lnTo>
                    <a:pt x="2883" y="0"/>
                  </a:lnTo>
                  <a:lnTo>
                    <a:pt x="3550" y="0"/>
                  </a:lnTo>
                  <a:lnTo>
                    <a:pt x="3550" y="0"/>
                  </a:lnTo>
                  <a:lnTo>
                    <a:pt x="4201" y="0"/>
                  </a:lnTo>
                  <a:lnTo>
                    <a:pt x="4790" y="47"/>
                  </a:lnTo>
                  <a:lnTo>
                    <a:pt x="4790" y="47"/>
                  </a:lnTo>
                  <a:lnTo>
                    <a:pt x="5332" y="93"/>
                  </a:lnTo>
                  <a:lnTo>
                    <a:pt x="5782" y="171"/>
                  </a:lnTo>
                  <a:lnTo>
                    <a:pt x="5782" y="171"/>
                  </a:lnTo>
                  <a:lnTo>
                    <a:pt x="5967" y="217"/>
                  </a:lnTo>
                  <a:lnTo>
                    <a:pt x="6138" y="264"/>
                  </a:lnTo>
                  <a:lnTo>
                    <a:pt x="6293" y="310"/>
                  </a:lnTo>
                  <a:lnTo>
                    <a:pt x="6401" y="372"/>
                  </a:lnTo>
                  <a:lnTo>
                    <a:pt x="6401" y="372"/>
                  </a:lnTo>
                  <a:lnTo>
                    <a:pt x="6494" y="419"/>
                  </a:lnTo>
                  <a:lnTo>
                    <a:pt x="6556" y="481"/>
                  </a:lnTo>
                  <a:lnTo>
                    <a:pt x="6572" y="543"/>
                  </a:lnTo>
                  <a:lnTo>
                    <a:pt x="6572" y="605"/>
                  </a:lnTo>
                  <a:lnTo>
                    <a:pt x="6572" y="605"/>
                  </a:lnTo>
                  <a:lnTo>
                    <a:pt x="6525" y="667"/>
                  </a:lnTo>
                  <a:lnTo>
                    <a:pt x="6448" y="729"/>
                  </a:lnTo>
                  <a:lnTo>
                    <a:pt x="6355" y="791"/>
                  </a:lnTo>
                  <a:lnTo>
                    <a:pt x="6215" y="837"/>
                  </a:lnTo>
                  <a:lnTo>
                    <a:pt x="6215" y="837"/>
                  </a:lnTo>
                  <a:lnTo>
                    <a:pt x="6060" y="899"/>
                  </a:lnTo>
                  <a:lnTo>
                    <a:pt x="5875" y="946"/>
                  </a:lnTo>
                  <a:lnTo>
                    <a:pt x="5441" y="1039"/>
                  </a:lnTo>
                  <a:lnTo>
                    <a:pt x="5441" y="1039"/>
                  </a:lnTo>
                  <a:lnTo>
                    <a:pt x="4914" y="1116"/>
                  </a:lnTo>
                  <a:lnTo>
                    <a:pt x="4340" y="1178"/>
                  </a:lnTo>
                  <a:lnTo>
                    <a:pt x="4340" y="1178"/>
                  </a:lnTo>
                  <a:lnTo>
                    <a:pt x="3705" y="1209"/>
                  </a:lnTo>
                  <a:lnTo>
                    <a:pt x="3038" y="1225"/>
                  </a:lnTo>
                  <a:lnTo>
                    <a:pt x="3038" y="1225"/>
                  </a:lnTo>
                  <a:lnTo>
                    <a:pt x="2372" y="1209"/>
                  </a:lnTo>
                  <a:lnTo>
                    <a:pt x="1767" y="1178"/>
                  </a:lnTo>
                  <a:lnTo>
                    <a:pt x="1767" y="1178"/>
                  </a:lnTo>
                  <a:lnTo>
                    <a:pt x="1240" y="1116"/>
                  </a:lnTo>
                  <a:lnTo>
                    <a:pt x="791" y="1039"/>
                  </a:lnTo>
                  <a:lnTo>
                    <a:pt x="791" y="1039"/>
                  </a:lnTo>
                  <a:lnTo>
                    <a:pt x="589" y="992"/>
                  </a:lnTo>
                  <a:lnTo>
                    <a:pt x="419" y="946"/>
                  </a:lnTo>
                  <a:lnTo>
                    <a:pt x="279" y="899"/>
                  </a:lnTo>
                  <a:lnTo>
                    <a:pt x="171" y="837"/>
                  </a:lnTo>
                  <a:lnTo>
                    <a:pt x="171" y="837"/>
                  </a:lnTo>
                  <a:lnTo>
                    <a:pt x="78" y="791"/>
                  </a:lnTo>
                  <a:lnTo>
                    <a:pt x="31" y="729"/>
                  </a:lnTo>
                  <a:lnTo>
                    <a:pt x="0" y="667"/>
                  </a:lnTo>
                  <a:lnTo>
                    <a:pt x="16" y="605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28"/>
            <p:cNvSpPr/>
            <p:nvPr/>
          </p:nvSpPr>
          <p:spPr>
            <a:xfrm>
              <a:off x="-2512042" y="3809488"/>
              <a:ext cx="94076" cy="17533"/>
            </a:xfrm>
            <a:custGeom>
              <a:rect b="b" l="l" r="r" t="t"/>
              <a:pathLst>
                <a:path extrusionOk="0" fill="none" h="1225" w="6573">
                  <a:moveTo>
                    <a:pt x="16" y="605"/>
                  </a:moveTo>
                  <a:lnTo>
                    <a:pt x="16" y="605"/>
                  </a:lnTo>
                  <a:lnTo>
                    <a:pt x="47" y="543"/>
                  </a:lnTo>
                  <a:lnTo>
                    <a:pt x="125" y="481"/>
                  </a:lnTo>
                  <a:lnTo>
                    <a:pt x="218" y="419"/>
                  </a:lnTo>
                  <a:lnTo>
                    <a:pt x="342" y="372"/>
                  </a:lnTo>
                  <a:lnTo>
                    <a:pt x="342" y="372"/>
                  </a:lnTo>
                  <a:lnTo>
                    <a:pt x="497" y="310"/>
                  </a:lnTo>
                  <a:lnTo>
                    <a:pt x="683" y="264"/>
                  </a:lnTo>
                  <a:lnTo>
                    <a:pt x="1117" y="171"/>
                  </a:lnTo>
                  <a:lnTo>
                    <a:pt x="1117" y="171"/>
                  </a:lnTo>
                  <a:lnTo>
                    <a:pt x="1613" y="93"/>
                  </a:lnTo>
                  <a:lnTo>
                    <a:pt x="2186" y="47"/>
                  </a:lnTo>
                  <a:lnTo>
                    <a:pt x="2186" y="47"/>
                  </a:lnTo>
                  <a:lnTo>
                    <a:pt x="2806" y="0"/>
                  </a:lnTo>
                  <a:lnTo>
                    <a:pt x="3472" y="0"/>
                  </a:lnTo>
                  <a:lnTo>
                    <a:pt x="3472" y="0"/>
                  </a:lnTo>
                  <a:lnTo>
                    <a:pt x="4123" y="0"/>
                  </a:lnTo>
                  <a:lnTo>
                    <a:pt x="4728" y="47"/>
                  </a:lnTo>
                  <a:lnTo>
                    <a:pt x="4728" y="47"/>
                  </a:lnTo>
                  <a:lnTo>
                    <a:pt x="5270" y="93"/>
                  </a:lnTo>
                  <a:lnTo>
                    <a:pt x="5735" y="171"/>
                  </a:lnTo>
                  <a:lnTo>
                    <a:pt x="5735" y="171"/>
                  </a:lnTo>
                  <a:lnTo>
                    <a:pt x="6107" y="264"/>
                  </a:lnTo>
                  <a:lnTo>
                    <a:pt x="6247" y="310"/>
                  </a:lnTo>
                  <a:lnTo>
                    <a:pt x="6371" y="372"/>
                  </a:lnTo>
                  <a:lnTo>
                    <a:pt x="6371" y="372"/>
                  </a:lnTo>
                  <a:lnTo>
                    <a:pt x="6464" y="419"/>
                  </a:lnTo>
                  <a:lnTo>
                    <a:pt x="6541" y="481"/>
                  </a:lnTo>
                  <a:lnTo>
                    <a:pt x="6572" y="543"/>
                  </a:lnTo>
                  <a:lnTo>
                    <a:pt x="6572" y="605"/>
                  </a:lnTo>
                  <a:lnTo>
                    <a:pt x="6572" y="605"/>
                  </a:lnTo>
                  <a:lnTo>
                    <a:pt x="6541" y="667"/>
                  </a:lnTo>
                  <a:lnTo>
                    <a:pt x="6464" y="729"/>
                  </a:lnTo>
                  <a:lnTo>
                    <a:pt x="6371" y="791"/>
                  </a:lnTo>
                  <a:lnTo>
                    <a:pt x="6247" y="837"/>
                  </a:lnTo>
                  <a:lnTo>
                    <a:pt x="6247" y="837"/>
                  </a:lnTo>
                  <a:lnTo>
                    <a:pt x="6092" y="899"/>
                  </a:lnTo>
                  <a:lnTo>
                    <a:pt x="5906" y="946"/>
                  </a:lnTo>
                  <a:lnTo>
                    <a:pt x="5487" y="1039"/>
                  </a:lnTo>
                  <a:lnTo>
                    <a:pt x="5487" y="1039"/>
                  </a:lnTo>
                  <a:lnTo>
                    <a:pt x="4976" y="1116"/>
                  </a:lnTo>
                  <a:lnTo>
                    <a:pt x="4402" y="1178"/>
                  </a:lnTo>
                  <a:lnTo>
                    <a:pt x="4402" y="1178"/>
                  </a:lnTo>
                  <a:lnTo>
                    <a:pt x="3767" y="1209"/>
                  </a:lnTo>
                  <a:lnTo>
                    <a:pt x="3100" y="1225"/>
                  </a:lnTo>
                  <a:lnTo>
                    <a:pt x="3100" y="1225"/>
                  </a:lnTo>
                  <a:lnTo>
                    <a:pt x="2450" y="1209"/>
                  </a:lnTo>
                  <a:lnTo>
                    <a:pt x="1830" y="1178"/>
                  </a:lnTo>
                  <a:lnTo>
                    <a:pt x="1830" y="1178"/>
                  </a:lnTo>
                  <a:lnTo>
                    <a:pt x="1287" y="1116"/>
                  </a:lnTo>
                  <a:lnTo>
                    <a:pt x="838" y="1039"/>
                  </a:lnTo>
                  <a:lnTo>
                    <a:pt x="838" y="1039"/>
                  </a:lnTo>
                  <a:lnTo>
                    <a:pt x="636" y="992"/>
                  </a:lnTo>
                  <a:lnTo>
                    <a:pt x="466" y="946"/>
                  </a:lnTo>
                  <a:lnTo>
                    <a:pt x="311" y="899"/>
                  </a:lnTo>
                  <a:lnTo>
                    <a:pt x="187" y="837"/>
                  </a:lnTo>
                  <a:lnTo>
                    <a:pt x="187" y="837"/>
                  </a:lnTo>
                  <a:lnTo>
                    <a:pt x="94" y="791"/>
                  </a:lnTo>
                  <a:lnTo>
                    <a:pt x="32" y="729"/>
                  </a:lnTo>
                  <a:lnTo>
                    <a:pt x="1" y="667"/>
                  </a:lnTo>
                  <a:lnTo>
                    <a:pt x="16" y="605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28"/>
            <p:cNvSpPr/>
            <p:nvPr/>
          </p:nvSpPr>
          <p:spPr>
            <a:xfrm>
              <a:off x="-2685509" y="3772218"/>
              <a:ext cx="91843" cy="16645"/>
            </a:xfrm>
            <a:custGeom>
              <a:rect b="b" l="l" r="r" t="t"/>
              <a:pathLst>
                <a:path extrusionOk="0" fill="none" h="1163" w="6417">
                  <a:moveTo>
                    <a:pt x="16" y="574"/>
                  </a:moveTo>
                  <a:lnTo>
                    <a:pt x="16" y="574"/>
                  </a:lnTo>
                  <a:lnTo>
                    <a:pt x="47" y="512"/>
                  </a:lnTo>
                  <a:lnTo>
                    <a:pt x="124" y="465"/>
                  </a:lnTo>
                  <a:lnTo>
                    <a:pt x="233" y="403"/>
                  </a:lnTo>
                  <a:lnTo>
                    <a:pt x="357" y="357"/>
                  </a:lnTo>
                  <a:lnTo>
                    <a:pt x="357" y="357"/>
                  </a:lnTo>
                  <a:lnTo>
                    <a:pt x="527" y="295"/>
                  </a:lnTo>
                  <a:lnTo>
                    <a:pt x="698" y="248"/>
                  </a:lnTo>
                  <a:lnTo>
                    <a:pt x="1132" y="171"/>
                  </a:lnTo>
                  <a:lnTo>
                    <a:pt x="1132" y="171"/>
                  </a:lnTo>
                  <a:lnTo>
                    <a:pt x="1628" y="93"/>
                  </a:lnTo>
                  <a:lnTo>
                    <a:pt x="2201" y="47"/>
                  </a:lnTo>
                  <a:lnTo>
                    <a:pt x="2201" y="47"/>
                  </a:lnTo>
                  <a:lnTo>
                    <a:pt x="2806" y="0"/>
                  </a:lnTo>
                  <a:lnTo>
                    <a:pt x="3457" y="0"/>
                  </a:lnTo>
                  <a:lnTo>
                    <a:pt x="3457" y="0"/>
                  </a:lnTo>
                  <a:lnTo>
                    <a:pt x="4092" y="0"/>
                  </a:lnTo>
                  <a:lnTo>
                    <a:pt x="4681" y="47"/>
                  </a:lnTo>
                  <a:lnTo>
                    <a:pt x="4681" y="47"/>
                  </a:lnTo>
                  <a:lnTo>
                    <a:pt x="5192" y="93"/>
                  </a:lnTo>
                  <a:lnTo>
                    <a:pt x="5642" y="171"/>
                  </a:lnTo>
                  <a:lnTo>
                    <a:pt x="5642" y="171"/>
                  </a:lnTo>
                  <a:lnTo>
                    <a:pt x="5998" y="248"/>
                  </a:lnTo>
                  <a:lnTo>
                    <a:pt x="6138" y="295"/>
                  </a:lnTo>
                  <a:lnTo>
                    <a:pt x="6246" y="357"/>
                  </a:lnTo>
                  <a:lnTo>
                    <a:pt x="6246" y="357"/>
                  </a:lnTo>
                  <a:lnTo>
                    <a:pt x="6339" y="403"/>
                  </a:lnTo>
                  <a:lnTo>
                    <a:pt x="6401" y="465"/>
                  </a:lnTo>
                  <a:lnTo>
                    <a:pt x="6417" y="512"/>
                  </a:lnTo>
                  <a:lnTo>
                    <a:pt x="6417" y="574"/>
                  </a:lnTo>
                  <a:lnTo>
                    <a:pt x="6417" y="574"/>
                  </a:lnTo>
                  <a:lnTo>
                    <a:pt x="6370" y="636"/>
                  </a:lnTo>
                  <a:lnTo>
                    <a:pt x="6308" y="698"/>
                  </a:lnTo>
                  <a:lnTo>
                    <a:pt x="6200" y="760"/>
                  </a:lnTo>
                  <a:lnTo>
                    <a:pt x="6076" y="806"/>
                  </a:lnTo>
                  <a:lnTo>
                    <a:pt x="6076" y="806"/>
                  </a:lnTo>
                  <a:lnTo>
                    <a:pt x="5921" y="853"/>
                  </a:lnTo>
                  <a:lnTo>
                    <a:pt x="5735" y="899"/>
                  </a:lnTo>
                  <a:lnTo>
                    <a:pt x="5316" y="992"/>
                  </a:lnTo>
                  <a:lnTo>
                    <a:pt x="5316" y="992"/>
                  </a:lnTo>
                  <a:lnTo>
                    <a:pt x="4805" y="1070"/>
                  </a:lnTo>
                  <a:lnTo>
                    <a:pt x="4232" y="1116"/>
                  </a:lnTo>
                  <a:lnTo>
                    <a:pt x="4232" y="1116"/>
                  </a:lnTo>
                  <a:lnTo>
                    <a:pt x="3627" y="1163"/>
                  </a:lnTo>
                  <a:lnTo>
                    <a:pt x="2961" y="1163"/>
                  </a:lnTo>
                  <a:lnTo>
                    <a:pt x="2961" y="1163"/>
                  </a:lnTo>
                  <a:lnTo>
                    <a:pt x="2325" y="1163"/>
                  </a:lnTo>
                  <a:lnTo>
                    <a:pt x="1736" y="1116"/>
                  </a:lnTo>
                  <a:lnTo>
                    <a:pt x="1736" y="1116"/>
                  </a:lnTo>
                  <a:lnTo>
                    <a:pt x="1209" y="1070"/>
                  </a:lnTo>
                  <a:lnTo>
                    <a:pt x="760" y="992"/>
                  </a:lnTo>
                  <a:lnTo>
                    <a:pt x="760" y="992"/>
                  </a:lnTo>
                  <a:lnTo>
                    <a:pt x="419" y="899"/>
                  </a:lnTo>
                  <a:lnTo>
                    <a:pt x="279" y="853"/>
                  </a:lnTo>
                  <a:lnTo>
                    <a:pt x="155" y="806"/>
                  </a:lnTo>
                  <a:lnTo>
                    <a:pt x="155" y="806"/>
                  </a:lnTo>
                  <a:lnTo>
                    <a:pt x="78" y="760"/>
                  </a:lnTo>
                  <a:lnTo>
                    <a:pt x="16" y="698"/>
                  </a:lnTo>
                  <a:lnTo>
                    <a:pt x="0" y="636"/>
                  </a:lnTo>
                  <a:lnTo>
                    <a:pt x="16" y="574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28"/>
            <p:cNvSpPr/>
            <p:nvPr/>
          </p:nvSpPr>
          <p:spPr>
            <a:xfrm>
              <a:off x="-2499619" y="3772218"/>
              <a:ext cx="91858" cy="16645"/>
            </a:xfrm>
            <a:custGeom>
              <a:rect b="b" l="l" r="r" t="t"/>
              <a:pathLst>
                <a:path extrusionOk="0" fill="none" h="1163" w="6418">
                  <a:moveTo>
                    <a:pt x="1" y="574"/>
                  </a:moveTo>
                  <a:lnTo>
                    <a:pt x="1" y="574"/>
                  </a:lnTo>
                  <a:lnTo>
                    <a:pt x="47" y="512"/>
                  </a:lnTo>
                  <a:lnTo>
                    <a:pt x="109" y="465"/>
                  </a:lnTo>
                  <a:lnTo>
                    <a:pt x="202" y="403"/>
                  </a:lnTo>
                  <a:lnTo>
                    <a:pt x="326" y="357"/>
                  </a:lnTo>
                  <a:lnTo>
                    <a:pt x="326" y="357"/>
                  </a:lnTo>
                  <a:lnTo>
                    <a:pt x="481" y="295"/>
                  </a:lnTo>
                  <a:lnTo>
                    <a:pt x="667" y="248"/>
                  </a:lnTo>
                  <a:lnTo>
                    <a:pt x="1086" y="171"/>
                  </a:lnTo>
                  <a:lnTo>
                    <a:pt x="1086" y="171"/>
                  </a:lnTo>
                  <a:lnTo>
                    <a:pt x="1566" y="93"/>
                  </a:lnTo>
                  <a:lnTo>
                    <a:pt x="2124" y="47"/>
                  </a:lnTo>
                  <a:lnTo>
                    <a:pt x="2124" y="47"/>
                  </a:lnTo>
                  <a:lnTo>
                    <a:pt x="2744" y="0"/>
                  </a:lnTo>
                  <a:lnTo>
                    <a:pt x="3379" y="0"/>
                  </a:lnTo>
                  <a:lnTo>
                    <a:pt x="3379" y="0"/>
                  </a:lnTo>
                  <a:lnTo>
                    <a:pt x="4015" y="0"/>
                  </a:lnTo>
                  <a:lnTo>
                    <a:pt x="4604" y="47"/>
                  </a:lnTo>
                  <a:lnTo>
                    <a:pt x="4604" y="47"/>
                  </a:lnTo>
                  <a:lnTo>
                    <a:pt x="5131" y="93"/>
                  </a:lnTo>
                  <a:lnTo>
                    <a:pt x="5596" y="171"/>
                  </a:lnTo>
                  <a:lnTo>
                    <a:pt x="5596" y="171"/>
                  </a:lnTo>
                  <a:lnTo>
                    <a:pt x="5952" y="248"/>
                  </a:lnTo>
                  <a:lnTo>
                    <a:pt x="6107" y="295"/>
                  </a:lnTo>
                  <a:lnTo>
                    <a:pt x="6231" y="357"/>
                  </a:lnTo>
                  <a:lnTo>
                    <a:pt x="6231" y="357"/>
                  </a:lnTo>
                  <a:lnTo>
                    <a:pt x="6324" y="403"/>
                  </a:lnTo>
                  <a:lnTo>
                    <a:pt x="6386" y="465"/>
                  </a:lnTo>
                  <a:lnTo>
                    <a:pt x="6417" y="512"/>
                  </a:lnTo>
                  <a:lnTo>
                    <a:pt x="6417" y="574"/>
                  </a:lnTo>
                  <a:lnTo>
                    <a:pt x="6417" y="574"/>
                  </a:lnTo>
                  <a:lnTo>
                    <a:pt x="6386" y="636"/>
                  </a:lnTo>
                  <a:lnTo>
                    <a:pt x="6309" y="698"/>
                  </a:lnTo>
                  <a:lnTo>
                    <a:pt x="6216" y="760"/>
                  </a:lnTo>
                  <a:lnTo>
                    <a:pt x="6092" y="806"/>
                  </a:lnTo>
                  <a:lnTo>
                    <a:pt x="6092" y="806"/>
                  </a:lnTo>
                  <a:lnTo>
                    <a:pt x="5952" y="853"/>
                  </a:lnTo>
                  <a:lnTo>
                    <a:pt x="5782" y="899"/>
                  </a:lnTo>
                  <a:lnTo>
                    <a:pt x="5363" y="992"/>
                  </a:lnTo>
                  <a:lnTo>
                    <a:pt x="5363" y="992"/>
                  </a:lnTo>
                  <a:lnTo>
                    <a:pt x="4867" y="1070"/>
                  </a:lnTo>
                  <a:lnTo>
                    <a:pt x="4294" y="1116"/>
                  </a:lnTo>
                  <a:lnTo>
                    <a:pt x="4294" y="1116"/>
                  </a:lnTo>
                  <a:lnTo>
                    <a:pt x="3689" y="1163"/>
                  </a:lnTo>
                  <a:lnTo>
                    <a:pt x="3038" y="1163"/>
                  </a:lnTo>
                  <a:lnTo>
                    <a:pt x="3038" y="1163"/>
                  </a:lnTo>
                  <a:lnTo>
                    <a:pt x="2387" y="1163"/>
                  </a:lnTo>
                  <a:lnTo>
                    <a:pt x="1799" y="1116"/>
                  </a:lnTo>
                  <a:lnTo>
                    <a:pt x="1799" y="1116"/>
                  </a:lnTo>
                  <a:lnTo>
                    <a:pt x="1272" y="1070"/>
                  </a:lnTo>
                  <a:lnTo>
                    <a:pt x="807" y="992"/>
                  </a:lnTo>
                  <a:lnTo>
                    <a:pt x="807" y="992"/>
                  </a:lnTo>
                  <a:lnTo>
                    <a:pt x="450" y="899"/>
                  </a:lnTo>
                  <a:lnTo>
                    <a:pt x="311" y="853"/>
                  </a:lnTo>
                  <a:lnTo>
                    <a:pt x="187" y="806"/>
                  </a:lnTo>
                  <a:lnTo>
                    <a:pt x="187" y="806"/>
                  </a:lnTo>
                  <a:lnTo>
                    <a:pt x="94" y="760"/>
                  </a:lnTo>
                  <a:lnTo>
                    <a:pt x="32" y="698"/>
                  </a:lnTo>
                  <a:lnTo>
                    <a:pt x="1" y="636"/>
                  </a:lnTo>
                  <a:lnTo>
                    <a:pt x="1" y="574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28"/>
            <p:cNvSpPr/>
            <p:nvPr/>
          </p:nvSpPr>
          <p:spPr>
            <a:xfrm>
              <a:off x="-2808855" y="3756016"/>
              <a:ext cx="509783" cy="88537"/>
            </a:xfrm>
            <a:custGeom>
              <a:rect b="b" l="l" r="r" t="t"/>
              <a:pathLst>
                <a:path extrusionOk="0" fill="none" h="6186" w="35618">
                  <a:moveTo>
                    <a:pt x="35618" y="1"/>
                  </a:moveTo>
                  <a:lnTo>
                    <a:pt x="3116" y="1"/>
                  </a:lnTo>
                  <a:lnTo>
                    <a:pt x="1" y="6185"/>
                  </a:lnTo>
                  <a:lnTo>
                    <a:pt x="34331" y="6185"/>
                  </a:lnTo>
                  <a:lnTo>
                    <a:pt x="35618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28"/>
            <p:cNvSpPr/>
            <p:nvPr/>
          </p:nvSpPr>
          <p:spPr>
            <a:xfrm>
              <a:off x="-2685509" y="3772218"/>
              <a:ext cx="91843" cy="16645"/>
            </a:xfrm>
            <a:custGeom>
              <a:rect b="b" l="l" r="r" t="t"/>
              <a:pathLst>
                <a:path extrusionOk="0" h="1163" w="6417">
                  <a:moveTo>
                    <a:pt x="2806" y="0"/>
                  </a:moveTo>
                  <a:lnTo>
                    <a:pt x="2201" y="47"/>
                  </a:lnTo>
                  <a:lnTo>
                    <a:pt x="1628" y="93"/>
                  </a:lnTo>
                  <a:lnTo>
                    <a:pt x="1132" y="171"/>
                  </a:lnTo>
                  <a:lnTo>
                    <a:pt x="698" y="248"/>
                  </a:lnTo>
                  <a:lnTo>
                    <a:pt x="527" y="295"/>
                  </a:lnTo>
                  <a:lnTo>
                    <a:pt x="357" y="357"/>
                  </a:lnTo>
                  <a:lnTo>
                    <a:pt x="233" y="403"/>
                  </a:lnTo>
                  <a:lnTo>
                    <a:pt x="124" y="465"/>
                  </a:lnTo>
                  <a:lnTo>
                    <a:pt x="47" y="512"/>
                  </a:lnTo>
                  <a:lnTo>
                    <a:pt x="16" y="574"/>
                  </a:lnTo>
                  <a:lnTo>
                    <a:pt x="0" y="636"/>
                  </a:lnTo>
                  <a:lnTo>
                    <a:pt x="16" y="698"/>
                  </a:lnTo>
                  <a:lnTo>
                    <a:pt x="78" y="760"/>
                  </a:lnTo>
                  <a:lnTo>
                    <a:pt x="155" y="806"/>
                  </a:lnTo>
                  <a:lnTo>
                    <a:pt x="279" y="853"/>
                  </a:lnTo>
                  <a:lnTo>
                    <a:pt x="419" y="899"/>
                  </a:lnTo>
                  <a:lnTo>
                    <a:pt x="760" y="992"/>
                  </a:lnTo>
                  <a:lnTo>
                    <a:pt x="1209" y="1070"/>
                  </a:lnTo>
                  <a:lnTo>
                    <a:pt x="1736" y="1116"/>
                  </a:lnTo>
                  <a:lnTo>
                    <a:pt x="2325" y="1163"/>
                  </a:lnTo>
                  <a:lnTo>
                    <a:pt x="3627" y="1163"/>
                  </a:lnTo>
                  <a:lnTo>
                    <a:pt x="4232" y="1116"/>
                  </a:lnTo>
                  <a:lnTo>
                    <a:pt x="4805" y="1070"/>
                  </a:lnTo>
                  <a:lnTo>
                    <a:pt x="5316" y="992"/>
                  </a:lnTo>
                  <a:lnTo>
                    <a:pt x="5735" y="899"/>
                  </a:lnTo>
                  <a:lnTo>
                    <a:pt x="5921" y="853"/>
                  </a:lnTo>
                  <a:lnTo>
                    <a:pt x="6076" y="806"/>
                  </a:lnTo>
                  <a:lnTo>
                    <a:pt x="6200" y="760"/>
                  </a:lnTo>
                  <a:lnTo>
                    <a:pt x="6308" y="698"/>
                  </a:lnTo>
                  <a:lnTo>
                    <a:pt x="6370" y="636"/>
                  </a:lnTo>
                  <a:lnTo>
                    <a:pt x="6417" y="574"/>
                  </a:lnTo>
                  <a:lnTo>
                    <a:pt x="6417" y="512"/>
                  </a:lnTo>
                  <a:lnTo>
                    <a:pt x="6401" y="465"/>
                  </a:lnTo>
                  <a:lnTo>
                    <a:pt x="6339" y="403"/>
                  </a:lnTo>
                  <a:lnTo>
                    <a:pt x="6246" y="357"/>
                  </a:lnTo>
                  <a:lnTo>
                    <a:pt x="6138" y="295"/>
                  </a:lnTo>
                  <a:lnTo>
                    <a:pt x="5998" y="248"/>
                  </a:lnTo>
                  <a:lnTo>
                    <a:pt x="5642" y="171"/>
                  </a:lnTo>
                  <a:lnTo>
                    <a:pt x="5192" y="93"/>
                  </a:lnTo>
                  <a:lnTo>
                    <a:pt x="4681" y="47"/>
                  </a:lnTo>
                  <a:lnTo>
                    <a:pt x="409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28"/>
            <p:cNvSpPr/>
            <p:nvPr/>
          </p:nvSpPr>
          <p:spPr>
            <a:xfrm>
              <a:off x="-2499619" y="3772218"/>
              <a:ext cx="91858" cy="16645"/>
            </a:xfrm>
            <a:custGeom>
              <a:rect b="b" l="l" r="r" t="t"/>
              <a:pathLst>
                <a:path extrusionOk="0" h="1163" w="6418">
                  <a:moveTo>
                    <a:pt x="2744" y="0"/>
                  </a:moveTo>
                  <a:lnTo>
                    <a:pt x="2124" y="47"/>
                  </a:lnTo>
                  <a:lnTo>
                    <a:pt x="1566" y="93"/>
                  </a:lnTo>
                  <a:lnTo>
                    <a:pt x="1086" y="171"/>
                  </a:lnTo>
                  <a:lnTo>
                    <a:pt x="667" y="248"/>
                  </a:lnTo>
                  <a:lnTo>
                    <a:pt x="481" y="295"/>
                  </a:lnTo>
                  <a:lnTo>
                    <a:pt x="326" y="357"/>
                  </a:lnTo>
                  <a:lnTo>
                    <a:pt x="202" y="403"/>
                  </a:lnTo>
                  <a:lnTo>
                    <a:pt x="109" y="465"/>
                  </a:lnTo>
                  <a:lnTo>
                    <a:pt x="47" y="512"/>
                  </a:lnTo>
                  <a:lnTo>
                    <a:pt x="1" y="574"/>
                  </a:lnTo>
                  <a:lnTo>
                    <a:pt x="1" y="636"/>
                  </a:lnTo>
                  <a:lnTo>
                    <a:pt x="32" y="698"/>
                  </a:lnTo>
                  <a:lnTo>
                    <a:pt x="94" y="760"/>
                  </a:lnTo>
                  <a:lnTo>
                    <a:pt x="187" y="806"/>
                  </a:lnTo>
                  <a:lnTo>
                    <a:pt x="311" y="853"/>
                  </a:lnTo>
                  <a:lnTo>
                    <a:pt x="450" y="899"/>
                  </a:lnTo>
                  <a:lnTo>
                    <a:pt x="807" y="992"/>
                  </a:lnTo>
                  <a:lnTo>
                    <a:pt x="1272" y="1070"/>
                  </a:lnTo>
                  <a:lnTo>
                    <a:pt x="1799" y="1116"/>
                  </a:lnTo>
                  <a:lnTo>
                    <a:pt x="2387" y="1163"/>
                  </a:lnTo>
                  <a:lnTo>
                    <a:pt x="3689" y="1163"/>
                  </a:lnTo>
                  <a:lnTo>
                    <a:pt x="4294" y="1116"/>
                  </a:lnTo>
                  <a:lnTo>
                    <a:pt x="4867" y="1070"/>
                  </a:lnTo>
                  <a:lnTo>
                    <a:pt x="5363" y="992"/>
                  </a:lnTo>
                  <a:lnTo>
                    <a:pt x="5782" y="899"/>
                  </a:lnTo>
                  <a:lnTo>
                    <a:pt x="5952" y="853"/>
                  </a:lnTo>
                  <a:lnTo>
                    <a:pt x="6092" y="806"/>
                  </a:lnTo>
                  <a:lnTo>
                    <a:pt x="6216" y="760"/>
                  </a:lnTo>
                  <a:lnTo>
                    <a:pt x="6309" y="698"/>
                  </a:lnTo>
                  <a:lnTo>
                    <a:pt x="6386" y="636"/>
                  </a:lnTo>
                  <a:lnTo>
                    <a:pt x="6417" y="574"/>
                  </a:lnTo>
                  <a:lnTo>
                    <a:pt x="6417" y="512"/>
                  </a:lnTo>
                  <a:lnTo>
                    <a:pt x="6386" y="465"/>
                  </a:lnTo>
                  <a:lnTo>
                    <a:pt x="6324" y="403"/>
                  </a:lnTo>
                  <a:lnTo>
                    <a:pt x="6231" y="357"/>
                  </a:lnTo>
                  <a:lnTo>
                    <a:pt x="6107" y="295"/>
                  </a:lnTo>
                  <a:lnTo>
                    <a:pt x="5952" y="248"/>
                  </a:lnTo>
                  <a:lnTo>
                    <a:pt x="5596" y="171"/>
                  </a:lnTo>
                  <a:lnTo>
                    <a:pt x="5131" y="93"/>
                  </a:lnTo>
                  <a:lnTo>
                    <a:pt x="4604" y="47"/>
                  </a:lnTo>
                  <a:lnTo>
                    <a:pt x="401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28"/>
            <p:cNvSpPr/>
            <p:nvPr/>
          </p:nvSpPr>
          <p:spPr>
            <a:xfrm>
              <a:off x="-2702370" y="3809488"/>
              <a:ext cx="94062" cy="17533"/>
            </a:xfrm>
            <a:custGeom>
              <a:rect b="b" l="l" r="r" t="t"/>
              <a:pathLst>
                <a:path extrusionOk="0" h="1225" w="6572">
                  <a:moveTo>
                    <a:pt x="2883" y="0"/>
                  </a:moveTo>
                  <a:lnTo>
                    <a:pt x="2263" y="47"/>
                  </a:lnTo>
                  <a:lnTo>
                    <a:pt x="1674" y="93"/>
                  </a:lnTo>
                  <a:lnTo>
                    <a:pt x="1163" y="171"/>
                  </a:lnTo>
                  <a:lnTo>
                    <a:pt x="729" y="264"/>
                  </a:lnTo>
                  <a:lnTo>
                    <a:pt x="543" y="310"/>
                  </a:lnTo>
                  <a:lnTo>
                    <a:pt x="372" y="372"/>
                  </a:lnTo>
                  <a:lnTo>
                    <a:pt x="248" y="419"/>
                  </a:lnTo>
                  <a:lnTo>
                    <a:pt x="140" y="481"/>
                  </a:lnTo>
                  <a:lnTo>
                    <a:pt x="62" y="543"/>
                  </a:lnTo>
                  <a:lnTo>
                    <a:pt x="16" y="605"/>
                  </a:lnTo>
                  <a:lnTo>
                    <a:pt x="0" y="667"/>
                  </a:lnTo>
                  <a:lnTo>
                    <a:pt x="31" y="729"/>
                  </a:lnTo>
                  <a:lnTo>
                    <a:pt x="78" y="791"/>
                  </a:lnTo>
                  <a:lnTo>
                    <a:pt x="171" y="837"/>
                  </a:lnTo>
                  <a:lnTo>
                    <a:pt x="279" y="899"/>
                  </a:lnTo>
                  <a:lnTo>
                    <a:pt x="419" y="946"/>
                  </a:lnTo>
                  <a:lnTo>
                    <a:pt x="589" y="992"/>
                  </a:lnTo>
                  <a:lnTo>
                    <a:pt x="791" y="1039"/>
                  </a:lnTo>
                  <a:lnTo>
                    <a:pt x="1240" y="1116"/>
                  </a:lnTo>
                  <a:lnTo>
                    <a:pt x="1767" y="1178"/>
                  </a:lnTo>
                  <a:lnTo>
                    <a:pt x="2372" y="1209"/>
                  </a:lnTo>
                  <a:lnTo>
                    <a:pt x="3038" y="1225"/>
                  </a:lnTo>
                  <a:lnTo>
                    <a:pt x="3705" y="1209"/>
                  </a:lnTo>
                  <a:lnTo>
                    <a:pt x="4340" y="1178"/>
                  </a:lnTo>
                  <a:lnTo>
                    <a:pt x="4914" y="1116"/>
                  </a:lnTo>
                  <a:lnTo>
                    <a:pt x="5441" y="1039"/>
                  </a:lnTo>
                  <a:lnTo>
                    <a:pt x="5875" y="946"/>
                  </a:lnTo>
                  <a:lnTo>
                    <a:pt x="6060" y="899"/>
                  </a:lnTo>
                  <a:lnTo>
                    <a:pt x="6215" y="837"/>
                  </a:lnTo>
                  <a:lnTo>
                    <a:pt x="6355" y="791"/>
                  </a:lnTo>
                  <a:lnTo>
                    <a:pt x="6448" y="729"/>
                  </a:lnTo>
                  <a:lnTo>
                    <a:pt x="6525" y="667"/>
                  </a:lnTo>
                  <a:lnTo>
                    <a:pt x="6572" y="605"/>
                  </a:lnTo>
                  <a:lnTo>
                    <a:pt x="6572" y="543"/>
                  </a:lnTo>
                  <a:lnTo>
                    <a:pt x="6556" y="481"/>
                  </a:lnTo>
                  <a:lnTo>
                    <a:pt x="6494" y="419"/>
                  </a:lnTo>
                  <a:lnTo>
                    <a:pt x="6401" y="372"/>
                  </a:lnTo>
                  <a:lnTo>
                    <a:pt x="6293" y="310"/>
                  </a:lnTo>
                  <a:lnTo>
                    <a:pt x="6138" y="264"/>
                  </a:lnTo>
                  <a:lnTo>
                    <a:pt x="5967" y="217"/>
                  </a:lnTo>
                  <a:lnTo>
                    <a:pt x="5782" y="171"/>
                  </a:lnTo>
                  <a:lnTo>
                    <a:pt x="5332" y="93"/>
                  </a:lnTo>
                  <a:lnTo>
                    <a:pt x="4790" y="47"/>
                  </a:lnTo>
                  <a:lnTo>
                    <a:pt x="420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28"/>
            <p:cNvSpPr/>
            <p:nvPr/>
          </p:nvSpPr>
          <p:spPr>
            <a:xfrm>
              <a:off x="-2512042" y="3809488"/>
              <a:ext cx="94076" cy="17533"/>
            </a:xfrm>
            <a:custGeom>
              <a:rect b="b" l="l" r="r" t="t"/>
              <a:pathLst>
                <a:path extrusionOk="0" h="1225" w="6573">
                  <a:moveTo>
                    <a:pt x="2806" y="0"/>
                  </a:moveTo>
                  <a:lnTo>
                    <a:pt x="2186" y="47"/>
                  </a:lnTo>
                  <a:lnTo>
                    <a:pt x="1613" y="93"/>
                  </a:lnTo>
                  <a:lnTo>
                    <a:pt x="1117" y="171"/>
                  </a:lnTo>
                  <a:lnTo>
                    <a:pt x="683" y="264"/>
                  </a:lnTo>
                  <a:lnTo>
                    <a:pt x="497" y="310"/>
                  </a:lnTo>
                  <a:lnTo>
                    <a:pt x="342" y="372"/>
                  </a:lnTo>
                  <a:lnTo>
                    <a:pt x="218" y="419"/>
                  </a:lnTo>
                  <a:lnTo>
                    <a:pt x="125" y="481"/>
                  </a:lnTo>
                  <a:lnTo>
                    <a:pt x="47" y="543"/>
                  </a:lnTo>
                  <a:lnTo>
                    <a:pt x="16" y="605"/>
                  </a:lnTo>
                  <a:lnTo>
                    <a:pt x="1" y="667"/>
                  </a:lnTo>
                  <a:lnTo>
                    <a:pt x="32" y="729"/>
                  </a:lnTo>
                  <a:lnTo>
                    <a:pt x="94" y="791"/>
                  </a:lnTo>
                  <a:lnTo>
                    <a:pt x="187" y="837"/>
                  </a:lnTo>
                  <a:lnTo>
                    <a:pt x="311" y="899"/>
                  </a:lnTo>
                  <a:lnTo>
                    <a:pt x="466" y="946"/>
                  </a:lnTo>
                  <a:lnTo>
                    <a:pt x="636" y="992"/>
                  </a:lnTo>
                  <a:lnTo>
                    <a:pt x="838" y="1039"/>
                  </a:lnTo>
                  <a:lnTo>
                    <a:pt x="1287" y="1116"/>
                  </a:lnTo>
                  <a:lnTo>
                    <a:pt x="1830" y="1178"/>
                  </a:lnTo>
                  <a:lnTo>
                    <a:pt x="2450" y="1209"/>
                  </a:lnTo>
                  <a:lnTo>
                    <a:pt x="3100" y="1225"/>
                  </a:lnTo>
                  <a:lnTo>
                    <a:pt x="3767" y="1209"/>
                  </a:lnTo>
                  <a:lnTo>
                    <a:pt x="4402" y="1178"/>
                  </a:lnTo>
                  <a:lnTo>
                    <a:pt x="4976" y="1116"/>
                  </a:lnTo>
                  <a:lnTo>
                    <a:pt x="5487" y="1039"/>
                  </a:lnTo>
                  <a:lnTo>
                    <a:pt x="5906" y="946"/>
                  </a:lnTo>
                  <a:lnTo>
                    <a:pt x="6092" y="899"/>
                  </a:lnTo>
                  <a:lnTo>
                    <a:pt x="6247" y="837"/>
                  </a:lnTo>
                  <a:lnTo>
                    <a:pt x="6371" y="791"/>
                  </a:lnTo>
                  <a:lnTo>
                    <a:pt x="6464" y="729"/>
                  </a:lnTo>
                  <a:lnTo>
                    <a:pt x="6541" y="667"/>
                  </a:lnTo>
                  <a:lnTo>
                    <a:pt x="6572" y="605"/>
                  </a:lnTo>
                  <a:lnTo>
                    <a:pt x="6572" y="543"/>
                  </a:lnTo>
                  <a:lnTo>
                    <a:pt x="6541" y="481"/>
                  </a:lnTo>
                  <a:lnTo>
                    <a:pt x="6464" y="419"/>
                  </a:lnTo>
                  <a:lnTo>
                    <a:pt x="6371" y="372"/>
                  </a:lnTo>
                  <a:lnTo>
                    <a:pt x="6247" y="310"/>
                  </a:lnTo>
                  <a:lnTo>
                    <a:pt x="6107" y="264"/>
                  </a:lnTo>
                  <a:lnTo>
                    <a:pt x="5735" y="171"/>
                  </a:lnTo>
                  <a:lnTo>
                    <a:pt x="5270" y="93"/>
                  </a:lnTo>
                  <a:lnTo>
                    <a:pt x="4728" y="47"/>
                  </a:lnTo>
                  <a:lnTo>
                    <a:pt x="412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28"/>
            <p:cNvSpPr/>
            <p:nvPr/>
          </p:nvSpPr>
          <p:spPr>
            <a:xfrm>
              <a:off x="-2150451" y="3669283"/>
              <a:ext cx="350284" cy="30629"/>
            </a:xfrm>
            <a:custGeom>
              <a:rect b="b" l="l" r="r" t="t"/>
              <a:pathLst>
                <a:path extrusionOk="0" h="2140" w="24474">
                  <a:moveTo>
                    <a:pt x="0" y="1"/>
                  </a:moveTo>
                  <a:lnTo>
                    <a:pt x="12245" y="2140"/>
                  </a:lnTo>
                  <a:lnTo>
                    <a:pt x="244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28"/>
            <p:cNvSpPr/>
            <p:nvPr/>
          </p:nvSpPr>
          <p:spPr>
            <a:xfrm>
              <a:off x="-2150451" y="3669283"/>
              <a:ext cx="350284" cy="30629"/>
            </a:xfrm>
            <a:custGeom>
              <a:rect b="b" l="l" r="r" t="t"/>
              <a:pathLst>
                <a:path extrusionOk="0" fill="none" h="2140" w="24474">
                  <a:moveTo>
                    <a:pt x="24474" y="1"/>
                  </a:moveTo>
                  <a:lnTo>
                    <a:pt x="0" y="1"/>
                  </a:lnTo>
                  <a:lnTo>
                    <a:pt x="12245" y="2140"/>
                  </a:lnTo>
                  <a:lnTo>
                    <a:pt x="24474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28"/>
            <p:cNvSpPr/>
            <p:nvPr/>
          </p:nvSpPr>
          <p:spPr>
            <a:xfrm>
              <a:off x="-2852551" y="3558819"/>
              <a:ext cx="1043510" cy="172809"/>
            </a:xfrm>
            <a:custGeom>
              <a:rect b="b" l="l" r="r" t="t"/>
              <a:pathLst>
                <a:path extrusionOk="0" h="12074" w="72909">
                  <a:moveTo>
                    <a:pt x="41213" y="1348"/>
                  </a:moveTo>
                  <a:lnTo>
                    <a:pt x="40221" y="6200"/>
                  </a:lnTo>
                  <a:lnTo>
                    <a:pt x="9935" y="6200"/>
                  </a:lnTo>
                  <a:lnTo>
                    <a:pt x="12369" y="1348"/>
                  </a:lnTo>
                  <a:close/>
                  <a:moveTo>
                    <a:pt x="4573" y="0"/>
                  </a:moveTo>
                  <a:lnTo>
                    <a:pt x="0" y="7719"/>
                  </a:lnTo>
                  <a:lnTo>
                    <a:pt x="8246" y="7719"/>
                  </a:lnTo>
                  <a:lnTo>
                    <a:pt x="7517" y="9129"/>
                  </a:lnTo>
                  <a:lnTo>
                    <a:pt x="6773" y="10586"/>
                  </a:lnTo>
                  <a:lnTo>
                    <a:pt x="15174" y="10586"/>
                  </a:lnTo>
                  <a:lnTo>
                    <a:pt x="14523" y="12074"/>
                  </a:lnTo>
                  <a:lnTo>
                    <a:pt x="23032" y="12074"/>
                  </a:lnTo>
                  <a:lnTo>
                    <a:pt x="23559" y="10586"/>
                  </a:lnTo>
                  <a:lnTo>
                    <a:pt x="48714" y="10586"/>
                  </a:lnTo>
                  <a:lnTo>
                    <a:pt x="48544" y="12074"/>
                  </a:lnTo>
                  <a:lnTo>
                    <a:pt x="61300" y="9858"/>
                  </a:lnTo>
                  <a:lnTo>
                    <a:pt x="49055" y="7719"/>
                  </a:lnTo>
                  <a:lnTo>
                    <a:pt x="48885" y="9129"/>
                  </a:lnTo>
                  <a:lnTo>
                    <a:pt x="15794" y="9129"/>
                  </a:lnTo>
                  <a:lnTo>
                    <a:pt x="16398" y="7719"/>
                  </a:lnTo>
                  <a:lnTo>
                    <a:pt x="49055" y="7719"/>
                  </a:lnTo>
                  <a:lnTo>
                    <a:pt x="49210" y="6355"/>
                  </a:lnTo>
                  <a:lnTo>
                    <a:pt x="49365" y="5022"/>
                  </a:lnTo>
                  <a:lnTo>
                    <a:pt x="49520" y="3720"/>
                  </a:lnTo>
                  <a:lnTo>
                    <a:pt x="57363" y="3720"/>
                  </a:lnTo>
                  <a:lnTo>
                    <a:pt x="57316" y="5022"/>
                  </a:lnTo>
                  <a:lnTo>
                    <a:pt x="57270" y="6355"/>
                  </a:lnTo>
                  <a:lnTo>
                    <a:pt x="57208" y="7719"/>
                  </a:lnTo>
                  <a:lnTo>
                    <a:pt x="65376" y="7719"/>
                  </a:lnTo>
                  <a:lnTo>
                    <a:pt x="65314" y="6355"/>
                  </a:lnTo>
                  <a:lnTo>
                    <a:pt x="65268" y="5022"/>
                  </a:lnTo>
                  <a:lnTo>
                    <a:pt x="65221" y="3720"/>
                  </a:lnTo>
                  <a:lnTo>
                    <a:pt x="65159" y="2449"/>
                  </a:lnTo>
                  <a:lnTo>
                    <a:pt x="72909" y="2449"/>
                  </a:lnTo>
                  <a:lnTo>
                    <a:pt x="72769" y="1209"/>
                  </a:lnTo>
                  <a:lnTo>
                    <a:pt x="57471" y="1209"/>
                  </a:lnTo>
                  <a:lnTo>
                    <a:pt x="57425" y="2449"/>
                  </a:lnTo>
                  <a:lnTo>
                    <a:pt x="49675" y="2449"/>
                  </a:lnTo>
                  <a:lnTo>
                    <a:pt x="49815" y="1209"/>
                  </a:lnTo>
                  <a:lnTo>
                    <a:pt x="49970" y="16"/>
                  </a:lnTo>
                  <a:lnTo>
                    <a:pt x="499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28"/>
            <p:cNvSpPr/>
            <p:nvPr/>
          </p:nvSpPr>
          <p:spPr>
            <a:xfrm>
              <a:off x="-2710356" y="3578112"/>
              <a:ext cx="447666" cy="69444"/>
            </a:xfrm>
            <a:custGeom>
              <a:rect b="b" l="l" r="r" t="t"/>
              <a:pathLst>
                <a:path extrusionOk="0" fill="none" h="4852" w="31278">
                  <a:moveTo>
                    <a:pt x="2434" y="0"/>
                  </a:moveTo>
                  <a:lnTo>
                    <a:pt x="31278" y="0"/>
                  </a:lnTo>
                  <a:lnTo>
                    <a:pt x="30286" y="4852"/>
                  </a:lnTo>
                  <a:lnTo>
                    <a:pt x="0" y="4852"/>
                  </a:lnTo>
                  <a:lnTo>
                    <a:pt x="2434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28"/>
            <p:cNvSpPr/>
            <p:nvPr/>
          </p:nvSpPr>
          <p:spPr>
            <a:xfrm>
              <a:off x="-2852551" y="3558819"/>
              <a:ext cx="1043510" cy="172809"/>
            </a:xfrm>
            <a:custGeom>
              <a:rect b="b" l="l" r="r" t="t"/>
              <a:pathLst>
                <a:path extrusionOk="0" fill="none" h="12074" w="72909">
                  <a:moveTo>
                    <a:pt x="49970" y="0"/>
                  </a:moveTo>
                  <a:lnTo>
                    <a:pt x="4573" y="0"/>
                  </a:lnTo>
                  <a:lnTo>
                    <a:pt x="0" y="7719"/>
                  </a:lnTo>
                  <a:lnTo>
                    <a:pt x="78" y="7719"/>
                  </a:lnTo>
                  <a:lnTo>
                    <a:pt x="8246" y="7719"/>
                  </a:lnTo>
                  <a:lnTo>
                    <a:pt x="7517" y="9129"/>
                  </a:lnTo>
                  <a:lnTo>
                    <a:pt x="6773" y="10586"/>
                  </a:lnTo>
                  <a:lnTo>
                    <a:pt x="15174" y="10586"/>
                  </a:lnTo>
                  <a:lnTo>
                    <a:pt x="14523" y="12074"/>
                  </a:lnTo>
                  <a:lnTo>
                    <a:pt x="23032" y="12074"/>
                  </a:lnTo>
                  <a:lnTo>
                    <a:pt x="23559" y="10586"/>
                  </a:lnTo>
                  <a:lnTo>
                    <a:pt x="31944" y="10586"/>
                  </a:lnTo>
                  <a:lnTo>
                    <a:pt x="40329" y="10586"/>
                  </a:lnTo>
                  <a:lnTo>
                    <a:pt x="48714" y="10586"/>
                  </a:lnTo>
                  <a:lnTo>
                    <a:pt x="48544" y="12074"/>
                  </a:lnTo>
                  <a:lnTo>
                    <a:pt x="61300" y="9858"/>
                  </a:lnTo>
                  <a:lnTo>
                    <a:pt x="49055" y="7719"/>
                  </a:lnTo>
                  <a:lnTo>
                    <a:pt x="48885" y="9129"/>
                  </a:lnTo>
                  <a:lnTo>
                    <a:pt x="40608" y="9129"/>
                  </a:lnTo>
                  <a:lnTo>
                    <a:pt x="32347" y="9129"/>
                  </a:lnTo>
                  <a:lnTo>
                    <a:pt x="24071" y="9129"/>
                  </a:lnTo>
                  <a:lnTo>
                    <a:pt x="15794" y="9129"/>
                  </a:lnTo>
                  <a:lnTo>
                    <a:pt x="16398" y="7719"/>
                  </a:lnTo>
                  <a:lnTo>
                    <a:pt x="24567" y="7719"/>
                  </a:lnTo>
                  <a:lnTo>
                    <a:pt x="32735" y="7719"/>
                  </a:lnTo>
                  <a:lnTo>
                    <a:pt x="40887" y="7719"/>
                  </a:lnTo>
                  <a:lnTo>
                    <a:pt x="49055" y="7719"/>
                  </a:lnTo>
                  <a:lnTo>
                    <a:pt x="49055" y="7719"/>
                  </a:lnTo>
                  <a:lnTo>
                    <a:pt x="49210" y="6355"/>
                  </a:lnTo>
                  <a:lnTo>
                    <a:pt x="49365" y="5022"/>
                  </a:lnTo>
                  <a:lnTo>
                    <a:pt x="49520" y="3720"/>
                  </a:lnTo>
                  <a:lnTo>
                    <a:pt x="57363" y="3720"/>
                  </a:lnTo>
                  <a:lnTo>
                    <a:pt x="57316" y="5022"/>
                  </a:lnTo>
                  <a:lnTo>
                    <a:pt x="57270" y="6355"/>
                  </a:lnTo>
                  <a:lnTo>
                    <a:pt x="57208" y="7719"/>
                  </a:lnTo>
                  <a:lnTo>
                    <a:pt x="65376" y="7719"/>
                  </a:lnTo>
                  <a:lnTo>
                    <a:pt x="65314" y="6355"/>
                  </a:lnTo>
                  <a:lnTo>
                    <a:pt x="65268" y="5022"/>
                  </a:lnTo>
                  <a:lnTo>
                    <a:pt x="65221" y="3720"/>
                  </a:lnTo>
                  <a:lnTo>
                    <a:pt x="65159" y="2449"/>
                  </a:lnTo>
                  <a:lnTo>
                    <a:pt x="72909" y="2449"/>
                  </a:lnTo>
                  <a:lnTo>
                    <a:pt x="72769" y="1209"/>
                  </a:lnTo>
                  <a:lnTo>
                    <a:pt x="65113" y="1209"/>
                  </a:lnTo>
                  <a:lnTo>
                    <a:pt x="57471" y="1209"/>
                  </a:lnTo>
                  <a:lnTo>
                    <a:pt x="57425" y="2449"/>
                  </a:lnTo>
                  <a:lnTo>
                    <a:pt x="49675" y="2449"/>
                  </a:lnTo>
                  <a:lnTo>
                    <a:pt x="49815" y="1209"/>
                  </a:lnTo>
                  <a:lnTo>
                    <a:pt x="49970" y="16"/>
                  </a:lnTo>
                  <a:lnTo>
                    <a:pt x="4997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28"/>
            <p:cNvSpPr/>
            <p:nvPr/>
          </p:nvSpPr>
          <p:spPr>
            <a:xfrm>
              <a:off x="-2157779" y="3699897"/>
              <a:ext cx="365155" cy="31731"/>
            </a:xfrm>
            <a:custGeom>
              <a:rect b="b" l="l" r="r" t="t"/>
              <a:pathLst>
                <a:path extrusionOk="0" h="2217" w="25513">
                  <a:moveTo>
                    <a:pt x="12757" y="1"/>
                  </a:moveTo>
                  <a:lnTo>
                    <a:pt x="1" y="2217"/>
                  </a:lnTo>
                  <a:lnTo>
                    <a:pt x="25513" y="2217"/>
                  </a:lnTo>
                  <a:lnTo>
                    <a:pt x="1275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28"/>
            <p:cNvSpPr/>
            <p:nvPr/>
          </p:nvSpPr>
          <p:spPr>
            <a:xfrm>
              <a:off x="-2157779" y="3699897"/>
              <a:ext cx="365155" cy="31731"/>
            </a:xfrm>
            <a:custGeom>
              <a:rect b="b" l="l" r="r" t="t"/>
              <a:pathLst>
                <a:path extrusionOk="0" fill="none" h="2217" w="25513">
                  <a:moveTo>
                    <a:pt x="12757" y="1"/>
                  </a:moveTo>
                  <a:lnTo>
                    <a:pt x="1" y="2217"/>
                  </a:lnTo>
                  <a:lnTo>
                    <a:pt x="8495" y="2217"/>
                  </a:lnTo>
                  <a:lnTo>
                    <a:pt x="17004" y="2217"/>
                  </a:lnTo>
                  <a:lnTo>
                    <a:pt x="25513" y="2217"/>
                  </a:lnTo>
                  <a:lnTo>
                    <a:pt x="12757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28"/>
            <p:cNvSpPr/>
            <p:nvPr/>
          </p:nvSpPr>
          <p:spPr>
            <a:xfrm>
              <a:off x="-1975209" y="3669283"/>
              <a:ext cx="182585" cy="62345"/>
            </a:xfrm>
            <a:custGeom>
              <a:rect b="b" l="l" r="r" t="t"/>
              <a:pathLst>
                <a:path extrusionOk="0" h="4356" w="12757">
                  <a:moveTo>
                    <a:pt x="12230" y="1"/>
                  </a:moveTo>
                  <a:lnTo>
                    <a:pt x="1" y="2140"/>
                  </a:lnTo>
                  <a:lnTo>
                    <a:pt x="12757" y="4356"/>
                  </a:lnTo>
                  <a:lnTo>
                    <a:pt x="1223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28"/>
            <p:cNvSpPr/>
            <p:nvPr/>
          </p:nvSpPr>
          <p:spPr>
            <a:xfrm>
              <a:off x="-1975209" y="3669283"/>
              <a:ext cx="182585" cy="62345"/>
            </a:xfrm>
            <a:custGeom>
              <a:rect b="b" l="l" r="r" t="t"/>
              <a:pathLst>
                <a:path extrusionOk="0" fill="none" h="4356" w="12757">
                  <a:moveTo>
                    <a:pt x="12230" y="1"/>
                  </a:moveTo>
                  <a:lnTo>
                    <a:pt x="1" y="2140"/>
                  </a:lnTo>
                  <a:lnTo>
                    <a:pt x="12757" y="4356"/>
                  </a:lnTo>
                  <a:lnTo>
                    <a:pt x="12230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28"/>
            <p:cNvSpPr/>
            <p:nvPr/>
          </p:nvSpPr>
          <p:spPr>
            <a:xfrm>
              <a:off x="-2522905" y="3710331"/>
              <a:ext cx="367588" cy="21297"/>
            </a:xfrm>
            <a:custGeom>
              <a:rect b="b" l="l" r="r" t="t"/>
              <a:pathLst>
                <a:path extrusionOk="0" h="1488" w="25683">
                  <a:moveTo>
                    <a:pt x="527" y="0"/>
                  </a:moveTo>
                  <a:lnTo>
                    <a:pt x="0" y="1488"/>
                  </a:lnTo>
                  <a:lnTo>
                    <a:pt x="25512" y="1488"/>
                  </a:lnTo>
                  <a:lnTo>
                    <a:pt x="256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28"/>
            <p:cNvSpPr/>
            <p:nvPr/>
          </p:nvSpPr>
          <p:spPr>
            <a:xfrm>
              <a:off x="-2522905" y="3710331"/>
              <a:ext cx="367588" cy="21297"/>
            </a:xfrm>
            <a:custGeom>
              <a:rect b="b" l="l" r="r" t="t"/>
              <a:pathLst>
                <a:path extrusionOk="0" fill="none" h="1488" w="25683">
                  <a:moveTo>
                    <a:pt x="25682" y="0"/>
                  </a:moveTo>
                  <a:lnTo>
                    <a:pt x="17297" y="0"/>
                  </a:lnTo>
                  <a:lnTo>
                    <a:pt x="8912" y="0"/>
                  </a:lnTo>
                  <a:lnTo>
                    <a:pt x="527" y="0"/>
                  </a:lnTo>
                  <a:lnTo>
                    <a:pt x="0" y="1488"/>
                  </a:lnTo>
                  <a:lnTo>
                    <a:pt x="8494" y="1488"/>
                  </a:lnTo>
                  <a:lnTo>
                    <a:pt x="17003" y="1488"/>
                  </a:lnTo>
                  <a:lnTo>
                    <a:pt x="25512" y="1488"/>
                  </a:lnTo>
                  <a:lnTo>
                    <a:pt x="25682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28"/>
            <p:cNvSpPr/>
            <p:nvPr/>
          </p:nvSpPr>
          <p:spPr>
            <a:xfrm>
              <a:off x="-2626499" y="3669283"/>
              <a:ext cx="476062" cy="20209"/>
            </a:xfrm>
            <a:custGeom>
              <a:rect b="b" l="l" r="r" t="t"/>
              <a:pathLst>
                <a:path extrusionOk="0" h="1412" w="33262">
                  <a:moveTo>
                    <a:pt x="604" y="1"/>
                  </a:moveTo>
                  <a:lnTo>
                    <a:pt x="0" y="1411"/>
                  </a:lnTo>
                  <a:lnTo>
                    <a:pt x="33091" y="1411"/>
                  </a:lnTo>
                  <a:lnTo>
                    <a:pt x="332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28"/>
            <p:cNvSpPr/>
            <p:nvPr/>
          </p:nvSpPr>
          <p:spPr>
            <a:xfrm>
              <a:off x="-2626499" y="3669283"/>
              <a:ext cx="476062" cy="20209"/>
            </a:xfrm>
            <a:custGeom>
              <a:rect b="b" l="l" r="r" t="t"/>
              <a:pathLst>
                <a:path extrusionOk="0" fill="none" h="1412" w="33262">
                  <a:moveTo>
                    <a:pt x="33261" y="1"/>
                  </a:moveTo>
                  <a:lnTo>
                    <a:pt x="25093" y="1"/>
                  </a:lnTo>
                  <a:lnTo>
                    <a:pt x="16941" y="1"/>
                  </a:lnTo>
                  <a:lnTo>
                    <a:pt x="8773" y="1"/>
                  </a:lnTo>
                  <a:lnTo>
                    <a:pt x="604" y="1"/>
                  </a:lnTo>
                  <a:lnTo>
                    <a:pt x="0" y="1411"/>
                  </a:lnTo>
                  <a:lnTo>
                    <a:pt x="8277" y="1411"/>
                  </a:lnTo>
                  <a:lnTo>
                    <a:pt x="16553" y="1411"/>
                  </a:lnTo>
                  <a:lnTo>
                    <a:pt x="24814" y="1411"/>
                  </a:lnTo>
                  <a:lnTo>
                    <a:pt x="33091" y="1411"/>
                  </a:lnTo>
                  <a:lnTo>
                    <a:pt x="33261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28"/>
            <p:cNvSpPr/>
            <p:nvPr/>
          </p:nvSpPr>
          <p:spPr>
            <a:xfrm>
              <a:off x="-2888275" y="3669283"/>
              <a:ext cx="252916" cy="62345"/>
            </a:xfrm>
            <a:custGeom>
              <a:rect b="b" l="l" r="r" t="t"/>
              <a:pathLst>
                <a:path extrusionOk="0" h="4356" w="17671">
                  <a:moveTo>
                    <a:pt x="2574" y="1"/>
                  </a:moveTo>
                  <a:lnTo>
                    <a:pt x="1737" y="1411"/>
                  </a:lnTo>
                  <a:lnTo>
                    <a:pt x="884" y="2868"/>
                  </a:lnTo>
                  <a:lnTo>
                    <a:pt x="1" y="4356"/>
                  </a:lnTo>
                  <a:lnTo>
                    <a:pt x="17019" y="4356"/>
                  </a:lnTo>
                  <a:lnTo>
                    <a:pt x="17670" y="2868"/>
                  </a:lnTo>
                  <a:lnTo>
                    <a:pt x="9269" y="2868"/>
                  </a:lnTo>
                  <a:lnTo>
                    <a:pt x="10013" y="1411"/>
                  </a:lnTo>
                  <a:lnTo>
                    <a:pt x="107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28"/>
            <p:cNvSpPr/>
            <p:nvPr/>
          </p:nvSpPr>
          <p:spPr>
            <a:xfrm>
              <a:off x="-2888275" y="3669283"/>
              <a:ext cx="252916" cy="62345"/>
            </a:xfrm>
            <a:custGeom>
              <a:rect b="b" l="l" r="r" t="t"/>
              <a:pathLst>
                <a:path extrusionOk="0" fill="none" h="4356" w="17671">
                  <a:moveTo>
                    <a:pt x="10742" y="1"/>
                  </a:moveTo>
                  <a:lnTo>
                    <a:pt x="2574" y="1"/>
                  </a:lnTo>
                  <a:lnTo>
                    <a:pt x="1737" y="1411"/>
                  </a:lnTo>
                  <a:lnTo>
                    <a:pt x="884" y="2868"/>
                  </a:lnTo>
                  <a:lnTo>
                    <a:pt x="1" y="4356"/>
                  </a:lnTo>
                  <a:lnTo>
                    <a:pt x="8510" y="4356"/>
                  </a:lnTo>
                  <a:lnTo>
                    <a:pt x="17019" y="4356"/>
                  </a:lnTo>
                  <a:lnTo>
                    <a:pt x="17670" y="2868"/>
                  </a:lnTo>
                  <a:lnTo>
                    <a:pt x="9269" y="2868"/>
                  </a:lnTo>
                  <a:lnTo>
                    <a:pt x="10013" y="1411"/>
                  </a:lnTo>
                  <a:lnTo>
                    <a:pt x="10742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28"/>
            <p:cNvSpPr/>
            <p:nvPr/>
          </p:nvSpPr>
          <p:spPr>
            <a:xfrm>
              <a:off x="-2150451" y="3612047"/>
              <a:ext cx="118908" cy="57250"/>
            </a:xfrm>
            <a:custGeom>
              <a:rect b="b" l="l" r="r" t="t"/>
              <a:pathLst>
                <a:path extrusionOk="0" h="4000" w="8308">
                  <a:moveTo>
                    <a:pt x="465" y="1"/>
                  </a:moveTo>
                  <a:lnTo>
                    <a:pt x="310" y="1303"/>
                  </a:lnTo>
                  <a:lnTo>
                    <a:pt x="155" y="2636"/>
                  </a:lnTo>
                  <a:lnTo>
                    <a:pt x="0" y="4000"/>
                  </a:lnTo>
                  <a:lnTo>
                    <a:pt x="8153" y="4000"/>
                  </a:lnTo>
                  <a:lnTo>
                    <a:pt x="8215" y="2636"/>
                  </a:lnTo>
                  <a:lnTo>
                    <a:pt x="8261" y="1303"/>
                  </a:lnTo>
                  <a:lnTo>
                    <a:pt x="83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28"/>
            <p:cNvSpPr/>
            <p:nvPr/>
          </p:nvSpPr>
          <p:spPr>
            <a:xfrm>
              <a:off x="-2150451" y="3612047"/>
              <a:ext cx="118908" cy="57250"/>
            </a:xfrm>
            <a:custGeom>
              <a:rect b="b" l="l" r="r" t="t"/>
              <a:pathLst>
                <a:path extrusionOk="0" fill="none" h="4000" w="8308">
                  <a:moveTo>
                    <a:pt x="8308" y="1"/>
                  </a:moveTo>
                  <a:lnTo>
                    <a:pt x="465" y="1"/>
                  </a:lnTo>
                  <a:lnTo>
                    <a:pt x="310" y="1303"/>
                  </a:lnTo>
                  <a:lnTo>
                    <a:pt x="155" y="2636"/>
                  </a:lnTo>
                  <a:lnTo>
                    <a:pt x="0" y="4000"/>
                  </a:lnTo>
                  <a:lnTo>
                    <a:pt x="8153" y="4000"/>
                  </a:lnTo>
                  <a:lnTo>
                    <a:pt x="8215" y="2636"/>
                  </a:lnTo>
                  <a:lnTo>
                    <a:pt x="8261" y="1303"/>
                  </a:lnTo>
                  <a:lnTo>
                    <a:pt x="8308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28"/>
            <p:cNvSpPr/>
            <p:nvPr/>
          </p:nvSpPr>
          <p:spPr>
            <a:xfrm>
              <a:off x="-1919962" y="3593856"/>
              <a:ext cx="119796" cy="75441"/>
            </a:xfrm>
            <a:custGeom>
              <a:rect b="b" l="l" r="r" t="t"/>
              <a:pathLst>
                <a:path extrusionOk="0" h="5271" w="8370">
                  <a:moveTo>
                    <a:pt x="0" y="1"/>
                  </a:moveTo>
                  <a:lnTo>
                    <a:pt x="62" y="1272"/>
                  </a:lnTo>
                  <a:lnTo>
                    <a:pt x="109" y="2574"/>
                  </a:lnTo>
                  <a:lnTo>
                    <a:pt x="155" y="3907"/>
                  </a:lnTo>
                  <a:lnTo>
                    <a:pt x="217" y="5271"/>
                  </a:lnTo>
                  <a:lnTo>
                    <a:pt x="8370" y="5271"/>
                  </a:lnTo>
                  <a:lnTo>
                    <a:pt x="8215" y="3907"/>
                  </a:lnTo>
                  <a:lnTo>
                    <a:pt x="8060" y="2574"/>
                  </a:lnTo>
                  <a:lnTo>
                    <a:pt x="7905" y="1272"/>
                  </a:lnTo>
                  <a:lnTo>
                    <a:pt x="775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28"/>
            <p:cNvSpPr/>
            <p:nvPr/>
          </p:nvSpPr>
          <p:spPr>
            <a:xfrm>
              <a:off x="-1919962" y="3593856"/>
              <a:ext cx="119796" cy="75441"/>
            </a:xfrm>
            <a:custGeom>
              <a:rect b="b" l="l" r="r" t="t"/>
              <a:pathLst>
                <a:path extrusionOk="0" fill="none" h="5271" w="8370">
                  <a:moveTo>
                    <a:pt x="7750" y="1"/>
                  </a:moveTo>
                  <a:lnTo>
                    <a:pt x="0" y="1"/>
                  </a:lnTo>
                  <a:lnTo>
                    <a:pt x="62" y="1272"/>
                  </a:lnTo>
                  <a:lnTo>
                    <a:pt x="109" y="2574"/>
                  </a:lnTo>
                  <a:lnTo>
                    <a:pt x="155" y="3907"/>
                  </a:lnTo>
                  <a:lnTo>
                    <a:pt x="217" y="5271"/>
                  </a:lnTo>
                  <a:lnTo>
                    <a:pt x="8370" y="5271"/>
                  </a:lnTo>
                  <a:lnTo>
                    <a:pt x="8215" y="3907"/>
                  </a:lnTo>
                  <a:lnTo>
                    <a:pt x="8060" y="2574"/>
                  </a:lnTo>
                  <a:lnTo>
                    <a:pt x="7905" y="1272"/>
                  </a:lnTo>
                  <a:lnTo>
                    <a:pt x="7750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28"/>
            <p:cNvSpPr/>
            <p:nvPr/>
          </p:nvSpPr>
          <p:spPr>
            <a:xfrm>
              <a:off x="-2141577" y="3559033"/>
              <a:ext cx="330547" cy="34837"/>
            </a:xfrm>
            <a:custGeom>
              <a:rect b="b" l="l" r="r" t="t"/>
              <a:pathLst>
                <a:path extrusionOk="0" h="2434" w="23095">
                  <a:moveTo>
                    <a:pt x="295" y="1"/>
                  </a:moveTo>
                  <a:lnTo>
                    <a:pt x="140" y="1194"/>
                  </a:lnTo>
                  <a:lnTo>
                    <a:pt x="0" y="2434"/>
                  </a:lnTo>
                  <a:lnTo>
                    <a:pt x="7750" y="2434"/>
                  </a:lnTo>
                  <a:lnTo>
                    <a:pt x="7796" y="1194"/>
                  </a:lnTo>
                  <a:lnTo>
                    <a:pt x="23094" y="1194"/>
                  </a:lnTo>
                  <a:lnTo>
                    <a:pt x="229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28"/>
            <p:cNvSpPr/>
            <p:nvPr/>
          </p:nvSpPr>
          <p:spPr>
            <a:xfrm>
              <a:off x="-2141577" y="3559033"/>
              <a:ext cx="330547" cy="34837"/>
            </a:xfrm>
            <a:custGeom>
              <a:rect b="b" l="l" r="r" t="t"/>
              <a:pathLst>
                <a:path extrusionOk="0" fill="none" h="2434" w="23095">
                  <a:moveTo>
                    <a:pt x="22955" y="1"/>
                  </a:moveTo>
                  <a:lnTo>
                    <a:pt x="15391" y="1"/>
                  </a:lnTo>
                  <a:lnTo>
                    <a:pt x="7843" y="1"/>
                  </a:lnTo>
                  <a:lnTo>
                    <a:pt x="295" y="1"/>
                  </a:lnTo>
                  <a:lnTo>
                    <a:pt x="140" y="1194"/>
                  </a:lnTo>
                  <a:lnTo>
                    <a:pt x="0" y="2434"/>
                  </a:lnTo>
                  <a:lnTo>
                    <a:pt x="7750" y="2434"/>
                  </a:lnTo>
                  <a:lnTo>
                    <a:pt x="7796" y="1194"/>
                  </a:lnTo>
                  <a:lnTo>
                    <a:pt x="15438" y="1194"/>
                  </a:lnTo>
                  <a:lnTo>
                    <a:pt x="23094" y="1194"/>
                  </a:lnTo>
                  <a:lnTo>
                    <a:pt x="22955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28"/>
            <p:cNvSpPr/>
            <p:nvPr/>
          </p:nvSpPr>
          <p:spPr>
            <a:xfrm>
              <a:off x="-1799508" y="3669283"/>
              <a:ext cx="357598" cy="20209"/>
            </a:xfrm>
            <a:custGeom>
              <a:rect b="b" l="l" r="r" t="t"/>
              <a:pathLst>
                <a:path extrusionOk="0" h="1412" w="24985">
                  <a:moveTo>
                    <a:pt x="0" y="1"/>
                  </a:moveTo>
                  <a:lnTo>
                    <a:pt x="171" y="1411"/>
                  </a:lnTo>
                  <a:lnTo>
                    <a:pt x="24985" y="1411"/>
                  </a:lnTo>
                  <a:lnTo>
                    <a:pt x="2447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28"/>
            <p:cNvSpPr/>
            <p:nvPr/>
          </p:nvSpPr>
          <p:spPr>
            <a:xfrm>
              <a:off x="-1799508" y="3669283"/>
              <a:ext cx="357598" cy="20209"/>
            </a:xfrm>
            <a:custGeom>
              <a:rect b="b" l="l" r="r" t="t"/>
              <a:pathLst>
                <a:path extrusionOk="0" fill="none" h="1412" w="24985">
                  <a:moveTo>
                    <a:pt x="24473" y="1"/>
                  </a:moveTo>
                  <a:lnTo>
                    <a:pt x="16321" y="1"/>
                  </a:lnTo>
                  <a:lnTo>
                    <a:pt x="8153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171" y="1411"/>
                  </a:lnTo>
                  <a:lnTo>
                    <a:pt x="8432" y="1411"/>
                  </a:lnTo>
                  <a:lnTo>
                    <a:pt x="16708" y="1411"/>
                  </a:lnTo>
                  <a:lnTo>
                    <a:pt x="24985" y="1411"/>
                  </a:lnTo>
                  <a:lnTo>
                    <a:pt x="24473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28"/>
            <p:cNvSpPr/>
            <p:nvPr/>
          </p:nvSpPr>
          <p:spPr>
            <a:xfrm>
              <a:off x="-1794628" y="3710102"/>
              <a:ext cx="489373" cy="21311"/>
            </a:xfrm>
            <a:custGeom>
              <a:rect b="b" l="l" r="r" t="t"/>
              <a:pathLst>
                <a:path extrusionOk="0" h="1489" w="34192">
                  <a:moveTo>
                    <a:pt x="0" y="1"/>
                  </a:moveTo>
                  <a:lnTo>
                    <a:pt x="171" y="1488"/>
                  </a:lnTo>
                  <a:lnTo>
                    <a:pt x="34191" y="1488"/>
                  </a:lnTo>
                  <a:lnTo>
                    <a:pt x="335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28"/>
            <p:cNvSpPr/>
            <p:nvPr/>
          </p:nvSpPr>
          <p:spPr>
            <a:xfrm>
              <a:off x="-1794628" y="3710102"/>
              <a:ext cx="489373" cy="21311"/>
            </a:xfrm>
            <a:custGeom>
              <a:rect b="b" l="l" r="r" t="t"/>
              <a:pathLst>
                <a:path extrusionOk="0" fill="none" h="1489" w="34192">
                  <a:moveTo>
                    <a:pt x="33541" y="1"/>
                  </a:moveTo>
                  <a:lnTo>
                    <a:pt x="25155" y="1"/>
                  </a:lnTo>
                  <a:lnTo>
                    <a:pt x="16770" y="1"/>
                  </a:lnTo>
                  <a:lnTo>
                    <a:pt x="8385" y="1"/>
                  </a:lnTo>
                  <a:lnTo>
                    <a:pt x="0" y="1"/>
                  </a:lnTo>
                  <a:lnTo>
                    <a:pt x="171" y="1488"/>
                  </a:lnTo>
                  <a:lnTo>
                    <a:pt x="8680" y="1488"/>
                  </a:lnTo>
                  <a:lnTo>
                    <a:pt x="17173" y="1488"/>
                  </a:lnTo>
                  <a:lnTo>
                    <a:pt x="25682" y="1488"/>
                  </a:lnTo>
                  <a:lnTo>
                    <a:pt x="34191" y="1488"/>
                  </a:lnTo>
                  <a:lnTo>
                    <a:pt x="33541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28"/>
            <p:cNvSpPr/>
            <p:nvPr/>
          </p:nvSpPr>
          <p:spPr>
            <a:xfrm>
              <a:off x="-1797075" y="3669283"/>
              <a:ext cx="613391" cy="62131"/>
            </a:xfrm>
            <a:custGeom>
              <a:rect b="b" l="l" r="r" t="t"/>
              <a:pathLst>
                <a:path extrusionOk="0" h="4341" w="42857">
                  <a:moveTo>
                    <a:pt x="24303" y="1"/>
                  </a:moveTo>
                  <a:lnTo>
                    <a:pt x="24815" y="1411"/>
                  </a:lnTo>
                  <a:lnTo>
                    <a:pt x="1" y="1411"/>
                  </a:lnTo>
                  <a:lnTo>
                    <a:pt x="171" y="2853"/>
                  </a:lnTo>
                  <a:lnTo>
                    <a:pt x="33712" y="2853"/>
                  </a:lnTo>
                  <a:lnTo>
                    <a:pt x="34362" y="4340"/>
                  </a:lnTo>
                  <a:lnTo>
                    <a:pt x="42856" y="4340"/>
                  </a:lnTo>
                  <a:lnTo>
                    <a:pt x="42097" y="2853"/>
                  </a:lnTo>
                  <a:lnTo>
                    <a:pt x="41353" y="1411"/>
                  </a:lnTo>
                  <a:lnTo>
                    <a:pt x="33076" y="1411"/>
                  </a:lnTo>
                  <a:lnTo>
                    <a:pt x="3247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28"/>
            <p:cNvSpPr/>
            <p:nvPr/>
          </p:nvSpPr>
          <p:spPr>
            <a:xfrm>
              <a:off x="-1332334" y="3669283"/>
              <a:ext cx="270435" cy="62131"/>
            </a:xfrm>
            <a:custGeom>
              <a:rect b="b" l="l" r="r" t="t"/>
              <a:pathLst>
                <a:path extrusionOk="0" h="4341" w="18895">
                  <a:moveTo>
                    <a:pt x="1" y="1"/>
                  </a:moveTo>
                  <a:lnTo>
                    <a:pt x="605" y="1411"/>
                  </a:lnTo>
                  <a:lnTo>
                    <a:pt x="8882" y="1411"/>
                  </a:lnTo>
                  <a:lnTo>
                    <a:pt x="9626" y="2853"/>
                  </a:lnTo>
                  <a:lnTo>
                    <a:pt x="10385" y="4340"/>
                  </a:lnTo>
                  <a:lnTo>
                    <a:pt x="18894" y="4340"/>
                  </a:lnTo>
                  <a:lnTo>
                    <a:pt x="18011" y="2853"/>
                  </a:lnTo>
                  <a:lnTo>
                    <a:pt x="17158" y="1411"/>
                  </a:lnTo>
                  <a:lnTo>
                    <a:pt x="163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28"/>
            <p:cNvSpPr/>
            <p:nvPr/>
          </p:nvSpPr>
          <p:spPr>
            <a:xfrm>
              <a:off x="-1332334" y="3669283"/>
              <a:ext cx="270435" cy="62131"/>
            </a:xfrm>
            <a:custGeom>
              <a:rect b="b" l="l" r="r" t="t"/>
              <a:pathLst>
                <a:path extrusionOk="0" fill="none" h="4341" w="18895">
                  <a:moveTo>
                    <a:pt x="16321" y="1"/>
                  </a:moveTo>
                  <a:lnTo>
                    <a:pt x="8169" y="1"/>
                  </a:lnTo>
                  <a:lnTo>
                    <a:pt x="1" y="1"/>
                  </a:lnTo>
                  <a:lnTo>
                    <a:pt x="605" y="1411"/>
                  </a:lnTo>
                  <a:lnTo>
                    <a:pt x="8882" y="1411"/>
                  </a:lnTo>
                  <a:lnTo>
                    <a:pt x="9626" y="2853"/>
                  </a:lnTo>
                  <a:lnTo>
                    <a:pt x="10385" y="4340"/>
                  </a:lnTo>
                  <a:lnTo>
                    <a:pt x="18894" y="4340"/>
                  </a:lnTo>
                  <a:lnTo>
                    <a:pt x="18011" y="2853"/>
                  </a:lnTo>
                  <a:lnTo>
                    <a:pt x="17158" y="1411"/>
                  </a:lnTo>
                  <a:lnTo>
                    <a:pt x="16321" y="1"/>
                  </a:lnTo>
                  <a:lnTo>
                    <a:pt x="16321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28"/>
            <p:cNvSpPr/>
            <p:nvPr/>
          </p:nvSpPr>
          <p:spPr>
            <a:xfrm>
              <a:off x="-1914424" y="3731614"/>
              <a:ext cx="129786" cy="67455"/>
            </a:xfrm>
            <a:custGeom>
              <a:rect b="b" l="l" r="r" t="t"/>
              <a:pathLst>
                <a:path extrusionOk="0" h="4713" w="9068">
                  <a:moveTo>
                    <a:pt x="1" y="1"/>
                  </a:moveTo>
                  <a:lnTo>
                    <a:pt x="63" y="1520"/>
                  </a:lnTo>
                  <a:lnTo>
                    <a:pt x="125" y="3101"/>
                  </a:lnTo>
                  <a:lnTo>
                    <a:pt x="187" y="4713"/>
                  </a:lnTo>
                  <a:lnTo>
                    <a:pt x="9068" y="4713"/>
                  </a:lnTo>
                  <a:lnTo>
                    <a:pt x="8866" y="3101"/>
                  </a:lnTo>
                  <a:lnTo>
                    <a:pt x="8680" y="1520"/>
                  </a:lnTo>
                  <a:lnTo>
                    <a:pt x="851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28"/>
            <p:cNvSpPr/>
            <p:nvPr/>
          </p:nvSpPr>
          <p:spPr>
            <a:xfrm>
              <a:off x="-1914424" y="3731614"/>
              <a:ext cx="129786" cy="67455"/>
            </a:xfrm>
            <a:custGeom>
              <a:rect b="b" l="l" r="r" t="t"/>
              <a:pathLst>
                <a:path extrusionOk="0" fill="none" h="4713" w="9068">
                  <a:moveTo>
                    <a:pt x="8510" y="1"/>
                  </a:moveTo>
                  <a:lnTo>
                    <a:pt x="1" y="1"/>
                  </a:lnTo>
                  <a:lnTo>
                    <a:pt x="63" y="1520"/>
                  </a:lnTo>
                  <a:lnTo>
                    <a:pt x="125" y="3101"/>
                  </a:lnTo>
                  <a:lnTo>
                    <a:pt x="187" y="4713"/>
                  </a:lnTo>
                  <a:lnTo>
                    <a:pt x="9068" y="4713"/>
                  </a:lnTo>
                  <a:lnTo>
                    <a:pt x="8866" y="3101"/>
                  </a:lnTo>
                  <a:lnTo>
                    <a:pt x="8680" y="1520"/>
                  </a:lnTo>
                  <a:lnTo>
                    <a:pt x="8510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28"/>
            <p:cNvSpPr/>
            <p:nvPr/>
          </p:nvSpPr>
          <p:spPr>
            <a:xfrm>
              <a:off x="-2168642" y="3731614"/>
              <a:ext cx="132448" cy="91414"/>
            </a:xfrm>
            <a:custGeom>
              <a:rect b="b" l="l" r="r" t="t"/>
              <a:pathLst>
                <a:path extrusionOk="0" h="6387" w="9254">
                  <a:moveTo>
                    <a:pt x="760" y="1"/>
                  </a:moveTo>
                  <a:lnTo>
                    <a:pt x="574" y="1520"/>
                  </a:lnTo>
                  <a:lnTo>
                    <a:pt x="388" y="3101"/>
                  </a:lnTo>
                  <a:lnTo>
                    <a:pt x="202" y="4713"/>
                  </a:lnTo>
                  <a:lnTo>
                    <a:pt x="0" y="6387"/>
                  </a:lnTo>
                  <a:lnTo>
                    <a:pt x="9006" y="6387"/>
                  </a:lnTo>
                  <a:lnTo>
                    <a:pt x="9068" y="4713"/>
                  </a:lnTo>
                  <a:lnTo>
                    <a:pt x="9130" y="3101"/>
                  </a:lnTo>
                  <a:lnTo>
                    <a:pt x="9192" y="1520"/>
                  </a:lnTo>
                  <a:lnTo>
                    <a:pt x="92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28"/>
            <p:cNvSpPr/>
            <p:nvPr/>
          </p:nvSpPr>
          <p:spPr>
            <a:xfrm>
              <a:off x="-2168642" y="3731614"/>
              <a:ext cx="132448" cy="91414"/>
            </a:xfrm>
            <a:custGeom>
              <a:rect b="b" l="l" r="r" t="t"/>
              <a:pathLst>
                <a:path extrusionOk="0" fill="none" h="6387" w="9254">
                  <a:moveTo>
                    <a:pt x="9254" y="1"/>
                  </a:moveTo>
                  <a:lnTo>
                    <a:pt x="760" y="1"/>
                  </a:lnTo>
                  <a:lnTo>
                    <a:pt x="574" y="1520"/>
                  </a:lnTo>
                  <a:lnTo>
                    <a:pt x="388" y="3101"/>
                  </a:lnTo>
                  <a:lnTo>
                    <a:pt x="202" y="4713"/>
                  </a:lnTo>
                  <a:lnTo>
                    <a:pt x="0" y="6387"/>
                  </a:lnTo>
                  <a:lnTo>
                    <a:pt x="9006" y="6387"/>
                  </a:lnTo>
                  <a:lnTo>
                    <a:pt x="9068" y="4713"/>
                  </a:lnTo>
                  <a:lnTo>
                    <a:pt x="9130" y="3101"/>
                  </a:lnTo>
                  <a:lnTo>
                    <a:pt x="9192" y="1520"/>
                  </a:lnTo>
                  <a:lnTo>
                    <a:pt x="9254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28"/>
            <p:cNvSpPr/>
            <p:nvPr/>
          </p:nvSpPr>
          <p:spPr>
            <a:xfrm>
              <a:off x="-2171533" y="3731614"/>
              <a:ext cx="389558" cy="115817"/>
            </a:xfrm>
            <a:custGeom>
              <a:rect b="b" l="l" r="r" t="t"/>
              <a:pathLst>
                <a:path extrusionOk="0" h="8092" w="27218">
                  <a:moveTo>
                    <a:pt x="9456" y="1"/>
                  </a:moveTo>
                  <a:lnTo>
                    <a:pt x="9394" y="1520"/>
                  </a:lnTo>
                  <a:lnTo>
                    <a:pt x="9332" y="3101"/>
                  </a:lnTo>
                  <a:lnTo>
                    <a:pt x="9270" y="4713"/>
                  </a:lnTo>
                  <a:lnTo>
                    <a:pt x="9208" y="6387"/>
                  </a:lnTo>
                  <a:lnTo>
                    <a:pt x="202" y="6387"/>
                  </a:lnTo>
                  <a:lnTo>
                    <a:pt x="1" y="8092"/>
                  </a:lnTo>
                  <a:lnTo>
                    <a:pt x="18290" y="8092"/>
                  </a:lnTo>
                  <a:lnTo>
                    <a:pt x="18213" y="6387"/>
                  </a:lnTo>
                  <a:lnTo>
                    <a:pt x="27218" y="6387"/>
                  </a:lnTo>
                  <a:lnTo>
                    <a:pt x="27032" y="4713"/>
                  </a:lnTo>
                  <a:lnTo>
                    <a:pt x="18151" y="4713"/>
                  </a:lnTo>
                  <a:lnTo>
                    <a:pt x="18089" y="3101"/>
                  </a:lnTo>
                  <a:lnTo>
                    <a:pt x="18027" y="1520"/>
                  </a:lnTo>
                  <a:lnTo>
                    <a:pt x="1796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28"/>
            <p:cNvSpPr/>
            <p:nvPr/>
          </p:nvSpPr>
          <p:spPr>
            <a:xfrm>
              <a:off x="-2171533" y="3731614"/>
              <a:ext cx="389558" cy="115817"/>
            </a:xfrm>
            <a:custGeom>
              <a:rect b="b" l="l" r="r" t="t"/>
              <a:pathLst>
                <a:path extrusionOk="0" fill="none" h="8092" w="27218">
                  <a:moveTo>
                    <a:pt x="17965" y="1"/>
                  </a:moveTo>
                  <a:lnTo>
                    <a:pt x="9456" y="1"/>
                  </a:lnTo>
                  <a:lnTo>
                    <a:pt x="9394" y="1520"/>
                  </a:lnTo>
                  <a:lnTo>
                    <a:pt x="9332" y="3101"/>
                  </a:lnTo>
                  <a:lnTo>
                    <a:pt x="9270" y="4713"/>
                  </a:lnTo>
                  <a:lnTo>
                    <a:pt x="9208" y="6387"/>
                  </a:lnTo>
                  <a:lnTo>
                    <a:pt x="202" y="6387"/>
                  </a:lnTo>
                  <a:lnTo>
                    <a:pt x="1" y="8092"/>
                  </a:lnTo>
                  <a:lnTo>
                    <a:pt x="9146" y="8092"/>
                  </a:lnTo>
                  <a:lnTo>
                    <a:pt x="18290" y="8092"/>
                  </a:lnTo>
                  <a:lnTo>
                    <a:pt x="18213" y="6387"/>
                  </a:lnTo>
                  <a:lnTo>
                    <a:pt x="27218" y="6387"/>
                  </a:lnTo>
                  <a:lnTo>
                    <a:pt x="27032" y="4713"/>
                  </a:lnTo>
                  <a:lnTo>
                    <a:pt x="18151" y="4713"/>
                  </a:lnTo>
                  <a:lnTo>
                    <a:pt x="18089" y="3101"/>
                  </a:lnTo>
                  <a:lnTo>
                    <a:pt x="18027" y="1520"/>
                  </a:lnTo>
                  <a:lnTo>
                    <a:pt x="17965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28"/>
            <p:cNvSpPr/>
            <p:nvPr/>
          </p:nvSpPr>
          <p:spPr>
            <a:xfrm>
              <a:off x="-2174639" y="3823013"/>
              <a:ext cx="398660" cy="49922"/>
            </a:xfrm>
            <a:custGeom>
              <a:rect b="b" l="l" r="r" t="t"/>
              <a:pathLst>
                <a:path extrusionOk="0" h="3488" w="27854">
                  <a:moveTo>
                    <a:pt x="18430" y="1"/>
                  </a:moveTo>
                  <a:lnTo>
                    <a:pt x="18507" y="1706"/>
                  </a:lnTo>
                  <a:lnTo>
                    <a:pt x="218" y="1706"/>
                  </a:lnTo>
                  <a:lnTo>
                    <a:pt x="1" y="3488"/>
                  </a:lnTo>
                  <a:lnTo>
                    <a:pt x="27853" y="3488"/>
                  </a:lnTo>
                  <a:lnTo>
                    <a:pt x="27636" y="1706"/>
                  </a:lnTo>
                  <a:lnTo>
                    <a:pt x="274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28"/>
            <p:cNvSpPr/>
            <p:nvPr/>
          </p:nvSpPr>
          <p:spPr>
            <a:xfrm>
              <a:off x="-2174639" y="3823013"/>
              <a:ext cx="398660" cy="49922"/>
            </a:xfrm>
            <a:custGeom>
              <a:rect b="b" l="l" r="r" t="t"/>
              <a:pathLst>
                <a:path extrusionOk="0" fill="none" h="3488" w="27854">
                  <a:moveTo>
                    <a:pt x="27435" y="1"/>
                  </a:moveTo>
                  <a:lnTo>
                    <a:pt x="18430" y="1"/>
                  </a:lnTo>
                  <a:lnTo>
                    <a:pt x="18507" y="1706"/>
                  </a:lnTo>
                  <a:lnTo>
                    <a:pt x="9363" y="1706"/>
                  </a:lnTo>
                  <a:lnTo>
                    <a:pt x="218" y="1706"/>
                  </a:lnTo>
                  <a:lnTo>
                    <a:pt x="1" y="3488"/>
                  </a:lnTo>
                  <a:lnTo>
                    <a:pt x="9285" y="3488"/>
                  </a:lnTo>
                  <a:lnTo>
                    <a:pt x="18569" y="3488"/>
                  </a:lnTo>
                  <a:lnTo>
                    <a:pt x="27853" y="3488"/>
                  </a:lnTo>
                  <a:lnTo>
                    <a:pt x="27636" y="1706"/>
                  </a:lnTo>
                  <a:lnTo>
                    <a:pt x="27435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28"/>
            <p:cNvSpPr/>
            <p:nvPr/>
          </p:nvSpPr>
          <p:spPr>
            <a:xfrm>
              <a:off x="-757558" y="3828781"/>
              <a:ext cx="182356" cy="35509"/>
            </a:xfrm>
            <a:custGeom>
              <a:rect b="b" l="l" r="r" t="t"/>
              <a:pathLst>
                <a:path extrusionOk="0" h="2481" w="12741">
                  <a:moveTo>
                    <a:pt x="12740" y="1"/>
                  </a:moveTo>
                  <a:lnTo>
                    <a:pt x="11578" y="264"/>
                  </a:lnTo>
                  <a:lnTo>
                    <a:pt x="10431" y="528"/>
                  </a:lnTo>
                  <a:lnTo>
                    <a:pt x="9129" y="807"/>
                  </a:lnTo>
                  <a:lnTo>
                    <a:pt x="7843" y="1070"/>
                  </a:lnTo>
                  <a:lnTo>
                    <a:pt x="6541" y="1334"/>
                  </a:lnTo>
                  <a:lnTo>
                    <a:pt x="5239" y="1582"/>
                  </a:lnTo>
                  <a:lnTo>
                    <a:pt x="3937" y="1814"/>
                  </a:lnTo>
                  <a:lnTo>
                    <a:pt x="2619" y="2047"/>
                  </a:lnTo>
                  <a:lnTo>
                    <a:pt x="0" y="2481"/>
                  </a:lnTo>
                  <a:lnTo>
                    <a:pt x="0" y="2481"/>
                  </a:lnTo>
                  <a:lnTo>
                    <a:pt x="1612" y="2217"/>
                  </a:lnTo>
                  <a:lnTo>
                    <a:pt x="3208" y="1954"/>
                  </a:lnTo>
                  <a:lnTo>
                    <a:pt x="4805" y="1675"/>
                  </a:lnTo>
                  <a:lnTo>
                    <a:pt x="6401" y="1365"/>
                  </a:lnTo>
                  <a:lnTo>
                    <a:pt x="7998" y="1055"/>
                  </a:lnTo>
                  <a:lnTo>
                    <a:pt x="9579" y="729"/>
                  </a:lnTo>
                  <a:lnTo>
                    <a:pt x="11160" y="373"/>
                  </a:lnTo>
                  <a:lnTo>
                    <a:pt x="12740" y="1"/>
                  </a:lnTo>
                  <a:close/>
                </a:path>
              </a:pathLst>
            </a:custGeom>
            <a:solidFill>
              <a:srgbClr val="D688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28"/>
            <p:cNvSpPr/>
            <p:nvPr/>
          </p:nvSpPr>
          <p:spPr>
            <a:xfrm>
              <a:off x="-1727202" y="3524869"/>
              <a:ext cx="435701" cy="130902"/>
            </a:xfrm>
            <a:custGeom>
              <a:rect b="b" l="l" r="r" t="t"/>
              <a:pathLst>
                <a:path extrusionOk="0" h="9146" w="30442">
                  <a:moveTo>
                    <a:pt x="28551" y="1"/>
                  </a:moveTo>
                  <a:lnTo>
                    <a:pt x="24955" y="481"/>
                  </a:lnTo>
                  <a:lnTo>
                    <a:pt x="23157" y="745"/>
                  </a:lnTo>
                  <a:lnTo>
                    <a:pt x="21374" y="1008"/>
                  </a:lnTo>
                  <a:lnTo>
                    <a:pt x="19576" y="1303"/>
                  </a:lnTo>
                  <a:lnTo>
                    <a:pt x="17794" y="1597"/>
                  </a:lnTo>
                  <a:lnTo>
                    <a:pt x="16012" y="1938"/>
                  </a:lnTo>
                  <a:lnTo>
                    <a:pt x="14245" y="2295"/>
                  </a:lnTo>
                  <a:lnTo>
                    <a:pt x="13377" y="2481"/>
                  </a:lnTo>
                  <a:lnTo>
                    <a:pt x="12493" y="2682"/>
                  </a:lnTo>
                  <a:lnTo>
                    <a:pt x="11625" y="2899"/>
                  </a:lnTo>
                  <a:lnTo>
                    <a:pt x="10757" y="3116"/>
                  </a:lnTo>
                  <a:lnTo>
                    <a:pt x="9905" y="3348"/>
                  </a:lnTo>
                  <a:lnTo>
                    <a:pt x="9037" y="3596"/>
                  </a:lnTo>
                  <a:lnTo>
                    <a:pt x="8185" y="3844"/>
                  </a:lnTo>
                  <a:lnTo>
                    <a:pt x="7348" y="4108"/>
                  </a:lnTo>
                  <a:lnTo>
                    <a:pt x="6495" y="4387"/>
                  </a:lnTo>
                  <a:lnTo>
                    <a:pt x="5658" y="4666"/>
                  </a:lnTo>
                  <a:lnTo>
                    <a:pt x="4837" y="4976"/>
                  </a:lnTo>
                  <a:lnTo>
                    <a:pt x="4015" y="5286"/>
                  </a:lnTo>
                  <a:lnTo>
                    <a:pt x="3194" y="5627"/>
                  </a:lnTo>
                  <a:lnTo>
                    <a:pt x="2388" y="5968"/>
                  </a:lnTo>
                  <a:lnTo>
                    <a:pt x="1582" y="6324"/>
                  </a:lnTo>
                  <a:lnTo>
                    <a:pt x="791" y="6696"/>
                  </a:lnTo>
                  <a:lnTo>
                    <a:pt x="512" y="6851"/>
                  </a:lnTo>
                  <a:lnTo>
                    <a:pt x="388" y="6929"/>
                  </a:lnTo>
                  <a:lnTo>
                    <a:pt x="264" y="7022"/>
                  </a:lnTo>
                  <a:lnTo>
                    <a:pt x="156" y="7115"/>
                  </a:lnTo>
                  <a:lnTo>
                    <a:pt x="78" y="7223"/>
                  </a:lnTo>
                  <a:lnTo>
                    <a:pt x="16" y="7347"/>
                  </a:lnTo>
                  <a:lnTo>
                    <a:pt x="1" y="7471"/>
                  </a:lnTo>
                  <a:lnTo>
                    <a:pt x="1" y="7549"/>
                  </a:lnTo>
                  <a:lnTo>
                    <a:pt x="1" y="7626"/>
                  </a:lnTo>
                  <a:lnTo>
                    <a:pt x="47" y="7766"/>
                  </a:lnTo>
                  <a:lnTo>
                    <a:pt x="125" y="7890"/>
                  </a:lnTo>
                  <a:lnTo>
                    <a:pt x="218" y="8014"/>
                  </a:lnTo>
                  <a:lnTo>
                    <a:pt x="357" y="8169"/>
                  </a:lnTo>
                  <a:lnTo>
                    <a:pt x="512" y="8308"/>
                  </a:lnTo>
                  <a:lnTo>
                    <a:pt x="683" y="8432"/>
                  </a:lnTo>
                  <a:lnTo>
                    <a:pt x="869" y="8541"/>
                  </a:lnTo>
                  <a:lnTo>
                    <a:pt x="1055" y="8634"/>
                  </a:lnTo>
                  <a:lnTo>
                    <a:pt x="1256" y="8711"/>
                  </a:lnTo>
                  <a:lnTo>
                    <a:pt x="1473" y="8789"/>
                  </a:lnTo>
                  <a:lnTo>
                    <a:pt x="1690" y="8851"/>
                  </a:lnTo>
                  <a:lnTo>
                    <a:pt x="1923" y="8897"/>
                  </a:lnTo>
                  <a:lnTo>
                    <a:pt x="2155" y="8944"/>
                  </a:lnTo>
                  <a:lnTo>
                    <a:pt x="2620" y="8990"/>
                  </a:lnTo>
                  <a:lnTo>
                    <a:pt x="3085" y="9037"/>
                  </a:lnTo>
                  <a:lnTo>
                    <a:pt x="3550" y="9052"/>
                  </a:lnTo>
                  <a:lnTo>
                    <a:pt x="5240" y="9099"/>
                  </a:lnTo>
                  <a:lnTo>
                    <a:pt x="6929" y="9130"/>
                  </a:lnTo>
                  <a:lnTo>
                    <a:pt x="8603" y="9145"/>
                  </a:lnTo>
                  <a:lnTo>
                    <a:pt x="11966" y="9145"/>
                  </a:lnTo>
                  <a:lnTo>
                    <a:pt x="13656" y="9114"/>
                  </a:lnTo>
                  <a:lnTo>
                    <a:pt x="15330" y="9083"/>
                  </a:lnTo>
                  <a:lnTo>
                    <a:pt x="17019" y="9021"/>
                  </a:lnTo>
                  <a:lnTo>
                    <a:pt x="18693" y="8959"/>
                  </a:lnTo>
                  <a:lnTo>
                    <a:pt x="20382" y="8882"/>
                  </a:lnTo>
                  <a:lnTo>
                    <a:pt x="22056" y="8773"/>
                  </a:lnTo>
                  <a:lnTo>
                    <a:pt x="23746" y="8665"/>
                  </a:lnTo>
                  <a:lnTo>
                    <a:pt x="25420" y="8541"/>
                  </a:lnTo>
                  <a:lnTo>
                    <a:pt x="27094" y="8401"/>
                  </a:lnTo>
                  <a:lnTo>
                    <a:pt x="28768" y="8246"/>
                  </a:lnTo>
                  <a:lnTo>
                    <a:pt x="30441" y="8076"/>
                  </a:lnTo>
                  <a:lnTo>
                    <a:pt x="28551" y="1"/>
                  </a:lnTo>
                  <a:close/>
                </a:path>
              </a:pathLst>
            </a:custGeom>
            <a:solidFill>
              <a:srgbClr val="FF9F6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28"/>
            <p:cNvSpPr/>
            <p:nvPr/>
          </p:nvSpPr>
          <p:spPr>
            <a:xfrm>
              <a:off x="-1727202" y="3524869"/>
              <a:ext cx="435701" cy="130902"/>
            </a:xfrm>
            <a:custGeom>
              <a:rect b="b" l="l" r="r" t="t"/>
              <a:pathLst>
                <a:path extrusionOk="0" fill="none" h="9146" w="30442">
                  <a:moveTo>
                    <a:pt x="28551" y="1"/>
                  </a:moveTo>
                  <a:lnTo>
                    <a:pt x="28551" y="1"/>
                  </a:lnTo>
                  <a:lnTo>
                    <a:pt x="24955" y="481"/>
                  </a:lnTo>
                  <a:lnTo>
                    <a:pt x="23157" y="745"/>
                  </a:lnTo>
                  <a:lnTo>
                    <a:pt x="21374" y="1008"/>
                  </a:lnTo>
                  <a:lnTo>
                    <a:pt x="19576" y="1303"/>
                  </a:lnTo>
                  <a:lnTo>
                    <a:pt x="17794" y="1597"/>
                  </a:lnTo>
                  <a:lnTo>
                    <a:pt x="16012" y="1938"/>
                  </a:lnTo>
                  <a:lnTo>
                    <a:pt x="14245" y="2295"/>
                  </a:lnTo>
                  <a:lnTo>
                    <a:pt x="13377" y="2481"/>
                  </a:lnTo>
                  <a:lnTo>
                    <a:pt x="12493" y="2682"/>
                  </a:lnTo>
                  <a:lnTo>
                    <a:pt x="11625" y="2899"/>
                  </a:lnTo>
                  <a:lnTo>
                    <a:pt x="10757" y="3116"/>
                  </a:lnTo>
                  <a:lnTo>
                    <a:pt x="9905" y="3348"/>
                  </a:lnTo>
                  <a:lnTo>
                    <a:pt x="9037" y="3596"/>
                  </a:lnTo>
                  <a:lnTo>
                    <a:pt x="8185" y="3844"/>
                  </a:lnTo>
                  <a:lnTo>
                    <a:pt x="7348" y="4108"/>
                  </a:lnTo>
                  <a:lnTo>
                    <a:pt x="6495" y="4387"/>
                  </a:lnTo>
                  <a:lnTo>
                    <a:pt x="5658" y="4666"/>
                  </a:lnTo>
                  <a:lnTo>
                    <a:pt x="4837" y="4976"/>
                  </a:lnTo>
                  <a:lnTo>
                    <a:pt x="4015" y="5286"/>
                  </a:lnTo>
                  <a:lnTo>
                    <a:pt x="3194" y="5627"/>
                  </a:lnTo>
                  <a:lnTo>
                    <a:pt x="2388" y="5968"/>
                  </a:lnTo>
                  <a:lnTo>
                    <a:pt x="1582" y="6324"/>
                  </a:lnTo>
                  <a:lnTo>
                    <a:pt x="791" y="6696"/>
                  </a:lnTo>
                  <a:lnTo>
                    <a:pt x="791" y="6696"/>
                  </a:lnTo>
                  <a:lnTo>
                    <a:pt x="512" y="6851"/>
                  </a:lnTo>
                  <a:lnTo>
                    <a:pt x="388" y="6929"/>
                  </a:lnTo>
                  <a:lnTo>
                    <a:pt x="264" y="7022"/>
                  </a:lnTo>
                  <a:lnTo>
                    <a:pt x="156" y="7115"/>
                  </a:lnTo>
                  <a:lnTo>
                    <a:pt x="78" y="7223"/>
                  </a:lnTo>
                  <a:lnTo>
                    <a:pt x="16" y="7347"/>
                  </a:lnTo>
                  <a:lnTo>
                    <a:pt x="1" y="7471"/>
                  </a:lnTo>
                  <a:lnTo>
                    <a:pt x="1" y="7471"/>
                  </a:lnTo>
                  <a:lnTo>
                    <a:pt x="1" y="7549"/>
                  </a:lnTo>
                  <a:lnTo>
                    <a:pt x="1" y="7626"/>
                  </a:lnTo>
                  <a:lnTo>
                    <a:pt x="47" y="7766"/>
                  </a:lnTo>
                  <a:lnTo>
                    <a:pt x="125" y="7890"/>
                  </a:lnTo>
                  <a:lnTo>
                    <a:pt x="218" y="8014"/>
                  </a:lnTo>
                  <a:lnTo>
                    <a:pt x="218" y="8014"/>
                  </a:lnTo>
                  <a:lnTo>
                    <a:pt x="357" y="8169"/>
                  </a:lnTo>
                  <a:lnTo>
                    <a:pt x="512" y="8308"/>
                  </a:lnTo>
                  <a:lnTo>
                    <a:pt x="683" y="8432"/>
                  </a:lnTo>
                  <a:lnTo>
                    <a:pt x="869" y="8541"/>
                  </a:lnTo>
                  <a:lnTo>
                    <a:pt x="1055" y="8634"/>
                  </a:lnTo>
                  <a:lnTo>
                    <a:pt x="1256" y="8711"/>
                  </a:lnTo>
                  <a:lnTo>
                    <a:pt x="1473" y="8789"/>
                  </a:lnTo>
                  <a:lnTo>
                    <a:pt x="1690" y="8851"/>
                  </a:lnTo>
                  <a:lnTo>
                    <a:pt x="1923" y="8897"/>
                  </a:lnTo>
                  <a:lnTo>
                    <a:pt x="2155" y="8944"/>
                  </a:lnTo>
                  <a:lnTo>
                    <a:pt x="2620" y="8990"/>
                  </a:lnTo>
                  <a:lnTo>
                    <a:pt x="3085" y="9037"/>
                  </a:lnTo>
                  <a:lnTo>
                    <a:pt x="3550" y="9052"/>
                  </a:lnTo>
                  <a:lnTo>
                    <a:pt x="3550" y="9052"/>
                  </a:lnTo>
                  <a:lnTo>
                    <a:pt x="5240" y="9099"/>
                  </a:lnTo>
                  <a:lnTo>
                    <a:pt x="6929" y="9130"/>
                  </a:lnTo>
                  <a:lnTo>
                    <a:pt x="8603" y="9145"/>
                  </a:lnTo>
                  <a:lnTo>
                    <a:pt x="10292" y="9145"/>
                  </a:lnTo>
                  <a:lnTo>
                    <a:pt x="11966" y="9145"/>
                  </a:lnTo>
                  <a:lnTo>
                    <a:pt x="13656" y="9114"/>
                  </a:lnTo>
                  <a:lnTo>
                    <a:pt x="15330" y="9083"/>
                  </a:lnTo>
                  <a:lnTo>
                    <a:pt x="17019" y="9021"/>
                  </a:lnTo>
                  <a:lnTo>
                    <a:pt x="18693" y="8959"/>
                  </a:lnTo>
                  <a:lnTo>
                    <a:pt x="20382" y="8882"/>
                  </a:lnTo>
                  <a:lnTo>
                    <a:pt x="22056" y="8773"/>
                  </a:lnTo>
                  <a:lnTo>
                    <a:pt x="23746" y="8665"/>
                  </a:lnTo>
                  <a:lnTo>
                    <a:pt x="25420" y="8541"/>
                  </a:lnTo>
                  <a:lnTo>
                    <a:pt x="27094" y="8401"/>
                  </a:lnTo>
                  <a:lnTo>
                    <a:pt x="28768" y="8246"/>
                  </a:lnTo>
                  <a:lnTo>
                    <a:pt x="30441" y="8076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28"/>
            <p:cNvSpPr/>
            <p:nvPr/>
          </p:nvSpPr>
          <p:spPr>
            <a:xfrm>
              <a:off x="-1341208" y="3499808"/>
              <a:ext cx="114929" cy="177704"/>
            </a:xfrm>
            <a:custGeom>
              <a:rect b="b" l="l" r="r" t="t"/>
              <a:pathLst>
                <a:path extrusionOk="0" h="12416" w="8030">
                  <a:moveTo>
                    <a:pt x="5797" y="0"/>
                  </a:moveTo>
                  <a:lnTo>
                    <a:pt x="3844" y="295"/>
                  </a:lnTo>
                  <a:lnTo>
                    <a:pt x="2573" y="496"/>
                  </a:lnTo>
                  <a:lnTo>
                    <a:pt x="1923" y="605"/>
                  </a:lnTo>
                  <a:lnTo>
                    <a:pt x="1287" y="729"/>
                  </a:lnTo>
                  <a:lnTo>
                    <a:pt x="47" y="961"/>
                  </a:lnTo>
                  <a:lnTo>
                    <a:pt x="1" y="2217"/>
                  </a:lnTo>
                  <a:lnTo>
                    <a:pt x="1" y="2775"/>
                  </a:lnTo>
                  <a:lnTo>
                    <a:pt x="1" y="3317"/>
                  </a:lnTo>
                  <a:lnTo>
                    <a:pt x="16" y="3875"/>
                  </a:lnTo>
                  <a:lnTo>
                    <a:pt x="47" y="4418"/>
                  </a:lnTo>
                  <a:lnTo>
                    <a:pt x="94" y="4975"/>
                  </a:lnTo>
                  <a:lnTo>
                    <a:pt x="140" y="5518"/>
                  </a:lnTo>
                  <a:lnTo>
                    <a:pt x="218" y="6060"/>
                  </a:lnTo>
                  <a:lnTo>
                    <a:pt x="295" y="6603"/>
                  </a:lnTo>
                  <a:lnTo>
                    <a:pt x="404" y="7161"/>
                  </a:lnTo>
                  <a:lnTo>
                    <a:pt x="512" y="7688"/>
                  </a:lnTo>
                  <a:lnTo>
                    <a:pt x="636" y="8230"/>
                  </a:lnTo>
                  <a:lnTo>
                    <a:pt x="776" y="8773"/>
                  </a:lnTo>
                  <a:lnTo>
                    <a:pt x="931" y="9300"/>
                  </a:lnTo>
                  <a:lnTo>
                    <a:pt x="1086" y="9827"/>
                  </a:lnTo>
                  <a:lnTo>
                    <a:pt x="1272" y="10338"/>
                  </a:lnTo>
                  <a:lnTo>
                    <a:pt x="1458" y="10865"/>
                  </a:lnTo>
                  <a:lnTo>
                    <a:pt x="1799" y="11749"/>
                  </a:lnTo>
                  <a:lnTo>
                    <a:pt x="2744" y="11857"/>
                  </a:lnTo>
                  <a:lnTo>
                    <a:pt x="4077" y="12012"/>
                  </a:lnTo>
                  <a:lnTo>
                    <a:pt x="5410" y="12152"/>
                  </a:lnTo>
                  <a:lnTo>
                    <a:pt x="8029" y="12415"/>
                  </a:lnTo>
                  <a:lnTo>
                    <a:pt x="7037" y="9982"/>
                  </a:lnTo>
                  <a:lnTo>
                    <a:pt x="6836" y="9501"/>
                  </a:lnTo>
                  <a:lnTo>
                    <a:pt x="6665" y="9005"/>
                  </a:lnTo>
                  <a:lnTo>
                    <a:pt x="6510" y="8494"/>
                  </a:lnTo>
                  <a:lnTo>
                    <a:pt x="6371" y="7967"/>
                  </a:lnTo>
                  <a:lnTo>
                    <a:pt x="6247" y="7424"/>
                  </a:lnTo>
                  <a:lnTo>
                    <a:pt x="6138" y="6882"/>
                  </a:lnTo>
                  <a:lnTo>
                    <a:pt x="6045" y="6308"/>
                  </a:lnTo>
                  <a:lnTo>
                    <a:pt x="5952" y="5735"/>
                  </a:lnTo>
                  <a:lnTo>
                    <a:pt x="5859" y="4851"/>
                  </a:lnTo>
                  <a:lnTo>
                    <a:pt x="5797" y="3922"/>
                  </a:lnTo>
                  <a:lnTo>
                    <a:pt x="5766" y="2930"/>
                  </a:lnTo>
                  <a:lnTo>
                    <a:pt x="5766" y="1860"/>
                  </a:lnTo>
                  <a:lnTo>
                    <a:pt x="579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28"/>
            <p:cNvSpPr/>
            <p:nvPr/>
          </p:nvSpPr>
          <p:spPr>
            <a:xfrm>
              <a:off x="-1303723" y="2755558"/>
              <a:ext cx="949692" cy="935923"/>
            </a:xfrm>
            <a:custGeom>
              <a:rect b="b" l="l" r="r" t="t"/>
              <a:pathLst>
                <a:path extrusionOk="0" h="65392" w="66354">
                  <a:moveTo>
                    <a:pt x="56651" y="0"/>
                  </a:moveTo>
                  <a:lnTo>
                    <a:pt x="56294" y="16"/>
                  </a:lnTo>
                  <a:lnTo>
                    <a:pt x="55922" y="47"/>
                  </a:lnTo>
                  <a:lnTo>
                    <a:pt x="55550" y="93"/>
                  </a:lnTo>
                  <a:lnTo>
                    <a:pt x="55178" y="155"/>
                  </a:lnTo>
                  <a:lnTo>
                    <a:pt x="54806" y="233"/>
                  </a:lnTo>
                  <a:lnTo>
                    <a:pt x="54434" y="326"/>
                  </a:lnTo>
                  <a:lnTo>
                    <a:pt x="54062" y="450"/>
                  </a:lnTo>
                  <a:lnTo>
                    <a:pt x="53690" y="574"/>
                  </a:lnTo>
                  <a:lnTo>
                    <a:pt x="53303" y="729"/>
                  </a:lnTo>
                  <a:lnTo>
                    <a:pt x="52931" y="899"/>
                  </a:lnTo>
                  <a:lnTo>
                    <a:pt x="52559" y="1085"/>
                  </a:lnTo>
                  <a:lnTo>
                    <a:pt x="52171" y="1302"/>
                  </a:lnTo>
                  <a:lnTo>
                    <a:pt x="51799" y="1519"/>
                  </a:lnTo>
                  <a:lnTo>
                    <a:pt x="51412" y="1752"/>
                  </a:lnTo>
                  <a:lnTo>
                    <a:pt x="51040" y="2015"/>
                  </a:lnTo>
                  <a:lnTo>
                    <a:pt x="50652" y="2294"/>
                  </a:lnTo>
                  <a:lnTo>
                    <a:pt x="50296" y="2573"/>
                  </a:lnTo>
                  <a:lnTo>
                    <a:pt x="49955" y="2852"/>
                  </a:lnTo>
                  <a:lnTo>
                    <a:pt x="49599" y="3147"/>
                  </a:lnTo>
                  <a:lnTo>
                    <a:pt x="49273" y="3457"/>
                  </a:lnTo>
                  <a:lnTo>
                    <a:pt x="48948" y="3782"/>
                  </a:lnTo>
                  <a:lnTo>
                    <a:pt x="48622" y="4108"/>
                  </a:lnTo>
                  <a:lnTo>
                    <a:pt x="48312" y="4448"/>
                  </a:lnTo>
                  <a:lnTo>
                    <a:pt x="48002" y="4805"/>
                  </a:lnTo>
                  <a:lnTo>
                    <a:pt x="47584" y="5332"/>
                  </a:lnTo>
                  <a:lnTo>
                    <a:pt x="47165" y="5874"/>
                  </a:lnTo>
                  <a:lnTo>
                    <a:pt x="46762" y="6448"/>
                  </a:lnTo>
                  <a:lnTo>
                    <a:pt x="46359" y="7068"/>
                  </a:lnTo>
                  <a:lnTo>
                    <a:pt x="45987" y="7703"/>
                  </a:lnTo>
                  <a:lnTo>
                    <a:pt x="45600" y="8370"/>
                  </a:lnTo>
                  <a:lnTo>
                    <a:pt x="45243" y="9083"/>
                  </a:lnTo>
                  <a:lnTo>
                    <a:pt x="44871" y="9811"/>
                  </a:lnTo>
                  <a:lnTo>
                    <a:pt x="43585" y="12617"/>
                  </a:lnTo>
                  <a:lnTo>
                    <a:pt x="42298" y="15422"/>
                  </a:lnTo>
                  <a:lnTo>
                    <a:pt x="40810" y="18630"/>
                  </a:lnTo>
                  <a:lnTo>
                    <a:pt x="39323" y="21870"/>
                  </a:lnTo>
                  <a:lnTo>
                    <a:pt x="37850" y="25140"/>
                  </a:lnTo>
                  <a:lnTo>
                    <a:pt x="37122" y="26783"/>
                  </a:lnTo>
                  <a:lnTo>
                    <a:pt x="36409" y="28426"/>
                  </a:lnTo>
                  <a:lnTo>
                    <a:pt x="35463" y="30658"/>
                  </a:lnTo>
                  <a:lnTo>
                    <a:pt x="34518" y="32921"/>
                  </a:lnTo>
                  <a:lnTo>
                    <a:pt x="33541" y="35261"/>
                  </a:lnTo>
                  <a:lnTo>
                    <a:pt x="32565" y="37694"/>
                  </a:lnTo>
                  <a:lnTo>
                    <a:pt x="31542" y="40221"/>
                  </a:lnTo>
                  <a:lnTo>
                    <a:pt x="30488" y="42887"/>
                  </a:lnTo>
                  <a:lnTo>
                    <a:pt x="29388" y="45677"/>
                  </a:lnTo>
                  <a:lnTo>
                    <a:pt x="28225" y="48621"/>
                  </a:lnTo>
                  <a:lnTo>
                    <a:pt x="28179" y="48745"/>
                  </a:lnTo>
                  <a:lnTo>
                    <a:pt x="27993" y="48776"/>
                  </a:lnTo>
                  <a:lnTo>
                    <a:pt x="26117" y="49009"/>
                  </a:lnTo>
                  <a:lnTo>
                    <a:pt x="24242" y="49241"/>
                  </a:lnTo>
                  <a:lnTo>
                    <a:pt x="20506" y="49675"/>
                  </a:lnTo>
                  <a:lnTo>
                    <a:pt x="18027" y="49954"/>
                  </a:lnTo>
                  <a:lnTo>
                    <a:pt x="15516" y="50264"/>
                  </a:lnTo>
                  <a:lnTo>
                    <a:pt x="13005" y="50574"/>
                  </a:lnTo>
                  <a:lnTo>
                    <a:pt x="10478" y="50931"/>
                  </a:lnTo>
                  <a:lnTo>
                    <a:pt x="8262" y="51241"/>
                  </a:lnTo>
                  <a:lnTo>
                    <a:pt x="5472" y="51628"/>
                  </a:lnTo>
                  <a:lnTo>
                    <a:pt x="4062" y="51845"/>
                  </a:lnTo>
                  <a:lnTo>
                    <a:pt x="2651" y="52078"/>
                  </a:lnTo>
                  <a:lnTo>
                    <a:pt x="1334" y="52279"/>
                  </a:lnTo>
                  <a:lnTo>
                    <a:pt x="16" y="52481"/>
                  </a:lnTo>
                  <a:lnTo>
                    <a:pt x="1" y="53829"/>
                  </a:lnTo>
                  <a:lnTo>
                    <a:pt x="1" y="54992"/>
                  </a:lnTo>
                  <a:lnTo>
                    <a:pt x="32" y="56092"/>
                  </a:lnTo>
                  <a:lnTo>
                    <a:pt x="109" y="57130"/>
                  </a:lnTo>
                  <a:lnTo>
                    <a:pt x="156" y="57642"/>
                  </a:lnTo>
                  <a:lnTo>
                    <a:pt x="202" y="58122"/>
                  </a:lnTo>
                  <a:lnTo>
                    <a:pt x="311" y="58804"/>
                  </a:lnTo>
                  <a:lnTo>
                    <a:pt x="419" y="59471"/>
                  </a:lnTo>
                  <a:lnTo>
                    <a:pt x="543" y="60122"/>
                  </a:lnTo>
                  <a:lnTo>
                    <a:pt x="698" y="60757"/>
                  </a:lnTo>
                  <a:lnTo>
                    <a:pt x="869" y="61393"/>
                  </a:lnTo>
                  <a:lnTo>
                    <a:pt x="1055" y="61997"/>
                  </a:lnTo>
                  <a:lnTo>
                    <a:pt x="1272" y="62602"/>
                  </a:lnTo>
                  <a:lnTo>
                    <a:pt x="1489" y="63175"/>
                  </a:lnTo>
                  <a:lnTo>
                    <a:pt x="1845" y="64059"/>
                  </a:lnTo>
                  <a:lnTo>
                    <a:pt x="2791" y="64152"/>
                  </a:lnTo>
                  <a:lnTo>
                    <a:pt x="4542" y="64322"/>
                  </a:lnTo>
                  <a:lnTo>
                    <a:pt x="6294" y="64477"/>
                  </a:lnTo>
                  <a:lnTo>
                    <a:pt x="8045" y="64617"/>
                  </a:lnTo>
                  <a:lnTo>
                    <a:pt x="9797" y="64741"/>
                  </a:lnTo>
                  <a:lnTo>
                    <a:pt x="13237" y="64958"/>
                  </a:lnTo>
                  <a:lnTo>
                    <a:pt x="16616" y="65144"/>
                  </a:lnTo>
                  <a:lnTo>
                    <a:pt x="18817" y="65252"/>
                  </a:lnTo>
                  <a:lnTo>
                    <a:pt x="20909" y="65330"/>
                  </a:lnTo>
                  <a:lnTo>
                    <a:pt x="22924" y="65376"/>
                  </a:lnTo>
                  <a:lnTo>
                    <a:pt x="24846" y="65392"/>
                  </a:lnTo>
                  <a:lnTo>
                    <a:pt x="26210" y="65376"/>
                  </a:lnTo>
                  <a:lnTo>
                    <a:pt x="27543" y="65361"/>
                  </a:lnTo>
                  <a:lnTo>
                    <a:pt x="28845" y="65314"/>
                  </a:lnTo>
                  <a:lnTo>
                    <a:pt x="30132" y="65268"/>
                  </a:lnTo>
                  <a:lnTo>
                    <a:pt x="31387" y="65190"/>
                  </a:lnTo>
                  <a:lnTo>
                    <a:pt x="32611" y="65113"/>
                  </a:lnTo>
                  <a:lnTo>
                    <a:pt x="33836" y="65004"/>
                  </a:lnTo>
                  <a:lnTo>
                    <a:pt x="35029" y="64896"/>
                  </a:lnTo>
                  <a:lnTo>
                    <a:pt x="35510" y="64834"/>
                  </a:lnTo>
                  <a:lnTo>
                    <a:pt x="35773" y="64787"/>
                  </a:lnTo>
                  <a:lnTo>
                    <a:pt x="36068" y="64725"/>
                  </a:lnTo>
                  <a:lnTo>
                    <a:pt x="36362" y="64648"/>
                  </a:lnTo>
                  <a:lnTo>
                    <a:pt x="36657" y="64539"/>
                  </a:lnTo>
                  <a:lnTo>
                    <a:pt x="36951" y="64400"/>
                  </a:lnTo>
                  <a:lnTo>
                    <a:pt x="37246" y="64229"/>
                  </a:lnTo>
                  <a:lnTo>
                    <a:pt x="37494" y="64043"/>
                  </a:lnTo>
                  <a:lnTo>
                    <a:pt x="37726" y="63857"/>
                  </a:lnTo>
                  <a:lnTo>
                    <a:pt x="37928" y="63656"/>
                  </a:lnTo>
                  <a:lnTo>
                    <a:pt x="38114" y="63439"/>
                  </a:lnTo>
                  <a:lnTo>
                    <a:pt x="38269" y="63237"/>
                  </a:lnTo>
                  <a:lnTo>
                    <a:pt x="38424" y="63020"/>
                  </a:lnTo>
                  <a:lnTo>
                    <a:pt x="38672" y="62633"/>
                  </a:lnTo>
                  <a:lnTo>
                    <a:pt x="40438" y="59812"/>
                  </a:lnTo>
                  <a:lnTo>
                    <a:pt x="42205" y="56975"/>
                  </a:lnTo>
                  <a:lnTo>
                    <a:pt x="43972" y="54124"/>
                  </a:lnTo>
                  <a:lnTo>
                    <a:pt x="45724" y="51256"/>
                  </a:lnTo>
                  <a:lnTo>
                    <a:pt x="47460" y="48389"/>
                  </a:lnTo>
                  <a:lnTo>
                    <a:pt x="49180" y="45522"/>
                  </a:lnTo>
                  <a:lnTo>
                    <a:pt x="50885" y="42639"/>
                  </a:lnTo>
                  <a:lnTo>
                    <a:pt x="52574" y="39756"/>
                  </a:lnTo>
                  <a:lnTo>
                    <a:pt x="53551" y="38113"/>
                  </a:lnTo>
                  <a:lnTo>
                    <a:pt x="54543" y="36470"/>
                  </a:lnTo>
                  <a:lnTo>
                    <a:pt x="55798" y="34362"/>
                  </a:lnTo>
                  <a:lnTo>
                    <a:pt x="56434" y="33308"/>
                  </a:lnTo>
                  <a:lnTo>
                    <a:pt x="57054" y="32239"/>
                  </a:lnTo>
                  <a:lnTo>
                    <a:pt x="57658" y="31154"/>
                  </a:lnTo>
                  <a:lnTo>
                    <a:pt x="58247" y="30069"/>
                  </a:lnTo>
                  <a:lnTo>
                    <a:pt x="58821" y="28968"/>
                  </a:lnTo>
                  <a:lnTo>
                    <a:pt x="59379" y="27868"/>
                  </a:lnTo>
                  <a:lnTo>
                    <a:pt x="59642" y="27325"/>
                  </a:lnTo>
                  <a:lnTo>
                    <a:pt x="59906" y="26798"/>
                  </a:lnTo>
                  <a:lnTo>
                    <a:pt x="60479" y="25744"/>
                  </a:lnTo>
                  <a:lnTo>
                    <a:pt x="61099" y="24691"/>
                  </a:lnTo>
                  <a:lnTo>
                    <a:pt x="61734" y="23621"/>
                  </a:lnTo>
                  <a:lnTo>
                    <a:pt x="62525" y="22273"/>
                  </a:lnTo>
                  <a:lnTo>
                    <a:pt x="62912" y="21591"/>
                  </a:lnTo>
                  <a:lnTo>
                    <a:pt x="63300" y="20893"/>
                  </a:lnTo>
                  <a:lnTo>
                    <a:pt x="63687" y="20180"/>
                  </a:lnTo>
                  <a:lnTo>
                    <a:pt x="64044" y="19467"/>
                  </a:lnTo>
                  <a:lnTo>
                    <a:pt x="64400" y="18739"/>
                  </a:lnTo>
                  <a:lnTo>
                    <a:pt x="64726" y="18010"/>
                  </a:lnTo>
                  <a:lnTo>
                    <a:pt x="64912" y="17561"/>
                  </a:lnTo>
                  <a:lnTo>
                    <a:pt x="65113" y="17018"/>
                  </a:lnTo>
                  <a:lnTo>
                    <a:pt x="65346" y="16383"/>
                  </a:lnTo>
                  <a:lnTo>
                    <a:pt x="65563" y="15654"/>
                  </a:lnTo>
                  <a:lnTo>
                    <a:pt x="65780" y="14848"/>
                  </a:lnTo>
                  <a:lnTo>
                    <a:pt x="65888" y="14415"/>
                  </a:lnTo>
                  <a:lnTo>
                    <a:pt x="65981" y="13981"/>
                  </a:lnTo>
                  <a:lnTo>
                    <a:pt x="66074" y="13516"/>
                  </a:lnTo>
                  <a:lnTo>
                    <a:pt x="66152" y="13051"/>
                  </a:lnTo>
                  <a:lnTo>
                    <a:pt x="66214" y="12570"/>
                  </a:lnTo>
                  <a:lnTo>
                    <a:pt x="66276" y="12090"/>
                  </a:lnTo>
                  <a:lnTo>
                    <a:pt x="66307" y="11594"/>
                  </a:lnTo>
                  <a:lnTo>
                    <a:pt x="66338" y="11082"/>
                  </a:lnTo>
                  <a:lnTo>
                    <a:pt x="66353" y="10571"/>
                  </a:lnTo>
                  <a:lnTo>
                    <a:pt x="66338" y="10059"/>
                  </a:lnTo>
                  <a:lnTo>
                    <a:pt x="66307" y="9532"/>
                  </a:lnTo>
                  <a:lnTo>
                    <a:pt x="66260" y="9021"/>
                  </a:lnTo>
                  <a:lnTo>
                    <a:pt x="66183" y="8494"/>
                  </a:lnTo>
                  <a:lnTo>
                    <a:pt x="66090" y="7967"/>
                  </a:lnTo>
                  <a:lnTo>
                    <a:pt x="65966" y="7455"/>
                  </a:lnTo>
                  <a:lnTo>
                    <a:pt x="65811" y="6928"/>
                  </a:lnTo>
                  <a:lnTo>
                    <a:pt x="65625" y="6417"/>
                  </a:lnTo>
                  <a:lnTo>
                    <a:pt x="65423" y="5905"/>
                  </a:lnTo>
                  <a:lnTo>
                    <a:pt x="65175" y="5409"/>
                  </a:lnTo>
                  <a:lnTo>
                    <a:pt x="64912" y="4913"/>
                  </a:lnTo>
                  <a:lnTo>
                    <a:pt x="64602" y="4433"/>
                  </a:lnTo>
                  <a:lnTo>
                    <a:pt x="64245" y="3968"/>
                  </a:lnTo>
                  <a:lnTo>
                    <a:pt x="63935" y="3581"/>
                  </a:lnTo>
                  <a:lnTo>
                    <a:pt x="63610" y="3224"/>
                  </a:lnTo>
                  <a:lnTo>
                    <a:pt x="63269" y="2883"/>
                  </a:lnTo>
                  <a:lnTo>
                    <a:pt x="62912" y="2542"/>
                  </a:lnTo>
                  <a:lnTo>
                    <a:pt x="62540" y="2232"/>
                  </a:lnTo>
                  <a:lnTo>
                    <a:pt x="62168" y="1938"/>
                  </a:lnTo>
                  <a:lnTo>
                    <a:pt x="61765" y="1659"/>
                  </a:lnTo>
                  <a:lnTo>
                    <a:pt x="61362" y="1411"/>
                  </a:lnTo>
                  <a:lnTo>
                    <a:pt x="60944" y="1163"/>
                  </a:lnTo>
                  <a:lnTo>
                    <a:pt x="60526" y="946"/>
                  </a:lnTo>
                  <a:lnTo>
                    <a:pt x="60092" y="760"/>
                  </a:lnTo>
                  <a:lnTo>
                    <a:pt x="59658" y="574"/>
                  </a:lnTo>
                  <a:lnTo>
                    <a:pt x="59208" y="419"/>
                  </a:lnTo>
                  <a:lnTo>
                    <a:pt x="58759" y="295"/>
                  </a:lnTo>
                  <a:lnTo>
                    <a:pt x="58294" y="186"/>
                  </a:lnTo>
                  <a:lnTo>
                    <a:pt x="57844" y="93"/>
                  </a:lnTo>
                  <a:lnTo>
                    <a:pt x="57550" y="62"/>
                  </a:lnTo>
                  <a:lnTo>
                    <a:pt x="57255" y="31"/>
                  </a:lnTo>
                  <a:lnTo>
                    <a:pt x="56961" y="16"/>
                  </a:lnTo>
                  <a:lnTo>
                    <a:pt x="5665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28"/>
            <p:cNvSpPr/>
            <p:nvPr/>
          </p:nvSpPr>
          <p:spPr>
            <a:xfrm>
              <a:off x="-2048188" y="3287955"/>
              <a:ext cx="109376" cy="63676"/>
            </a:xfrm>
            <a:custGeom>
              <a:rect b="b" l="l" r="r" t="t"/>
              <a:pathLst>
                <a:path extrusionOk="0" h="4449" w="7642">
                  <a:moveTo>
                    <a:pt x="4557" y="0"/>
                  </a:moveTo>
                  <a:lnTo>
                    <a:pt x="1" y="915"/>
                  </a:lnTo>
                  <a:lnTo>
                    <a:pt x="3054" y="4449"/>
                  </a:lnTo>
                  <a:lnTo>
                    <a:pt x="7642" y="3519"/>
                  </a:lnTo>
                  <a:lnTo>
                    <a:pt x="45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28"/>
            <p:cNvSpPr/>
            <p:nvPr/>
          </p:nvSpPr>
          <p:spPr>
            <a:xfrm>
              <a:off x="-2070373" y="3301036"/>
              <a:ext cx="65895" cy="114042"/>
            </a:xfrm>
            <a:custGeom>
              <a:rect b="b" l="l" r="r" t="t"/>
              <a:pathLst>
                <a:path extrusionOk="0" h="7968" w="4604">
                  <a:moveTo>
                    <a:pt x="1551" y="1"/>
                  </a:moveTo>
                  <a:lnTo>
                    <a:pt x="1504" y="16"/>
                  </a:lnTo>
                  <a:lnTo>
                    <a:pt x="1" y="4449"/>
                  </a:lnTo>
                  <a:lnTo>
                    <a:pt x="3100" y="7968"/>
                  </a:lnTo>
                  <a:lnTo>
                    <a:pt x="4604" y="3535"/>
                  </a:lnTo>
                  <a:lnTo>
                    <a:pt x="1551" y="1"/>
                  </a:lnTo>
                  <a:close/>
                </a:path>
              </a:pathLst>
            </a:custGeom>
            <a:solidFill>
              <a:srgbClr val="EDEE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28"/>
            <p:cNvSpPr/>
            <p:nvPr/>
          </p:nvSpPr>
          <p:spPr>
            <a:xfrm>
              <a:off x="-2026004" y="3338306"/>
              <a:ext cx="87192" cy="76772"/>
            </a:xfrm>
            <a:custGeom>
              <a:rect b="b" l="l" r="r" t="t"/>
              <a:pathLst>
                <a:path extrusionOk="0" h="5364" w="6092">
                  <a:moveTo>
                    <a:pt x="6092" y="1"/>
                  </a:moveTo>
                  <a:lnTo>
                    <a:pt x="1504" y="931"/>
                  </a:lnTo>
                  <a:lnTo>
                    <a:pt x="0" y="5364"/>
                  </a:lnTo>
                  <a:lnTo>
                    <a:pt x="4604" y="4449"/>
                  </a:lnTo>
                  <a:lnTo>
                    <a:pt x="6092" y="1"/>
                  </a:lnTo>
                  <a:close/>
                </a:path>
              </a:pathLst>
            </a:custGeom>
            <a:solidFill>
              <a:srgbClr val="DADB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28"/>
            <p:cNvSpPr/>
            <p:nvPr/>
          </p:nvSpPr>
          <p:spPr>
            <a:xfrm>
              <a:off x="-2024902" y="3306146"/>
              <a:ext cx="13998" cy="12652"/>
            </a:xfrm>
            <a:custGeom>
              <a:rect b="b" l="l" r="r" t="t"/>
              <a:pathLst>
                <a:path extrusionOk="0" h="884" w="978">
                  <a:moveTo>
                    <a:pt x="342" y="0"/>
                  </a:moveTo>
                  <a:lnTo>
                    <a:pt x="249" y="16"/>
                  </a:lnTo>
                  <a:lnTo>
                    <a:pt x="171" y="47"/>
                  </a:lnTo>
                  <a:lnTo>
                    <a:pt x="109" y="93"/>
                  </a:lnTo>
                  <a:lnTo>
                    <a:pt x="63" y="155"/>
                  </a:lnTo>
                  <a:lnTo>
                    <a:pt x="16" y="233"/>
                  </a:lnTo>
                  <a:lnTo>
                    <a:pt x="1" y="310"/>
                  </a:lnTo>
                  <a:lnTo>
                    <a:pt x="1" y="388"/>
                  </a:lnTo>
                  <a:lnTo>
                    <a:pt x="32" y="481"/>
                  </a:lnTo>
                  <a:lnTo>
                    <a:pt x="63" y="558"/>
                  </a:lnTo>
                  <a:lnTo>
                    <a:pt x="125" y="636"/>
                  </a:lnTo>
                  <a:lnTo>
                    <a:pt x="187" y="713"/>
                  </a:lnTo>
                  <a:lnTo>
                    <a:pt x="264" y="775"/>
                  </a:lnTo>
                  <a:lnTo>
                    <a:pt x="357" y="822"/>
                  </a:lnTo>
                  <a:lnTo>
                    <a:pt x="450" y="853"/>
                  </a:lnTo>
                  <a:lnTo>
                    <a:pt x="543" y="884"/>
                  </a:lnTo>
                  <a:lnTo>
                    <a:pt x="636" y="884"/>
                  </a:lnTo>
                  <a:lnTo>
                    <a:pt x="729" y="868"/>
                  </a:lnTo>
                  <a:lnTo>
                    <a:pt x="807" y="837"/>
                  </a:lnTo>
                  <a:lnTo>
                    <a:pt x="869" y="791"/>
                  </a:lnTo>
                  <a:lnTo>
                    <a:pt x="915" y="729"/>
                  </a:lnTo>
                  <a:lnTo>
                    <a:pt x="962" y="651"/>
                  </a:lnTo>
                  <a:lnTo>
                    <a:pt x="977" y="574"/>
                  </a:lnTo>
                  <a:lnTo>
                    <a:pt x="962" y="496"/>
                  </a:lnTo>
                  <a:lnTo>
                    <a:pt x="946" y="403"/>
                  </a:lnTo>
                  <a:lnTo>
                    <a:pt x="915" y="326"/>
                  </a:lnTo>
                  <a:lnTo>
                    <a:pt x="853" y="248"/>
                  </a:lnTo>
                  <a:lnTo>
                    <a:pt x="791" y="171"/>
                  </a:lnTo>
                  <a:lnTo>
                    <a:pt x="714" y="109"/>
                  </a:lnTo>
                  <a:lnTo>
                    <a:pt x="621" y="62"/>
                  </a:lnTo>
                  <a:lnTo>
                    <a:pt x="528" y="31"/>
                  </a:lnTo>
                  <a:lnTo>
                    <a:pt x="435" y="0"/>
                  </a:lnTo>
                  <a:close/>
                </a:path>
              </a:pathLst>
            </a:custGeom>
            <a:solidFill>
              <a:srgbClr val="4C26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28"/>
            <p:cNvSpPr/>
            <p:nvPr/>
          </p:nvSpPr>
          <p:spPr>
            <a:xfrm>
              <a:off x="-2050621" y="3322333"/>
              <a:ext cx="11980" cy="14441"/>
            </a:xfrm>
            <a:custGeom>
              <a:rect b="b" l="l" r="r" t="t"/>
              <a:pathLst>
                <a:path extrusionOk="0" h="1009" w="837">
                  <a:moveTo>
                    <a:pt x="450" y="1"/>
                  </a:moveTo>
                  <a:lnTo>
                    <a:pt x="372" y="32"/>
                  </a:lnTo>
                  <a:lnTo>
                    <a:pt x="295" y="63"/>
                  </a:lnTo>
                  <a:lnTo>
                    <a:pt x="217" y="125"/>
                  </a:lnTo>
                  <a:lnTo>
                    <a:pt x="155" y="187"/>
                  </a:lnTo>
                  <a:lnTo>
                    <a:pt x="93" y="264"/>
                  </a:lnTo>
                  <a:lnTo>
                    <a:pt x="47" y="357"/>
                  </a:lnTo>
                  <a:lnTo>
                    <a:pt x="16" y="466"/>
                  </a:lnTo>
                  <a:lnTo>
                    <a:pt x="0" y="559"/>
                  </a:lnTo>
                  <a:lnTo>
                    <a:pt x="16" y="652"/>
                  </a:lnTo>
                  <a:lnTo>
                    <a:pt x="31" y="745"/>
                  </a:lnTo>
                  <a:lnTo>
                    <a:pt x="62" y="822"/>
                  </a:lnTo>
                  <a:lnTo>
                    <a:pt x="109" y="900"/>
                  </a:lnTo>
                  <a:lnTo>
                    <a:pt x="171" y="946"/>
                  </a:lnTo>
                  <a:lnTo>
                    <a:pt x="233" y="993"/>
                  </a:lnTo>
                  <a:lnTo>
                    <a:pt x="310" y="1008"/>
                  </a:lnTo>
                  <a:lnTo>
                    <a:pt x="403" y="1008"/>
                  </a:lnTo>
                  <a:lnTo>
                    <a:pt x="481" y="993"/>
                  </a:lnTo>
                  <a:lnTo>
                    <a:pt x="558" y="946"/>
                  </a:lnTo>
                  <a:lnTo>
                    <a:pt x="636" y="900"/>
                  </a:lnTo>
                  <a:lnTo>
                    <a:pt x="698" y="822"/>
                  </a:lnTo>
                  <a:lnTo>
                    <a:pt x="744" y="745"/>
                  </a:lnTo>
                  <a:lnTo>
                    <a:pt x="791" y="652"/>
                  </a:lnTo>
                  <a:lnTo>
                    <a:pt x="822" y="543"/>
                  </a:lnTo>
                  <a:lnTo>
                    <a:pt x="837" y="450"/>
                  </a:lnTo>
                  <a:lnTo>
                    <a:pt x="837" y="357"/>
                  </a:lnTo>
                  <a:lnTo>
                    <a:pt x="822" y="264"/>
                  </a:lnTo>
                  <a:lnTo>
                    <a:pt x="791" y="187"/>
                  </a:lnTo>
                  <a:lnTo>
                    <a:pt x="744" y="125"/>
                  </a:lnTo>
                  <a:lnTo>
                    <a:pt x="682" y="63"/>
                  </a:lnTo>
                  <a:lnTo>
                    <a:pt x="605" y="32"/>
                  </a:lnTo>
                  <a:lnTo>
                    <a:pt x="527" y="1"/>
                  </a:lnTo>
                  <a:close/>
                </a:path>
              </a:pathLst>
            </a:custGeom>
            <a:solidFill>
              <a:srgbClr val="4C26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28"/>
            <p:cNvSpPr/>
            <p:nvPr/>
          </p:nvSpPr>
          <p:spPr>
            <a:xfrm>
              <a:off x="-2037311" y="3336975"/>
              <a:ext cx="11980" cy="14441"/>
            </a:xfrm>
            <a:custGeom>
              <a:rect b="b" l="l" r="r" t="t"/>
              <a:pathLst>
                <a:path extrusionOk="0" h="1009" w="837">
                  <a:moveTo>
                    <a:pt x="449" y="1"/>
                  </a:moveTo>
                  <a:lnTo>
                    <a:pt x="356" y="32"/>
                  </a:lnTo>
                  <a:lnTo>
                    <a:pt x="279" y="63"/>
                  </a:lnTo>
                  <a:lnTo>
                    <a:pt x="217" y="125"/>
                  </a:lnTo>
                  <a:lnTo>
                    <a:pt x="140" y="187"/>
                  </a:lnTo>
                  <a:lnTo>
                    <a:pt x="93" y="264"/>
                  </a:lnTo>
                  <a:lnTo>
                    <a:pt x="47" y="357"/>
                  </a:lnTo>
                  <a:lnTo>
                    <a:pt x="16" y="466"/>
                  </a:lnTo>
                  <a:lnTo>
                    <a:pt x="0" y="559"/>
                  </a:lnTo>
                  <a:lnTo>
                    <a:pt x="0" y="652"/>
                  </a:lnTo>
                  <a:lnTo>
                    <a:pt x="16" y="745"/>
                  </a:lnTo>
                  <a:lnTo>
                    <a:pt x="62" y="822"/>
                  </a:lnTo>
                  <a:lnTo>
                    <a:pt x="109" y="900"/>
                  </a:lnTo>
                  <a:lnTo>
                    <a:pt x="155" y="946"/>
                  </a:lnTo>
                  <a:lnTo>
                    <a:pt x="232" y="993"/>
                  </a:lnTo>
                  <a:lnTo>
                    <a:pt x="310" y="1008"/>
                  </a:lnTo>
                  <a:lnTo>
                    <a:pt x="387" y="1008"/>
                  </a:lnTo>
                  <a:lnTo>
                    <a:pt x="465" y="993"/>
                  </a:lnTo>
                  <a:lnTo>
                    <a:pt x="542" y="946"/>
                  </a:lnTo>
                  <a:lnTo>
                    <a:pt x="620" y="900"/>
                  </a:lnTo>
                  <a:lnTo>
                    <a:pt x="682" y="822"/>
                  </a:lnTo>
                  <a:lnTo>
                    <a:pt x="744" y="745"/>
                  </a:lnTo>
                  <a:lnTo>
                    <a:pt x="790" y="652"/>
                  </a:lnTo>
                  <a:lnTo>
                    <a:pt x="821" y="543"/>
                  </a:lnTo>
                  <a:lnTo>
                    <a:pt x="837" y="450"/>
                  </a:lnTo>
                  <a:lnTo>
                    <a:pt x="837" y="357"/>
                  </a:lnTo>
                  <a:lnTo>
                    <a:pt x="806" y="264"/>
                  </a:lnTo>
                  <a:lnTo>
                    <a:pt x="775" y="187"/>
                  </a:lnTo>
                  <a:lnTo>
                    <a:pt x="728" y="125"/>
                  </a:lnTo>
                  <a:lnTo>
                    <a:pt x="682" y="63"/>
                  </a:lnTo>
                  <a:lnTo>
                    <a:pt x="604" y="32"/>
                  </a:lnTo>
                  <a:lnTo>
                    <a:pt x="527" y="1"/>
                  </a:lnTo>
                  <a:close/>
                </a:path>
              </a:pathLst>
            </a:custGeom>
            <a:solidFill>
              <a:srgbClr val="4C26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28"/>
            <p:cNvSpPr/>
            <p:nvPr/>
          </p:nvSpPr>
          <p:spPr>
            <a:xfrm>
              <a:off x="-2024014" y="3351617"/>
              <a:ext cx="11779" cy="14441"/>
            </a:xfrm>
            <a:custGeom>
              <a:rect b="b" l="l" r="r" t="t"/>
              <a:pathLst>
                <a:path extrusionOk="0" h="1009" w="823">
                  <a:moveTo>
                    <a:pt x="435" y="1"/>
                  </a:moveTo>
                  <a:lnTo>
                    <a:pt x="357" y="32"/>
                  </a:lnTo>
                  <a:lnTo>
                    <a:pt x="280" y="63"/>
                  </a:lnTo>
                  <a:lnTo>
                    <a:pt x="202" y="125"/>
                  </a:lnTo>
                  <a:lnTo>
                    <a:pt x="140" y="187"/>
                  </a:lnTo>
                  <a:lnTo>
                    <a:pt x="78" y="264"/>
                  </a:lnTo>
                  <a:lnTo>
                    <a:pt x="47" y="357"/>
                  </a:lnTo>
                  <a:lnTo>
                    <a:pt x="16" y="466"/>
                  </a:lnTo>
                  <a:lnTo>
                    <a:pt x="1" y="559"/>
                  </a:lnTo>
                  <a:lnTo>
                    <a:pt x="1" y="652"/>
                  </a:lnTo>
                  <a:lnTo>
                    <a:pt x="16" y="745"/>
                  </a:lnTo>
                  <a:lnTo>
                    <a:pt x="47" y="822"/>
                  </a:lnTo>
                  <a:lnTo>
                    <a:pt x="94" y="900"/>
                  </a:lnTo>
                  <a:lnTo>
                    <a:pt x="156" y="946"/>
                  </a:lnTo>
                  <a:lnTo>
                    <a:pt x="233" y="993"/>
                  </a:lnTo>
                  <a:lnTo>
                    <a:pt x="311" y="1008"/>
                  </a:lnTo>
                  <a:lnTo>
                    <a:pt x="388" y="1008"/>
                  </a:lnTo>
                  <a:lnTo>
                    <a:pt x="466" y="993"/>
                  </a:lnTo>
                  <a:lnTo>
                    <a:pt x="543" y="946"/>
                  </a:lnTo>
                  <a:lnTo>
                    <a:pt x="621" y="900"/>
                  </a:lnTo>
                  <a:lnTo>
                    <a:pt x="683" y="822"/>
                  </a:lnTo>
                  <a:lnTo>
                    <a:pt x="745" y="745"/>
                  </a:lnTo>
                  <a:lnTo>
                    <a:pt x="791" y="652"/>
                  </a:lnTo>
                  <a:lnTo>
                    <a:pt x="822" y="559"/>
                  </a:lnTo>
                  <a:lnTo>
                    <a:pt x="822" y="450"/>
                  </a:lnTo>
                  <a:lnTo>
                    <a:pt x="822" y="357"/>
                  </a:lnTo>
                  <a:lnTo>
                    <a:pt x="807" y="264"/>
                  </a:lnTo>
                  <a:lnTo>
                    <a:pt x="776" y="187"/>
                  </a:lnTo>
                  <a:lnTo>
                    <a:pt x="729" y="125"/>
                  </a:lnTo>
                  <a:lnTo>
                    <a:pt x="667" y="63"/>
                  </a:lnTo>
                  <a:lnTo>
                    <a:pt x="605" y="32"/>
                  </a:lnTo>
                  <a:lnTo>
                    <a:pt x="528" y="1"/>
                  </a:lnTo>
                  <a:close/>
                </a:path>
              </a:pathLst>
            </a:custGeom>
            <a:solidFill>
              <a:srgbClr val="4C26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28"/>
            <p:cNvSpPr/>
            <p:nvPr/>
          </p:nvSpPr>
          <p:spPr>
            <a:xfrm>
              <a:off x="-2061499" y="3350729"/>
              <a:ext cx="11994" cy="14441"/>
            </a:xfrm>
            <a:custGeom>
              <a:rect b="b" l="l" r="r" t="t"/>
              <a:pathLst>
                <a:path extrusionOk="0" h="1009" w="838">
                  <a:moveTo>
                    <a:pt x="450" y="1"/>
                  </a:moveTo>
                  <a:lnTo>
                    <a:pt x="357" y="16"/>
                  </a:lnTo>
                  <a:lnTo>
                    <a:pt x="280" y="63"/>
                  </a:lnTo>
                  <a:lnTo>
                    <a:pt x="218" y="109"/>
                  </a:lnTo>
                  <a:lnTo>
                    <a:pt x="140" y="187"/>
                  </a:lnTo>
                  <a:lnTo>
                    <a:pt x="94" y="264"/>
                  </a:lnTo>
                  <a:lnTo>
                    <a:pt x="47" y="357"/>
                  </a:lnTo>
                  <a:lnTo>
                    <a:pt x="16" y="466"/>
                  </a:lnTo>
                  <a:lnTo>
                    <a:pt x="1" y="559"/>
                  </a:lnTo>
                  <a:lnTo>
                    <a:pt x="1" y="652"/>
                  </a:lnTo>
                  <a:lnTo>
                    <a:pt x="16" y="745"/>
                  </a:lnTo>
                  <a:lnTo>
                    <a:pt x="63" y="822"/>
                  </a:lnTo>
                  <a:lnTo>
                    <a:pt x="109" y="900"/>
                  </a:lnTo>
                  <a:lnTo>
                    <a:pt x="156" y="946"/>
                  </a:lnTo>
                  <a:lnTo>
                    <a:pt x="233" y="993"/>
                  </a:lnTo>
                  <a:lnTo>
                    <a:pt x="311" y="1008"/>
                  </a:lnTo>
                  <a:lnTo>
                    <a:pt x="388" y="1008"/>
                  </a:lnTo>
                  <a:lnTo>
                    <a:pt x="466" y="977"/>
                  </a:lnTo>
                  <a:lnTo>
                    <a:pt x="543" y="946"/>
                  </a:lnTo>
                  <a:lnTo>
                    <a:pt x="621" y="900"/>
                  </a:lnTo>
                  <a:lnTo>
                    <a:pt x="683" y="822"/>
                  </a:lnTo>
                  <a:lnTo>
                    <a:pt x="745" y="745"/>
                  </a:lnTo>
                  <a:lnTo>
                    <a:pt x="791" y="652"/>
                  </a:lnTo>
                  <a:lnTo>
                    <a:pt x="822" y="543"/>
                  </a:lnTo>
                  <a:lnTo>
                    <a:pt x="838" y="450"/>
                  </a:lnTo>
                  <a:lnTo>
                    <a:pt x="838" y="357"/>
                  </a:lnTo>
                  <a:lnTo>
                    <a:pt x="807" y="264"/>
                  </a:lnTo>
                  <a:lnTo>
                    <a:pt x="776" y="187"/>
                  </a:lnTo>
                  <a:lnTo>
                    <a:pt x="729" y="109"/>
                  </a:lnTo>
                  <a:lnTo>
                    <a:pt x="683" y="63"/>
                  </a:lnTo>
                  <a:lnTo>
                    <a:pt x="605" y="16"/>
                  </a:lnTo>
                  <a:lnTo>
                    <a:pt x="528" y="1"/>
                  </a:lnTo>
                  <a:close/>
                </a:path>
              </a:pathLst>
            </a:custGeom>
            <a:solidFill>
              <a:srgbClr val="4C26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28"/>
            <p:cNvSpPr/>
            <p:nvPr/>
          </p:nvSpPr>
          <p:spPr>
            <a:xfrm>
              <a:off x="-2048188" y="3365371"/>
              <a:ext cx="11765" cy="14441"/>
            </a:xfrm>
            <a:custGeom>
              <a:rect b="b" l="l" r="r" t="t"/>
              <a:pathLst>
                <a:path extrusionOk="0" h="1009" w="822">
                  <a:moveTo>
                    <a:pt x="435" y="1"/>
                  </a:moveTo>
                  <a:lnTo>
                    <a:pt x="357" y="16"/>
                  </a:lnTo>
                  <a:lnTo>
                    <a:pt x="280" y="63"/>
                  </a:lnTo>
                  <a:lnTo>
                    <a:pt x="202" y="109"/>
                  </a:lnTo>
                  <a:lnTo>
                    <a:pt x="140" y="187"/>
                  </a:lnTo>
                  <a:lnTo>
                    <a:pt x="78" y="264"/>
                  </a:lnTo>
                  <a:lnTo>
                    <a:pt x="47" y="357"/>
                  </a:lnTo>
                  <a:lnTo>
                    <a:pt x="16" y="466"/>
                  </a:lnTo>
                  <a:lnTo>
                    <a:pt x="1" y="559"/>
                  </a:lnTo>
                  <a:lnTo>
                    <a:pt x="1" y="652"/>
                  </a:lnTo>
                  <a:lnTo>
                    <a:pt x="16" y="745"/>
                  </a:lnTo>
                  <a:lnTo>
                    <a:pt x="47" y="822"/>
                  </a:lnTo>
                  <a:lnTo>
                    <a:pt x="94" y="900"/>
                  </a:lnTo>
                  <a:lnTo>
                    <a:pt x="156" y="946"/>
                  </a:lnTo>
                  <a:lnTo>
                    <a:pt x="233" y="993"/>
                  </a:lnTo>
                  <a:lnTo>
                    <a:pt x="311" y="1008"/>
                  </a:lnTo>
                  <a:lnTo>
                    <a:pt x="388" y="1008"/>
                  </a:lnTo>
                  <a:lnTo>
                    <a:pt x="466" y="977"/>
                  </a:lnTo>
                  <a:lnTo>
                    <a:pt x="543" y="946"/>
                  </a:lnTo>
                  <a:lnTo>
                    <a:pt x="621" y="900"/>
                  </a:lnTo>
                  <a:lnTo>
                    <a:pt x="683" y="822"/>
                  </a:lnTo>
                  <a:lnTo>
                    <a:pt x="745" y="745"/>
                  </a:lnTo>
                  <a:lnTo>
                    <a:pt x="791" y="652"/>
                  </a:lnTo>
                  <a:lnTo>
                    <a:pt x="822" y="543"/>
                  </a:lnTo>
                  <a:lnTo>
                    <a:pt x="822" y="450"/>
                  </a:lnTo>
                  <a:lnTo>
                    <a:pt x="822" y="357"/>
                  </a:lnTo>
                  <a:lnTo>
                    <a:pt x="807" y="264"/>
                  </a:lnTo>
                  <a:lnTo>
                    <a:pt x="776" y="187"/>
                  </a:lnTo>
                  <a:lnTo>
                    <a:pt x="729" y="109"/>
                  </a:lnTo>
                  <a:lnTo>
                    <a:pt x="667" y="63"/>
                  </a:lnTo>
                  <a:lnTo>
                    <a:pt x="605" y="16"/>
                  </a:lnTo>
                  <a:lnTo>
                    <a:pt x="528" y="1"/>
                  </a:lnTo>
                  <a:close/>
                </a:path>
              </a:pathLst>
            </a:custGeom>
            <a:solidFill>
              <a:srgbClr val="4C26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28"/>
            <p:cNvSpPr/>
            <p:nvPr/>
          </p:nvSpPr>
          <p:spPr>
            <a:xfrm>
              <a:off x="-2035092" y="3380013"/>
              <a:ext cx="11980" cy="14441"/>
            </a:xfrm>
            <a:custGeom>
              <a:rect b="b" l="l" r="r" t="t"/>
              <a:pathLst>
                <a:path extrusionOk="0" h="1009" w="837">
                  <a:moveTo>
                    <a:pt x="449" y="1"/>
                  </a:moveTo>
                  <a:lnTo>
                    <a:pt x="372" y="32"/>
                  </a:lnTo>
                  <a:lnTo>
                    <a:pt x="294" y="63"/>
                  </a:lnTo>
                  <a:lnTo>
                    <a:pt x="217" y="109"/>
                  </a:lnTo>
                  <a:lnTo>
                    <a:pt x="155" y="187"/>
                  </a:lnTo>
                  <a:lnTo>
                    <a:pt x="93" y="264"/>
                  </a:lnTo>
                  <a:lnTo>
                    <a:pt x="46" y="357"/>
                  </a:lnTo>
                  <a:lnTo>
                    <a:pt x="16" y="466"/>
                  </a:lnTo>
                  <a:lnTo>
                    <a:pt x="0" y="559"/>
                  </a:lnTo>
                  <a:lnTo>
                    <a:pt x="16" y="652"/>
                  </a:lnTo>
                  <a:lnTo>
                    <a:pt x="31" y="745"/>
                  </a:lnTo>
                  <a:lnTo>
                    <a:pt x="62" y="822"/>
                  </a:lnTo>
                  <a:lnTo>
                    <a:pt x="108" y="900"/>
                  </a:lnTo>
                  <a:lnTo>
                    <a:pt x="170" y="946"/>
                  </a:lnTo>
                  <a:lnTo>
                    <a:pt x="232" y="993"/>
                  </a:lnTo>
                  <a:lnTo>
                    <a:pt x="310" y="1008"/>
                  </a:lnTo>
                  <a:lnTo>
                    <a:pt x="403" y="1008"/>
                  </a:lnTo>
                  <a:lnTo>
                    <a:pt x="480" y="977"/>
                  </a:lnTo>
                  <a:lnTo>
                    <a:pt x="558" y="946"/>
                  </a:lnTo>
                  <a:lnTo>
                    <a:pt x="635" y="900"/>
                  </a:lnTo>
                  <a:lnTo>
                    <a:pt x="697" y="822"/>
                  </a:lnTo>
                  <a:lnTo>
                    <a:pt x="744" y="745"/>
                  </a:lnTo>
                  <a:lnTo>
                    <a:pt x="790" y="652"/>
                  </a:lnTo>
                  <a:lnTo>
                    <a:pt x="821" y="543"/>
                  </a:lnTo>
                  <a:lnTo>
                    <a:pt x="837" y="450"/>
                  </a:lnTo>
                  <a:lnTo>
                    <a:pt x="837" y="357"/>
                  </a:lnTo>
                  <a:lnTo>
                    <a:pt x="821" y="264"/>
                  </a:lnTo>
                  <a:lnTo>
                    <a:pt x="790" y="187"/>
                  </a:lnTo>
                  <a:lnTo>
                    <a:pt x="744" y="109"/>
                  </a:lnTo>
                  <a:lnTo>
                    <a:pt x="682" y="63"/>
                  </a:lnTo>
                  <a:lnTo>
                    <a:pt x="604" y="16"/>
                  </a:lnTo>
                  <a:lnTo>
                    <a:pt x="527" y="1"/>
                  </a:lnTo>
                  <a:close/>
                </a:path>
              </a:pathLst>
            </a:custGeom>
            <a:solidFill>
              <a:srgbClr val="4C26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28"/>
            <p:cNvSpPr/>
            <p:nvPr/>
          </p:nvSpPr>
          <p:spPr>
            <a:xfrm>
              <a:off x="-1961669" y="3349842"/>
              <a:ext cx="11994" cy="14212"/>
            </a:xfrm>
            <a:custGeom>
              <a:rect b="b" l="l" r="r" t="t"/>
              <a:pathLst>
                <a:path extrusionOk="0" h="993" w="838">
                  <a:moveTo>
                    <a:pt x="450" y="1"/>
                  </a:moveTo>
                  <a:lnTo>
                    <a:pt x="372" y="16"/>
                  </a:lnTo>
                  <a:lnTo>
                    <a:pt x="279" y="63"/>
                  </a:lnTo>
                  <a:lnTo>
                    <a:pt x="217" y="109"/>
                  </a:lnTo>
                  <a:lnTo>
                    <a:pt x="155" y="171"/>
                  </a:lnTo>
                  <a:lnTo>
                    <a:pt x="93" y="264"/>
                  </a:lnTo>
                  <a:lnTo>
                    <a:pt x="47" y="357"/>
                  </a:lnTo>
                  <a:lnTo>
                    <a:pt x="16" y="450"/>
                  </a:lnTo>
                  <a:lnTo>
                    <a:pt x="0" y="559"/>
                  </a:lnTo>
                  <a:lnTo>
                    <a:pt x="0" y="652"/>
                  </a:lnTo>
                  <a:lnTo>
                    <a:pt x="31" y="745"/>
                  </a:lnTo>
                  <a:lnTo>
                    <a:pt x="62" y="822"/>
                  </a:lnTo>
                  <a:lnTo>
                    <a:pt x="109" y="884"/>
                  </a:lnTo>
                  <a:lnTo>
                    <a:pt x="155" y="946"/>
                  </a:lnTo>
                  <a:lnTo>
                    <a:pt x="233" y="977"/>
                  </a:lnTo>
                  <a:lnTo>
                    <a:pt x="310" y="993"/>
                  </a:lnTo>
                  <a:lnTo>
                    <a:pt x="388" y="993"/>
                  </a:lnTo>
                  <a:lnTo>
                    <a:pt x="481" y="977"/>
                  </a:lnTo>
                  <a:lnTo>
                    <a:pt x="558" y="946"/>
                  </a:lnTo>
                  <a:lnTo>
                    <a:pt x="620" y="884"/>
                  </a:lnTo>
                  <a:lnTo>
                    <a:pt x="698" y="822"/>
                  </a:lnTo>
                  <a:lnTo>
                    <a:pt x="744" y="729"/>
                  </a:lnTo>
                  <a:lnTo>
                    <a:pt x="791" y="636"/>
                  </a:lnTo>
                  <a:lnTo>
                    <a:pt x="822" y="543"/>
                  </a:lnTo>
                  <a:lnTo>
                    <a:pt x="837" y="450"/>
                  </a:lnTo>
                  <a:lnTo>
                    <a:pt x="837" y="342"/>
                  </a:lnTo>
                  <a:lnTo>
                    <a:pt x="822" y="264"/>
                  </a:lnTo>
                  <a:lnTo>
                    <a:pt x="775" y="171"/>
                  </a:lnTo>
                  <a:lnTo>
                    <a:pt x="729" y="109"/>
                  </a:lnTo>
                  <a:lnTo>
                    <a:pt x="682" y="47"/>
                  </a:lnTo>
                  <a:lnTo>
                    <a:pt x="605" y="16"/>
                  </a:lnTo>
                  <a:lnTo>
                    <a:pt x="527" y="1"/>
                  </a:lnTo>
                  <a:close/>
                </a:path>
              </a:pathLst>
            </a:custGeom>
            <a:solidFill>
              <a:srgbClr val="4C26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28"/>
            <p:cNvSpPr/>
            <p:nvPr/>
          </p:nvSpPr>
          <p:spPr>
            <a:xfrm>
              <a:off x="-1973434" y="3386010"/>
              <a:ext cx="11994" cy="14427"/>
            </a:xfrm>
            <a:custGeom>
              <a:rect b="b" l="l" r="r" t="t"/>
              <a:pathLst>
                <a:path extrusionOk="0" h="1008" w="838">
                  <a:moveTo>
                    <a:pt x="450" y="0"/>
                  </a:moveTo>
                  <a:lnTo>
                    <a:pt x="357" y="31"/>
                  </a:lnTo>
                  <a:lnTo>
                    <a:pt x="280" y="62"/>
                  </a:lnTo>
                  <a:lnTo>
                    <a:pt x="218" y="124"/>
                  </a:lnTo>
                  <a:lnTo>
                    <a:pt x="140" y="186"/>
                  </a:lnTo>
                  <a:lnTo>
                    <a:pt x="94" y="264"/>
                  </a:lnTo>
                  <a:lnTo>
                    <a:pt x="47" y="357"/>
                  </a:lnTo>
                  <a:lnTo>
                    <a:pt x="16" y="465"/>
                  </a:lnTo>
                  <a:lnTo>
                    <a:pt x="1" y="558"/>
                  </a:lnTo>
                  <a:lnTo>
                    <a:pt x="1" y="651"/>
                  </a:lnTo>
                  <a:lnTo>
                    <a:pt x="16" y="744"/>
                  </a:lnTo>
                  <a:lnTo>
                    <a:pt x="63" y="822"/>
                  </a:lnTo>
                  <a:lnTo>
                    <a:pt x="109" y="899"/>
                  </a:lnTo>
                  <a:lnTo>
                    <a:pt x="156" y="946"/>
                  </a:lnTo>
                  <a:lnTo>
                    <a:pt x="233" y="992"/>
                  </a:lnTo>
                  <a:lnTo>
                    <a:pt x="311" y="1008"/>
                  </a:lnTo>
                  <a:lnTo>
                    <a:pt x="388" y="1008"/>
                  </a:lnTo>
                  <a:lnTo>
                    <a:pt x="466" y="992"/>
                  </a:lnTo>
                  <a:lnTo>
                    <a:pt x="543" y="946"/>
                  </a:lnTo>
                  <a:lnTo>
                    <a:pt x="621" y="899"/>
                  </a:lnTo>
                  <a:lnTo>
                    <a:pt x="683" y="822"/>
                  </a:lnTo>
                  <a:lnTo>
                    <a:pt x="745" y="744"/>
                  </a:lnTo>
                  <a:lnTo>
                    <a:pt x="791" y="651"/>
                  </a:lnTo>
                  <a:lnTo>
                    <a:pt x="822" y="543"/>
                  </a:lnTo>
                  <a:lnTo>
                    <a:pt x="838" y="450"/>
                  </a:lnTo>
                  <a:lnTo>
                    <a:pt x="838" y="357"/>
                  </a:lnTo>
                  <a:lnTo>
                    <a:pt x="807" y="264"/>
                  </a:lnTo>
                  <a:lnTo>
                    <a:pt x="776" y="186"/>
                  </a:lnTo>
                  <a:lnTo>
                    <a:pt x="729" y="124"/>
                  </a:lnTo>
                  <a:lnTo>
                    <a:pt x="683" y="62"/>
                  </a:lnTo>
                  <a:lnTo>
                    <a:pt x="605" y="31"/>
                  </a:lnTo>
                  <a:lnTo>
                    <a:pt x="528" y="0"/>
                  </a:lnTo>
                  <a:close/>
                </a:path>
              </a:pathLst>
            </a:custGeom>
            <a:solidFill>
              <a:srgbClr val="4C26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28"/>
            <p:cNvSpPr/>
            <p:nvPr/>
          </p:nvSpPr>
          <p:spPr>
            <a:xfrm>
              <a:off x="-1984526" y="3369808"/>
              <a:ext cx="11994" cy="14441"/>
            </a:xfrm>
            <a:custGeom>
              <a:rect b="b" l="l" r="r" t="t"/>
              <a:pathLst>
                <a:path extrusionOk="0" h="1009" w="838">
                  <a:moveTo>
                    <a:pt x="450" y="1"/>
                  </a:moveTo>
                  <a:lnTo>
                    <a:pt x="373" y="32"/>
                  </a:lnTo>
                  <a:lnTo>
                    <a:pt x="295" y="63"/>
                  </a:lnTo>
                  <a:lnTo>
                    <a:pt x="218" y="125"/>
                  </a:lnTo>
                  <a:lnTo>
                    <a:pt x="156" y="187"/>
                  </a:lnTo>
                  <a:lnTo>
                    <a:pt x="94" y="264"/>
                  </a:lnTo>
                  <a:lnTo>
                    <a:pt x="47" y="357"/>
                  </a:lnTo>
                  <a:lnTo>
                    <a:pt x="16" y="466"/>
                  </a:lnTo>
                  <a:lnTo>
                    <a:pt x="1" y="559"/>
                  </a:lnTo>
                  <a:lnTo>
                    <a:pt x="16" y="652"/>
                  </a:lnTo>
                  <a:lnTo>
                    <a:pt x="32" y="745"/>
                  </a:lnTo>
                  <a:lnTo>
                    <a:pt x="63" y="822"/>
                  </a:lnTo>
                  <a:lnTo>
                    <a:pt x="109" y="900"/>
                  </a:lnTo>
                  <a:lnTo>
                    <a:pt x="171" y="946"/>
                  </a:lnTo>
                  <a:lnTo>
                    <a:pt x="233" y="993"/>
                  </a:lnTo>
                  <a:lnTo>
                    <a:pt x="311" y="1008"/>
                  </a:lnTo>
                  <a:lnTo>
                    <a:pt x="404" y="1008"/>
                  </a:lnTo>
                  <a:lnTo>
                    <a:pt x="481" y="993"/>
                  </a:lnTo>
                  <a:lnTo>
                    <a:pt x="559" y="946"/>
                  </a:lnTo>
                  <a:lnTo>
                    <a:pt x="636" y="900"/>
                  </a:lnTo>
                  <a:lnTo>
                    <a:pt x="698" y="822"/>
                  </a:lnTo>
                  <a:lnTo>
                    <a:pt x="745" y="745"/>
                  </a:lnTo>
                  <a:lnTo>
                    <a:pt x="791" y="652"/>
                  </a:lnTo>
                  <a:lnTo>
                    <a:pt x="822" y="559"/>
                  </a:lnTo>
                  <a:lnTo>
                    <a:pt x="838" y="450"/>
                  </a:lnTo>
                  <a:lnTo>
                    <a:pt x="838" y="357"/>
                  </a:lnTo>
                  <a:lnTo>
                    <a:pt x="822" y="264"/>
                  </a:lnTo>
                  <a:lnTo>
                    <a:pt x="791" y="187"/>
                  </a:lnTo>
                  <a:lnTo>
                    <a:pt x="745" y="125"/>
                  </a:lnTo>
                  <a:lnTo>
                    <a:pt x="683" y="63"/>
                  </a:lnTo>
                  <a:lnTo>
                    <a:pt x="605" y="32"/>
                  </a:lnTo>
                  <a:lnTo>
                    <a:pt x="528" y="1"/>
                  </a:lnTo>
                  <a:close/>
                </a:path>
              </a:pathLst>
            </a:custGeom>
            <a:solidFill>
              <a:srgbClr val="4C26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28"/>
            <p:cNvSpPr/>
            <p:nvPr/>
          </p:nvSpPr>
          <p:spPr>
            <a:xfrm>
              <a:off x="-1998724" y="3355166"/>
              <a:ext cx="11994" cy="14441"/>
            </a:xfrm>
            <a:custGeom>
              <a:rect b="b" l="l" r="r" t="t"/>
              <a:pathLst>
                <a:path extrusionOk="0" h="1009" w="838">
                  <a:moveTo>
                    <a:pt x="450" y="1"/>
                  </a:moveTo>
                  <a:lnTo>
                    <a:pt x="373" y="32"/>
                  </a:lnTo>
                  <a:lnTo>
                    <a:pt x="295" y="63"/>
                  </a:lnTo>
                  <a:lnTo>
                    <a:pt x="218" y="125"/>
                  </a:lnTo>
                  <a:lnTo>
                    <a:pt x="156" y="187"/>
                  </a:lnTo>
                  <a:lnTo>
                    <a:pt x="94" y="264"/>
                  </a:lnTo>
                  <a:lnTo>
                    <a:pt x="47" y="357"/>
                  </a:lnTo>
                  <a:lnTo>
                    <a:pt x="16" y="466"/>
                  </a:lnTo>
                  <a:lnTo>
                    <a:pt x="1" y="559"/>
                  </a:lnTo>
                  <a:lnTo>
                    <a:pt x="1" y="652"/>
                  </a:lnTo>
                  <a:lnTo>
                    <a:pt x="32" y="745"/>
                  </a:lnTo>
                  <a:lnTo>
                    <a:pt x="63" y="822"/>
                  </a:lnTo>
                  <a:lnTo>
                    <a:pt x="109" y="900"/>
                  </a:lnTo>
                  <a:lnTo>
                    <a:pt x="156" y="946"/>
                  </a:lnTo>
                  <a:lnTo>
                    <a:pt x="233" y="993"/>
                  </a:lnTo>
                  <a:lnTo>
                    <a:pt x="311" y="1008"/>
                  </a:lnTo>
                  <a:lnTo>
                    <a:pt x="388" y="1008"/>
                  </a:lnTo>
                  <a:lnTo>
                    <a:pt x="481" y="993"/>
                  </a:lnTo>
                  <a:lnTo>
                    <a:pt x="559" y="946"/>
                  </a:lnTo>
                  <a:lnTo>
                    <a:pt x="621" y="900"/>
                  </a:lnTo>
                  <a:lnTo>
                    <a:pt x="698" y="822"/>
                  </a:lnTo>
                  <a:lnTo>
                    <a:pt x="745" y="745"/>
                  </a:lnTo>
                  <a:lnTo>
                    <a:pt x="791" y="652"/>
                  </a:lnTo>
                  <a:lnTo>
                    <a:pt x="822" y="559"/>
                  </a:lnTo>
                  <a:lnTo>
                    <a:pt x="838" y="450"/>
                  </a:lnTo>
                  <a:lnTo>
                    <a:pt x="838" y="357"/>
                  </a:lnTo>
                  <a:lnTo>
                    <a:pt x="822" y="264"/>
                  </a:lnTo>
                  <a:lnTo>
                    <a:pt x="776" y="187"/>
                  </a:lnTo>
                  <a:lnTo>
                    <a:pt x="729" y="125"/>
                  </a:lnTo>
                  <a:lnTo>
                    <a:pt x="683" y="63"/>
                  </a:lnTo>
                  <a:lnTo>
                    <a:pt x="605" y="32"/>
                  </a:lnTo>
                  <a:lnTo>
                    <a:pt x="528" y="1"/>
                  </a:lnTo>
                  <a:close/>
                </a:path>
              </a:pathLst>
            </a:custGeom>
            <a:solidFill>
              <a:srgbClr val="4C26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28"/>
            <p:cNvSpPr/>
            <p:nvPr/>
          </p:nvSpPr>
          <p:spPr>
            <a:xfrm>
              <a:off x="-2010475" y="3391549"/>
              <a:ext cx="11994" cy="14441"/>
            </a:xfrm>
            <a:custGeom>
              <a:rect b="b" l="l" r="r" t="t"/>
              <a:pathLst>
                <a:path extrusionOk="0" h="1009" w="838">
                  <a:moveTo>
                    <a:pt x="450" y="1"/>
                  </a:moveTo>
                  <a:lnTo>
                    <a:pt x="357" y="16"/>
                  </a:lnTo>
                  <a:lnTo>
                    <a:pt x="279" y="63"/>
                  </a:lnTo>
                  <a:lnTo>
                    <a:pt x="217" y="109"/>
                  </a:lnTo>
                  <a:lnTo>
                    <a:pt x="140" y="187"/>
                  </a:lnTo>
                  <a:lnTo>
                    <a:pt x="93" y="264"/>
                  </a:lnTo>
                  <a:lnTo>
                    <a:pt x="47" y="357"/>
                  </a:lnTo>
                  <a:lnTo>
                    <a:pt x="16" y="450"/>
                  </a:lnTo>
                  <a:lnTo>
                    <a:pt x="0" y="559"/>
                  </a:lnTo>
                  <a:lnTo>
                    <a:pt x="0" y="652"/>
                  </a:lnTo>
                  <a:lnTo>
                    <a:pt x="16" y="745"/>
                  </a:lnTo>
                  <a:lnTo>
                    <a:pt x="62" y="822"/>
                  </a:lnTo>
                  <a:lnTo>
                    <a:pt x="109" y="884"/>
                  </a:lnTo>
                  <a:lnTo>
                    <a:pt x="155" y="946"/>
                  </a:lnTo>
                  <a:lnTo>
                    <a:pt x="233" y="977"/>
                  </a:lnTo>
                  <a:lnTo>
                    <a:pt x="310" y="1008"/>
                  </a:lnTo>
                  <a:lnTo>
                    <a:pt x="388" y="1008"/>
                  </a:lnTo>
                  <a:lnTo>
                    <a:pt x="465" y="977"/>
                  </a:lnTo>
                  <a:lnTo>
                    <a:pt x="558" y="946"/>
                  </a:lnTo>
                  <a:lnTo>
                    <a:pt x="620" y="884"/>
                  </a:lnTo>
                  <a:lnTo>
                    <a:pt x="682" y="822"/>
                  </a:lnTo>
                  <a:lnTo>
                    <a:pt x="744" y="745"/>
                  </a:lnTo>
                  <a:lnTo>
                    <a:pt x="791" y="652"/>
                  </a:lnTo>
                  <a:lnTo>
                    <a:pt x="822" y="543"/>
                  </a:lnTo>
                  <a:lnTo>
                    <a:pt x="837" y="450"/>
                  </a:lnTo>
                  <a:lnTo>
                    <a:pt x="837" y="357"/>
                  </a:lnTo>
                  <a:lnTo>
                    <a:pt x="822" y="264"/>
                  </a:lnTo>
                  <a:lnTo>
                    <a:pt x="775" y="187"/>
                  </a:lnTo>
                  <a:lnTo>
                    <a:pt x="729" y="109"/>
                  </a:lnTo>
                  <a:lnTo>
                    <a:pt x="682" y="63"/>
                  </a:lnTo>
                  <a:lnTo>
                    <a:pt x="605" y="16"/>
                  </a:lnTo>
                  <a:lnTo>
                    <a:pt x="527" y="1"/>
                  </a:lnTo>
                  <a:close/>
                </a:path>
              </a:pathLst>
            </a:custGeom>
            <a:solidFill>
              <a:srgbClr val="4C26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28"/>
            <p:cNvSpPr/>
            <p:nvPr/>
          </p:nvSpPr>
          <p:spPr>
            <a:xfrm>
              <a:off x="-1971659" y="3323006"/>
              <a:ext cx="13769" cy="12652"/>
            </a:xfrm>
            <a:custGeom>
              <a:rect b="b" l="l" r="r" t="t"/>
              <a:pathLst>
                <a:path extrusionOk="0" h="884" w="962">
                  <a:moveTo>
                    <a:pt x="342" y="0"/>
                  </a:moveTo>
                  <a:lnTo>
                    <a:pt x="249" y="16"/>
                  </a:lnTo>
                  <a:lnTo>
                    <a:pt x="171" y="47"/>
                  </a:lnTo>
                  <a:lnTo>
                    <a:pt x="109" y="93"/>
                  </a:lnTo>
                  <a:lnTo>
                    <a:pt x="47" y="155"/>
                  </a:lnTo>
                  <a:lnTo>
                    <a:pt x="16" y="233"/>
                  </a:lnTo>
                  <a:lnTo>
                    <a:pt x="1" y="310"/>
                  </a:lnTo>
                  <a:lnTo>
                    <a:pt x="1" y="388"/>
                  </a:lnTo>
                  <a:lnTo>
                    <a:pt x="32" y="481"/>
                  </a:lnTo>
                  <a:lnTo>
                    <a:pt x="63" y="558"/>
                  </a:lnTo>
                  <a:lnTo>
                    <a:pt x="109" y="636"/>
                  </a:lnTo>
                  <a:lnTo>
                    <a:pt x="187" y="713"/>
                  </a:lnTo>
                  <a:lnTo>
                    <a:pt x="264" y="775"/>
                  </a:lnTo>
                  <a:lnTo>
                    <a:pt x="357" y="822"/>
                  </a:lnTo>
                  <a:lnTo>
                    <a:pt x="450" y="868"/>
                  </a:lnTo>
                  <a:lnTo>
                    <a:pt x="543" y="884"/>
                  </a:lnTo>
                  <a:lnTo>
                    <a:pt x="636" y="884"/>
                  </a:lnTo>
                  <a:lnTo>
                    <a:pt x="714" y="868"/>
                  </a:lnTo>
                  <a:lnTo>
                    <a:pt x="791" y="837"/>
                  </a:lnTo>
                  <a:lnTo>
                    <a:pt x="869" y="791"/>
                  </a:lnTo>
                  <a:lnTo>
                    <a:pt x="915" y="729"/>
                  </a:lnTo>
                  <a:lnTo>
                    <a:pt x="946" y="651"/>
                  </a:lnTo>
                  <a:lnTo>
                    <a:pt x="962" y="574"/>
                  </a:lnTo>
                  <a:lnTo>
                    <a:pt x="962" y="496"/>
                  </a:lnTo>
                  <a:lnTo>
                    <a:pt x="946" y="403"/>
                  </a:lnTo>
                  <a:lnTo>
                    <a:pt x="915" y="326"/>
                  </a:lnTo>
                  <a:lnTo>
                    <a:pt x="853" y="248"/>
                  </a:lnTo>
                  <a:lnTo>
                    <a:pt x="791" y="171"/>
                  </a:lnTo>
                  <a:lnTo>
                    <a:pt x="714" y="109"/>
                  </a:lnTo>
                  <a:lnTo>
                    <a:pt x="621" y="62"/>
                  </a:lnTo>
                  <a:lnTo>
                    <a:pt x="528" y="31"/>
                  </a:lnTo>
                  <a:lnTo>
                    <a:pt x="435" y="0"/>
                  </a:lnTo>
                  <a:close/>
                </a:path>
              </a:pathLst>
            </a:custGeom>
            <a:solidFill>
              <a:srgbClr val="4C26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28"/>
            <p:cNvSpPr/>
            <p:nvPr/>
          </p:nvSpPr>
          <p:spPr>
            <a:xfrm>
              <a:off x="-2483417" y="3050811"/>
              <a:ext cx="486926" cy="395984"/>
            </a:xfrm>
            <a:custGeom>
              <a:rect b="b" l="l" r="r" t="t"/>
              <a:pathLst>
                <a:path extrusionOk="0" h="27667" w="34021">
                  <a:moveTo>
                    <a:pt x="12399" y="1"/>
                  </a:moveTo>
                  <a:lnTo>
                    <a:pt x="12291" y="16"/>
                  </a:lnTo>
                  <a:lnTo>
                    <a:pt x="12198" y="32"/>
                  </a:lnTo>
                  <a:lnTo>
                    <a:pt x="12105" y="63"/>
                  </a:lnTo>
                  <a:lnTo>
                    <a:pt x="12012" y="109"/>
                  </a:lnTo>
                  <a:lnTo>
                    <a:pt x="11919" y="171"/>
                  </a:lnTo>
                  <a:lnTo>
                    <a:pt x="11764" y="311"/>
                  </a:lnTo>
                  <a:lnTo>
                    <a:pt x="11609" y="481"/>
                  </a:lnTo>
                  <a:lnTo>
                    <a:pt x="11469" y="667"/>
                  </a:lnTo>
                  <a:lnTo>
                    <a:pt x="11345" y="884"/>
                  </a:lnTo>
                  <a:lnTo>
                    <a:pt x="11221" y="1101"/>
                  </a:lnTo>
                  <a:lnTo>
                    <a:pt x="11113" y="1334"/>
                  </a:lnTo>
                  <a:lnTo>
                    <a:pt x="10943" y="1799"/>
                  </a:lnTo>
                  <a:lnTo>
                    <a:pt x="10788" y="2202"/>
                  </a:lnTo>
                  <a:lnTo>
                    <a:pt x="10617" y="2667"/>
                  </a:lnTo>
                  <a:lnTo>
                    <a:pt x="10447" y="3085"/>
                  </a:lnTo>
                  <a:lnTo>
                    <a:pt x="10276" y="3488"/>
                  </a:lnTo>
                  <a:lnTo>
                    <a:pt x="10090" y="3876"/>
                  </a:lnTo>
                  <a:lnTo>
                    <a:pt x="9889" y="4232"/>
                  </a:lnTo>
                  <a:lnTo>
                    <a:pt x="9687" y="4573"/>
                  </a:lnTo>
                  <a:lnTo>
                    <a:pt x="9470" y="4883"/>
                  </a:lnTo>
                  <a:lnTo>
                    <a:pt x="9238" y="5193"/>
                  </a:lnTo>
                  <a:lnTo>
                    <a:pt x="8990" y="5487"/>
                  </a:lnTo>
                  <a:lnTo>
                    <a:pt x="8726" y="5766"/>
                  </a:lnTo>
                  <a:lnTo>
                    <a:pt x="8447" y="6030"/>
                  </a:lnTo>
                  <a:lnTo>
                    <a:pt x="8137" y="6293"/>
                  </a:lnTo>
                  <a:lnTo>
                    <a:pt x="7812" y="6541"/>
                  </a:lnTo>
                  <a:lnTo>
                    <a:pt x="7455" y="6789"/>
                  </a:lnTo>
                  <a:lnTo>
                    <a:pt x="7068" y="7037"/>
                  </a:lnTo>
                  <a:lnTo>
                    <a:pt x="6649" y="7285"/>
                  </a:lnTo>
                  <a:lnTo>
                    <a:pt x="6246" y="7518"/>
                  </a:lnTo>
                  <a:lnTo>
                    <a:pt x="5859" y="7766"/>
                  </a:lnTo>
                  <a:lnTo>
                    <a:pt x="5471" y="8029"/>
                  </a:lnTo>
                  <a:lnTo>
                    <a:pt x="5099" y="8293"/>
                  </a:lnTo>
                  <a:lnTo>
                    <a:pt x="4727" y="8572"/>
                  </a:lnTo>
                  <a:lnTo>
                    <a:pt x="4371" y="8851"/>
                  </a:lnTo>
                  <a:lnTo>
                    <a:pt x="4014" y="9145"/>
                  </a:lnTo>
                  <a:lnTo>
                    <a:pt x="3673" y="9440"/>
                  </a:lnTo>
                  <a:lnTo>
                    <a:pt x="3332" y="9765"/>
                  </a:lnTo>
                  <a:lnTo>
                    <a:pt x="2991" y="10075"/>
                  </a:lnTo>
                  <a:lnTo>
                    <a:pt x="2681" y="10416"/>
                  </a:lnTo>
                  <a:lnTo>
                    <a:pt x="2356" y="10742"/>
                  </a:lnTo>
                  <a:lnTo>
                    <a:pt x="2061" y="11098"/>
                  </a:lnTo>
                  <a:lnTo>
                    <a:pt x="1767" y="11455"/>
                  </a:lnTo>
                  <a:lnTo>
                    <a:pt x="1472" y="11811"/>
                  </a:lnTo>
                  <a:lnTo>
                    <a:pt x="1193" y="12183"/>
                  </a:lnTo>
                  <a:lnTo>
                    <a:pt x="1038" y="12416"/>
                  </a:lnTo>
                  <a:lnTo>
                    <a:pt x="883" y="12679"/>
                  </a:lnTo>
                  <a:lnTo>
                    <a:pt x="744" y="12943"/>
                  </a:lnTo>
                  <a:lnTo>
                    <a:pt x="620" y="13206"/>
                  </a:lnTo>
                  <a:lnTo>
                    <a:pt x="496" y="13485"/>
                  </a:lnTo>
                  <a:lnTo>
                    <a:pt x="388" y="13780"/>
                  </a:lnTo>
                  <a:lnTo>
                    <a:pt x="295" y="14059"/>
                  </a:lnTo>
                  <a:lnTo>
                    <a:pt x="217" y="14369"/>
                  </a:lnTo>
                  <a:lnTo>
                    <a:pt x="155" y="14663"/>
                  </a:lnTo>
                  <a:lnTo>
                    <a:pt x="93" y="14973"/>
                  </a:lnTo>
                  <a:lnTo>
                    <a:pt x="62" y="15283"/>
                  </a:lnTo>
                  <a:lnTo>
                    <a:pt x="31" y="15593"/>
                  </a:lnTo>
                  <a:lnTo>
                    <a:pt x="16" y="15918"/>
                  </a:lnTo>
                  <a:lnTo>
                    <a:pt x="0" y="16228"/>
                  </a:lnTo>
                  <a:lnTo>
                    <a:pt x="16" y="16538"/>
                  </a:lnTo>
                  <a:lnTo>
                    <a:pt x="31" y="16848"/>
                  </a:lnTo>
                  <a:lnTo>
                    <a:pt x="62" y="17174"/>
                  </a:lnTo>
                  <a:lnTo>
                    <a:pt x="109" y="17468"/>
                  </a:lnTo>
                  <a:lnTo>
                    <a:pt x="171" y="17778"/>
                  </a:lnTo>
                  <a:lnTo>
                    <a:pt x="248" y="18073"/>
                  </a:lnTo>
                  <a:lnTo>
                    <a:pt x="326" y="18367"/>
                  </a:lnTo>
                  <a:lnTo>
                    <a:pt x="434" y="18662"/>
                  </a:lnTo>
                  <a:lnTo>
                    <a:pt x="543" y="18941"/>
                  </a:lnTo>
                  <a:lnTo>
                    <a:pt x="667" y="19220"/>
                  </a:lnTo>
                  <a:lnTo>
                    <a:pt x="806" y="19483"/>
                  </a:lnTo>
                  <a:lnTo>
                    <a:pt x="961" y="19731"/>
                  </a:lnTo>
                  <a:lnTo>
                    <a:pt x="1116" y="19979"/>
                  </a:lnTo>
                  <a:lnTo>
                    <a:pt x="1302" y="20212"/>
                  </a:lnTo>
                  <a:lnTo>
                    <a:pt x="1488" y="20429"/>
                  </a:lnTo>
                  <a:lnTo>
                    <a:pt x="1689" y="20630"/>
                  </a:lnTo>
                  <a:lnTo>
                    <a:pt x="1906" y="20816"/>
                  </a:lnTo>
                  <a:lnTo>
                    <a:pt x="2139" y="21002"/>
                  </a:lnTo>
                  <a:lnTo>
                    <a:pt x="2495" y="21250"/>
                  </a:lnTo>
                  <a:lnTo>
                    <a:pt x="2867" y="21483"/>
                  </a:lnTo>
                  <a:lnTo>
                    <a:pt x="3239" y="21700"/>
                  </a:lnTo>
                  <a:lnTo>
                    <a:pt x="3627" y="21901"/>
                  </a:lnTo>
                  <a:lnTo>
                    <a:pt x="4014" y="22103"/>
                  </a:lnTo>
                  <a:lnTo>
                    <a:pt x="4417" y="22273"/>
                  </a:lnTo>
                  <a:lnTo>
                    <a:pt x="4820" y="22444"/>
                  </a:lnTo>
                  <a:lnTo>
                    <a:pt x="5239" y="22599"/>
                  </a:lnTo>
                  <a:lnTo>
                    <a:pt x="5642" y="22754"/>
                  </a:lnTo>
                  <a:lnTo>
                    <a:pt x="6076" y="22878"/>
                  </a:lnTo>
                  <a:lnTo>
                    <a:pt x="6494" y="23002"/>
                  </a:lnTo>
                  <a:lnTo>
                    <a:pt x="6928" y="23110"/>
                  </a:lnTo>
                  <a:lnTo>
                    <a:pt x="7362" y="23203"/>
                  </a:lnTo>
                  <a:lnTo>
                    <a:pt x="7796" y="23281"/>
                  </a:lnTo>
                  <a:lnTo>
                    <a:pt x="8230" y="23358"/>
                  </a:lnTo>
                  <a:lnTo>
                    <a:pt x="8680" y="23420"/>
                  </a:lnTo>
                  <a:lnTo>
                    <a:pt x="9129" y="23482"/>
                  </a:lnTo>
                  <a:lnTo>
                    <a:pt x="9563" y="23529"/>
                  </a:lnTo>
                  <a:lnTo>
                    <a:pt x="10013" y="23560"/>
                  </a:lnTo>
                  <a:lnTo>
                    <a:pt x="10462" y="23591"/>
                  </a:lnTo>
                  <a:lnTo>
                    <a:pt x="11361" y="23606"/>
                  </a:lnTo>
                  <a:lnTo>
                    <a:pt x="12244" y="23591"/>
                  </a:lnTo>
                  <a:lnTo>
                    <a:pt x="13128" y="23544"/>
                  </a:lnTo>
                  <a:lnTo>
                    <a:pt x="13996" y="23467"/>
                  </a:lnTo>
                  <a:lnTo>
                    <a:pt x="14864" y="23358"/>
                  </a:lnTo>
                  <a:lnTo>
                    <a:pt x="15701" y="23219"/>
                  </a:lnTo>
                  <a:lnTo>
                    <a:pt x="15902" y="23188"/>
                  </a:lnTo>
                  <a:lnTo>
                    <a:pt x="16104" y="23188"/>
                  </a:lnTo>
                  <a:lnTo>
                    <a:pt x="16243" y="23234"/>
                  </a:lnTo>
                  <a:lnTo>
                    <a:pt x="16383" y="23296"/>
                  </a:lnTo>
                  <a:lnTo>
                    <a:pt x="16507" y="23389"/>
                  </a:lnTo>
                  <a:lnTo>
                    <a:pt x="16631" y="23482"/>
                  </a:lnTo>
                  <a:lnTo>
                    <a:pt x="17623" y="24226"/>
                  </a:lnTo>
                  <a:lnTo>
                    <a:pt x="18134" y="24583"/>
                  </a:lnTo>
                  <a:lnTo>
                    <a:pt x="18646" y="24939"/>
                  </a:lnTo>
                  <a:lnTo>
                    <a:pt x="19173" y="25280"/>
                  </a:lnTo>
                  <a:lnTo>
                    <a:pt x="19700" y="25590"/>
                  </a:lnTo>
                  <a:lnTo>
                    <a:pt x="20242" y="25900"/>
                  </a:lnTo>
                  <a:lnTo>
                    <a:pt x="20785" y="26179"/>
                  </a:lnTo>
                  <a:lnTo>
                    <a:pt x="21668" y="26613"/>
                  </a:lnTo>
                  <a:lnTo>
                    <a:pt x="22133" y="26830"/>
                  </a:lnTo>
                  <a:lnTo>
                    <a:pt x="22613" y="27062"/>
                  </a:lnTo>
                  <a:lnTo>
                    <a:pt x="23109" y="27264"/>
                  </a:lnTo>
                  <a:lnTo>
                    <a:pt x="23590" y="27434"/>
                  </a:lnTo>
                  <a:lnTo>
                    <a:pt x="23822" y="27512"/>
                  </a:lnTo>
                  <a:lnTo>
                    <a:pt x="24070" y="27574"/>
                  </a:lnTo>
                  <a:lnTo>
                    <a:pt x="24303" y="27620"/>
                  </a:lnTo>
                  <a:lnTo>
                    <a:pt x="24535" y="27651"/>
                  </a:lnTo>
                  <a:lnTo>
                    <a:pt x="24675" y="27667"/>
                  </a:lnTo>
                  <a:lnTo>
                    <a:pt x="24814" y="27651"/>
                  </a:lnTo>
                  <a:lnTo>
                    <a:pt x="24954" y="27620"/>
                  </a:lnTo>
                  <a:lnTo>
                    <a:pt x="25078" y="27558"/>
                  </a:lnTo>
                  <a:lnTo>
                    <a:pt x="25186" y="27496"/>
                  </a:lnTo>
                  <a:lnTo>
                    <a:pt x="25295" y="27403"/>
                  </a:lnTo>
                  <a:lnTo>
                    <a:pt x="25372" y="27295"/>
                  </a:lnTo>
                  <a:lnTo>
                    <a:pt x="25434" y="27171"/>
                  </a:lnTo>
                  <a:lnTo>
                    <a:pt x="25450" y="27093"/>
                  </a:lnTo>
                  <a:lnTo>
                    <a:pt x="25465" y="27031"/>
                  </a:lnTo>
                  <a:lnTo>
                    <a:pt x="25450" y="26876"/>
                  </a:lnTo>
                  <a:lnTo>
                    <a:pt x="25419" y="26737"/>
                  </a:lnTo>
                  <a:lnTo>
                    <a:pt x="25357" y="26597"/>
                  </a:lnTo>
                  <a:lnTo>
                    <a:pt x="25264" y="26458"/>
                  </a:lnTo>
                  <a:lnTo>
                    <a:pt x="25171" y="26318"/>
                  </a:lnTo>
                  <a:lnTo>
                    <a:pt x="25062" y="26194"/>
                  </a:lnTo>
                  <a:lnTo>
                    <a:pt x="24954" y="26086"/>
                  </a:lnTo>
                  <a:lnTo>
                    <a:pt x="24039" y="25203"/>
                  </a:lnTo>
                  <a:lnTo>
                    <a:pt x="23125" y="24335"/>
                  </a:lnTo>
                  <a:lnTo>
                    <a:pt x="22195" y="23467"/>
                  </a:lnTo>
                  <a:lnTo>
                    <a:pt x="21249" y="22630"/>
                  </a:lnTo>
                  <a:lnTo>
                    <a:pt x="20893" y="22335"/>
                  </a:lnTo>
                  <a:lnTo>
                    <a:pt x="20475" y="22025"/>
                  </a:lnTo>
                  <a:lnTo>
                    <a:pt x="20010" y="21700"/>
                  </a:lnTo>
                  <a:lnTo>
                    <a:pt x="19560" y="21359"/>
                  </a:lnTo>
                  <a:lnTo>
                    <a:pt x="19111" y="20987"/>
                  </a:lnTo>
                  <a:lnTo>
                    <a:pt x="18909" y="20816"/>
                  </a:lnTo>
                  <a:lnTo>
                    <a:pt x="18723" y="20615"/>
                  </a:lnTo>
                  <a:lnTo>
                    <a:pt x="18537" y="20429"/>
                  </a:lnTo>
                  <a:lnTo>
                    <a:pt x="18398" y="20227"/>
                  </a:lnTo>
                  <a:lnTo>
                    <a:pt x="18274" y="20041"/>
                  </a:lnTo>
                  <a:lnTo>
                    <a:pt x="18165" y="19824"/>
                  </a:lnTo>
                  <a:lnTo>
                    <a:pt x="18630" y="19809"/>
                  </a:lnTo>
                  <a:lnTo>
                    <a:pt x="19095" y="19809"/>
                  </a:lnTo>
                  <a:lnTo>
                    <a:pt x="19560" y="19824"/>
                  </a:lnTo>
                  <a:lnTo>
                    <a:pt x="20025" y="19855"/>
                  </a:lnTo>
                  <a:lnTo>
                    <a:pt x="20490" y="19886"/>
                  </a:lnTo>
                  <a:lnTo>
                    <a:pt x="20971" y="19933"/>
                  </a:lnTo>
                  <a:lnTo>
                    <a:pt x="21900" y="20041"/>
                  </a:lnTo>
                  <a:lnTo>
                    <a:pt x="23776" y="20289"/>
                  </a:lnTo>
                  <a:lnTo>
                    <a:pt x="24706" y="20398"/>
                  </a:lnTo>
                  <a:lnTo>
                    <a:pt x="25636" y="20491"/>
                  </a:lnTo>
                  <a:lnTo>
                    <a:pt x="26550" y="20537"/>
                  </a:lnTo>
                  <a:lnTo>
                    <a:pt x="27465" y="20584"/>
                  </a:lnTo>
                  <a:lnTo>
                    <a:pt x="28379" y="20584"/>
                  </a:lnTo>
                  <a:lnTo>
                    <a:pt x="28829" y="20568"/>
                  </a:lnTo>
                  <a:lnTo>
                    <a:pt x="29294" y="20553"/>
                  </a:lnTo>
                  <a:lnTo>
                    <a:pt x="29619" y="20537"/>
                  </a:lnTo>
                  <a:lnTo>
                    <a:pt x="29976" y="20537"/>
                  </a:lnTo>
                  <a:lnTo>
                    <a:pt x="30348" y="20522"/>
                  </a:lnTo>
                  <a:lnTo>
                    <a:pt x="30720" y="20506"/>
                  </a:lnTo>
                  <a:lnTo>
                    <a:pt x="31092" y="20460"/>
                  </a:lnTo>
                  <a:lnTo>
                    <a:pt x="31262" y="20429"/>
                  </a:lnTo>
                  <a:lnTo>
                    <a:pt x="31432" y="20398"/>
                  </a:lnTo>
                  <a:lnTo>
                    <a:pt x="31603" y="20336"/>
                  </a:lnTo>
                  <a:lnTo>
                    <a:pt x="31758" y="20274"/>
                  </a:lnTo>
                  <a:lnTo>
                    <a:pt x="31913" y="20196"/>
                  </a:lnTo>
                  <a:lnTo>
                    <a:pt x="32052" y="20119"/>
                  </a:lnTo>
                  <a:lnTo>
                    <a:pt x="32161" y="20026"/>
                  </a:lnTo>
                  <a:lnTo>
                    <a:pt x="32254" y="19933"/>
                  </a:lnTo>
                  <a:lnTo>
                    <a:pt x="32347" y="19824"/>
                  </a:lnTo>
                  <a:lnTo>
                    <a:pt x="32409" y="19700"/>
                  </a:lnTo>
                  <a:lnTo>
                    <a:pt x="32471" y="19576"/>
                  </a:lnTo>
                  <a:lnTo>
                    <a:pt x="32502" y="19437"/>
                  </a:lnTo>
                  <a:lnTo>
                    <a:pt x="32517" y="19313"/>
                  </a:lnTo>
                  <a:lnTo>
                    <a:pt x="32517" y="19173"/>
                  </a:lnTo>
                  <a:lnTo>
                    <a:pt x="32486" y="19080"/>
                  </a:lnTo>
                  <a:lnTo>
                    <a:pt x="32455" y="18987"/>
                  </a:lnTo>
                  <a:lnTo>
                    <a:pt x="32424" y="18894"/>
                  </a:lnTo>
                  <a:lnTo>
                    <a:pt x="32362" y="18817"/>
                  </a:lnTo>
                  <a:lnTo>
                    <a:pt x="32300" y="18739"/>
                  </a:lnTo>
                  <a:lnTo>
                    <a:pt x="32238" y="18662"/>
                  </a:lnTo>
                  <a:lnTo>
                    <a:pt x="32083" y="18538"/>
                  </a:lnTo>
                  <a:lnTo>
                    <a:pt x="31897" y="18429"/>
                  </a:lnTo>
                  <a:lnTo>
                    <a:pt x="31711" y="18321"/>
                  </a:lnTo>
                  <a:lnTo>
                    <a:pt x="31510" y="18243"/>
                  </a:lnTo>
                  <a:lnTo>
                    <a:pt x="31309" y="18181"/>
                  </a:lnTo>
                  <a:lnTo>
                    <a:pt x="30534" y="17933"/>
                  </a:lnTo>
                  <a:lnTo>
                    <a:pt x="29759" y="17732"/>
                  </a:lnTo>
                  <a:lnTo>
                    <a:pt x="28968" y="17546"/>
                  </a:lnTo>
                  <a:lnTo>
                    <a:pt x="28162" y="17391"/>
                  </a:lnTo>
                  <a:lnTo>
                    <a:pt x="27372" y="17251"/>
                  </a:lnTo>
                  <a:lnTo>
                    <a:pt x="26566" y="17127"/>
                  </a:lnTo>
                  <a:lnTo>
                    <a:pt x="25760" y="17003"/>
                  </a:lnTo>
                  <a:lnTo>
                    <a:pt x="24954" y="16910"/>
                  </a:lnTo>
                  <a:lnTo>
                    <a:pt x="23342" y="16709"/>
                  </a:lnTo>
                  <a:lnTo>
                    <a:pt x="21730" y="16492"/>
                  </a:lnTo>
                  <a:lnTo>
                    <a:pt x="20924" y="16368"/>
                  </a:lnTo>
                  <a:lnTo>
                    <a:pt x="20118" y="16228"/>
                  </a:lnTo>
                  <a:lnTo>
                    <a:pt x="19328" y="16073"/>
                  </a:lnTo>
                  <a:lnTo>
                    <a:pt x="18537" y="15903"/>
                  </a:lnTo>
                  <a:lnTo>
                    <a:pt x="19421" y="15748"/>
                  </a:lnTo>
                  <a:lnTo>
                    <a:pt x="20304" y="15577"/>
                  </a:lnTo>
                  <a:lnTo>
                    <a:pt x="21187" y="15391"/>
                  </a:lnTo>
                  <a:lnTo>
                    <a:pt x="22071" y="15206"/>
                  </a:lnTo>
                  <a:lnTo>
                    <a:pt x="23838" y="14834"/>
                  </a:lnTo>
                  <a:lnTo>
                    <a:pt x="24721" y="14648"/>
                  </a:lnTo>
                  <a:lnTo>
                    <a:pt x="25605" y="14477"/>
                  </a:lnTo>
                  <a:lnTo>
                    <a:pt x="26318" y="14338"/>
                  </a:lnTo>
                  <a:lnTo>
                    <a:pt x="27031" y="14183"/>
                  </a:lnTo>
                  <a:lnTo>
                    <a:pt x="28441" y="13857"/>
                  </a:lnTo>
                  <a:lnTo>
                    <a:pt x="29852" y="13532"/>
                  </a:lnTo>
                  <a:lnTo>
                    <a:pt x="30565" y="13377"/>
                  </a:lnTo>
                  <a:lnTo>
                    <a:pt x="31293" y="13237"/>
                  </a:lnTo>
                  <a:lnTo>
                    <a:pt x="31711" y="13160"/>
                  </a:lnTo>
                  <a:lnTo>
                    <a:pt x="32176" y="13051"/>
                  </a:lnTo>
                  <a:lnTo>
                    <a:pt x="32409" y="12974"/>
                  </a:lnTo>
                  <a:lnTo>
                    <a:pt x="32641" y="12881"/>
                  </a:lnTo>
                  <a:lnTo>
                    <a:pt x="32874" y="12788"/>
                  </a:lnTo>
                  <a:lnTo>
                    <a:pt x="33091" y="12679"/>
                  </a:lnTo>
                  <a:lnTo>
                    <a:pt x="33308" y="12540"/>
                  </a:lnTo>
                  <a:lnTo>
                    <a:pt x="33494" y="12400"/>
                  </a:lnTo>
                  <a:lnTo>
                    <a:pt x="33664" y="12245"/>
                  </a:lnTo>
                  <a:lnTo>
                    <a:pt x="33804" y="12075"/>
                  </a:lnTo>
                  <a:lnTo>
                    <a:pt x="33850" y="11966"/>
                  </a:lnTo>
                  <a:lnTo>
                    <a:pt x="33912" y="11873"/>
                  </a:lnTo>
                  <a:lnTo>
                    <a:pt x="33943" y="11765"/>
                  </a:lnTo>
                  <a:lnTo>
                    <a:pt x="33990" y="11656"/>
                  </a:lnTo>
                  <a:lnTo>
                    <a:pt x="34005" y="11548"/>
                  </a:lnTo>
                  <a:lnTo>
                    <a:pt x="34021" y="11424"/>
                  </a:lnTo>
                  <a:lnTo>
                    <a:pt x="34021" y="11300"/>
                  </a:lnTo>
                  <a:lnTo>
                    <a:pt x="34021" y="11176"/>
                  </a:lnTo>
                  <a:lnTo>
                    <a:pt x="33990" y="11021"/>
                  </a:lnTo>
                  <a:lnTo>
                    <a:pt x="33943" y="10897"/>
                  </a:lnTo>
                  <a:lnTo>
                    <a:pt x="33881" y="10773"/>
                  </a:lnTo>
                  <a:lnTo>
                    <a:pt x="33804" y="10680"/>
                  </a:lnTo>
                  <a:lnTo>
                    <a:pt x="33711" y="10602"/>
                  </a:lnTo>
                  <a:lnTo>
                    <a:pt x="33602" y="10540"/>
                  </a:lnTo>
                  <a:lnTo>
                    <a:pt x="33494" y="10494"/>
                  </a:lnTo>
                  <a:lnTo>
                    <a:pt x="33370" y="10463"/>
                  </a:lnTo>
                  <a:lnTo>
                    <a:pt x="33246" y="10432"/>
                  </a:lnTo>
                  <a:lnTo>
                    <a:pt x="33106" y="10416"/>
                  </a:lnTo>
                  <a:lnTo>
                    <a:pt x="32843" y="10401"/>
                  </a:lnTo>
                  <a:lnTo>
                    <a:pt x="32579" y="10401"/>
                  </a:lnTo>
                  <a:lnTo>
                    <a:pt x="32316" y="10416"/>
                  </a:lnTo>
                  <a:lnTo>
                    <a:pt x="30549" y="10540"/>
                  </a:lnTo>
                  <a:lnTo>
                    <a:pt x="28767" y="10695"/>
                  </a:lnTo>
                  <a:lnTo>
                    <a:pt x="27000" y="10866"/>
                  </a:lnTo>
                  <a:lnTo>
                    <a:pt x="25233" y="11083"/>
                  </a:lnTo>
                  <a:lnTo>
                    <a:pt x="23466" y="11315"/>
                  </a:lnTo>
                  <a:lnTo>
                    <a:pt x="21714" y="11594"/>
                  </a:lnTo>
                  <a:lnTo>
                    <a:pt x="19963" y="11889"/>
                  </a:lnTo>
                  <a:lnTo>
                    <a:pt x="18212" y="12214"/>
                  </a:lnTo>
                  <a:lnTo>
                    <a:pt x="19281" y="11641"/>
                  </a:lnTo>
                  <a:lnTo>
                    <a:pt x="20335" y="11036"/>
                  </a:lnTo>
                  <a:lnTo>
                    <a:pt x="21389" y="10432"/>
                  </a:lnTo>
                  <a:lnTo>
                    <a:pt x="22427" y="9812"/>
                  </a:lnTo>
                  <a:lnTo>
                    <a:pt x="23466" y="9161"/>
                  </a:lnTo>
                  <a:lnTo>
                    <a:pt x="24489" y="8510"/>
                  </a:lnTo>
                  <a:lnTo>
                    <a:pt x="25496" y="7828"/>
                  </a:lnTo>
                  <a:lnTo>
                    <a:pt x="26488" y="7146"/>
                  </a:lnTo>
                  <a:lnTo>
                    <a:pt x="27093" y="6712"/>
                  </a:lnTo>
                  <a:lnTo>
                    <a:pt x="27387" y="6495"/>
                  </a:lnTo>
                  <a:lnTo>
                    <a:pt x="27666" y="6262"/>
                  </a:lnTo>
                  <a:lnTo>
                    <a:pt x="27930" y="6014"/>
                  </a:lnTo>
                  <a:lnTo>
                    <a:pt x="28193" y="5751"/>
                  </a:lnTo>
                  <a:lnTo>
                    <a:pt x="28426" y="5472"/>
                  </a:lnTo>
                  <a:lnTo>
                    <a:pt x="28627" y="5177"/>
                  </a:lnTo>
                  <a:lnTo>
                    <a:pt x="28736" y="5007"/>
                  </a:lnTo>
                  <a:lnTo>
                    <a:pt x="28829" y="4821"/>
                  </a:lnTo>
                  <a:lnTo>
                    <a:pt x="28844" y="4713"/>
                  </a:lnTo>
                  <a:lnTo>
                    <a:pt x="28860" y="4620"/>
                  </a:lnTo>
                  <a:lnTo>
                    <a:pt x="28860" y="4527"/>
                  </a:lnTo>
                  <a:lnTo>
                    <a:pt x="28844" y="4418"/>
                  </a:lnTo>
                  <a:lnTo>
                    <a:pt x="28813" y="4325"/>
                  </a:lnTo>
                  <a:lnTo>
                    <a:pt x="28767" y="4232"/>
                  </a:lnTo>
                  <a:lnTo>
                    <a:pt x="28705" y="4155"/>
                  </a:lnTo>
                  <a:lnTo>
                    <a:pt x="28627" y="4093"/>
                  </a:lnTo>
                  <a:lnTo>
                    <a:pt x="28534" y="4031"/>
                  </a:lnTo>
                  <a:lnTo>
                    <a:pt x="28441" y="3984"/>
                  </a:lnTo>
                  <a:lnTo>
                    <a:pt x="28333" y="3953"/>
                  </a:lnTo>
                  <a:lnTo>
                    <a:pt x="28224" y="3938"/>
                  </a:lnTo>
                  <a:lnTo>
                    <a:pt x="27992" y="3922"/>
                  </a:lnTo>
                  <a:lnTo>
                    <a:pt x="27744" y="3938"/>
                  </a:lnTo>
                  <a:lnTo>
                    <a:pt x="27511" y="3984"/>
                  </a:lnTo>
                  <a:lnTo>
                    <a:pt x="27279" y="4031"/>
                  </a:lnTo>
                  <a:lnTo>
                    <a:pt x="26519" y="4294"/>
                  </a:lnTo>
                  <a:lnTo>
                    <a:pt x="25760" y="4573"/>
                  </a:lnTo>
                  <a:lnTo>
                    <a:pt x="25016" y="4883"/>
                  </a:lnTo>
                  <a:lnTo>
                    <a:pt x="24287" y="5193"/>
                  </a:lnTo>
                  <a:lnTo>
                    <a:pt x="23559" y="5534"/>
                  </a:lnTo>
                  <a:lnTo>
                    <a:pt x="22830" y="5875"/>
                  </a:lnTo>
                  <a:lnTo>
                    <a:pt x="21389" y="6572"/>
                  </a:lnTo>
                  <a:lnTo>
                    <a:pt x="19948" y="7285"/>
                  </a:lnTo>
                  <a:lnTo>
                    <a:pt x="19219" y="7626"/>
                  </a:lnTo>
                  <a:lnTo>
                    <a:pt x="18491" y="7952"/>
                  </a:lnTo>
                  <a:lnTo>
                    <a:pt x="17762" y="8277"/>
                  </a:lnTo>
                  <a:lnTo>
                    <a:pt x="17018" y="8587"/>
                  </a:lnTo>
                  <a:lnTo>
                    <a:pt x="16274" y="8882"/>
                  </a:lnTo>
                  <a:lnTo>
                    <a:pt x="15530" y="9145"/>
                  </a:lnTo>
                  <a:lnTo>
                    <a:pt x="15019" y="9331"/>
                  </a:lnTo>
                  <a:lnTo>
                    <a:pt x="14476" y="9533"/>
                  </a:lnTo>
                  <a:lnTo>
                    <a:pt x="14213" y="9626"/>
                  </a:lnTo>
                  <a:lnTo>
                    <a:pt x="13949" y="9703"/>
                  </a:lnTo>
                  <a:lnTo>
                    <a:pt x="13670" y="9765"/>
                  </a:lnTo>
                  <a:lnTo>
                    <a:pt x="13407" y="9812"/>
                  </a:lnTo>
                  <a:lnTo>
                    <a:pt x="13205" y="9812"/>
                  </a:lnTo>
                  <a:lnTo>
                    <a:pt x="12988" y="9796"/>
                  </a:lnTo>
                  <a:lnTo>
                    <a:pt x="12787" y="9750"/>
                  </a:lnTo>
                  <a:lnTo>
                    <a:pt x="12585" y="9672"/>
                  </a:lnTo>
                  <a:lnTo>
                    <a:pt x="12399" y="9579"/>
                  </a:lnTo>
                  <a:lnTo>
                    <a:pt x="12244" y="9471"/>
                  </a:lnTo>
                  <a:lnTo>
                    <a:pt x="12105" y="9316"/>
                  </a:lnTo>
                  <a:lnTo>
                    <a:pt x="12043" y="9238"/>
                  </a:lnTo>
                  <a:lnTo>
                    <a:pt x="11981" y="9145"/>
                  </a:lnTo>
                  <a:lnTo>
                    <a:pt x="11903" y="8975"/>
                  </a:lnTo>
                  <a:lnTo>
                    <a:pt x="11857" y="8773"/>
                  </a:lnTo>
                  <a:lnTo>
                    <a:pt x="11841" y="8587"/>
                  </a:lnTo>
                  <a:lnTo>
                    <a:pt x="11841" y="8386"/>
                  </a:lnTo>
                  <a:lnTo>
                    <a:pt x="11872" y="8184"/>
                  </a:lnTo>
                  <a:lnTo>
                    <a:pt x="11919" y="7983"/>
                  </a:lnTo>
                  <a:lnTo>
                    <a:pt x="11965" y="7781"/>
                  </a:lnTo>
                  <a:lnTo>
                    <a:pt x="12027" y="7580"/>
                  </a:lnTo>
                  <a:lnTo>
                    <a:pt x="12244" y="6960"/>
                  </a:lnTo>
                  <a:lnTo>
                    <a:pt x="12492" y="6340"/>
                  </a:lnTo>
                  <a:lnTo>
                    <a:pt x="12973" y="5100"/>
                  </a:lnTo>
                  <a:lnTo>
                    <a:pt x="13190" y="4480"/>
                  </a:lnTo>
                  <a:lnTo>
                    <a:pt x="13391" y="3845"/>
                  </a:lnTo>
                  <a:lnTo>
                    <a:pt x="13469" y="3519"/>
                  </a:lnTo>
                  <a:lnTo>
                    <a:pt x="13546" y="3194"/>
                  </a:lnTo>
                  <a:lnTo>
                    <a:pt x="13608" y="2868"/>
                  </a:lnTo>
                  <a:lnTo>
                    <a:pt x="13655" y="2543"/>
                  </a:lnTo>
                  <a:lnTo>
                    <a:pt x="13701" y="2264"/>
                  </a:lnTo>
                  <a:lnTo>
                    <a:pt x="13717" y="1969"/>
                  </a:lnTo>
                  <a:lnTo>
                    <a:pt x="13732" y="1675"/>
                  </a:lnTo>
                  <a:lnTo>
                    <a:pt x="13701" y="1365"/>
                  </a:lnTo>
                  <a:lnTo>
                    <a:pt x="13686" y="1225"/>
                  </a:lnTo>
                  <a:lnTo>
                    <a:pt x="13655" y="1086"/>
                  </a:lnTo>
                  <a:lnTo>
                    <a:pt x="13624" y="946"/>
                  </a:lnTo>
                  <a:lnTo>
                    <a:pt x="13562" y="807"/>
                  </a:lnTo>
                  <a:lnTo>
                    <a:pt x="13500" y="683"/>
                  </a:lnTo>
                  <a:lnTo>
                    <a:pt x="13422" y="559"/>
                  </a:lnTo>
                  <a:lnTo>
                    <a:pt x="13329" y="450"/>
                  </a:lnTo>
                  <a:lnTo>
                    <a:pt x="13221" y="342"/>
                  </a:lnTo>
                  <a:lnTo>
                    <a:pt x="13081" y="249"/>
                  </a:lnTo>
                  <a:lnTo>
                    <a:pt x="12957" y="171"/>
                  </a:lnTo>
                  <a:lnTo>
                    <a:pt x="12833" y="109"/>
                  </a:lnTo>
                  <a:lnTo>
                    <a:pt x="12725" y="63"/>
                  </a:lnTo>
                  <a:lnTo>
                    <a:pt x="12616" y="16"/>
                  </a:lnTo>
                  <a:lnTo>
                    <a:pt x="12508" y="1"/>
                  </a:lnTo>
                  <a:close/>
                </a:path>
              </a:pathLst>
            </a:custGeom>
            <a:solidFill>
              <a:srgbClr val="FF9F6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28"/>
            <p:cNvSpPr/>
            <p:nvPr/>
          </p:nvSpPr>
          <p:spPr>
            <a:xfrm>
              <a:off x="-2505387" y="3222962"/>
              <a:ext cx="77431" cy="176144"/>
            </a:xfrm>
            <a:custGeom>
              <a:rect b="b" l="l" r="r" t="t"/>
              <a:pathLst>
                <a:path extrusionOk="0" h="12307" w="5410">
                  <a:moveTo>
                    <a:pt x="2666" y="0"/>
                  </a:moveTo>
                  <a:lnTo>
                    <a:pt x="1442" y="264"/>
                  </a:lnTo>
                  <a:lnTo>
                    <a:pt x="714" y="434"/>
                  </a:lnTo>
                  <a:lnTo>
                    <a:pt x="1" y="605"/>
                  </a:lnTo>
                  <a:lnTo>
                    <a:pt x="543" y="1829"/>
                  </a:lnTo>
                  <a:lnTo>
                    <a:pt x="1024" y="2945"/>
                  </a:lnTo>
                  <a:lnTo>
                    <a:pt x="1442" y="4014"/>
                  </a:lnTo>
                  <a:lnTo>
                    <a:pt x="1628" y="4526"/>
                  </a:lnTo>
                  <a:lnTo>
                    <a:pt x="1799" y="5037"/>
                  </a:lnTo>
                  <a:lnTo>
                    <a:pt x="1969" y="5533"/>
                  </a:lnTo>
                  <a:lnTo>
                    <a:pt x="2109" y="6029"/>
                  </a:lnTo>
                  <a:lnTo>
                    <a:pt x="2295" y="6711"/>
                  </a:lnTo>
                  <a:lnTo>
                    <a:pt x="2465" y="7393"/>
                  </a:lnTo>
                  <a:lnTo>
                    <a:pt x="2604" y="8075"/>
                  </a:lnTo>
                  <a:lnTo>
                    <a:pt x="2728" y="8742"/>
                  </a:lnTo>
                  <a:lnTo>
                    <a:pt x="2821" y="9408"/>
                  </a:lnTo>
                  <a:lnTo>
                    <a:pt x="2883" y="10075"/>
                  </a:lnTo>
                  <a:lnTo>
                    <a:pt x="2930" y="10726"/>
                  </a:lnTo>
                  <a:lnTo>
                    <a:pt x="2961" y="11377"/>
                  </a:lnTo>
                  <a:lnTo>
                    <a:pt x="2976" y="12307"/>
                  </a:lnTo>
                  <a:lnTo>
                    <a:pt x="4588" y="11408"/>
                  </a:lnTo>
                  <a:lnTo>
                    <a:pt x="5410" y="10927"/>
                  </a:lnTo>
                  <a:lnTo>
                    <a:pt x="5379" y="9982"/>
                  </a:lnTo>
                  <a:lnTo>
                    <a:pt x="5348" y="9408"/>
                  </a:lnTo>
                  <a:lnTo>
                    <a:pt x="5301" y="8835"/>
                  </a:lnTo>
                  <a:lnTo>
                    <a:pt x="5239" y="8261"/>
                  </a:lnTo>
                  <a:lnTo>
                    <a:pt x="5162" y="7703"/>
                  </a:lnTo>
                  <a:lnTo>
                    <a:pt x="5069" y="7130"/>
                  </a:lnTo>
                  <a:lnTo>
                    <a:pt x="4976" y="6572"/>
                  </a:lnTo>
                  <a:lnTo>
                    <a:pt x="4852" y="5998"/>
                  </a:lnTo>
                  <a:lnTo>
                    <a:pt x="4728" y="5440"/>
                  </a:lnTo>
                  <a:lnTo>
                    <a:pt x="4588" y="4882"/>
                  </a:lnTo>
                  <a:lnTo>
                    <a:pt x="4433" y="4340"/>
                  </a:lnTo>
                  <a:lnTo>
                    <a:pt x="4263" y="3782"/>
                  </a:lnTo>
                  <a:lnTo>
                    <a:pt x="4077" y="3239"/>
                  </a:lnTo>
                  <a:lnTo>
                    <a:pt x="3875" y="2713"/>
                  </a:lnTo>
                  <a:lnTo>
                    <a:pt x="3674" y="2170"/>
                  </a:lnTo>
                  <a:lnTo>
                    <a:pt x="3441" y="1659"/>
                  </a:lnTo>
                  <a:lnTo>
                    <a:pt x="3209" y="1132"/>
                  </a:lnTo>
                  <a:lnTo>
                    <a:pt x="266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28"/>
            <p:cNvSpPr/>
            <p:nvPr/>
          </p:nvSpPr>
          <p:spPr>
            <a:xfrm>
              <a:off x="-2507376" y="3405976"/>
              <a:ext cx="32618" cy="18191"/>
            </a:xfrm>
            <a:custGeom>
              <a:rect b="b" l="l" r="r" t="t"/>
              <a:pathLst>
                <a:path extrusionOk="0" h="1271" w="2279">
                  <a:moveTo>
                    <a:pt x="2279" y="0"/>
                  </a:moveTo>
                  <a:lnTo>
                    <a:pt x="1132" y="636"/>
                  </a:lnTo>
                  <a:lnTo>
                    <a:pt x="0" y="1240"/>
                  </a:lnTo>
                  <a:lnTo>
                    <a:pt x="0" y="1271"/>
                  </a:lnTo>
                  <a:lnTo>
                    <a:pt x="2279" y="0"/>
                  </a:lnTo>
                  <a:close/>
                </a:path>
              </a:pathLst>
            </a:custGeom>
            <a:solidFill>
              <a:srgbClr val="F793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28"/>
            <p:cNvSpPr/>
            <p:nvPr/>
          </p:nvSpPr>
          <p:spPr>
            <a:xfrm>
              <a:off x="-2524465" y="3235600"/>
              <a:ext cx="3793" cy="902"/>
            </a:xfrm>
            <a:custGeom>
              <a:rect b="b" l="l" r="r" t="t"/>
              <a:pathLst>
                <a:path extrusionOk="0" h="63" w="265">
                  <a:moveTo>
                    <a:pt x="264" y="1"/>
                  </a:moveTo>
                  <a:lnTo>
                    <a:pt x="187" y="16"/>
                  </a:lnTo>
                  <a:lnTo>
                    <a:pt x="1" y="63"/>
                  </a:lnTo>
                  <a:lnTo>
                    <a:pt x="32" y="63"/>
                  </a:lnTo>
                  <a:lnTo>
                    <a:pt x="264" y="1"/>
                  </a:lnTo>
                  <a:close/>
                </a:path>
              </a:pathLst>
            </a:custGeom>
            <a:solidFill>
              <a:srgbClr val="F793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28"/>
            <p:cNvSpPr/>
            <p:nvPr/>
          </p:nvSpPr>
          <p:spPr>
            <a:xfrm>
              <a:off x="-3674890" y="2836295"/>
              <a:ext cx="1212111" cy="774435"/>
            </a:xfrm>
            <a:custGeom>
              <a:rect b="b" l="l" r="r" t="t"/>
              <a:pathLst>
                <a:path extrusionOk="0" h="54109" w="84689">
                  <a:moveTo>
                    <a:pt x="9099" y="1"/>
                  </a:moveTo>
                  <a:lnTo>
                    <a:pt x="8789" y="16"/>
                  </a:lnTo>
                  <a:lnTo>
                    <a:pt x="8463" y="47"/>
                  </a:lnTo>
                  <a:lnTo>
                    <a:pt x="8153" y="78"/>
                  </a:lnTo>
                  <a:lnTo>
                    <a:pt x="7859" y="125"/>
                  </a:lnTo>
                  <a:lnTo>
                    <a:pt x="7549" y="171"/>
                  </a:lnTo>
                  <a:lnTo>
                    <a:pt x="7254" y="249"/>
                  </a:lnTo>
                  <a:lnTo>
                    <a:pt x="6975" y="311"/>
                  </a:lnTo>
                  <a:lnTo>
                    <a:pt x="6681" y="404"/>
                  </a:lnTo>
                  <a:lnTo>
                    <a:pt x="6402" y="497"/>
                  </a:lnTo>
                  <a:lnTo>
                    <a:pt x="6123" y="590"/>
                  </a:lnTo>
                  <a:lnTo>
                    <a:pt x="5859" y="714"/>
                  </a:lnTo>
                  <a:lnTo>
                    <a:pt x="5596" y="838"/>
                  </a:lnTo>
                  <a:lnTo>
                    <a:pt x="5332" y="962"/>
                  </a:lnTo>
                  <a:lnTo>
                    <a:pt x="5084" y="1101"/>
                  </a:lnTo>
                  <a:lnTo>
                    <a:pt x="4836" y="1256"/>
                  </a:lnTo>
                  <a:lnTo>
                    <a:pt x="4433" y="1520"/>
                  </a:lnTo>
                  <a:lnTo>
                    <a:pt x="4046" y="1814"/>
                  </a:lnTo>
                  <a:lnTo>
                    <a:pt x="3658" y="2124"/>
                  </a:lnTo>
                  <a:lnTo>
                    <a:pt x="3302" y="2450"/>
                  </a:lnTo>
                  <a:lnTo>
                    <a:pt x="2961" y="2806"/>
                  </a:lnTo>
                  <a:lnTo>
                    <a:pt x="2620" y="3163"/>
                  </a:lnTo>
                  <a:lnTo>
                    <a:pt x="2310" y="3550"/>
                  </a:lnTo>
                  <a:lnTo>
                    <a:pt x="2016" y="3938"/>
                  </a:lnTo>
                  <a:lnTo>
                    <a:pt x="1737" y="4356"/>
                  </a:lnTo>
                  <a:lnTo>
                    <a:pt x="1473" y="4775"/>
                  </a:lnTo>
                  <a:lnTo>
                    <a:pt x="1225" y="5209"/>
                  </a:lnTo>
                  <a:lnTo>
                    <a:pt x="1008" y="5658"/>
                  </a:lnTo>
                  <a:lnTo>
                    <a:pt x="791" y="6123"/>
                  </a:lnTo>
                  <a:lnTo>
                    <a:pt x="621" y="6588"/>
                  </a:lnTo>
                  <a:lnTo>
                    <a:pt x="450" y="7069"/>
                  </a:lnTo>
                  <a:lnTo>
                    <a:pt x="311" y="7565"/>
                  </a:lnTo>
                  <a:lnTo>
                    <a:pt x="233" y="7859"/>
                  </a:lnTo>
                  <a:lnTo>
                    <a:pt x="171" y="8154"/>
                  </a:lnTo>
                  <a:lnTo>
                    <a:pt x="78" y="8743"/>
                  </a:lnTo>
                  <a:lnTo>
                    <a:pt x="16" y="9316"/>
                  </a:lnTo>
                  <a:lnTo>
                    <a:pt x="1" y="9889"/>
                  </a:lnTo>
                  <a:lnTo>
                    <a:pt x="1" y="10463"/>
                  </a:lnTo>
                  <a:lnTo>
                    <a:pt x="47" y="11021"/>
                  </a:lnTo>
                  <a:lnTo>
                    <a:pt x="109" y="11579"/>
                  </a:lnTo>
                  <a:lnTo>
                    <a:pt x="202" y="12121"/>
                  </a:lnTo>
                  <a:lnTo>
                    <a:pt x="326" y="12664"/>
                  </a:lnTo>
                  <a:lnTo>
                    <a:pt x="481" y="13191"/>
                  </a:lnTo>
                  <a:lnTo>
                    <a:pt x="636" y="13702"/>
                  </a:lnTo>
                  <a:lnTo>
                    <a:pt x="822" y="14214"/>
                  </a:lnTo>
                  <a:lnTo>
                    <a:pt x="1024" y="14710"/>
                  </a:lnTo>
                  <a:lnTo>
                    <a:pt x="1241" y="15190"/>
                  </a:lnTo>
                  <a:lnTo>
                    <a:pt x="1473" y="15671"/>
                  </a:lnTo>
                  <a:lnTo>
                    <a:pt x="1721" y="16120"/>
                  </a:lnTo>
                  <a:lnTo>
                    <a:pt x="1969" y="16570"/>
                  </a:lnTo>
                  <a:lnTo>
                    <a:pt x="2233" y="17004"/>
                  </a:lnTo>
                  <a:lnTo>
                    <a:pt x="2496" y="17407"/>
                  </a:lnTo>
                  <a:lnTo>
                    <a:pt x="2775" y="17810"/>
                  </a:lnTo>
                  <a:lnTo>
                    <a:pt x="3038" y="18197"/>
                  </a:lnTo>
                  <a:lnTo>
                    <a:pt x="3317" y="18554"/>
                  </a:lnTo>
                  <a:lnTo>
                    <a:pt x="3860" y="19236"/>
                  </a:lnTo>
                  <a:lnTo>
                    <a:pt x="4371" y="19840"/>
                  </a:lnTo>
                  <a:lnTo>
                    <a:pt x="4852" y="20351"/>
                  </a:lnTo>
                  <a:lnTo>
                    <a:pt x="5270" y="20785"/>
                  </a:lnTo>
                  <a:lnTo>
                    <a:pt x="5627" y="21142"/>
                  </a:lnTo>
                  <a:lnTo>
                    <a:pt x="6247" y="21700"/>
                  </a:lnTo>
                  <a:lnTo>
                    <a:pt x="6867" y="22258"/>
                  </a:lnTo>
                  <a:lnTo>
                    <a:pt x="7518" y="22785"/>
                  </a:lnTo>
                  <a:lnTo>
                    <a:pt x="8169" y="23312"/>
                  </a:lnTo>
                  <a:lnTo>
                    <a:pt x="8820" y="23808"/>
                  </a:lnTo>
                  <a:lnTo>
                    <a:pt x="9486" y="24304"/>
                  </a:lnTo>
                  <a:lnTo>
                    <a:pt x="10804" y="25265"/>
                  </a:lnTo>
                  <a:lnTo>
                    <a:pt x="11858" y="26040"/>
                  </a:lnTo>
                  <a:lnTo>
                    <a:pt x="12865" y="26799"/>
                  </a:lnTo>
                  <a:lnTo>
                    <a:pt x="13857" y="27574"/>
                  </a:lnTo>
                  <a:lnTo>
                    <a:pt x="14337" y="27962"/>
                  </a:lnTo>
                  <a:lnTo>
                    <a:pt x="14802" y="28365"/>
                  </a:lnTo>
                  <a:lnTo>
                    <a:pt x="15779" y="29202"/>
                  </a:lnTo>
                  <a:lnTo>
                    <a:pt x="16786" y="30008"/>
                  </a:lnTo>
                  <a:lnTo>
                    <a:pt x="17794" y="30813"/>
                  </a:lnTo>
                  <a:lnTo>
                    <a:pt x="18832" y="31588"/>
                  </a:lnTo>
                  <a:lnTo>
                    <a:pt x="19855" y="32363"/>
                  </a:lnTo>
                  <a:lnTo>
                    <a:pt x="20894" y="33123"/>
                  </a:lnTo>
                  <a:lnTo>
                    <a:pt x="22971" y="34611"/>
                  </a:lnTo>
                  <a:lnTo>
                    <a:pt x="24598" y="35773"/>
                  </a:lnTo>
                  <a:lnTo>
                    <a:pt x="26225" y="36951"/>
                  </a:lnTo>
                  <a:lnTo>
                    <a:pt x="29031" y="39013"/>
                  </a:lnTo>
                  <a:lnTo>
                    <a:pt x="31852" y="41058"/>
                  </a:lnTo>
                  <a:lnTo>
                    <a:pt x="34672" y="43104"/>
                  </a:lnTo>
                  <a:lnTo>
                    <a:pt x="37524" y="45150"/>
                  </a:lnTo>
                  <a:lnTo>
                    <a:pt x="40376" y="47165"/>
                  </a:lnTo>
                  <a:lnTo>
                    <a:pt x="43228" y="49165"/>
                  </a:lnTo>
                  <a:lnTo>
                    <a:pt x="46095" y="51164"/>
                  </a:lnTo>
                  <a:lnTo>
                    <a:pt x="48963" y="53132"/>
                  </a:lnTo>
                  <a:lnTo>
                    <a:pt x="49350" y="53396"/>
                  </a:lnTo>
                  <a:lnTo>
                    <a:pt x="49567" y="53535"/>
                  </a:lnTo>
                  <a:lnTo>
                    <a:pt x="49815" y="53659"/>
                  </a:lnTo>
                  <a:lnTo>
                    <a:pt x="50063" y="53783"/>
                  </a:lnTo>
                  <a:lnTo>
                    <a:pt x="50342" y="53892"/>
                  </a:lnTo>
                  <a:lnTo>
                    <a:pt x="50637" y="53985"/>
                  </a:lnTo>
                  <a:lnTo>
                    <a:pt x="50947" y="54062"/>
                  </a:lnTo>
                  <a:lnTo>
                    <a:pt x="51241" y="54093"/>
                  </a:lnTo>
                  <a:lnTo>
                    <a:pt x="51551" y="54109"/>
                  </a:lnTo>
                  <a:lnTo>
                    <a:pt x="51784" y="54109"/>
                  </a:lnTo>
                  <a:lnTo>
                    <a:pt x="52016" y="54078"/>
                  </a:lnTo>
                  <a:lnTo>
                    <a:pt x="52249" y="54047"/>
                  </a:lnTo>
                  <a:lnTo>
                    <a:pt x="52466" y="54016"/>
                  </a:lnTo>
                  <a:lnTo>
                    <a:pt x="52900" y="53907"/>
                  </a:lnTo>
                  <a:lnTo>
                    <a:pt x="53303" y="53783"/>
                  </a:lnTo>
                  <a:lnTo>
                    <a:pt x="54310" y="53458"/>
                  </a:lnTo>
                  <a:lnTo>
                    <a:pt x="55333" y="53132"/>
                  </a:lnTo>
                  <a:lnTo>
                    <a:pt x="56356" y="52776"/>
                  </a:lnTo>
                  <a:lnTo>
                    <a:pt x="57379" y="52404"/>
                  </a:lnTo>
                  <a:lnTo>
                    <a:pt x="58433" y="52016"/>
                  </a:lnTo>
                  <a:lnTo>
                    <a:pt x="59487" y="51613"/>
                  </a:lnTo>
                  <a:lnTo>
                    <a:pt x="60556" y="51179"/>
                  </a:lnTo>
                  <a:lnTo>
                    <a:pt x="61657" y="50746"/>
                  </a:lnTo>
                  <a:lnTo>
                    <a:pt x="62757" y="50281"/>
                  </a:lnTo>
                  <a:lnTo>
                    <a:pt x="63873" y="49800"/>
                  </a:lnTo>
                  <a:lnTo>
                    <a:pt x="65020" y="49289"/>
                  </a:lnTo>
                  <a:lnTo>
                    <a:pt x="66182" y="48762"/>
                  </a:lnTo>
                  <a:lnTo>
                    <a:pt x="67360" y="48219"/>
                  </a:lnTo>
                  <a:lnTo>
                    <a:pt x="68569" y="47646"/>
                  </a:lnTo>
                  <a:lnTo>
                    <a:pt x="69794" y="47057"/>
                  </a:lnTo>
                  <a:lnTo>
                    <a:pt x="71049" y="46437"/>
                  </a:lnTo>
                  <a:lnTo>
                    <a:pt x="73622" y="45150"/>
                  </a:lnTo>
                  <a:lnTo>
                    <a:pt x="76257" y="43833"/>
                  </a:lnTo>
                  <a:lnTo>
                    <a:pt x="78907" y="42453"/>
                  </a:lnTo>
                  <a:lnTo>
                    <a:pt x="80240" y="41756"/>
                  </a:lnTo>
                  <a:lnTo>
                    <a:pt x="81573" y="41043"/>
                  </a:lnTo>
                  <a:lnTo>
                    <a:pt x="82705" y="40439"/>
                  </a:lnTo>
                  <a:lnTo>
                    <a:pt x="83852" y="39803"/>
                  </a:lnTo>
                  <a:lnTo>
                    <a:pt x="83867" y="39803"/>
                  </a:lnTo>
                  <a:lnTo>
                    <a:pt x="84688" y="39338"/>
                  </a:lnTo>
                  <a:lnTo>
                    <a:pt x="84688" y="39323"/>
                  </a:lnTo>
                  <a:lnTo>
                    <a:pt x="84673" y="38393"/>
                  </a:lnTo>
                  <a:lnTo>
                    <a:pt x="84642" y="37742"/>
                  </a:lnTo>
                  <a:lnTo>
                    <a:pt x="84595" y="37091"/>
                  </a:lnTo>
                  <a:lnTo>
                    <a:pt x="84533" y="36424"/>
                  </a:lnTo>
                  <a:lnTo>
                    <a:pt x="84440" y="35758"/>
                  </a:lnTo>
                  <a:lnTo>
                    <a:pt x="84316" y="35091"/>
                  </a:lnTo>
                  <a:lnTo>
                    <a:pt x="84177" y="34409"/>
                  </a:lnTo>
                  <a:lnTo>
                    <a:pt x="84007" y="33727"/>
                  </a:lnTo>
                  <a:lnTo>
                    <a:pt x="83821" y="33045"/>
                  </a:lnTo>
                  <a:lnTo>
                    <a:pt x="83681" y="32549"/>
                  </a:lnTo>
                  <a:lnTo>
                    <a:pt x="83511" y="32053"/>
                  </a:lnTo>
                  <a:lnTo>
                    <a:pt x="83340" y="31542"/>
                  </a:lnTo>
                  <a:lnTo>
                    <a:pt x="83154" y="31030"/>
                  </a:lnTo>
                  <a:lnTo>
                    <a:pt x="82736" y="29961"/>
                  </a:lnTo>
                  <a:lnTo>
                    <a:pt x="82255" y="28845"/>
                  </a:lnTo>
                  <a:lnTo>
                    <a:pt x="81713" y="27621"/>
                  </a:lnTo>
                  <a:lnTo>
                    <a:pt x="80643" y="27900"/>
                  </a:lnTo>
                  <a:lnTo>
                    <a:pt x="80411" y="27962"/>
                  </a:lnTo>
                  <a:lnTo>
                    <a:pt x="80380" y="27962"/>
                  </a:lnTo>
                  <a:lnTo>
                    <a:pt x="79062" y="28303"/>
                  </a:lnTo>
                  <a:lnTo>
                    <a:pt x="77621" y="28659"/>
                  </a:lnTo>
                  <a:lnTo>
                    <a:pt x="76195" y="29031"/>
                  </a:lnTo>
                  <a:lnTo>
                    <a:pt x="73359" y="29806"/>
                  </a:lnTo>
                  <a:lnTo>
                    <a:pt x="71096" y="30426"/>
                  </a:lnTo>
                  <a:lnTo>
                    <a:pt x="68554" y="31123"/>
                  </a:lnTo>
                  <a:lnTo>
                    <a:pt x="65996" y="31867"/>
                  </a:lnTo>
                  <a:lnTo>
                    <a:pt x="63470" y="32611"/>
                  </a:lnTo>
                  <a:lnTo>
                    <a:pt x="60975" y="33355"/>
                  </a:lnTo>
                  <a:lnTo>
                    <a:pt x="57224" y="34471"/>
                  </a:lnTo>
                  <a:lnTo>
                    <a:pt x="55333" y="35029"/>
                  </a:lnTo>
                  <a:lnTo>
                    <a:pt x="53442" y="35572"/>
                  </a:lnTo>
                  <a:lnTo>
                    <a:pt x="53210" y="35634"/>
                  </a:lnTo>
                  <a:lnTo>
                    <a:pt x="53086" y="35510"/>
                  </a:lnTo>
                  <a:lnTo>
                    <a:pt x="50776" y="33169"/>
                  </a:lnTo>
                  <a:lnTo>
                    <a:pt x="48575" y="30937"/>
                  </a:lnTo>
                  <a:lnTo>
                    <a:pt x="46467" y="28830"/>
                  </a:lnTo>
                  <a:lnTo>
                    <a:pt x="44452" y="26830"/>
                  </a:lnTo>
                  <a:lnTo>
                    <a:pt x="42500" y="24908"/>
                  </a:lnTo>
                  <a:lnTo>
                    <a:pt x="40609" y="23064"/>
                  </a:lnTo>
                  <a:lnTo>
                    <a:pt x="38764" y="21281"/>
                  </a:lnTo>
                  <a:lnTo>
                    <a:pt x="36935" y="19546"/>
                  </a:lnTo>
                  <a:lnTo>
                    <a:pt x="35571" y="18259"/>
                  </a:lnTo>
                  <a:lnTo>
                    <a:pt x="34207" y="16988"/>
                  </a:lnTo>
                  <a:lnTo>
                    <a:pt x="31449" y="14462"/>
                  </a:lnTo>
                  <a:lnTo>
                    <a:pt x="28674" y="11951"/>
                  </a:lnTo>
                  <a:lnTo>
                    <a:pt x="25931" y="9502"/>
                  </a:lnTo>
                  <a:lnTo>
                    <a:pt x="23544" y="7363"/>
                  </a:lnTo>
                  <a:lnTo>
                    <a:pt x="21157" y="5193"/>
                  </a:lnTo>
                  <a:lnTo>
                    <a:pt x="20506" y="4651"/>
                  </a:lnTo>
                  <a:lnTo>
                    <a:pt x="19871" y="4124"/>
                  </a:lnTo>
                  <a:lnTo>
                    <a:pt x="19235" y="3643"/>
                  </a:lnTo>
                  <a:lnTo>
                    <a:pt x="18615" y="3194"/>
                  </a:lnTo>
                  <a:lnTo>
                    <a:pt x="17995" y="2775"/>
                  </a:lnTo>
                  <a:lnTo>
                    <a:pt x="17360" y="2388"/>
                  </a:lnTo>
                  <a:lnTo>
                    <a:pt x="16740" y="2031"/>
                  </a:lnTo>
                  <a:lnTo>
                    <a:pt x="16120" y="1706"/>
                  </a:lnTo>
                  <a:lnTo>
                    <a:pt x="15686" y="1489"/>
                  </a:lnTo>
                  <a:lnTo>
                    <a:pt x="15252" y="1303"/>
                  </a:lnTo>
                  <a:lnTo>
                    <a:pt x="14802" y="1117"/>
                  </a:lnTo>
                  <a:lnTo>
                    <a:pt x="14368" y="946"/>
                  </a:lnTo>
                  <a:lnTo>
                    <a:pt x="13919" y="791"/>
                  </a:lnTo>
                  <a:lnTo>
                    <a:pt x="13469" y="652"/>
                  </a:lnTo>
                  <a:lnTo>
                    <a:pt x="13020" y="512"/>
                  </a:lnTo>
                  <a:lnTo>
                    <a:pt x="12571" y="404"/>
                  </a:lnTo>
                  <a:lnTo>
                    <a:pt x="12152" y="311"/>
                  </a:lnTo>
                  <a:lnTo>
                    <a:pt x="11749" y="233"/>
                  </a:lnTo>
                  <a:lnTo>
                    <a:pt x="11331" y="156"/>
                  </a:lnTo>
                  <a:lnTo>
                    <a:pt x="10943" y="109"/>
                  </a:lnTo>
                  <a:lnTo>
                    <a:pt x="10556" y="63"/>
                  </a:lnTo>
                  <a:lnTo>
                    <a:pt x="10168" y="32"/>
                  </a:lnTo>
                  <a:lnTo>
                    <a:pt x="9796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28"/>
            <p:cNvSpPr/>
            <p:nvPr/>
          </p:nvSpPr>
          <p:spPr>
            <a:xfrm>
              <a:off x="-2576377" y="3477624"/>
              <a:ext cx="66353" cy="170161"/>
            </a:xfrm>
            <a:custGeom>
              <a:rect b="b" l="l" r="r" t="t"/>
              <a:pathLst>
                <a:path extrusionOk="0" h="11889" w="4636">
                  <a:moveTo>
                    <a:pt x="2078" y="0"/>
                  </a:moveTo>
                  <a:lnTo>
                    <a:pt x="1148" y="5224"/>
                  </a:lnTo>
                  <a:lnTo>
                    <a:pt x="1" y="11578"/>
                  </a:lnTo>
                  <a:lnTo>
                    <a:pt x="1" y="11656"/>
                  </a:lnTo>
                  <a:lnTo>
                    <a:pt x="32" y="11702"/>
                  </a:lnTo>
                  <a:lnTo>
                    <a:pt x="78" y="11749"/>
                  </a:lnTo>
                  <a:lnTo>
                    <a:pt x="140" y="11764"/>
                  </a:lnTo>
                  <a:lnTo>
                    <a:pt x="683" y="11826"/>
                  </a:lnTo>
                  <a:lnTo>
                    <a:pt x="1225" y="11857"/>
                  </a:lnTo>
                  <a:lnTo>
                    <a:pt x="1768" y="11888"/>
                  </a:lnTo>
                  <a:lnTo>
                    <a:pt x="2868" y="11888"/>
                  </a:lnTo>
                  <a:lnTo>
                    <a:pt x="3411" y="11857"/>
                  </a:lnTo>
                  <a:lnTo>
                    <a:pt x="3953" y="11826"/>
                  </a:lnTo>
                  <a:lnTo>
                    <a:pt x="4496" y="11764"/>
                  </a:lnTo>
                  <a:lnTo>
                    <a:pt x="4558" y="11749"/>
                  </a:lnTo>
                  <a:lnTo>
                    <a:pt x="4604" y="11702"/>
                  </a:lnTo>
                  <a:lnTo>
                    <a:pt x="4635" y="11656"/>
                  </a:lnTo>
                  <a:lnTo>
                    <a:pt x="4635" y="11578"/>
                  </a:lnTo>
                  <a:lnTo>
                    <a:pt x="3488" y="5224"/>
                  </a:lnTo>
                  <a:lnTo>
                    <a:pt x="2543" y="0"/>
                  </a:lnTo>
                  <a:lnTo>
                    <a:pt x="2434" y="16"/>
                  </a:lnTo>
                  <a:lnTo>
                    <a:pt x="2202" y="16"/>
                  </a:lnTo>
                  <a:lnTo>
                    <a:pt x="20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28"/>
            <p:cNvSpPr/>
            <p:nvPr/>
          </p:nvSpPr>
          <p:spPr>
            <a:xfrm>
              <a:off x="-2564612" y="3435030"/>
              <a:ext cx="42823" cy="42823"/>
            </a:xfrm>
            <a:custGeom>
              <a:rect b="b" l="l" r="r" t="t"/>
              <a:pathLst>
                <a:path extrusionOk="0" h="2992" w="2992">
                  <a:moveTo>
                    <a:pt x="1333" y="0"/>
                  </a:moveTo>
                  <a:lnTo>
                    <a:pt x="1194" y="31"/>
                  </a:lnTo>
                  <a:lnTo>
                    <a:pt x="1054" y="62"/>
                  </a:lnTo>
                  <a:lnTo>
                    <a:pt x="915" y="124"/>
                  </a:lnTo>
                  <a:lnTo>
                    <a:pt x="775" y="186"/>
                  </a:lnTo>
                  <a:lnTo>
                    <a:pt x="651" y="248"/>
                  </a:lnTo>
                  <a:lnTo>
                    <a:pt x="543" y="341"/>
                  </a:lnTo>
                  <a:lnTo>
                    <a:pt x="434" y="434"/>
                  </a:lnTo>
                  <a:lnTo>
                    <a:pt x="341" y="543"/>
                  </a:lnTo>
                  <a:lnTo>
                    <a:pt x="248" y="667"/>
                  </a:lnTo>
                  <a:lnTo>
                    <a:pt x="171" y="791"/>
                  </a:lnTo>
                  <a:lnTo>
                    <a:pt x="109" y="915"/>
                  </a:lnTo>
                  <a:lnTo>
                    <a:pt x="62" y="1054"/>
                  </a:lnTo>
                  <a:lnTo>
                    <a:pt x="31" y="1194"/>
                  </a:lnTo>
                  <a:lnTo>
                    <a:pt x="0" y="1349"/>
                  </a:lnTo>
                  <a:lnTo>
                    <a:pt x="0" y="1504"/>
                  </a:lnTo>
                  <a:lnTo>
                    <a:pt x="0" y="1643"/>
                  </a:lnTo>
                  <a:lnTo>
                    <a:pt x="16" y="1767"/>
                  </a:lnTo>
                  <a:lnTo>
                    <a:pt x="47" y="1907"/>
                  </a:lnTo>
                  <a:lnTo>
                    <a:pt x="93" y="2031"/>
                  </a:lnTo>
                  <a:lnTo>
                    <a:pt x="140" y="2155"/>
                  </a:lnTo>
                  <a:lnTo>
                    <a:pt x="202" y="2263"/>
                  </a:lnTo>
                  <a:lnTo>
                    <a:pt x="279" y="2372"/>
                  </a:lnTo>
                  <a:lnTo>
                    <a:pt x="357" y="2480"/>
                  </a:lnTo>
                  <a:lnTo>
                    <a:pt x="450" y="2573"/>
                  </a:lnTo>
                  <a:lnTo>
                    <a:pt x="543" y="2651"/>
                  </a:lnTo>
                  <a:lnTo>
                    <a:pt x="651" y="2728"/>
                  </a:lnTo>
                  <a:lnTo>
                    <a:pt x="760" y="2806"/>
                  </a:lnTo>
                  <a:lnTo>
                    <a:pt x="884" y="2852"/>
                  </a:lnTo>
                  <a:lnTo>
                    <a:pt x="1008" y="2914"/>
                  </a:lnTo>
                  <a:lnTo>
                    <a:pt x="1132" y="2945"/>
                  </a:lnTo>
                  <a:lnTo>
                    <a:pt x="1256" y="2976"/>
                  </a:lnTo>
                  <a:lnTo>
                    <a:pt x="1380" y="2992"/>
                  </a:lnTo>
                  <a:lnTo>
                    <a:pt x="1612" y="2992"/>
                  </a:lnTo>
                  <a:lnTo>
                    <a:pt x="1721" y="2976"/>
                  </a:lnTo>
                  <a:lnTo>
                    <a:pt x="1860" y="2945"/>
                  </a:lnTo>
                  <a:lnTo>
                    <a:pt x="1984" y="2914"/>
                  </a:lnTo>
                  <a:lnTo>
                    <a:pt x="2108" y="2852"/>
                  </a:lnTo>
                  <a:lnTo>
                    <a:pt x="2217" y="2806"/>
                  </a:lnTo>
                  <a:lnTo>
                    <a:pt x="2341" y="2728"/>
                  </a:lnTo>
                  <a:lnTo>
                    <a:pt x="2434" y="2651"/>
                  </a:lnTo>
                  <a:lnTo>
                    <a:pt x="2542" y="2573"/>
                  </a:lnTo>
                  <a:lnTo>
                    <a:pt x="2620" y="2480"/>
                  </a:lnTo>
                  <a:lnTo>
                    <a:pt x="2713" y="2372"/>
                  </a:lnTo>
                  <a:lnTo>
                    <a:pt x="2775" y="2263"/>
                  </a:lnTo>
                  <a:lnTo>
                    <a:pt x="2837" y="2155"/>
                  </a:lnTo>
                  <a:lnTo>
                    <a:pt x="2899" y="2031"/>
                  </a:lnTo>
                  <a:lnTo>
                    <a:pt x="2930" y="1907"/>
                  </a:lnTo>
                  <a:lnTo>
                    <a:pt x="2961" y="1767"/>
                  </a:lnTo>
                  <a:lnTo>
                    <a:pt x="2992" y="1643"/>
                  </a:lnTo>
                  <a:lnTo>
                    <a:pt x="2992" y="1504"/>
                  </a:lnTo>
                  <a:lnTo>
                    <a:pt x="2976" y="1349"/>
                  </a:lnTo>
                  <a:lnTo>
                    <a:pt x="2961" y="1194"/>
                  </a:lnTo>
                  <a:lnTo>
                    <a:pt x="2930" y="1054"/>
                  </a:lnTo>
                  <a:lnTo>
                    <a:pt x="2868" y="915"/>
                  </a:lnTo>
                  <a:lnTo>
                    <a:pt x="2806" y="791"/>
                  </a:lnTo>
                  <a:lnTo>
                    <a:pt x="2728" y="667"/>
                  </a:lnTo>
                  <a:lnTo>
                    <a:pt x="2651" y="543"/>
                  </a:lnTo>
                  <a:lnTo>
                    <a:pt x="2558" y="434"/>
                  </a:lnTo>
                  <a:lnTo>
                    <a:pt x="2449" y="341"/>
                  </a:lnTo>
                  <a:lnTo>
                    <a:pt x="2325" y="248"/>
                  </a:lnTo>
                  <a:lnTo>
                    <a:pt x="2201" y="186"/>
                  </a:lnTo>
                  <a:lnTo>
                    <a:pt x="2077" y="124"/>
                  </a:lnTo>
                  <a:lnTo>
                    <a:pt x="1938" y="62"/>
                  </a:lnTo>
                  <a:lnTo>
                    <a:pt x="1798" y="31"/>
                  </a:lnTo>
                  <a:lnTo>
                    <a:pt x="16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28"/>
            <p:cNvSpPr/>
            <p:nvPr/>
          </p:nvSpPr>
          <p:spPr>
            <a:xfrm>
              <a:off x="-2444601" y="3477624"/>
              <a:ext cx="66338" cy="170161"/>
            </a:xfrm>
            <a:custGeom>
              <a:rect b="b" l="l" r="r" t="t"/>
              <a:pathLst>
                <a:path extrusionOk="0" h="11889" w="4635">
                  <a:moveTo>
                    <a:pt x="2093" y="0"/>
                  </a:moveTo>
                  <a:lnTo>
                    <a:pt x="1147" y="5224"/>
                  </a:lnTo>
                  <a:lnTo>
                    <a:pt x="0" y="11578"/>
                  </a:lnTo>
                  <a:lnTo>
                    <a:pt x="0" y="11656"/>
                  </a:lnTo>
                  <a:lnTo>
                    <a:pt x="31" y="11702"/>
                  </a:lnTo>
                  <a:lnTo>
                    <a:pt x="78" y="11749"/>
                  </a:lnTo>
                  <a:lnTo>
                    <a:pt x="140" y="11764"/>
                  </a:lnTo>
                  <a:lnTo>
                    <a:pt x="682" y="11826"/>
                  </a:lnTo>
                  <a:lnTo>
                    <a:pt x="1225" y="11857"/>
                  </a:lnTo>
                  <a:lnTo>
                    <a:pt x="1767" y="11888"/>
                  </a:lnTo>
                  <a:lnTo>
                    <a:pt x="2868" y="11888"/>
                  </a:lnTo>
                  <a:lnTo>
                    <a:pt x="3410" y="11857"/>
                  </a:lnTo>
                  <a:lnTo>
                    <a:pt x="3953" y="11826"/>
                  </a:lnTo>
                  <a:lnTo>
                    <a:pt x="4495" y="11764"/>
                  </a:lnTo>
                  <a:lnTo>
                    <a:pt x="4557" y="11749"/>
                  </a:lnTo>
                  <a:lnTo>
                    <a:pt x="4604" y="11702"/>
                  </a:lnTo>
                  <a:lnTo>
                    <a:pt x="4635" y="11656"/>
                  </a:lnTo>
                  <a:lnTo>
                    <a:pt x="4635" y="11578"/>
                  </a:lnTo>
                  <a:lnTo>
                    <a:pt x="3488" y="5224"/>
                  </a:lnTo>
                  <a:lnTo>
                    <a:pt x="2558" y="0"/>
                  </a:lnTo>
                  <a:lnTo>
                    <a:pt x="2434" y="16"/>
                  </a:lnTo>
                  <a:lnTo>
                    <a:pt x="2201" y="16"/>
                  </a:lnTo>
                  <a:lnTo>
                    <a:pt x="209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28"/>
            <p:cNvSpPr/>
            <p:nvPr/>
          </p:nvSpPr>
          <p:spPr>
            <a:xfrm>
              <a:off x="-2432851" y="3435030"/>
              <a:ext cx="42837" cy="42823"/>
            </a:xfrm>
            <a:custGeom>
              <a:rect b="b" l="l" r="r" t="t"/>
              <a:pathLst>
                <a:path extrusionOk="0" h="2992" w="2993">
                  <a:moveTo>
                    <a:pt x="1349" y="0"/>
                  </a:moveTo>
                  <a:lnTo>
                    <a:pt x="1194" y="31"/>
                  </a:lnTo>
                  <a:lnTo>
                    <a:pt x="1055" y="62"/>
                  </a:lnTo>
                  <a:lnTo>
                    <a:pt x="915" y="124"/>
                  </a:lnTo>
                  <a:lnTo>
                    <a:pt x="791" y="186"/>
                  </a:lnTo>
                  <a:lnTo>
                    <a:pt x="667" y="248"/>
                  </a:lnTo>
                  <a:lnTo>
                    <a:pt x="543" y="341"/>
                  </a:lnTo>
                  <a:lnTo>
                    <a:pt x="435" y="434"/>
                  </a:lnTo>
                  <a:lnTo>
                    <a:pt x="342" y="543"/>
                  </a:lnTo>
                  <a:lnTo>
                    <a:pt x="249" y="667"/>
                  </a:lnTo>
                  <a:lnTo>
                    <a:pt x="187" y="791"/>
                  </a:lnTo>
                  <a:lnTo>
                    <a:pt x="125" y="915"/>
                  </a:lnTo>
                  <a:lnTo>
                    <a:pt x="63" y="1054"/>
                  </a:lnTo>
                  <a:lnTo>
                    <a:pt x="32" y="1194"/>
                  </a:lnTo>
                  <a:lnTo>
                    <a:pt x="1" y="1349"/>
                  </a:lnTo>
                  <a:lnTo>
                    <a:pt x="1" y="1504"/>
                  </a:lnTo>
                  <a:lnTo>
                    <a:pt x="1" y="1643"/>
                  </a:lnTo>
                  <a:lnTo>
                    <a:pt x="32" y="1767"/>
                  </a:lnTo>
                  <a:lnTo>
                    <a:pt x="63" y="1907"/>
                  </a:lnTo>
                  <a:lnTo>
                    <a:pt x="94" y="2031"/>
                  </a:lnTo>
                  <a:lnTo>
                    <a:pt x="156" y="2155"/>
                  </a:lnTo>
                  <a:lnTo>
                    <a:pt x="218" y="2263"/>
                  </a:lnTo>
                  <a:lnTo>
                    <a:pt x="280" y="2372"/>
                  </a:lnTo>
                  <a:lnTo>
                    <a:pt x="357" y="2480"/>
                  </a:lnTo>
                  <a:lnTo>
                    <a:pt x="450" y="2573"/>
                  </a:lnTo>
                  <a:lnTo>
                    <a:pt x="559" y="2651"/>
                  </a:lnTo>
                  <a:lnTo>
                    <a:pt x="652" y="2728"/>
                  </a:lnTo>
                  <a:lnTo>
                    <a:pt x="760" y="2806"/>
                  </a:lnTo>
                  <a:lnTo>
                    <a:pt x="884" y="2852"/>
                  </a:lnTo>
                  <a:lnTo>
                    <a:pt x="1008" y="2914"/>
                  </a:lnTo>
                  <a:lnTo>
                    <a:pt x="1132" y="2945"/>
                  </a:lnTo>
                  <a:lnTo>
                    <a:pt x="1272" y="2976"/>
                  </a:lnTo>
                  <a:lnTo>
                    <a:pt x="1380" y="2992"/>
                  </a:lnTo>
                  <a:lnTo>
                    <a:pt x="1613" y="2992"/>
                  </a:lnTo>
                  <a:lnTo>
                    <a:pt x="1737" y="2976"/>
                  </a:lnTo>
                  <a:lnTo>
                    <a:pt x="1861" y="2945"/>
                  </a:lnTo>
                  <a:lnTo>
                    <a:pt x="1985" y="2914"/>
                  </a:lnTo>
                  <a:lnTo>
                    <a:pt x="2109" y="2852"/>
                  </a:lnTo>
                  <a:lnTo>
                    <a:pt x="2233" y="2806"/>
                  </a:lnTo>
                  <a:lnTo>
                    <a:pt x="2341" y="2728"/>
                  </a:lnTo>
                  <a:lnTo>
                    <a:pt x="2450" y="2651"/>
                  </a:lnTo>
                  <a:lnTo>
                    <a:pt x="2543" y="2573"/>
                  </a:lnTo>
                  <a:lnTo>
                    <a:pt x="2636" y="2480"/>
                  </a:lnTo>
                  <a:lnTo>
                    <a:pt x="2713" y="2372"/>
                  </a:lnTo>
                  <a:lnTo>
                    <a:pt x="2791" y="2263"/>
                  </a:lnTo>
                  <a:lnTo>
                    <a:pt x="2853" y="2155"/>
                  </a:lnTo>
                  <a:lnTo>
                    <a:pt x="2899" y="2031"/>
                  </a:lnTo>
                  <a:lnTo>
                    <a:pt x="2946" y="1907"/>
                  </a:lnTo>
                  <a:lnTo>
                    <a:pt x="2977" y="1767"/>
                  </a:lnTo>
                  <a:lnTo>
                    <a:pt x="2992" y="1643"/>
                  </a:lnTo>
                  <a:lnTo>
                    <a:pt x="2992" y="1504"/>
                  </a:lnTo>
                  <a:lnTo>
                    <a:pt x="2992" y="1349"/>
                  </a:lnTo>
                  <a:lnTo>
                    <a:pt x="2961" y="1194"/>
                  </a:lnTo>
                  <a:lnTo>
                    <a:pt x="2930" y="1054"/>
                  </a:lnTo>
                  <a:lnTo>
                    <a:pt x="2884" y="915"/>
                  </a:lnTo>
                  <a:lnTo>
                    <a:pt x="2822" y="791"/>
                  </a:lnTo>
                  <a:lnTo>
                    <a:pt x="2744" y="667"/>
                  </a:lnTo>
                  <a:lnTo>
                    <a:pt x="2651" y="543"/>
                  </a:lnTo>
                  <a:lnTo>
                    <a:pt x="2558" y="434"/>
                  </a:lnTo>
                  <a:lnTo>
                    <a:pt x="2450" y="341"/>
                  </a:lnTo>
                  <a:lnTo>
                    <a:pt x="2341" y="248"/>
                  </a:lnTo>
                  <a:lnTo>
                    <a:pt x="2217" y="186"/>
                  </a:lnTo>
                  <a:lnTo>
                    <a:pt x="2078" y="124"/>
                  </a:lnTo>
                  <a:lnTo>
                    <a:pt x="1938" y="62"/>
                  </a:lnTo>
                  <a:lnTo>
                    <a:pt x="1799" y="31"/>
                  </a:lnTo>
                  <a:lnTo>
                    <a:pt x="16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28"/>
            <p:cNvSpPr/>
            <p:nvPr/>
          </p:nvSpPr>
          <p:spPr>
            <a:xfrm>
              <a:off x="-2535114" y="3477624"/>
              <a:ext cx="66338" cy="170161"/>
            </a:xfrm>
            <a:custGeom>
              <a:rect b="b" l="l" r="r" t="t"/>
              <a:pathLst>
                <a:path extrusionOk="0" h="11889" w="4635">
                  <a:moveTo>
                    <a:pt x="2078" y="0"/>
                  </a:moveTo>
                  <a:lnTo>
                    <a:pt x="1148" y="5224"/>
                  </a:lnTo>
                  <a:lnTo>
                    <a:pt x="1" y="11578"/>
                  </a:lnTo>
                  <a:lnTo>
                    <a:pt x="1" y="11656"/>
                  </a:lnTo>
                  <a:lnTo>
                    <a:pt x="32" y="11702"/>
                  </a:lnTo>
                  <a:lnTo>
                    <a:pt x="78" y="11749"/>
                  </a:lnTo>
                  <a:lnTo>
                    <a:pt x="125" y="11764"/>
                  </a:lnTo>
                  <a:lnTo>
                    <a:pt x="683" y="11826"/>
                  </a:lnTo>
                  <a:lnTo>
                    <a:pt x="1225" y="11857"/>
                  </a:lnTo>
                  <a:lnTo>
                    <a:pt x="1768" y="11888"/>
                  </a:lnTo>
                  <a:lnTo>
                    <a:pt x="2853" y="11888"/>
                  </a:lnTo>
                  <a:lnTo>
                    <a:pt x="3411" y="11857"/>
                  </a:lnTo>
                  <a:lnTo>
                    <a:pt x="3953" y="11826"/>
                  </a:lnTo>
                  <a:lnTo>
                    <a:pt x="4495" y="11764"/>
                  </a:lnTo>
                  <a:lnTo>
                    <a:pt x="4557" y="11749"/>
                  </a:lnTo>
                  <a:lnTo>
                    <a:pt x="4604" y="11702"/>
                  </a:lnTo>
                  <a:lnTo>
                    <a:pt x="4619" y="11656"/>
                  </a:lnTo>
                  <a:lnTo>
                    <a:pt x="4635" y="11578"/>
                  </a:lnTo>
                  <a:lnTo>
                    <a:pt x="3488" y="5224"/>
                  </a:lnTo>
                  <a:lnTo>
                    <a:pt x="2543" y="0"/>
                  </a:lnTo>
                  <a:lnTo>
                    <a:pt x="2434" y="16"/>
                  </a:lnTo>
                  <a:lnTo>
                    <a:pt x="2202" y="16"/>
                  </a:lnTo>
                  <a:lnTo>
                    <a:pt x="20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28"/>
            <p:cNvSpPr/>
            <p:nvPr/>
          </p:nvSpPr>
          <p:spPr>
            <a:xfrm>
              <a:off x="-2523349" y="3435030"/>
              <a:ext cx="42823" cy="42823"/>
            </a:xfrm>
            <a:custGeom>
              <a:rect b="b" l="l" r="r" t="t"/>
              <a:pathLst>
                <a:path extrusionOk="0" h="2992" w="2992">
                  <a:moveTo>
                    <a:pt x="1333" y="0"/>
                  </a:moveTo>
                  <a:lnTo>
                    <a:pt x="1194" y="31"/>
                  </a:lnTo>
                  <a:lnTo>
                    <a:pt x="1039" y="62"/>
                  </a:lnTo>
                  <a:lnTo>
                    <a:pt x="915" y="124"/>
                  </a:lnTo>
                  <a:lnTo>
                    <a:pt x="775" y="186"/>
                  </a:lnTo>
                  <a:lnTo>
                    <a:pt x="651" y="248"/>
                  </a:lnTo>
                  <a:lnTo>
                    <a:pt x="543" y="341"/>
                  </a:lnTo>
                  <a:lnTo>
                    <a:pt x="434" y="434"/>
                  </a:lnTo>
                  <a:lnTo>
                    <a:pt x="341" y="543"/>
                  </a:lnTo>
                  <a:lnTo>
                    <a:pt x="248" y="667"/>
                  </a:lnTo>
                  <a:lnTo>
                    <a:pt x="171" y="791"/>
                  </a:lnTo>
                  <a:lnTo>
                    <a:pt x="109" y="915"/>
                  </a:lnTo>
                  <a:lnTo>
                    <a:pt x="62" y="1054"/>
                  </a:lnTo>
                  <a:lnTo>
                    <a:pt x="16" y="1194"/>
                  </a:lnTo>
                  <a:lnTo>
                    <a:pt x="0" y="1349"/>
                  </a:lnTo>
                  <a:lnTo>
                    <a:pt x="0" y="1504"/>
                  </a:lnTo>
                  <a:lnTo>
                    <a:pt x="0" y="1643"/>
                  </a:lnTo>
                  <a:lnTo>
                    <a:pt x="16" y="1767"/>
                  </a:lnTo>
                  <a:lnTo>
                    <a:pt x="47" y="1907"/>
                  </a:lnTo>
                  <a:lnTo>
                    <a:pt x="93" y="2031"/>
                  </a:lnTo>
                  <a:lnTo>
                    <a:pt x="140" y="2155"/>
                  </a:lnTo>
                  <a:lnTo>
                    <a:pt x="202" y="2263"/>
                  </a:lnTo>
                  <a:lnTo>
                    <a:pt x="279" y="2372"/>
                  </a:lnTo>
                  <a:lnTo>
                    <a:pt x="357" y="2480"/>
                  </a:lnTo>
                  <a:lnTo>
                    <a:pt x="450" y="2573"/>
                  </a:lnTo>
                  <a:lnTo>
                    <a:pt x="543" y="2651"/>
                  </a:lnTo>
                  <a:lnTo>
                    <a:pt x="651" y="2728"/>
                  </a:lnTo>
                  <a:lnTo>
                    <a:pt x="760" y="2806"/>
                  </a:lnTo>
                  <a:lnTo>
                    <a:pt x="884" y="2852"/>
                  </a:lnTo>
                  <a:lnTo>
                    <a:pt x="992" y="2914"/>
                  </a:lnTo>
                  <a:lnTo>
                    <a:pt x="1132" y="2945"/>
                  </a:lnTo>
                  <a:lnTo>
                    <a:pt x="1256" y="2976"/>
                  </a:lnTo>
                  <a:lnTo>
                    <a:pt x="1380" y="2992"/>
                  </a:lnTo>
                  <a:lnTo>
                    <a:pt x="1612" y="2992"/>
                  </a:lnTo>
                  <a:lnTo>
                    <a:pt x="1721" y="2976"/>
                  </a:lnTo>
                  <a:lnTo>
                    <a:pt x="1860" y="2945"/>
                  </a:lnTo>
                  <a:lnTo>
                    <a:pt x="1984" y="2914"/>
                  </a:lnTo>
                  <a:lnTo>
                    <a:pt x="2108" y="2852"/>
                  </a:lnTo>
                  <a:lnTo>
                    <a:pt x="2217" y="2806"/>
                  </a:lnTo>
                  <a:lnTo>
                    <a:pt x="2341" y="2728"/>
                  </a:lnTo>
                  <a:lnTo>
                    <a:pt x="2434" y="2651"/>
                  </a:lnTo>
                  <a:lnTo>
                    <a:pt x="2542" y="2573"/>
                  </a:lnTo>
                  <a:lnTo>
                    <a:pt x="2620" y="2480"/>
                  </a:lnTo>
                  <a:lnTo>
                    <a:pt x="2713" y="2372"/>
                  </a:lnTo>
                  <a:lnTo>
                    <a:pt x="2775" y="2263"/>
                  </a:lnTo>
                  <a:lnTo>
                    <a:pt x="2837" y="2155"/>
                  </a:lnTo>
                  <a:lnTo>
                    <a:pt x="2899" y="2031"/>
                  </a:lnTo>
                  <a:lnTo>
                    <a:pt x="2930" y="1907"/>
                  </a:lnTo>
                  <a:lnTo>
                    <a:pt x="2961" y="1767"/>
                  </a:lnTo>
                  <a:lnTo>
                    <a:pt x="2976" y="1643"/>
                  </a:lnTo>
                  <a:lnTo>
                    <a:pt x="2992" y="1504"/>
                  </a:lnTo>
                  <a:lnTo>
                    <a:pt x="2976" y="1349"/>
                  </a:lnTo>
                  <a:lnTo>
                    <a:pt x="2961" y="1194"/>
                  </a:lnTo>
                  <a:lnTo>
                    <a:pt x="2914" y="1054"/>
                  </a:lnTo>
                  <a:lnTo>
                    <a:pt x="2868" y="915"/>
                  </a:lnTo>
                  <a:lnTo>
                    <a:pt x="2806" y="791"/>
                  </a:lnTo>
                  <a:lnTo>
                    <a:pt x="2728" y="667"/>
                  </a:lnTo>
                  <a:lnTo>
                    <a:pt x="2651" y="543"/>
                  </a:lnTo>
                  <a:lnTo>
                    <a:pt x="2542" y="434"/>
                  </a:lnTo>
                  <a:lnTo>
                    <a:pt x="2449" y="341"/>
                  </a:lnTo>
                  <a:lnTo>
                    <a:pt x="2325" y="248"/>
                  </a:lnTo>
                  <a:lnTo>
                    <a:pt x="2201" y="186"/>
                  </a:lnTo>
                  <a:lnTo>
                    <a:pt x="2077" y="124"/>
                  </a:lnTo>
                  <a:lnTo>
                    <a:pt x="1938" y="62"/>
                  </a:lnTo>
                  <a:lnTo>
                    <a:pt x="1798" y="31"/>
                  </a:lnTo>
                  <a:lnTo>
                    <a:pt x="16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28"/>
            <p:cNvSpPr/>
            <p:nvPr/>
          </p:nvSpPr>
          <p:spPr>
            <a:xfrm>
              <a:off x="-2403339" y="3477624"/>
              <a:ext cx="66338" cy="170161"/>
            </a:xfrm>
            <a:custGeom>
              <a:rect b="b" l="l" r="r" t="t"/>
              <a:pathLst>
                <a:path extrusionOk="0" h="11889" w="4635">
                  <a:moveTo>
                    <a:pt x="2093" y="0"/>
                  </a:moveTo>
                  <a:lnTo>
                    <a:pt x="1147" y="5224"/>
                  </a:lnTo>
                  <a:lnTo>
                    <a:pt x="0" y="11578"/>
                  </a:lnTo>
                  <a:lnTo>
                    <a:pt x="0" y="11656"/>
                  </a:lnTo>
                  <a:lnTo>
                    <a:pt x="31" y="11702"/>
                  </a:lnTo>
                  <a:lnTo>
                    <a:pt x="78" y="11749"/>
                  </a:lnTo>
                  <a:lnTo>
                    <a:pt x="140" y="11764"/>
                  </a:lnTo>
                  <a:lnTo>
                    <a:pt x="682" y="11826"/>
                  </a:lnTo>
                  <a:lnTo>
                    <a:pt x="1225" y="11857"/>
                  </a:lnTo>
                  <a:lnTo>
                    <a:pt x="1767" y="11888"/>
                  </a:lnTo>
                  <a:lnTo>
                    <a:pt x="2868" y="11888"/>
                  </a:lnTo>
                  <a:lnTo>
                    <a:pt x="3410" y="11857"/>
                  </a:lnTo>
                  <a:lnTo>
                    <a:pt x="3953" y="11826"/>
                  </a:lnTo>
                  <a:lnTo>
                    <a:pt x="4495" y="11764"/>
                  </a:lnTo>
                  <a:lnTo>
                    <a:pt x="4557" y="11749"/>
                  </a:lnTo>
                  <a:lnTo>
                    <a:pt x="4604" y="11702"/>
                  </a:lnTo>
                  <a:lnTo>
                    <a:pt x="4635" y="11656"/>
                  </a:lnTo>
                  <a:lnTo>
                    <a:pt x="4635" y="11578"/>
                  </a:lnTo>
                  <a:lnTo>
                    <a:pt x="3488" y="5224"/>
                  </a:lnTo>
                  <a:lnTo>
                    <a:pt x="2542" y="0"/>
                  </a:lnTo>
                  <a:lnTo>
                    <a:pt x="2434" y="16"/>
                  </a:lnTo>
                  <a:lnTo>
                    <a:pt x="2201" y="16"/>
                  </a:lnTo>
                  <a:lnTo>
                    <a:pt x="209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28"/>
            <p:cNvSpPr/>
            <p:nvPr/>
          </p:nvSpPr>
          <p:spPr>
            <a:xfrm>
              <a:off x="-2391588" y="3435030"/>
              <a:ext cx="42837" cy="42823"/>
            </a:xfrm>
            <a:custGeom>
              <a:rect b="b" l="l" r="r" t="t"/>
              <a:pathLst>
                <a:path extrusionOk="0" h="2992" w="2993">
                  <a:moveTo>
                    <a:pt x="1349" y="0"/>
                  </a:moveTo>
                  <a:lnTo>
                    <a:pt x="1194" y="31"/>
                  </a:lnTo>
                  <a:lnTo>
                    <a:pt x="1055" y="62"/>
                  </a:lnTo>
                  <a:lnTo>
                    <a:pt x="915" y="124"/>
                  </a:lnTo>
                  <a:lnTo>
                    <a:pt x="776" y="186"/>
                  </a:lnTo>
                  <a:lnTo>
                    <a:pt x="652" y="248"/>
                  </a:lnTo>
                  <a:lnTo>
                    <a:pt x="543" y="341"/>
                  </a:lnTo>
                  <a:lnTo>
                    <a:pt x="435" y="434"/>
                  </a:lnTo>
                  <a:lnTo>
                    <a:pt x="342" y="543"/>
                  </a:lnTo>
                  <a:lnTo>
                    <a:pt x="249" y="667"/>
                  </a:lnTo>
                  <a:lnTo>
                    <a:pt x="187" y="791"/>
                  </a:lnTo>
                  <a:lnTo>
                    <a:pt x="109" y="915"/>
                  </a:lnTo>
                  <a:lnTo>
                    <a:pt x="63" y="1054"/>
                  </a:lnTo>
                  <a:lnTo>
                    <a:pt x="32" y="1194"/>
                  </a:lnTo>
                  <a:lnTo>
                    <a:pt x="1" y="1349"/>
                  </a:lnTo>
                  <a:lnTo>
                    <a:pt x="1" y="1504"/>
                  </a:lnTo>
                  <a:lnTo>
                    <a:pt x="1" y="1643"/>
                  </a:lnTo>
                  <a:lnTo>
                    <a:pt x="16" y="1767"/>
                  </a:lnTo>
                  <a:lnTo>
                    <a:pt x="47" y="1907"/>
                  </a:lnTo>
                  <a:lnTo>
                    <a:pt x="94" y="2031"/>
                  </a:lnTo>
                  <a:lnTo>
                    <a:pt x="140" y="2155"/>
                  </a:lnTo>
                  <a:lnTo>
                    <a:pt x="218" y="2263"/>
                  </a:lnTo>
                  <a:lnTo>
                    <a:pt x="280" y="2372"/>
                  </a:lnTo>
                  <a:lnTo>
                    <a:pt x="357" y="2480"/>
                  </a:lnTo>
                  <a:lnTo>
                    <a:pt x="450" y="2573"/>
                  </a:lnTo>
                  <a:lnTo>
                    <a:pt x="543" y="2651"/>
                  </a:lnTo>
                  <a:lnTo>
                    <a:pt x="652" y="2728"/>
                  </a:lnTo>
                  <a:lnTo>
                    <a:pt x="760" y="2806"/>
                  </a:lnTo>
                  <a:lnTo>
                    <a:pt x="884" y="2852"/>
                  </a:lnTo>
                  <a:lnTo>
                    <a:pt x="1008" y="2914"/>
                  </a:lnTo>
                  <a:lnTo>
                    <a:pt x="1132" y="2945"/>
                  </a:lnTo>
                  <a:lnTo>
                    <a:pt x="1272" y="2976"/>
                  </a:lnTo>
                  <a:lnTo>
                    <a:pt x="1380" y="2992"/>
                  </a:lnTo>
                  <a:lnTo>
                    <a:pt x="1613" y="2992"/>
                  </a:lnTo>
                  <a:lnTo>
                    <a:pt x="1721" y="2976"/>
                  </a:lnTo>
                  <a:lnTo>
                    <a:pt x="1861" y="2945"/>
                  </a:lnTo>
                  <a:lnTo>
                    <a:pt x="1985" y="2914"/>
                  </a:lnTo>
                  <a:lnTo>
                    <a:pt x="2109" y="2852"/>
                  </a:lnTo>
                  <a:lnTo>
                    <a:pt x="2233" y="2806"/>
                  </a:lnTo>
                  <a:lnTo>
                    <a:pt x="2341" y="2728"/>
                  </a:lnTo>
                  <a:lnTo>
                    <a:pt x="2450" y="2651"/>
                  </a:lnTo>
                  <a:lnTo>
                    <a:pt x="2543" y="2573"/>
                  </a:lnTo>
                  <a:lnTo>
                    <a:pt x="2636" y="2480"/>
                  </a:lnTo>
                  <a:lnTo>
                    <a:pt x="2713" y="2372"/>
                  </a:lnTo>
                  <a:lnTo>
                    <a:pt x="2775" y="2263"/>
                  </a:lnTo>
                  <a:lnTo>
                    <a:pt x="2853" y="2155"/>
                  </a:lnTo>
                  <a:lnTo>
                    <a:pt x="2899" y="2031"/>
                  </a:lnTo>
                  <a:lnTo>
                    <a:pt x="2946" y="1907"/>
                  </a:lnTo>
                  <a:lnTo>
                    <a:pt x="2977" y="1767"/>
                  </a:lnTo>
                  <a:lnTo>
                    <a:pt x="2992" y="1643"/>
                  </a:lnTo>
                  <a:lnTo>
                    <a:pt x="2992" y="1504"/>
                  </a:lnTo>
                  <a:lnTo>
                    <a:pt x="2992" y="1349"/>
                  </a:lnTo>
                  <a:lnTo>
                    <a:pt x="2961" y="1194"/>
                  </a:lnTo>
                  <a:lnTo>
                    <a:pt x="2930" y="1054"/>
                  </a:lnTo>
                  <a:lnTo>
                    <a:pt x="2884" y="915"/>
                  </a:lnTo>
                  <a:lnTo>
                    <a:pt x="2806" y="791"/>
                  </a:lnTo>
                  <a:lnTo>
                    <a:pt x="2744" y="667"/>
                  </a:lnTo>
                  <a:lnTo>
                    <a:pt x="2651" y="543"/>
                  </a:lnTo>
                  <a:lnTo>
                    <a:pt x="2558" y="434"/>
                  </a:lnTo>
                  <a:lnTo>
                    <a:pt x="2450" y="341"/>
                  </a:lnTo>
                  <a:lnTo>
                    <a:pt x="2341" y="248"/>
                  </a:lnTo>
                  <a:lnTo>
                    <a:pt x="2217" y="186"/>
                  </a:lnTo>
                  <a:lnTo>
                    <a:pt x="2078" y="124"/>
                  </a:lnTo>
                  <a:lnTo>
                    <a:pt x="1938" y="62"/>
                  </a:lnTo>
                  <a:lnTo>
                    <a:pt x="1799" y="31"/>
                  </a:lnTo>
                  <a:lnTo>
                    <a:pt x="16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28"/>
            <p:cNvSpPr/>
            <p:nvPr/>
          </p:nvSpPr>
          <p:spPr>
            <a:xfrm>
              <a:off x="-1494266" y="3632900"/>
              <a:ext cx="66338" cy="170390"/>
            </a:xfrm>
            <a:custGeom>
              <a:rect b="b" l="l" r="r" t="t"/>
              <a:pathLst>
                <a:path extrusionOk="0" h="11905" w="4635">
                  <a:moveTo>
                    <a:pt x="2077" y="1"/>
                  </a:moveTo>
                  <a:lnTo>
                    <a:pt x="1147" y="5240"/>
                  </a:lnTo>
                  <a:lnTo>
                    <a:pt x="0" y="11594"/>
                  </a:lnTo>
                  <a:lnTo>
                    <a:pt x="0" y="11656"/>
                  </a:lnTo>
                  <a:lnTo>
                    <a:pt x="31" y="11703"/>
                  </a:lnTo>
                  <a:lnTo>
                    <a:pt x="78" y="11749"/>
                  </a:lnTo>
                  <a:lnTo>
                    <a:pt x="124" y="11765"/>
                  </a:lnTo>
                  <a:lnTo>
                    <a:pt x="682" y="11827"/>
                  </a:lnTo>
                  <a:lnTo>
                    <a:pt x="1225" y="11873"/>
                  </a:lnTo>
                  <a:lnTo>
                    <a:pt x="1767" y="11889"/>
                  </a:lnTo>
                  <a:lnTo>
                    <a:pt x="2310" y="11904"/>
                  </a:lnTo>
                  <a:lnTo>
                    <a:pt x="2852" y="11889"/>
                  </a:lnTo>
                  <a:lnTo>
                    <a:pt x="3410" y="11873"/>
                  </a:lnTo>
                  <a:lnTo>
                    <a:pt x="3952" y="11827"/>
                  </a:lnTo>
                  <a:lnTo>
                    <a:pt x="4495" y="11765"/>
                  </a:lnTo>
                  <a:lnTo>
                    <a:pt x="4557" y="11749"/>
                  </a:lnTo>
                  <a:lnTo>
                    <a:pt x="4603" y="11703"/>
                  </a:lnTo>
                  <a:lnTo>
                    <a:pt x="4619" y="11656"/>
                  </a:lnTo>
                  <a:lnTo>
                    <a:pt x="4634" y="11594"/>
                  </a:lnTo>
                  <a:lnTo>
                    <a:pt x="3487" y="5240"/>
                  </a:lnTo>
                  <a:lnTo>
                    <a:pt x="2542" y="1"/>
                  </a:lnTo>
                  <a:lnTo>
                    <a:pt x="2434" y="16"/>
                  </a:lnTo>
                  <a:lnTo>
                    <a:pt x="2310" y="32"/>
                  </a:lnTo>
                  <a:lnTo>
                    <a:pt x="2201" y="16"/>
                  </a:lnTo>
                  <a:lnTo>
                    <a:pt x="207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28"/>
            <p:cNvSpPr/>
            <p:nvPr/>
          </p:nvSpPr>
          <p:spPr>
            <a:xfrm>
              <a:off x="-1482730" y="3590306"/>
              <a:ext cx="43038" cy="43052"/>
            </a:xfrm>
            <a:custGeom>
              <a:rect b="b" l="l" r="r" t="t"/>
              <a:pathLst>
                <a:path extrusionOk="0" h="3008" w="3007">
                  <a:moveTo>
                    <a:pt x="1504" y="1"/>
                  </a:moveTo>
                  <a:lnTo>
                    <a:pt x="1349" y="16"/>
                  </a:lnTo>
                  <a:lnTo>
                    <a:pt x="1209" y="32"/>
                  </a:lnTo>
                  <a:lnTo>
                    <a:pt x="1054" y="78"/>
                  </a:lnTo>
                  <a:lnTo>
                    <a:pt x="930" y="125"/>
                  </a:lnTo>
                  <a:lnTo>
                    <a:pt x="791" y="187"/>
                  </a:lnTo>
                  <a:lnTo>
                    <a:pt x="667" y="264"/>
                  </a:lnTo>
                  <a:lnTo>
                    <a:pt x="558" y="342"/>
                  </a:lnTo>
                  <a:lnTo>
                    <a:pt x="450" y="450"/>
                  </a:lnTo>
                  <a:lnTo>
                    <a:pt x="357" y="543"/>
                  </a:lnTo>
                  <a:lnTo>
                    <a:pt x="264" y="667"/>
                  </a:lnTo>
                  <a:lnTo>
                    <a:pt x="186" y="791"/>
                  </a:lnTo>
                  <a:lnTo>
                    <a:pt x="124" y="915"/>
                  </a:lnTo>
                  <a:lnTo>
                    <a:pt x="78" y="1055"/>
                  </a:lnTo>
                  <a:lnTo>
                    <a:pt x="31" y="1194"/>
                  </a:lnTo>
                  <a:lnTo>
                    <a:pt x="16" y="1349"/>
                  </a:lnTo>
                  <a:lnTo>
                    <a:pt x="0" y="1504"/>
                  </a:lnTo>
                  <a:lnTo>
                    <a:pt x="16" y="1644"/>
                  </a:lnTo>
                  <a:lnTo>
                    <a:pt x="31" y="1783"/>
                  </a:lnTo>
                  <a:lnTo>
                    <a:pt x="62" y="1907"/>
                  </a:lnTo>
                  <a:lnTo>
                    <a:pt x="109" y="2031"/>
                  </a:lnTo>
                  <a:lnTo>
                    <a:pt x="155" y="2155"/>
                  </a:lnTo>
                  <a:lnTo>
                    <a:pt x="217" y="2264"/>
                  </a:lnTo>
                  <a:lnTo>
                    <a:pt x="295" y="2372"/>
                  </a:lnTo>
                  <a:lnTo>
                    <a:pt x="372" y="2481"/>
                  </a:lnTo>
                  <a:lnTo>
                    <a:pt x="465" y="2574"/>
                  </a:lnTo>
                  <a:lnTo>
                    <a:pt x="558" y="2667"/>
                  </a:lnTo>
                  <a:lnTo>
                    <a:pt x="667" y="2744"/>
                  </a:lnTo>
                  <a:lnTo>
                    <a:pt x="775" y="2806"/>
                  </a:lnTo>
                  <a:lnTo>
                    <a:pt x="884" y="2868"/>
                  </a:lnTo>
                  <a:lnTo>
                    <a:pt x="1008" y="2915"/>
                  </a:lnTo>
                  <a:lnTo>
                    <a:pt x="1147" y="2946"/>
                  </a:lnTo>
                  <a:lnTo>
                    <a:pt x="1271" y="2977"/>
                  </a:lnTo>
                  <a:lnTo>
                    <a:pt x="1395" y="2992"/>
                  </a:lnTo>
                  <a:lnTo>
                    <a:pt x="1504" y="3008"/>
                  </a:lnTo>
                  <a:lnTo>
                    <a:pt x="1628" y="2992"/>
                  </a:lnTo>
                  <a:lnTo>
                    <a:pt x="1736" y="2977"/>
                  </a:lnTo>
                  <a:lnTo>
                    <a:pt x="1876" y="2946"/>
                  </a:lnTo>
                  <a:lnTo>
                    <a:pt x="2000" y="2915"/>
                  </a:lnTo>
                  <a:lnTo>
                    <a:pt x="2123" y="2868"/>
                  </a:lnTo>
                  <a:lnTo>
                    <a:pt x="2232" y="2806"/>
                  </a:lnTo>
                  <a:lnTo>
                    <a:pt x="2356" y="2744"/>
                  </a:lnTo>
                  <a:lnTo>
                    <a:pt x="2449" y="2667"/>
                  </a:lnTo>
                  <a:lnTo>
                    <a:pt x="2557" y="2574"/>
                  </a:lnTo>
                  <a:lnTo>
                    <a:pt x="2635" y="2481"/>
                  </a:lnTo>
                  <a:lnTo>
                    <a:pt x="2712" y="2372"/>
                  </a:lnTo>
                  <a:lnTo>
                    <a:pt x="2790" y="2264"/>
                  </a:lnTo>
                  <a:lnTo>
                    <a:pt x="2852" y="2155"/>
                  </a:lnTo>
                  <a:lnTo>
                    <a:pt x="2914" y="2031"/>
                  </a:lnTo>
                  <a:lnTo>
                    <a:pt x="2945" y="1907"/>
                  </a:lnTo>
                  <a:lnTo>
                    <a:pt x="2976" y="1783"/>
                  </a:lnTo>
                  <a:lnTo>
                    <a:pt x="2991" y="1644"/>
                  </a:lnTo>
                  <a:lnTo>
                    <a:pt x="3007" y="1504"/>
                  </a:lnTo>
                  <a:lnTo>
                    <a:pt x="2991" y="1349"/>
                  </a:lnTo>
                  <a:lnTo>
                    <a:pt x="2976" y="1194"/>
                  </a:lnTo>
                  <a:lnTo>
                    <a:pt x="2929" y="1055"/>
                  </a:lnTo>
                  <a:lnTo>
                    <a:pt x="2883" y="915"/>
                  </a:lnTo>
                  <a:lnTo>
                    <a:pt x="2821" y="791"/>
                  </a:lnTo>
                  <a:lnTo>
                    <a:pt x="2743" y="667"/>
                  </a:lnTo>
                  <a:lnTo>
                    <a:pt x="2666" y="543"/>
                  </a:lnTo>
                  <a:lnTo>
                    <a:pt x="2557" y="450"/>
                  </a:lnTo>
                  <a:lnTo>
                    <a:pt x="2464" y="342"/>
                  </a:lnTo>
                  <a:lnTo>
                    <a:pt x="2340" y="264"/>
                  </a:lnTo>
                  <a:lnTo>
                    <a:pt x="2216" y="187"/>
                  </a:lnTo>
                  <a:lnTo>
                    <a:pt x="2092" y="125"/>
                  </a:lnTo>
                  <a:lnTo>
                    <a:pt x="1953" y="78"/>
                  </a:lnTo>
                  <a:lnTo>
                    <a:pt x="1814" y="32"/>
                  </a:lnTo>
                  <a:lnTo>
                    <a:pt x="1659" y="16"/>
                  </a:lnTo>
                  <a:lnTo>
                    <a:pt x="150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28"/>
            <p:cNvSpPr/>
            <p:nvPr/>
          </p:nvSpPr>
          <p:spPr>
            <a:xfrm>
              <a:off x="-1362505" y="3632900"/>
              <a:ext cx="66338" cy="170390"/>
            </a:xfrm>
            <a:custGeom>
              <a:rect b="b" l="l" r="r" t="t"/>
              <a:pathLst>
                <a:path extrusionOk="0" h="11905" w="4635">
                  <a:moveTo>
                    <a:pt x="2093" y="1"/>
                  </a:moveTo>
                  <a:lnTo>
                    <a:pt x="1148" y="5240"/>
                  </a:lnTo>
                  <a:lnTo>
                    <a:pt x="1" y="11594"/>
                  </a:lnTo>
                  <a:lnTo>
                    <a:pt x="1" y="11656"/>
                  </a:lnTo>
                  <a:lnTo>
                    <a:pt x="32" y="11703"/>
                  </a:lnTo>
                  <a:lnTo>
                    <a:pt x="78" y="11749"/>
                  </a:lnTo>
                  <a:lnTo>
                    <a:pt x="140" y="11765"/>
                  </a:lnTo>
                  <a:lnTo>
                    <a:pt x="683" y="11827"/>
                  </a:lnTo>
                  <a:lnTo>
                    <a:pt x="1225" y="11873"/>
                  </a:lnTo>
                  <a:lnTo>
                    <a:pt x="1768" y="11889"/>
                  </a:lnTo>
                  <a:lnTo>
                    <a:pt x="2310" y="11904"/>
                  </a:lnTo>
                  <a:lnTo>
                    <a:pt x="2868" y="11889"/>
                  </a:lnTo>
                  <a:lnTo>
                    <a:pt x="3411" y="11873"/>
                  </a:lnTo>
                  <a:lnTo>
                    <a:pt x="3953" y="11827"/>
                  </a:lnTo>
                  <a:lnTo>
                    <a:pt x="4495" y="11765"/>
                  </a:lnTo>
                  <a:lnTo>
                    <a:pt x="4557" y="11749"/>
                  </a:lnTo>
                  <a:lnTo>
                    <a:pt x="4604" y="11703"/>
                  </a:lnTo>
                  <a:lnTo>
                    <a:pt x="4635" y="11656"/>
                  </a:lnTo>
                  <a:lnTo>
                    <a:pt x="4635" y="11594"/>
                  </a:lnTo>
                  <a:lnTo>
                    <a:pt x="3488" y="5240"/>
                  </a:lnTo>
                  <a:lnTo>
                    <a:pt x="2543" y="1"/>
                  </a:lnTo>
                  <a:lnTo>
                    <a:pt x="2434" y="16"/>
                  </a:lnTo>
                  <a:lnTo>
                    <a:pt x="2310" y="32"/>
                  </a:lnTo>
                  <a:lnTo>
                    <a:pt x="2202" y="16"/>
                  </a:lnTo>
                  <a:lnTo>
                    <a:pt x="209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28"/>
            <p:cNvSpPr/>
            <p:nvPr/>
          </p:nvSpPr>
          <p:spPr>
            <a:xfrm>
              <a:off x="-1350740" y="3590306"/>
              <a:ext cx="42823" cy="43052"/>
            </a:xfrm>
            <a:custGeom>
              <a:rect b="b" l="l" r="r" t="t"/>
              <a:pathLst>
                <a:path extrusionOk="0" h="3008" w="2992">
                  <a:moveTo>
                    <a:pt x="1488" y="1"/>
                  </a:moveTo>
                  <a:lnTo>
                    <a:pt x="1349" y="16"/>
                  </a:lnTo>
                  <a:lnTo>
                    <a:pt x="1194" y="32"/>
                  </a:lnTo>
                  <a:lnTo>
                    <a:pt x="1054" y="78"/>
                  </a:lnTo>
                  <a:lnTo>
                    <a:pt x="915" y="125"/>
                  </a:lnTo>
                  <a:lnTo>
                    <a:pt x="775" y="187"/>
                  </a:lnTo>
                  <a:lnTo>
                    <a:pt x="651" y="264"/>
                  </a:lnTo>
                  <a:lnTo>
                    <a:pt x="543" y="342"/>
                  </a:lnTo>
                  <a:lnTo>
                    <a:pt x="434" y="450"/>
                  </a:lnTo>
                  <a:lnTo>
                    <a:pt x="341" y="543"/>
                  </a:lnTo>
                  <a:lnTo>
                    <a:pt x="248" y="667"/>
                  </a:lnTo>
                  <a:lnTo>
                    <a:pt x="186" y="791"/>
                  </a:lnTo>
                  <a:lnTo>
                    <a:pt x="109" y="915"/>
                  </a:lnTo>
                  <a:lnTo>
                    <a:pt x="62" y="1055"/>
                  </a:lnTo>
                  <a:lnTo>
                    <a:pt x="31" y="1194"/>
                  </a:lnTo>
                  <a:lnTo>
                    <a:pt x="0" y="1349"/>
                  </a:lnTo>
                  <a:lnTo>
                    <a:pt x="0" y="1504"/>
                  </a:lnTo>
                  <a:lnTo>
                    <a:pt x="0" y="1644"/>
                  </a:lnTo>
                  <a:lnTo>
                    <a:pt x="16" y="1783"/>
                  </a:lnTo>
                  <a:lnTo>
                    <a:pt x="47" y="1907"/>
                  </a:lnTo>
                  <a:lnTo>
                    <a:pt x="93" y="2031"/>
                  </a:lnTo>
                  <a:lnTo>
                    <a:pt x="140" y="2155"/>
                  </a:lnTo>
                  <a:lnTo>
                    <a:pt x="217" y="2264"/>
                  </a:lnTo>
                  <a:lnTo>
                    <a:pt x="279" y="2372"/>
                  </a:lnTo>
                  <a:lnTo>
                    <a:pt x="357" y="2481"/>
                  </a:lnTo>
                  <a:lnTo>
                    <a:pt x="450" y="2574"/>
                  </a:lnTo>
                  <a:lnTo>
                    <a:pt x="543" y="2667"/>
                  </a:lnTo>
                  <a:lnTo>
                    <a:pt x="651" y="2744"/>
                  </a:lnTo>
                  <a:lnTo>
                    <a:pt x="760" y="2806"/>
                  </a:lnTo>
                  <a:lnTo>
                    <a:pt x="884" y="2868"/>
                  </a:lnTo>
                  <a:lnTo>
                    <a:pt x="1008" y="2915"/>
                  </a:lnTo>
                  <a:lnTo>
                    <a:pt x="1132" y="2946"/>
                  </a:lnTo>
                  <a:lnTo>
                    <a:pt x="1271" y="2977"/>
                  </a:lnTo>
                  <a:lnTo>
                    <a:pt x="1380" y="2992"/>
                  </a:lnTo>
                  <a:lnTo>
                    <a:pt x="1488" y="3008"/>
                  </a:lnTo>
                  <a:lnTo>
                    <a:pt x="1612" y="2992"/>
                  </a:lnTo>
                  <a:lnTo>
                    <a:pt x="1721" y="2977"/>
                  </a:lnTo>
                  <a:lnTo>
                    <a:pt x="1860" y="2946"/>
                  </a:lnTo>
                  <a:lnTo>
                    <a:pt x="1984" y="2915"/>
                  </a:lnTo>
                  <a:lnTo>
                    <a:pt x="2108" y="2868"/>
                  </a:lnTo>
                  <a:lnTo>
                    <a:pt x="2232" y="2806"/>
                  </a:lnTo>
                  <a:lnTo>
                    <a:pt x="2341" y="2744"/>
                  </a:lnTo>
                  <a:lnTo>
                    <a:pt x="2449" y="2667"/>
                  </a:lnTo>
                  <a:lnTo>
                    <a:pt x="2542" y="2574"/>
                  </a:lnTo>
                  <a:lnTo>
                    <a:pt x="2635" y="2481"/>
                  </a:lnTo>
                  <a:lnTo>
                    <a:pt x="2713" y="2372"/>
                  </a:lnTo>
                  <a:lnTo>
                    <a:pt x="2775" y="2264"/>
                  </a:lnTo>
                  <a:lnTo>
                    <a:pt x="2837" y="2155"/>
                  </a:lnTo>
                  <a:lnTo>
                    <a:pt x="2899" y="2031"/>
                  </a:lnTo>
                  <a:lnTo>
                    <a:pt x="2945" y="1907"/>
                  </a:lnTo>
                  <a:lnTo>
                    <a:pt x="2976" y="1783"/>
                  </a:lnTo>
                  <a:lnTo>
                    <a:pt x="2992" y="1644"/>
                  </a:lnTo>
                  <a:lnTo>
                    <a:pt x="2992" y="1504"/>
                  </a:lnTo>
                  <a:lnTo>
                    <a:pt x="2992" y="1349"/>
                  </a:lnTo>
                  <a:lnTo>
                    <a:pt x="2961" y="1194"/>
                  </a:lnTo>
                  <a:lnTo>
                    <a:pt x="2930" y="1055"/>
                  </a:lnTo>
                  <a:lnTo>
                    <a:pt x="2883" y="915"/>
                  </a:lnTo>
                  <a:lnTo>
                    <a:pt x="2806" y="791"/>
                  </a:lnTo>
                  <a:lnTo>
                    <a:pt x="2744" y="667"/>
                  </a:lnTo>
                  <a:lnTo>
                    <a:pt x="2651" y="543"/>
                  </a:lnTo>
                  <a:lnTo>
                    <a:pt x="2558" y="450"/>
                  </a:lnTo>
                  <a:lnTo>
                    <a:pt x="2449" y="342"/>
                  </a:lnTo>
                  <a:lnTo>
                    <a:pt x="2341" y="264"/>
                  </a:lnTo>
                  <a:lnTo>
                    <a:pt x="2217" y="187"/>
                  </a:lnTo>
                  <a:lnTo>
                    <a:pt x="2077" y="125"/>
                  </a:lnTo>
                  <a:lnTo>
                    <a:pt x="1938" y="78"/>
                  </a:lnTo>
                  <a:lnTo>
                    <a:pt x="1798" y="32"/>
                  </a:lnTo>
                  <a:lnTo>
                    <a:pt x="1643" y="16"/>
                  </a:lnTo>
                  <a:lnTo>
                    <a:pt x="148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28"/>
            <p:cNvSpPr/>
            <p:nvPr/>
          </p:nvSpPr>
          <p:spPr>
            <a:xfrm>
              <a:off x="-1453003" y="3632900"/>
              <a:ext cx="66109" cy="170390"/>
            </a:xfrm>
            <a:custGeom>
              <a:rect b="b" l="l" r="r" t="t"/>
              <a:pathLst>
                <a:path extrusionOk="0" h="11905" w="4619">
                  <a:moveTo>
                    <a:pt x="2077" y="1"/>
                  </a:moveTo>
                  <a:lnTo>
                    <a:pt x="1131" y="5240"/>
                  </a:lnTo>
                  <a:lnTo>
                    <a:pt x="0" y="11594"/>
                  </a:lnTo>
                  <a:lnTo>
                    <a:pt x="0" y="11656"/>
                  </a:lnTo>
                  <a:lnTo>
                    <a:pt x="15" y="11703"/>
                  </a:lnTo>
                  <a:lnTo>
                    <a:pt x="62" y="11749"/>
                  </a:lnTo>
                  <a:lnTo>
                    <a:pt x="124" y="11765"/>
                  </a:lnTo>
                  <a:lnTo>
                    <a:pt x="666" y="11827"/>
                  </a:lnTo>
                  <a:lnTo>
                    <a:pt x="1224" y="11873"/>
                  </a:lnTo>
                  <a:lnTo>
                    <a:pt x="1767" y="11889"/>
                  </a:lnTo>
                  <a:lnTo>
                    <a:pt x="2309" y="11904"/>
                  </a:lnTo>
                  <a:lnTo>
                    <a:pt x="2852" y="11889"/>
                  </a:lnTo>
                  <a:lnTo>
                    <a:pt x="3394" y="11873"/>
                  </a:lnTo>
                  <a:lnTo>
                    <a:pt x="3952" y="11827"/>
                  </a:lnTo>
                  <a:lnTo>
                    <a:pt x="4495" y="11765"/>
                  </a:lnTo>
                  <a:lnTo>
                    <a:pt x="4557" y="11749"/>
                  </a:lnTo>
                  <a:lnTo>
                    <a:pt x="4603" y="11703"/>
                  </a:lnTo>
                  <a:lnTo>
                    <a:pt x="4619" y="11656"/>
                  </a:lnTo>
                  <a:lnTo>
                    <a:pt x="4619" y="11594"/>
                  </a:lnTo>
                  <a:lnTo>
                    <a:pt x="3487" y="5240"/>
                  </a:lnTo>
                  <a:lnTo>
                    <a:pt x="2542" y="1"/>
                  </a:lnTo>
                  <a:lnTo>
                    <a:pt x="2433" y="16"/>
                  </a:lnTo>
                  <a:lnTo>
                    <a:pt x="2309" y="32"/>
                  </a:lnTo>
                  <a:lnTo>
                    <a:pt x="2185" y="16"/>
                  </a:lnTo>
                  <a:lnTo>
                    <a:pt x="207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28"/>
            <p:cNvSpPr/>
            <p:nvPr/>
          </p:nvSpPr>
          <p:spPr>
            <a:xfrm>
              <a:off x="-1441481" y="3590306"/>
              <a:ext cx="43052" cy="43052"/>
            </a:xfrm>
            <a:custGeom>
              <a:rect b="b" l="l" r="r" t="t"/>
              <a:pathLst>
                <a:path extrusionOk="0" h="3008" w="3008">
                  <a:moveTo>
                    <a:pt x="1504" y="1"/>
                  </a:moveTo>
                  <a:lnTo>
                    <a:pt x="1349" y="16"/>
                  </a:lnTo>
                  <a:lnTo>
                    <a:pt x="1210" y="32"/>
                  </a:lnTo>
                  <a:lnTo>
                    <a:pt x="1055" y="78"/>
                  </a:lnTo>
                  <a:lnTo>
                    <a:pt x="915" y="125"/>
                  </a:lnTo>
                  <a:lnTo>
                    <a:pt x="791" y="187"/>
                  </a:lnTo>
                  <a:lnTo>
                    <a:pt x="667" y="264"/>
                  </a:lnTo>
                  <a:lnTo>
                    <a:pt x="559" y="342"/>
                  </a:lnTo>
                  <a:lnTo>
                    <a:pt x="450" y="450"/>
                  </a:lnTo>
                  <a:lnTo>
                    <a:pt x="342" y="543"/>
                  </a:lnTo>
                  <a:lnTo>
                    <a:pt x="264" y="667"/>
                  </a:lnTo>
                  <a:lnTo>
                    <a:pt x="187" y="791"/>
                  </a:lnTo>
                  <a:lnTo>
                    <a:pt x="125" y="915"/>
                  </a:lnTo>
                  <a:lnTo>
                    <a:pt x="78" y="1055"/>
                  </a:lnTo>
                  <a:lnTo>
                    <a:pt x="32" y="1194"/>
                  </a:lnTo>
                  <a:lnTo>
                    <a:pt x="16" y="1349"/>
                  </a:lnTo>
                  <a:lnTo>
                    <a:pt x="1" y="1504"/>
                  </a:lnTo>
                  <a:lnTo>
                    <a:pt x="16" y="1644"/>
                  </a:lnTo>
                  <a:lnTo>
                    <a:pt x="32" y="1783"/>
                  </a:lnTo>
                  <a:lnTo>
                    <a:pt x="63" y="1907"/>
                  </a:lnTo>
                  <a:lnTo>
                    <a:pt x="109" y="2031"/>
                  </a:lnTo>
                  <a:lnTo>
                    <a:pt x="156" y="2155"/>
                  </a:lnTo>
                  <a:lnTo>
                    <a:pt x="218" y="2264"/>
                  </a:lnTo>
                  <a:lnTo>
                    <a:pt x="295" y="2372"/>
                  </a:lnTo>
                  <a:lnTo>
                    <a:pt x="373" y="2481"/>
                  </a:lnTo>
                  <a:lnTo>
                    <a:pt x="466" y="2574"/>
                  </a:lnTo>
                  <a:lnTo>
                    <a:pt x="559" y="2667"/>
                  </a:lnTo>
                  <a:lnTo>
                    <a:pt x="667" y="2744"/>
                  </a:lnTo>
                  <a:lnTo>
                    <a:pt x="776" y="2806"/>
                  </a:lnTo>
                  <a:lnTo>
                    <a:pt x="884" y="2868"/>
                  </a:lnTo>
                  <a:lnTo>
                    <a:pt x="1008" y="2915"/>
                  </a:lnTo>
                  <a:lnTo>
                    <a:pt x="1148" y="2946"/>
                  </a:lnTo>
                  <a:lnTo>
                    <a:pt x="1272" y="2977"/>
                  </a:lnTo>
                  <a:lnTo>
                    <a:pt x="1380" y="2992"/>
                  </a:lnTo>
                  <a:lnTo>
                    <a:pt x="1504" y="3008"/>
                  </a:lnTo>
                  <a:lnTo>
                    <a:pt x="1628" y="2992"/>
                  </a:lnTo>
                  <a:lnTo>
                    <a:pt x="1737" y="2977"/>
                  </a:lnTo>
                  <a:lnTo>
                    <a:pt x="1861" y="2946"/>
                  </a:lnTo>
                  <a:lnTo>
                    <a:pt x="2000" y="2915"/>
                  </a:lnTo>
                  <a:lnTo>
                    <a:pt x="2124" y="2868"/>
                  </a:lnTo>
                  <a:lnTo>
                    <a:pt x="2233" y="2806"/>
                  </a:lnTo>
                  <a:lnTo>
                    <a:pt x="2341" y="2744"/>
                  </a:lnTo>
                  <a:lnTo>
                    <a:pt x="2450" y="2667"/>
                  </a:lnTo>
                  <a:lnTo>
                    <a:pt x="2543" y="2574"/>
                  </a:lnTo>
                  <a:lnTo>
                    <a:pt x="2636" y="2481"/>
                  </a:lnTo>
                  <a:lnTo>
                    <a:pt x="2713" y="2372"/>
                  </a:lnTo>
                  <a:lnTo>
                    <a:pt x="2791" y="2264"/>
                  </a:lnTo>
                  <a:lnTo>
                    <a:pt x="2853" y="2155"/>
                  </a:lnTo>
                  <a:lnTo>
                    <a:pt x="2899" y="2031"/>
                  </a:lnTo>
                  <a:lnTo>
                    <a:pt x="2946" y="1907"/>
                  </a:lnTo>
                  <a:lnTo>
                    <a:pt x="2977" y="1783"/>
                  </a:lnTo>
                  <a:lnTo>
                    <a:pt x="2992" y="1644"/>
                  </a:lnTo>
                  <a:lnTo>
                    <a:pt x="3008" y="1504"/>
                  </a:lnTo>
                  <a:lnTo>
                    <a:pt x="2992" y="1349"/>
                  </a:lnTo>
                  <a:lnTo>
                    <a:pt x="2977" y="1194"/>
                  </a:lnTo>
                  <a:lnTo>
                    <a:pt x="2930" y="1055"/>
                  </a:lnTo>
                  <a:lnTo>
                    <a:pt x="2884" y="915"/>
                  </a:lnTo>
                  <a:lnTo>
                    <a:pt x="2822" y="791"/>
                  </a:lnTo>
                  <a:lnTo>
                    <a:pt x="2744" y="667"/>
                  </a:lnTo>
                  <a:lnTo>
                    <a:pt x="2667" y="543"/>
                  </a:lnTo>
                  <a:lnTo>
                    <a:pt x="2558" y="450"/>
                  </a:lnTo>
                  <a:lnTo>
                    <a:pt x="2450" y="342"/>
                  </a:lnTo>
                  <a:lnTo>
                    <a:pt x="2341" y="264"/>
                  </a:lnTo>
                  <a:lnTo>
                    <a:pt x="2217" y="187"/>
                  </a:lnTo>
                  <a:lnTo>
                    <a:pt x="2093" y="125"/>
                  </a:lnTo>
                  <a:lnTo>
                    <a:pt x="1954" y="78"/>
                  </a:lnTo>
                  <a:lnTo>
                    <a:pt x="1799" y="32"/>
                  </a:lnTo>
                  <a:lnTo>
                    <a:pt x="1659" y="16"/>
                  </a:lnTo>
                  <a:lnTo>
                    <a:pt x="150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28"/>
            <p:cNvSpPr/>
            <p:nvPr/>
          </p:nvSpPr>
          <p:spPr>
            <a:xfrm>
              <a:off x="-1321242" y="3632900"/>
              <a:ext cx="66338" cy="170390"/>
            </a:xfrm>
            <a:custGeom>
              <a:rect b="b" l="l" r="r" t="t"/>
              <a:pathLst>
                <a:path extrusionOk="0" h="11905" w="4635">
                  <a:moveTo>
                    <a:pt x="2077" y="1"/>
                  </a:moveTo>
                  <a:lnTo>
                    <a:pt x="1147" y="5240"/>
                  </a:lnTo>
                  <a:lnTo>
                    <a:pt x="1" y="11594"/>
                  </a:lnTo>
                  <a:lnTo>
                    <a:pt x="1" y="11656"/>
                  </a:lnTo>
                  <a:lnTo>
                    <a:pt x="32" y="11703"/>
                  </a:lnTo>
                  <a:lnTo>
                    <a:pt x="78" y="11749"/>
                  </a:lnTo>
                  <a:lnTo>
                    <a:pt x="140" y="11765"/>
                  </a:lnTo>
                  <a:lnTo>
                    <a:pt x="683" y="11827"/>
                  </a:lnTo>
                  <a:lnTo>
                    <a:pt x="1225" y="11873"/>
                  </a:lnTo>
                  <a:lnTo>
                    <a:pt x="1767" y="11889"/>
                  </a:lnTo>
                  <a:lnTo>
                    <a:pt x="2310" y="11904"/>
                  </a:lnTo>
                  <a:lnTo>
                    <a:pt x="2868" y="11889"/>
                  </a:lnTo>
                  <a:lnTo>
                    <a:pt x="3410" y="11873"/>
                  </a:lnTo>
                  <a:lnTo>
                    <a:pt x="3953" y="11827"/>
                  </a:lnTo>
                  <a:lnTo>
                    <a:pt x="4495" y="11765"/>
                  </a:lnTo>
                  <a:lnTo>
                    <a:pt x="4557" y="11749"/>
                  </a:lnTo>
                  <a:lnTo>
                    <a:pt x="4604" y="11703"/>
                  </a:lnTo>
                  <a:lnTo>
                    <a:pt x="4635" y="11656"/>
                  </a:lnTo>
                  <a:lnTo>
                    <a:pt x="4635" y="11594"/>
                  </a:lnTo>
                  <a:lnTo>
                    <a:pt x="3488" y="5240"/>
                  </a:lnTo>
                  <a:lnTo>
                    <a:pt x="2542" y="1"/>
                  </a:lnTo>
                  <a:lnTo>
                    <a:pt x="2434" y="16"/>
                  </a:lnTo>
                  <a:lnTo>
                    <a:pt x="2310" y="32"/>
                  </a:lnTo>
                  <a:lnTo>
                    <a:pt x="2201" y="16"/>
                  </a:lnTo>
                  <a:lnTo>
                    <a:pt x="207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28"/>
            <p:cNvSpPr/>
            <p:nvPr/>
          </p:nvSpPr>
          <p:spPr>
            <a:xfrm>
              <a:off x="-1309477" y="3590306"/>
              <a:ext cx="42823" cy="43052"/>
            </a:xfrm>
            <a:custGeom>
              <a:rect b="b" l="l" r="r" t="t"/>
              <a:pathLst>
                <a:path extrusionOk="0" h="3008" w="2992">
                  <a:moveTo>
                    <a:pt x="1488" y="1"/>
                  </a:moveTo>
                  <a:lnTo>
                    <a:pt x="1333" y="16"/>
                  </a:lnTo>
                  <a:lnTo>
                    <a:pt x="1193" y="32"/>
                  </a:lnTo>
                  <a:lnTo>
                    <a:pt x="1054" y="78"/>
                  </a:lnTo>
                  <a:lnTo>
                    <a:pt x="914" y="125"/>
                  </a:lnTo>
                  <a:lnTo>
                    <a:pt x="775" y="187"/>
                  </a:lnTo>
                  <a:lnTo>
                    <a:pt x="651" y="264"/>
                  </a:lnTo>
                  <a:lnTo>
                    <a:pt x="542" y="342"/>
                  </a:lnTo>
                  <a:lnTo>
                    <a:pt x="434" y="450"/>
                  </a:lnTo>
                  <a:lnTo>
                    <a:pt x="341" y="543"/>
                  </a:lnTo>
                  <a:lnTo>
                    <a:pt x="248" y="667"/>
                  </a:lnTo>
                  <a:lnTo>
                    <a:pt x="170" y="791"/>
                  </a:lnTo>
                  <a:lnTo>
                    <a:pt x="109" y="915"/>
                  </a:lnTo>
                  <a:lnTo>
                    <a:pt x="62" y="1055"/>
                  </a:lnTo>
                  <a:lnTo>
                    <a:pt x="31" y="1194"/>
                  </a:lnTo>
                  <a:lnTo>
                    <a:pt x="0" y="1349"/>
                  </a:lnTo>
                  <a:lnTo>
                    <a:pt x="0" y="1504"/>
                  </a:lnTo>
                  <a:lnTo>
                    <a:pt x="0" y="1644"/>
                  </a:lnTo>
                  <a:lnTo>
                    <a:pt x="16" y="1783"/>
                  </a:lnTo>
                  <a:lnTo>
                    <a:pt x="47" y="1907"/>
                  </a:lnTo>
                  <a:lnTo>
                    <a:pt x="93" y="2031"/>
                  </a:lnTo>
                  <a:lnTo>
                    <a:pt x="140" y="2155"/>
                  </a:lnTo>
                  <a:lnTo>
                    <a:pt x="201" y="2264"/>
                  </a:lnTo>
                  <a:lnTo>
                    <a:pt x="279" y="2372"/>
                  </a:lnTo>
                  <a:lnTo>
                    <a:pt x="356" y="2481"/>
                  </a:lnTo>
                  <a:lnTo>
                    <a:pt x="449" y="2574"/>
                  </a:lnTo>
                  <a:lnTo>
                    <a:pt x="542" y="2667"/>
                  </a:lnTo>
                  <a:lnTo>
                    <a:pt x="651" y="2744"/>
                  </a:lnTo>
                  <a:lnTo>
                    <a:pt x="759" y="2806"/>
                  </a:lnTo>
                  <a:lnTo>
                    <a:pt x="883" y="2868"/>
                  </a:lnTo>
                  <a:lnTo>
                    <a:pt x="1007" y="2915"/>
                  </a:lnTo>
                  <a:lnTo>
                    <a:pt x="1131" y="2946"/>
                  </a:lnTo>
                  <a:lnTo>
                    <a:pt x="1255" y="2977"/>
                  </a:lnTo>
                  <a:lnTo>
                    <a:pt x="1379" y="2992"/>
                  </a:lnTo>
                  <a:lnTo>
                    <a:pt x="1488" y="3008"/>
                  </a:lnTo>
                  <a:lnTo>
                    <a:pt x="1612" y="2992"/>
                  </a:lnTo>
                  <a:lnTo>
                    <a:pt x="1720" y="2977"/>
                  </a:lnTo>
                  <a:lnTo>
                    <a:pt x="1860" y="2946"/>
                  </a:lnTo>
                  <a:lnTo>
                    <a:pt x="1984" y="2915"/>
                  </a:lnTo>
                  <a:lnTo>
                    <a:pt x="2108" y="2868"/>
                  </a:lnTo>
                  <a:lnTo>
                    <a:pt x="2232" y="2806"/>
                  </a:lnTo>
                  <a:lnTo>
                    <a:pt x="2340" y="2744"/>
                  </a:lnTo>
                  <a:lnTo>
                    <a:pt x="2433" y="2667"/>
                  </a:lnTo>
                  <a:lnTo>
                    <a:pt x="2542" y="2574"/>
                  </a:lnTo>
                  <a:lnTo>
                    <a:pt x="2635" y="2481"/>
                  </a:lnTo>
                  <a:lnTo>
                    <a:pt x="2712" y="2372"/>
                  </a:lnTo>
                  <a:lnTo>
                    <a:pt x="2774" y="2264"/>
                  </a:lnTo>
                  <a:lnTo>
                    <a:pt x="2836" y="2155"/>
                  </a:lnTo>
                  <a:lnTo>
                    <a:pt x="2898" y="2031"/>
                  </a:lnTo>
                  <a:lnTo>
                    <a:pt x="2929" y="1907"/>
                  </a:lnTo>
                  <a:lnTo>
                    <a:pt x="2960" y="1783"/>
                  </a:lnTo>
                  <a:lnTo>
                    <a:pt x="2991" y="1644"/>
                  </a:lnTo>
                  <a:lnTo>
                    <a:pt x="2991" y="1504"/>
                  </a:lnTo>
                  <a:lnTo>
                    <a:pt x="2991" y="1349"/>
                  </a:lnTo>
                  <a:lnTo>
                    <a:pt x="2960" y="1194"/>
                  </a:lnTo>
                  <a:lnTo>
                    <a:pt x="2929" y="1055"/>
                  </a:lnTo>
                  <a:lnTo>
                    <a:pt x="2867" y="915"/>
                  </a:lnTo>
                  <a:lnTo>
                    <a:pt x="2805" y="791"/>
                  </a:lnTo>
                  <a:lnTo>
                    <a:pt x="2743" y="667"/>
                  </a:lnTo>
                  <a:lnTo>
                    <a:pt x="2650" y="543"/>
                  </a:lnTo>
                  <a:lnTo>
                    <a:pt x="2557" y="450"/>
                  </a:lnTo>
                  <a:lnTo>
                    <a:pt x="2449" y="342"/>
                  </a:lnTo>
                  <a:lnTo>
                    <a:pt x="2325" y="264"/>
                  </a:lnTo>
                  <a:lnTo>
                    <a:pt x="2201" y="187"/>
                  </a:lnTo>
                  <a:lnTo>
                    <a:pt x="2077" y="125"/>
                  </a:lnTo>
                  <a:lnTo>
                    <a:pt x="1937" y="78"/>
                  </a:lnTo>
                  <a:lnTo>
                    <a:pt x="1798" y="32"/>
                  </a:lnTo>
                  <a:lnTo>
                    <a:pt x="1643" y="16"/>
                  </a:lnTo>
                  <a:lnTo>
                    <a:pt x="148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0" name="Google Shape;600;p28"/>
          <p:cNvSpPr txBox="1"/>
          <p:nvPr>
            <p:ph idx="1" type="subTitle"/>
          </p:nvPr>
        </p:nvSpPr>
        <p:spPr>
          <a:xfrm>
            <a:off x="332225" y="1697725"/>
            <a:ext cx="4926000" cy="206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Gathering the data from 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BoardGameGeek</a:t>
            </a:r>
            <a:r>
              <a:rPr lang="en" sz="1800"/>
              <a:t>:</a:t>
            </a:r>
            <a:endParaRPr sz="18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Scraped for top 1,000 board games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User Reviews - GeekDo API (2 weeks)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11,170,197 total reviews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Scraped for Categorical Data (3 hours)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29"/>
          <p:cNvSpPr txBox="1"/>
          <p:nvPr>
            <p:ph type="title"/>
          </p:nvPr>
        </p:nvSpPr>
        <p:spPr>
          <a:xfrm>
            <a:off x="2019300" y="539500"/>
            <a:ext cx="5105400" cy="4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User-based Recommender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606" name="Google Shape;606;p29"/>
          <p:cNvSpPr/>
          <p:nvPr/>
        </p:nvSpPr>
        <p:spPr>
          <a:xfrm rot="273297">
            <a:off x="7056387" y="3597892"/>
            <a:ext cx="3570223" cy="2228274"/>
          </a:xfrm>
          <a:custGeom>
            <a:rect b="b" l="l" r="r" t="t"/>
            <a:pathLst>
              <a:path extrusionOk="0" h="34596" w="55431">
                <a:moveTo>
                  <a:pt x="29982" y="0"/>
                </a:moveTo>
                <a:lnTo>
                  <a:pt x="29733" y="17"/>
                </a:lnTo>
                <a:lnTo>
                  <a:pt x="29485" y="41"/>
                </a:lnTo>
                <a:lnTo>
                  <a:pt x="29236" y="81"/>
                </a:lnTo>
                <a:lnTo>
                  <a:pt x="28995" y="129"/>
                </a:lnTo>
                <a:lnTo>
                  <a:pt x="28755" y="193"/>
                </a:lnTo>
                <a:lnTo>
                  <a:pt x="28514" y="265"/>
                </a:lnTo>
                <a:lnTo>
                  <a:pt x="28281" y="353"/>
                </a:lnTo>
                <a:lnTo>
                  <a:pt x="28057" y="450"/>
                </a:lnTo>
                <a:lnTo>
                  <a:pt x="27832" y="562"/>
                </a:lnTo>
                <a:lnTo>
                  <a:pt x="27615" y="682"/>
                </a:lnTo>
                <a:lnTo>
                  <a:pt x="27399" y="827"/>
                </a:lnTo>
                <a:lnTo>
                  <a:pt x="27190" y="979"/>
                </a:lnTo>
                <a:lnTo>
                  <a:pt x="26998" y="1140"/>
                </a:lnTo>
                <a:lnTo>
                  <a:pt x="26821" y="1308"/>
                </a:lnTo>
                <a:lnTo>
                  <a:pt x="26645" y="1485"/>
                </a:lnTo>
                <a:lnTo>
                  <a:pt x="26484" y="1669"/>
                </a:lnTo>
                <a:lnTo>
                  <a:pt x="26340" y="1854"/>
                </a:lnTo>
                <a:lnTo>
                  <a:pt x="26195" y="2054"/>
                </a:lnTo>
                <a:lnTo>
                  <a:pt x="26067" y="2255"/>
                </a:lnTo>
                <a:lnTo>
                  <a:pt x="25947" y="2464"/>
                </a:lnTo>
                <a:lnTo>
                  <a:pt x="25834" y="2680"/>
                </a:lnTo>
                <a:lnTo>
                  <a:pt x="25730" y="2905"/>
                </a:lnTo>
                <a:lnTo>
                  <a:pt x="25634" y="3129"/>
                </a:lnTo>
                <a:lnTo>
                  <a:pt x="25545" y="3362"/>
                </a:lnTo>
                <a:lnTo>
                  <a:pt x="25465" y="3595"/>
                </a:lnTo>
                <a:lnTo>
                  <a:pt x="25393" y="3835"/>
                </a:lnTo>
                <a:lnTo>
                  <a:pt x="25329" y="4076"/>
                </a:lnTo>
                <a:lnTo>
                  <a:pt x="25265" y="4325"/>
                </a:lnTo>
                <a:lnTo>
                  <a:pt x="25217" y="4574"/>
                </a:lnTo>
                <a:lnTo>
                  <a:pt x="25168" y="4822"/>
                </a:lnTo>
                <a:lnTo>
                  <a:pt x="25128" y="5079"/>
                </a:lnTo>
                <a:lnTo>
                  <a:pt x="25096" y="5336"/>
                </a:lnTo>
                <a:lnTo>
                  <a:pt x="25064" y="5592"/>
                </a:lnTo>
                <a:lnTo>
                  <a:pt x="25040" y="5849"/>
                </a:lnTo>
                <a:lnTo>
                  <a:pt x="25000" y="6371"/>
                </a:lnTo>
                <a:lnTo>
                  <a:pt x="24984" y="6892"/>
                </a:lnTo>
                <a:lnTo>
                  <a:pt x="24976" y="7414"/>
                </a:lnTo>
                <a:lnTo>
                  <a:pt x="24976" y="7927"/>
                </a:lnTo>
                <a:lnTo>
                  <a:pt x="24984" y="8441"/>
                </a:lnTo>
                <a:lnTo>
                  <a:pt x="25000" y="8946"/>
                </a:lnTo>
                <a:lnTo>
                  <a:pt x="25008" y="9459"/>
                </a:lnTo>
                <a:lnTo>
                  <a:pt x="25008" y="9981"/>
                </a:lnTo>
                <a:lnTo>
                  <a:pt x="24992" y="10502"/>
                </a:lnTo>
                <a:lnTo>
                  <a:pt x="24968" y="11024"/>
                </a:lnTo>
                <a:lnTo>
                  <a:pt x="24928" y="11537"/>
                </a:lnTo>
                <a:lnTo>
                  <a:pt x="24904" y="11794"/>
                </a:lnTo>
                <a:lnTo>
                  <a:pt x="24872" y="12051"/>
                </a:lnTo>
                <a:lnTo>
                  <a:pt x="24839" y="12308"/>
                </a:lnTo>
                <a:lnTo>
                  <a:pt x="24791" y="12556"/>
                </a:lnTo>
                <a:lnTo>
                  <a:pt x="24743" y="12805"/>
                </a:lnTo>
                <a:lnTo>
                  <a:pt x="24687" y="13054"/>
                </a:lnTo>
                <a:lnTo>
                  <a:pt x="24631" y="13294"/>
                </a:lnTo>
                <a:lnTo>
                  <a:pt x="24559" y="13535"/>
                </a:lnTo>
                <a:lnTo>
                  <a:pt x="24486" y="13768"/>
                </a:lnTo>
                <a:lnTo>
                  <a:pt x="24398" y="14000"/>
                </a:lnTo>
                <a:lnTo>
                  <a:pt x="24310" y="14225"/>
                </a:lnTo>
                <a:lnTo>
                  <a:pt x="24206" y="14450"/>
                </a:lnTo>
                <a:lnTo>
                  <a:pt x="24101" y="14666"/>
                </a:lnTo>
                <a:lnTo>
                  <a:pt x="23981" y="14875"/>
                </a:lnTo>
                <a:lnTo>
                  <a:pt x="23853" y="15084"/>
                </a:lnTo>
                <a:lnTo>
                  <a:pt x="23716" y="15284"/>
                </a:lnTo>
                <a:lnTo>
                  <a:pt x="23572" y="15477"/>
                </a:lnTo>
                <a:lnTo>
                  <a:pt x="23411" y="15669"/>
                </a:lnTo>
                <a:lnTo>
                  <a:pt x="23243" y="15854"/>
                </a:lnTo>
                <a:lnTo>
                  <a:pt x="23058" y="16022"/>
                </a:lnTo>
                <a:lnTo>
                  <a:pt x="22874" y="16191"/>
                </a:lnTo>
                <a:lnTo>
                  <a:pt x="22673" y="16351"/>
                </a:lnTo>
                <a:lnTo>
                  <a:pt x="22465" y="16496"/>
                </a:lnTo>
                <a:lnTo>
                  <a:pt x="22256" y="16624"/>
                </a:lnTo>
                <a:lnTo>
                  <a:pt x="22039" y="16744"/>
                </a:lnTo>
                <a:lnTo>
                  <a:pt x="21815" y="16857"/>
                </a:lnTo>
                <a:lnTo>
                  <a:pt x="21590" y="16961"/>
                </a:lnTo>
                <a:lnTo>
                  <a:pt x="21358" y="17049"/>
                </a:lnTo>
                <a:lnTo>
                  <a:pt x="21125" y="17129"/>
                </a:lnTo>
                <a:lnTo>
                  <a:pt x="20884" y="17194"/>
                </a:lnTo>
                <a:lnTo>
                  <a:pt x="20643" y="17258"/>
                </a:lnTo>
                <a:lnTo>
                  <a:pt x="20395" y="17306"/>
                </a:lnTo>
                <a:lnTo>
                  <a:pt x="20146" y="17346"/>
                </a:lnTo>
                <a:lnTo>
                  <a:pt x="19897" y="17378"/>
                </a:lnTo>
                <a:lnTo>
                  <a:pt x="19641" y="17402"/>
                </a:lnTo>
                <a:lnTo>
                  <a:pt x="19384" y="17418"/>
                </a:lnTo>
                <a:lnTo>
                  <a:pt x="19127" y="17426"/>
                </a:lnTo>
                <a:lnTo>
                  <a:pt x="18870" y="17426"/>
                </a:lnTo>
                <a:lnTo>
                  <a:pt x="18606" y="17418"/>
                </a:lnTo>
                <a:lnTo>
                  <a:pt x="18341" y="17410"/>
                </a:lnTo>
                <a:lnTo>
                  <a:pt x="18084" y="17386"/>
                </a:lnTo>
                <a:lnTo>
                  <a:pt x="17819" y="17362"/>
                </a:lnTo>
                <a:lnTo>
                  <a:pt x="17555" y="17330"/>
                </a:lnTo>
                <a:lnTo>
                  <a:pt x="17298" y="17290"/>
                </a:lnTo>
                <a:lnTo>
                  <a:pt x="17033" y="17250"/>
                </a:lnTo>
                <a:lnTo>
                  <a:pt x="16776" y="17202"/>
                </a:lnTo>
                <a:lnTo>
                  <a:pt x="16512" y="17145"/>
                </a:lnTo>
                <a:lnTo>
                  <a:pt x="16255" y="17089"/>
                </a:lnTo>
                <a:lnTo>
                  <a:pt x="15750" y="16961"/>
                </a:lnTo>
                <a:lnTo>
                  <a:pt x="15252" y="16816"/>
                </a:lnTo>
                <a:lnTo>
                  <a:pt x="14763" y="16664"/>
                </a:lnTo>
                <a:lnTo>
                  <a:pt x="14265" y="16504"/>
                </a:lnTo>
                <a:lnTo>
                  <a:pt x="13278" y="16167"/>
                </a:lnTo>
                <a:lnTo>
                  <a:pt x="12781" y="16006"/>
                </a:lnTo>
                <a:lnTo>
                  <a:pt x="12292" y="15846"/>
                </a:lnTo>
                <a:lnTo>
                  <a:pt x="11794" y="15693"/>
                </a:lnTo>
                <a:lnTo>
                  <a:pt x="11297" y="15557"/>
                </a:lnTo>
                <a:lnTo>
                  <a:pt x="10799" y="15429"/>
                </a:lnTo>
                <a:lnTo>
                  <a:pt x="10294" y="15316"/>
                </a:lnTo>
                <a:lnTo>
                  <a:pt x="10045" y="15268"/>
                </a:lnTo>
                <a:lnTo>
                  <a:pt x="9797" y="15228"/>
                </a:lnTo>
                <a:lnTo>
                  <a:pt x="9548" y="15188"/>
                </a:lnTo>
                <a:lnTo>
                  <a:pt x="9291" y="15156"/>
                </a:lnTo>
                <a:lnTo>
                  <a:pt x="9042" y="15132"/>
                </a:lnTo>
                <a:lnTo>
                  <a:pt x="8786" y="15108"/>
                </a:lnTo>
                <a:lnTo>
                  <a:pt x="8537" y="15100"/>
                </a:lnTo>
                <a:lnTo>
                  <a:pt x="8280" y="15092"/>
                </a:lnTo>
                <a:lnTo>
                  <a:pt x="8031" y="15100"/>
                </a:lnTo>
                <a:lnTo>
                  <a:pt x="7775" y="15108"/>
                </a:lnTo>
                <a:lnTo>
                  <a:pt x="7518" y="15132"/>
                </a:lnTo>
                <a:lnTo>
                  <a:pt x="7269" y="15156"/>
                </a:lnTo>
                <a:lnTo>
                  <a:pt x="7085" y="15188"/>
                </a:lnTo>
                <a:lnTo>
                  <a:pt x="6900" y="15220"/>
                </a:lnTo>
                <a:lnTo>
                  <a:pt x="6724" y="15252"/>
                </a:lnTo>
                <a:lnTo>
                  <a:pt x="6547" y="15292"/>
                </a:lnTo>
                <a:lnTo>
                  <a:pt x="6194" y="15388"/>
                </a:lnTo>
                <a:lnTo>
                  <a:pt x="5849" y="15501"/>
                </a:lnTo>
                <a:lnTo>
                  <a:pt x="5512" y="15629"/>
                </a:lnTo>
                <a:lnTo>
                  <a:pt x="5183" y="15782"/>
                </a:lnTo>
                <a:lnTo>
                  <a:pt x="4862" y="15942"/>
                </a:lnTo>
                <a:lnTo>
                  <a:pt x="4550" y="16118"/>
                </a:lnTo>
                <a:lnTo>
                  <a:pt x="4245" y="16311"/>
                </a:lnTo>
                <a:lnTo>
                  <a:pt x="3948" y="16520"/>
                </a:lnTo>
                <a:lnTo>
                  <a:pt x="3659" y="16736"/>
                </a:lnTo>
                <a:lnTo>
                  <a:pt x="3378" y="16969"/>
                </a:lnTo>
                <a:lnTo>
                  <a:pt x="3113" y="17218"/>
                </a:lnTo>
                <a:lnTo>
                  <a:pt x="2849" y="17474"/>
                </a:lnTo>
                <a:lnTo>
                  <a:pt x="2600" y="17747"/>
                </a:lnTo>
                <a:lnTo>
                  <a:pt x="2359" y="18020"/>
                </a:lnTo>
                <a:lnTo>
                  <a:pt x="2127" y="18309"/>
                </a:lnTo>
                <a:lnTo>
                  <a:pt x="1910" y="18614"/>
                </a:lnTo>
                <a:lnTo>
                  <a:pt x="1701" y="18918"/>
                </a:lnTo>
                <a:lnTo>
                  <a:pt x="1501" y="19231"/>
                </a:lnTo>
                <a:lnTo>
                  <a:pt x="1308" y="19552"/>
                </a:lnTo>
                <a:lnTo>
                  <a:pt x="1140" y="19889"/>
                </a:lnTo>
                <a:lnTo>
                  <a:pt x="971" y="20226"/>
                </a:lnTo>
                <a:lnTo>
                  <a:pt x="819" y="20563"/>
                </a:lnTo>
                <a:lnTo>
                  <a:pt x="683" y="20916"/>
                </a:lnTo>
                <a:lnTo>
                  <a:pt x="554" y="21261"/>
                </a:lnTo>
                <a:lnTo>
                  <a:pt x="442" y="21622"/>
                </a:lnTo>
                <a:lnTo>
                  <a:pt x="338" y="21983"/>
                </a:lnTo>
                <a:lnTo>
                  <a:pt x="249" y="22344"/>
                </a:lnTo>
                <a:lnTo>
                  <a:pt x="177" y="22705"/>
                </a:lnTo>
                <a:lnTo>
                  <a:pt x="113" y="23074"/>
                </a:lnTo>
                <a:lnTo>
                  <a:pt x="65" y="23443"/>
                </a:lnTo>
                <a:lnTo>
                  <a:pt x="33" y="23812"/>
                </a:lnTo>
                <a:lnTo>
                  <a:pt x="9" y="24173"/>
                </a:lnTo>
                <a:lnTo>
                  <a:pt x="1" y="24543"/>
                </a:lnTo>
                <a:lnTo>
                  <a:pt x="1" y="24912"/>
                </a:lnTo>
                <a:lnTo>
                  <a:pt x="9" y="25273"/>
                </a:lnTo>
                <a:lnTo>
                  <a:pt x="33" y="25642"/>
                </a:lnTo>
                <a:lnTo>
                  <a:pt x="65" y="26003"/>
                </a:lnTo>
                <a:lnTo>
                  <a:pt x="105" y="26372"/>
                </a:lnTo>
                <a:lnTo>
                  <a:pt x="153" y="26733"/>
                </a:lnTo>
                <a:lnTo>
                  <a:pt x="209" y="27094"/>
                </a:lnTo>
                <a:lnTo>
                  <a:pt x="281" y="27455"/>
                </a:lnTo>
                <a:lnTo>
                  <a:pt x="354" y="27808"/>
                </a:lnTo>
                <a:lnTo>
                  <a:pt x="442" y="28169"/>
                </a:lnTo>
                <a:lnTo>
                  <a:pt x="530" y="28522"/>
                </a:lnTo>
                <a:lnTo>
                  <a:pt x="634" y="28883"/>
                </a:lnTo>
                <a:lnTo>
                  <a:pt x="747" y="29236"/>
                </a:lnTo>
                <a:lnTo>
                  <a:pt x="859" y="29589"/>
                </a:lnTo>
                <a:lnTo>
                  <a:pt x="979" y="29934"/>
                </a:lnTo>
                <a:lnTo>
                  <a:pt x="1108" y="30287"/>
                </a:lnTo>
                <a:lnTo>
                  <a:pt x="1244" y="30632"/>
                </a:lnTo>
                <a:lnTo>
                  <a:pt x="1389" y="30977"/>
                </a:lnTo>
                <a:lnTo>
                  <a:pt x="1541" y="31314"/>
                </a:lnTo>
                <a:lnTo>
                  <a:pt x="1693" y="31659"/>
                </a:lnTo>
                <a:lnTo>
                  <a:pt x="1854" y="31996"/>
                </a:lnTo>
                <a:lnTo>
                  <a:pt x="2014" y="32325"/>
                </a:lnTo>
                <a:lnTo>
                  <a:pt x="2191" y="32662"/>
                </a:lnTo>
                <a:lnTo>
                  <a:pt x="2359" y="32991"/>
                </a:lnTo>
                <a:lnTo>
                  <a:pt x="2544" y="33320"/>
                </a:lnTo>
                <a:lnTo>
                  <a:pt x="2728" y="33640"/>
                </a:lnTo>
                <a:lnTo>
                  <a:pt x="2913" y="33961"/>
                </a:lnTo>
                <a:lnTo>
                  <a:pt x="3298" y="34595"/>
                </a:lnTo>
                <a:lnTo>
                  <a:pt x="55431" y="30151"/>
                </a:lnTo>
                <a:lnTo>
                  <a:pt x="55254" y="21349"/>
                </a:lnTo>
                <a:lnTo>
                  <a:pt x="55302" y="20924"/>
                </a:lnTo>
                <a:lnTo>
                  <a:pt x="55351" y="20499"/>
                </a:lnTo>
                <a:lnTo>
                  <a:pt x="55383" y="20066"/>
                </a:lnTo>
                <a:lnTo>
                  <a:pt x="55415" y="19624"/>
                </a:lnTo>
                <a:lnTo>
                  <a:pt x="55423" y="19191"/>
                </a:lnTo>
                <a:lnTo>
                  <a:pt x="55423" y="18758"/>
                </a:lnTo>
                <a:lnTo>
                  <a:pt x="55415" y="18541"/>
                </a:lnTo>
                <a:lnTo>
                  <a:pt x="55407" y="18325"/>
                </a:lnTo>
                <a:lnTo>
                  <a:pt x="55391" y="18116"/>
                </a:lnTo>
                <a:lnTo>
                  <a:pt x="55367" y="17908"/>
                </a:lnTo>
                <a:lnTo>
                  <a:pt x="55342" y="17699"/>
                </a:lnTo>
                <a:lnTo>
                  <a:pt x="55310" y="17490"/>
                </a:lnTo>
                <a:lnTo>
                  <a:pt x="55270" y="17282"/>
                </a:lnTo>
                <a:lnTo>
                  <a:pt x="55222" y="17081"/>
                </a:lnTo>
                <a:lnTo>
                  <a:pt x="55166" y="16881"/>
                </a:lnTo>
                <a:lnTo>
                  <a:pt x="55110" y="16688"/>
                </a:lnTo>
                <a:lnTo>
                  <a:pt x="55046" y="16496"/>
                </a:lnTo>
                <a:lnTo>
                  <a:pt x="54965" y="16311"/>
                </a:lnTo>
                <a:lnTo>
                  <a:pt x="54885" y="16127"/>
                </a:lnTo>
                <a:lnTo>
                  <a:pt x="54797" y="15942"/>
                </a:lnTo>
                <a:lnTo>
                  <a:pt x="54693" y="15773"/>
                </a:lnTo>
                <a:lnTo>
                  <a:pt x="54588" y="15605"/>
                </a:lnTo>
                <a:lnTo>
                  <a:pt x="54468" y="15437"/>
                </a:lnTo>
                <a:lnTo>
                  <a:pt x="54340" y="15276"/>
                </a:lnTo>
                <a:lnTo>
                  <a:pt x="54203" y="15124"/>
                </a:lnTo>
                <a:lnTo>
                  <a:pt x="54051" y="14971"/>
                </a:lnTo>
                <a:lnTo>
                  <a:pt x="53858" y="14803"/>
                </a:lnTo>
                <a:lnTo>
                  <a:pt x="53658" y="14650"/>
                </a:lnTo>
                <a:lnTo>
                  <a:pt x="53449" y="14506"/>
                </a:lnTo>
                <a:lnTo>
                  <a:pt x="53240" y="14378"/>
                </a:lnTo>
                <a:lnTo>
                  <a:pt x="53016" y="14265"/>
                </a:lnTo>
                <a:lnTo>
                  <a:pt x="52791" y="14169"/>
                </a:lnTo>
                <a:lnTo>
                  <a:pt x="52559" y="14081"/>
                </a:lnTo>
                <a:lnTo>
                  <a:pt x="52326" y="14008"/>
                </a:lnTo>
                <a:lnTo>
                  <a:pt x="52085" y="13936"/>
                </a:lnTo>
                <a:lnTo>
                  <a:pt x="51836" y="13880"/>
                </a:lnTo>
                <a:lnTo>
                  <a:pt x="51588" y="13832"/>
                </a:lnTo>
                <a:lnTo>
                  <a:pt x="51339" y="13792"/>
                </a:lnTo>
                <a:lnTo>
                  <a:pt x="51082" y="13760"/>
                </a:lnTo>
                <a:lnTo>
                  <a:pt x="50818" y="13736"/>
                </a:lnTo>
                <a:lnTo>
                  <a:pt x="50561" y="13712"/>
                </a:lnTo>
                <a:lnTo>
                  <a:pt x="50296" y="13696"/>
                </a:lnTo>
                <a:lnTo>
                  <a:pt x="49759" y="13672"/>
                </a:lnTo>
                <a:lnTo>
                  <a:pt x="49221" y="13655"/>
                </a:lnTo>
                <a:lnTo>
                  <a:pt x="48675" y="13639"/>
                </a:lnTo>
                <a:lnTo>
                  <a:pt x="48130" y="13623"/>
                </a:lnTo>
                <a:lnTo>
                  <a:pt x="47592" y="13591"/>
                </a:lnTo>
                <a:lnTo>
                  <a:pt x="47328" y="13567"/>
                </a:lnTo>
                <a:lnTo>
                  <a:pt x="47055" y="13543"/>
                </a:lnTo>
                <a:lnTo>
                  <a:pt x="46798" y="13511"/>
                </a:lnTo>
                <a:lnTo>
                  <a:pt x="46533" y="13463"/>
                </a:lnTo>
                <a:lnTo>
                  <a:pt x="46277" y="13415"/>
                </a:lnTo>
                <a:lnTo>
                  <a:pt x="46020" y="13359"/>
                </a:lnTo>
                <a:lnTo>
                  <a:pt x="45771" y="13294"/>
                </a:lnTo>
                <a:lnTo>
                  <a:pt x="45522" y="13222"/>
                </a:lnTo>
                <a:lnTo>
                  <a:pt x="45282" y="13134"/>
                </a:lnTo>
                <a:lnTo>
                  <a:pt x="45049" y="13046"/>
                </a:lnTo>
                <a:lnTo>
                  <a:pt x="44816" y="12949"/>
                </a:lnTo>
                <a:lnTo>
                  <a:pt x="44584" y="12837"/>
                </a:lnTo>
                <a:lnTo>
                  <a:pt x="44359" y="12725"/>
                </a:lnTo>
                <a:lnTo>
                  <a:pt x="44143" y="12604"/>
                </a:lnTo>
                <a:lnTo>
                  <a:pt x="43926" y="12468"/>
                </a:lnTo>
                <a:lnTo>
                  <a:pt x="43709" y="12332"/>
                </a:lnTo>
                <a:lnTo>
                  <a:pt x="43501" y="12195"/>
                </a:lnTo>
                <a:lnTo>
                  <a:pt x="43292" y="12043"/>
                </a:lnTo>
                <a:lnTo>
                  <a:pt x="43084" y="11890"/>
                </a:lnTo>
                <a:lnTo>
                  <a:pt x="42891" y="11730"/>
                </a:lnTo>
                <a:lnTo>
                  <a:pt x="42690" y="11561"/>
                </a:lnTo>
                <a:lnTo>
                  <a:pt x="42498" y="11393"/>
                </a:lnTo>
                <a:lnTo>
                  <a:pt x="42305" y="11216"/>
                </a:lnTo>
                <a:lnTo>
                  <a:pt x="42121" y="11032"/>
                </a:lnTo>
                <a:lnTo>
                  <a:pt x="41936" y="10847"/>
                </a:lnTo>
                <a:lnTo>
                  <a:pt x="41760" y="10663"/>
                </a:lnTo>
                <a:lnTo>
                  <a:pt x="41407" y="10278"/>
                </a:lnTo>
                <a:lnTo>
                  <a:pt x="41070" y="9877"/>
                </a:lnTo>
                <a:lnTo>
                  <a:pt x="40741" y="9468"/>
                </a:lnTo>
                <a:lnTo>
                  <a:pt x="40428" y="9050"/>
                </a:lnTo>
                <a:lnTo>
                  <a:pt x="40123" y="8625"/>
                </a:lnTo>
                <a:lnTo>
                  <a:pt x="39826" y="8200"/>
                </a:lnTo>
                <a:lnTo>
                  <a:pt x="39537" y="7767"/>
                </a:lnTo>
                <a:lnTo>
                  <a:pt x="39257" y="7333"/>
                </a:lnTo>
                <a:lnTo>
                  <a:pt x="38695" y="6459"/>
                </a:lnTo>
                <a:lnTo>
                  <a:pt x="38125" y="5592"/>
                </a:lnTo>
                <a:lnTo>
                  <a:pt x="37837" y="5159"/>
                </a:lnTo>
                <a:lnTo>
                  <a:pt x="37548" y="4734"/>
                </a:lnTo>
                <a:lnTo>
                  <a:pt x="37243" y="4317"/>
                </a:lnTo>
                <a:lnTo>
                  <a:pt x="36930" y="3908"/>
                </a:lnTo>
                <a:lnTo>
                  <a:pt x="36609" y="3506"/>
                </a:lnTo>
                <a:lnTo>
                  <a:pt x="36280" y="3113"/>
                </a:lnTo>
                <a:lnTo>
                  <a:pt x="36104" y="2929"/>
                </a:lnTo>
                <a:lnTo>
                  <a:pt x="35935" y="2736"/>
                </a:lnTo>
                <a:lnTo>
                  <a:pt x="35759" y="2552"/>
                </a:lnTo>
                <a:lnTo>
                  <a:pt x="35574" y="2375"/>
                </a:lnTo>
                <a:lnTo>
                  <a:pt x="35390" y="2199"/>
                </a:lnTo>
                <a:lnTo>
                  <a:pt x="35197" y="2022"/>
                </a:lnTo>
                <a:lnTo>
                  <a:pt x="35004" y="1862"/>
                </a:lnTo>
                <a:lnTo>
                  <a:pt x="34804" y="1693"/>
                </a:lnTo>
                <a:lnTo>
                  <a:pt x="34595" y="1533"/>
                </a:lnTo>
                <a:lnTo>
                  <a:pt x="34387" y="1380"/>
                </a:lnTo>
                <a:lnTo>
                  <a:pt x="34170" y="1236"/>
                </a:lnTo>
                <a:lnTo>
                  <a:pt x="33945" y="1100"/>
                </a:lnTo>
                <a:lnTo>
                  <a:pt x="33721" y="971"/>
                </a:lnTo>
                <a:lnTo>
                  <a:pt x="33488" y="843"/>
                </a:lnTo>
                <a:lnTo>
                  <a:pt x="33255" y="731"/>
                </a:lnTo>
                <a:lnTo>
                  <a:pt x="33015" y="618"/>
                </a:lnTo>
                <a:lnTo>
                  <a:pt x="32766" y="514"/>
                </a:lnTo>
                <a:lnTo>
                  <a:pt x="32525" y="426"/>
                </a:lnTo>
                <a:lnTo>
                  <a:pt x="32277" y="337"/>
                </a:lnTo>
                <a:lnTo>
                  <a:pt x="32020" y="265"/>
                </a:lnTo>
                <a:lnTo>
                  <a:pt x="31771" y="193"/>
                </a:lnTo>
                <a:lnTo>
                  <a:pt x="31514" y="137"/>
                </a:lnTo>
                <a:lnTo>
                  <a:pt x="31258" y="89"/>
                </a:lnTo>
                <a:lnTo>
                  <a:pt x="31001" y="57"/>
                </a:lnTo>
                <a:lnTo>
                  <a:pt x="30752" y="25"/>
                </a:lnTo>
                <a:lnTo>
                  <a:pt x="30496" y="9"/>
                </a:lnTo>
                <a:lnTo>
                  <a:pt x="30239" y="0"/>
                </a:lnTo>
                <a:close/>
              </a:path>
            </a:pathLst>
          </a:custGeom>
          <a:solidFill>
            <a:srgbClr val="51CDFA">
              <a:alpha val="474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7" name="Google Shape;607;p29"/>
          <p:cNvSpPr/>
          <p:nvPr/>
        </p:nvSpPr>
        <p:spPr>
          <a:xfrm rot="-10509971">
            <a:off x="-1245636" y="-566415"/>
            <a:ext cx="3570260" cy="2228297"/>
          </a:xfrm>
          <a:custGeom>
            <a:rect b="b" l="l" r="r" t="t"/>
            <a:pathLst>
              <a:path extrusionOk="0" h="34596" w="55431">
                <a:moveTo>
                  <a:pt x="29982" y="0"/>
                </a:moveTo>
                <a:lnTo>
                  <a:pt x="29733" y="17"/>
                </a:lnTo>
                <a:lnTo>
                  <a:pt x="29485" y="41"/>
                </a:lnTo>
                <a:lnTo>
                  <a:pt x="29236" y="81"/>
                </a:lnTo>
                <a:lnTo>
                  <a:pt x="28995" y="129"/>
                </a:lnTo>
                <a:lnTo>
                  <a:pt x="28755" y="193"/>
                </a:lnTo>
                <a:lnTo>
                  <a:pt x="28514" y="265"/>
                </a:lnTo>
                <a:lnTo>
                  <a:pt x="28281" y="353"/>
                </a:lnTo>
                <a:lnTo>
                  <a:pt x="28057" y="450"/>
                </a:lnTo>
                <a:lnTo>
                  <a:pt x="27832" y="562"/>
                </a:lnTo>
                <a:lnTo>
                  <a:pt x="27615" y="682"/>
                </a:lnTo>
                <a:lnTo>
                  <a:pt x="27399" y="827"/>
                </a:lnTo>
                <a:lnTo>
                  <a:pt x="27190" y="979"/>
                </a:lnTo>
                <a:lnTo>
                  <a:pt x="26998" y="1140"/>
                </a:lnTo>
                <a:lnTo>
                  <a:pt x="26821" y="1308"/>
                </a:lnTo>
                <a:lnTo>
                  <a:pt x="26645" y="1485"/>
                </a:lnTo>
                <a:lnTo>
                  <a:pt x="26484" y="1669"/>
                </a:lnTo>
                <a:lnTo>
                  <a:pt x="26340" y="1854"/>
                </a:lnTo>
                <a:lnTo>
                  <a:pt x="26195" y="2054"/>
                </a:lnTo>
                <a:lnTo>
                  <a:pt x="26067" y="2255"/>
                </a:lnTo>
                <a:lnTo>
                  <a:pt x="25947" y="2464"/>
                </a:lnTo>
                <a:lnTo>
                  <a:pt x="25834" y="2680"/>
                </a:lnTo>
                <a:lnTo>
                  <a:pt x="25730" y="2905"/>
                </a:lnTo>
                <a:lnTo>
                  <a:pt x="25634" y="3129"/>
                </a:lnTo>
                <a:lnTo>
                  <a:pt x="25545" y="3362"/>
                </a:lnTo>
                <a:lnTo>
                  <a:pt x="25465" y="3595"/>
                </a:lnTo>
                <a:lnTo>
                  <a:pt x="25393" y="3835"/>
                </a:lnTo>
                <a:lnTo>
                  <a:pt x="25329" y="4076"/>
                </a:lnTo>
                <a:lnTo>
                  <a:pt x="25265" y="4325"/>
                </a:lnTo>
                <a:lnTo>
                  <a:pt x="25217" y="4574"/>
                </a:lnTo>
                <a:lnTo>
                  <a:pt x="25168" y="4822"/>
                </a:lnTo>
                <a:lnTo>
                  <a:pt x="25128" y="5079"/>
                </a:lnTo>
                <a:lnTo>
                  <a:pt x="25096" y="5336"/>
                </a:lnTo>
                <a:lnTo>
                  <a:pt x="25064" y="5592"/>
                </a:lnTo>
                <a:lnTo>
                  <a:pt x="25040" y="5849"/>
                </a:lnTo>
                <a:lnTo>
                  <a:pt x="25000" y="6371"/>
                </a:lnTo>
                <a:lnTo>
                  <a:pt x="24984" y="6892"/>
                </a:lnTo>
                <a:lnTo>
                  <a:pt x="24976" y="7414"/>
                </a:lnTo>
                <a:lnTo>
                  <a:pt x="24976" y="7927"/>
                </a:lnTo>
                <a:lnTo>
                  <a:pt x="24984" y="8441"/>
                </a:lnTo>
                <a:lnTo>
                  <a:pt x="25000" y="8946"/>
                </a:lnTo>
                <a:lnTo>
                  <a:pt x="25008" y="9459"/>
                </a:lnTo>
                <a:lnTo>
                  <a:pt x="25008" y="9981"/>
                </a:lnTo>
                <a:lnTo>
                  <a:pt x="24992" y="10502"/>
                </a:lnTo>
                <a:lnTo>
                  <a:pt x="24968" y="11024"/>
                </a:lnTo>
                <a:lnTo>
                  <a:pt x="24928" y="11537"/>
                </a:lnTo>
                <a:lnTo>
                  <a:pt x="24904" y="11794"/>
                </a:lnTo>
                <a:lnTo>
                  <a:pt x="24872" y="12051"/>
                </a:lnTo>
                <a:lnTo>
                  <a:pt x="24839" y="12308"/>
                </a:lnTo>
                <a:lnTo>
                  <a:pt x="24791" y="12556"/>
                </a:lnTo>
                <a:lnTo>
                  <a:pt x="24743" y="12805"/>
                </a:lnTo>
                <a:lnTo>
                  <a:pt x="24687" y="13054"/>
                </a:lnTo>
                <a:lnTo>
                  <a:pt x="24631" y="13294"/>
                </a:lnTo>
                <a:lnTo>
                  <a:pt x="24559" y="13535"/>
                </a:lnTo>
                <a:lnTo>
                  <a:pt x="24486" y="13768"/>
                </a:lnTo>
                <a:lnTo>
                  <a:pt x="24398" y="14000"/>
                </a:lnTo>
                <a:lnTo>
                  <a:pt x="24310" y="14225"/>
                </a:lnTo>
                <a:lnTo>
                  <a:pt x="24206" y="14450"/>
                </a:lnTo>
                <a:lnTo>
                  <a:pt x="24101" y="14666"/>
                </a:lnTo>
                <a:lnTo>
                  <a:pt x="23981" y="14875"/>
                </a:lnTo>
                <a:lnTo>
                  <a:pt x="23853" y="15084"/>
                </a:lnTo>
                <a:lnTo>
                  <a:pt x="23716" y="15284"/>
                </a:lnTo>
                <a:lnTo>
                  <a:pt x="23572" y="15477"/>
                </a:lnTo>
                <a:lnTo>
                  <a:pt x="23411" y="15669"/>
                </a:lnTo>
                <a:lnTo>
                  <a:pt x="23243" y="15854"/>
                </a:lnTo>
                <a:lnTo>
                  <a:pt x="23058" y="16022"/>
                </a:lnTo>
                <a:lnTo>
                  <a:pt x="22874" y="16191"/>
                </a:lnTo>
                <a:lnTo>
                  <a:pt x="22673" y="16351"/>
                </a:lnTo>
                <a:lnTo>
                  <a:pt x="22465" y="16496"/>
                </a:lnTo>
                <a:lnTo>
                  <a:pt x="22256" y="16624"/>
                </a:lnTo>
                <a:lnTo>
                  <a:pt x="22039" y="16744"/>
                </a:lnTo>
                <a:lnTo>
                  <a:pt x="21815" y="16857"/>
                </a:lnTo>
                <a:lnTo>
                  <a:pt x="21590" y="16961"/>
                </a:lnTo>
                <a:lnTo>
                  <a:pt x="21358" y="17049"/>
                </a:lnTo>
                <a:lnTo>
                  <a:pt x="21125" y="17129"/>
                </a:lnTo>
                <a:lnTo>
                  <a:pt x="20884" y="17194"/>
                </a:lnTo>
                <a:lnTo>
                  <a:pt x="20643" y="17258"/>
                </a:lnTo>
                <a:lnTo>
                  <a:pt x="20395" y="17306"/>
                </a:lnTo>
                <a:lnTo>
                  <a:pt x="20146" y="17346"/>
                </a:lnTo>
                <a:lnTo>
                  <a:pt x="19897" y="17378"/>
                </a:lnTo>
                <a:lnTo>
                  <a:pt x="19641" y="17402"/>
                </a:lnTo>
                <a:lnTo>
                  <a:pt x="19384" y="17418"/>
                </a:lnTo>
                <a:lnTo>
                  <a:pt x="19127" y="17426"/>
                </a:lnTo>
                <a:lnTo>
                  <a:pt x="18870" y="17426"/>
                </a:lnTo>
                <a:lnTo>
                  <a:pt x="18606" y="17418"/>
                </a:lnTo>
                <a:lnTo>
                  <a:pt x="18341" y="17410"/>
                </a:lnTo>
                <a:lnTo>
                  <a:pt x="18084" y="17386"/>
                </a:lnTo>
                <a:lnTo>
                  <a:pt x="17819" y="17362"/>
                </a:lnTo>
                <a:lnTo>
                  <a:pt x="17555" y="17330"/>
                </a:lnTo>
                <a:lnTo>
                  <a:pt x="17298" y="17290"/>
                </a:lnTo>
                <a:lnTo>
                  <a:pt x="17033" y="17250"/>
                </a:lnTo>
                <a:lnTo>
                  <a:pt x="16776" y="17202"/>
                </a:lnTo>
                <a:lnTo>
                  <a:pt x="16512" y="17145"/>
                </a:lnTo>
                <a:lnTo>
                  <a:pt x="16255" y="17089"/>
                </a:lnTo>
                <a:lnTo>
                  <a:pt x="15750" y="16961"/>
                </a:lnTo>
                <a:lnTo>
                  <a:pt x="15252" y="16816"/>
                </a:lnTo>
                <a:lnTo>
                  <a:pt x="14763" y="16664"/>
                </a:lnTo>
                <a:lnTo>
                  <a:pt x="14265" y="16504"/>
                </a:lnTo>
                <a:lnTo>
                  <a:pt x="13278" y="16167"/>
                </a:lnTo>
                <a:lnTo>
                  <a:pt x="12781" y="16006"/>
                </a:lnTo>
                <a:lnTo>
                  <a:pt x="12292" y="15846"/>
                </a:lnTo>
                <a:lnTo>
                  <a:pt x="11794" y="15693"/>
                </a:lnTo>
                <a:lnTo>
                  <a:pt x="11297" y="15557"/>
                </a:lnTo>
                <a:lnTo>
                  <a:pt x="10799" y="15429"/>
                </a:lnTo>
                <a:lnTo>
                  <a:pt x="10294" y="15316"/>
                </a:lnTo>
                <a:lnTo>
                  <a:pt x="10045" y="15268"/>
                </a:lnTo>
                <a:lnTo>
                  <a:pt x="9797" y="15228"/>
                </a:lnTo>
                <a:lnTo>
                  <a:pt x="9548" y="15188"/>
                </a:lnTo>
                <a:lnTo>
                  <a:pt x="9291" y="15156"/>
                </a:lnTo>
                <a:lnTo>
                  <a:pt x="9042" y="15132"/>
                </a:lnTo>
                <a:lnTo>
                  <a:pt x="8786" y="15108"/>
                </a:lnTo>
                <a:lnTo>
                  <a:pt x="8537" y="15100"/>
                </a:lnTo>
                <a:lnTo>
                  <a:pt x="8280" y="15092"/>
                </a:lnTo>
                <a:lnTo>
                  <a:pt x="8031" y="15100"/>
                </a:lnTo>
                <a:lnTo>
                  <a:pt x="7775" y="15108"/>
                </a:lnTo>
                <a:lnTo>
                  <a:pt x="7518" y="15132"/>
                </a:lnTo>
                <a:lnTo>
                  <a:pt x="7269" y="15156"/>
                </a:lnTo>
                <a:lnTo>
                  <a:pt x="7085" y="15188"/>
                </a:lnTo>
                <a:lnTo>
                  <a:pt x="6900" y="15220"/>
                </a:lnTo>
                <a:lnTo>
                  <a:pt x="6724" y="15252"/>
                </a:lnTo>
                <a:lnTo>
                  <a:pt x="6547" y="15292"/>
                </a:lnTo>
                <a:lnTo>
                  <a:pt x="6194" y="15388"/>
                </a:lnTo>
                <a:lnTo>
                  <a:pt x="5849" y="15501"/>
                </a:lnTo>
                <a:lnTo>
                  <a:pt x="5512" y="15629"/>
                </a:lnTo>
                <a:lnTo>
                  <a:pt x="5183" y="15782"/>
                </a:lnTo>
                <a:lnTo>
                  <a:pt x="4862" y="15942"/>
                </a:lnTo>
                <a:lnTo>
                  <a:pt x="4550" y="16118"/>
                </a:lnTo>
                <a:lnTo>
                  <a:pt x="4245" y="16311"/>
                </a:lnTo>
                <a:lnTo>
                  <a:pt x="3948" y="16520"/>
                </a:lnTo>
                <a:lnTo>
                  <a:pt x="3659" y="16736"/>
                </a:lnTo>
                <a:lnTo>
                  <a:pt x="3378" y="16969"/>
                </a:lnTo>
                <a:lnTo>
                  <a:pt x="3113" y="17218"/>
                </a:lnTo>
                <a:lnTo>
                  <a:pt x="2849" y="17474"/>
                </a:lnTo>
                <a:lnTo>
                  <a:pt x="2600" y="17747"/>
                </a:lnTo>
                <a:lnTo>
                  <a:pt x="2359" y="18020"/>
                </a:lnTo>
                <a:lnTo>
                  <a:pt x="2127" y="18309"/>
                </a:lnTo>
                <a:lnTo>
                  <a:pt x="1910" y="18614"/>
                </a:lnTo>
                <a:lnTo>
                  <a:pt x="1701" y="18918"/>
                </a:lnTo>
                <a:lnTo>
                  <a:pt x="1501" y="19231"/>
                </a:lnTo>
                <a:lnTo>
                  <a:pt x="1308" y="19552"/>
                </a:lnTo>
                <a:lnTo>
                  <a:pt x="1140" y="19889"/>
                </a:lnTo>
                <a:lnTo>
                  <a:pt x="971" y="20226"/>
                </a:lnTo>
                <a:lnTo>
                  <a:pt x="819" y="20563"/>
                </a:lnTo>
                <a:lnTo>
                  <a:pt x="683" y="20916"/>
                </a:lnTo>
                <a:lnTo>
                  <a:pt x="554" y="21261"/>
                </a:lnTo>
                <a:lnTo>
                  <a:pt x="442" y="21622"/>
                </a:lnTo>
                <a:lnTo>
                  <a:pt x="338" y="21983"/>
                </a:lnTo>
                <a:lnTo>
                  <a:pt x="249" y="22344"/>
                </a:lnTo>
                <a:lnTo>
                  <a:pt x="177" y="22705"/>
                </a:lnTo>
                <a:lnTo>
                  <a:pt x="113" y="23074"/>
                </a:lnTo>
                <a:lnTo>
                  <a:pt x="65" y="23443"/>
                </a:lnTo>
                <a:lnTo>
                  <a:pt x="33" y="23812"/>
                </a:lnTo>
                <a:lnTo>
                  <a:pt x="9" y="24173"/>
                </a:lnTo>
                <a:lnTo>
                  <a:pt x="1" y="24543"/>
                </a:lnTo>
                <a:lnTo>
                  <a:pt x="1" y="24912"/>
                </a:lnTo>
                <a:lnTo>
                  <a:pt x="9" y="25273"/>
                </a:lnTo>
                <a:lnTo>
                  <a:pt x="33" y="25642"/>
                </a:lnTo>
                <a:lnTo>
                  <a:pt x="65" y="26003"/>
                </a:lnTo>
                <a:lnTo>
                  <a:pt x="105" y="26372"/>
                </a:lnTo>
                <a:lnTo>
                  <a:pt x="153" y="26733"/>
                </a:lnTo>
                <a:lnTo>
                  <a:pt x="209" y="27094"/>
                </a:lnTo>
                <a:lnTo>
                  <a:pt x="281" y="27455"/>
                </a:lnTo>
                <a:lnTo>
                  <a:pt x="354" y="27808"/>
                </a:lnTo>
                <a:lnTo>
                  <a:pt x="442" y="28169"/>
                </a:lnTo>
                <a:lnTo>
                  <a:pt x="530" y="28522"/>
                </a:lnTo>
                <a:lnTo>
                  <a:pt x="634" y="28883"/>
                </a:lnTo>
                <a:lnTo>
                  <a:pt x="747" y="29236"/>
                </a:lnTo>
                <a:lnTo>
                  <a:pt x="859" y="29589"/>
                </a:lnTo>
                <a:lnTo>
                  <a:pt x="979" y="29934"/>
                </a:lnTo>
                <a:lnTo>
                  <a:pt x="1108" y="30287"/>
                </a:lnTo>
                <a:lnTo>
                  <a:pt x="1244" y="30632"/>
                </a:lnTo>
                <a:lnTo>
                  <a:pt x="1389" y="30977"/>
                </a:lnTo>
                <a:lnTo>
                  <a:pt x="1541" y="31314"/>
                </a:lnTo>
                <a:lnTo>
                  <a:pt x="1693" y="31659"/>
                </a:lnTo>
                <a:lnTo>
                  <a:pt x="1854" y="31996"/>
                </a:lnTo>
                <a:lnTo>
                  <a:pt x="2014" y="32325"/>
                </a:lnTo>
                <a:lnTo>
                  <a:pt x="2191" y="32662"/>
                </a:lnTo>
                <a:lnTo>
                  <a:pt x="2359" y="32991"/>
                </a:lnTo>
                <a:lnTo>
                  <a:pt x="2544" y="33320"/>
                </a:lnTo>
                <a:lnTo>
                  <a:pt x="2728" y="33640"/>
                </a:lnTo>
                <a:lnTo>
                  <a:pt x="2913" y="33961"/>
                </a:lnTo>
                <a:lnTo>
                  <a:pt x="3298" y="34595"/>
                </a:lnTo>
                <a:lnTo>
                  <a:pt x="55431" y="30151"/>
                </a:lnTo>
                <a:lnTo>
                  <a:pt x="55254" y="21349"/>
                </a:lnTo>
                <a:lnTo>
                  <a:pt x="55302" y="20924"/>
                </a:lnTo>
                <a:lnTo>
                  <a:pt x="55351" y="20499"/>
                </a:lnTo>
                <a:lnTo>
                  <a:pt x="55383" y="20066"/>
                </a:lnTo>
                <a:lnTo>
                  <a:pt x="55415" y="19624"/>
                </a:lnTo>
                <a:lnTo>
                  <a:pt x="55423" y="19191"/>
                </a:lnTo>
                <a:lnTo>
                  <a:pt x="55423" y="18758"/>
                </a:lnTo>
                <a:lnTo>
                  <a:pt x="55415" y="18541"/>
                </a:lnTo>
                <a:lnTo>
                  <a:pt x="55407" y="18325"/>
                </a:lnTo>
                <a:lnTo>
                  <a:pt x="55391" y="18116"/>
                </a:lnTo>
                <a:lnTo>
                  <a:pt x="55367" y="17908"/>
                </a:lnTo>
                <a:lnTo>
                  <a:pt x="55342" y="17699"/>
                </a:lnTo>
                <a:lnTo>
                  <a:pt x="55310" y="17490"/>
                </a:lnTo>
                <a:lnTo>
                  <a:pt x="55270" y="17282"/>
                </a:lnTo>
                <a:lnTo>
                  <a:pt x="55222" y="17081"/>
                </a:lnTo>
                <a:lnTo>
                  <a:pt x="55166" y="16881"/>
                </a:lnTo>
                <a:lnTo>
                  <a:pt x="55110" y="16688"/>
                </a:lnTo>
                <a:lnTo>
                  <a:pt x="55046" y="16496"/>
                </a:lnTo>
                <a:lnTo>
                  <a:pt x="54965" y="16311"/>
                </a:lnTo>
                <a:lnTo>
                  <a:pt x="54885" y="16127"/>
                </a:lnTo>
                <a:lnTo>
                  <a:pt x="54797" y="15942"/>
                </a:lnTo>
                <a:lnTo>
                  <a:pt x="54693" y="15773"/>
                </a:lnTo>
                <a:lnTo>
                  <a:pt x="54588" y="15605"/>
                </a:lnTo>
                <a:lnTo>
                  <a:pt x="54468" y="15437"/>
                </a:lnTo>
                <a:lnTo>
                  <a:pt x="54340" y="15276"/>
                </a:lnTo>
                <a:lnTo>
                  <a:pt x="54203" y="15124"/>
                </a:lnTo>
                <a:lnTo>
                  <a:pt x="54051" y="14971"/>
                </a:lnTo>
                <a:lnTo>
                  <a:pt x="53858" y="14803"/>
                </a:lnTo>
                <a:lnTo>
                  <a:pt x="53658" y="14650"/>
                </a:lnTo>
                <a:lnTo>
                  <a:pt x="53449" y="14506"/>
                </a:lnTo>
                <a:lnTo>
                  <a:pt x="53240" y="14378"/>
                </a:lnTo>
                <a:lnTo>
                  <a:pt x="53016" y="14265"/>
                </a:lnTo>
                <a:lnTo>
                  <a:pt x="52791" y="14169"/>
                </a:lnTo>
                <a:lnTo>
                  <a:pt x="52559" y="14081"/>
                </a:lnTo>
                <a:lnTo>
                  <a:pt x="52326" y="14008"/>
                </a:lnTo>
                <a:lnTo>
                  <a:pt x="52085" y="13936"/>
                </a:lnTo>
                <a:lnTo>
                  <a:pt x="51836" y="13880"/>
                </a:lnTo>
                <a:lnTo>
                  <a:pt x="51588" y="13832"/>
                </a:lnTo>
                <a:lnTo>
                  <a:pt x="51339" y="13792"/>
                </a:lnTo>
                <a:lnTo>
                  <a:pt x="51082" y="13760"/>
                </a:lnTo>
                <a:lnTo>
                  <a:pt x="50818" y="13736"/>
                </a:lnTo>
                <a:lnTo>
                  <a:pt x="50561" y="13712"/>
                </a:lnTo>
                <a:lnTo>
                  <a:pt x="50296" y="13696"/>
                </a:lnTo>
                <a:lnTo>
                  <a:pt x="49759" y="13672"/>
                </a:lnTo>
                <a:lnTo>
                  <a:pt x="49221" y="13655"/>
                </a:lnTo>
                <a:lnTo>
                  <a:pt x="48675" y="13639"/>
                </a:lnTo>
                <a:lnTo>
                  <a:pt x="48130" y="13623"/>
                </a:lnTo>
                <a:lnTo>
                  <a:pt x="47592" y="13591"/>
                </a:lnTo>
                <a:lnTo>
                  <a:pt x="47328" y="13567"/>
                </a:lnTo>
                <a:lnTo>
                  <a:pt x="47055" y="13543"/>
                </a:lnTo>
                <a:lnTo>
                  <a:pt x="46798" y="13511"/>
                </a:lnTo>
                <a:lnTo>
                  <a:pt x="46533" y="13463"/>
                </a:lnTo>
                <a:lnTo>
                  <a:pt x="46277" y="13415"/>
                </a:lnTo>
                <a:lnTo>
                  <a:pt x="46020" y="13359"/>
                </a:lnTo>
                <a:lnTo>
                  <a:pt x="45771" y="13294"/>
                </a:lnTo>
                <a:lnTo>
                  <a:pt x="45522" y="13222"/>
                </a:lnTo>
                <a:lnTo>
                  <a:pt x="45282" y="13134"/>
                </a:lnTo>
                <a:lnTo>
                  <a:pt x="45049" y="13046"/>
                </a:lnTo>
                <a:lnTo>
                  <a:pt x="44816" y="12949"/>
                </a:lnTo>
                <a:lnTo>
                  <a:pt x="44584" y="12837"/>
                </a:lnTo>
                <a:lnTo>
                  <a:pt x="44359" y="12725"/>
                </a:lnTo>
                <a:lnTo>
                  <a:pt x="44143" y="12604"/>
                </a:lnTo>
                <a:lnTo>
                  <a:pt x="43926" y="12468"/>
                </a:lnTo>
                <a:lnTo>
                  <a:pt x="43709" y="12332"/>
                </a:lnTo>
                <a:lnTo>
                  <a:pt x="43501" y="12195"/>
                </a:lnTo>
                <a:lnTo>
                  <a:pt x="43292" y="12043"/>
                </a:lnTo>
                <a:lnTo>
                  <a:pt x="43084" y="11890"/>
                </a:lnTo>
                <a:lnTo>
                  <a:pt x="42891" y="11730"/>
                </a:lnTo>
                <a:lnTo>
                  <a:pt x="42690" y="11561"/>
                </a:lnTo>
                <a:lnTo>
                  <a:pt x="42498" y="11393"/>
                </a:lnTo>
                <a:lnTo>
                  <a:pt x="42305" y="11216"/>
                </a:lnTo>
                <a:lnTo>
                  <a:pt x="42121" y="11032"/>
                </a:lnTo>
                <a:lnTo>
                  <a:pt x="41936" y="10847"/>
                </a:lnTo>
                <a:lnTo>
                  <a:pt x="41760" y="10663"/>
                </a:lnTo>
                <a:lnTo>
                  <a:pt x="41407" y="10278"/>
                </a:lnTo>
                <a:lnTo>
                  <a:pt x="41070" y="9877"/>
                </a:lnTo>
                <a:lnTo>
                  <a:pt x="40741" y="9468"/>
                </a:lnTo>
                <a:lnTo>
                  <a:pt x="40428" y="9050"/>
                </a:lnTo>
                <a:lnTo>
                  <a:pt x="40123" y="8625"/>
                </a:lnTo>
                <a:lnTo>
                  <a:pt x="39826" y="8200"/>
                </a:lnTo>
                <a:lnTo>
                  <a:pt x="39537" y="7767"/>
                </a:lnTo>
                <a:lnTo>
                  <a:pt x="39257" y="7333"/>
                </a:lnTo>
                <a:lnTo>
                  <a:pt x="38695" y="6459"/>
                </a:lnTo>
                <a:lnTo>
                  <a:pt x="38125" y="5592"/>
                </a:lnTo>
                <a:lnTo>
                  <a:pt x="37837" y="5159"/>
                </a:lnTo>
                <a:lnTo>
                  <a:pt x="37548" y="4734"/>
                </a:lnTo>
                <a:lnTo>
                  <a:pt x="37243" y="4317"/>
                </a:lnTo>
                <a:lnTo>
                  <a:pt x="36930" y="3908"/>
                </a:lnTo>
                <a:lnTo>
                  <a:pt x="36609" y="3506"/>
                </a:lnTo>
                <a:lnTo>
                  <a:pt x="36280" y="3113"/>
                </a:lnTo>
                <a:lnTo>
                  <a:pt x="36104" y="2929"/>
                </a:lnTo>
                <a:lnTo>
                  <a:pt x="35935" y="2736"/>
                </a:lnTo>
                <a:lnTo>
                  <a:pt x="35759" y="2552"/>
                </a:lnTo>
                <a:lnTo>
                  <a:pt x="35574" y="2375"/>
                </a:lnTo>
                <a:lnTo>
                  <a:pt x="35390" y="2199"/>
                </a:lnTo>
                <a:lnTo>
                  <a:pt x="35197" y="2022"/>
                </a:lnTo>
                <a:lnTo>
                  <a:pt x="35004" y="1862"/>
                </a:lnTo>
                <a:lnTo>
                  <a:pt x="34804" y="1693"/>
                </a:lnTo>
                <a:lnTo>
                  <a:pt x="34595" y="1533"/>
                </a:lnTo>
                <a:lnTo>
                  <a:pt x="34387" y="1380"/>
                </a:lnTo>
                <a:lnTo>
                  <a:pt x="34170" y="1236"/>
                </a:lnTo>
                <a:lnTo>
                  <a:pt x="33945" y="1100"/>
                </a:lnTo>
                <a:lnTo>
                  <a:pt x="33721" y="971"/>
                </a:lnTo>
                <a:lnTo>
                  <a:pt x="33488" y="843"/>
                </a:lnTo>
                <a:lnTo>
                  <a:pt x="33255" y="731"/>
                </a:lnTo>
                <a:lnTo>
                  <a:pt x="33015" y="618"/>
                </a:lnTo>
                <a:lnTo>
                  <a:pt x="32766" y="514"/>
                </a:lnTo>
                <a:lnTo>
                  <a:pt x="32525" y="426"/>
                </a:lnTo>
                <a:lnTo>
                  <a:pt x="32277" y="337"/>
                </a:lnTo>
                <a:lnTo>
                  <a:pt x="32020" y="265"/>
                </a:lnTo>
                <a:lnTo>
                  <a:pt x="31771" y="193"/>
                </a:lnTo>
                <a:lnTo>
                  <a:pt x="31514" y="137"/>
                </a:lnTo>
                <a:lnTo>
                  <a:pt x="31258" y="89"/>
                </a:lnTo>
                <a:lnTo>
                  <a:pt x="31001" y="57"/>
                </a:lnTo>
                <a:lnTo>
                  <a:pt x="30752" y="25"/>
                </a:lnTo>
                <a:lnTo>
                  <a:pt x="30496" y="9"/>
                </a:lnTo>
                <a:lnTo>
                  <a:pt x="30239" y="0"/>
                </a:lnTo>
                <a:close/>
              </a:path>
            </a:pathLst>
          </a:custGeom>
          <a:solidFill>
            <a:srgbClr val="FA7F51">
              <a:alpha val="474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08" name="Google Shape;608;p29"/>
          <p:cNvGrpSpPr/>
          <p:nvPr/>
        </p:nvGrpSpPr>
        <p:grpSpPr>
          <a:xfrm>
            <a:off x="144608" y="3358548"/>
            <a:ext cx="448001" cy="899658"/>
            <a:chOff x="730063" y="3221792"/>
            <a:chExt cx="374928" cy="752915"/>
          </a:xfrm>
        </p:grpSpPr>
        <p:sp>
          <p:nvSpPr>
            <p:cNvPr id="609" name="Google Shape;609;p29"/>
            <p:cNvSpPr/>
            <p:nvPr/>
          </p:nvSpPr>
          <p:spPr>
            <a:xfrm>
              <a:off x="730063" y="3221792"/>
              <a:ext cx="374928" cy="752915"/>
            </a:xfrm>
            <a:custGeom>
              <a:rect b="b" l="l" r="r" t="t"/>
              <a:pathLst>
                <a:path extrusionOk="0" h="31506" w="15689">
                  <a:moveTo>
                    <a:pt x="1" y="1"/>
                  </a:moveTo>
                  <a:lnTo>
                    <a:pt x="1" y="31505"/>
                  </a:lnTo>
                  <a:lnTo>
                    <a:pt x="15689" y="31505"/>
                  </a:lnTo>
                  <a:lnTo>
                    <a:pt x="15689" y="1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29"/>
            <p:cNvSpPr/>
            <p:nvPr/>
          </p:nvSpPr>
          <p:spPr>
            <a:xfrm>
              <a:off x="754343" y="3609601"/>
              <a:ext cx="326607" cy="335354"/>
            </a:xfrm>
            <a:custGeom>
              <a:rect b="b" l="l" r="r" t="t"/>
              <a:pathLst>
                <a:path extrusionOk="0" h="14033" w="13667">
                  <a:moveTo>
                    <a:pt x="1" y="1"/>
                  </a:moveTo>
                  <a:lnTo>
                    <a:pt x="1" y="14033"/>
                  </a:lnTo>
                  <a:lnTo>
                    <a:pt x="13666" y="14033"/>
                  </a:lnTo>
                  <a:lnTo>
                    <a:pt x="13666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29"/>
            <p:cNvSpPr/>
            <p:nvPr/>
          </p:nvSpPr>
          <p:spPr>
            <a:xfrm>
              <a:off x="881860" y="3741515"/>
              <a:ext cx="71334" cy="71549"/>
            </a:xfrm>
            <a:custGeom>
              <a:rect b="b" l="l" r="r" t="t"/>
              <a:pathLst>
                <a:path extrusionOk="0" h="2994" w="2985">
                  <a:moveTo>
                    <a:pt x="1493" y="0"/>
                  </a:moveTo>
                  <a:lnTo>
                    <a:pt x="1346" y="9"/>
                  </a:lnTo>
                  <a:lnTo>
                    <a:pt x="1191" y="28"/>
                  </a:lnTo>
                  <a:lnTo>
                    <a:pt x="1053" y="64"/>
                  </a:lnTo>
                  <a:lnTo>
                    <a:pt x="916" y="119"/>
                  </a:lnTo>
                  <a:lnTo>
                    <a:pt x="779" y="183"/>
                  </a:lnTo>
                  <a:lnTo>
                    <a:pt x="660" y="257"/>
                  </a:lnTo>
                  <a:lnTo>
                    <a:pt x="541" y="339"/>
                  </a:lnTo>
                  <a:lnTo>
                    <a:pt x="440" y="440"/>
                  </a:lnTo>
                  <a:lnTo>
                    <a:pt x="340" y="549"/>
                  </a:lnTo>
                  <a:lnTo>
                    <a:pt x="257" y="659"/>
                  </a:lnTo>
                  <a:lnTo>
                    <a:pt x="184" y="787"/>
                  </a:lnTo>
                  <a:lnTo>
                    <a:pt x="120" y="916"/>
                  </a:lnTo>
                  <a:lnTo>
                    <a:pt x="65" y="1053"/>
                  </a:lnTo>
                  <a:lnTo>
                    <a:pt x="28" y="1190"/>
                  </a:lnTo>
                  <a:lnTo>
                    <a:pt x="10" y="1346"/>
                  </a:lnTo>
                  <a:lnTo>
                    <a:pt x="1" y="1492"/>
                  </a:lnTo>
                  <a:lnTo>
                    <a:pt x="10" y="1648"/>
                  </a:lnTo>
                  <a:lnTo>
                    <a:pt x="28" y="1794"/>
                  </a:lnTo>
                  <a:lnTo>
                    <a:pt x="65" y="1941"/>
                  </a:lnTo>
                  <a:lnTo>
                    <a:pt x="120" y="2078"/>
                  </a:lnTo>
                  <a:lnTo>
                    <a:pt x="184" y="2206"/>
                  </a:lnTo>
                  <a:lnTo>
                    <a:pt x="257" y="2334"/>
                  </a:lnTo>
                  <a:lnTo>
                    <a:pt x="340" y="2444"/>
                  </a:lnTo>
                  <a:lnTo>
                    <a:pt x="440" y="2554"/>
                  </a:lnTo>
                  <a:lnTo>
                    <a:pt x="541" y="2645"/>
                  </a:lnTo>
                  <a:lnTo>
                    <a:pt x="660" y="2737"/>
                  </a:lnTo>
                  <a:lnTo>
                    <a:pt x="779" y="2810"/>
                  </a:lnTo>
                  <a:lnTo>
                    <a:pt x="916" y="2874"/>
                  </a:lnTo>
                  <a:lnTo>
                    <a:pt x="1053" y="2920"/>
                  </a:lnTo>
                  <a:lnTo>
                    <a:pt x="1191" y="2957"/>
                  </a:lnTo>
                  <a:lnTo>
                    <a:pt x="1346" y="2984"/>
                  </a:lnTo>
                  <a:lnTo>
                    <a:pt x="1493" y="2993"/>
                  </a:lnTo>
                  <a:lnTo>
                    <a:pt x="1648" y="2984"/>
                  </a:lnTo>
                  <a:lnTo>
                    <a:pt x="1795" y="2957"/>
                  </a:lnTo>
                  <a:lnTo>
                    <a:pt x="1941" y="2920"/>
                  </a:lnTo>
                  <a:lnTo>
                    <a:pt x="2079" y="2874"/>
                  </a:lnTo>
                  <a:lnTo>
                    <a:pt x="2207" y="2810"/>
                  </a:lnTo>
                  <a:lnTo>
                    <a:pt x="2326" y="2737"/>
                  </a:lnTo>
                  <a:lnTo>
                    <a:pt x="2445" y="2645"/>
                  </a:lnTo>
                  <a:lnTo>
                    <a:pt x="2555" y="2554"/>
                  </a:lnTo>
                  <a:lnTo>
                    <a:pt x="2646" y="2444"/>
                  </a:lnTo>
                  <a:lnTo>
                    <a:pt x="2738" y="2334"/>
                  </a:lnTo>
                  <a:lnTo>
                    <a:pt x="2811" y="2206"/>
                  </a:lnTo>
                  <a:lnTo>
                    <a:pt x="2875" y="2078"/>
                  </a:lnTo>
                  <a:lnTo>
                    <a:pt x="2921" y="1941"/>
                  </a:lnTo>
                  <a:lnTo>
                    <a:pt x="2957" y="1794"/>
                  </a:lnTo>
                  <a:lnTo>
                    <a:pt x="2985" y="1648"/>
                  </a:lnTo>
                  <a:lnTo>
                    <a:pt x="2985" y="1492"/>
                  </a:lnTo>
                  <a:lnTo>
                    <a:pt x="2985" y="1346"/>
                  </a:lnTo>
                  <a:lnTo>
                    <a:pt x="2957" y="1190"/>
                  </a:lnTo>
                  <a:lnTo>
                    <a:pt x="2921" y="1053"/>
                  </a:lnTo>
                  <a:lnTo>
                    <a:pt x="2875" y="916"/>
                  </a:lnTo>
                  <a:lnTo>
                    <a:pt x="2811" y="787"/>
                  </a:lnTo>
                  <a:lnTo>
                    <a:pt x="2738" y="659"/>
                  </a:lnTo>
                  <a:lnTo>
                    <a:pt x="2646" y="549"/>
                  </a:lnTo>
                  <a:lnTo>
                    <a:pt x="2555" y="440"/>
                  </a:lnTo>
                  <a:lnTo>
                    <a:pt x="2445" y="339"/>
                  </a:lnTo>
                  <a:lnTo>
                    <a:pt x="2326" y="257"/>
                  </a:lnTo>
                  <a:lnTo>
                    <a:pt x="2207" y="183"/>
                  </a:lnTo>
                  <a:lnTo>
                    <a:pt x="2079" y="119"/>
                  </a:lnTo>
                  <a:lnTo>
                    <a:pt x="1941" y="64"/>
                  </a:lnTo>
                  <a:lnTo>
                    <a:pt x="1795" y="28"/>
                  </a:lnTo>
                  <a:lnTo>
                    <a:pt x="1648" y="9"/>
                  </a:lnTo>
                  <a:lnTo>
                    <a:pt x="1493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29"/>
            <p:cNvSpPr/>
            <p:nvPr/>
          </p:nvSpPr>
          <p:spPr>
            <a:xfrm>
              <a:off x="754343" y="3246741"/>
              <a:ext cx="326607" cy="335115"/>
            </a:xfrm>
            <a:custGeom>
              <a:rect b="b" l="l" r="r" t="t"/>
              <a:pathLst>
                <a:path extrusionOk="0" h="14023" w="13667">
                  <a:moveTo>
                    <a:pt x="1" y="0"/>
                  </a:moveTo>
                  <a:lnTo>
                    <a:pt x="1" y="14023"/>
                  </a:lnTo>
                  <a:lnTo>
                    <a:pt x="13666" y="14023"/>
                  </a:lnTo>
                  <a:lnTo>
                    <a:pt x="13666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29"/>
            <p:cNvSpPr/>
            <p:nvPr/>
          </p:nvSpPr>
          <p:spPr>
            <a:xfrm>
              <a:off x="791097" y="3485143"/>
              <a:ext cx="71549" cy="71549"/>
            </a:xfrm>
            <a:custGeom>
              <a:rect b="b" l="l" r="r" t="t"/>
              <a:pathLst>
                <a:path extrusionOk="0" h="2994" w="2994">
                  <a:moveTo>
                    <a:pt x="1492" y="1"/>
                  </a:moveTo>
                  <a:lnTo>
                    <a:pt x="1346" y="10"/>
                  </a:lnTo>
                  <a:lnTo>
                    <a:pt x="1190" y="28"/>
                  </a:lnTo>
                  <a:lnTo>
                    <a:pt x="1053" y="65"/>
                  </a:lnTo>
                  <a:lnTo>
                    <a:pt x="916" y="120"/>
                  </a:lnTo>
                  <a:lnTo>
                    <a:pt x="787" y="184"/>
                  </a:lnTo>
                  <a:lnTo>
                    <a:pt x="659" y="257"/>
                  </a:lnTo>
                  <a:lnTo>
                    <a:pt x="540" y="340"/>
                  </a:lnTo>
                  <a:lnTo>
                    <a:pt x="440" y="440"/>
                  </a:lnTo>
                  <a:lnTo>
                    <a:pt x="339" y="541"/>
                  </a:lnTo>
                  <a:lnTo>
                    <a:pt x="257" y="660"/>
                  </a:lnTo>
                  <a:lnTo>
                    <a:pt x="183" y="779"/>
                  </a:lnTo>
                  <a:lnTo>
                    <a:pt x="119" y="916"/>
                  </a:lnTo>
                  <a:lnTo>
                    <a:pt x="64" y="1053"/>
                  </a:lnTo>
                  <a:lnTo>
                    <a:pt x="28" y="1191"/>
                  </a:lnTo>
                  <a:lnTo>
                    <a:pt x="9" y="1346"/>
                  </a:lnTo>
                  <a:lnTo>
                    <a:pt x="0" y="1493"/>
                  </a:lnTo>
                  <a:lnTo>
                    <a:pt x="9" y="1648"/>
                  </a:lnTo>
                  <a:lnTo>
                    <a:pt x="28" y="1795"/>
                  </a:lnTo>
                  <a:lnTo>
                    <a:pt x="64" y="1941"/>
                  </a:lnTo>
                  <a:lnTo>
                    <a:pt x="119" y="2079"/>
                  </a:lnTo>
                  <a:lnTo>
                    <a:pt x="183" y="2207"/>
                  </a:lnTo>
                  <a:lnTo>
                    <a:pt x="257" y="2335"/>
                  </a:lnTo>
                  <a:lnTo>
                    <a:pt x="339" y="2445"/>
                  </a:lnTo>
                  <a:lnTo>
                    <a:pt x="440" y="2555"/>
                  </a:lnTo>
                  <a:lnTo>
                    <a:pt x="540" y="2646"/>
                  </a:lnTo>
                  <a:lnTo>
                    <a:pt x="659" y="2738"/>
                  </a:lnTo>
                  <a:lnTo>
                    <a:pt x="787" y="2811"/>
                  </a:lnTo>
                  <a:lnTo>
                    <a:pt x="916" y="2875"/>
                  </a:lnTo>
                  <a:lnTo>
                    <a:pt x="1053" y="2921"/>
                  </a:lnTo>
                  <a:lnTo>
                    <a:pt x="1190" y="2957"/>
                  </a:lnTo>
                  <a:lnTo>
                    <a:pt x="1346" y="2985"/>
                  </a:lnTo>
                  <a:lnTo>
                    <a:pt x="1492" y="2994"/>
                  </a:lnTo>
                  <a:lnTo>
                    <a:pt x="1648" y="2985"/>
                  </a:lnTo>
                  <a:lnTo>
                    <a:pt x="1794" y="2957"/>
                  </a:lnTo>
                  <a:lnTo>
                    <a:pt x="1941" y="2921"/>
                  </a:lnTo>
                  <a:lnTo>
                    <a:pt x="2078" y="2875"/>
                  </a:lnTo>
                  <a:lnTo>
                    <a:pt x="2206" y="2811"/>
                  </a:lnTo>
                  <a:lnTo>
                    <a:pt x="2334" y="2738"/>
                  </a:lnTo>
                  <a:lnTo>
                    <a:pt x="2444" y="2646"/>
                  </a:lnTo>
                  <a:lnTo>
                    <a:pt x="2554" y="2555"/>
                  </a:lnTo>
                  <a:lnTo>
                    <a:pt x="2646" y="2445"/>
                  </a:lnTo>
                  <a:lnTo>
                    <a:pt x="2737" y="2335"/>
                  </a:lnTo>
                  <a:lnTo>
                    <a:pt x="2810" y="2207"/>
                  </a:lnTo>
                  <a:lnTo>
                    <a:pt x="2874" y="2079"/>
                  </a:lnTo>
                  <a:lnTo>
                    <a:pt x="2920" y="1941"/>
                  </a:lnTo>
                  <a:lnTo>
                    <a:pt x="2957" y="1795"/>
                  </a:lnTo>
                  <a:lnTo>
                    <a:pt x="2984" y="1648"/>
                  </a:lnTo>
                  <a:lnTo>
                    <a:pt x="2993" y="1493"/>
                  </a:lnTo>
                  <a:lnTo>
                    <a:pt x="2984" y="1346"/>
                  </a:lnTo>
                  <a:lnTo>
                    <a:pt x="2957" y="1191"/>
                  </a:lnTo>
                  <a:lnTo>
                    <a:pt x="2920" y="1053"/>
                  </a:lnTo>
                  <a:lnTo>
                    <a:pt x="2874" y="916"/>
                  </a:lnTo>
                  <a:lnTo>
                    <a:pt x="2810" y="779"/>
                  </a:lnTo>
                  <a:lnTo>
                    <a:pt x="2737" y="660"/>
                  </a:lnTo>
                  <a:lnTo>
                    <a:pt x="2646" y="541"/>
                  </a:lnTo>
                  <a:lnTo>
                    <a:pt x="2554" y="440"/>
                  </a:lnTo>
                  <a:lnTo>
                    <a:pt x="2444" y="340"/>
                  </a:lnTo>
                  <a:lnTo>
                    <a:pt x="2334" y="257"/>
                  </a:lnTo>
                  <a:lnTo>
                    <a:pt x="2206" y="184"/>
                  </a:lnTo>
                  <a:lnTo>
                    <a:pt x="2078" y="120"/>
                  </a:lnTo>
                  <a:lnTo>
                    <a:pt x="1941" y="65"/>
                  </a:lnTo>
                  <a:lnTo>
                    <a:pt x="1794" y="28"/>
                  </a:lnTo>
                  <a:lnTo>
                    <a:pt x="1648" y="10"/>
                  </a:lnTo>
                  <a:lnTo>
                    <a:pt x="1492" y="1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29"/>
            <p:cNvSpPr/>
            <p:nvPr/>
          </p:nvSpPr>
          <p:spPr>
            <a:xfrm>
              <a:off x="791097" y="3378632"/>
              <a:ext cx="71549" cy="71334"/>
            </a:xfrm>
            <a:custGeom>
              <a:rect b="b" l="l" r="r" t="t"/>
              <a:pathLst>
                <a:path extrusionOk="0" h="2985" w="2994">
                  <a:moveTo>
                    <a:pt x="1346" y="0"/>
                  </a:moveTo>
                  <a:lnTo>
                    <a:pt x="1190" y="28"/>
                  </a:lnTo>
                  <a:lnTo>
                    <a:pt x="1053" y="64"/>
                  </a:lnTo>
                  <a:lnTo>
                    <a:pt x="916" y="110"/>
                  </a:lnTo>
                  <a:lnTo>
                    <a:pt x="787" y="174"/>
                  </a:lnTo>
                  <a:lnTo>
                    <a:pt x="659" y="257"/>
                  </a:lnTo>
                  <a:lnTo>
                    <a:pt x="540" y="339"/>
                  </a:lnTo>
                  <a:lnTo>
                    <a:pt x="440" y="431"/>
                  </a:lnTo>
                  <a:lnTo>
                    <a:pt x="339" y="540"/>
                  </a:lnTo>
                  <a:lnTo>
                    <a:pt x="257" y="659"/>
                  </a:lnTo>
                  <a:lnTo>
                    <a:pt x="183" y="778"/>
                  </a:lnTo>
                  <a:lnTo>
                    <a:pt x="119" y="907"/>
                  </a:lnTo>
                  <a:lnTo>
                    <a:pt x="64" y="1044"/>
                  </a:lnTo>
                  <a:lnTo>
                    <a:pt x="28" y="1190"/>
                  </a:lnTo>
                  <a:lnTo>
                    <a:pt x="9" y="1337"/>
                  </a:lnTo>
                  <a:lnTo>
                    <a:pt x="0" y="1492"/>
                  </a:lnTo>
                  <a:lnTo>
                    <a:pt x="9" y="1648"/>
                  </a:lnTo>
                  <a:lnTo>
                    <a:pt x="28" y="1794"/>
                  </a:lnTo>
                  <a:lnTo>
                    <a:pt x="64" y="1932"/>
                  </a:lnTo>
                  <a:lnTo>
                    <a:pt x="119" y="2069"/>
                  </a:lnTo>
                  <a:lnTo>
                    <a:pt x="183" y="2206"/>
                  </a:lnTo>
                  <a:lnTo>
                    <a:pt x="257" y="2325"/>
                  </a:lnTo>
                  <a:lnTo>
                    <a:pt x="339" y="2444"/>
                  </a:lnTo>
                  <a:lnTo>
                    <a:pt x="440" y="2545"/>
                  </a:lnTo>
                  <a:lnTo>
                    <a:pt x="540" y="2646"/>
                  </a:lnTo>
                  <a:lnTo>
                    <a:pt x="659" y="2728"/>
                  </a:lnTo>
                  <a:lnTo>
                    <a:pt x="787" y="2801"/>
                  </a:lnTo>
                  <a:lnTo>
                    <a:pt x="916" y="2865"/>
                  </a:lnTo>
                  <a:lnTo>
                    <a:pt x="1053" y="2920"/>
                  </a:lnTo>
                  <a:lnTo>
                    <a:pt x="1190" y="2957"/>
                  </a:lnTo>
                  <a:lnTo>
                    <a:pt x="1346" y="2975"/>
                  </a:lnTo>
                  <a:lnTo>
                    <a:pt x="1492" y="2984"/>
                  </a:lnTo>
                  <a:lnTo>
                    <a:pt x="1648" y="2975"/>
                  </a:lnTo>
                  <a:lnTo>
                    <a:pt x="1794" y="2957"/>
                  </a:lnTo>
                  <a:lnTo>
                    <a:pt x="1941" y="2920"/>
                  </a:lnTo>
                  <a:lnTo>
                    <a:pt x="2078" y="2865"/>
                  </a:lnTo>
                  <a:lnTo>
                    <a:pt x="2206" y="2801"/>
                  </a:lnTo>
                  <a:lnTo>
                    <a:pt x="2334" y="2728"/>
                  </a:lnTo>
                  <a:lnTo>
                    <a:pt x="2444" y="2646"/>
                  </a:lnTo>
                  <a:lnTo>
                    <a:pt x="2554" y="2545"/>
                  </a:lnTo>
                  <a:lnTo>
                    <a:pt x="2646" y="2444"/>
                  </a:lnTo>
                  <a:lnTo>
                    <a:pt x="2737" y="2325"/>
                  </a:lnTo>
                  <a:lnTo>
                    <a:pt x="2810" y="2206"/>
                  </a:lnTo>
                  <a:lnTo>
                    <a:pt x="2874" y="2069"/>
                  </a:lnTo>
                  <a:lnTo>
                    <a:pt x="2920" y="1932"/>
                  </a:lnTo>
                  <a:lnTo>
                    <a:pt x="2957" y="1794"/>
                  </a:lnTo>
                  <a:lnTo>
                    <a:pt x="2984" y="1648"/>
                  </a:lnTo>
                  <a:lnTo>
                    <a:pt x="2993" y="1492"/>
                  </a:lnTo>
                  <a:lnTo>
                    <a:pt x="2984" y="1337"/>
                  </a:lnTo>
                  <a:lnTo>
                    <a:pt x="2957" y="1190"/>
                  </a:lnTo>
                  <a:lnTo>
                    <a:pt x="2920" y="1044"/>
                  </a:lnTo>
                  <a:lnTo>
                    <a:pt x="2874" y="907"/>
                  </a:lnTo>
                  <a:lnTo>
                    <a:pt x="2810" y="778"/>
                  </a:lnTo>
                  <a:lnTo>
                    <a:pt x="2737" y="659"/>
                  </a:lnTo>
                  <a:lnTo>
                    <a:pt x="2646" y="540"/>
                  </a:lnTo>
                  <a:lnTo>
                    <a:pt x="2554" y="431"/>
                  </a:lnTo>
                  <a:lnTo>
                    <a:pt x="2444" y="339"/>
                  </a:lnTo>
                  <a:lnTo>
                    <a:pt x="2334" y="257"/>
                  </a:lnTo>
                  <a:lnTo>
                    <a:pt x="2206" y="174"/>
                  </a:lnTo>
                  <a:lnTo>
                    <a:pt x="2078" y="110"/>
                  </a:lnTo>
                  <a:lnTo>
                    <a:pt x="1941" y="64"/>
                  </a:lnTo>
                  <a:lnTo>
                    <a:pt x="1794" y="28"/>
                  </a:lnTo>
                  <a:lnTo>
                    <a:pt x="1648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29"/>
            <p:cNvSpPr/>
            <p:nvPr/>
          </p:nvSpPr>
          <p:spPr>
            <a:xfrm>
              <a:off x="791097" y="3271881"/>
              <a:ext cx="71549" cy="71549"/>
            </a:xfrm>
            <a:custGeom>
              <a:rect b="b" l="l" r="r" t="t"/>
              <a:pathLst>
                <a:path extrusionOk="0" h="2994" w="2994">
                  <a:moveTo>
                    <a:pt x="1492" y="1"/>
                  </a:moveTo>
                  <a:lnTo>
                    <a:pt x="1346" y="10"/>
                  </a:lnTo>
                  <a:lnTo>
                    <a:pt x="1190" y="37"/>
                  </a:lnTo>
                  <a:lnTo>
                    <a:pt x="1053" y="74"/>
                  </a:lnTo>
                  <a:lnTo>
                    <a:pt x="916" y="120"/>
                  </a:lnTo>
                  <a:lnTo>
                    <a:pt x="787" y="184"/>
                  </a:lnTo>
                  <a:lnTo>
                    <a:pt x="659" y="257"/>
                  </a:lnTo>
                  <a:lnTo>
                    <a:pt x="540" y="339"/>
                  </a:lnTo>
                  <a:lnTo>
                    <a:pt x="440" y="440"/>
                  </a:lnTo>
                  <a:lnTo>
                    <a:pt x="339" y="550"/>
                  </a:lnTo>
                  <a:lnTo>
                    <a:pt x="257" y="660"/>
                  </a:lnTo>
                  <a:lnTo>
                    <a:pt x="183" y="788"/>
                  </a:lnTo>
                  <a:lnTo>
                    <a:pt x="119" y="916"/>
                  </a:lnTo>
                  <a:lnTo>
                    <a:pt x="64" y="1053"/>
                  </a:lnTo>
                  <a:lnTo>
                    <a:pt x="28" y="1200"/>
                  </a:lnTo>
                  <a:lnTo>
                    <a:pt x="9" y="1346"/>
                  </a:lnTo>
                  <a:lnTo>
                    <a:pt x="0" y="1493"/>
                  </a:lnTo>
                  <a:lnTo>
                    <a:pt x="9" y="1648"/>
                  </a:lnTo>
                  <a:lnTo>
                    <a:pt x="28" y="1795"/>
                  </a:lnTo>
                  <a:lnTo>
                    <a:pt x="64" y="1941"/>
                  </a:lnTo>
                  <a:lnTo>
                    <a:pt x="119" y="2078"/>
                  </a:lnTo>
                  <a:lnTo>
                    <a:pt x="183" y="2207"/>
                  </a:lnTo>
                  <a:lnTo>
                    <a:pt x="257" y="2335"/>
                  </a:lnTo>
                  <a:lnTo>
                    <a:pt x="339" y="2445"/>
                  </a:lnTo>
                  <a:lnTo>
                    <a:pt x="440" y="2554"/>
                  </a:lnTo>
                  <a:lnTo>
                    <a:pt x="540" y="2646"/>
                  </a:lnTo>
                  <a:lnTo>
                    <a:pt x="659" y="2737"/>
                  </a:lnTo>
                  <a:lnTo>
                    <a:pt x="787" y="2811"/>
                  </a:lnTo>
                  <a:lnTo>
                    <a:pt x="916" y="2875"/>
                  </a:lnTo>
                  <a:lnTo>
                    <a:pt x="1053" y="2921"/>
                  </a:lnTo>
                  <a:lnTo>
                    <a:pt x="1190" y="2957"/>
                  </a:lnTo>
                  <a:lnTo>
                    <a:pt x="1346" y="2985"/>
                  </a:lnTo>
                  <a:lnTo>
                    <a:pt x="1492" y="2994"/>
                  </a:lnTo>
                  <a:lnTo>
                    <a:pt x="1648" y="2985"/>
                  </a:lnTo>
                  <a:lnTo>
                    <a:pt x="1794" y="2957"/>
                  </a:lnTo>
                  <a:lnTo>
                    <a:pt x="1941" y="2921"/>
                  </a:lnTo>
                  <a:lnTo>
                    <a:pt x="2078" y="2875"/>
                  </a:lnTo>
                  <a:lnTo>
                    <a:pt x="2206" y="2811"/>
                  </a:lnTo>
                  <a:lnTo>
                    <a:pt x="2334" y="2737"/>
                  </a:lnTo>
                  <a:lnTo>
                    <a:pt x="2444" y="2646"/>
                  </a:lnTo>
                  <a:lnTo>
                    <a:pt x="2554" y="2554"/>
                  </a:lnTo>
                  <a:lnTo>
                    <a:pt x="2646" y="2445"/>
                  </a:lnTo>
                  <a:lnTo>
                    <a:pt x="2737" y="2335"/>
                  </a:lnTo>
                  <a:lnTo>
                    <a:pt x="2810" y="2207"/>
                  </a:lnTo>
                  <a:lnTo>
                    <a:pt x="2874" y="2078"/>
                  </a:lnTo>
                  <a:lnTo>
                    <a:pt x="2920" y="1941"/>
                  </a:lnTo>
                  <a:lnTo>
                    <a:pt x="2957" y="1795"/>
                  </a:lnTo>
                  <a:lnTo>
                    <a:pt x="2984" y="1648"/>
                  </a:lnTo>
                  <a:lnTo>
                    <a:pt x="2993" y="1493"/>
                  </a:lnTo>
                  <a:lnTo>
                    <a:pt x="2984" y="1346"/>
                  </a:lnTo>
                  <a:lnTo>
                    <a:pt x="2957" y="1200"/>
                  </a:lnTo>
                  <a:lnTo>
                    <a:pt x="2920" y="1053"/>
                  </a:lnTo>
                  <a:lnTo>
                    <a:pt x="2874" y="916"/>
                  </a:lnTo>
                  <a:lnTo>
                    <a:pt x="2810" y="788"/>
                  </a:lnTo>
                  <a:lnTo>
                    <a:pt x="2737" y="660"/>
                  </a:lnTo>
                  <a:lnTo>
                    <a:pt x="2646" y="550"/>
                  </a:lnTo>
                  <a:lnTo>
                    <a:pt x="2554" y="440"/>
                  </a:lnTo>
                  <a:lnTo>
                    <a:pt x="2444" y="339"/>
                  </a:lnTo>
                  <a:lnTo>
                    <a:pt x="2334" y="257"/>
                  </a:lnTo>
                  <a:lnTo>
                    <a:pt x="2206" y="184"/>
                  </a:lnTo>
                  <a:lnTo>
                    <a:pt x="2078" y="120"/>
                  </a:lnTo>
                  <a:lnTo>
                    <a:pt x="1941" y="74"/>
                  </a:lnTo>
                  <a:lnTo>
                    <a:pt x="1794" y="37"/>
                  </a:lnTo>
                  <a:lnTo>
                    <a:pt x="1648" y="10"/>
                  </a:lnTo>
                  <a:lnTo>
                    <a:pt x="1492" y="1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29"/>
            <p:cNvSpPr/>
            <p:nvPr/>
          </p:nvSpPr>
          <p:spPr>
            <a:xfrm>
              <a:off x="972646" y="3485143"/>
              <a:ext cx="71334" cy="71549"/>
            </a:xfrm>
            <a:custGeom>
              <a:rect b="b" l="l" r="r" t="t"/>
              <a:pathLst>
                <a:path extrusionOk="0" h="2994" w="2985">
                  <a:moveTo>
                    <a:pt x="1492" y="1"/>
                  </a:moveTo>
                  <a:lnTo>
                    <a:pt x="1337" y="10"/>
                  </a:lnTo>
                  <a:lnTo>
                    <a:pt x="1190" y="28"/>
                  </a:lnTo>
                  <a:lnTo>
                    <a:pt x="1053" y="65"/>
                  </a:lnTo>
                  <a:lnTo>
                    <a:pt x="916" y="120"/>
                  </a:lnTo>
                  <a:lnTo>
                    <a:pt x="778" y="184"/>
                  </a:lnTo>
                  <a:lnTo>
                    <a:pt x="659" y="257"/>
                  </a:lnTo>
                  <a:lnTo>
                    <a:pt x="540" y="340"/>
                  </a:lnTo>
                  <a:lnTo>
                    <a:pt x="440" y="440"/>
                  </a:lnTo>
                  <a:lnTo>
                    <a:pt x="339" y="541"/>
                  </a:lnTo>
                  <a:lnTo>
                    <a:pt x="257" y="660"/>
                  </a:lnTo>
                  <a:lnTo>
                    <a:pt x="183" y="779"/>
                  </a:lnTo>
                  <a:lnTo>
                    <a:pt x="119" y="916"/>
                  </a:lnTo>
                  <a:lnTo>
                    <a:pt x="64" y="1053"/>
                  </a:lnTo>
                  <a:lnTo>
                    <a:pt x="28" y="1191"/>
                  </a:lnTo>
                  <a:lnTo>
                    <a:pt x="10" y="1346"/>
                  </a:lnTo>
                  <a:lnTo>
                    <a:pt x="0" y="1493"/>
                  </a:lnTo>
                  <a:lnTo>
                    <a:pt x="10" y="1648"/>
                  </a:lnTo>
                  <a:lnTo>
                    <a:pt x="28" y="1795"/>
                  </a:lnTo>
                  <a:lnTo>
                    <a:pt x="64" y="1941"/>
                  </a:lnTo>
                  <a:lnTo>
                    <a:pt x="119" y="2079"/>
                  </a:lnTo>
                  <a:lnTo>
                    <a:pt x="183" y="2207"/>
                  </a:lnTo>
                  <a:lnTo>
                    <a:pt x="257" y="2335"/>
                  </a:lnTo>
                  <a:lnTo>
                    <a:pt x="339" y="2445"/>
                  </a:lnTo>
                  <a:lnTo>
                    <a:pt x="440" y="2555"/>
                  </a:lnTo>
                  <a:lnTo>
                    <a:pt x="540" y="2646"/>
                  </a:lnTo>
                  <a:lnTo>
                    <a:pt x="659" y="2738"/>
                  </a:lnTo>
                  <a:lnTo>
                    <a:pt x="778" y="2811"/>
                  </a:lnTo>
                  <a:lnTo>
                    <a:pt x="916" y="2875"/>
                  </a:lnTo>
                  <a:lnTo>
                    <a:pt x="1053" y="2921"/>
                  </a:lnTo>
                  <a:lnTo>
                    <a:pt x="1190" y="2957"/>
                  </a:lnTo>
                  <a:lnTo>
                    <a:pt x="1337" y="2985"/>
                  </a:lnTo>
                  <a:lnTo>
                    <a:pt x="1492" y="2994"/>
                  </a:lnTo>
                  <a:lnTo>
                    <a:pt x="1648" y="2985"/>
                  </a:lnTo>
                  <a:lnTo>
                    <a:pt x="1794" y="2957"/>
                  </a:lnTo>
                  <a:lnTo>
                    <a:pt x="1941" y="2921"/>
                  </a:lnTo>
                  <a:lnTo>
                    <a:pt x="2078" y="2875"/>
                  </a:lnTo>
                  <a:lnTo>
                    <a:pt x="2206" y="2811"/>
                  </a:lnTo>
                  <a:lnTo>
                    <a:pt x="2325" y="2738"/>
                  </a:lnTo>
                  <a:lnTo>
                    <a:pt x="2444" y="2646"/>
                  </a:lnTo>
                  <a:lnTo>
                    <a:pt x="2545" y="2555"/>
                  </a:lnTo>
                  <a:lnTo>
                    <a:pt x="2646" y="2445"/>
                  </a:lnTo>
                  <a:lnTo>
                    <a:pt x="2728" y="2335"/>
                  </a:lnTo>
                  <a:lnTo>
                    <a:pt x="2810" y="2207"/>
                  </a:lnTo>
                  <a:lnTo>
                    <a:pt x="2865" y="2079"/>
                  </a:lnTo>
                  <a:lnTo>
                    <a:pt x="2920" y="1941"/>
                  </a:lnTo>
                  <a:lnTo>
                    <a:pt x="2957" y="1795"/>
                  </a:lnTo>
                  <a:lnTo>
                    <a:pt x="2975" y="1648"/>
                  </a:lnTo>
                  <a:lnTo>
                    <a:pt x="2984" y="1493"/>
                  </a:lnTo>
                  <a:lnTo>
                    <a:pt x="2975" y="1346"/>
                  </a:lnTo>
                  <a:lnTo>
                    <a:pt x="2957" y="1191"/>
                  </a:lnTo>
                  <a:lnTo>
                    <a:pt x="2920" y="1053"/>
                  </a:lnTo>
                  <a:lnTo>
                    <a:pt x="2865" y="916"/>
                  </a:lnTo>
                  <a:lnTo>
                    <a:pt x="2810" y="779"/>
                  </a:lnTo>
                  <a:lnTo>
                    <a:pt x="2728" y="660"/>
                  </a:lnTo>
                  <a:lnTo>
                    <a:pt x="2646" y="541"/>
                  </a:lnTo>
                  <a:lnTo>
                    <a:pt x="2545" y="440"/>
                  </a:lnTo>
                  <a:lnTo>
                    <a:pt x="2444" y="340"/>
                  </a:lnTo>
                  <a:lnTo>
                    <a:pt x="2325" y="257"/>
                  </a:lnTo>
                  <a:lnTo>
                    <a:pt x="2206" y="184"/>
                  </a:lnTo>
                  <a:lnTo>
                    <a:pt x="2078" y="120"/>
                  </a:lnTo>
                  <a:lnTo>
                    <a:pt x="1941" y="65"/>
                  </a:lnTo>
                  <a:lnTo>
                    <a:pt x="1794" y="28"/>
                  </a:lnTo>
                  <a:lnTo>
                    <a:pt x="1648" y="10"/>
                  </a:lnTo>
                  <a:lnTo>
                    <a:pt x="1492" y="1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29"/>
            <p:cNvSpPr/>
            <p:nvPr/>
          </p:nvSpPr>
          <p:spPr>
            <a:xfrm>
              <a:off x="972646" y="3378632"/>
              <a:ext cx="71334" cy="71334"/>
            </a:xfrm>
            <a:custGeom>
              <a:rect b="b" l="l" r="r" t="t"/>
              <a:pathLst>
                <a:path extrusionOk="0" h="2985" w="2985">
                  <a:moveTo>
                    <a:pt x="1337" y="0"/>
                  </a:moveTo>
                  <a:lnTo>
                    <a:pt x="1190" y="28"/>
                  </a:lnTo>
                  <a:lnTo>
                    <a:pt x="1053" y="64"/>
                  </a:lnTo>
                  <a:lnTo>
                    <a:pt x="916" y="110"/>
                  </a:lnTo>
                  <a:lnTo>
                    <a:pt x="778" y="174"/>
                  </a:lnTo>
                  <a:lnTo>
                    <a:pt x="659" y="257"/>
                  </a:lnTo>
                  <a:lnTo>
                    <a:pt x="540" y="339"/>
                  </a:lnTo>
                  <a:lnTo>
                    <a:pt x="440" y="431"/>
                  </a:lnTo>
                  <a:lnTo>
                    <a:pt x="339" y="540"/>
                  </a:lnTo>
                  <a:lnTo>
                    <a:pt x="257" y="659"/>
                  </a:lnTo>
                  <a:lnTo>
                    <a:pt x="183" y="778"/>
                  </a:lnTo>
                  <a:lnTo>
                    <a:pt x="119" y="907"/>
                  </a:lnTo>
                  <a:lnTo>
                    <a:pt x="64" y="1044"/>
                  </a:lnTo>
                  <a:lnTo>
                    <a:pt x="28" y="1190"/>
                  </a:lnTo>
                  <a:lnTo>
                    <a:pt x="10" y="1337"/>
                  </a:lnTo>
                  <a:lnTo>
                    <a:pt x="0" y="1492"/>
                  </a:lnTo>
                  <a:lnTo>
                    <a:pt x="10" y="1648"/>
                  </a:lnTo>
                  <a:lnTo>
                    <a:pt x="28" y="1794"/>
                  </a:lnTo>
                  <a:lnTo>
                    <a:pt x="64" y="1932"/>
                  </a:lnTo>
                  <a:lnTo>
                    <a:pt x="119" y="2069"/>
                  </a:lnTo>
                  <a:lnTo>
                    <a:pt x="183" y="2206"/>
                  </a:lnTo>
                  <a:lnTo>
                    <a:pt x="257" y="2325"/>
                  </a:lnTo>
                  <a:lnTo>
                    <a:pt x="339" y="2444"/>
                  </a:lnTo>
                  <a:lnTo>
                    <a:pt x="440" y="2545"/>
                  </a:lnTo>
                  <a:lnTo>
                    <a:pt x="540" y="2646"/>
                  </a:lnTo>
                  <a:lnTo>
                    <a:pt x="659" y="2728"/>
                  </a:lnTo>
                  <a:lnTo>
                    <a:pt x="778" y="2801"/>
                  </a:lnTo>
                  <a:lnTo>
                    <a:pt x="916" y="2865"/>
                  </a:lnTo>
                  <a:lnTo>
                    <a:pt x="1053" y="2920"/>
                  </a:lnTo>
                  <a:lnTo>
                    <a:pt x="1190" y="2957"/>
                  </a:lnTo>
                  <a:lnTo>
                    <a:pt x="1337" y="2975"/>
                  </a:lnTo>
                  <a:lnTo>
                    <a:pt x="1492" y="2984"/>
                  </a:lnTo>
                  <a:lnTo>
                    <a:pt x="1648" y="2975"/>
                  </a:lnTo>
                  <a:lnTo>
                    <a:pt x="1794" y="2957"/>
                  </a:lnTo>
                  <a:lnTo>
                    <a:pt x="1941" y="2920"/>
                  </a:lnTo>
                  <a:lnTo>
                    <a:pt x="2078" y="2865"/>
                  </a:lnTo>
                  <a:lnTo>
                    <a:pt x="2206" y="2801"/>
                  </a:lnTo>
                  <a:lnTo>
                    <a:pt x="2325" y="2728"/>
                  </a:lnTo>
                  <a:lnTo>
                    <a:pt x="2444" y="2646"/>
                  </a:lnTo>
                  <a:lnTo>
                    <a:pt x="2545" y="2545"/>
                  </a:lnTo>
                  <a:lnTo>
                    <a:pt x="2646" y="2444"/>
                  </a:lnTo>
                  <a:lnTo>
                    <a:pt x="2728" y="2325"/>
                  </a:lnTo>
                  <a:lnTo>
                    <a:pt x="2810" y="2206"/>
                  </a:lnTo>
                  <a:lnTo>
                    <a:pt x="2865" y="2069"/>
                  </a:lnTo>
                  <a:lnTo>
                    <a:pt x="2920" y="1932"/>
                  </a:lnTo>
                  <a:lnTo>
                    <a:pt x="2957" y="1794"/>
                  </a:lnTo>
                  <a:lnTo>
                    <a:pt x="2975" y="1648"/>
                  </a:lnTo>
                  <a:lnTo>
                    <a:pt x="2984" y="1492"/>
                  </a:lnTo>
                  <a:lnTo>
                    <a:pt x="2975" y="1337"/>
                  </a:lnTo>
                  <a:lnTo>
                    <a:pt x="2957" y="1190"/>
                  </a:lnTo>
                  <a:lnTo>
                    <a:pt x="2920" y="1044"/>
                  </a:lnTo>
                  <a:lnTo>
                    <a:pt x="2865" y="907"/>
                  </a:lnTo>
                  <a:lnTo>
                    <a:pt x="2810" y="778"/>
                  </a:lnTo>
                  <a:lnTo>
                    <a:pt x="2728" y="659"/>
                  </a:lnTo>
                  <a:lnTo>
                    <a:pt x="2646" y="540"/>
                  </a:lnTo>
                  <a:lnTo>
                    <a:pt x="2545" y="431"/>
                  </a:lnTo>
                  <a:lnTo>
                    <a:pt x="2444" y="339"/>
                  </a:lnTo>
                  <a:lnTo>
                    <a:pt x="2325" y="257"/>
                  </a:lnTo>
                  <a:lnTo>
                    <a:pt x="2206" y="174"/>
                  </a:lnTo>
                  <a:lnTo>
                    <a:pt x="2078" y="110"/>
                  </a:lnTo>
                  <a:lnTo>
                    <a:pt x="1941" y="64"/>
                  </a:lnTo>
                  <a:lnTo>
                    <a:pt x="1794" y="28"/>
                  </a:lnTo>
                  <a:lnTo>
                    <a:pt x="1648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29"/>
            <p:cNvSpPr/>
            <p:nvPr/>
          </p:nvSpPr>
          <p:spPr>
            <a:xfrm>
              <a:off x="972646" y="3271881"/>
              <a:ext cx="71334" cy="71549"/>
            </a:xfrm>
            <a:custGeom>
              <a:rect b="b" l="l" r="r" t="t"/>
              <a:pathLst>
                <a:path extrusionOk="0" h="2994" w="2985">
                  <a:moveTo>
                    <a:pt x="1492" y="1"/>
                  </a:moveTo>
                  <a:lnTo>
                    <a:pt x="1337" y="10"/>
                  </a:lnTo>
                  <a:lnTo>
                    <a:pt x="1190" y="37"/>
                  </a:lnTo>
                  <a:lnTo>
                    <a:pt x="1053" y="74"/>
                  </a:lnTo>
                  <a:lnTo>
                    <a:pt x="916" y="120"/>
                  </a:lnTo>
                  <a:lnTo>
                    <a:pt x="778" y="184"/>
                  </a:lnTo>
                  <a:lnTo>
                    <a:pt x="659" y="257"/>
                  </a:lnTo>
                  <a:lnTo>
                    <a:pt x="540" y="339"/>
                  </a:lnTo>
                  <a:lnTo>
                    <a:pt x="440" y="440"/>
                  </a:lnTo>
                  <a:lnTo>
                    <a:pt x="339" y="550"/>
                  </a:lnTo>
                  <a:lnTo>
                    <a:pt x="257" y="660"/>
                  </a:lnTo>
                  <a:lnTo>
                    <a:pt x="183" y="788"/>
                  </a:lnTo>
                  <a:lnTo>
                    <a:pt x="119" y="916"/>
                  </a:lnTo>
                  <a:lnTo>
                    <a:pt x="64" y="1053"/>
                  </a:lnTo>
                  <a:lnTo>
                    <a:pt x="28" y="1200"/>
                  </a:lnTo>
                  <a:lnTo>
                    <a:pt x="10" y="1346"/>
                  </a:lnTo>
                  <a:lnTo>
                    <a:pt x="0" y="1493"/>
                  </a:lnTo>
                  <a:lnTo>
                    <a:pt x="10" y="1648"/>
                  </a:lnTo>
                  <a:lnTo>
                    <a:pt x="28" y="1795"/>
                  </a:lnTo>
                  <a:lnTo>
                    <a:pt x="64" y="1941"/>
                  </a:lnTo>
                  <a:lnTo>
                    <a:pt x="119" y="2078"/>
                  </a:lnTo>
                  <a:lnTo>
                    <a:pt x="183" y="2207"/>
                  </a:lnTo>
                  <a:lnTo>
                    <a:pt x="257" y="2335"/>
                  </a:lnTo>
                  <a:lnTo>
                    <a:pt x="339" y="2445"/>
                  </a:lnTo>
                  <a:lnTo>
                    <a:pt x="440" y="2554"/>
                  </a:lnTo>
                  <a:lnTo>
                    <a:pt x="540" y="2646"/>
                  </a:lnTo>
                  <a:lnTo>
                    <a:pt x="659" y="2737"/>
                  </a:lnTo>
                  <a:lnTo>
                    <a:pt x="778" y="2811"/>
                  </a:lnTo>
                  <a:lnTo>
                    <a:pt x="916" y="2875"/>
                  </a:lnTo>
                  <a:lnTo>
                    <a:pt x="1053" y="2921"/>
                  </a:lnTo>
                  <a:lnTo>
                    <a:pt x="1190" y="2957"/>
                  </a:lnTo>
                  <a:lnTo>
                    <a:pt x="1337" y="2985"/>
                  </a:lnTo>
                  <a:lnTo>
                    <a:pt x="1492" y="2994"/>
                  </a:lnTo>
                  <a:lnTo>
                    <a:pt x="1648" y="2985"/>
                  </a:lnTo>
                  <a:lnTo>
                    <a:pt x="1794" y="2957"/>
                  </a:lnTo>
                  <a:lnTo>
                    <a:pt x="1941" y="2921"/>
                  </a:lnTo>
                  <a:lnTo>
                    <a:pt x="2078" y="2875"/>
                  </a:lnTo>
                  <a:lnTo>
                    <a:pt x="2206" y="2811"/>
                  </a:lnTo>
                  <a:lnTo>
                    <a:pt x="2325" y="2737"/>
                  </a:lnTo>
                  <a:lnTo>
                    <a:pt x="2444" y="2646"/>
                  </a:lnTo>
                  <a:lnTo>
                    <a:pt x="2545" y="2554"/>
                  </a:lnTo>
                  <a:lnTo>
                    <a:pt x="2646" y="2445"/>
                  </a:lnTo>
                  <a:lnTo>
                    <a:pt x="2728" y="2335"/>
                  </a:lnTo>
                  <a:lnTo>
                    <a:pt x="2810" y="2207"/>
                  </a:lnTo>
                  <a:lnTo>
                    <a:pt x="2865" y="2078"/>
                  </a:lnTo>
                  <a:lnTo>
                    <a:pt x="2920" y="1941"/>
                  </a:lnTo>
                  <a:lnTo>
                    <a:pt x="2957" y="1795"/>
                  </a:lnTo>
                  <a:lnTo>
                    <a:pt x="2975" y="1648"/>
                  </a:lnTo>
                  <a:lnTo>
                    <a:pt x="2984" y="1493"/>
                  </a:lnTo>
                  <a:lnTo>
                    <a:pt x="2975" y="1346"/>
                  </a:lnTo>
                  <a:lnTo>
                    <a:pt x="2957" y="1200"/>
                  </a:lnTo>
                  <a:lnTo>
                    <a:pt x="2920" y="1053"/>
                  </a:lnTo>
                  <a:lnTo>
                    <a:pt x="2865" y="916"/>
                  </a:lnTo>
                  <a:lnTo>
                    <a:pt x="2810" y="788"/>
                  </a:lnTo>
                  <a:lnTo>
                    <a:pt x="2728" y="660"/>
                  </a:lnTo>
                  <a:lnTo>
                    <a:pt x="2646" y="550"/>
                  </a:lnTo>
                  <a:lnTo>
                    <a:pt x="2545" y="440"/>
                  </a:lnTo>
                  <a:lnTo>
                    <a:pt x="2444" y="339"/>
                  </a:lnTo>
                  <a:lnTo>
                    <a:pt x="2325" y="257"/>
                  </a:lnTo>
                  <a:lnTo>
                    <a:pt x="2206" y="184"/>
                  </a:lnTo>
                  <a:lnTo>
                    <a:pt x="2078" y="120"/>
                  </a:lnTo>
                  <a:lnTo>
                    <a:pt x="1941" y="74"/>
                  </a:lnTo>
                  <a:lnTo>
                    <a:pt x="1794" y="37"/>
                  </a:lnTo>
                  <a:lnTo>
                    <a:pt x="1648" y="10"/>
                  </a:lnTo>
                  <a:lnTo>
                    <a:pt x="1492" y="1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9" name="Google Shape;619;p29"/>
          <p:cNvGrpSpPr/>
          <p:nvPr/>
        </p:nvGrpSpPr>
        <p:grpSpPr>
          <a:xfrm>
            <a:off x="144608" y="2425995"/>
            <a:ext cx="448001" cy="899401"/>
            <a:chOff x="730063" y="2441348"/>
            <a:chExt cx="374928" cy="752700"/>
          </a:xfrm>
        </p:grpSpPr>
        <p:sp>
          <p:nvSpPr>
            <p:cNvPr id="620" name="Google Shape;620;p29"/>
            <p:cNvSpPr/>
            <p:nvPr/>
          </p:nvSpPr>
          <p:spPr>
            <a:xfrm>
              <a:off x="730063" y="2441348"/>
              <a:ext cx="374928" cy="752700"/>
            </a:xfrm>
            <a:custGeom>
              <a:rect b="b" l="l" r="r" t="t"/>
              <a:pathLst>
                <a:path extrusionOk="0" h="31497" w="15689">
                  <a:moveTo>
                    <a:pt x="1" y="1"/>
                  </a:moveTo>
                  <a:lnTo>
                    <a:pt x="1" y="31496"/>
                  </a:lnTo>
                  <a:lnTo>
                    <a:pt x="15689" y="31496"/>
                  </a:lnTo>
                  <a:lnTo>
                    <a:pt x="1568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29"/>
            <p:cNvSpPr/>
            <p:nvPr/>
          </p:nvSpPr>
          <p:spPr>
            <a:xfrm>
              <a:off x="754343" y="2471100"/>
              <a:ext cx="326607" cy="335115"/>
            </a:xfrm>
            <a:custGeom>
              <a:rect b="b" l="l" r="r" t="t"/>
              <a:pathLst>
                <a:path extrusionOk="0" h="14023" w="13667">
                  <a:moveTo>
                    <a:pt x="1" y="1"/>
                  </a:moveTo>
                  <a:lnTo>
                    <a:pt x="1" y="14023"/>
                  </a:lnTo>
                  <a:lnTo>
                    <a:pt x="13666" y="14023"/>
                  </a:lnTo>
                  <a:lnTo>
                    <a:pt x="13666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29"/>
            <p:cNvSpPr/>
            <p:nvPr/>
          </p:nvSpPr>
          <p:spPr>
            <a:xfrm>
              <a:off x="789567" y="2695307"/>
              <a:ext cx="71549" cy="71334"/>
            </a:xfrm>
            <a:custGeom>
              <a:rect b="b" l="l" r="r" t="t"/>
              <a:pathLst>
                <a:path extrusionOk="0" h="2985" w="2994">
                  <a:moveTo>
                    <a:pt x="1346" y="0"/>
                  </a:moveTo>
                  <a:lnTo>
                    <a:pt x="1199" y="28"/>
                  </a:lnTo>
                  <a:lnTo>
                    <a:pt x="1053" y="64"/>
                  </a:lnTo>
                  <a:lnTo>
                    <a:pt x="916" y="110"/>
                  </a:lnTo>
                  <a:lnTo>
                    <a:pt x="787" y="174"/>
                  </a:lnTo>
                  <a:lnTo>
                    <a:pt x="659" y="257"/>
                  </a:lnTo>
                  <a:lnTo>
                    <a:pt x="549" y="339"/>
                  </a:lnTo>
                  <a:lnTo>
                    <a:pt x="440" y="431"/>
                  </a:lnTo>
                  <a:lnTo>
                    <a:pt x="348" y="540"/>
                  </a:lnTo>
                  <a:lnTo>
                    <a:pt x="257" y="659"/>
                  </a:lnTo>
                  <a:lnTo>
                    <a:pt x="183" y="778"/>
                  </a:lnTo>
                  <a:lnTo>
                    <a:pt x="119" y="907"/>
                  </a:lnTo>
                  <a:lnTo>
                    <a:pt x="73" y="1044"/>
                  </a:lnTo>
                  <a:lnTo>
                    <a:pt x="37" y="1190"/>
                  </a:lnTo>
                  <a:lnTo>
                    <a:pt x="9" y="1337"/>
                  </a:lnTo>
                  <a:lnTo>
                    <a:pt x="0" y="1492"/>
                  </a:lnTo>
                  <a:lnTo>
                    <a:pt x="9" y="1648"/>
                  </a:lnTo>
                  <a:lnTo>
                    <a:pt x="37" y="1794"/>
                  </a:lnTo>
                  <a:lnTo>
                    <a:pt x="73" y="1932"/>
                  </a:lnTo>
                  <a:lnTo>
                    <a:pt x="119" y="2069"/>
                  </a:lnTo>
                  <a:lnTo>
                    <a:pt x="183" y="2206"/>
                  </a:lnTo>
                  <a:lnTo>
                    <a:pt x="257" y="2325"/>
                  </a:lnTo>
                  <a:lnTo>
                    <a:pt x="348" y="2444"/>
                  </a:lnTo>
                  <a:lnTo>
                    <a:pt x="440" y="2545"/>
                  </a:lnTo>
                  <a:lnTo>
                    <a:pt x="549" y="2646"/>
                  </a:lnTo>
                  <a:lnTo>
                    <a:pt x="659" y="2728"/>
                  </a:lnTo>
                  <a:lnTo>
                    <a:pt x="787" y="2801"/>
                  </a:lnTo>
                  <a:lnTo>
                    <a:pt x="916" y="2865"/>
                  </a:lnTo>
                  <a:lnTo>
                    <a:pt x="1053" y="2920"/>
                  </a:lnTo>
                  <a:lnTo>
                    <a:pt x="1199" y="2957"/>
                  </a:lnTo>
                  <a:lnTo>
                    <a:pt x="1346" y="2975"/>
                  </a:lnTo>
                  <a:lnTo>
                    <a:pt x="1501" y="2984"/>
                  </a:lnTo>
                  <a:lnTo>
                    <a:pt x="1648" y="2975"/>
                  </a:lnTo>
                  <a:lnTo>
                    <a:pt x="1794" y="2957"/>
                  </a:lnTo>
                  <a:lnTo>
                    <a:pt x="1941" y="2920"/>
                  </a:lnTo>
                  <a:lnTo>
                    <a:pt x="2078" y="2865"/>
                  </a:lnTo>
                  <a:lnTo>
                    <a:pt x="2206" y="2801"/>
                  </a:lnTo>
                  <a:lnTo>
                    <a:pt x="2334" y="2728"/>
                  </a:lnTo>
                  <a:lnTo>
                    <a:pt x="2444" y="2646"/>
                  </a:lnTo>
                  <a:lnTo>
                    <a:pt x="2554" y="2545"/>
                  </a:lnTo>
                  <a:lnTo>
                    <a:pt x="2645" y="2444"/>
                  </a:lnTo>
                  <a:lnTo>
                    <a:pt x="2737" y="2325"/>
                  </a:lnTo>
                  <a:lnTo>
                    <a:pt x="2810" y="2206"/>
                  </a:lnTo>
                  <a:lnTo>
                    <a:pt x="2874" y="2069"/>
                  </a:lnTo>
                  <a:lnTo>
                    <a:pt x="2920" y="1932"/>
                  </a:lnTo>
                  <a:lnTo>
                    <a:pt x="2957" y="1794"/>
                  </a:lnTo>
                  <a:lnTo>
                    <a:pt x="2984" y="1648"/>
                  </a:lnTo>
                  <a:lnTo>
                    <a:pt x="2993" y="1492"/>
                  </a:lnTo>
                  <a:lnTo>
                    <a:pt x="2984" y="1337"/>
                  </a:lnTo>
                  <a:lnTo>
                    <a:pt x="2957" y="1190"/>
                  </a:lnTo>
                  <a:lnTo>
                    <a:pt x="2920" y="1044"/>
                  </a:lnTo>
                  <a:lnTo>
                    <a:pt x="2874" y="907"/>
                  </a:lnTo>
                  <a:lnTo>
                    <a:pt x="2810" y="778"/>
                  </a:lnTo>
                  <a:lnTo>
                    <a:pt x="2737" y="659"/>
                  </a:lnTo>
                  <a:lnTo>
                    <a:pt x="2645" y="540"/>
                  </a:lnTo>
                  <a:lnTo>
                    <a:pt x="2554" y="431"/>
                  </a:lnTo>
                  <a:lnTo>
                    <a:pt x="2444" y="339"/>
                  </a:lnTo>
                  <a:lnTo>
                    <a:pt x="2334" y="257"/>
                  </a:lnTo>
                  <a:lnTo>
                    <a:pt x="2206" y="174"/>
                  </a:lnTo>
                  <a:lnTo>
                    <a:pt x="2078" y="110"/>
                  </a:lnTo>
                  <a:lnTo>
                    <a:pt x="1941" y="64"/>
                  </a:lnTo>
                  <a:lnTo>
                    <a:pt x="1794" y="28"/>
                  </a:lnTo>
                  <a:lnTo>
                    <a:pt x="16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29"/>
            <p:cNvSpPr/>
            <p:nvPr/>
          </p:nvSpPr>
          <p:spPr>
            <a:xfrm>
              <a:off x="971117" y="2509814"/>
              <a:ext cx="71334" cy="71334"/>
            </a:xfrm>
            <a:custGeom>
              <a:rect b="b" l="l" r="r" t="t"/>
              <a:pathLst>
                <a:path extrusionOk="0" h="2985" w="2985">
                  <a:moveTo>
                    <a:pt x="1492" y="1"/>
                  </a:moveTo>
                  <a:lnTo>
                    <a:pt x="1346" y="10"/>
                  </a:lnTo>
                  <a:lnTo>
                    <a:pt x="1190" y="28"/>
                  </a:lnTo>
                  <a:lnTo>
                    <a:pt x="1053" y="65"/>
                  </a:lnTo>
                  <a:lnTo>
                    <a:pt x="916" y="120"/>
                  </a:lnTo>
                  <a:lnTo>
                    <a:pt x="778" y="175"/>
                  </a:lnTo>
                  <a:lnTo>
                    <a:pt x="659" y="257"/>
                  </a:lnTo>
                  <a:lnTo>
                    <a:pt x="540" y="339"/>
                  </a:lnTo>
                  <a:lnTo>
                    <a:pt x="440" y="440"/>
                  </a:lnTo>
                  <a:lnTo>
                    <a:pt x="339" y="541"/>
                  </a:lnTo>
                  <a:lnTo>
                    <a:pt x="257" y="660"/>
                  </a:lnTo>
                  <a:lnTo>
                    <a:pt x="183" y="779"/>
                  </a:lnTo>
                  <a:lnTo>
                    <a:pt x="119" y="907"/>
                  </a:lnTo>
                  <a:lnTo>
                    <a:pt x="64" y="1044"/>
                  </a:lnTo>
                  <a:lnTo>
                    <a:pt x="28" y="1191"/>
                  </a:lnTo>
                  <a:lnTo>
                    <a:pt x="9" y="1337"/>
                  </a:lnTo>
                  <a:lnTo>
                    <a:pt x="0" y="1493"/>
                  </a:lnTo>
                  <a:lnTo>
                    <a:pt x="9" y="1648"/>
                  </a:lnTo>
                  <a:lnTo>
                    <a:pt x="28" y="1795"/>
                  </a:lnTo>
                  <a:lnTo>
                    <a:pt x="64" y="1941"/>
                  </a:lnTo>
                  <a:lnTo>
                    <a:pt x="119" y="2078"/>
                  </a:lnTo>
                  <a:lnTo>
                    <a:pt x="183" y="2207"/>
                  </a:lnTo>
                  <a:lnTo>
                    <a:pt x="257" y="2326"/>
                  </a:lnTo>
                  <a:lnTo>
                    <a:pt x="339" y="2445"/>
                  </a:lnTo>
                  <a:lnTo>
                    <a:pt x="440" y="2545"/>
                  </a:lnTo>
                  <a:lnTo>
                    <a:pt x="540" y="2646"/>
                  </a:lnTo>
                  <a:lnTo>
                    <a:pt x="659" y="2728"/>
                  </a:lnTo>
                  <a:lnTo>
                    <a:pt x="778" y="2811"/>
                  </a:lnTo>
                  <a:lnTo>
                    <a:pt x="916" y="2866"/>
                  </a:lnTo>
                  <a:lnTo>
                    <a:pt x="1053" y="2920"/>
                  </a:lnTo>
                  <a:lnTo>
                    <a:pt x="1190" y="2957"/>
                  </a:lnTo>
                  <a:lnTo>
                    <a:pt x="1346" y="2975"/>
                  </a:lnTo>
                  <a:lnTo>
                    <a:pt x="1492" y="2985"/>
                  </a:lnTo>
                  <a:lnTo>
                    <a:pt x="1648" y="2975"/>
                  </a:lnTo>
                  <a:lnTo>
                    <a:pt x="1794" y="2957"/>
                  </a:lnTo>
                  <a:lnTo>
                    <a:pt x="1941" y="2920"/>
                  </a:lnTo>
                  <a:lnTo>
                    <a:pt x="2078" y="2866"/>
                  </a:lnTo>
                  <a:lnTo>
                    <a:pt x="2206" y="2811"/>
                  </a:lnTo>
                  <a:lnTo>
                    <a:pt x="2334" y="2728"/>
                  </a:lnTo>
                  <a:lnTo>
                    <a:pt x="2444" y="2646"/>
                  </a:lnTo>
                  <a:lnTo>
                    <a:pt x="2554" y="2545"/>
                  </a:lnTo>
                  <a:lnTo>
                    <a:pt x="2646" y="2445"/>
                  </a:lnTo>
                  <a:lnTo>
                    <a:pt x="2737" y="2326"/>
                  </a:lnTo>
                  <a:lnTo>
                    <a:pt x="2810" y="2207"/>
                  </a:lnTo>
                  <a:lnTo>
                    <a:pt x="2874" y="2078"/>
                  </a:lnTo>
                  <a:lnTo>
                    <a:pt x="2920" y="1941"/>
                  </a:lnTo>
                  <a:lnTo>
                    <a:pt x="2957" y="1795"/>
                  </a:lnTo>
                  <a:lnTo>
                    <a:pt x="2984" y="1648"/>
                  </a:lnTo>
                  <a:lnTo>
                    <a:pt x="2984" y="1493"/>
                  </a:lnTo>
                  <a:lnTo>
                    <a:pt x="2984" y="1337"/>
                  </a:lnTo>
                  <a:lnTo>
                    <a:pt x="2957" y="1191"/>
                  </a:lnTo>
                  <a:lnTo>
                    <a:pt x="2920" y="1044"/>
                  </a:lnTo>
                  <a:lnTo>
                    <a:pt x="2874" y="907"/>
                  </a:lnTo>
                  <a:lnTo>
                    <a:pt x="2810" y="779"/>
                  </a:lnTo>
                  <a:lnTo>
                    <a:pt x="2737" y="660"/>
                  </a:lnTo>
                  <a:lnTo>
                    <a:pt x="2646" y="541"/>
                  </a:lnTo>
                  <a:lnTo>
                    <a:pt x="2554" y="440"/>
                  </a:lnTo>
                  <a:lnTo>
                    <a:pt x="2444" y="339"/>
                  </a:lnTo>
                  <a:lnTo>
                    <a:pt x="2334" y="257"/>
                  </a:lnTo>
                  <a:lnTo>
                    <a:pt x="2206" y="175"/>
                  </a:lnTo>
                  <a:lnTo>
                    <a:pt x="2078" y="120"/>
                  </a:lnTo>
                  <a:lnTo>
                    <a:pt x="1941" y="65"/>
                  </a:lnTo>
                  <a:lnTo>
                    <a:pt x="1794" y="28"/>
                  </a:lnTo>
                  <a:lnTo>
                    <a:pt x="1648" y="10"/>
                  </a:lnTo>
                  <a:lnTo>
                    <a:pt x="149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29"/>
            <p:cNvSpPr/>
            <p:nvPr/>
          </p:nvSpPr>
          <p:spPr>
            <a:xfrm>
              <a:off x="754343" y="2833984"/>
              <a:ext cx="326607" cy="335330"/>
            </a:xfrm>
            <a:custGeom>
              <a:rect b="b" l="l" r="r" t="t"/>
              <a:pathLst>
                <a:path extrusionOk="0" h="14032" w="13667">
                  <a:moveTo>
                    <a:pt x="1" y="0"/>
                  </a:moveTo>
                  <a:lnTo>
                    <a:pt x="1" y="14032"/>
                  </a:lnTo>
                  <a:lnTo>
                    <a:pt x="13666" y="14032"/>
                  </a:lnTo>
                  <a:lnTo>
                    <a:pt x="13666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29"/>
            <p:cNvSpPr/>
            <p:nvPr/>
          </p:nvSpPr>
          <p:spPr>
            <a:xfrm>
              <a:off x="972646" y="2859363"/>
              <a:ext cx="71334" cy="71334"/>
            </a:xfrm>
            <a:custGeom>
              <a:rect b="b" l="l" r="r" t="t"/>
              <a:pathLst>
                <a:path extrusionOk="0" h="2985" w="2985">
                  <a:moveTo>
                    <a:pt x="1492" y="0"/>
                  </a:moveTo>
                  <a:lnTo>
                    <a:pt x="1337" y="9"/>
                  </a:lnTo>
                  <a:lnTo>
                    <a:pt x="1190" y="28"/>
                  </a:lnTo>
                  <a:lnTo>
                    <a:pt x="1053" y="64"/>
                  </a:lnTo>
                  <a:lnTo>
                    <a:pt x="916" y="119"/>
                  </a:lnTo>
                  <a:lnTo>
                    <a:pt x="778" y="183"/>
                  </a:lnTo>
                  <a:lnTo>
                    <a:pt x="659" y="256"/>
                  </a:lnTo>
                  <a:lnTo>
                    <a:pt x="540" y="339"/>
                  </a:lnTo>
                  <a:lnTo>
                    <a:pt x="440" y="440"/>
                  </a:lnTo>
                  <a:lnTo>
                    <a:pt x="339" y="540"/>
                  </a:lnTo>
                  <a:lnTo>
                    <a:pt x="257" y="659"/>
                  </a:lnTo>
                  <a:lnTo>
                    <a:pt x="183" y="778"/>
                  </a:lnTo>
                  <a:lnTo>
                    <a:pt x="119" y="915"/>
                  </a:lnTo>
                  <a:lnTo>
                    <a:pt x="64" y="1053"/>
                  </a:lnTo>
                  <a:lnTo>
                    <a:pt x="28" y="1190"/>
                  </a:lnTo>
                  <a:lnTo>
                    <a:pt x="10" y="1346"/>
                  </a:lnTo>
                  <a:lnTo>
                    <a:pt x="0" y="1492"/>
                  </a:lnTo>
                  <a:lnTo>
                    <a:pt x="10" y="1648"/>
                  </a:lnTo>
                  <a:lnTo>
                    <a:pt x="28" y="1794"/>
                  </a:lnTo>
                  <a:lnTo>
                    <a:pt x="64" y="1941"/>
                  </a:lnTo>
                  <a:lnTo>
                    <a:pt x="119" y="2078"/>
                  </a:lnTo>
                  <a:lnTo>
                    <a:pt x="183" y="2206"/>
                  </a:lnTo>
                  <a:lnTo>
                    <a:pt x="257" y="2334"/>
                  </a:lnTo>
                  <a:lnTo>
                    <a:pt x="339" y="2444"/>
                  </a:lnTo>
                  <a:lnTo>
                    <a:pt x="440" y="2554"/>
                  </a:lnTo>
                  <a:lnTo>
                    <a:pt x="540" y="2645"/>
                  </a:lnTo>
                  <a:lnTo>
                    <a:pt x="659" y="2737"/>
                  </a:lnTo>
                  <a:lnTo>
                    <a:pt x="778" y="2810"/>
                  </a:lnTo>
                  <a:lnTo>
                    <a:pt x="916" y="2874"/>
                  </a:lnTo>
                  <a:lnTo>
                    <a:pt x="1053" y="2920"/>
                  </a:lnTo>
                  <a:lnTo>
                    <a:pt x="1190" y="2957"/>
                  </a:lnTo>
                  <a:lnTo>
                    <a:pt x="1337" y="2984"/>
                  </a:lnTo>
                  <a:lnTo>
                    <a:pt x="1648" y="2984"/>
                  </a:lnTo>
                  <a:lnTo>
                    <a:pt x="1794" y="2957"/>
                  </a:lnTo>
                  <a:lnTo>
                    <a:pt x="1941" y="2920"/>
                  </a:lnTo>
                  <a:lnTo>
                    <a:pt x="2078" y="2874"/>
                  </a:lnTo>
                  <a:lnTo>
                    <a:pt x="2206" y="2810"/>
                  </a:lnTo>
                  <a:lnTo>
                    <a:pt x="2325" y="2737"/>
                  </a:lnTo>
                  <a:lnTo>
                    <a:pt x="2444" y="2645"/>
                  </a:lnTo>
                  <a:lnTo>
                    <a:pt x="2545" y="2554"/>
                  </a:lnTo>
                  <a:lnTo>
                    <a:pt x="2646" y="2444"/>
                  </a:lnTo>
                  <a:lnTo>
                    <a:pt x="2728" y="2334"/>
                  </a:lnTo>
                  <a:lnTo>
                    <a:pt x="2810" y="2206"/>
                  </a:lnTo>
                  <a:lnTo>
                    <a:pt x="2865" y="2078"/>
                  </a:lnTo>
                  <a:lnTo>
                    <a:pt x="2920" y="1941"/>
                  </a:lnTo>
                  <a:lnTo>
                    <a:pt x="2957" y="1794"/>
                  </a:lnTo>
                  <a:lnTo>
                    <a:pt x="2975" y="1648"/>
                  </a:lnTo>
                  <a:lnTo>
                    <a:pt x="2984" y="1492"/>
                  </a:lnTo>
                  <a:lnTo>
                    <a:pt x="2975" y="1346"/>
                  </a:lnTo>
                  <a:lnTo>
                    <a:pt x="2957" y="1190"/>
                  </a:lnTo>
                  <a:lnTo>
                    <a:pt x="2920" y="1053"/>
                  </a:lnTo>
                  <a:lnTo>
                    <a:pt x="2865" y="915"/>
                  </a:lnTo>
                  <a:lnTo>
                    <a:pt x="2810" y="778"/>
                  </a:lnTo>
                  <a:lnTo>
                    <a:pt x="2728" y="659"/>
                  </a:lnTo>
                  <a:lnTo>
                    <a:pt x="2646" y="540"/>
                  </a:lnTo>
                  <a:lnTo>
                    <a:pt x="2545" y="440"/>
                  </a:lnTo>
                  <a:lnTo>
                    <a:pt x="2444" y="339"/>
                  </a:lnTo>
                  <a:lnTo>
                    <a:pt x="2325" y="256"/>
                  </a:lnTo>
                  <a:lnTo>
                    <a:pt x="2206" y="183"/>
                  </a:lnTo>
                  <a:lnTo>
                    <a:pt x="2078" y="119"/>
                  </a:lnTo>
                  <a:lnTo>
                    <a:pt x="1941" y="64"/>
                  </a:lnTo>
                  <a:lnTo>
                    <a:pt x="1794" y="28"/>
                  </a:lnTo>
                  <a:lnTo>
                    <a:pt x="1648" y="9"/>
                  </a:lnTo>
                  <a:lnTo>
                    <a:pt x="14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29"/>
            <p:cNvSpPr/>
            <p:nvPr/>
          </p:nvSpPr>
          <p:spPr>
            <a:xfrm>
              <a:off x="972646" y="2965874"/>
              <a:ext cx="71334" cy="71549"/>
            </a:xfrm>
            <a:custGeom>
              <a:rect b="b" l="l" r="r" t="t"/>
              <a:pathLst>
                <a:path extrusionOk="0" h="2994" w="2985">
                  <a:moveTo>
                    <a:pt x="1492" y="1"/>
                  </a:moveTo>
                  <a:lnTo>
                    <a:pt x="1337" y="10"/>
                  </a:lnTo>
                  <a:lnTo>
                    <a:pt x="1190" y="37"/>
                  </a:lnTo>
                  <a:lnTo>
                    <a:pt x="1053" y="74"/>
                  </a:lnTo>
                  <a:lnTo>
                    <a:pt x="916" y="120"/>
                  </a:lnTo>
                  <a:lnTo>
                    <a:pt x="778" y="184"/>
                  </a:lnTo>
                  <a:lnTo>
                    <a:pt x="659" y="257"/>
                  </a:lnTo>
                  <a:lnTo>
                    <a:pt x="540" y="348"/>
                  </a:lnTo>
                  <a:lnTo>
                    <a:pt x="440" y="440"/>
                  </a:lnTo>
                  <a:lnTo>
                    <a:pt x="339" y="550"/>
                  </a:lnTo>
                  <a:lnTo>
                    <a:pt x="257" y="660"/>
                  </a:lnTo>
                  <a:lnTo>
                    <a:pt x="183" y="788"/>
                  </a:lnTo>
                  <a:lnTo>
                    <a:pt x="119" y="916"/>
                  </a:lnTo>
                  <a:lnTo>
                    <a:pt x="64" y="1053"/>
                  </a:lnTo>
                  <a:lnTo>
                    <a:pt x="28" y="1200"/>
                  </a:lnTo>
                  <a:lnTo>
                    <a:pt x="10" y="1346"/>
                  </a:lnTo>
                  <a:lnTo>
                    <a:pt x="0" y="1502"/>
                  </a:lnTo>
                  <a:lnTo>
                    <a:pt x="10" y="1648"/>
                  </a:lnTo>
                  <a:lnTo>
                    <a:pt x="28" y="1804"/>
                  </a:lnTo>
                  <a:lnTo>
                    <a:pt x="64" y="1941"/>
                  </a:lnTo>
                  <a:lnTo>
                    <a:pt x="119" y="2078"/>
                  </a:lnTo>
                  <a:lnTo>
                    <a:pt x="183" y="2207"/>
                  </a:lnTo>
                  <a:lnTo>
                    <a:pt x="257" y="2335"/>
                  </a:lnTo>
                  <a:lnTo>
                    <a:pt x="339" y="2454"/>
                  </a:lnTo>
                  <a:lnTo>
                    <a:pt x="440" y="2554"/>
                  </a:lnTo>
                  <a:lnTo>
                    <a:pt x="540" y="2655"/>
                  </a:lnTo>
                  <a:lnTo>
                    <a:pt x="659" y="2737"/>
                  </a:lnTo>
                  <a:lnTo>
                    <a:pt x="778" y="2811"/>
                  </a:lnTo>
                  <a:lnTo>
                    <a:pt x="916" y="2875"/>
                  </a:lnTo>
                  <a:lnTo>
                    <a:pt x="1053" y="2930"/>
                  </a:lnTo>
                  <a:lnTo>
                    <a:pt x="1190" y="2966"/>
                  </a:lnTo>
                  <a:lnTo>
                    <a:pt x="1337" y="2985"/>
                  </a:lnTo>
                  <a:lnTo>
                    <a:pt x="1492" y="2994"/>
                  </a:lnTo>
                  <a:lnTo>
                    <a:pt x="1648" y="2985"/>
                  </a:lnTo>
                  <a:lnTo>
                    <a:pt x="1794" y="2966"/>
                  </a:lnTo>
                  <a:lnTo>
                    <a:pt x="1941" y="2930"/>
                  </a:lnTo>
                  <a:lnTo>
                    <a:pt x="2078" y="2875"/>
                  </a:lnTo>
                  <a:lnTo>
                    <a:pt x="2206" y="2811"/>
                  </a:lnTo>
                  <a:lnTo>
                    <a:pt x="2325" y="2737"/>
                  </a:lnTo>
                  <a:lnTo>
                    <a:pt x="2444" y="2655"/>
                  </a:lnTo>
                  <a:lnTo>
                    <a:pt x="2545" y="2554"/>
                  </a:lnTo>
                  <a:lnTo>
                    <a:pt x="2646" y="2454"/>
                  </a:lnTo>
                  <a:lnTo>
                    <a:pt x="2728" y="2335"/>
                  </a:lnTo>
                  <a:lnTo>
                    <a:pt x="2810" y="2207"/>
                  </a:lnTo>
                  <a:lnTo>
                    <a:pt x="2865" y="2078"/>
                  </a:lnTo>
                  <a:lnTo>
                    <a:pt x="2920" y="1941"/>
                  </a:lnTo>
                  <a:lnTo>
                    <a:pt x="2957" y="1804"/>
                  </a:lnTo>
                  <a:lnTo>
                    <a:pt x="2975" y="1648"/>
                  </a:lnTo>
                  <a:lnTo>
                    <a:pt x="2984" y="1502"/>
                  </a:lnTo>
                  <a:lnTo>
                    <a:pt x="2975" y="1346"/>
                  </a:lnTo>
                  <a:lnTo>
                    <a:pt x="2957" y="1200"/>
                  </a:lnTo>
                  <a:lnTo>
                    <a:pt x="2920" y="1053"/>
                  </a:lnTo>
                  <a:lnTo>
                    <a:pt x="2865" y="916"/>
                  </a:lnTo>
                  <a:lnTo>
                    <a:pt x="2810" y="788"/>
                  </a:lnTo>
                  <a:lnTo>
                    <a:pt x="2728" y="660"/>
                  </a:lnTo>
                  <a:lnTo>
                    <a:pt x="2646" y="550"/>
                  </a:lnTo>
                  <a:lnTo>
                    <a:pt x="2545" y="440"/>
                  </a:lnTo>
                  <a:lnTo>
                    <a:pt x="2444" y="348"/>
                  </a:lnTo>
                  <a:lnTo>
                    <a:pt x="2325" y="257"/>
                  </a:lnTo>
                  <a:lnTo>
                    <a:pt x="2206" y="184"/>
                  </a:lnTo>
                  <a:lnTo>
                    <a:pt x="2078" y="120"/>
                  </a:lnTo>
                  <a:lnTo>
                    <a:pt x="1941" y="74"/>
                  </a:lnTo>
                  <a:lnTo>
                    <a:pt x="1794" y="37"/>
                  </a:lnTo>
                  <a:lnTo>
                    <a:pt x="1648" y="10"/>
                  </a:lnTo>
                  <a:lnTo>
                    <a:pt x="149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29"/>
            <p:cNvSpPr/>
            <p:nvPr/>
          </p:nvSpPr>
          <p:spPr>
            <a:xfrm>
              <a:off x="972646" y="3072624"/>
              <a:ext cx="71334" cy="71334"/>
            </a:xfrm>
            <a:custGeom>
              <a:rect b="b" l="l" r="r" t="t"/>
              <a:pathLst>
                <a:path extrusionOk="0" h="2985" w="2985">
                  <a:moveTo>
                    <a:pt x="1492" y="0"/>
                  </a:moveTo>
                  <a:lnTo>
                    <a:pt x="1337" y="9"/>
                  </a:lnTo>
                  <a:lnTo>
                    <a:pt x="1190" y="28"/>
                  </a:lnTo>
                  <a:lnTo>
                    <a:pt x="1053" y="64"/>
                  </a:lnTo>
                  <a:lnTo>
                    <a:pt x="916" y="119"/>
                  </a:lnTo>
                  <a:lnTo>
                    <a:pt x="778" y="183"/>
                  </a:lnTo>
                  <a:lnTo>
                    <a:pt x="659" y="257"/>
                  </a:lnTo>
                  <a:lnTo>
                    <a:pt x="540" y="339"/>
                  </a:lnTo>
                  <a:lnTo>
                    <a:pt x="440" y="440"/>
                  </a:lnTo>
                  <a:lnTo>
                    <a:pt x="339" y="540"/>
                  </a:lnTo>
                  <a:lnTo>
                    <a:pt x="257" y="659"/>
                  </a:lnTo>
                  <a:lnTo>
                    <a:pt x="183" y="778"/>
                  </a:lnTo>
                  <a:lnTo>
                    <a:pt x="119" y="916"/>
                  </a:lnTo>
                  <a:lnTo>
                    <a:pt x="64" y="1053"/>
                  </a:lnTo>
                  <a:lnTo>
                    <a:pt x="28" y="1190"/>
                  </a:lnTo>
                  <a:lnTo>
                    <a:pt x="10" y="1337"/>
                  </a:lnTo>
                  <a:lnTo>
                    <a:pt x="0" y="1492"/>
                  </a:lnTo>
                  <a:lnTo>
                    <a:pt x="10" y="1648"/>
                  </a:lnTo>
                  <a:lnTo>
                    <a:pt x="28" y="1794"/>
                  </a:lnTo>
                  <a:lnTo>
                    <a:pt x="64" y="1941"/>
                  </a:lnTo>
                  <a:lnTo>
                    <a:pt x="119" y="2078"/>
                  </a:lnTo>
                  <a:lnTo>
                    <a:pt x="183" y="2206"/>
                  </a:lnTo>
                  <a:lnTo>
                    <a:pt x="257" y="2325"/>
                  </a:lnTo>
                  <a:lnTo>
                    <a:pt x="339" y="2444"/>
                  </a:lnTo>
                  <a:lnTo>
                    <a:pt x="440" y="2554"/>
                  </a:lnTo>
                  <a:lnTo>
                    <a:pt x="540" y="2646"/>
                  </a:lnTo>
                  <a:lnTo>
                    <a:pt x="659" y="2728"/>
                  </a:lnTo>
                  <a:lnTo>
                    <a:pt x="778" y="2810"/>
                  </a:lnTo>
                  <a:lnTo>
                    <a:pt x="916" y="2865"/>
                  </a:lnTo>
                  <a:lnTo>
                    <a:pt x="1053" y="2920"/>
                  </a:lnTo>
                  <a:lnTo>
                    <a:pt x="1190" y="2957"/>
                  </a:lnTo>
                  <a:lnTo>
                    <a:pt x="1337" y="2975"/>
                  </a:lnTo>
                  <a:lnTo>
                    <a:pt x="1492" y="2984"/>
                  </a:lnTo>
                  <a:lnTo>
                    <a:pt x="1648" y="2975"/>
                  </a:lnTo>
                  <a:lnTo>
                    <a:pt x="1794" y="2957"/>
                  </a:lnTo>
                  <a:lnTo>
                    <a:pt x="1941" y="2920"/>
                  </a:lnTo>
                  <a:lnTo>
                    <a:pt x="2078" y="2865"/>
                  </a:lnTo>
                  <a:lnTo>
                    <a:pt x="2206" y="2810"/>
                  </a:lnTo>
                  <a:lnTo>
                    <a:pt x="2325" y="2728"/>
                  </a:lnTo>
                  <a:lnTo>
                    <a:pt x="2444" y="2646"/>
                  </a:lnTo>
                  <a:lnTo>
                    <a:pt x="2545" y="2554"/>
                  </a:lnTo>
                  <a:lnTo>
                    <a:pt x="2646" y="2444"/>
                  </a:lnTo>
                  <a:lnTo>
                    <a:pt x="2728" y="2325"/>
                  </a:lnTo>
                  <a:lnTo>
                    <a:pt x="2810" y="2206"/>
                  </a:lnTo>
                  <a:lnTo>
                    <a:pt x="2865" y="2078"/>
                  </a:lnTo>
                  <a:lnTo>
                    <a:pt x="2920" y="1941"/>
                  </a:lnTo>
                  <a:lnTo>
                    <a:pt x="2957" y="1794"/>
                  </a:lnTo>
                  <a:lnTo>
                    <a:pt x="2975" y="1648"/>
                  </a:lnTo>
                  <a:lnTo>
                    <a:pt x="2984" y="1492"/>
                  </a:lnTo>
                  <a:lnTo>
                    <a:pt x="2975" y="1337"/>
                  </a:lnTo>
                  <a:lnTo>
                    <a:pt x="2957" y="1190"/>
                  </a:lnTo>
                  <a:lnTo>
                    <a:pt x="2920" y="1053"/>
                  </a:lnTo>
                  <a:lnTo>
                    <a:pt x="2865" y="916"/>
                  </a:lnTo>
                  <a:lnTo>
                    <a:pt x="2810" y="778"/>
                  </a:lnTo>
                  <a:lnTo>
                    <a:pt x="2728" y="659"/>
                  </a:lnTo>
                  <a:lnTo>
                    <a:pt x="2646" y="540"/>
                  </a:lnTo>
                  <a:lnTo>
                    <a:pt x="2545" y="440"/>
                  </a:lnTo>
                  <a:lnTo>
                    <a:pt x="2444" y="339"/>
                  </a:lnTo>
                  <a:lnTo>
                    <a:pt x="2325" y="257"/>
                  </a:lnTo>
                  <a:lnTo>
                    <a:pt x="2206" y="183"/>
                  </a:lnTo>
                  <a:lnTo>
                    <a:pt x="2078" y="119"/>
                  </a:lnTo>
                  <a:lnTo>
                    <a:pt x="1941" y="64"/>
                  </a:lnTo>
                  <a:lnTo>
                    <a:pt x="1794" y="28"/>
                  </a:lnTo>
                  <a:lnTo>
                    <a:pt x="1648" y="9"/>
                  </a:lnTo>
                  <a:lnTo>
                    <a:pt x="14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29"/>
            <p:cNvSpPr/>
            <p:nvPr/>
          </p:nvSpPr>
          <p:spPr>
            <a:xfrm>
              <a:off x="791097" y="2859363"/>
              <a:ext cx="71549" cy="71334"/>
            </a:xfrm>
            <a:custGeom>
              <a:rect b="b" l="l" r="r" t="t"/>
              <a:pathLst>
                <a:path extrusionOk="0" h="2985" w="2994">
                  <a:moveTo>
                    <a:pt x="1492" y="0"/>
                  </a:moveTo>
                  <a:lnTo>
                    <a:pt x="1346" y="9"/>
                  </a:lnTo>
                  <a:lnTo>
                    <a:pt x="1190" y="28"/>
                  </a:lnTo>
                  <a:lnTo>
                    <a:pt x="1053" y="64"/>
                  </a:lnTo>
                  <a:lnTo>
                    <a:pt x="916" y="119"/>
                  </a:lnTo>
                  <a:lnTo>
                    <a:pt x="787" y="183"/>
                  </a:lnTo>
                  <a:lnTo>
                    <a:pt x="659" y="256"/>
                  </a:lnTo>
                  <a:lnTo>
                    <a:pt x="540" y="339"/>
                  </a:lnTo>
                  <a:lnTo>
                    <a:pt x="440" y="440"/>
                  </a:lnTo>
                  <a:lnTo>
                    <a:pt x="339" y="540"/>
                  </a:lnTo>
                  <a:lnTo>
                    <a:pt x="257" y="659"/>
                  </a:lnTo>
                  <a:lnTo>
                    <a:pt x="183" y="778"/>
                  </a:lnTo>
                  <a:lnTo>
                    <a:pt x="119" y="915"/>
                  </a:lnTo>
                  <a:lnTo>
                    <a:pt x="64" y="1053"/>
                  </a:lnTo>
                  <a:lnTo>
                    <a:pt x="28" y="1190"/>
                  </a:lnTo>
                  <a:lnTo>
                    <a:pt x="9" y="1346"/>
                  </a:lnTo>
                  <a:lnTo>
                    <a:pt x="0" y="1492"/>
                  </a:lnTo>
                  <a:lnTo>
                    <a:pt x="9" y="1648"/>
                  </a:lnTo>
                  <a:lnTo>
                    <a:pt x="28" y="1794"/>
                  </a:lnTo>
                  <a:lnTo>
                    <a:pt x="64" y="1941"/>
                  </a:lnTo>
                  <a:lnTo>
                    <a:pt x="119" y="2078"/>
                  </a:lnTo>
                  <a:lnTo>
                    <a:pt x="183" y="2206"/>
                  </a:lnTo>
                  <a:lnTo>
                    <a:pt x="257" y="2334"/>
                  </a:lnTo>
                  <a:lnTo>
                    <a:pt x="339" y="2444"/>
                  </a:lnTo>
                  <a:lnTo>
                    <a:pt x="440" y="2554"/>
                  </a:lnTo>
                  <a:lnTo>
                    <a:pt x="540" y="2645"/>
                  </a:lnTo>
                  <a:lnTo>
                    <a:pt x="659" y="2737"/>
                  </a:lnTo>
                  <a:lnTo>
                    <a:pt x="787" y="2810"/>
                  </a:lnTo>
                  <a:lnTo>
                    <a:pt x="916" y="2874"/>
                  </a:lnTo>
                  <a:lnTo>
                    <a:pt x="1053" y="2920"/>
                  </a:lnTo>
                  <a:lnTo>
                    <a:pt x="1190" y="2957"/>
                  </a:lnTo>
                  <a:lnTo>
                    <a:pt x="1346" y="2984"/>
                  </a:lnTo>
                  <a:lnTo>
                    <a:pt x="1648" y="2984"/>
                  </a:lnTo>
                  <a:lnTo>
                    <a:pt x="1794" y="2957"/>
                  </a:lnTo>
                  <a:lnTo>
                    <a:pt x="1941" y="2920"/>
                  </a:lnTo>
                  <a:lnTo>
                    <a:pt x="2078" y="2874"/>
                  </a:lnTo>
                  <a:lnTo>
                    <a:pt x="2206" y="2810"/>
                  </a:lnTo>
                  <a:lnTo>
                    <a:pt x="2334" y="2737"/>
                  </a:lnTo>
                  <a:lnTo>
                    <a:pt x="2444" y="2645"/>
                  </a:lnTo>
                  <a:lnTo>
                    <a:pt x="2554" y="2554"/>
                  </a:lnTo>
                  <a:lnTo>
                    <a:pt x="2646" y="2444"/>
                  </a:lnTo>
                  <a:lnTo>
                    <a:pt x="2737" y="2334"/>
                  </a:lnTo>
                  <a:lnTo>
                    <a:pt x="2810" y="2206"/>
                  </a:lnTo>
                  <a:lnTo>
                    <a:pt x="2874" y="2078"/>
                  </a:lnTo>
                  <a:lnTo>
                    <a:pt x="2920" y="1941"/>
                  </a:lnTo>
                  <a:lnTo>
                    <a:pt x="2957" y="1794"/>
                  </a:lnTo>
                  <a:lnTo>
                    <a:pt x="2984" y="1648"/>
                  </a:lnTo>
                  <a:lnTo>
                    <a:pt x="2993" y="1492"/>
                  </a:lnTo>
                  <a:lnTo>
                    <a:pt x="2984" y="1346"/>
                  </a:lnTo>
                  <a:lnTo>
                    <a:pt x="2957" y="1190"/>
                  </a:lnTo>
                  <a:lnTo>
                    <a:pt x="2920" y="1053"/>
                  </a:lnTo>
                  <a:lnTo>
                    <a:pt x="2874" y="915"/>
                  </a:lnTo>
                  <a:lnTo>
                    <a:pt x="2810" y="778"/>
                  </a:lnTo>
                  <a:lnTo>
                    <a:pt x="2737" y="659"/>
                  </a:lnTo>
                  <a:lnTo>
                    <a:pt x="2646" y="540"/>
                  </a:lnTo>
                  <a:lnTo>
                    <a:pt x="2554" y="440"/>
                  </a:lnTo>
                  <a:lnTo>
                    <a:pt x="2444" y="339"/>
                  </a:lnTo>
                  <a:lnTo>
                    <a:pt x="2334" y="256"/>
                  </a:lnTo>
                  <a:lnTo>
                    <a:pt x="2206" y="183"/>
                  </a:lnTo>
                  <a:lnTo>
                    <a:pt x="2078" y="119"/>
                  </a:lnTo>
                  <a:lnTo>
                    <a:pt x="1941" y="64"/>
                  </a:lnTo>
                  <a:lnTo>
                    <a:pt x="1794" y="28"/>
                  </a:lnTo>
                  <a:lnTo>
                    <a:pt x="1648" y="9"/>
                  </a:lnTo>
                  <a:lnTo>
                    <a:pt x="14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29"/>
            <p:cNvSpPr/>
            <p:nvPr/>
          </p:nvSpPr>
          <p:spPr>
            <a:xfrm>
              <a:off x="791097" y="2965874"/>
              <a:ext cx="71549" cy="71549"/>
            </a:xfrm>
            <a:custGeom>
              <a:rect b="b" l="l" r="r" t="t"/>
              <a:pathLst>
                <a:path extrusionOk="0" h="2994" w="2994">
                  <a:moveTo>
                    <a:pt x="1492" y="1"/>
                  </a:moveTo>
                  <a:lnTo>
                    <a:pt x="1346" y="10"/>
                  </a:lnTo>
                  <a:lnTo>
                    <a:pt x="1190" y="37"/>
                  </a:lnTo>
                  <a:lnTo>
                    <a:pt x="1053" y="74"/>
                  </a:lnTo>
                  <a:lnTo>
                    <a:pt x="916" y="120"/>
                  </a:lnTo>
                  <a:lnTo>
                    <a:pt x="787" y="184"/>
                  </a:lnTo>
                  <a:lnTo>
                    <a:pt x="659" y="257"/>
                  </a:lnTo>
                  <a:lnTo>
                    <a:pt x="540" y="348"/>
                  </a:lnTo>
                  <a:lnTo>
                    <a:pt x="440" y="440"/>
                  </a:lnTo>
                  <a:lnTo>
                    <a:pt x="339" y="550"/>
                  </a:lnTo>
                  <a:lnTo>
                    <a:pt x="257" y="660"/>
                  </a:lnTo>
                  <a:lnTo>
                    <a:pt x="183" y="788"/>
                  </a:lnTo>
                  <a:lnTo>
                    <a:pt x="119" y="916"/>
                  </a:lnTo>
                  <a:lnTo>
                    <a:pt x="64" y="1053"/>
                  </a:lnTo>
                  <a:lnTo>
                    <a:pt x="28" y="1200"/>
                  </a:lnTo>
                  <a:lnTo>
                    <a:pt x="9" y="1346"/>
                  </a:lnTo>
                  <a:lnTo>
                    <a:pt x="0" y="1502"/>
                  </a:lnTo>
                  <a:lnTo>
                    <a:pt x="9" y="1648"/>
                  </a:lnTo>
                  <a:lnTo>
                    <a:pt x="28" y="1804"/>
                  </a:lnTo>
                  <a:lnTo>
                    <a:pt x="64" y="1941"/>
                  </a:lnTo>
                  <a:lnTo>
                    <a:pt x="119" y="2078"/>
                  </a:lnTo>
                  <a:lnTo>
                    <a:pt x="183" y="2207"/>
                  </a:lnTo>
                  <a:lnTo>
                    <a:pt x="257" y="2335"/>
                  </a:lnTo>
                  <a:lnTo>
                    <a:pt x="339" y="2454"/>
                  </a:lnTo>
                  <a:lnTo>
                    <a:pt x="440" y="2554"/>
                  </a:lnTo>
                  <a:lnTo>
                    <a:pt x="540" y="2655"/>
                  </a:lnTo>
                  <a:lnTo>
                    <a:pt x="659" y="2737"/>
                  </a:lnTo>
                  <a:lnTo>
                    <a:pt x="787" y="2811"/>
                  </a:lnTo>
                  <a:lnTo>
                    <a:pt x="916" y="2875"/>
                  </a:lnTo>
                  <a:lnTo>
                    <a:pt x="1053" y="2930"/>
                  </a:lnTo>
                  <a:lnTo>
                    <a:pt x="1190" y="2966"/>
                  </a:lnTo>
                  <a:lnTo>
                    <a:pt x="1346" y="2985"/>
                  </a:lnTo>
                  <a:lnTo>
                    <a:pt x="1492" y="2994"/>
                  </a:lnTo>
                  <a:lnTo>
                    <a:pt x="1648" y="2985"/>
                  </a:lnTo>
                  <a:lnTo>
                    <a:pt x="1794" y="2966"/>
                  </a:lnTo>
                  <a:lnTo>
                    <a:pt x="1941" y="2930"/>
                  </a:lnTo>
                  <a:lnTo>
                    <a:pt x="2078" y="2875"/>
                  </a:lnTo>
                  <a:lnTo>
                    <a:pt x="2206" y="2811"/>
                  </a:lnTo>
                  <a:lnTo>
                    <a:pt x="2334" y="2737"/>
                  </a:lnTo>
                  <a:lnTo>
                    <a:pt x="2444" y="2655"/>
                  </a:lnTo>
                  <a:lnTo>
                    <a:pt x="2554" y="2554"/>
                  </a:lnTo>
                  <a:lnTo>
                    <a:pt x="2646" y="2454"/>
                  </a:lnTo>
                  <a:lnTo>
                    <a:pt x="2737" y="2335"/>
                  </a:lnTo>
                  <a:lnTo>
                    <a:pt x="2810" y="2207"/>
                  </a:lnTo>
                  <a:lnTo>
                    <a:pt x="2874" y="2078"/>
                  </a:lnTo>
                  <a:lnTo>
                    <a:pt x="2920" y="1941"/>
                  </a:lnTo>
                  <a:lnTo>
                    <a:pt x="2957" y="1804"/>
                  </a:lnTo>
                  <a:lnTo>
                    <a:pt x="2984" y="1648"/>
                  </a:lnTo>
                  <a:lnTo>
                    <a:pt x="2993" y="1502"/>
                  </a:lnTo>
                  <a:lnTo>
                    <a:pt x="2984" y="1346"/>
                  </a:lnTo>
                  <a:lnTo>
                    <a:pt x="2957" y="1200"/>
                  </a:lnTo>
                  <a:lnTo>
                    <a:pt x="2920" y="1053"/>
                  </a:lnTo>
                  <a:lnTo>
                    <a:pt x="2874" y="916"/>
                  </a:lnTo>
                  <a:lnTo>
                    <a:pt x="2810" y="788"/>
                  </a:lnTo>
                  <a:lnTo>
                    <a:pt x="2737" y="660"/>
                  </a:lnTo>
                  <a:lnTo>
                    <a:pt x="2646" y="550"/>
                  </a:lnTo>
                  <a:lnTo>
                    <a:pt x="2554" y="440"/>
                  </a:lnTo>
                  <a:lnTo>
                    <a:pt x="2444" y="348"/>
                  </a:lnTo>
                  <a:lnTo>
                    <a:pt x="2334" y="257"/>
                  </a:lnTo>
                  <a:lnTo>
                    <a:pt x="2206" y="184"/>
                  </a:lnTo>
                  <a:lnTo>
                    <a:pt x="2078" y="120"/>
                  </a:lnTo>
                  <a:lnTo>
                    <a:pt x="1941" y="74"/>
                  </a:lnTo>
                  <a:lnTo>
                    <a:pt x="1794" y="37"/>
                  </a:lnTo>
                  <a:lnTo>
                    <a:pt x="1648" y="10"/>
                  </a:lnTo>
                  <a:lnTo>
                    <a:pt x="149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29"/>
            <p:cNvSpPr/>
            <p:nvPr/>
          </p:nvSpPr>
          <p:spPr>
            <a:xfrm>
              <a:off x="791097" y="3072624"/>
              <a:ext cx="71549" cy="71334"/>
            </a:xfrm>
            <a:custGeom>
              <a:rect b="b" l="l" r="r" t="t"/>
              <a:pathLst>
                <a:path extrusionOk="0" h="2985" w="2994">
                  <a:moveTo>
                    <a:pt x="1492" y="0"/>
                  </a:moveTo>
                  <a:lnTo>
                    <a:pt x="1346" y="9"/>
                  </a:lnTo>
                  <a:lnTo>
                    <a:pt x="1190" y="28"/>
                  </a:lnTo>
                  <a:lnTo>
                    <a:pt x="1053" y="64"/>
                  </a:lnTo>
                  <a:lnTo>
                    <a:pt x="916" y="119"/>
                  </a:lnTo>
                  <a:lnTo>
                    <a:pt x="787" y="183"/>
                  </a:lnTo>
                  <a:lnTo>
                    <a:pt x="659" y="257"/>
                  </a:lnTo>
                  <a:lnTo>
                    <a:pt x="540" y="339"/>
                  </a:lnTo>
                  <a:lnTo>
                    <a:pt x="440" y="440"/>
                  </a:lnTo>
                  <a:lnTo>
                    <a:pt x="339" y="540"/>
                  </a:lnTo>
                  <a:lnTo>
                    <a:pt x="257" y="659"/>
                  </a:lnTo>
                  <a:lnTo>
                    <a:pt x="183" y="778"/>
                  </a:lnTo>
                  <a:lnTo>
                    <a:pt x="119" y="916"/>
                  </a:lnTo>
                  <a:lnTo>
                    <a:pt x="64" y="1053"/>
                  </a:lnTo>
                  <a:lnTo>
                    <a:pt x="28" y="1190"/>
                  </a:lnTo>
                  <a:lnTo>
                    <a:pt x="9" y="1337"/>
                  </a:lnTo>
                  <a:lnTo>
                    <a:pt x="0" y="1492"/>
                  </a:lnTo>
                  <a:lnTo>
                    <a:pt x="9" y="1648"/>
                  </a:lnTo>
                  <a:lnTo>
                    <a:pt x="28" y="1794"/>
                  </a:lnTo>
                  <a:lnTo>
                    <a:pt x="64" y="1941"/>
                  </a:lnTo>
                  <a:lnTo>
                    <a:pt x="119" y="2078"/>
                  </a:lnTo>
                  <a:lnTo>
                    <a:pt x="183" y="2206"/>
                  </a:lnTo>
                  <a:lnTo>
                    <a:pt x="257" y="2325"/>
                  </a:lnTo>
                  <a:lnTo>
                    <a:pt x="339" y="2444"/>
                  </a:lnTo>
                  <a:lnTo>
                    <a:pt x="440" y="2554"/>
                  </a:lnTo>
                  <a:lnTo>
                    <a:pt x="540" y="2646"/>
                  </a:lnTo>
                  <a:lnTo>
                    <a:pt x="659" y="2728"/>
                  </a:lnTo>
                  <a:lnTo>
                    <a:pt x="787" y="2810"/>
                  </a:lnTo>
                  <a:lnTo>
                    <a:pt x="916" y="2865"/>
                  </a:lnTo>
                  <a:lnTo>
                    <a:pt x="1053" y="2920"/>
                  </a:lnTo>
                  <a:lnTo>
                    <a:pt x="1190" y="2957"/>
                  </a:lnTo>
                  <a:lnTo>
                    <a:pt x="1346" y="2975"/>
                  </a:lnTo>
                  <a:lnTo>
                    <a:pt x="1492" y="2984"/>
                  </a:lnTo>
                  <a:lnTo>
                    <a:pt x="1648" y="2975"/>
                  </a:lnTo>
                  <a:lnTo>
                    <a:pt x="1794" y="2957"/>
                  </a:lnTo>
                  <a:lnTo>
                    <a:pt x="1941" y="2920"/>
                  </a:lnTo>
                  <a:lnTo>
                    <a:pt x="2078" y="2865"/>
                  </a:lnTo>
                  <a:lnTo>
                    <a:pt x="2206" y="2810"/>
                  </a:lnTo>
                  <a:lnTo>
                    <a:pt x="2334" y="2728"/>
                  </a:lnTo>
                  <a:lnTo>
                    <a:pt x="2444" y="2646"/>
                  </a:lnTo>
                  <a:lnTo>
                    <a:pt x="2554" y="2554"/>
                  </a:lnTo>
                  <a:lnTo>
                    <a:pt x="2646" y="2444"/>
                  </a:lnTo>
                  <a:lnTo>
                    <a:pt x="2737" y="2325"/>
                  </a:lnTo>
                  <a:lnTo>
                    <a:pt x="2810" y="2206"/>
                  </a:lnTo>
                  <a:lnTo>
                    <a:pt x="2874" y="2078"/>
                  </a:lnTo>
                  <a:lnTo>
                    <a:pt x="2920" y="1941"/>
                  </a:lnTo>
                  <a:lnTo>
                    <a:pt x="2957" y="1794"/>
                  </a:lnTo>
                  <a:lnTo>
                    <a:pt x="2984" y="1648"/>
                  </a:lnTo>
                  <a:lnTo>
                    <a:pt x="2993" y="1492"/>
                  </a:lnTo>
                  <a:lnTo>
                    <a:pt x="2984" y="1337"/>
                  </a:lnTo>
                  <a:lnTo>
                    <a:pt x="2957" y="1190"/>
                  </a:lnTo>
                  <a:lnTo>
                    <a:pt x="2920" y="1053"/>
                  </a:lnTo>
                  <a:lnTo>
                    <a:pt x="2874" y="916"/>
                  </a:lnTo>
                  <a:lnTo>
                    <a:pt x="2810" y="778"/>
                  </a:lnTo>
                  <a:lnTo>
                    <a:pt x="2737" y="659"/>
                  </a:lnTo>
                  <a:lnTo>
                    <a:pt x="2646" y="540"/>
                  </a:lnTo>
                  <a:lnTo>
                    <a:pt x="2554" y="440"/>
                  </a:lnTo>
                  <a:lnTo>
                    <a:pt x="2444" y="339"/>
                  </a:lnTo>
                  <a:lnTo>
                    <a:pt x="2334" y="257"/>
                  </a:lnTo>
                  <a:lnTo>
                    <a:pt x="2206" y="183"/>
                  </a:lnTo>
                  <a:lnTo>
                    <a:pt x="2078" y="119"/>
                  </a:lnTo>
                  <a:lnTo>
                    <a:pt x="1941" y="64"/>
                  </a:lnTo>
                  <a:lnTo>
                    <a:pt x="1794" y="28"/>
                  </a:lnTo>
                  <a:lnTo>
                    <a:pt x="1648" y="9"/>
                  </a:lnTo>
                  <a:lnTo>
                    <a:pt x="14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1" name="Google Shape;631;p29"/>
          <p:cNvGrpSpPr/>
          <p:nvPr/>
        </p:nvGrpSpPr>
        <p:grpSpPr>
          <a:xfrm>
            <a:off x="2931845" y="3321969"/>
            <a:ext cx="448001" cy="899372"/>
            <a:chOff x="3062674" y="3191180"/>
            <a:chExt cx="374928" cy="752676"/>
          </a:xfrm>
        </p:grpSpPr>
        <p:sp>
          <p:nvSpPr>
            <p:cNvPr id="632" name="Google Shape;632;p29"/>
            <p:cNvSpPr/>
            <p:nvPr/>
          </p:nvSpPr>
          <p:spPr>
            <a:xfrm>
              <a:off x="3062674" y="3191180"/>
              <a:ext cx="374928" cy="752676"/>
            </a:xfrm>
            <a:custGeom>
              <a:rect b="b" l="l" r="r" t="t"/>
              <a:pathLst>
                <a:path extrusionOk="0" h="31496" w="15689">
                  <a:moveTo>
                    <a:pt x="0" y="0"/>
                  </a:moveTo>
                  <a:lnTo>
                    <a:pt x="0" y="31496"/>
                  </a:lnTo>
                  <a:lnTo>
                    <a:pt x="15688" y="31496"/>
                  </a:lnTo>
                  <a:lnTo>
                    <a:pt x="15688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29"/>
            <p:cNvSpPr/>
            <p:nvPr/>
          </p:nvSpPr>
          <p:spPr>
            <a:xfrm>
              <a:off x="3086954" y="3220932"/>
              <a:ext cx="326583" cy="335115"/>
            </a:xfrm>
            <a:custGeom>
              <a:rect b="b" l="l" r="r" t="t"/>
              <a:pathLst>
                <a:path extrusionOk="0" h="14023" w="13666">
                  <a:moveTo>
                    <a:pt x="0" y="0"/>
                  </a:moveTo>
                  <a:lnTo>
                    <a:pt x="0" y="14022"/>
                  </a:lnTo>
                  <a:lnTo>
                    <a:pt x="13666" y="14022"/>
                  </a:lnTo>
                  <a:lnTo>
                    <a:pt x="13666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29"/>
            <p:cNvSpPr/>
            <p:nvPr/>
          </p:nvSpPr>
          <p:spPr>
            <a:xfrm>
              <a:off x="3122155" y="3444899"/>
              <a:ext cx="71549" cy="71549"/>
            </a:xfrm>
            <a:custGeom>
              <a:rect b="b" l="l" r="r" t="t"/>
              <a:pathLst>
                <a:path extrusionOk="0" h="2994" w="2994">
                  <a:moveTo>
                    <a:pt x="1502" y="1"/>
                  </a:moveTo>
                  <a:lnTo>
                    <a:pt x="1346" y="10"/>
                  </a:lnTo>
                  <a:lnTo>
                    <a:pt x="1200" y="37"/>
                  </a:lnTo>
                  <a:lnTo>
                    <a:pt x="1053" y="74"/>
                  </a:lnTo>
                  <a:lnTo>
                    <a:pt x="916" y="120"/>
                  </a:lnTo>
                  <a:lnTo>
                    <a:pt x="788" y="184"/>
                  </a:lnTo>
                  <a:lnTo>
                    <a:pt x="660" y="257"/>
                  </a:lnTo>
                  <a:lnTo>
                    <a:pt x="550" y="349"/>
                  </a:lnTo>
                  <a:lnTo>
                    <a:pt x="440" y="440"/>
                  </a:lnTo>
                  <a:lnTo>
                    <a:pt x="349" y="550"/>
                  </a:lnTo>
                  <a:lnTo>
                    <a:pt x="257" y="660"/>
                  </a:lnTo>
                  <a:lnTo>
                    <a:pt x="184" y="788"/>
                  </a:lnTo>
                  <a:lnTo>
                    <a:pt x="120" y="916"/>
                  </a:lnTo>
                  <a:lnTo>
                    <a:pt x="74" y="1053"/>
                  </a:lnTo>
                  <a:lnTo>
                    <a:pt x="37" y="1200"/>
                  </a:lnTo>
                  <a:lnTo>
                    <a:pt x="10" y="1346"/>
                  </a:lnTo>
                  <a:lnTo>
                    <a:pt x="1" y="1502"/>
                  </a:lnTo>
                  <a:lnTo>
                    <a:pt x="10" y="1648"/>
                  </a:lnTo>
                  <a:lnTo>
                    <a:pt x="37" y="1804"/>
                  </a:lnTo>
                  <a:lnTo>
                    <a:pt x="74" y="1941"/>
                  </a:lnTo>
                  <a:lnTo>
                    <a:pt x="120" y="2078"/>
                  </a:lnTo>
                  <a:lnTo>
                    <a:pt x="184" y="2207"/>
                  </a:lnTo>
                  <a:lnTo>
                    <a:pt x="257" y="2335"/>
                  </a:lnTo>
                  <a:lnTo>
                    <a:pt x="349" y="2445"/>
                  </a:lnTo>
                  <a:lnTo>
                    <a:pt x="440" y="2554"/>
                  </a:lnTo>
                  <a:lnTo>
                    <a:pt x="550" y="2655"/>
                  </a:lnTo>
                  <a:lnTo>
                    <a:pt x="660" y="2737"/>
                  </a:lnTo>
                  <a:lnTo>
                    <a:pt x="788" y="2811"/>
                  </a:lnTo>
                  <a:lnTo>
                    <a:pt x="916" y="2875"/>
                  </a:lnTo>
                  <a:lnTo>
                    <a:pt x="1053" y="2930"/>
                  </a:lnTo>
                  <a:lnTo>
                    <a:pt x="1200" y="2966"/>
                  </a:lnTo>
                  <a:lnTo>
                    <a:pt x="1346" y="2985"/>
                  </a:lnTo>
                  <a:lnTo>
                    <a:pt x="1502" y="2994"/>
                  </a:lnTo>
                  <a:lnTo>
                    <a:pt x="1648" y="2985"/>
                  </a:lnTo>
                  <a:lnTo>
                    <a:pt x="1804" y="2966"/>
                  </a:lnTo>
                  <a:lnTo>
                    <a:pt x="1941" y="2930"/>
                  </a:lnTo>
                  <a:lnTo>
                    <a:pt x="2078" y="2875"/>
                  </a:lnTo>
                  <a:lnTo>
                    <a:pt x="2216" y="2811"/>
                  </a:lnTo>
                  <a:lnTo>
                    <a:pt x="2335" y="2737"/>
                  </a:lnTo>
                  <a:lnTo>
                    <a:pt x="2454" y="2655"/>
                  </a:lnTo>
                  <a:lnTo>
                    <a:pt x="2554" y="2554"/>
                  </a:lnTo>
                  <a:lnTo>
                    <a:pt x="2655" y="2445"/>
                  </a:lnTo>
                  <a:lnTo>
                    <a:pt x="2737" y="2335"/>
                  </a:lnTo>
                  <a:lnTo>
                    <a:pt x="2811" y="2207"/>
                  </a:lnTo>
                  <a:lnTo>
                    <a:pt x="2875" y="2078"/>
                  </a:lnTo>
                  <a:lnTo>
                    <a:pt x="2930" y="1941"/>
                  </a:lnTo>
                  <a:lnTo>
                    <a:pt x="2966" y="1804"/>
                  </a:lnTo>
                  <a:lnTo>
                    <a:pt x="2985" y="1648"/>
                  </a:lnTo>
                  <a:lnTo>
                    <a:pt x="2994" y="1502"/>
                  </a:lnTo>
                  <a:lnTo>
                    <a:pt x="2985" y="1346"/>
                  </a:lnTo>
                  <a:lnTo>
                    <a:pt x="2966" y="1200"/>
                  </a:lnTo>
                  <a:lnTo>
                    <a:pt x="2930" y="1053"/>
                  </a:lnTo>
                  <a:lnTo>
                    <a:pt x="2875" y="916"/>
                  </a:lnTo>
                  <a:lnTo>
                    <a:pt x="2811" y="788"/>
                  </a:lnTo>
                  <a:lnTo>
                    <a:pt x="2737" y="660"/>
                  </a:lnTo>
                  <a:lnTo>
                    <a:pt x="2655" y="550"/>
                  </a:lnTo>
                  <a:lnTo>
                    <a:pt x="2554" y="440"/>
                  </a:lnTo>
                  <a:lnTo>
                    <a:pt x="2454" y="349"/>
                  </a:lnTo>
                  <a:lnTo>
                    <a:pt x="2335" y="257"/>
                  </a:lnTo>
                  <a:lnTo>
                    <a:pt x="2216" y="184"/>
                  </a:lnTo>
                  <a:lnTo>
                    <a:pt x="2078" y="120"/>
                  </a:lnTo>
                  <a:lnTo>
                    <a:pt x="1941" y="74"/>
                  </a:lnTo>
                  <a:lnTo>
                    <a:pt x="1804" y="37"/>
                  </a:lnTo>
                  <a:lnTo>
                    <a:pt x="1648" y="10"/>
                  </a:lnTo>
                  <a:lnTo>
                    <a:pt x="1502" y="1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29"/>
            <p:cNvSpPr/>
            <p:nvPr/>
          </p:nvSpPr>
          <p:spPr>
            <a:xfrm>
              <a:off x="3303704" y="3259646"/>
              <a:ext cx="71549" cy="71334"/>
            </a:xfrm>
            <a:custGeom>
              <a:rect b="b" l="l" r="r" t="t"/>
              <a:pathLst>
                <a:path extrusionOk="0" h="2985" w="2994">
                  <a:moveTo>
                    <a:pt x="1346" y="0"/>
                  </a:moveTo>
                  <a:lnTo>
                    <a:pt x="1200" y="28"/>
                  </a:lnTo>
                  <a:lnTo>
                    <a:pt x="1053" y="64"/>
                  </a:lnTo>
                  <a:lnTo>
                    <a:pt x="916" y="110"/>
                  </a:lnTo>
                  <a:lnTo>
                    <a:pt x="788" y="174"/>
                  </a:lnTo>
                  <a:lnTo>
                    <a:pt x="660" y="247"/>
                  </a:lnTo>
                  <a:lnTo>
                    <a:pt x="550" y="339"/>
                  </a:lnTo>
                  <a:lnTo>
                    <a:pt x="440" y="430"/>
                  </a:lnTo>
                  <a:lnTo>
                    <a:pt x="339" y="540"/>
                  </a:lnTo>
                  <a:lnTo>
                    <a:pt x="257" y="659"/>
                  </a:lnTo>
                  <a:lnTo>
                    <a:pt x="184" y="778"/>
                  </a:lnTo>
                  <a:lnTo>
                    <a:pt x="120" y="906"/>
                  </a:lnTo>
                  <a:lnTo>
                    <a:pt x="74" y="1044"/>
                  </a:lnTo>
                  <a:lnTo>
                    <a:pt x="37" y="1190"/>
                  </a:lnTo>
                  <a:lnTo>
                    <a:pt x="10" y="1336"/>
                  </a:lnTo>
                  <a:lnTo>
                    <a:pt x="1" y="1492"/>
                  </a:lnTo>
                  <a:lnTo>
                    <a:pt x="10" y="1639"/>
                  </a:lnTo>
                  <a:lnTo>
                    <a:pt x="37" y="1794"/>
                  </a:lnTo>
                  <a:lnTo>
                    <a:pt x="74" y="1931"/>
                  </a:lnTo>
                  <a:lnTo>
                    <a:pt x="120" y="2069"/>
                  </a:lnTo>
                  <a:lnTo>
                    <a:pt x="184" y="2206"/>
                  </a:lnTo>
                  <a:lnTo>
                    <a:pt x="257" y="2325"/>
                  </a:lnTo>
                  <a:lnTo>
                    <a:pt x="339" y="2444"/>
                  </a:lnTo>
                  <a:lnTo>
                    <a:pt x="440" y="2545"/>
                  </a:lnTo>
                  <a:lnTo>
                    <a:pt x="550" y="2645"/>
                  </a:lnTo>
                  <a:lnTo>
                    <a:pt x="660" y="2728"/>
                  </a:lnTo>
                  <a:lnTo>
                    <a:pt x="788" y="2801"/>
                  </a:lnTo>
                  <a:lnTo>
                    <a:pt x="916" y="2865"/>
                  </a:lnTo>
                  <a:lnTo>
                    <a:pt x="1053" y="2920"/>
                  </a:lnTo>
                  <a:lnTo>
                    <a:pt x="1200" y="2957"/>
                  </a:lnTo>
                  <a:lnTo>
                    <a:pt x="1346" y="2975"/>
                  </a:lnTo>
                  <a:lnTo>
                    <a:pt x="1493" y="2984"/>
                  </a:lnTo>
                  <a:lnTo>
                    <a:pt x="1648" y="2975"/>
                  </a:lnTo>
                  <a:lnTo>
                    <a:pt x="1795" y="2957"/>
                  </a:lnTo>
                  <a:lnTo>
                    <a:pt x="1941" y="2920"/>
                  </a:lnTo>
                  <a:lnTo>
                    <a:pt x="2079" y="2865"/>
                  </a:lnTo>
                  <a:lnTo>
                    <a:pt x="2207" y="2801"/>
                  </a:lnTo>
                  <a:lnTo>
                    <a:pt x="2335" y="2728"/>
                  </a:lnTo>
                  <a:lnTo>
                    <a:pt x="2445" y="2645"/>
                  </a:lnTo>
                  <a:lnTo>
                    <a:pt x="2554" y="2545"/>
                  </a:lnTo>
                  <a:lnTo>
                    <a:pt x="2646" y="2444"/>
                  </a:lnTo>
                  <a:lnTo>
                    <a:pt x="2738" y="2325"/>
                  </a:lnTo>
                  <a:lnTo>
                    <a:pt x="2811" y="2206"/>
                  </a:lnTo>
                  <a:lnTo>
                    <a:pt x="2875" y="2069"/>
                  </a:lnTo>
                  <a:lnTo>
                    <a:pt x="2921" y="1931"/>
                  </a:lnTo>
                  <a:lnTo>
                    <a:pt x="2957" y="1794"/>
                  </a:lnTo>
                  <a:lnTo>
                    <a:pt x="2985" y="1639"/>
                  </a:lnTo>
                  <a:lnTo>
                    <a:pt x="2994" y="1492"/>
                  </a:lnTo>
                  <a:lnTo>
                    <a:pt x="2985" y="1336"/>
                  </a:lnTo>
                  <a:lnTo>
                    <a:pt x="2957" y="1190"/>
                  </a:lnTo>
                  <a:lnTo>
                    <a:pt x="2921" y="1044"/>
                  </a:lnTo>
                  <a:lnTo>
                    <a:pt x="2875" y="906"/>
                  </a:lnTo>
                  <a:lnTo>
                    <a:pt x="2811" y="778"/>
                  </a:lnTo>
                  <a:lnTo>
                    <a:pt x="2738" y="659"/>
                  </a:lnTo>
                  <a:lnTo>
                    <a:pt x="2646" y="540"/>
                  </a:lnTo>
                  <a:lnTo>
                    <a:pt x="2554" y="430"/>
                  </a:lnTo>
                  <a:lnTo>
                    <a:pt x="2445" y="339"/>
                  </a:lnTo>
                  <a:lnTo>
                    <a:pt x="2335" y="247"/>
                  </a:lnTo>
                  <a:lnTo>
                    <a:pt x="2207" y="174"/>
                  </a:lnTo>
                  <a:lnTo>
                    <a:pt x="2079" y="110"/>
                  </a:lnTo>
                  <a:lnTo>
                    <a:pt x="1941" y="64"/>
                  </a:lnTo>
                  <a:lnTo>
                    <a:pt x="1795" y="28"/>
                  </a:lnTo>
                  <a:lnTo>
                    <a:pt x="1648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29"/>
            <p:cNvSpPr/>
            <p:nvPr/>
          </p:nvSpPr>
          <p:spPr>
            <a:xfrm>
              <a:off x="3086954" y="3583792"/>
              <a:ext cx="326583" cy="335354"/>
            </a:xfrm>
            <a:custGeom>
              <a:rect b="b" l="l" r="r" t="t"/>
              <a:pathLst>
                <a:path extrusionOk="0" h="14033" w="13666">
                  <a:moveTo>
                    <a:pt x="0" y="1"/>
                  </a:moveTo>
                  <a:lnTo>
                    <a:pt x="0" y="14032"/>
                  </a:lnTo>
                  <a:lnTo>
                    <a:pt x="13666" y="14032"/>
                  </a:lnTo>
                  <a:lnTo>
                    <a:pt x="13666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29"/>
            <p:cNvSpPr/>
            <p:nvPr/>
          </p:nvSpPr>
          <p:spPr>
            <a:xfrm>
              <a:off x="3207469" y="3715706"/>
              <a:ext cx="71549" cy="71549"/>
            </a:xfrm>
            <a:custGeom>
              <a:rect b="b" l="l" r="r" t="t"/>
              <a:pathLst>
                <a:path extrusionOk="0" h="2994" w="2994">
                  <a:moveTo>
                    <a:pt x="1502" y="0"/>
                  </a:moveTo>
                  <a:lnTo>
                    <a:pt x="1346" y="9"/>
                  </a:lnTo>
                  <a:lnTo>
                    <a:pt x="1199" y="37"/>
                  </a:lnTo>
                  <a:lnTo>
                    <a:pt x="1053" y="73"/>
                  </a:lnTo>
                  <a:lnTo>
                    <a:pt x="916" y="119"/>
                  </a:lnTo>
                  <a:lnTo>
                    <a:pt x="788" y="183"/>
                  </a:lnTo>
                  <a:lnTo>
                    <a:pt x="659" y="256"/>
                  </a:lnTo>
                  <a:lnTo>
                    <a:pt x="550" y="348"/>
                  </a:lnTo>
                  <a:lnTo>
                    <a:pt x="440" y="440"/>
                  </a:lnTo>
                  <a:lnTo>
                    <a:pt x="348" y="549"/>
                  </a:lnTo>
                  <a:lnTo>
                    <a:pt x="257" y="659"/>
                  </a:lnTo>
                  <a:lnTo>
                    <a:pt x="183" y="787"/>
                  </a:lnTo>
                  <a:lnTo>
                    <a:pt x="119" y="915"/>
                  </a:lnTo>
                  <a:lnTo>
                    <a:pt x="74" y="1053"/>
                  </a:lnTo>
                  <a:lnTo>
                    <a:pt x="37" y="1199"/>
                  </a:lnTo>
                  <a:lnTo>
                    <a:pt x="10" y="1346"/>
                  </a:lnTo>
                  <a:lnTo>
                    <a:pt x="0" y="1492"/>
                  </a:lnTo>
                  <a:lnTo>
                    <a:pt x="10" y="1648"/>
                  </a:lnTo>
                  <a:lnTo>
                    <a:pt x="37" y="1794"/>
                  </a:lnTo>
                  <a:lnTo>
                    <a:pt x="74" y="1941"/>
                  </a:lnTo>
                  <a:lnTo>
                    <a:pt x="119" y="2078"/>
                  </a:lnTo>
                  <a:lnTo>
                    <a:pt x="183" y="2206"/>
                  </a:lnTo>
                  <a:lnTo>
                    <a:pt x="257" y="2334"/>
                  </a:lnTo>
                  <a:lnTo>
                    <a:pt x="348" y="2444"/>
                  </a:lnTo>
                  <a:lnTo>
                    <a:pt x="440" y="2554"/>
                  </a:lnTo>
                  <a:lnTo>
                    <a:pt x="550" y="2645"/>
                  </a:lnTo>
                  <a:lnTo>
                    <a:pt x="659" y="2737"/>
                  </a:lnTo>
                  <a:lnTo>
                    <a:pt x="788" y="2810"/>
                  </a:lnTo>
                  <a:lnTo>
                    <a:pt x="916" y="2874"/>
                  </a:lnTo>
                  <a:lnTo>
                    <a:pt x="1053" y="2920"/>
                  </a:lnTo>
                  <a:lnTo>
                    <a:pt x="1199" y="2957"/>
                  </a:lnTo>
                  <a:lnTo>
                    <a:pt x="1346" y="2984"/>
                  </a:lnTo>
                  <a:lnTo>
                    <a:pt x="1502" y="2993"/>
                  </a:lnTo>
                  <a:lnTo>
                    <a:pt x="1648" y="2984"/>
                  </a:lnTo>
                  <a:lnTo>
                    <a:pt x="1804" y="2957"/>
                  </a:lnTo>
                  <a:lnTo>
                    <a:pt x="1941" y="2920"/>
                  </a:lnTo>
                  <a:lnTo>
                    <a:pt x="2078" y="2874"/>
                  </a:lnTo>
                  <a:lnTo>
                    <a:pt x="2206" y="2810"/>
                  </a:lnTo>
                  <a:lnTo>
                    <a:pt x="2334" y="2737"/>
                  </a:lnTo>
                  <a:lnTo>
                    <a:pt x="2444" y="2645"/>
                  </a:lnTo>
                  <a:lnTo>
                    <a:pt x="2554" y="2554"/>
                  </a:lnTo>
                  <a:lnTo>
                    <a:pt x="2655" y="2444"/>
                  </a:lnTo>
                  <a:lnTo>
                    <a:pt x="2737" y="2334"/>
                  </a:lnTo>
                  <a:lnTo>
                    <a:pt x="2810" y="2206"/>
                  </a:lnTo>
                  <a:lnTo>
                    <a:pt x="2874" y="2078"/>
                  </a:lnTo>
                  <a:lnTo>
                    <a:pt x="2929" y="1941"/>
                  </a:lnTo>
                  <a:lnTo>
                    <a:pt x="2966" y="1794"/>
                  </a:lnTo>
                  <a:lnTo>
                    <a:pt x="2984" y="1648"/>
                  </a:lnTo>
                  <a:lnTo>
                    <a:pt x="2993" y="1492"/>
                  </a:lnTo>
                  <a:lnTo>
                    <a:pt x="2984" y="1346"/>
                  </a:lnTo>
                  <a:lnTo>
                    <a:pt x="2966" y="1199"/>
                  </a:lnTo>
                  <a:lnTo>
                    <a:pt x="2929" y="1053"/>
                  </a:lnTo>
                  <a:lnTo>
                    <a:pt x="2874" y="915"/>
                  </a:lnTo>
                  <a:lnTo>
                    <a:pt x="2810" y="787"/>
                  </a:lnTo>
                  <a:lnTo>
                    <a:pt x="2737" y="659"/>
                  </a:lnTo>
                  <a:lnTo>
                    <a:pt x="2655" y="549"/>
                  </a:lnTo>
                  <a:lnTo>
                    <a:pt x="2554" y="440"/>
                  </a:lnTo>
                  <a:lnTo>
                    <a:pt x="2444" y="348"/>
                  </a:lnTo>
                  <a:lnTo>
                    <a:pt x="2334" y="256"/>
                  </a:lnTo>
                  <a:lnTo>
                    <a:pt x="2206" y="183"/>
                  </a:lnTo>
                  <a:lnTo>
                    <a:pt x="2078" y="119"/>
                  </a:lnTo>
                  <a:lnTo>
                    <a:pt x="1941" y="73"/>
                  </a:lnTo>
                  <a:lnTo>
                    <a:pt x="1804" y="37"/>
                  </a:lnTo>
                  <a:lnTo>
                    <a:pt x="1648" y="9"/>
                  </a:lnTo>
                  <a:lnTo>
                    <a:pt x="1502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8" name="Google Shape;638;p29"/>
          <p:cNvGrpSpPr/>
          <p:nvPr/>
        </p:nvGrpSpPr>
        <p:grpSpPr>
          <a:xfrm>
            <a:off x="5728192" y="3761061"/>
            <a:ext cx="899401" cy="447744"/>
            <a:chOff x="5402908" y="3558652"/>
            <a:chExt cx="752700" cy="374713"/>
          </a:xfrm>
        </p:grpSpPr>
        <p:sp>
          <p:nvSpPr>
            <p:cNvPr id="639" name="Google Shape;639;p29"/>
            <p:cNvSpPr/>
            <p:nvPr/>
          </p:nvSpPr>
          <p:spPr>
            <a:xfrm>
              <a:off x="5402908" y="3558652"/>
              <a:ext cx="752700" cy="374713"/>
            </a:xfrm>
            <a:custGeom>
              <a:rect b="b" l="l" r="r" t="t"/>
              <a:pathLst>
                <a:path extrusionOk="0" h="15680" w="31497">
                  <a:moveTo>
                    <a:pt x="1" y="0"/>
                  </a:moveTo>
                  <a:lnTo>
                    <a:pt x="1" y="15679"/>
                  </a:lnTo>
                  <a:lnTo>
                    <a:pt x="31497" y="15679"/>
                  </a:lnTo>
                  <a:lnTo>
                    <a:pt x="31497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29"/>
            <p:cNvSpPr/>
            <p:nvPr/>
          </p:nvSpPr>
          <p:spPr>
            <a:xfrm>
              <a:off x="5432660" y="3582716"/>
              <a:ext cx="335139" cy="326583"/>
            </a:xfrm>
            <a:custGeom>
              <a:rect b="b" l="l" r="r" t="t"/>
              <a:pathLst>
                <a:path extrusionOk="0" h="13666" w="14024">
                  <a:moveTo>
                    <a:pt x="1" y="0"/>
                  </a:moveTo>
                  <a:lnTo>
                    <a:pt x="1" y="13666"/>
                  </a:lnTo>
                  <a:lnTo>
                    <a:pt x="14023" y="13666"/>
                  </a:lnTo>
                  <a:lnTo>
                    <a:pt x="14023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29"/>
            <p:cNvSpPr/>
            <p:nvPr/>
          </p:nvSpPr>
          <p:spPr>
            <a:xfrm>
              <a:off x="5656652" y="3802525"/>
              <a:ext cx="71549" cy="71334"/>
            </a:xfrm>
            <a:custGeom>
              <a:rect b="b" l="l" r="r" t="t"/>
              <a:pathLst>
                <a:path extrusionOk="0" h="2985" w="2994">
                  <a:moveTo>
                    <a:pt x="1502" y="1"/>
                  </a:moveTo>
                  <a:lnTo>
                    <a:pt x="1346" y="10"/>
                  </a:lnTo>
                  <a:lnTo>
                    <a:pt x="1199" y="28"/>
                  </a:lnTo>
                  <a:lnTo>
                    <a:pt x="1053" y="65"/>
                  </a:lnTo>
                  <a:lnTo>
                    <a:pt x="916" y="120"/>
                  </a:lnTo>
                  <a:lnTo>
                    <a:pt x="788" y="184"/>
                  </a:lnTo>
                  <a:lnTo>
                    <a:pt x="659" y="257"/>
                  </a:lnTo>
                  <a:lnTo>
                    <a:pt x="550" y="340"/>
                  </a:lnTo>
                  <a:lnTo>
                    <a:pt x="440" y="440"/>
                  </a:lnTo>
                  <a:lnTo>
                    <a:pt x="348" y="541"/>
                  </a:lnTo>
                  <a:lnTo>
                    <a:pt x="257" y="660"/>
                  </a:lnTo>
                  <a:lnTo>
                    <a:pt x="183" y="779"/>
                  </a:lnTo>
                  <a:lnTo>
                    <a:pt x="119" y="916"/>
                  </a:lnTo>
                  <a:lnTo>
                    <a:pt x="74" y="1054"/>
                  </a:lnTo>
                  <a:lnTo>
                    <a:pt x="37" y="1191"/>
                  </a:lnTo>
                  <a:lnTo>
                    <a:pt x="10" y="1346"/>
                  </a:lnTo>
                  <a:lnTo>
                    <a:pt x="0" y="1493"/>
                  </a:lnTo>
                  <a:lnTo>
                    <a:pt x="10" y="1648"/>
                  </a:lnTo>
                  <a:lnTo>
                    <a:pt x="37" y="1795"/>
                  </a:lnTo>
                  <a:lnTo>
                    <a:pt x="74" y="1941"/>
                  </a:lnTo>
                  <a:lnTo>
                    <a:pt x="119" y="2079"/>
                  </a:lnTo>
                  <a:lnTo>
                    <a:pt x="183" y="2207"/>
                  </a:lnTo>
                  <a:lnTo>
                    <a:pt x="257" y="2326"/>
                  </a:lnTo>
                  <a:lnTo>
                    <a:pt x="348" y="2445"/>
                  </a:lnTo>
                  <a:lnTo>
                    <a:pt x="440" y="2555"/>
                  </a:lnTo>
                  <a:lnTo>
                    <a:pt x="550" y="2646"/>
                  </a:lnTo>
                  <a:lnTo>
                    <a:pt x="659" y="2738"/>
                  </a:lnTo>
                  <a:lnTo>
                    <a:pt x="788" y="2811"/>
                  </a:lnTo>
                  <a:lnTo>
                    <a:pt x="916" y="2875"/>
                  </a:lnTo>
                  <a:lnTo>
                    <a:pt x="1053" y="2921"/>
                  </a:lnTo>
                  <a:lnTo>
                    <a:pt x="1199" y="2957"/>
                  </a:lnTo>
                  <a:lnTo>
                    <a:pt x="1346" y="2985"/>
                  </a:lnTo>
                  <a:lnTo>
                    <a:pt x="1648" y="2985"/>
                  </a:lnTo>
                  <a:lnTo>
                    <a:pt x="1794" y="2957"/>
                  </a:lnTo>
                  <a:lnTo>
                    <a:pt x="1941" y="2921"/>
                  </a:lnTo>
                  <a:lnTo>
                    <a:pt x="2078" y="2875"/>
                  </a:lnTo>
                  <a:lnTo>
                    <a:pt x="2206" y="2811"/>
                  </a:lnTo>
                  <a:lnTo>
                    <a:pt x="2334" y="2738"/>
                  </a:lnTo>
                  <a:lnTo>
                    <a:pt x="2444" y="2646"/>
                  </a:lnTo>
                  <a:lnTo>
                    <a:pt x="2554" y="2555"/>
                  </a:lnTo>
                  <a:lnTo>
                    <a:pt x="2655" y="2445"/>
                  </a:lnTo>
                  <a:lnTo>
                    <a:pt x="2737" y="2326"/>
                  </a:lnTo>
                  <a:lnTo>
                    <a:pt x="2810" y="2207"/>
                  </a:lnTo>
                  <a:lnTo>
                    <a:pt x="2875" y="2079"/>
                  </a:lnTo>
                  <a:lnTo>
                    <a:pt x="2920" y="1941"/>
                  </a:lnTo>
                  <a:lnTo>
                    <a:pt x="2957" y="1795"/>
                  </a:lnTo>
                  <a:lnTo>
                    <a:pt x="2984" y="1648"/>
                  </a:lnTo>
                  <a:lnTo>
                    <a:pt x="2993" y="1493"/>
                  </a:lnTo>
                  <a:lnTo>
                    <a:pt x="2984" y="1346"/>
                  </a:lnTo>
                  <a:lnTo>
                    <a:pt x="2957" y="1191"/>
                  </a:lnTo>
                  <a:lnTo>
                    <a:pt x="2920" y="1054"/>
                  </a:lnTo>
                  <a:lnTo>
                    <a:pt x="2875" y="916"/>
                  </a:lnTo>
                  <a:lnTo>
                    <a:pt x="2810" y="779"/>
                  </a:lnTo>
                  <a:lnTo>
                    <a:pt x="2737" y="660"/>
                  </a:lnTo>
                  <a:lnTo>
                    <a:pt x="2655" y="541"/>
                  </a:lnTo>
                  <a:lnTo>
                    <a:pt x="2554" y="440"/>
                  </a:lnTo>
                  <a:lnTo>
                    <a:pt x="2444" y="340"/>
                  </a:lnTo>
                  <a:lnTo>
                    <a:pt x="2334" y="257"/>
                  </a:lnTo>
                  <a:lnTo>
                    <a:pt x="2206" y="184"/>
                  </a:lnTo>
                  <a:lnTo>
                    <a:pt x="2078" y="120"/>
                  </a:lnTo>
                  <a:lnTo>
                    <a:pt x="1941" y="65"/>
                  </a:lnTo>
                  <a:lnTo>
                    <a:pt x="1794" y="28"/>
                  </a:lnTo>
                  <a:lnTo>
                    <a:pt x="1648" y="10"/>
                  </a:lnTo>
                  <a:lnTo>
                    <a:pt x="1502" y="1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29"/>
            <p:cNvSpPr/>
            <p:nvPr/>
          </p:nvSpPr>
          <p:spPr>
            <a:xfrm>
              <a:off x="5471159" y="3620976"/>
              <a:ext cx="71549" cy="71549"/>
            </a:xfrm>
            <a:custGeom>
              <a:rect b="b" l="l" r="r" t="t"/>
              <a:pathLst>
                <a:path extrusionOk="0" h="2994" w="2994">
                  <a:moveTo>
                    <a:pt x="1502" y="1"/>
                  </a:moveTo>
                  <a:lnTo>
                    <a:pt x="1346" y="10"/>
                  </a:lnTo>
                  <a:lnTo>
                    <a:pt x="1200" y="38"/>
                  </a:lnTo>
                  <a:lnTo>
                    <a:pt x="1053" y="74"/>
                  </a:lnTo>
                  <a:lnTo>
                    <a:pt x="916" y="120"/>
                  </a:lnTo>
                  <a:lnTo>
                    <a:pt x="788" y="184"/>
                  </a:lnTo>
                  <a:lnTo>
                    <a:pt x="660" y="257"/>
                  </a:lnTo>
                  <a:lnTo>
                    <a:pt x="550" y="349"/>
                  </a:lnTo>
                  <a:lnTo>
                    <a:pt x="440" y="440"/>
                  </a:lnTo>
                  <a:lnTo>
                    <a:pt x="348" y="550"/>
                  </a:lnTo>
                  <a:lnTo>
                    <a:pt x="257" y="660"/>
                  </a:lnTo>
                  <a:lnTo>
                    <a:pt x="184" y="788"/>
                  </a:lnTo>
                  <a:lnTo>
                    <a:pt x="120" y="916"/>
                  </a:lnTo>
                  <a:lnTo>
                    <a:pt x="74" y="1054"/>
                  </a:lnTo>
                  <a:lnTo>
                    <a:pt x="37" y="1200"/>
                  </a:lnTo>
                  <a:lnTo>
                    <a:pt x="10" y="1346"/>
                  </a:lnTo>
                  <a:lnTo>
                    <a:pt x="1" y="1493"/>
                  </a:lnTo>
                  <a:lnTo>
                    <a:pt x="10" y="1648"/>
                  </a:lnTo>
                  <a:lnTo>
                    <a:pt x="37" y="1795"/>
                  </a:lnTo>
                  <a:lnTo>
                    <a:pt x="74" y="1941"/>
                  </a:lnTo>
                  <a:lnTo>
                    <a:pt x="120" y="2079"/>
                  </a:lnTo>
                  <a:lnTo>
                    <a:pt x="184" y="2207"/>
                  </a:lnTo>
                  <a:lnTo>
                    <a:pt x="257" y="2335"/>
                  </a:lnTo>
                  <a:lnTo>
                    <a:pt x="348" y="2445"/>
                  </a:lnTo>
                  <a:lnTo>
                    <a:pt x="440" y="2555"/>
                  </a:lnTo>
                  <a:lnTo>
                    <a:pt x="550" y="2646"/>
                  </a:lnTo>
                  <a:lnTo>
                    <a:pt x="660" y="2738"/>
                  </a:lnTo>
                  <a:lnTo>
                    <a:pt x="788" y="2811"/>
                  </a:lnTo>
                  <a:lnTo>
                    <a:pt x="916" y="2875"/>
                  </a:lnTo>
                  <a:lnTo>
                    <a:pt x="1053" y="2921"/>
                  </a:lnTo>
                  <a:lnTo>
                    <a:pt x="1200" y="2957"/>
                  </a:lnTo>
                  <a:lnTo>
                    <a:pt x="1346" y="2985"/>
                  </a:lnTo>
                  <a:lnTo>
                    <a:pt x="1502" y="2994"/>
                  </a:lnTo>
                  <a:lnTo>
                    <a:pt x="1648" y="2985"/>
                  </a:lnTo>
                  <a:lnTo>
                    <a:pt x="1804" y="2957"/>
                  </a:lnTo>
                  <a:lnTo>
                    <a:pt x="1941" y="2921"/>
                  </a:lnTo>
                  <a:lnTo>
                    <a:pt x="2078" y="2875"/>
                  </a:lnTo>
                  <a:lnTo>
                    <a:pt x="2216" y="2811"/>
                  </a:lnTo>
                  <a:lnTo>
                    <a:pt x="2335" y="2738"/>
                  </a:lnTo>
                  <a:lnTo>
                    <a:pt x="2454" y="2646"/>
                  </a:lnTo>
                  <a:lnTo>
                    <a:pt x="2554" y="2555"/>
                  </a:lnTo>
                  <a:lnTo>
                    <a:pt x="2655" y="2445"/>
                  </a:lnTo>
                  <a:lnTo>
                    <a:pt x="2737" y="2335"/>
                  </a:lnTo>
                  <a:lnTo>
                    <a:pt x="2811" y="2207"/>
                  </a:lnTo>
                  <a:lnTo>
                    <a:pt x="2875" y="2079"/>
                  </a:lnTo>
                  <a:lnTo>
                    <a:pt x="2930" y="1941"/>
                  </a:lnTo>
                  <a:lnTo>
                    <a:pt x="2966" y="1795"/>
                  </a:lnTo>
                  <a:lnTo>
                    <a:pt x="2985" y="1648"/>
                  </a:lnTo>
                  <a:lnTo>
                    <a:pt x="2994" y="1493"/>
                  </a:lnTo>
                  <a:lnTo>
                    <a:pt x="2985" y="1346"/>
                  </a:lnTo>
                  <a:lnTo>
                    <a:pt x="2966" y="1200"/>
                  </a:lnTo>
                  <a:lnTo>
                    <a:pt x="2930" y="1054"/>
                  </a:lnTo>
                  <a:lnTo>
                    <a:pt x="2875" y="916"/>
                  </a:lnTo>
                  <a:lnTo>
                    <a:pt x="2811" y="788"/>
                  </a:lnTo>
                  <a:lnTo>
                    <a:pt x="2737" y="660"/>
                  </a:lnTo>
                  <a:lnTo>
                    <a:pt x="2655" y="550"/>
                  </a:lnTo>
                  <a:lnTo>
                    <a:pt x="2554" y="440"/>
                  </a:lnTo>
                  <a:lnTo>
                    <a:pt x="2454" y="349"/>
                  </a:lnTo>
                  <a:lnTo>
                    <a:pt x="2335" y="257"/>
                  </a:lnTo>
                  <a:lnTo>
                    <a:pt x="2216" y="184"/>
                  </a:lnTo>
                  <a:lnTo>
                    <a:pt x="2078" y="120"/>
                  </a:lnTo>
                  <a:lnTo>
                    <a:pt x="1941" y="74"/>
                  </a:lnTo>
                  <a:lnTo>
                    <a:pt x="1804" y="38"/>
                  </a:lnTo>
                  <a:lnTo>
                    <a:pt x="1648" y="10"/>
                  </a:lnTo>
                  <a:lnTo>
                    <a:pt x="1502" y="1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29"/>
            <p:cNvSpPr/>
            <p:nvPr/>
          </p:nvSpPr>
          <p:spPr>
            <a:xfrm>
              <a:off x="5795544" y="3582716"/>
              <a:ext cx="335354" cy="326583"/>
            </a:xfrm>
            <a:custGeom>
              <a:rect b="b" l="l" r="r" t="t"/>
              <a:pathLst>
                <a:path extrusionOk="0" h="13666" w="14033">
                  <a:moveTo>
                    <a:pt x="1" y="0"/>
                  </a:moveTo>
                  <a:lnTo>
                    <a:pt x="1" y="13666"/>
                  </a:lnTo>
                  <a:lnTo>
                    <a:pt x="14032" y="13666"/>
                  </a:lnTo>
                  <a:lnTo>
                    <a:pt x="14032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29"/>
            <p:cNvSpPr/>
            <p:nvPr/>
          </p:nvSpPr>
          <p:spPr>
            <a:xfrm>
              <a:off x="5927434" y="3717235"/>
              <a:ext cx="71549" cy="71334"/>
            </a:xfrm>
            <a:custGeom>
              <a:rect b="b" l="l" r="r" t="t"/>
              <a:pathLst>
                <a:path extrusionOk="0" h="2985" w="2994">
                  <a:moveTo>
                    <a:pt x="1493" y="0"/>
                  </a:moveTo>
                  <a:lnTo>
                    <a:pt x="1346" y="9"/>
                  </a:lnTo>
                  <a:lnTo>
                    <a:pt x="1191" y="28"/>
                  </a:lnTo>
                  <a:lnTo>
                    <a:pt x="1054" y="64"/>
                  </a:lnTo>
                  <a:lnTo>
                    <a:pt x="916" y="119"/>
                  </a:lnTo>
                  <a:lnTo>
                    <a:pt x="788" y="183"/>
                  </a:lnTo>
                  <a:lnTo>
                    <a:pt x="660" y="257"/>
                  </a:lnTo>
                  <a:lnTo>
                    <a:pt x="550" y="339"/>
                  </a:lnTo>
                  <a:lnTo>
                    <a:pt x="440" y="440"/>
                  </a:lnTo>
                  <a:lnTo>
                    <a:pt x="340" y="540"/>
                  </a:lnTo>
                  <a:lnTo>
                    <a:pt x="257" y="659"/>
                  </a:lnTo>
                  <a:lnTo>
                    <a:pt x="184" y="778"/>
                  </a:lnTo>
                  <a:lnTo>
                    <a:pt x="120" y="916"/>
                  </a:lnTo>
                  <a:lnTo>
                    <a:pt x="65" y="1053"/>
                  </a:lnTo>
                  <a:lnTo>
                    <a:pt x="28" y="1190"/>
                  </a:lnTo>
                  <a:lnTo>
                    <a:pt x="10" y="1346"/>
                  </a:lnTo>
                  <a:lnTo>
                    <a:pt x="1" y="1492"/>
                  </a:lnTo>
                  <a:lnTo>
                    <a:pt x="10" y="1648"/>
                  </a:lnTo>
                  <a:lnTo>
                    <a:pt x="28" y="1794"/>
                  </a:lnTo>
                  <a:lnTo>
                    <a:pt x="65" y="1941"/>
                  </a:lnTo>
                  <a:lnTo>
                    <a:pt x="120" y="2078"/>
                  </a:lnTo>
                  <a:lnTo>
                    <a:pt x="184" y="2206"/>
                  </a:lnTo>
                  <a:lnTo>
                    <a:pt x="257" y="2334"/>
                  </a:lnTo>
                  <a:lnTo>
                    <a:pt x="340" y="2444"/>
                  </a:lnTo>
                  <a:lnTo>
                    <a:pt x="440" y="2554"/>
                  </a:lnTo>
                  <a:lnTo>
                    <a:pt x="550" y="2645"/>
                  </a:lnTo>
                  <a:lnTo>
                    <a:pt x="660" y="2737"/>
                  </a:lnTo>
                  <a:lnTo>
                    <a:pt x="788" y="2810"/>
                  </a:lnTo>
                  <a:lnTo>
                    <a:pt x="916" y="2874"/>
                  </a:lnTo>
                  <a:lnTo>
                    <a:pt x="1054" y="2920"/>
                  </a:lnTo>
                  <a:lnTo>
                    <a:pt x="1191" y="2957"/>
                  </a:lnTo>
                  <a:lnTo>
                    <a:pt x="1346" y="2984"/>
                  </a:lnTo>
                  <a:lnTo>
                    <a:pt x="1649" y="2984"/>
                  </a:lnTo>
                  <a:lnTo>
                    <a:pt x="1795" y="2957"/>
                  </a:lnTo>
                  <a:lnTo>
                    <a:pt x="1941" y="2920"/>
                  </a:lnTo>
                  <a:lnTo>
                    <a:pt x="2079" y="2874"/>
                  </a:lnTo>
                  <a:lnTo>
                    <a:pt x="2207" y="2810"/>
                  </a:lnTo>
                  <a:lnTo>
                    <a:pt x="2335" y="2737"/>
                  </a:lnTo>
                  <a:lnTo>
                    <a:pt x="2445" y="2645"/>
                  </a:lnTo>
                  <a:lnTo>
                    <a:pt x="2555" y="2554"/>
                  </a:lnTo>
                  <a:lnTo>
                    <a:pt x="2646" y="2444"/>
                  </a:lnTo>
                  <a:lnTo>
                    <a:pt x="2738" y="2334"/>
                  </a:lnTo>
                  <a:lnTo>
                    <a:pt x="2811" y="2206"/>
                  </a:lnTo>
                  <a:lnTo>
                    <a:pt x="2875" y="2078"/>
                  </a:lnTo>
                  <a:lnTo>
                    <a:pt x="2921" y="1941"/>
                  </a:lnTo>
                  <a:lnTo>
                    <a:pt x="2957" y="1794"/>
                  </a:lnTo>
                  <a:lnTo>
                    <a:pt x="2985" y="1648"/>
                  </a:lnTo>
                  <a:lnTo>
                    <a:pt x="2994" y="1492"/>
                  </a:lnTo>
                  <a:lnTo>
                    <a:pt x="2985" y="1346"/>
                  </a:lnTo>
                  <a:lnTo>
                    <a:pt x="2957" y="1190"/>
                  </a:lnTo>
                  <a:lnTo>
                    <a:pt x="2921" y="1053"/>
                  </a:lnTo>
                  <a:lnTo>
                    <a:pt x="2875" y="916"/>
                  </a:lnTo>
                  <a:lnTo>
                    <a:pt x="2811" y="778"/>
                  </a:lnTo>
                  <a:lnTo>
                    <a:pt x="2738" y="659"/>
                  </a:lnTo>
                  <a:lnTo>
                    <a:pt x="2646" y="540"/>
                  </a:lnTo>
                  <a:lnTo>
                    <a:pt x="2555" y="440"/>
                  </a:lnTo>
                  <a:lnTo>
                    <a:pt x="2445" y="339"/>
                  </a:lnTo>
                  <a:lnTo>
                    <a:pt x="2335" y="257"/>
                  </a:lnTo>
                  <a:lnTo>
                    <a:pt x="2207" y="183"/>
                  </a:lnTo>
                  <a:lnTo>
                    <a:pt x="2079" y="119"/>
                  </a:lnTo>
                  <a:lnTo>
                    <a:pt x="1941" y="64"/>
                  </a:lnTo>
                  <a:lnTo>
                    <a:pt x="1795" y="28"/>
                  </a:lnTo>
                  <a:lnTo>
                    <a:pt x="1649" y="9"/>
                  </a:lnTo>
                  <a:lnTo>
                    <a:pt x="1493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29"/>
            <p:cNvSpPr/>
            <p:nvPr/>
          </p:nvSpPr>
          <p:spPr>
            <a:xfrm>
              <a:off x="5814351" y="3809527"/>
              <a:ext cx="71549" cy="71334"/>
            </a:xfrm>
            <a:custGeom>
              <a:rect b="b" l="l" r="r" t="t"/>
              <a:pathLst>
                <a:path extrusionOk="0" h="2985" w="2994">
                  <a:moveTo>
                    <a:pt x="1493" y="1"/>
                  </a:moveTo>
                  <a:lnTo>
                    <a:pt x="1346" y="10"/>
                  </a:lnTo>
                  <a:lnTo>
                    <a:pt x="1200" y="28"/>
                  </a:lnTo>
                  <a:lnTo>
                    <a:pt x="1053" y="65"/>
                  </a:lnTo>
                  <a:lnTo>
                    <a:pt x="916" y="120"/>
                  </a:lnTo>
                  <a:lnTo>
                    <a:pt x="788" y="175"/>
                  </a:lnTo>
                  <a:lnTo>
                    <a:pt x="660" y="257"/>
                  </a:lnTo>
                  <a:lnTo>
                    <a:pt x="550" y="339"/>
                  </a:lnTo>
                  <a:lnTo>
                    <a:pt x="440" y="440"/>
                  </a:lnTo>
                  <a:lnTo>
                    <a:pt x="349" y="541"/>
                  </a:lnTo>
                  <a:lnTo>
                    <a:pt x="257" y="660"/>
                  </a:lnTo>
                  <a:lnTo>
                    <a:pt x="184" y="779"/>
                  </a:lnTo>
                  <a:lnTo>
                    <a:pt x="120" y="907"/>
                  </a:lnTo>
                  <a:lnTo>
                    <a:pt x="74" y="1044"/>
                  </a:lnTo>
                  <a:lnTo>
                    <a:pt x="37" y="1191"/>
                  </a:lnTo>
                  <a:lnTo>
                    <a:pt x="10" y="1337"/>
                  </a:lnTo>
                  <a:lnTo>
                    <a:pt x="1" y="1493"/>
                  </a:lnTo>
                  <a:lnTo>
                    <a:pt x="10" y="1648"/>
                  </a:lnTo>
                  <a:lnTo>
                    <a:pt x="37" y="1795"/>
                  </a:lnTo>
                  <a:lnTo>
                    <a:pt x="74" y="1932"/>
                  </a:lnTo>
                  <a:lnTo>
                    <a:pt x="120" y="2069"/>
                  </a:lnTo>
                  <a:lnTo>
                    <a:pt x="184" y="2207"/>
                  </a:lnTo>
                  <a:lnTo>
                    <a:pt x="257" y="2326"/>
                  </a:lnTo>
                  <a:lnTo>
                    <a:pt x="349" y="2445"/>
                  </a:lnTo>
                  <a:lnTo>
                    <a:pt x="440" y="2545"/>
                  </a:lnTo>
                  <a:lnTo>
                    <a:pt x="550" y="2646"/>
                  </a:lnTo>
                  <a:lnTo>
                    <a:pt x="660" y="2728"/>
                  </a:lnTo>
                  <a:lnTo>
                    <a:pt x="788" y="2802"/>
                  </a:lnTo>
                  <a:lnTo>
                    <a:pt x="916" y="2866"/>
                  </a:lnTo>
                  <a:lnTo>
                    <a:pt x="1053" y="2921"/>
                  </a:lnTo>
                  <a:lnTo>
                    <a:pt x="1200" y="2957"/>
                  </a:lnTo>
                  <a:lnTo>
                    <a:pt x="1346" y="2976"/>
                  </a:lnTo>
                  <a:lnTo>
                    <a:pt x="1493" y="2985"/>
                  </a:lnTo>
                  <a:lnTo>
                    <a:pt x="1648" y="2976"/>
                  </a:lnTo>
                  <a:lnTo>
                    <a:pt x="1795" y="2957"/>
                  </a:lnTo>
                  <a:lnTo>
                    <a:pt x="1941" y="2921"/>
                  </a:lnTo>
                  <a:lnTo>
                    <a:pt x="2079" y="2866"/>
                  </a:lnTo>
                  <a:lnTo>
                    <a:pt x="2207" y="2802"/>
                  </a:lnTo>
                  <a:lnTo>
                    <a:pt x="2335" y="2728"/>
                  </a:lnTo>
                  <a:lnTo>
                    <a:pt x="2445" y="2646"/>
                  </a:lnTo>
                  <a:lnTo>
                    <a:pt x="2555" y="2545"/>
                  </a:lnTo>
                  <a:lnTo>
                    <a:pt x="2646" y="2445"/>
                  </a:lnTo>
                  <a:lnTo>
                    <a:pt x="2738" y="2326"/>
                  </a:lnTo>
                  <a:lnTo>
                    <a:pt x="2811" y="2207"/>
                  </a:lnTo>
                  <a:lnTo>
                    <a:pt x="2875" y="2069"/>
                  </a:lnTo>
                  <a:lnTo>
                    <a:pt x="2921" y="1932"/>
                  </a:lnTo>
                  <a:lnTo>
                    <a:pt x="2957" y="1795"/>
                  </a:lnTo>
                  <a:lnTo>
                    <a:pt x="2985" y="1648"/>
                  </a:lnTo>
                  <a:lnTo>
                    <a:pt x="2994" y="1493"/>
                  </a:lnTo>
                  <a:lnTo>
                    <a:pt x="2985" y="1337"/>
                  </a:lnTo>
                  <a:lnTo>
                    <a:pt x="2957" y="1191"/>
                  </a:lnTo>
                  <a:lnTo>
                    <a:pt x="2921" y="1044"/>
                  </a:lnTo>
                  <a:lnTo>
                    <a:pt x="2875" y="907"/>
                  </a:lnTo>
                  <a:lnTo>
                    <a:pt x="2811" y="779"/>
                  </a:lnTo>
                  <a:lnTo>
                    <a:pt x="2738" y="660"/>
                  </a:lnTo>
                  <a:lnTo>
                    <a:pt x="2646" y="541"/>
                  </a:lnTo>
                  <a:lnTo>
                    <a:pt x="2555" y="440"/>
                  </a:lnTo>
                  <a:lnTo>
                    <a:pt x="2445" y="339"/>
                  </a:lnTo>
                  <a:lnTo>
                    <a:pt x="2335" y="257"/>
                  </a:lnTo>
                  <a:lnTo>
                    <a:pt x="2207" y="175"/>
                  </a:lnTo>
                  <a:lnTo>
                    <a:pt x="2079" y="120"/>
                  </a:lnTo>
                  <a:lnTo>
                    <a:pt x="1941" y="65"/>
                  </a:lnTo>
                  <a:lnTo>
                    <a:pt x="1795" y="28"/>
                  </a:lnTo>
                  <a:lnTo>
                    <a:pt x="1648" y="10"/>
                  </a:lnTo>
                  <a:lnTo>
                    <a:pt x="1493" y="1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29"/>
            <p:cNvSpPr/>
            <p:nvPr/>
          </p:nvSpPr>
          <p:spPr>
            <a:xfrm>
              <a:off x="6032225" y="3604582"/>
              <a:ext cx="71334" cy="71549"/>
            </a:xfrm>
            <a:custGeom>
              <a:rect b="b" l="l" r="r" t="t"/>
              <a:pathLst>
                <a:path extrusionOk="0" h="2994" w="2985">
                  <a:moveTo>
                    <a:pt x="1492" y="0"/>
                  </a:moveTo>
                  <a:lnTo>
                    <a:pt x="1337" y="10"/>
                  </a:lnTo>
                  <a:lnTo>
                    <a:pt x="1190" y="37"/>
                  </a:lnTo>
                  <a:lnTo>
                    <a:pt x="1044" y="74"/>
                  </a:lnTo>
                  <a:lnTo>
                    <a:pt x="906" y="119"/>
                  </a:lnTo>
                  <a:lnTo>
                    <a:pt x="778" y="184"/>
                  </a:lnTo>
                  <a:lnTo>
                    <a:pt x="650" y="257"/>
                  </a:lnTo>
                  <a:lnTo>
                    <a:pt x="540" y="348"/>
                  </a:lnTo>
                  <a:lnTo>
                    <a:pt x="430" y="440"/>
                  </a:lnTo>
                  <a:lnTo>
                    <a:pt x="339" y="550"/>
                  </a:lnTo>
                  <a:lnTo>
                    <a:pt x="247" y="659"/>
                  </a:lnTo>
                  <a:lnTo>
                    <a:pt x="174" y="788"/>
                  </a:lnTo>
                  <a:lnTo>
                    <a:pt x="110" y="916"/>
                  </a:lnTo>
                  <a:lnTo>
                    <a:pt x="64" y="1053"/>
                  </a:lnTo>
                  <a:lnTo>
                    <a:pt x="28" y="1199"/>
                  </a:lnTo>
                  <a:lnTo>
                    <a:pt x="0" y="1346"/>
                  </a:lnTo>
                  <a:lnTo>
                    <a:pt x="0" y="1502"/>
                  </a:lnTo>
                  <a:lnTo>
                    <a:pt x="0" y="1648"/>
                  </a:lnTo>
                  <a:lnTo>
                    <a:pt x="28" y="1804"/>
                  </a:lnTo>
                  <a:lnTo>
                    <a:pt x="64" y="1941"/>
                  </a:lnTo>
                  <a:lnTo>
                    <a:pt x="110" y="2078"/>
                  </a:lnTo>
                  <a:lnTo>
                    <a:pt x="174" y="2206"/>
                  </a:lnTo>
                  <a:lnTo>
                    <a:pt x="247" y="2334"/>
                  </a:lnTo>
                  <a:lnTo>
                    <a:pt x="339" y="2444"/>
                  </a:lnTo>
                  <a:lnTo>
                    <a:pt x="430" y="2554"/>
                  </a:lnTo>
                  <a:lnTo>
                    <a:pt x="540" y="2655"/>
                  </a:lnTo>
                  <a:lnTo>
                    <a:pt x="650" y="2737"/>
                  </a:lnTo>
                  <a:lnTo>
                    <a:pt x="778" y="2810"/>
                  </a:lnTo>
                  <a:lnTo>
                    <a:pt x="906" y="2874"/>
                  </a:lnTo>
                  <a:lnTo>
                    <a:pt x="1044" y="2929"/>
                  </a:lnTo>
                  <a:lnTo>
                    <a:pt x="1190" y="2966"/>
                  </a:lnTo>
                  <a:lnTo>
                    <a:pt x="1337" y="2984"/>
                  </a:lnTo>
                  <a:lnTo>
                    <a:pt x="1492" y="2993"/>
                  </a:lnTo>
                  <a:lnTo>
                    <a:pt x="1639" y="2984"/>
                  </a:lnTo>
                  <a:lnTo>
                    <a:pt x="1794" y="2966"/>
                  </a:lnTo>
                  <a:lnTo>
                    <a:pt x="1932" y="2929"/>
                  </a:lnTo>
                  <a:lnTo>
                    <a:pt x="2069" y="2874"/>
                  </a:lnTo>
                  <a:lnTo>
                    <a:pt x="2206" y="2810"/>
                  </a:lnTo>
                  <a:lnTo>
                    <a:pt x="2325" y="2737"/>
                  </a:lnTo>
                  <a:lnTo>
                    <a:pt x="2444" y="2655"/>
                  </a:lnTo>
                  <a:lnTo>
                    <a:pt x="2545" y="2554"/>
                  </a:lnTo>
                  <a:lnTo>
                    <a:pt x="2646" y="2444"/>
                  </a:lnTo>
                  <a:lnTo>
                    <a:pt x="2728" y="2334"/>
                  </a:lnTo>
                  <a:lnTo>
                    <a:pt x="2801" y="2206"/>
                  </a:lnTo>
                  <a:lnTo>
                    <a:pt x="2865" y="2078"/>
                  </a:lnTo>
                  <a:lnTo>
                    <a:pt x="2920" y="1941"/>
                  </a:lnTo>
                  <a:lnTo>
                    <a:pt x="2957" y="1804"/>
                  </a:lnTo>
                  <a:lnTo>
                    <a:pt x="2975" y="1648"/>
                  </a:lnTo>
                  <a:lnTo>
                    <a:pt x="2984" y="1502"/>
                  </a:lnTo>
                  <a:lnTo>
                    <a:pt x="2975" y="1346"/>
                  </a:lnTo>
                  <a:lnTo>
                    <a:pt x="2957" y="1199"/>
                  </a:lnTo>
                  <a:lnTo>
                    <a:pt x="2920" y="1053"/>
                  </a:lnTo>
                  <a:lnTo>
                    <a:pt x="2865" y="916"/>
                  </a:lnTo>
                  <a:lnTo>
                    <a:pt x="2801" y="788"/>
                  </a:lnTo>
                  <a:lnTo>
                    <a:pt x="2728" y="659"/>
                  </a:lnTo>
                  <a:lnTo>
                    <a:pt x="2646" y="550"/>
                  </a:lnTo>
                  <a:lnTo>
                    <a:pt x="2545" y="440"/>
                  </a:lnTo>
                  <a:lnTo>
                    <a:pt x="2444" y="348"/>
                  </a:lnTo>
                  <a:lnTo>
                    <a:pt x="2325" y="257"/>
                  </a:lnTo>
                  <a:lnTo>
                    <a:pt x="2206" y="184"/>
                  </a:lnTo>
                  <a:lnTo>
                    <a:pt x="2069" y="119"/>
                  </a:lnTo>
                  <a:lnTo>
                    <a:pt x="1932" y="74"/>
                  </a:lnTo>
                  <a:lnTo>
                    <a:pt x="1794" y="37"/>
                  </a:lnTo>
                  <a:lnTo>
                    <a:pt x="1639" y="10"/>
                  </a:lnTo>
                  <a:lnTo>
                    <a:pt x="1492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47" name="Google Shape;647;p29"/>
          <p:cNvGrpSpPr/>
          <p:nvPr/>
        </p:nvGrpSpPr>
        <p:grpSpPr>
          <a:xfrm>
            <a:off x="6181418" y="2843128"/>
            <a:ext cx="448001" cy="899401"/>
            <a:chOff x="5782209" y="2790442"/>
            <a:chExt cx="374928" cy="752700"/>
          </a:xfrm>
        </p:grpSpPr>
        <p:sp>
          <p:nvSpPr>
            <p:cNvPr id="648" name="Google Shape;648;p29"/>
            <p:cNvSpPr/>
            <p:nvPr/>
          </p:nvSpPr>
          <p:spPr>
            <a:xfrm>
              <a:off x="5782209" y="2790442"/>
              <a:ext cx="374928" cy="752700"/>
            </a:xfrm>
            <a:custGeom>
              <a:rect b="b" l="l" r="r" t="t"/>
              <a:pathLst>
                <a:path extrusionOk="0" h="31497" w="15689">
                  <a:moveTo>
                    <a:pt x="0" y="1"/>
                  </a:moveTo>
                  <a:lnTo>
                    <a:pt x="0" y="31496"/>
                  </a:lnTo>
                  <a:lnTo>
                    <a:pt x="15689" y="31496"/>
                  </a:lnTo>
                  <a:lnTo>
                    <a:pt x="15689" y="1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29"/>
            <p:cNvSpPr/>
            <p:nvPr/>
          </p:nvSpPr>
          <p:spPr>
            <a:xfrm>
              <a:off x="5806274" y="2820195"/>
              <a:ext cx="326583" cy="335139"/>
            </a:xfrm>
            <a:custGeom>
              <a:rect b="b" l="l" r="r" t="t"/>
              <a:pathLst>
                <a:path extrusionOk="0" h="14024" w="13666">
                  <a:moveTo>
                    <a:pt x="0" y="1"/>
                  </a:moveTo>
                  <a:lnTo>
                    <a:pt x="0" y="14023"/>
                  </a:lnTo>
                  <a:lnTo>
                    <a:pt x="13666" y="14023"/>
                  </a:lnTo>
                  <a:lnTo>
                    <a:pt x="13666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29"/>
            <p:cNvSpPr/>
            <p:nvPr/>
          </p:nvSpPr>
          <p:spPr>
            <a:xfrm>
              <a:off x="5841690" y="3044401"/>
              <a:ext cx="71334" cy="71334"/>
            </a:xfrm>
            <a:custGeom>
              <a:rect b="b" l="l" r="r" t="t"/>
              <a:pathLst>
                <a:path extrusionOk="0" h="2985" w="2985">
                  <a:moveTo>
                    <a:pt x="1346" y="1"/>
                  </a:moveTo>
                  <a:lnTo>
                    <a:pt x="1191" y="28"/>
                  </a:lnTo>
                  <a:lnTo>
                    <a:pt x="1054" y="65"/>
                  </a:lnTo>
                  <a:lnTo>
                    <a:pt x="916" y="110"/>
                  </a:lnTo>
                  <a:lnTo>
                    <a:pt x="779" y="175"/>
                  </a:lnTo>
                  <a:lnTo>
                    <a:pt x="660" y="257"/>
                  </a:lnTo>
                  <a:lnTo>
                    <a:pt x="541" y="339"/>
                  </a:lnTo>
                  <a:lnTo>
                    <a:pt x="440" y="431"/>
                  </a:lnTo>
                  <a:lnTo>
                    <a:pt x="340" y="541"/>
                  </a:lnTo>
                  <a:lnTo>
                    <a:pt x="257" y="660"/>
                  </a:lnTo>
                  <a:lnTo>
                    <a:pt x="184" y="779"/>
                  </a:lnTo>
                  <a:lnTo>
                    <a:pt x="120" y="907"/>
                  </a:lnTo>
                  <a:lnTo>
                    <a:pt x="65" y="1044"/>
                  </a:lnTo>
                  <a:lnTo>
                    <a:pt x="28" y="1190"/>
                  </a:lnTo>
                  <a:lnTo>
                    <a:pt x="10" y="1337"/>
                  </a:lnTo>
                  <a:lnTo>
                    <a:pt x="1" y="1493"/>
                  </a:lnTo>
                  <a:lnTo>
                    <a:pt x="10" y="1648"/>
                  </a:lnTo>
                  <a:lnTo>
                    <a:pt x="28" y="1795"/>
                  </a:lnTo>
                  <a:lnTo>
                    <a:pt x="65" y="1932"/>
                  </a:lnTo>
                  <a:lnTo>
                    <a:pt x="120" y="2069"/>
                  </a:lnTo>
                  <a:lnTo>
                    <a:pt x="184" y="2206"/>
                  </a:lnTo>
                  <a:lnTo>
                    <a:pt x="257" y="2325"/>
                  </a:lnTo>
                  <a:lnTo>
                    <a:pt x="340" y="2444"/>
                  </a:lnTo>
                  <a:lnTo>
                    <a:pt x="440" y="2545"/>
                  </a:lnTo>
                  <a:lnTo>
                    <a:pt x="541" y="2646"/>
                  </a:lnTo>
                  <a:lnTo>
                    <a:pt x="660" y="2728"/>
                  </a:lnTo>
                  <a:lnTo>
                    <a:pt x="779" y="2801"/>
                  </a:lnTo>
                  <a:lnTo>
                    <a:pt x="916" y="2865"/>
                  </a:lnTo>
                  <a:lnTo>
                    <a:pt x="1054" y="2920"/>
                  </a:lnTo>
                  <a:lnTo>
                    <a:pt x="1191" y="2957"/>
                  </a:lnTo>
                  <a:lnTo>
                    <a:pt x="1346" y="2975"/>
                  </a:lnTo>
                  <a:lnTo>
                    <a:pt x="1493" y="2984"/>
                  </a:lnTo>
                  <a:lnTo>
                    <a:pt x="1648" y="2975"/>
                  </a:lnTo>
                  <a:lnTo>
                    <a:pt x="1795" y="2957"/>
                  </a:lnTo>
                  <a:lnTo>
                    <a:pt x="1941" y="2920"/>
                  </a:lnTo>
                  <a:lnTo>
                    <a:pt x="2079" y="2865"/>
                  </a:lnTo>
                  <a:lnTo>
                    <a:pt x="2207" y="2801"/>
                  </a:lnTo>
                  <a:lnTo>
                    <a:pt x="2326" y="2728"/>
                  </a:lnTo>
                  <a:lnTo>
                    <a:pt x="2445" y="2646"/>
                  </a:lnTo>
                  <a:lnTo>
                    <a:pt x="2555" y="2545"/>
                  </a:lnTo>
                  <a:lnTo>
                    <a:pt x="2646" y="2444"/>
                  </a:lnTo>
                  <a:lnTo>
                    <a:pt x="2738" y="2325"/>
                  </a:lnTo>
                  <a:lnTo>
                    <a:pt x="2811" y="2206"/>
                  </a:lnTo>
                  <a:lnTo>
                    <a:pt x="2875" y="2069"/>
                  </a:lnTo>
                  <a:lnTo>
                    <a:pt x="2921" y="1932"/>
                  </a:lnTo>
                  <a:lnTo>
                    <a:pt x="2957" y="1795"/>
                  </a:lnTo>
                  <a:lnTo>
                    <a:pt x="2985" y="1648"/>
                  </a:lnTo>
                  <a:lnTo>
                    <a:pt x="2985" y="1493"/>
                  </a:lnTo>
                  <a:lnTo>
                    <a:pt x="2985" y="1337"/>
                  </a:lnTo>
                  <a:lnTo>
                    <a:pt x="2957" y="1190"/>
                  </a:lnTo>
                  <a:lnTo>
                    <a:pt x="2921" y="1044"/>
                  </a:lnTo>
                  <a:lnTo>
                    <a:pt x="2875" y="907"/>
                  </a:lnTo>
                  <a:lnTo>
                    <a:pt x="2811" y="779"/>
                  </a:lnTo>
                  <a:lnTo>
                    <a:pt x="2738" y="660"/>
                  </a:lnTo>
                  <a:lnTo>
                    <a:pt x="2646" y="541"/>
                  </a:lnTo>
                  <a:lnTo>
                    <a:pt x="2555" y="431"/>
                  </a:lnTo>
                  <a:lnTo>
                    <a:pt x="2445" y="339"/>
                  </a:lnTo>
                  <a:lnTo>
                    <a:pt x="2326" y="257"/>
                  </a:lnTo>
                  <a:lnTo>
                    <a:pt x="2207" y="175"/>
                  </a:lnTo>
                  <a:lnTo>
                    <a:pt x="2079" y="110"/>
                  </a:lnTo>
                  <a:lnTo>
                    <a:pt x="1941" y="65"/>
                  </a:lnTo>
                  <a:lnTo>
                    <a:pt x="1795" y="28"/>
                  </a:lnTo>
                  <a:lnTo>
                    <a:pt x="1648" y="1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29"/>
            <p:cNvSpPr/>
            <p:nvPr/>
          </p:nvSpPr>
          <p:spPr>
            <a:xfrm>
              <a:off x="5841690" y="2847988"/>
              <a:ext cx="71334" cy="71334"/>
            </a:xfrm>
            <a:custGeom>
              <a:rect b="b" l="l" r="r" t="t"/>
              <a:pathLst>
                <a:path extrusionOk="0" h="2985" w="2985">
                  <a:moveTo>
                    <a:pt x="1493" y="0"/>
                  </a:moveTo>
                  <a:lnTo>
                    <a:pt x="1346" y="9"/>
                  </a:lnTo>
                  <a:lnTo>
                    <a:pt x="1191" y="28"/>
                  </a:lnTo>
                  <a:lnTo>
                    <a:pt x="1054" y="64"/>
                  </a:lnTo>
                  <a:lnTo>
                    <a:pt x="916" y="119"/>
                  </a:lnTo>
                  <a:lnTo>
                    <a:pt x="779" y="183"/>
                  </a:lnTo>
                  <a:lnTo>
                    <a:pt x="660" y="256"/>
                  </a:lnTo>
                  <a:lnTo>
                    <a:pt x="541" y="339"/>
                  </a:lnTo>
                  <a:lnTo>
                    <a:pt x="440" y="440"/>
                  </a:lnTo>
                  <a:lnTo>
                    <a:pt x="340" y="540"/>
                  </a:lnTo>
                  <a:lnTo>
                    <a:pt x="257" y="659"/>
                  </a:lnTo>
                  <a:lnTo>
                    <a:pt x="184" y="778"/>
                  </a:lnTo>
                  <a:lnTo>
                    <a:pt x="120" y="916"/>
                  </a:lnTo>
                  <a:lnTo>
                    <a:pt x="65" y="1053"/>
                  </a:lnTo>
                  <a:lnTo>
                    <a:pt x="28" y="1190"/>
                  </a:lnTo>
                  <a:lnTo>
                    <a:pt x="10" y="1337"/>
                  </a:lnTo>
                  <a:lnTo>
                    <a:pt x="1" y="1492"/>
                  </a:lnTo>
                  <a:lnTo>
                    <a:pt x="10" y="1648"/>
                  </a:lnTo>
                  <a:lnTo>
                    <a:pt x="28" y="1794"/>
                  </a:lnTo>
                  <a:lnTo>
                    <a:pt x="65" y="1941"/>
                  </a:lnTo>
                  <a:lnTo>
                    <a:pt x="120" y="2078"/>
                  </a:lnTo>
                  <a:lnTo>
                    <a:pt x="184" y="2206"/>
                  </a:lnTo>
                  <a:lnTo>
                    <a:pt x="257" y="2325"/>
                  </a:lnTo>
                  <a:lnTo>
                    <a:pt x="340" y="2444"/>
                  </a:lnTo>
                  <a:lnTo>
                    <a:pt x="440" y="2554"/>
                  </a:lnTo>
                  <a:lnTo>
                    <a:pt x="541" y="2645"/>
                  </a:lnTo>
                  <a:lnTo>
                    <a:pt x="660" y="2728"/>
                  </a:lnTo>
                  <a:lnTo>
                    <a:pt x="779" y="2810"/>
                  </a:lnTo>
                  <a:lnTo>
                    <a:pt x="916" y="2874"/>
                  </a:lnTo>
                  <a:lnTo>
                    <a:pt x="1054" y="2920"/>
                  </a:lnTo>
                  <a:lnTo>
                    <a:pt x="1191" y="2957"/>
                  </a:lnTo>
                  <a:lnTo>
                    <a:pt x="1346" y="2984"/>
                  </a:lnTo>
                  <a:lnTo>
                    <a:pt x="1648" y="2984"/>
                  </a:lnTo>
                  <a:lnTo>
                    <a:pt x="1795" y="2957"/>
                  </a:lnTo>
                  <a:lnTo>
                    <a:pt x="1941" y="2920"/>
                  </a:lnTo>
                  <a:lnTo>
                    <a:pt x="2079" y="2874"/>
                  </a:lnTo>
                  <a:lnTo>
                    <a:pt x="2207" y="2810"/>
                  </a:lnTo>
                  <a:lnTo>
                    <a:pt x="2326" y="2728"/>
                  </a:lnTo>
                  <a:lnTo>
                    <a:pt x="2445" y="2645"/>
                  </a:lnTo>
                  <a:lnTo>
                    <a:pt x="2555" y="2554"/>
                  </a:lnTo>
                  <a:lnTo>
                    <a:pt x="2646" y="2444"/>
                  </a:lnTo>
                  <a:lnTo>
                    <a:pt x="2738" y="2325"/>
                  </a:lnTo>
                  <a:lnTo>
                    <a:pt x="2811" y="2206"/>
                  </a:lnTo>
                  <a:lnTo>
                    <a:pt x="2875" y="2078"/>
                  </a:lnTo>
                  <a:lnTo>
                    <a:pt x="2921" y="1941"/>
                  </a:lnTo>
                  <a:lnTo>
                    <a:pt x="2957" y="1794"/>
                  </a:lnTo>
                  <a:lnTo>
                    <a:pt x="2985" y="1648"/>
                  </a:lnTo>
                  <a:lnTo>
                    <a:pt x="2985" y="1492"/>
                  </a:lnTo>
                  <a:lnTo>
                    <a:pt x="2985" y="1337"/>
                  </a:lnTo>
                  <a:lnTo>
                    <a:pt x="2957" y="1190"/>
                  </a:lnTo>
                  <a:lnTo>
                    <a:pt x="2921" y="1053"/>
                  </a:lnTo>
                  <a:lnTo>
                    <a:pt x="2875" y="916"/>
                  </a:lnTo>
                  <a:lnTo>
                    <a:pt x="2811" y="778"/>
                  </a:lnTo>
                  <a:lnTo>
                    <a:pt x="2738" y="659"/>
                  </a:lnTo>
                  <a:lnTo>
                    <a:pt x="2646" y="540"/>
                  </a:lnTo>
                  <a:lnTo>
                    <a:pt x="2555" y="440"/>
                  </a:lnTo>
                  <a:lnTo>
                    <a:pt x="2445" y="339"/>
                  </a:lnTo>
                  <a:lnTo>
                    <a:pt x="2326" y="256"/>
                  </a:lnTo>
                  <a:lnTo>
                    <a:pt x="2207" y="183"/>
                  </a:lnTo>
                  <a:lnTo>
                    <a:pt x="2079" y="119"/>
                  </a:lnTo>
                  <a:lnTo>
                    <a:pt x="1941" y="64"/>
                  </a:lnTo>
                  <a:lnTo>
                    <a:pt x="1795" y="28"/>
                  </a:lnTo>
                  <a:lnTo>
                    <a:pt x="1648" y="9"/>
                  </a:lnTo>
                  <a:lnTo>
                    <a:pt x="1493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29"/>
            <p:cNvSpPr/>
            <p:nvPr/>
          </p:nvSpPr>
          <p:spPr>
            <a:xfrm>
              <a:off x="5841690" y="2946182"/>
              <a:ext cx="71334" cy="71334"/>
            </a:xfrm>
            <a:custGeom>
              <a:rect b="b" l="l" r="r" t="t"/>
              <a:pathLst>
                <a:path extrusionOk="0" h="2985" w="2985">
                  <a:moveTo>
                    <a:pt x="1493" y="1"/>
                  </a:moveTo>
                  <a:lnTo>
                    <a:pt x="1346" y="10"/>
                  </a:lnTo>
                  <a:lnTo>
                    <a:pt x="1191" y="28"/>
                  </a:lnTo>
                  <a:lnTo>
                    <a:pt x="1054" y="65"/>
                  </a:lnTo>
                  <a:lnTo>
                    <a:pt x="916" y="120"/>
                  </a:lnTo>
                  <a:lnTo>
                    <a:pt x="779" y="175"/>
                  </a:lnTo>
                  <a:lnTo>
                    <a:pt x="660" y="257"/>
                  </a:lnTo>
                  <a:lnTo>
                    <a:pt x="541" y="340"/>
                  </a:lnTo>
                  <a:lnTo>
                    <a:pt x="440" y="440"/>
                  </a:lnTo>
                  <a:lnTo>
                    <a:pt x="340" y="541"/>
                  </a:lnTo>
                  <a:lnTo>
                    <a:pt x="257" y="660"/>
                  </a:lnTo>
                  <a:lnTo>
                    <a:pt x="184" y="779"/>
                  </a:lnTo>
                  <a:lnTo>
                    <a:pt x="120" y="907"/>
                  </a:lnTo>
                  <a:lnTo>
                    <a:pt x="65" y="1044"/>
                  </a:lnTo>
                  <a:lnTo>
                    <a:pt x="28" y="1191"/>
                  </a:lnTo>
                  <a:lnTo>
                    <a:pt x="10" y="1337"/>
                  </a:lnTo>
                  <a:lnTo>
                    <a:pt x="1" y="1493"/>
                  </a:lnTo>
                  <a:lnTo>
                    <a:pt x="10" y="1648"/>
                  </a:lnTo>
                  <a:lnTo>
                    <a:pt x="28" y="1795"/>
                  </a:lnTo>
                  <a:lnTo>
                    <a:pt x="65" y="1941"/>
                  </a:lnTo>
                  <a:lnTo>
                    <a:pt x="120" y="2079"/>
                  </a:lnTo>
                  <a:lnTo>
                    <a:pt x="184" y="2207"/>
                  </a:lnTo>
                  <a:lnTo>
                    <a:pt x="257" y="2326"/>
                  </a:lnTo>
                  <a:lnTo>
                    <a:pt x="340" y="2445"/>
                  </a:lnTo>
                  <a:lnTo>
                    <a:pt x="440" y="2545"/>
                  </a:lnTo>
                  <a:lnTo>
                    <a:pt x="541" y="2646"/>
                  </a:lnTo>
                  <a:lnTo>
                    <a:pt x="660" y="2729"/>
                  </a:lnTo>
                  <a:lnTo>
                    <a:pt x="779" y="2811"/>
                  </a:lnTo>
                  <a:lnTo>
                    <a:pt x="916" y="2866"/>
                  </a:lnTo>
                  <a:lnTo>
                    <a:pt x="1054" y="2921"/>
                  </a:lnTo>
                  <a:lnTo>
                    <a:pt x="1191" y="2957"/>
                  </a:lnTo>
                  <a:lnTo>
                    <a:pt x="1346" y="2976"/>
                  </a:lnTo>
                  <a:lnTo>
                    <a:pt x="1493" y="2985"/>
                  </a:lnTo>
                  <a:lnTo>
                    <a:pt x="1648" y="2976"/>
                  </a:lnTo>
                  <a:lnTo>
                    <a:pt x="1795" y="2957"/>
                  </a:lnTo>
                  <a:lnTo>
                    <a:pt x="1941" y="2921"/>
                  </a:lnTo>
                  <a:lnTo>
                    <a:pt x="2079" y="2866"/>
                  </a:lnTo>
                  <a:lnTo>
                    <a:pt x="2207" y="2811"/>
                  </a:lnTo>
                  <a:lnTo>
                    <a:pt x="2326" y="2729"/>
                  </a:lnTo>
                  <a:lnTo>
                    <a:pt x="2445" y="2646"/>
                  </a:lnTo>
                  <a:lnTo>
                    <a:pt x="2555" y="2545"/>
                  </a:lnTo>
                  <a:lnTo>
                    <a:pt x="2646" y="2445"/>
                  </a:lnTo>
                  <a:lnTo>
                    <a:pt x="2738" y="2326"/>
                  </a:lnTo>
                  <a:lnTo>
                    <a:pt x="2811" y="2207"/>
                  </a:lnTo>
                  <a:lnTo>
                    <a:pt x="2875" y="2079"/>
                  </a:lnTo>
                  <a:lnTo>
                    <a:pt x="2921" y="1941"/>
                  </a:lnTo>
                  <a:lnTo>
                    <a:pt x="2957" y="1795"/>
                  </a:lnTo>
                  <a:lnTo>
                    <a:pt x="2985" y="1648"/>
                  </a:lnTo>
                  <a:lnTo>
                    <a:pt x="2985" y="1493"/>
                  </a:lnTo>
                  <a:lnTo>
                    <a:pt x="2985" y="1337"/>
                  </a:lnTo>
                  <a:lnTo>
                    <a:pt x="2957" y="1191"/>
                  </a:lnTo>
                  <a:lnTo>
                    <a:pt x="2921" y="1044"/>
                  </a:lnTo>
                  <a:lnTo>
                    <a:pt x="2875" y="907"/>
                  </a:lnTo>
                  <a:lnTo>
                    <a:pt x="2811" y="779"/>
                  </a:lnTo>
                  <a:lnTo>
                    <a:pt x="2738" y="660"/>
                  </a:lnTo>
                  <a:lnTo>
                    <a:pt x="2646" y="541"/>
                  </a:lnTo>
                  <a:lnTo>
                    <a:pt x="2555" y="440"/>
                  </a:lnTo>
                  <a:lnTo>
                    <a:pt x="2445" y="340"/>
                  </a:lnTo>
                  <a:lnTo>
                    <a:pt x="2326" y="257"/>
                  </a:lnTo>
                  <a:lnTo>
                    <a:pt x="2207" y="175"/>
                  </a:lnTo>
                  <a:lnTo>
                    <a:pt x="2079" y="120"/>
                  </a:lnTo>
                  <a:lnTo>
                    <a:pt x="1941" y="65"/>
                  </a:lnTo>
                  <a:lnTo>
                    <a:pt x="1795" y="28"/>
                  </a:lnTo>
                  <a:lnTo>
                    <a:pt x="1648" y="10"/>
                  </a:lnTo>
                  <a:lnTo>
                    <a:pt x="1493" y="1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29"/>
            <p:cNvSpPr/>
            <p:nvPr/>
          </p:nvSpPr>
          <p:spPr>
            <a:xfrm>
              <a:off x="6017337" y="3044401"/>
              <a:ext cx="71334" cy="71334"/>
            </a:xfrm>
            <a:custGeom>
              <a:rect b="b" l="l" r="r" t="t"/>
              <a:pathLst>
                <a:path extrusionOk="0" h="2985" w="2985">
                  <a:moveTo>
                    <a:pt x="1337" y="1"/>
                  </a:moveTo>
                  <a:lnTo>
                    <a:pt x="1191" y="28"/>
                  </a:lnTo>
                  <a:lnTo>
                    <a:pt x="1044" y="65"/>
                  </a:lnTo>
                  <a:lnTo>
                    <a:pt x="907" y="110"/>
                  </a:lnTo>
                  <a:lnTo>
                    <a:pt x="779" y="175"/>
                  </a:lnTo>
                  <a:lnTo>
                    <a:pt x="651" y="257"/>
                  </a:lnTo>
                  <a:lnTo>
                    <a:pt x="541" y="339"/>
                  </a:lnTo>
                  <a:lnTo>
                    <a:pt x="431" y="431"/>
                  </a:lnTo>
                  <a:lnTo>
                    <a:pt x="340" y="541"/>
                  </a:lnTo>
                  <a:lnTo>
                    <a:pt x="248" y="660"/>
                  </a:lnTo>
                  <a:lnTo>
                    <a:pt x="175" y="779"/>
                  </a:lnTo>
                  <a:lnTo>
                    <a:pt x="111" y="907"/>
                  </a:lnTo>
                  <a:lnTo>
                    <a:pt x="65" y="1044"/>
                  </a:lnTo>
                  <a:lnTo>
                    <a:pt x="28" y="1190"/>
                  </a:lnTo>
                  <a:lnTo>
                    <a:pt x="1" y="1337"/>
                  </a:lnTo>
                  <a:lnTo>
                    <a:pt x="1" y="1493"/>
                  </a:lnTo>
                  <a:lnTo>
                    <a:pt x="1" y="1648"/>
                  </a:lnTo>
                  <a:lnTo>
                    <a:pt x="28" y="1795"/>
                  </a:lnTo>
                  <a:lnTo>
                    <a:pt x="65" y="1932"/>
                  </a:lnTo>
                  <a:lnTo>
                    <a:pt x="111" y="2069"/>
                  </a:lnTo>
                  <a:lnTo>
                    <a:pt x="175" y="2206"/>
                  </a:lnTo>
                  <a:lnTo>
                    <a:pt x="248" y="2325"/>
                  </a:lnTo>
                  <a:lnTo>
                    <a:pt x="340" y="2444"/>
                  </a:lnTo>
                  <a:lnTo>
                    <a:pt x="431" y="2545"/>
                  </a:lnTo>
                  <a:lnTo>
                    <a:pt x="541" y="2646"/>
                  </a:lnTo>
                  <a:lnTo>
                    <a:pt x="651" y="2728"/>
                  </a:lnTo>
                  <a:lnTo>
                    <a:pt x="779" y="2801"/>
                  </a:lnTo>
                  <a:lnTo>
                    <a:pt x="907" y="2865"/>
                  </a:lnTo>
                  <a:lnTo>
                    <a:pt x="1044" y="2920"/>
                  </a:lnTo>
                  <a:lnTo>
                    <a:pt x="1191" y="2957"/>
                  </a:lnTo>
                  <a:lnTo>
                    <a:pt x="1337" y="2975"/>
                  </a:lnTo>
                  <a:lnTo>
                    <a:pt x="1493" y="2984"/>
                  </a:lnTo>
                  <a:lnTo>
                    <a:pt x="1639" y="2975"/>
                  </a:lnTo>
                  <a:lnTo>
                    <a:pt x="1795" y="2957"/>
                  </a:lnTo>
                  <a:lnTo>
                    <a:pt x="1932" y="2920"/>
                  </a:lnTo>
                  <a:lnTo>
                    <a:pt x="2069" y="2865"/>
                  </a:lnTo>
                  <a:lnTo>
                    <a:pt x="2207" y="2801"/>
                  </a:lnTo>
                  <a:lnTo>
                    <a:pt x="2326" y="2728"/>
                  </a:lnTo>
                  <a:lnTo>
                    <a:pt x="2445" y="2646"/>
                  </a:lnTo>
                  <a:lnTo>
                    <a:pt x="2545" y="2545"/>
                  </a:lnTo>
                  <a:lnTo>
                    <a:pt x="2646" y="2444"/>
                  </a:lnTo>
                  <a:lnTo>
                    <a:pt x="2728" y="2325"/>
                  </a:lnTo>
                  <a:lnTo>
                    <a:pt x="2802" y="2206"/>
                  </a:lnTo>
                  <a:lnTo>
                    <a:pt x="2866" y="2069"/>
                  </a:lnTo>
                  <a:lnTo>
                    <a:pt x="2921" y="1932"/>
                  </a:lnTo>
                  <a:lnTo>
                    <a:pt x="2957" y="1795"/>
                  </a:lnTo>
                  <a:lnTo>
                    <a:pt x="2976" y="1648"/>
                  </a:lnTo>
                  <a:lnTo>
                    <a:pt x="2985" y="1493"/>
                  </a:lnTo>
                  <a:lnTo>
                    <a:pt x="2976" y="1337"/>
                  </a:lnTo>
                  <a:lnTo>
                    <a:pt x="2957" y="1190"/>
                  </a:lnTo>
                  <a:lnTo>
                    <a:pt x="2921" y="1044"/>
                  </a:lnTo>
                  <a:lnTo>
                    <a:pt x="2866" y="907"/>
                  </a:lnTo>
                  <a:lnTo>
                    <a:pt x="2802" y="779"/>
                  </a:lnTo>
                  <a:lnTo>
                    <a:pt x="2728" y="660"/>
                  </a:lnTo>
                  <a:lnTo>
                    <a:pt x="2646" y="541"/>
                  </a:lnTo>
                  <a:lnTo>
                    <a:pt x="2545" y="431"/>
                  </a:lnTo>
                  <a:lnTo>
                    <a:pt x="2445" y="339"/>
                  </a:lnTo>
                  <a:lnTo>
                    <a:pt x="2326" y="257"/>
                  </a:lnTo>
                  <a:lnTo>
                    <a:pt x="2207" y="175"/>
                  </a:lnTo>
                  <a:lnTo>
                    <a:pt x="2069" y="110"/>
                  </a:lnTo>
                  <a:lnTo>
                    <a:pt x="1932" y="65"/>
                  </a:lnTo>
                  <a:lnTo>
                    <a:pt x="1795" y="28"/>
                  </a:lnTo>
                  <a:lnTo>
                    <a:pt x="1639" y="1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29"/>
            <p:cNvSpPr/>
            <p:nvPr/>
          </p:nvSpPr>
          <p:spPr>
            <a:xfrm>
              <a:off x="6017337" y="2847988"/>
              <a:ext cx="71334" cy="71334"/>
            </a:xfrm>
            <a:custGeom>
              <a:rect b="b" l="l" r="r" t="t"/>
              <a:pathLst>
                <a:path extrusionOk="0" h="2985" w="2985">
                  <a:moveTo>
                    <a:pt x="1493" y="0"/>
                  </a:moveTo>
                  <a:lnTo>
                    <a:pt x="1337" y="9"/>
                  </a:lnTo>
                  <a:lnTo>
                    <a:pt x="1191" y="28"/>
                  </a:lnTo>
                  <a:lnTo>
                    <a:pt x="1044" y="64"/>
                  </a:lnTo>
                  <a:lnTo>
                    <a:pt x="907" y="119"/>
                  </a:lnTo>
                  <a:lnTo>
                    <a:pt x="779" y="183"/>
                  </a:lnTo>
                  <a:lnTo>
                    <a:pt x="651" y="256"/>
                  </a:lnTo>
                  <a:lnTo>
                    <a:pt x="541" y="339"/>
                  </a:lnTo>
                  <a:lnTo>
                    <a:pt x="431" y="440"/>
                  </a:lnTo>
                  <a:lnTo>
                    <a:pt x="340" y="540"/>
                  </a:lnTo>
                  <a:lnTo>
                    <a:pt x="248" y="659"/>
                  </a:lnTo>
                  <a:lnTo>
                    <a:pt x="175" y="778"/>
                  </a:lnTo>
                  <a:lnTo>
                    <a:pt x="111" y="916"/>
                  </a:lnTo>
                  <a:lnTo>
                    <a:pt x="65" y="1053"/>
                  </a:lnTo>
                  <a:lnTo>
                    <a:pt x="28" y="1190"/>
                  </a:lnTo>
                  <a:lnTo>
                    <a:pt x="1" y="1337"/>
                  </a:lnTo>
                  <a:lnTo>
                    <a:pt x="1" y="1492"/>
                  </a:lnTo>
                  <a:lnTo>
                    <a:pt x="1" y="1648"/>
                  </a:lnTo>
                  <a:lnTo>
                    <a:pt x="28" y="1794"/>
                  </a:lnTo>
                  <a:lnTo>
                    <a:pt x="65" y="1941"/>
                  </a:lnTo>
                  <a:lnTo>
                    <a:pt x="111" y="2078"/>
                  </a:lnTo>
                  <a:lnTo>
                    <a:pt x="175" y="2206"/>
                  </a:lnTo>
                  <a:lnTo>
                    <a:pt x="248" y="2325"/>
                  </a:lnTo>
                  <a:lnTo>
                    <a:pt x="340" y="2444"/>
                  </a:lnTo>
                  <a:lnTo>
                    <a:pt x="431" y="2554"/>
                  </a:lnTo>
                  <a:lnTo>
                    <a:pt x="541" y="2645"/>
                  </a:lnTo>
                  <a:lnTo>
                    <a:pt x="651" y="2728"/>
                  </a:lnTo>
                  <a:lnTo>
                    <a:pt x="779" y="2810"/>
                  </a:lnTo>
                  <a:lnTo>
                    <a:pt x="907" y="2874"/>
                  </a:lnTo>
                  <a:lnTo>
                    <a:pt x="1044" y="2920"/>
                  </a:lnTo>
                  <a:lnTo>
                    <a:pt x="1191" y="2957"/>
                  </a:lnTo>
                  <a:lnTo>
                    <a:pt x="1337" y="2984"/>
                  </a:lnTo>
                  <a:lnTo>
                    <a:pt x="1639" y="2984"/>
                  </a:lnTo>
                  <a:lnTo>
                    <a:pt x="1795" y="2957"/>
                  </a:lnTo>
                  <a:lnTo>
                    <a:pt x="1932" y="2920"/>
                  </a:lnTo>
                  <a:lnTo>
                    <a:pt x="2069" y="2874"/>
                  </a:lnTo>
                  <a:lnTo>
                    <a:pt x="2207" y="2810"/>
                  </a:lnTo>
                  <a:lnTo>
                    <a:pt x="2326" y="2728"/>
                  </a:lnTo>
                  <a:lnTo>
                    <a:pt x="2445" y="2645"/>
                  </a:lnTo>
                  <a:lnTo>
                    <a:pt x="2545" y="2554"/>
                  </a:lnTo>
                  <a:lnTo>
                    <a:pt x="2646" y="2444"/>
                  </a:lnTo>
                  <a:lnTo>
                    <a:pt x="2728" y="2325"/>
                  </a:lnTo>
                  <a:lnTo>
                    <a:pt x="2802" y="2206"/>
                  </a:lnTo>
                  <a:lnTo>
                    <a:pt x="2866" y="2078"/>
                  </a:lnTo>
                  <a:lnTo>
                    <a:pt x="2921" y="1941"/>
                  </a:lnTo>
                  <a:lnTo>
                    <a:pt x="2957" y="1794"/>
                  </a:lnTo>
                  <a:lnTo>
                    <a:pt x="2976" y="1648"/>
                  </a:lnTo>
                  <a:lnTo>
                    <a:pt x="2985" y="1492"/>
                  </a:lnTo>
                  <a:lnTo>
                    <a:pt x="2976" y="1337"/>
                  </a:lnTo>
                  <a:lnTo>
                    <a:pt x="2957" y="1190"/>
                  </a:lnTo>
                  <a:lnTo>
                    <a:pt x="2921" y="1053"/>
                  </a:lnTo>
                  <a:lnTo>
                    <a:pt x="2866" y="916"/>
                  </a:lnTo>
                  <a:lnTo>
                    <a:pt x="2802" y="778"/>
                  </a:lnTo>
                  <a:lnTo>
                    <a:pt x="2728" y="659"/>
                  </a:lnTo>
                  <a:lnTo>
                    <a:pt x="2646" y="540"/>
                  </a:lnTo>
                  <a:lnTo>
                    <a:pt x="2545" y="440"/>
                  </a:lnTo>
                  <a:lnTo>
                    <a:pt x="2445" y="339"/>
                  </a:lnTo>
                  <a:lnTo>
                    <a:pt x="2326" y="256"/>
                  </a:lnTo>
                  <a:lnTo>
                    <a:pt x="2207" y="183"/>
                  </a:lnTo>
                  <a:lnTo>
                    <a:pt x="2069" y="119"/>
                  </a:lnTo>
                  <a:lnTo>
                    <a:pt x="1932" y="64"/>
                  </a:lnTo>
                  <a:lnTo>
                    <a:pt x="1795" y="28"/>
                  </a:lnTo>
                  <a:lnTo>
                    <a:pt x="1639" y="9"/>
                  </a:lnTo>
                  <a:lnTo>
                    <a:pt x="1493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29"/>
            <p:cNvSpPr/>
            <p:nvPr/>
          </p:nvSpPr>
          <p:spPr>
            <a:xfrm>
              <a:off x="6017337" y="2946182"/>
              <a:ext cx="71334" cy="71334"/>
            </a:xfrm>
            <a:custGeom>
              <a:rect b="b" l="l" r="r" t="t"/>
              <a:pathLst>
                <a:path extrusionOk="0" h="2985" w="2985">
                  <a:moveTo>
                    <a:pt x="1493" y="1"/>
                  </a:moveTo>
                  <a:lnTo>
                    <a:pt x="1337" y="10"/>
                  </a:lnTo>
                  <a:lnTo>
                    <a:pt x="1191" y="28"/>
                  </a:lnTo>
                  <a:lnTo>
                    <a:pt x="1044" y="65"/>
                  </a:lnTo>
                  <a:lnTo>
                    <a:pt x="907" y="120"/>
                  </a:lnTo>
                  <a:lnTo>
                    <a:pt x="779" y="175"/>
                  </a:lnTo>
                  <a:lnTo>
                    <a:pt x="651" y="257"/>
                  </a:lnTo>
                  <a:lnTo>
                    <a:pt x="541" y="340"/>
                  </a:lnTo>
                  <a:lnTo>
                    <a:pt x="431" y="440"/>
                  </a:lnTo>
                  <a:lnTo>
                    <a:pt x="340" y="541"/>
                  </a:lnTo>
                  <a:lnTo>
                    <a:pt x="248" y="660"/>
                  </a:lnTo>
                  <a:lnTo>
                    <a:pt x="175" y="779"/>
                  </a:lnTo>
                  <a:lnTo>
                    <a:pt x="111" y="907"/>
                  </a:lnTo>
                  <a:lnTo>
                    <a:pt x="65" y="1044"/>
                  </a:lnTo>
                  <a:lnTo>
                    <a:pt x="28" y="1191"/>
                  </a:lnTo>
                  <a:lnTo>
                    <a:pt x="1" y="1337"/>
                  </a:lnTo>
                  <a:lnTo>
                    <a:pt x="1" y="1493"/>
                  </a:lnTo>
                  <a:lnTo>
                    <a:pt x="1" y="1648"/>
                  </a:lnTo>
                  <a:lnTo>
                    <a:pt x="28" y="1795"/>
                  </a:lnTo>
                  <a:lnTo>
                    <a:pt x="65" y="1941"/>
                  </a:lnTo>
                  <a:lnTo>
                    <a:pt x="111" y="2079"/>
                  </a:lnTo>
                  <a:lnTo>
                    <a:pt x="175" y="2207"/>
                  </a:lnTo>
                  <a:lnTo>
                    <a:pt x="248" y="2326"/>
                  </a:lnTo>
                  <a:lnTo>
                    <a:pt x="340" y="2445"/>
                  </a:lnTo>
                  <a:lnTo>
                    <a:pt x="431" y="2545"/>
                  </a:lnTo>
                  <a:lnTo>
                    <a:pt x="541" y="2646"/>
                  </a:lnTo>
                  <a:lnTo>
                    <a:pt x="651" y="2729"/>
                  </a:lnTo>
                  <a:lnTo>
                    <a:pt x="779" y="2811"/>
                  </a:lnTo>
                  <a:lnTo>
                    <a:pt x="907" y="2866"/>
                  </a:lnTo>
                  <a:lnTo>
                    <a:pt x="1044" y="2921"/>
                  </a:lnTo>
                  <a:lnTo>
                    <a:pt x="1191" y="2957"/>
                  </a:lnTo>
                  <a:lnTo>
                    <a:pt x="1337" y="2976"/>
                  </a:lnTo>
                  <a:lnTo>
                    <a:pt x="1493" y="2985"/>
                  </a:lnTo>
                  <a:lnTo>
                    <a:pt x="1639" y="2976"/>
                  </a:lnTo>
                  <a:lnTo>
                    <a:pt x="1795" y="2957"/>
                  </a:lnTo>
                  <a:lnTo>
                    <a:pt x="1932" y="2921"/>
                  </a:lnTo>
                  <a:lnTo>
                    <a:pt x="2069" y="2866"/>
                  </a:lnTo>
                  <a:lnTo>
                    <a:pt x="2207" y="2811"/>
                  </a:lnTo>
                  <a:lnTo>
                    <a:pt x="2326" y="2729"/>
                  </a:lnTo>
                  <a:lnTo>
                    <a:pt x="2445" y="2646"/>
                  </a:lnTo>
                  <a:lnTo>
                    <a:pt x="2545" y="2545"/>
                  </a:lnTo>
                  <a:lnTo>
                    <a:pt x="2646" y="2445"/>
                  </a:lnTo>
                  <a:lnTo>
                    <a:pt x="2728" y="2326"/>
                  </a:lnTo>
                  <a:lnTo>
                    <a:pt x="2802" y="2207"/>
                  </a:lnTo>
                  <a:lnTo>
                    <a:pt x="2866" y="2079"/>
                  </a:lnTo>
                  <a:lnTo>
                    <a:pt x="2921" y="1941"/>
                  </a:lnTo>
                  <a:lnTo>
                    <a:pt x="2957" y="1795"/>
                  </a:lnTo>
                  <a:lnTo>
                    <a:pt x="2976" y="1648"/>
                  </a:lnTo>
                  <a:lnTo>
                    <a:pt x="2985" y="1493"/>
                  </a:lnTo>
                  <a:lnTo>
                    <a:pt x="2976" y="1337"/>
                  </a:lnTo>
                  <a:lnTo>
                    <a:pt x="2957" y="1191"/>
                  </a:lnTo>
                  <a:lnTo>
                    <a:pt x="2921" y="1044"/>
                  </a:lnTo>
                  <a:lnTo>
                    <a:pt x="2866" y="907"/>
                  </a:lnTo>
                  <a:lnTo>
                    <a:pt x="2802" y="779"/>
                  </a:lnTo>
                  <a:lnTo>
                    <a:pt x="2728" y="660"/>
                  </a:lnTo>
                  <a:lnTo>
                    <a:pt x="2646" y="541"/>
                  </a:lnTo>
                  <a:lnTo>
                    <a:pt x="2545" y="440"/>
                  </a:lnTo>
                  <a:lnTo>
                    <a:pt x="2445" y="340"/>
                  </a:lnTo>
                  <a:lnTo>
                    <a:pt x="2326" y="257"/>
                  </a:lnTo>
                  <a:lnTo>
                    <a:pt x="2207" y="175"/>
                  </a:lnTo>
                  <a:lnTo>
                    <a:pt x="2069" y="120"/>
                  </a:lnTo>
                  <a:lnTo>
                    <a:pt x="1932" y="65"/>
                  </a:lnTo>
                  <a:lnTo>
                    <a:pt x="1795" y="28"/>
                  </a:lnTo>
                  <a:lnTo>
                    <a:pt x="1639" y="10"/>
                  </a:lnTo>
                  <a:lnTo>
                    <a:pt x="1493" y="1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29"/>
            <p:cNvSpPr/>
            <p:nvPr/>
          </p:nvSpPr>
          <p:spPr>
            <a:xfrm>
              <a:off x="5806274" y="3183078"/>
              <a:ext cx="326583" cy="335354"/>
            </a:xfrm>
            <a:custGeom>
              <a:rect b="b" l="l" r="r" t="t"/>
              <a:pathLst>
                <a:path extrusionOk="0" h="14033" w="13666">
                  <a:moveTo>
                    <a:pt x="0" y="1"/>
                  </a:moveTo>
                  <a:lnTo>
                    <a:pt x="0" y="14032"/>
                  </a:lnTo>
                  <a:lnTo>
                    <a:pt x="13666" y="14032"/>
                  </a:lnTo>
                  <a:lnTo>
                    <a:pt x="13666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29"/>
            <p:cNvSpPr/>
            <p:nvPr/>
          </p:nvSpPr>
          <p:spPr>
            <a:xfrm>
              <a:off x="5927004" y="3314969"/>
              <a:ext cx="71334" cy="71549"/>
            </a:xfrm>
            <a:custGeom>
              <a:rect b="b" l="l" r="r" t="t"/>
              <a:pathLst>
                <a:path extrusionOk="0" h="2994" w="2985">
                  <a:moveTo>
                    <a:pt x="1493" y="1"/>
                  </a:moveTo>
                  <a:lnTo>
                    <a:pt x="1337" y="10"/>
                  </a:lnTo>
                  <a:lnTo>
                    <a:pt x="1191" y="37"/>
                  </a:lnTo>
                  <a:lnTo>
                    <a:pt x="1053" y="74"/>
                  </a:lnTo>
                  <a:lnTo>
                    <a:pt x="916" y="120"/>
                  </a:lnTo>
                  <a:lnTo>
                    <a:pt x="779" y="184"/>
                  </a:lnTo>
                  <a:lnTo>
                    <a:pt x="660" y="257"/>
                  </a:lnTo>
                  <a:lnTo>
                    <a:pt x="541" y="349"/>
                  </a:lnTo>
                  <a:lnTo>
                    <a:pt x="440" y="440"/>
                  </a:lnTo>
                  <a:lnTo>
                    <a:pt x="339" y="550"/>
                  </a:lnTo>
                  <a:lnTo>
                    <a:pt x="257" y="660"/>
                  </a:lnTo>
                  <a:lnTo>
                    <a:pt x="184" y="788"/>
                  </a:lnTo>
                  <a:lnTo>
                    <a:pt x="120" y="916"/>
                  </a:lnTo>
                  <a:lnTo>
                    <a:pt x="65" y="1053"/>
                  </a:lnTo>
                  <a:lnTo>
                    <a:pt x="28" y="1200"/>
                  </a:lnTo>
                  <a:lnTo>
                    <a:pt x="10" y="1346"/>
                  </a:lnTo>
                  <a:lnTo>
                    <a:pt x="1" y="1502"/>
                  </a:lnTo>
                  <a:lnTo>
                    <a:pt x="10" y="1648"/>
                  </a:lnTo>
                  <a:lnTo>
                    <a:pt x="28" y="1804"/>
                  </a:lnTo>
                  <a:lnTo>
                    <a:pt x="65" y="1941"/>
                  </a:lnTo>
                  <a:lnTo>
                    <a:pt x="120" y="2079"/>
                  </a:lnTo>
                  <a:lnTo>
                    <a:pt x="184" y="2207"/>
                  </a:lnTo>
                  <a:lnTo>
                    <a:pt x="257" y="2335"/>
                  </a:lnTo>
                  <a:lnTo>
                    <a:pt x="339" y="2454"/>
                  </a:lnTo>
                  <a:lnTo>
                    <a:pt x="440" y="2555"/>
                  </a:lnTo>
                  <a:lnTo>
                    <a:pt x="541" y="2655"/>
                  </a:lnTo>
                  <a:lnTo>
                    <a:pt x="660" y="2738"/>
                  </a:lnTo>
                  <a:lnTo>
                    <a:pt x="779" y="2811"/>
                  </a:lnTo>
                  <a:lnTo>
                    <a:pt x="916" y="2875"/>
                  </a:lnTo>
                  <a:lnTo>
                    <a:pt x="1053" y="2930"/>
                  </a:lnTo>
                  <a:lnTo>
                    <a:pt x="1191" y="2966"/>
                  </a:lnTo>
                  <a:lnTo>
                    <a:pt x="1337" y="2985"/>
                  </a:lnTo>
                  <a:lnTo>
                    <a:pt x="1493" y="2994"/>
                  </a:lnTo>
                  <a:lnTo>
                    <a:pt x="1648" y="2985"/>
                  </a:lnTo>
                  <a:lnTo>
                    <a:pt x="1795" y="2966"/>
                  </a:lnTo>
                  <a:lnTo>
                    <a:pt x="1941" y="2930"/>
                  </a:lnTo>
                  <a:lnTo>
                    <a:pt x="2078" y="2875"/>
                  </a:lnTo>
                  <a:lnTo>
                    <a:pt x="2207" y="2811"/>
                  </a:lnTo>
                  <a:lnTo>
                    <a:pt x="2326" y="2738"/>
                  </a:lnTo>
                  <a:lnTo>
                    <a:pt x="2445" y="2655"/>
                  </a:lnTo>
                  <a:lnTo>
                    <a:pt x="2554" y="2555"/>
                  </a:lnTo>
                  <a:lnTo>
                    <a:pt x="2646" y="2454"/>
                  </a:lnTo>
                  <a:lnTo>
                    <a:pt x="2728" y="2335"/>
                  </a:lnTo>
                  <a:lnTo>
                    <a:pt x="2811" y="2207"/>
                  </a:lnTo>
                  <a:lnTo>
                    <a:pt x="2875" y="2079"/>
                  </a:lnTo>
                  <a:lnTo>
                    <a:pt x="2920" y="1941"/>
                  </a:lnTo>
                  <a:lnTo>
                    <a:pt x="2957" y="1804"/>
                  </a:lnTo>
                  <a:lnTo>
                    <a:pt x="2985" y="1648"/>
                  </a:lnTo>
                  <a:lnTo>
                    <a:pt x="2985" y="1502"/>
                  </a:lnTo>
                  <a:lnTo>
                    <a:pt x="2985" y="1346"/>
                  </a:lnTo>
                  <a:lnTo>
                    <a:pt x="2957" y="1200"/>
                  </a:lnTo>
                  <a:lnTo>
                    <a:pt x="2920" y="1053"/>
                  </a:lnTo>
                  <a:lnTo>
                    <a:pt x="2875" y="916"/>
                  </a:lnTo>
                  <a:lnTo>
                    <a:pt x="2811" y="788"/>
                  </a:lnTo>
                  <a:lnTo>
                    <a:pt x="2728" y="660"/>
                  </a:lnTo>
                  <a:lnTo>
                    <a:pt x="2646" y="550"/>
                  </a:lnTo>
                  <a:lnTo>
                    <a:pt x="2554" y="440"/>
                  </a:lnTo>
                  <a:lnTo>
                    <a:pt x="2445" y="349"/>
                  </a:lnTo>
                  <a:lnTo>
                    <a:pt x="2326" y="257"/>
                  </a:lnTo>
                  <a:lnTo>
                    <a:pt x="2207" y="184"/>
                  </a:lnTo>
                  <a:lnTo>
                    <a:pt x="2078" y="120"/>
                  </a:lnTo>
                  <a:lnTo>
                    <a:pt x="1941" y="74"/>
                  </a:lnTo>
                  <a:lnTo>
                    <a:pt x="1795" y="37"/>
                  </a:lnTo>
                  <a:lnTo>
                    <a:pt x="1648" y="10"/>
                  </a:lnTo>
                  <a:lnTo>
                    <a:pt x="1493" y="1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29"/>
            <p:cNvSpPr/>
            <p:nvPr/>
          </p:nvSpPr>
          <p:spPr>
            <a:xfrm>
              <a:off x="5834712" y="3202101"/>
              <a:ext cx="71549" cy="71334"/>
            </a:xfrm>
            <a:custGeom>
              <a:rect b="b" l="l" r="r" t="t"/>
              <a:pathLst>
                <a:path extrusionOk="0" h="2985" w="2994">
                  <a:moveTo>
                    <a:pt x="1346" y="1"/>
                  </a:moveTo>
                  <a:lnTo>
                    <a:pt x="1199" y="28"/>
                  </a:lnTo>
                  <a:lnTo>
                    <a:pt x="1053" y="65"/>
                  </a:lnTo>
                  <a:lnTo>
                    <a:pt x="915" y="111"/>
                  </a:lnTo>
                  <a:lnTo>
                    <a:pt x="787" y="175"/>
                  </a:lnTo>
                  <a:lnTo>
                    <a:pt x="659" y="248"/>
                  </a:lnTo>
                  <a:lnTo>
                    <a:pt x="549" y="340"/>
                  </a:lnTo>
                  <a:lnTo>
                    <a:pt x="439" y="431"/>
                  </a:lnTo>
                  <a:lnTo>
                    <a:pt x="348" y="541"/>
                  </a:lnTo>
                  <a:lnTo>
                    <a:pt x="256" y="660"/>
                  </a:lnTo>
                  <a:lnTo>
                    <a:pt x="183" y="779"/>
                  </a:lnTo>
                  <a:lnTo>
                    <a:pt x="119" y="907"/>
                  </a:lnTo>
                  <a:lnTo>
                    <a:pt x="73" y="1044"/>
                  </a:lnTo>
                  <a:lnTo>
                    <a:pt x="37" y="1191"/>
                  </a:lnTo>
                  <a:lnTo>
                    <a:pt x="9" y="1337"/>
                  </a:lnTo>
                  <a:lnTo>
                    <a:pt x="0" y="1493"/>
                  </a:lnTo>
                  <a:lnTo>
                    <a:pt x="9" y="1639"/>
                  </a:lnTo>
                  <a:lnTo>
                    <a:pt x="37" y="1795"/>
                  </a:lnTo>
                  <a:lnTo>
                    <a:pt x="73" y="1932"/>
                  </a:lnTo>
                  <a:lnTo>
                    <a:pt x="119" y="2069"/>
                  </a:lnTo>
                  <a:lnTo>
                    <a:pt x="183" y="2207"/>
                  </a:lnTo>
                  <a:lnTo>
                    <a:pt x="256" y="2326"/>
                  </a:lnTo>
                  <a:lnTo>
                    <a:pt x="348" y="2445"/>
                  </a:lnTo>
                  <a:lnTo>
                    <a:pt x="439" y="2545"/>
                  </a:lnTo>
                  <a:lnTo>
                    <a:pt x="549" y="2646"/>
                  </a:lnTo>
                  <a:lnTo>
                    <a:pt x="659" y="2729"/>
                  </a:lnTo>
                  <a:lnTo>
                    <a:pt x="787" y="2802"/>
                  </a:lnTo>
                  <a:lnTo>
                    <a:pt x="915" y="2866"/>
                  </a:lnTo>
                  <a:lnTo>
                    <a:pt x="1053" y="2921"/>
                  </a:lnTo>
                  <a:lnTo>
                    <a:pt x="1199" y="2957"/>
                  </a:lnTo>
                  <a:lnTo>
                    <a:pt x="1346" y="2976"/>
                  </a:lnTo>
                  <a:lnTo>
                    <a:pt x="1492" y="2985"/>
                  </a:lnTo>
                  <a:lnTo>
                    <a:pt x="1648" y="2976"/>
                  </a:lnTo>
                  <a:lnTo>
                    <a:pt x="1794" y="2957"/>
                  </a:lnTo>
                  <a:lnTo>
                    <a:pt x="1940" y="2921"/>
                  </a:lnTo>
                  <a:lnTo>
                    <a:pt x="2078" y="2866"/>
                  </a:lnTo>
                  <a:lnTo>
                    <a:pt x="2206" y="2802"/>
                  </a:lnTo>
                  <a:lnTo>
                    <a:pt x="2334" y="2729"/>
                  </a:lnTo>
                  <a:lnTo>
                    <a:pt x="2444" y="2646"/>
                  </a:lnTo>
                  <a:lnTo>
                    <a:pt x="2554" y="2545"/>
                  </a:lnTo>
                  <a:lnTo>
                    <a:pt x="2645" y="2445"/>
                  </a:lnTo>
                  <a:lnTo>
                    <a:pt x="2737" y="2326"/>
                  </a:lnTo>
                  <a:lnTo>
                    <a:pt x="2810" y="2207"/>
                  </a:lnTo>
                  <a:lnTo>
                    <a:pt x="2874" y="2069"/>
                  </a:lnTo>
                  <a:lnTo>
                    <a:pt x="2920" y="1932"/>
                  </a:lnTo>
                  <a:lnTo>
                    <a:pt x="2956" y="1795"/>
                  </a:lnTo>
                  <a:lnTo>
                    <a:pt x="2984" y="1639"/>
                  </a:lnTo>
                  <a:lnTo>
                    <a:pt x="2993" y="1493"/>
                  </a:lnTo>
                  <a:lnTo>
                    <a:pt x="2984" y="1337"/>
                  </a:lnTo>
                  <a:lnTo>
                    <a:pt x="2956" y="1191"/>
                  </a:lnTo>
                  <a:lnTo>
                    <a:pt x="2920" y="1044"/>
                  </a:lnTo>
                  <a:lnTo>
                    <a:pt x="2874" y="907"/>
                  </a:lnTo>
                  <a:lnTo>
                    <a:pt x="2810" y="779"/>
                  </a:lnTo>
                  <a:lnTo>
                    <a:pt x="2737" y="660"/>
                  </a:lnTo>
                  <a:lnTo>
                    <a:pt x="2645" y="541"/>
                  </a:lnTo>
                  <a:lnTo>
                    <a:pt x="2554" y="431"/>
                  </a:lnTo>
                  <a:lnTo>
                    <a:pt x="2444" y="340"/>
                  </a:lnTo>
                  <a:lnTo>
                    <a:pt x="2334" y="248"/>
                  </a:lnTo>
                  <a:lnTo>
                    <a:pt x="2206" y="175"/>
                  </a:lnTo>
                  <a:lnTo>
                    <a:pt x="2078" y="111"/>
                  </a:lnTo>
                  <a:lnTo>
                    <a:pt x="1940" y="65"/>
                  </a:lnTo>
                  <a:lnTo>
                    <a:pt x="1794" y="28"/>
                  </a:lnTo>
                  <a:lnTo>
                    <a:pt x="1648" y="1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29"/>
            <p:cNvSpPr/>
            <p:nvPr/>
          </p:nvSpPr>
          <p:spPr>
            <a:xfrm>
              <a:off x="6039657" y="3419759"/>
              <a:ext cx="71334" cy="71334"/>
            </a:xfrm>
            <a:custGeom>
              <a:rect b="b" l="l" r="r" t="t"/>
              <a:pathLst>
                <a:path extrusionOk="0" h="2985" w="2985">
                  <a:moveTo>
                    <a:pt x="1492" y="0"/>
                  </a:moveTo>
                  <a:lnTo>
                    <a:pt x="1337" y="9"/>
                  </a:lnTo>
                  <a:lnTo>
                    <a:pt x="1190" y="28"/>
                  </a:lnTo>
                  <a:lnTo>
                    <a:pt x="1044" y="64"/>
                  </a:lnTo>
                  <a:lnTo>
                    <a:pt x="907" y="119"/>
                  </a:lnTo>
                  <a:lnTo>
                    <a:pt x="778" y="183"/>
                  </a:lnTo>
                  <a:lnTo>
                    <a:pt x="650" y="256"/>
                  </a:lnTo>
                  <a:lnTo>
                    <a:pt x="541" y="339"/>
                  </a:lnTo>
                  <a:lnTo>
                    <a:pt x="431" y="440"/>
                  </a:lnTo>
                  <a:lnTo>
                    <a:pt x="339" y="540"/>
                  </a:lnTo>
                  <a:lnTo>
                    <a:pt x="248" y="659"/>
                  </a:lnTo>
                  <a:lnTo>
                    <a:pt x="174" y="778"/>
                  </a:lnTo>
                  <a:lnTo>
                    <a:pt x="110" y="906"/>
                  </a:lnTo>
                  <a:lnTo>
                    <a:pt x="65" y="1044"/>
                  </a:lnTo>
                  <a:lnTo>
                    <a:pt x="28" y="1190"/>
                  </a:lnTo>
                  <a:lnTo>
                    <a:pt x="0" y="1336"/>
                  </a:lnTo>
                  <a:lnTo>
                    <a:pt x="0" y="1492"/>
                  </a:lnTo>
                  <a:lnTo>
                    <a:pt x="0" y="1648"/>
                  </a:lnTo>
                  <a:lnTo>
                    <a:pt x="28" y="1794"/>
                  </a:lnTo>
                  <a:lnTo>
                    <a:pt x="65" y="1941"/>
                  </a:lnTo>
                  <a:lnTo>
                    <a:pt x="110" y="2078"/>
                  </a:lnTo>
                  <a:lnTo>
                    <a:pt x="174" y="2206"/>
                  </a:lnTo>
                  <a:lnTo>
                    <a:pt x="248" y="2325"/>
                  </a:lnTo>
                  <a:lnTo>
                    <a:pt x="339" y="2444"/>
                  </a:lnTo>
                  <a:lnTo>
                    <a:pt x="431" y="2545"/>
                  </a:lnTo>
                  <a:lnTo>
                    <a:pt x="541" y="2645"/>
                  </a:lnTo>
                  <a:lnTo>
                    <a:pt x="650" y="2728"/>
                  </a:lnTo>
                  <a:lnTo>
                    <a:pt x="778" y="2810"/>
                  </a:lnTo>
                  <a:lnTo>
                    <a:pt x="907" y="2865"/>
                  </a:lnTo>
                  <a:lnTo>
                    <a:pt x="1044" y="2920"/>
                  </a:lnTo>
                  <a:lnTo>
                    <a:pt x="1190" y="2957"/>
                  </a:lnTo>
                  <a:lnTo>
                    <a:pt x="1337" y="2975"/>
                  </a:lnTo>
                  <a:lnTo>
                    <a:pt x="1492" y="2984"/>
                  </a:lnTo>
                  <a:lnTo>
                    <a:pt x="1639" y="2975"/>
                  </a:lnTo>
                  <a:lnTo>
                    <a:pt x="1794" y="2957"/>
                  </a:lnTo>
                  <a:lnTo>
                    <a:pt x="1932" y="2920"/>
                  </a:lnTo>
                  <a:lnTo>
                    <a:pt x="2069" y="2865"/>
                  </a:lnTo>
                  <a:lnTo>
                    <a:pt x="2206" y="2810"/>
                  </a:lnTo>
                  <a:lnTo>
                    <a:pt x="2325" y="2728"/>
                  </a:lnTo>
                  <a:lnTo>
                    <a:pt x="2444" y="2645"/>
                  </a:lnTo>
                  <a:lnTo>
                    <a:pt x="2545" y="2545"/>
                  </a:lnTo>
                  <a:lnTo>
                    <a:pt x="2646" y="2444"/>
                  </a:lnTo>
                  <a:lnTo>
                    <a:pt x="2728" y="2325"/>
                  </a:lnTo>
                  <a:lnTo>
                    <a:pt x="2801" y="2206"/>
                  </a:lnTo>
                  <a:lnTo>
                    <a:pt x="2865" y="2078"/>
                  </a:lnTo>
                  <a:lnTo>
                    <a:pt x="2920" y="1941"/>
                  </a:lnTo>
                  <a:lnTo>
                    <a:pt x="2957" y="1794"/>
                  </a:lnTo>
                  <a:lnTo>
                    <a:pt x="2975" y="1648"/>
                  </a:lnTo>
                  <a:lnTo>
                    <a:pt x="2984" y="1492"/>
                  </a:lnTo>
                  <a:lnTo>
                    <a:pt x="2975" y="1336"/>
                  </a:lnTo>
                  <a:lnTo>
                    <a:pt x="2957" y="1190"/>
                  </a:lnTo>
                  <a:lnTo>
                    <a:pt x="2920" y="1044"/>
                  </a:lnTo>
                  <a:lnTo>
                    <a:pt x="2865" y="906"/>
                  </a:lnTo>
                  <a:lnTo>
                    <a:pt x="2801" y="778"/>
                  </a:lnTo>
                  <a:lnTo>
                    <a:pt x="2728" y="659"/>
                  </a:lnTo>
                  <a:lnTo>
                    <a:pt x="2646" y="540"/>
                  </a:lnTo>
                  <a:lnTo>
                    <a:pt x="2545" y="440"/>
                  </a:lnTo>
                  <a:lnTo>
                    <a:pt x="2444" y="339"/>
                  </a:lnTo>
                  <a:lnTo>
                    <a:pt x="2325" y="256"/>
                  </a:lnTo>
                  <a:lnTo>
                    <a:pt x="2206" y="183"/>
                  </a:lnTo>
                  <a:lnTo>
                    <a:pt x="2069" y="119"/>
                  </a:lnTo>
                  <a:lnTo>
                    <a:pt x="1932" y="64"/>
                  </a:lnTo>
                  <a:lnTo>
                    <a:pt x="1794" y="28"/>
                  </a:lnTo>
                  <a:lnTo>
                    <a:pt x="1639" y="9"/>
                  </a:lnTo>
                  <a:lnTo>
                    <a:pt x="1492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60" name="Google Shape;660;p29"/>
          <p:cNvGrpSpPr/>
          <p:nvPr/>
        </p:nvGrpSpPr>
        <p:grpSpPr>
          <a:xfrm>
            <a:off x="5988786" y="2374510"/>
            <a:ext cx="899658" cy="448001"/>
            <a:chOff x="5620997" y="2398261"/>
            <a:chExt cx="752915" cy="374928"/>
          </a:xfrm>
        </p:grpSpPr>
        <p:sp>
          <p:nvSpPr>
            <p:cNvPr id="661" name="Google Shape;661;p29"/>
            <p:cNvSpPr/>
            <p:nvPr/>
          </p:nvSpPr>
          <p:spPr>
            <a:xfrm>
              <a:off x="5620997" y="2398261"/>
              <a:ext cx="752915" cy="374928"/>
            </a:xfrm>
            <a:custGeom>
              <a:rect b="b" l="l" r="r" t="t"/>
              <a:pathLst>
                <a:path extrusionOk="0" h="15689" w="31506">
                  <a:moveTo>
                    <a:pt x="0" y="1"/>
                  </a:moveTo>
                  <a:lnTo>
                    <a:pt x="0" y="15689"/>
                  </a:lnTo>
                  <a:lnTo>
                    <a:pt x="31505" y="15689"/>
                  </a:lnTo>
                  <a:lnTo>
                    <a:pt x="31505" y="1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29"/>
            <p:cNvSpPr/>
            <p:nvPr/>
          </p:nvSpPr>
          <p:spPr>
            <a:xfrm>
              <a:off x="6008805" y="2422325"/>
              <a:ext cx="335139" cy="326583"/>
            </a:xfrm>
            <a:custGeom>
              <a:rect b="b" l="l" r="r" t="t"/>
              <a:pathLst>
                <a:path extrusionOk="0" h="13666" w="14024">
                  <a:moveTo>
                    <a:pt x="1" y="0"/>
                  </a:moveTo>
                  <a:lnTo>
                    <a:pt x="1" y="13666"/>
                  </a:lnTo>
                  <a:lnTo>
                    <a:pt x="14023" y="13666"/>
                  </a:lnTo>
                  <a:lnTo>
                    <a:pt x="14023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29"/>
            <p:cNvSpPr/>
            <p:nvPr/>
          </p:nvSpPr>
          <p:spPr>
            <a:xfrm>
              <a:off x="6048403" y="2457765"/>
              <a:ext cx="71549" cy="71334"/>
            </a:xfrm>
            <a:custGeom>
              <a:rect b="b" l="l" r="r" t="t"/>
              <a:pathLst>
                <a:path extrusionOk="0" h="2985" w="2994">
                  <a:moveTo>
                    <a:pt x="1502" y="0"/>
                  </a:moveTo>
                  <a:lnTo>
                    <a:pt x="1346" y="9"/>
                  </a:lnTo>
                  <a:lnTo>
                    <a:pt x="1200" y="28"/>
                  </a:lnTo>
                  <a:lnTo>
                    <a:pt x="1053" y="64"/>
                  </a:lnTo>
                  <a:lnTo>
                    <a:pt x="916" y="119"/>
                  </a:lnTo>
                  <a:lnTo>
                    <a:pt x="788" y="174"/>
                  </a:lnTo>
                  <a:lnTo>
                    <a:pt x="660" y="257"/>
                  </a:lnTo>
                  <a:lnTo>
                    <a:pt x="550" y="339"/>
                  </a:lnTo>
                  <a:lnTo>
                    <a:pt x="440" y="440"/>
                  </a:lnTo>
                  <a:lnTo>
                    <a:pt x="348" y="540"/>
                  </a:lnTo>
                  <a:lnTo>
                    <a:pt x="257" y="659"/>
                  </a:lnTo>
                  <a:lnTo>
                    <a:pt x="184" y="778"/>
                  </a:lnTo>
                  <a:lnTo>
                    <a:pt x="120" y="906"/>
                  </a:lnTo>
                  <a:lnTo>
                    <a:pt x="74" y="1044"/>
                  </a:lnTo>
                  <a:lnTo>
                    <a:pt x="37" y="1190"/>
                  </a:lnTo>
                  <a:lnTo>
                    <a:pt x="10" y="1337"/>
                  </a:lnTo>
                  <a:lnTo>
                    <a:pt x="1" y="1492"/>
                  </a:lnTo>
                  <a:lnTo>
                    <a:pt x="10" y="1648"/>
                  </a:lnTo>
                  <a:lnTo>
                    <a:pt x="37" y="1794"/>
                  </a:lnTo>
                  <a:lnTo>
                    <a:pt x="74" y="1941"/>
                  </a:lnTo>
                  <a:lnTo>
                    <a:pt x="120" y="2078"/>
                  </a:lnTo>
                  <a:lnTo>
                    <a:pt x="184" y="2206"/>
                  </a:lnTo>
                  <a:lnTo>
                    <a:pt x="257" y="2325"/>
                  </a:lnTo>
                  <a:lnTo>
                    <a:pt x="348" y="2444"/>
                  </a:lnTo>
                  <a:lnTo>
                    <a:pt x="440" y="2545"/>
                  </a:lnTo>
                  <a:lnTo>
                    <a:pt x="550" y="2645"/>
                  </a:lnTo>
                  <a:lnTo>
                    <a:pt x="660" y="2728"/>
                  </a:lnTo>
                  <a:lnTo>
                    <a:pt x="788" y="2801"/>
                  </a:lnTo>
                  <a:lnTo>
                    <a:pt x="916" y="2865"/>
                  </a:lnTo>
                  <a:lnTo>
                    <a:pt x="1053" y="2920"/>
                  </a:lnTo>
                  <a:lnTo>
                    <a:pt x="1200" y="2957"/>
                  </a:lnTo>
                  <a:lnTo>
                    <a:pt x="1346" y="2975"/>
                  </a:lnTo>
                  <a:lnTo>
                    <a:pt x="1502" y="2984"/>
                  </a:lnTo>
                  <a:lnTo>
                    <a:pt x="1648" y="2975"/>
                  </a:lnTo>
                  <a:lnTo>
                    <a:pt x="1795" y="2957"/>
                  </a:lnTo>
                  <a:lnTo>
                    <a:pt x="1941" y="2920"/>
                  </a:lnTo>
                  <a:lnTo>
                    <a:pt x="2078" y="2865"/>
                  </a:lnTo>
                  <a:lnTo>
                    <a:pt x="2206" y="2801"/>
                  </a:lnTo>
                  <a:lnTo>
                    <a:pt x="2335" y="2728"/>
                  </a:lnTo>
                  <a:lnTo>
                    <a:pt x="2444" y="2645"/>
                  </a:lnTo>
                  <a:lnTo>
                    <a:pt x="2554" y="2545"/>
                  </a:lnTo>
                  <a:lnTo>
                    <a:pt x="2655" y="2444"/>
                  </a:lnTo>
                  <a:lnTo>
                    <a:pt x="2737" y="2325"/>
                  </a:lnTo>
                  <a:lnTo>
                    <a:pt x="2811" y="2206"/>
                  </a:lnTo>
                  <a:lnTo>
                    <a:pt x="2875" y="2078"/>
                  </a:lnTo>
                  <a:lnTo>
                    <a:pt x="2920" y="1941"/>
                  </a:lnTo>
                  <a:lnTo>
                    <a:pt x="2957" y="1794"/>
                  </a:lnTo>
                  <a:lnTo>
                    <a:pt x="2985" y="1648"/>
                  </a:lnTo>
                  <a:lnTo>
                    <a:pt x="2994" y="1492"/>
                  </a:lnTo>
                  <a:lnTo>
                    <a:pt x="2985" y="1337"/>
                  </a:lnTo>
                  <a:lnTo>
                    <a:pt x="2957" y="1190"/>
                  </a:lnTo>
                  <a:lnTo>
                    <a:pt x="2920" y="1044"/>
                  </a:lnTo>
                  <a:lnTo>
                    <a:pt x="2875" y="906"/>
                  </a:lnTo>
                  <a:lnTo>
                    <a:pt x="2811" y="778"/>
                  </a:lnTo>
                  <a:lnTo>
                    <a:pt x="2737" y="659"/>
                  </a:lnTo>
                  <a:lnTo>
                    <a:pt x="2655" y="540"/>
                  </a:lnTo>
                  <a:lnTo>
                    <a:pt x="2554" y="440"/>
                  </a:lnTo>
                  <a:lnTo>
                    <a:pt x="2444" y="339"/>
                  </a:lnTo>
                  <a:lnTo>
                    <a:pt x="2335" y="257"/>
                  </a:lnTo>
                  <a:lnTo>
                    <a:pt x="2206" y="174"/>
                  </a:lnTo>
                  <a:lnTo>
                    <a:pt x="2078" y="119"/>
                  </a:lnTo>
                  <a:lnTo>
                    <a:pt x="1941" y="64"/>
                  </a:lnTo>
                  <a:lnTo>
                    <a:pt x="1795" y="28"/>
                  </a:lnTo>
                  <a:lnTo>
                    <a:pt x="1648" y="9"/>
                  </a:lnTo>
                  <a:lnTo>
                    <a:pt x="1502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29"/>
            <p:cNvSpPr/>
            <p:nvPr/>
          </p:nvSpPr>
          <p:spPr>
            <a:xfrm>
              <a:off x="6244841" y="2457765"/>
              <a:ext cx="71549" cy="71334"/>
            </a:xfrm>
            <a:custGeom>
              <a:rect b="b" l="l" r="r" t="t"/>
              <a:pathLst>
                <a:path extrusionOk="0" h="2985" w="2994">
                  <a:moveTo>
                    <a:pt x="1492" y="0"/>
                  </a:moveTo>
                  <a:lnTo>
                    <a:pt x="1346" y="9"/>
                  </a:lnTo>
                  <a:lnTo>
                    <a:pt x="1190" y="28"/>
                  </a:lnTo>
                  <a:lnTo>
                    <a:pt x="1053" y="64"/>
                  </a:lnTo>
                  <a:lnTo>
                    <a:pt x="915" y="119"/>
                  </a:lnTo>
                  <a:lnTo>
                    <a:pt x="787" y="174"/>
                  </a:lnTo>
                  <a:lnTo>
                    <a:pt x="659" y="257"/>
                  </a:lnTo>
                  <a:lnTo>
                    <a:pt x="540" y="339"/>
                  </a:lnTo>
                  <a:lnTo>
                    <a:pt x="439" y="440"/>
                  </a:lnTo>
                  <a:lnTo>
                    <a:pt x="339" y="540"/>
                  </a:lnTo>
                  <a:lnTo>
                    <a:pt x="256" y="659"/>
                  </a:lnTo>
                  <a:lnTo>
                    <a:pt x="183" y="778"/>
                  </a:lnTo>
                  <a:lnTo>
                    <a:pt x="119" y="906"/>
                  </a:lnTo>
                  <a:lnTo>
                    <a:pt x="64" y="1044"/>
                  </a:lnTo>
                  <a:lnTo>
                    <a:pt x="28" y="1190"/>
                  </a:lnTo>
                  <a:lnTo>
                    <a:pt x="9" y="1337"/>
                  </a:lnTo>
                  <a:lnTo>
                    <a:pt x="0" y="1492"/>
                  </a:lnTo>
                  <a:lnTo>
                    <a:pt x="9" y="1648"/>
                  </a:lnTo>
                  <a:lnTo>
                    <a:pt x="28" y="1794"/>
                  </a:lnTo>
                  <a:lnTo>
                    <a:pt x="64" y="1941"/>
                  </a:lnTo>
                  <a:lnTo>
                    <a:pt x="119" y="2078"/>
                  </a:lnTo>
                  <a:lnTo>
                    <a:pt x="183" y="2206"/>
                  </a:lnTo>
                  <a:lnTo>
                    <a:pt x="256" y="2325"/>
                  </a:lnTo>
                  <a:lnTo>
                    <a:pt x="339" y="2444"/>
                  </a:lnTo>
                  <a:lnTo>
                    <a:pt x="439" y="2545"/>
                  </a:lnTo>
                  <a:lnTo>
                    <a:pt x="540" y="2645"/>
                  </a:lnTo>
                  <a:lnTo>
                    <a:pt x="659" y="2728"/>
                  </a:lnTo>
                  <a:lnTo>
                    <a:pt x="787" y="2801"/>
                  </a:lnTo>
                  <a:lnTo>
                    <a:pt x="915" y="2865"/>
                  </a:lnTo>
                  <a:lnTo>
                    <a:pt x="1053" y="2920"/>
                  </a:lnTo>
                  <a:lnTo>
                    <a:pt x="1190" y="2957"/>
                  </a:lnTo>
                  <a:lnTo>
                    <a:pt x="1346" y="2975"/>
                  </a:lnTo>
                  <a:lnTo>
                    <a:pt x="1492" y="2984"/>
                  </a:lnTo>
                  <a:lnTo>
                    <a:pt x="1648" y="2975"/>
                  </a:lnTo>
                  <a:lnTo>
                    <a:pt x="1794" y="2957"/>
                  </a:lnTo>
                  <a:lnTo>
                    <a:pt x="1941" y="2920"/>
                  </a:lnTo>
                  <a:lnTo>
                    <a:pt x="2078" y="2865"/>
                  </a:lnTo>
                  <a:lnTo>
                    <a:pt x="2206" y="2801"/>
                  </a:lnTo>
                  <a:lnTo>
                    <a:pt x="2334" y="2728"/>
                  </a:lnTo>
                  <a:lnTo>
                    <a:pt x="2444" y="2645"/>
                  </a:lnTo>
                  <a:lnTo>
                    <a:pt x="2554" y="2545"/>
                  </a:lnTo>
                  <a:lnTo>
                    <a:pt x="2645" y="2444"/>
                  </a:lnTo>
                  <a:lnTo>
                    <a:pt x="2737" y="2325"/>
                  </a:lnTo>
                  <a:lnTo>
                    <a:pt x="2810" y="2206"/>
                  </a:lnTo>
                  <a:lnTo>
                    <a:pt x="2874" y="2078"/>
                  </a:lnTo>
                  <a:lnTo>
                    <a:pt x="2920" y="1941"/>
                  </a:lnTo>
                  <a:lnTo>
                    <a:pt x="2957" y="1794"/>
                  </a:lnTo>
                  <a:lnTo>
                    <a:pt x="2984" y="1648"/>
                  </a:lnTo>
                  <a:lnTo>
                    <a:pt x="2993" y="1492"/>
                  </a:lnTo>
                  <a:lnTo>
                    <a:pt x="2984" y="1337"/>
                  </a:lnTo>
                  <a:lnTo>
                    <a:pt x="2957" y="1190"/>
                  </a:lnTo>
                  <a:lnTo>
                    <a:pt x="2920" y="1044"/>
                  </a:lnTo>
                  <a:lnTo>
                    <a:pt x="2874" y="906"/>
                  </a:lnTo>
                  <a:lnTo>
                    <a:pt x="2810" y="778"/>
                  </a:lnTo>
                  <a:lnTo>
                    <a:pt x="2737" y="659"/>
                  </a:lnTo>
                  <a:lnTo>
                    <a:pt x="2645" y="540"/>
                  </a:lnTo>
                  <a:lnTo>
                    <a:pt x="2554" y="440"/>
                  </a:lnTo>
                  <a:lnTo>
                    <a:pt x="2444" y="339"/>
                  </a:lnTo>
                  <a:lnTo>
                    <a:pt x="2334" y="257"/>
                  </a:lnTo>
                  <a:lnTo>
                    <a:pt x="2206" y="174"/>
                  </a:lnTo>
                  <a:lnTo>
                    <a:pt x="2078" y="119"/>
                  </a:lnTo>
                  <a:lnTo>
                    <a:pt x="1941" y="64"/>
                  </a:lnTo>
                  <a:lnTo>
                    <a:pt x="1794" y="28"/>
                  </a:lnTo>
                  <a:lnTo>
                    <a:pt x="1648" y="9"/>
                  </a:lnTo>
                  <a:lnTo>
                    <a:pt x="1492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29"/>
            <p:cNvSpPr/>
            <p:nvPr/>
          </p:nvSpPr>
          <p:spPr>
            <a:xfrm>
              <a:off x="6146622" y="2457765"/>
              <a:ext cx="71549" cy="71334"/>
            </a:xfrm>
            <a:custGeom>
              <a:rect b="b" l="l" r="r" t="t"/>
              <a:pathLst>
                <a:path extrusionOk="0" h="2985" w="2994">
                  <a:moveTo>
                    <a:pt x="1492" y="0"/>
                  </a:moveTo>
                  <a:lnTo>
                    <a:pt x="1346" y="9"/>
                  </a:lnTo>
                  <a:lnTo>
                    <a:pt x="1199" y="28"/>
                  </a:lnTo>
                  <a:lnTo>
                    <a:pt x="1053" y="64"/>
                  </a:lnTo>
                  <a:lnTo>
                    <a:pt x="916" y="119"/>
                  </a:lnTo>
                  <a:lnTo>
                    <a:pt x="788" y="174"/>
                  </a:lnTo>
                  <a:lnTo>
                    <a:pt x="659" y="257"/>
                  </a:lnTo>
                  <a:lnTo>
                    <a:pt x="550" y="339"/>
                  </a:lnTo>
                  <a:lnTo>
                    <a:pt x="440" y="440"/>
                  </a:lnTo>
                  <a:lnTo>
                    <a:pt x="339" y="540"/>
                  </a:lnTo>
                  <a:lnTo>
                    <a:pt x="257" y="659"/>
                  </a:lnTo>
                  <a:lnTo>
                    <a:pt x="183" y="778"/>
                  </a:lnTo>
                  <a:lnTo>
                    <a:pt x="119" y="906"/>
                  </a:lnTo>
                  <a:lnTo>
                    <a:pt x="74" y="1044"/>
                  </a:lnTo>
                  <a:lnTo>
                    <a:pt x="37" y="1190"/>
                  </a:lnTo>
                  <a:lnTo>
                    <a:pt x="9" y="1337"/>
                  </a:lnTo>
                  <a:lnTo>
                    <a:pt x="0" y="1492"/>
                  </a:lnTo>
                  <a:lnTo>
                    <a:pt x="9" y="1648"/>
                  </a:lnTo>
                  <a:lnTo>
                    <a:pt x="37" y="1794"/>
                  </a:lnTo>
                  <a:lnTo>
                    <a:pt x="74" y="1941"/>
                  </a:lnTo>
                  <a:lnTo>
                    <a:pt x="119" y="2078"/>
                  </a:lnTo>
                  <a:lnTo>
                    <a:pt x="183" y="2206"/>
                  </a:lnTo>
                  <a:lnTo>
                    <a:pt x="257" y="2325"/>
                  </a:lnTo>
                  <a:lnTo>
                    <a:pt x="339" y="2444"/>
                  </a:lnTo>
                  <a:lnTo>
                    <a:pt x="440" y="2545"/>
                  </a:lnTo>
                  <a:lnTo>
                    <a:pt x="550" y="2645"/>
                  </a:lnTo>
                  <a:lnTo>
                    <a:pt x="659" y="2728"/>
                  </a:lnTo>
                  <a:lnTo>
                    <a:pt x="788" y="2801"/>
                  </a:lnTo>
                  <a:lnTo>
                    <a:pt x="916" y="2865"/>
                  </a:lnTo>
                  <a:lnTo>
                    <a:pt x="1053" y="2920"/>
                  </a:lnTo>
                  <a:lnTo>
                    <a:pt x="1199" y="2957"/>
                  </a:lnTo>
                  <a:lnTo>
                    <a:pt x="1346" y="2975"/>
                  </a:lnTo>
                  <a:lnTo>
                    <a:pt x="1492" y="2984"/>
                  </a:lnTo>
                  <a:lnTo>
                    <a:pt x="1648" y="2975"/>
                  </a:lnTo>
                  <a:lnTo>
                    <a:pt x="1794" y="2957"/>
                  </a:lnTo>
                  <a:lnTo>
                    <a:pt x="1941" y="2920"/>
                  </a:lnTo>
                  <a:lnTo>
                    <a:pt x="2078" y="2865"/>
                  </a:lnTo>
                  <a:lnTo>
                    <a:pt x="2206" y="2801"/>
                  </a:lnTo>
                  <a:lnTo>
                    <a:pt x="2334" y="2728"/>
                  </a:lnTo>
                  <a:lnTo>
                    <a:pt x="2444" y="2645"/>
                  </a:lnTo>
                  <a:lnTo>
                    <a:pt x="2554" y="2545"/>
                  </a:lnTo>
                  <a:lnTo>
                    <a:pt x="2646" y="2444"/>
                  </a:lnTo>
                  <a:lnTo>
                    <a:pt x="2737" y="2325"/>
                  </a:lnTo>
                  <a:lnTo>
                    <a:pt x="2810" y="2206"/>
                  </a:lnTo>
                  <a:lnTo>
                    <a:pt x="2874" y="2078"/>
                  </a:lnTo>
                  <a:lnTo>
                    <a:pt x="2920" y="1941"/>
                  </a:lnTo>
                  <a:lnTo>
                    <a:pt x="2957" y="1794"/>
                  </a:lnTo>
                  <a:lnTo>
                    <a:pt x="2984" y="1648"/>
                  </a:lnTo>
                  <a:lnTo>
                    <a:pt x="2993" y="1492"/>
                  </a:lnTo>
                  <a:lnTo>
                    <a:pt x="2984" y="1337"/>
                  </a:lnTo>
                  <a:lnTo>
                    <a:pt x="2957" y="1190"/>
                  </a:lnTo>
                  <a:lnTo>
                    <a:pt x="2920" y="1044"/>
                  </a:lnTo>
                  <a:lnTo>
                    <a:pt x="2874" y="906"/>
                  </a:lnTo>
                  <a:lnTo>
                    <a:pt x="2810" y="778"/>
                  </a:lnTo>
                  <a:lnTo>
                    <a:pt x="2737" y="659"/>
                  </a:lnTo>
                  <a:lnTo>
                    <a:pt x="2646" y="540"/>
                  </a:lnTo>
                  <a:lnTo>
                    <a:pt x="2554" y="440"/>
                  </a:lnTo>
                  <a:lnTo>
                    <a:pt x="2444" y="339"/>
                  </a:lnTo>
                  <a:lnTo>
                    <a:pt x="2334" y="257"/>
                  </a:lnTo>
                  <a:lnTo>
                    <a:pt x="2206" y="174"/>
                  </a:lnTo>
                  <a:lnTo>
                    <a:pt x="2078" y="119"/>
                  </a:lnTo>
                  <a:lnTo>
                    <a:pt x="1941" y="64"/>
                  </a:lnTo>
                  <a:lnTo>
                    <a:pt x="1794" y="28"/>
                  </a:lnTo>
                  <a:lnTo>
                    <a:pt x="1648" y="9"/>
                  </a:lnTo>
                  <a:lnTo>
                    <a:pt x="1492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29"/>
            <p:cNvSpPr/>
            <p:nvPr/>
          </p:nvSpPr>
          <p:spPr>
            <a:xfrm>
              <a:off x="6048403" y="2633173"/>
              <a:ext cx="71549" cy="71549"/>
            </a:xfrm>
            <a:custGeom>
              <a:rect b="b" l="l" r="r" t="t"/>
              <a:pathLst>
                <a:path extrusionOk="0" h="2994" w="2994">
                  <a:moveTo>
                    <a:pt x="1502" y="1"/>
                  </a:moveTo>
                  <a:lnTo>
                    <a:pt x="1346" y="10"/>
                  </a:lnTo>
                  <a:lnTo>
                    <a:pt x="1200" y="38"/>
                  </a:lnTo>
                  <a:lnTo>
                    <a:pt x="1053" y="74"/>
                  </a:lnTo>
                  <a:lnTo>
                    <a:pt x="916" y="120"/>
                  </a:lnTo>
                  <a:lnTo>
                    <a:pt x="788" y="184"/>
                  </a:lnTo>
                  <a:lnTo>
                    <a:pt x="660" y="257"/>
                  </a:lnTo>
                  <a:lnTo>
                    <a:pt x="550" y="349"/>
                  </a:lnTo>
                  <a:lnTo>
                    <a:pt x="440" y="440"/>
                  </a:lnTo>
                  <a:lnTo>
                    <a:pt x="348" y="550"/>
                  </a:lnTo>
                  <a:lnTo>
                    <a:pt x="257" y="660"/>
                  </a:lnTo>
                  <a:lnTo>
                    <a:pt x="184" y="788"/>
                  </a:lnTo>
                  <a:lnTo>
                    <a:pt x="120" y="916"/>
                  </a:lnTo>
                  <a:lnTo>
                    <a:pt x="74" y="1054"/>
                  </a:lnTo>
                  <a:lnTo>
                    <a:pt x="37" y="1200"/>
                  </a:lnTo>
                  <a:lnTo>
                    <a:pt x="10" y="1346"/>
                  </a:lnTo>
                  <a:lnTo>
                    <a:pt x="1" y="1493"/>
                  </a:lnTo>
                  <a:lnTo>
                    <a:pt x="10" y="1649"/>
                  </a:lnTo>
                  <a:lnTo>
                    <a:pt x="37" y="1795"/>
                  </a:lnTo>
                  <a:lnTo>
                    <a:pt x="74" y="1941"/>
                  </a:lnTo>
                  <a:lnTo>
                    <a:pt x="120" y="2079"/>
                  </a:lnTo>
                  <a:lnTo>
                    <a:pt x="184" y="2207"/>
                  </a:lnTo>
                  <a:lnTo>
                    <a:pt x="257" y="2335"/>
                  </a:lnTo>
                  <a:lnTo>
                    <a:pt x="348" y="2445"/>
                  </a:lnTo>
                  <a:lnTo>
                    <a:pt x="440" y="2555"/>
                  </a:lnTo>
                  <a:lnTo>
                    <a:pt x="550" y="2646"/>
                  </a:lnTo>
                  <a:lnTo>
                    <a:pt x="660" y="2738"/>
                  </a:lnTo>
                  <a:lnTo>
                    <a:pt x="788" y="2811"/>
                  </a:lnTo>
                  <a:lnTo>
                    <a:pt x="916" y="2875"/>
                  </a:lnTo>
                  <a:lnTo>
                    <a:pt x="1053" y="2921"/>
                  </a:lnTo>
                  <a:lnTo>
                    <a:pt x="1200" y="2957"/>
                  </a:lnTo>
                  <a:lnTo>
                    <a:pt x="1346" y="2985"/>
                  </a:lnTo>
                  <a:lnTo>
                    <a:pt x="1502" y="2994"/>
                  </a:lnTo>
                  <a:lnTo>
                    <a:pt x="1648" y="2985"/>
                  </a:lnTo>
                  <a:lnTo>
                    <a:pt x="1795" y="2957"/>
                  </a:lnTo>
                  <a:lnTo>
                    <a:pt x="1941" y="2921"/>
                  </a:lnTo>
                  <a:lnTo>
                    <a:pt x="2078" y="2875"/>
                  </a:lnTo>
                  <a:lnTo>
                    <a:pt x="2206" y="2811"/>
                  </a:lnTo>
                  <a:lnTo>
                    <a:pt x="2335" y="2738"/>
                  </a:lnTo>
                  <a:lnTo>
                    <a:pt x="2444" y="2646"/>
                  </a:lnTo>
                  <a:lnTo>
                    <a:pt x="2554" y="2555"/>
                  </a:lnTo>
                  <a:lnTo>
                    <a:pt x="2655" y="2445"/>
                  </a:lnTo>
                  <a:lnTo>
                    <a:pt x="2737" y="2335"/>
                  </a:lnTo>
                  <a:lnTo>
                    <a:pt x="2811" y="2207"/>
                  </a:lnTo>
                  <a:lnTo>
                    <a:pt x="2875" y="2079"/>
                  </a:lnTo>
                  <a:lnTo>
                    <a:pt x="2920" y="1941"/>
                  </a:lnTo>
                  <a:lnTo>
                    <a:pt x="2957" y="1795"/>
                  </a:lnTo>
                  <a:lnTo>
                    <a:pt x="2985" y="1649"/>
                  </a:lnTo>
                  <a:lnTo>
                    <a:pt x="2994" y="1493"/>
                  </a:lnTo>
                  <a:lnTo>
                    <a:pt x="2985" y="1346"/>
                  </a:lnTo>
                  <a:lnTo>
                    <a:pt x="2957" y="1200"/>
                  </a:lnTo>
                  <a:lnTo>
                    <a:pt x="2920" y="1054"/>
                  </a:lnTo>
                  <a:lnTo>
                    <a:pt x="2875" y="916"/>
                  </a:lnTo>
                  <a:lnTo>
                    <a:pt x="2811" y="788"/>
                  </a:lnTo>
                  <a:lnTo>
                    <a:pt x="2737" y="660"/>
                  </a:lnTo>
                  <a:lnTo>
                    <a:pt x="2655" y="550"/>
                  </a:lnTo>
                  <a:lnTo>
                    <a:pt x="2554" y="440"/>
                  </a:lnTo>
                  <a:lnTo>
                    <a:pt x="2444" y="349"/>
                  </a:lnTo>
                  <a:lnTo>
                    <a:pt x="2335" y="257"/>
                  </a:lnTo>
                  <a:lnTo>
                    <a:pt x="2206" y="184"/>
                  </a:lnTo>
                  <a:lnTo>
                    <a:pt x="2078" y="120"/>
                  </a:lnTo>
                  <a:lnTo>
                    <a:pt x="1941" y="74"/>
                  </a:lnTo>
                  <a:lnTo>
                    <a:pt x="1795" y="38"/>
                  </a:lnTo>
                  <a:lnTo>
                    <a:pt x="1648" y="10"/>
                  </a:lnTo>
                  <a:lnTo>
                    <a:pt x="1502" y="1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29"/>
            <p:cNvSpPr/>
            <p:nvPr/>
          </p:nvSpPr>
          <p:spPr>
            <a:xfrm>
              <a:off x="6244841" y="2633173"/>
              <a:ext cx="71549" cy="71549"/>
            </a:xfrm>
            <a:custGeom>
              <a:rect b="b" l="l" r="r" t="t"/>
              <a:pathLst>
                <a:path extrusionOk="0" h="2994" w="2994">
                  <a:moveTo>
                    <a:pt x="1492" y="1"/>
                  </a:moveTo>
                  <a:lnTo>
                    <a:pt x="1346" y="10"/>
                  </a:lnTo>
                  <a:lnTo>
                    <a:pt x="1190" y="38"/>
                  </a:lnTo>
                  <a:lnTo>
                    <a:pt x="1053" y="74"/>
                  </a:lnTo>
                  <a:lnTo>
                    <a:pt x="915" y="120"/>
                  </a:lnTo>
                  <a:lnTo>
                    <a:pt x="787" y="184"/>
                  </a:lnTo>
                  <a:lnTo>
                    <a:pt x="659" y="257"/>
                  </a:lnTo>
                  <a:lnTo>
                    <a:pt x="540" y="349"/>
                  </a:lnTo>
                  <a:lnTo>
                    <a:pt x="439" y="440"/>
                  </a:lnTo>
                  <a:lnTo>
                    <a:pt x="339" y="550"/>
                  </a:lnTo>
                  <a:lnTo>
                    <a:pt x="256" y="660"/>
                  </a:lnTo>
                  <a:lnTo>
                    <a:pt x="183" y="788"/>
                  </a:lnTo>
                  <a:lnTo>
                    <a:pt x="119" y="916"/>
                  </a:lnTo>
                  <a:lnTo>
                    <a:pt x="64" y="1054"/>
                  </a:lnTo>
                  <a:lnTo>
                    <a:pt x="28" y="1200"/>
                  </a:lnTo>
                  <a:lnTo>
                    <a:pt x="9" y="1346"/>
                  </a:lnTo>
                  <a:lnTo>
                    <a:pt x="0" y="1493"/>
                  </a:lnTo>
                  <a:lnTo>
                    <a:pt x="9" y="1649"/>
                  </a:lnTo>
                  <a:lnTo>
                    <a:pt x="28" y="1795"/>
                  </a:lnTo>
                  <a:lnTo>
                    <a:pt x="64" y="1941"/>
                  </a:lnTo>
                  <a:lnTo>
                    <a:pt x="119" y="2079"/>
                  </a:lnTo>
                  <a:lnTo>
                    <a:pt x="183" y="2207"/>
                  </a:lnTo>
                  <a:lnTo>
                    <a:pt x="256" y="2335"/>
                  </a:lnTo>
                  <a:lnTo>
                    <a:pt x="339" y="2445"/>
                  </a:lnTo>
                  <a:lnTo>
                    <a:pt x="439" y="2555"/>
                  </a:lnTo>
                  <a:lnTo>
                    <a:pt x="540" y="2646"/>
                  </a:lnTo>
                  <a:lnTo>
                    <a:pt x="659" y="2738"/>
                  </a:lnTo>
                  <a:lnTo>
                    <a:pt x="787" y="2811"/>
                  </a:lnTo>
                  <a:lnTo>
                    <a:pt x="915" y="2875"/>
                  </a:lnTo>
                  <a:lnTo>
                    <a:pt x="1053" y="2921"/>
                  </a:lnTo>
                  <a:lnTo>
                    <a:pt x="1190" y="2957"/>
                  </a:lnTo>
                  <a:lnTo>
                    <a:pt x="1346" y="2985"/>
                  </a:lnTo>
                  <a:lnTo>
                    <a:pt x="1492" y="2994"/>
                  </a:lnTo>
                  <a:lnTo>
                    <a:pt x="1648" y="2985"/>
                  </a:lnTo>
                  <a:lnTo>
                    <a:pt x="1794" y="2957"/>
                  </a:lnTo>
                  <a:lnTo>
                    <a:pt x="1941" y="2921"/>
                  </a:lnTo>
                  <a:lnTo>
                    <a:pt x="2078" y="2875"/>
                  </a:lnTo>
                  <a:lnTo>
                    <a:pt x="2206" y="2811"/>
                  </a:lnTo>
                  <a:lnTo>
                    <a:pt x="2334" y="2738"/>
                  </a:lnTo>
                  <a:lnTo>
                    <a:pt x="2444" y="2646"/>
                  </a:lnTo>
                  <a:lnTo>
                    <a:pt x="2554" y="2555"/>
                  </a:lnTo>
                  <a:lnTo>
                    <a:pt x="2645" y="2445"/>
                  </a:lnTo>
                  <a:lnTo>
                    <a:pt x="2737" y="2335"/>
                  </a:lnTo>
                  <a:lnTo>
                    <a:pt x="2810" y="2207"/>
                  </a:lnTo>
                  <a:lnTo>
                    <a:pt x="2874" y="2079"/>
                  </a:lnTo>
                  <a:lnTo>
                    <a:pt x="2920" y="1941"/>
                  </a:lnTo>
                  <a:lnTo>
                    <a:pt x="2957" y="1795"/>
                  </a:lnTo>
                  <a:lnTo>
                    <a:pt x="2984" y="1649"/>
                  </a:lnTo>
                  <a:lnTo>
                    <a:pt x="2993" y="1493"/>
                  </a:lnTo>
                  <a:lnTo>
                    <a:pt x="2984" y="1346"/>
                  </a:lnTo>
                  <a:lnTo>
                    <a:pt x="2957" y="1200"/>
                  </a:lnTo>
                  <a:lnTo>
                    <a:pt x="2920" y="1054"/>
                  </a:lnTo>
                  <a:lnTo>
                    <a:pt x="2874" y="916"/>
                  </a:lnTo>
                  <a:lnTo>
                    <a:pt x="2810" y="788"/>
                  </a:lnTo>
                  <a:lnTo>
                    <a:pt x="2737" y="660"/>
                  </a:lnTo>
                  <a:lnTo>
                    <a:pt x="2645" y="550"/>
                  </a:lnTo>
                  <a:lnTo>
                    <a:pt x="2554" y="440"/>
                  </a:lnTo>
                  <a:lnTo>
                    <a:pt x="2444" y="349"/>
                  </a:lnTo>
                  <a:lnTo>
                    <a:pt x="2334" y="257"/>
                  </a:lnTo>
                  <a:lnTo>
                    <a:pt x="2206" y="184"/>
                  </a:lnTo>
                  <a:lnTo>
                    <a:pt x="2078" y="120"/>
                  </a:lnTo>
                  <a:lnTo>
                    <a:pt x="1941" y="74"/>
                  </a:lnTo>
                  <a:lnTo>
                    <a:pt x="1794" y="38"/>
                  </a:lnTo>
                  <a:lnTo>
                    <a:pt x="1648" y="10"/>
                  </a:lnTo>
                  <a:lnTo>
                    <a:pt x="1492" y="1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29"/>
            <p:cNvSpPr/>
            <p:nvPr/>
          </p:nvSpPr>
          <p:spPr>
            <a:xfrm>
              <a:off x="6146622" y="2633173"/>
              <a:ext cx="71549" cy="71549"/>
            </a:xfrm>
            <a:custGeom>
              <a:rect b="b" l="l" r="r" t="t"/>
              <a:pathLst>
                <a:path extrusionOk="0" h="2994" w="2994">
                  <a:moveTo>
                    <a:pt x="1492" y="1"/>
                  </a:moveTo>
                  <a:lnTo>
                    <a:pt x="1346" y="10"/>
                  </a:lnTo>
                  <a:lnTo>
                    <a:pt x="1199" y="38"/>
                  </a:lnTo>
                  <a:lnTo>
                    <a:pt x="1053" y="74"/>
                  </a:lnTo>
                  <a:lnTo>
                    <a:pt x="916" y="120"/>
                  </a:lnTo>
                  <a:lnTo>
                    <a:pt x="788" y="184"/>
                  </a:lnTo>
                  <a:lnTo>
                    <a:pt x="659" y="257"/>
                  </a:lnTo>
                  <a:lnTo>
                    <a:pt x="550" y="349"/>
                  </a:lnTo>
                  <a:lnTo>
                    <a:pt x="440" y="440"/>
                  </a:lnTo>
                  <a:lnTo>
                    <a:pt x="339" y="550"/>
                  </a:lnTo>
                  <a:lnTo>
                    <a:pt x="257" y="660"/>
                  </a:lnTo>
                  <a:lnTo>
                    <a:pt x="183" y="788"/>
                  </a:lnTo>
                  <a:lnTo>
                    <a:pt x="119" y="916"/>
                  </a:lnTo>
                  <a:lnTo>
                    <a:pt x="74" y="1054"/>
                  </a:lnTo>
                  <a:lnTo>
                    <a:pt x="37" y="1200"/>
                  </a:lnTo>
                  <a:lnTo>
                    <a:pt x="9" y="1346"/>
                  </a:lnTo>
                  <a:lnTo>
                    <a:pt x="0" y="1493"/>
                  </a:lnTo>
                  <a:lnTo>
                    <a:pt x="9" y="1649"/>
                  </a:lnTo>
                  <a:lnTo>
                    <a:pt x="37" y="1795"/>
                  </a:lnTo>
                  <a:lnTo>
                    <a:pt x="74" y="1941"/>
                  </a:lnTo>
                  <a:lnTo>
                    <a:pt x="119" y="2079"/>
                  </a:lnTo>
                  <a:lnTo>
                    <a:pt x="183" y="2207"/>
                  </a:lnTo>
                  <a:lnTo>
                    <a:pt x="257" y="2335"/>
                  </a:lnTo>
                  <a:lnTo>
                    <a:pt x="339" y="2445"/>
                  </a:lnTo>
                  <a:lnTo>
                    <a:pt x="440" y="2555"/>
                  </a:lnTo>
                  <a:lnTo>
                    <a:pt x="550" y="2646"/>
                  </a:lnTo>
                  <a:lnTo>
                    <a:pt x="659" y="2738"/>
                  </a:lnTo>
                  <a:lnTo>
                    <a:pt x="788" y="2811"/>
                  </a:lnTo>
                  <a:lnTo>
                    <a:pt x="916" y="2875"/>
                  </a:lnTo>
                  <a:lnTo>
                    <a:pt x="1053" y="2921"/>
                  </a:lnTo>
                  <a:lnTo>
                    <a:pt x="1199" y="2957"/>
                  </a:lnTo>
                  <a:lnTo>
                    <a:pt x="1346" y="2985"/>
                  </a:lnTo>
                  <a:lnTo>
                    <a:pt x="1492" y="2994"/>
                  </a:lnTo>
                  <a:lnTo>
                    <a:pt x="1648" y="2985"/>
                  </a:lnTo>
                  <a:lnTo>
                    <a:pt x="1794" y="2957"/>
                  </a:lnTo>
                  <a:lnTo>
                    <a:pt x="1941" y="2921"/>
                  </a:lnTo>
                  <a:lnTo>
                    <a:pt x="2078" y="2875"/>
                  </a:lnTo>
                  <a:lnTo>
                    <a:pt x="2206" y="2811"/>
                  </a:lnTo>
                  <a:lnTo>
                    <a:pt x="2334" y="2738"/>
                  </a:lnTo>
                  <a:lnTo>
                    <a:pt x="2444" y="2646"/>
                  </a:lnTo>
                  <a:lnTo>
                    <a:pt x="2554" y="2555"/>
                  </a:lnTo>
                  <a:lnTo>
                    <a:pt x="2646" y="2445"/>
                  </a:lnTo>
                  <a:lnTo>
                    <a:pt x="2737" y="2335"/>
                  </a:lnTo>
                  <a:lnTo>
                    <a:pt x="2810" y="2207"/>
                  </a:lnTo>
                  <a:lnTo>
                    <a:pt x="2874" y="2079"/>
                  </a:lnTo>
                  <a:lnTo>
                    <a:pt x="2920" y="1941"/>
                  </a:lnTo>
                  <a:lnTo>
                    <a:pt x="2957" y="1795"/>
                  </a:lnTo>
                  <a:lnTo>
                    <a:pt x="2984" y="1649"/>
                  </a:lnTo>
                  <a:lnTo>
                    <a:pt x="2993" y="1493"/>
                  </a:lnTo>
                  <a:lnTo>
                    <a:pt x="2984" y="1346"/>
                  </a:lnTo>
                  <a:lnTo>
                    <a:pt x="2957" y="1200"/>
                  </a:lnTo>
                  <a:lnTo>
                    <a:pt x="2920" y="1054"/>
                  </a:lnTo>
                  <a:lnTo>
                    <a:pt x="2874" y="916"/>
                  </a:lnTo>
                  <a:lnTo>
                    <a:pt x="2810" y="788"/>
                  </a:lnTo>
                  <a:lnTo>
                    <a:pt x="2737" y="660"/>
                  </a:lnTo>
                  <a:lnTo>
                    <a:pt x="2646" y="550"/>
                  </a:lnTo>
                  <a:lnTo>
                    <a:pt x="2554" y="440"/>
                  </a:lnTo>
                  <a:lnTo>
                    <a:pt x="2444" y="349"/>
                  </a:lnTo>
                  <a:lnTo>
                    <a:pt x="2334" y="257"/>
                  </a:lnTo>
                  <a:lnTo>
                    <a:pt x="2206" y="184"/>
                  </a:lnTo>
                  <a:lnTo>
                    <a:pt x="2078" y="120"/>
                  </a:lnTo>
                  <a:lnTo>
                    <a:pt x="1941" y="74"/>
                  </a:lnTo>
                  <a:lnTo>
                    <a:pt x="1794" y="38"/>
                  </a:lnTo>
                  <a:lnTo>
                    <a:pt x="1648" y="10"/>
                  </a:lnTo>
                  <a:lnTo>
                    <a:pt x="1492" y="1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29"/>
            <p:cNvSpPr/>
            <p:nvPr/>
          </p:nvSpPr>
          <p:spPr>
            <a:xfrm>
              <a:off x="5645707" y="2422325"/>
              <a:ext cx="335354" cy="326583"/>
            </a:xfrm>
            <a:custGeom>
              <a:rect b="b" l="l" r="r" t="t"/>
              <a:pathLst>
                <a:path extrusionOk="0" h="13666" w="14033">
                  <a:moveTo>
                    <a:pt x="1" y="0"/>
                  </a:moveTo>
                  <a:lnTo>
                    <a:pt x="1" y="13666"/>
                  </a:lnTo>
                  <a:lnTo>
                    <a:pt x="14032" y="13666"/>
                  </a:lnTo>
                  <a:lnTo>
                    <a:pt x="14032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29"/>
            <p:cNvSpPr/>
            <p:nvPr/>
          </p:nvSpPr>
          <p:spPr>
            <a:xfrm>
              <a:off x="5771694" y="2636471"/>
              <a:ext cx="71549" cy="71334"/>
            </a:xfrm>
            <a:custGeom>
              <a:rect b="b" l="l" r="r" t="t"/>
              <a:pathLst>
                <a:path extrusionOk="0" h="2985" w="2994">
                  <a:moveTo>
                    <a:pt x="1346" y="0"/>
                  </a:moveTo>
                  <a:lnTo>
                    <a:pt x="1200" y="28"/>
                  </a:lnTo>
                  <a:lnTo>
                    <a:pt x="1054" y="64"/>
                  </a:lnTo>
                  <a:lnTo>
                    <a:pt x="916" y="110"/>
                  </a:lnTo>
                  <a:lnTo>
                    <a:pt x="788" y="174"/>
                  </a:lnTo>
                  <a:lnTo>
                    <a:pt x="660" y="257"/>
                  </a:lnTo>
                  <a:lnTo>
                    <a:pt x="550" y="339"/>
                  </a:lnTo>
                  <a:lnTo>
                    <a:pt x="440" y="430"/>
                  </a:lnTo>
                  <a:lnTo>
                    <a:pt x="349" y="540"/>
                  </a:lnTo>
                  <a:lnTo>
                    <a:pt x="257" y="659"/>
                  </a:lnTo>
                  <a:lnTo>
                    <a:pt x="184" y="778"/>
                  </a:lnTo>
                  <a:lnTo>
                    <a:pt x="120" y="906"/>
                  </a:lnTo>
                  <a:lnTo>
                    <a:pt x="74" y="1044"/>
                  </a:lnTo>
                  <a:lnTo>
                    <a:pt x="38" y="1190"/>
                  </a:lnTo>
                  <a:lnTo>
                    <a:pt x="10" y="1337"/>
                  </a:lnTo>
                  <a:lnTo>
                    <a:pt x="1" y="1492"/>
                  </a:lnTo>
                  <a:lnTo>
                    <a:pt x="10" y="1648"/>
                  </a:lnTo>
                  <a:lnTo>
                    <a:pt x="38" y="1794"/>
                  </a:lnTo>
                  <a:lnTo>
                    <a:pt x="74" y="1932"/>
                  </a:lnTo>
                  <a:lnTo>
                    <a:pt x="120" y="2069"/>
                  </a:lnTo>
                  <a:lnTo>
                    <a:pt x="184" y="2206"/>
                  </a:lnTo>
                  <a:lnTo>
                    <a:pt x="257" y="2325"/>
                  </a:lnTo>
                  <a:lnTo>
                    <a:pt x="349" y="2444"/>
                  </a:lnTo>
                  <a:lnTo>
                    <a:pt x="440" y="2545"/>
                  </a:lnTo>
                  <a:lnTo>
                    <a:pt x="550" y="2645"/>
                  </a:lnTo>
                  <a:lnTo>
                    <a:pt x="660" y="2728"/>
                  </a:lnTo>
                  <a:lnTo>
                    <a:pt x="788" y="2801"/>
                  </a:lnTo>
                  <a:lnTo>
                    <a:pt x="916" y="2865"/>
                  </a:lnTo>
                  <a:lnTo>
                    <a:pt x="1054" y="2920"/>
                  </a:lnTo>
                  <a:lnTo>
                    <a:pt x="1200" y="2957"/>
                  </a:lnTo>
                  <a:lnTo>
                    <a:pt x="1346" y="2975"/>
                  </a:lnTo>
                  <a:lnTo>
                    <a:pt x="1502" y="2984"/>
                  </a:lnTo>
                  <a:lnTo>
                    <a:pt x="1649" y="2975"/>
                  </a:lnTo>
                  <a:lnTo>
                    <a:pt x="1795" y="2957"/>
                  </a:lnTo>
                  <a:lnTo>
                    <a:pt x="1941" y="2920"/>
                  </a:lnTo>
                  <a:lnTo>
                    <a:pt x="2079" y="2865"/>
                  </a:lnTo>
                  <a:lnTo>
                    <a:pt x="2207" y="2801"/>
                  </a:lnTo>
                  <a:lnTo>
                    <a:pt x="2335" y="2728"/>
                  </a:lnTo>
                  <a:lnTo>
                    <a:pt x="2445" y="2645"/>
                  </a:lnTo>
                  <a:lnTo>
                    <a:pt x="2555" y="2545"/>
                  </a:lnTo>
                  <a:lnTo>
                    <a:pt x="2646" y="2444"/>
                  </a:lnTo>
                  <a:lnTo>
                    <a:pt x="2738" y="2325"/>
                  </a:lnTo>
                  <a:lnTo>
                    <a:pt x="2811" y="2206"/>
                  </a:lnTo>
                  <a:lnTo>
                    <a:pt x="2875" y="2069"/>
                  </a:lnTo>
                  <a:lnTo>
                    <a:pt x="2921" y="1932"/>
                  </a:lnTo>
                  <a:lnTo>
                    <a:pt x="2957" y="1794"/>
                  </a:lnTo>
                  <a:lnTo>
                    <a:pt x="2985" y="1648"/>
                  </a:lnTo>
                  <a:lnTo>
                    <a:pt x="2994" y="1492"/>
                  </a:lnTo>
                  <a:lnTo>
                    <a:pt x="2985" y="1337"/>
                  </a:lnTo>
                  <a:lnTo>
                    <a:pt x="2957" y="1190"/>
                  </a:lnTo>
                  <a:lnTo>
                    <a:pt x="2921" y="1044"/>
                  </a:lnTo>
                  <a:lnTo>
                    <a:pt x="2875" y="906"/>
                  </a:lnTo>
                  <a:lnTo>
                    <a:pt x="2811" y="778"/>
                  </a:lnTo>
                  <a:lnTo>
                    <a:pt x="2738" y="659"/>
                  </a:lnTo>
                  <a:lnTo>
                    <a:pt x="2646" y="540"/>
                  </a:lnTo>
                  <a:lnTo>
                    <a:pt x="2555" y="430"/>
                  </a:lnTo>
                  <a:lnTo>
                    <a:pt x="2445" y="339"/>
                  </a:lnTo>
                  <a:lnTo>
                    <a:pt x="2335" y="257"/>
                  </a:lnTo>
                  <a:lnTo>
                    <a:pt x="2207" y="174"/>
                  </a:lnTo>
                  <a:lnTo>
                    <a:pt x="2079" y="110"/>
                  </a:lnTo>
                  <a:lnTo>
                    <a:pt x="1941" y="64"/>
                  </a:lnTo>
                  <a:lnTo>
                    <a:pt x="1795" y="28"/>
                  </a:lnTo>
                  <a:lnTo>
                    <a:pt x="1649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29"/>
            <p:cNvSpPr/>
            <p:nvPr/>
          </p:nvSpPr>
          <p:spPr>
            <a:xfrm>
              <a:off x="5673045" y="2636471"/>
              <a:ext cx="71549" cy="71334"/>
            </a:xfrm>
            <a:custGeom>
              <a:rect b="b" l="l" r="r" t="t"/>
              <a:pathLst>
                <a:path extrusionOk="0" h="2985" w="2994">
                  <a:moveTo>
                    <a:pt x="1346" y="0"/>
                  </a:moveTo>
                  <a:lnTo>
                    <a:pt x="1191" y="28"/>
                  </a:lnTo>
                  <a:lnTo>
                    <a:pt x="1054" y="64"/>
                  </a:lnTo>
                  <a:lnTo>
                    <a:pt x="916" y="110"/>
                  </a:lnTo>
                  <a:lnTo>
                    <a:pt x="788" y="174"/>
                  </a:lnTo>
                  <a:lnTo>
                    <a:pt x="660" y="257"/>
                  </a:lnTo>
                  <a:lnTo>
                    <a:pt x="550" y="339"/>
                  </a:lnTo>
                  <a:lnTo>
                    <a:pt x="440" y="430"/>
                  </a:lnTo>
                  <a:lnTo>
                    <a:pt x="340" y="540"/>
                  </a:lnTo>
                  <a:lnTo>
                    <a:pt x="257" y="659"/>
                  </a:lnTo>
                  <a:lnTo>
                    <a:pt x="184" y="778"/>
                  </a:lnTo>
                  <a:lnTo>
                    <a:pt x="120" y="906"/>
                  </a:lnTo>
                  <a:lnTo>
                    <a:pt x="74" y="1044"/>
                  </a:lnTo>
                  <a:lnTo>
                    <a:pt x="28" y="1190"/>
                  </a:lnTo>
                  <a:lnTo>
                    <a:pt x="10" y="1337"/>
                  </a:lnTo>
                  <a:lnTo>
                    <a:pt x="1" y="1492"/>
                  </a:lnTo>
                  <a:lnTo>
                    <a:pt x="10" y="1648"/>
                  </a:lnTo>
                  <a:lnTo>
                    <a:pt x="28" y="1794"/>
                  </a:lnTo>
                  <a:lnTo>
                    <a:pt x="74" y="1932"/>
                  </a:lnTo>
                  <a:lnTo>
                    <a:pt x="120" y="2069"/>
                  </a:lnTo>
                  <a:lnTo>
                    <a:pt x="184" y="2206"/>
                  </a:lnTo>
                  <a:lnTo>
                    <a:pt x="257" y="2325"/>
                  </a:lnTo>
                  <a:lnTo>
                    <a:pt x="340" y="2444"/>
                  </a:lnTo>
                  <a:lnTo>
                    <a:pt x="440" y="2545"/>
                  </a:lnTo>
                  <a:lnTo>
                    <a:pt x="550" y="2645"/>
                  </a:lnTo>
                  <a:lnTo>
                    <a:pt x="660" y="2728"/>
                  </a:lnTo>
                  <a:lnTo>
                    <a:pt x="788" y="2801"/>
                  </a:lnTo>
                  <a:lnTo>
                    <a:pt x="916" y="2865"/>
                  </a:lnTo>
                  <a:lnTo>
                    <a:pt x="1054" y="2920"/>
                  </a:lnTo>
                  <a:lnTo>
                    <a:pt x="1191" y="2957"/>
                  </a:lnTo>
                  <a:lnTo>
                    <a:pt x="1346" y="2975"/>
                  </a:lnTo>
                  <a:lnTo>
                    <a:pt x="1493" y="2984"/>
                  </a:lnTo>
                  <a:lnTo>
                    <a:pt x="1648" y="2975"/>
                  </a:lnTo>
                  <a:lnTo>
                    <a:pt x="1795" y="2957"/>
                  </a:lnTo>
                  <a:lnTo>
                    <a:pt x="1941" y="2920"/>
                  </a:lnTo>
                  <a:lnTo>
                    <a:pt x="2079" y="2865"/>
                  </a:lnTo>
                  <a:lnTo>
                    <a:pt x="2207" y="2801"/>
                  </a:lnTo>
                  <a:lnTo>
                    <a:pt x="2335" y="2728"/>
                  </a:lnTo>
                  <a:lnTo>
                    <a:pt x="2445" y="2645"/>
                  </a:lnTo>
                  <a:lnTo>
                    <a:pt x="2555" y="2545"/>
                  </a:lnTo>
                  <a:lnTo>
                    <a:pt x="2646" y="2444"/>
                  </a:lnTo>
                  <a:lnTo>
                    <a:pt x="2738" y="2325"/>
                  </a:lnTo>
                  <a:lnTo>
                    <a:pt x="2811" y="2206"/>
                  </a:lnTo>
                  <a:lnTo>
                    <a:pt x="2875" y="2069"/>
                  </a:lnTo>
                  <a:lnTo>
                    <a:pt x="2921" y="1932"/>
                  </a:lnTo>
                  <a:lnTo>
                    <a:pt x="2957" y="1794"/>
                  </a:lnTo>
                  <a:lnTo>
                    <a:pt x="2985" y="1648"/>
                  </a:lnTo>
                  <a:lnTo>
                    <a:pt x="2994" y="1492"/>
                  </a:lnTo>
                  <a:lnTo>
                    <a:pt x="2985" y="1337"/>
                  </a:lnTo>
                  <a:lnTo>
                    <a:pt x="2957" y="1190"/>
                  </a:lnTo>
                  <a:lnTo>
                    <a:pt x="2921" y="1044"/>
                  </a:lnTo>
                  <a:lnTo>
                    <a:pt x="2875" y="906"/>
                  </a:lnTo>
                  <a:lnTo>
                    <a:pt x="2811" y="778"/>
                  </a:lnTo>
                  <a:lnTo>
                    <a:pt x="2738" y="659"/>
                  </a:lnTo>
                  <a:lnTo>
                    <a:pt x="2646" y="540"/>
                  </a:lnTo>
                  <a:lnTo>
                    <a:pt x="2555" y="430"/>
                  </a:lnTo>
                  <a:lnTo>
                    <a:pt x="2445" y="339"/>
                  </a:lnTo>
                  <a:lnTo>
                    <a:pt x="2335" y="257"/>
                  </a:lnTo>
                  <a:lnTo>
                    <a:pt x="2207" y="174"/>
                  </a:lnTo>
                  <a:lnTo>
                    <a:pt x="2079" y="110"/>
                  </a:lnTo>
                  <a:lnTo>
                    <a:pt x="1941" y="64"/>
                  </a:lnTo>
                  <a:lnTo>
                    <a:pt x="1795" y="28"/>
                  </a:lnTo>
                  <a:lnTo>
                    <a:pt x="1648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29"/>
            <p:cNvSpPr/>
            <p:nvPr/>
          </p:nvSpPr>
          <p:spPr>
            <a:xfrm>
              <a:off x="5875386" y="2636471"/>
              <a:ext cx="71549" cy="71334"/>
            </a:xfrm>
            <a:custGeom>
              <a:rect b="b" l="l" r="r" t="t"/>
              <a:pathLst>
                <a:path extrusionOk="0" h="2985" w="2994">
                  <a:moveTo>
                    <a:pt x="1346" y="0"/>
                  </a:moveTo>
                  <a:lnTo>
                    <a:pt x="1190" y="28"/>
                  </a:lnTo>
                  <a:lnTo>
                    <a:pt x="1053" y="64"/>
                  </a:lnTo>
                  <a:lnTo>
                    <a:pt x="916" y="110"/>
                  </a:lnTo>
                  <a:lnTo>
                    <a:pt x="788" y="174"/>
                  </a:lnTo>
                  <a:lnTo>
                    <a:pt x="660" y="257"/>
                  </a:lnTo>
                  <a:lnTo>
                    <a:pt x="550" y="339"/>
                  </a:lnTo>
                  <a:lnTo>
                    <a:pt x="440" y="430"/>
                  </a:lnTo>
                  <a:lnTo>
                    <a:pt x="339" y="540"/>
                  </a:lnTo>
                  <a:lnTo>
                    <a:pt x="257" y="659"/>
                  </a:lnTo>
                  <a:lnTo>
                    <a:pt x="184" y="778"/>
                  </a:lnTo>
                  <a:lnTo>
                    <a:pt x="120" y="906"/>
                  </a:lnTo>
                  <a:lnTo>
                    <a:pt x="65" y="1044"/>
                  </a:lnTo>
                  <a:lnTo>
                    <a:pt x="28" y="1190"/>
                  </a:lnTo>
                  <a:lnTo>
                    <a:pt x="10" y="1337"/>
                  </a:lnTo>
                  <a:lnTo>
                    <a:pt x="1" y="1492"/>
                  </a:lnTo>
                  <a:lnTo>
                    <a:pt x="10" y="1648"/>
                  </a:lnTo>
                  <a:lnTo>
                    <a:pt x="28" y="1794"/>
                  </a:lnTo>
                  <a:lnTo>
                    <a:pt x="65" y="1932"/>
                  </a:lnTo>
                  <a:lnTo>
                    <a:pt x="120" y="2069"/>
                  </a:lnTo>
                  <a:lnTo>
                    <a:pt x="184" y="2206"/>
                  </a:lnTo>
                  <a:lnTo>
                    <a:pt x="257" y="2325"/>
                  </a:lnTo>
                  <a:lnTo>
                    <a:pt x="339" y="2444"/>
                  </a:lnTo>
                  <a:lnTo>
                    <a:pt x="440" y="2545"/>
                  </a:lnTo>
                  <a:lnTo>
                    <a:pt x="550" y="2645"/>
                  </a:lnTo>
                  <a:lnTo>
                    <a:pt x="660" y="2728"/>
                  </a:lnTo>
                  <a:lnTo>
                    <a:pt x="788" y="2801"/>
                  </a:lnTo>
                  <a:lnTo>
                    <a:pt x="916" y="2865"/>
                  </a:lnTo>
                  <a:lnTo>
                    <a:pt x="1053" y="2920"/>
                  </a:lnTo>
                  <a:lnTo>
                    <a:pt x="1190" y="2957"/>
                  </a:lnTo>
                  <a:lnTo>
                    <a:pt x="1346" y="2975"/>
                  </a:lnTo>
                  <a:lnTo>
                    <a:pt x="1492" y="2984"/>
                  </a:lnTo>
                  <a:lnTo>
                    <a:pt x="1648" y="2975"/>
                  </a:lnTo>
                  <a:lnTo>
                    <a:pt x="1795" y="2957"/>
                  </a:lnTo>
                  <a:lnTo>
                    <a:pt x="1941" y="2920"/>
                  </a:lnTo>
                  <a:lnTo>
                    <a:pt x="2078" y="2865"/>
                  </a:lnTo>
                  <a:lnTo>
                    <a:pt x="2206" y="2801"/>
                  </a:lnTo>
                  <a:lnTo>
                    <a:pt x="2335" y="2728"/>
                  </a:lnTo>
                  <a:lnTo>
                    <a:pt x="2444" y="2645"/>
                  </a:lnTo>
                  <a:lnTo>
                    <a:pt x="2554" y="2545"/>
                  </a:lnTo>
                  <a:lnTo>
                    <a:pt x="2646" y="2444"/>
                  </a:lnTo>
                  <a:lnTo>
                    <a:pt x="2737" y="2325"/>
                  </a:lnTo>
                  <a:lnTo>
                    <a:pt x="2811" y="2206"/>
                  </a:lnTo>
                  <a:lnTo>
                    <a:pt x="2875" y="2069"/>
                  </a:lnTo>
                  <a:lnTo>
                    <a:pt x="2920" y="1932"/>
                  </a:lnTo>
                  <a:lnTo>
                    <a:pt x="2957" y="1794"/>
                  </a:lnTo>
                  <a:lnTo>
                    <a:pt x="2984" y="1648"/>
                  </a:lnTo>
                  <a:lnTo>
                    <a:pt x="2994" y="1492"/>
                  </a:lnTo>
                  <a:lnTo>
                    <a:pt x="2984" y="1337"/>
                  </a:lnTo>
                  <a:lnTo>
                    <a:pt x="2957" y="1190"/>
                  </a:lnTo>
                  <a:lnTo>
                    <a:pt x="2920" y="1044"/>
                  </a:lnTo>
                  <a:lnTo>
                    <a:pt x="2875" y="906"/>
                  </a:lnTo>
                  <a:lnTo>
                    <a:pt x="2811" y="778"/>
                  </a:lnTo>
                  <a:lnTo>
                    <a:pt x="2737" y="659"/>
                  </a:lnTo>
                  <a:lnTo>
                    <a:pt x="2646" y="540"/>
                  </a:lnTo>
                  <a:lnTo>
                    <a:pt x="2554" y="430"/>
                  </a:lnTo>
                  <a:lnTo>
                    <a:pt x="2444" y="339"/>
                  </a:lnTo>
                  <a:lnTo>
                    <a:pt x="2335" y="257"/>
                  </a:lnTo>
                  <a:lnTo>
                    <a:pt x="2206" y="174"/>
                  </a:lnTo>
                  <a:lnTo>
                    <a:pt x="2078" y="110"/>
                  </a:lnTo>
                  <a:lnTo>
                    <a:pt x="1941" y="64"/>
                  </a:lnTo>
                  <a:lnTo>
                    <a:pt x="1795" y="28"/>
                  </a:lnTo>
                  <a:lnTo>
                    <a:pt x="1648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29"/>
            <p:cNvSpPr/>
            <p:nvPr/>
          </p:nvSpPr>
          <p:spPr>
            <a:xfrm>
              <a:off x="5771694" y="2460824"/>
              <a:ext cx="71549" cy="71549"/>
            </a:xfrm>
            <a:custGeom>
              <a:rect b="b" l="l" r="r" t="t"/>
              <a:pathLst>
                <a:path extrusionOk="0" h="2994" w="2994">
                  <a:moveTo>
                    <a:pt x="1502" y="0"/>
                  </a:moveTo>
                  <a:lnTo>
                    <a:pt x="1346" y="10"/>
                  </a:lnTo>
                  <a:lnTo>
                    <a:pt x="1200" y="28"/>
                  </a:lnTo>
                  <a:lnTo>
                    <a:pt x="1054" y="64"/>
                  </a:lnTo>
                  <a:lnTo>
                    <a:pt x="916" y="119"/>
                  </a:lnTo>
                  <a:lnTo>
                    <a:pt x="788" y="183"/>
                  </a:lnTo>
                  <a:lnTo>
                    <a:pt x="660" y="257"/>
                  </a:lnTo>
                  <a:lnTo>
                    <a:pt x="550" y="339"/>
                  </a:lnTo>
                  <a:lnTo>
                    <a:pt x="440" y="440"/>
                  </a:lnTo>
                  <a:lnTo>
                    <a:pt x="349" y="540"/>
                  </a:lnTo>
                  <a:lnTo>
                    <a:pt x="257" y="659"/>
                  </a:lnTo>
                  <a:lnTo>
                    <a:pt x="184" y="788"/>
                  </a:lnTo>
                  <a:lnTo>
                    <a:pt x="120" y="916"/>
                  </a:lnTo>
                  <a:lnTo>
                    <a:pt x="74" y="1053"/>
                  </a:lnTo>
                  <a:lnTo>
                    <a:pt x="38" y="1190"/>
                  </a:lnTo>
                  <a:lnTo>
                    <a:pt x="10" y="1346"/>
                  </a:lnTo>
                  <a:lnTo>
                    <a:pt x="1" y="1492"/>
                  </a:lnTo>
                  <a:lnTo>
                    <a:pt x="10" y="1648"/>
                  </a:lnTo>
                  <a:lnTo>
                    <a:pt x="38" y="1794"/>
                  </a:lnTo>
                  <a:lnTo>
                    <a:pt x="74" y="1941"/>
                  </a:lnTo>
                  <a:lnTo>
                    <a:pt x="120" y="2078"/>
                  </a:lnTo>
                  <a:lnTo>
                    <a:pt x="184" y="2206"/>
                  </a:lnTo>
                  <a:lnTo>
                    <a:pt x="257" y="2334"/>
                  </a:lnTo>
                  <a:lnTo>
                    <a:pt x="349" y="2444"/>
                  </a:lnTo>
                  <a:lnTo>
                    <a:pt x="440" y="2554"/>
                  </a:lnTo>
                  <a:lnTo>
                    <a:pt x="550" y="2646"/>
                  </a:lnTo>
                  <a:lnTo>
                    <a:pt x="660" y="2737"/>
                  </a:lnTo>
                  <a:lnTo>
                    <a:pt x="788" y="2810"/>
                  </a:lnTo>
                  <a:lnTo>
                    <a:pt x="916" y="2874"/>
                  </a:lnTo>
                  <a:lnTo>
                    <a:pt x="1054" y="2920"/>
                  </a:lnTo>
                  <a:lnTo>
                    <a:pt x="1200" y="2957"/>
                  </a:lnTo>
                  <a:lnTo>
                    <a:pt x="1346" y="2984"/>
                  </a:lnTo>
                  <a:lnTo>
                    <a:pt x="1502" y="2993"/>
                  </a:lnTo>
                  <a:lnTo>
                    <a:pt x="1649" y="2984"/>
                  </a:lnTo>
                  <a:lnTo>
                    <a:pt x="1795" y="2957"/>
                  </a:lnTo>
                  <a:lnTo>
                    <a:pt x="1941" y="2920"/>
                  </a:lnTo>
                  <a:lnTo>
                    <a:pt x="2079" y="2874"/>
                  </a:lnTo>
                  <a:lnTo>
                    <a:pt x="2207" y="2810"/>
                  </a:lnTo>
                  <a:lnTo>
                    <a:pt x="2335" y="2737"/>
                  </a:lnTo>
                  <a:lnTo>
                    <a:pt x="2445" y="2646"/>
                  </a:lnTo>
                  <a:lnTo>
                    <a:pt x="2555" y="2554"/>
                  </a:lnTo>
                  <a:lnTo>
                    <a:pt x="2646" y="2444"/>
                  </a:lnTo>
                  <a:lnTo>
                    <a:pt x="2738" y="2334"/>
                  </a:lnTo>
                  <a:lnTo>
                    <a:pt x="2811" y="2206"/>
                  </a:lnTo>
                  <a:lnTo>
                    <a:pt x="2875" y="2078"/>
                  </a:lnTo>
                  <a:lnTo>
                    <a:pt x="2921" y="1941"/>
                  </a:lnTo>
                  <a:lnTo>
                    <a:pt x="2957" y="1794"/>
                  </a:lnTo>
                  <a:lnTo>
                    <a:pt x="2985" y="1648"/>
                  </a:lnTo>
                  <a:lnTo>
                    <a:pt x="2994" y="1492"/>
                  </a:lnTo>
                  <a:lnTo>
                    <a:pt x="2985" y="1346"/>
                  </a:lnTo>
                  <a:lnTo>
                    <a:pt x="2957" y="1190"/>
                  </a:lnTo>
                  <a:lnTo>
                    <a:pt x="2921" y="1053"/>
                  </a:lnTo>
                  <a:lnTo>
                    <a:pt x="2875" y="916"/>
                  </a:lnTo>
                  <a:lnTo>
                    <a:pt x="2811" y="788"/>
                  </a:lnTo>
                  <a:lnTo>
                    <a:pt x="2738" y="659"/>
                  </a:lnTo>
                  <a:lnTo>
                    <a:pt x="2646" y="540"/>
                  </a:lnTo>
                  <a:lnTo>
                    <a:pt x="2555" y="440"/>
                  </a:lnTo>
                  <a:lnTo>
                    <a:pt x="2445" y="339"/>
                  </a:lnTo>
                  <a:lnTo>
                    <a:pt x="2335" y="257"/>
                  </a:lnTo>
                  <a:lnTo>
                    <a:pt x="2207" y="183"/>
                  </a:lnTo>
                  <a:lnTo>
                    <a:pt x="2079" y="119"/>
                  </a:lnTo>
                  <a:lnTo>
                    <a:pt x="1941" y="64"/>
                  </a:lnTo>
                  <a:lnTo>
                    <a:pt x="1795" y="28"/>
                  </a:lnTo>
                  <a:lnTo>
                    <a:pt x="1649" y="10"/>
                  </a:lnTo>
                  <a:lnTo>
                    <a:pt x="1502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29"/>
            <p:cNvSpPr/>
            <p:nvPr/>
          </p:nvSpPr>
          <p:spPr>
            <a:xfrm>
              <a:off x="5673045" y="2460824"/>
              <a:ext cx="71549" cy="71549"/>
            </a:xfrm>
            <a:custGeom>
              <a:rect b="b" l="l" r="r" t="t"/>
              <a:pathLst>
                <a:path extrusionOk="0" h="2994" w="2994">
                  <a:moveTo>
                    <a:pt x="1493" y="0"/>
                  </a:moveTo>
                  <a:lnTo>
                    <a:pt x="1346" y="10"/>
                  </a:lnTo>
                  <a:lnTo>
                    <a:pt x="1191" y="28"/>
                  </a:lnTo>
                  <a:lnTo>
                    <a:pt x="1054" y="64"/>
                  </a:lnTo>
                  <a:lnTo>
                    <a:pt x="916" y="119"/>
                  </a:lnTo>
                  <a:lnTo>
                    <a:pt x="788" y="183"/>
                  </a:lnTo>
                  <a:lnTo>
                    <a:pt x="660" y="257"/>
                  </a:lnTo>
                  <a:lnTo>
                    <a:pt x="550" y="339"/>
                  </a:lnTo>
                  <a:lnTo>
                    <a:pt x="440" y="440"/>
                  </a:lnTo>
                  <a:lnTo>
                    <a:pt x="340" y="540"/>
                  </a:lnTo>
                  <a:lnTo>
                    <a:pt x="257" y="659"/>
                  </a:lnTo>
                  <a:lnTo>
                    <a:pt x="184" y="788"/>
                  </a:lnTo>
                  <a:lnTo>
                    <a:pt x="120" y="916"/>
                  </a:lnTo>
                  <a:lnTo>
                    <a:pt x="74" y="1053"/>
                  </a:lnTo>
                  <a:lnTo>
                    <a:pt x="28" y="1190"/>
                  </a:lnTo>
                  <a:lnTo>
                    <a:pt x="10" y="1346"/>
                  </a:lnTo>
                  <a:lnTo>
                    <a:pt x="1" y="1492"/>
                  </a:lnTo>
                  <a:lnTo>
                    <a:pt x="10" y="1648"/>
                  </a:lnTo>
                  <a:lnTo>
                    <a:pt x="28" y="1794"/>
                  </a:lnTo>
                  <a:lnTo>
                    <a:pt x="74" y="1941"/>
                  </a:lnTo>
                  <a:lnTo>
                    <a:pt x="120" y="2078"/>
                  </a:lnTo>
                  <a:lnTo>
                    <a:pt x="184" y="2206"/>
                  </a:lnTo>
                  <a:lnTo>
                    <a:pt x="257" y="2334"/>
                  </a:lnTo>
                  <a:lnTo>
                    <a:pt x="340" y="2444"/>
                  </a:lnTo>
                  <a:lnTo>
                    <a:pt x="440" y="2554"/>
                  </a:lnTo>
                  <a:lnTo>
                    <a:pt x="550" y="2646"/>
                  </a:lnTo>
                  <a:lnTo>
                    <a:pt x="660" y="2737"/>
                  </a:lnTo>
                  <a:lnTo>
                    <a:pt x="788" y="2810"/>
                  </a:lnTo>
                  <a:lnTo>
                    <a:pt x="916" y="2874"/>
                  </a:lnTo>
                  <a:lnTo>
                    <a:pt x="1054" y="2920"/>
                  </a:lnTo>
                  <a:lnTo>
                    <a:pt x="1191" y="2957"/>
                  </a:lnTo>
                  <a:lnTo>
                    <a:pt x="1346" y="2984"/>
                  </a:lnTo>
                  <a:lnTo>
                    <a:pt x="1493" y="2993"/>
                  </a:lnTo>
                  <a:lnTo>
                    <a:pt x="1648" y="2984"/>
                  </a:lnTo>
                  <a:lnTo>
                    <a:pt x="1795" y="2957"/>
                  </a:lnTo>
                  <a:lnTo>
                    <a:pt x="1941" y="2920"/>
                  </a:lnTo>
                  <a:lnTo>
                    <a:pt x="2079" y="2874"/>
                  </a:lnTo>
                  <a:lnTo>
                    <a:pt x="2207" y="2810"/>
                  </a:lnTo>
                  <a:lnTo>
                    <a:pt x="2335" y="2737"/>
                  </a:lnTo>
                  <a:lnTo>
                    <a:pt x="2445" y="2646"/>
                  </a:lnTo>
                  <a:lnTo>
                    <a:pt x="2555" y="2554"/>
                  </a:lnTo>
                  <a:lnTo>
                    <a:pt x="2646" y="2444"/>
                  </a:lnTo>
                  <a:lnTo>
                    <a:pt x="2738" y="2334"/>
                  </a:lnTo>
                  <a:lnTo>
                    <a:pt x="2811" y="2206"/>
                  </a:lnTo>
                  <a:lnTo>
                    <a:pt x="2875" y="2078"/>
                  </a:lnTo>
                  <a:lnTo>
                    <a:pt x="2921" y="1941"/>
                  </a:lnTo>
                  <a:lnTo>
                    <a:pt x="2957" y="1794"/>
                  </a:lnTo>
                  <a:lnTo>
                    <a:pt x="2985" y="1648"/>
                  </a:lnTo>
                  <a:lnTo>
                    <a:pt x="2994" y="1492"/>
                  </a:lnTo>
                  <a:lnTo>
                    <a:pt x="2985" y="1346"/>
                  </a:lnTo>
                  <a:lnTo>
                    <a:pt x="2957" y="1190"/>
                  </a:lnTo>
                  <a:lnTo>
                    <a:pt x="2921" y="1053"/>
                  </a:lnTo>
                  <a:lnTo>
                    <a:pt x="2875" y="916"/>
                  </a:lnTo>
                  <a:lnTo>
                    <a:pt x="2811" y="788"/>
                  </a:lnTo>
                  <a:lnTo>
                    <a:pt x="2738" y="659"/>
                  </a:lnTo>
                  <a:lnTo>
                    <a:pt x="2646" y="540"/>
                  </a:lnTo>
                  <a:lnTo>
                    <a:pt x="2555" y="440"/>
                  </a:lnTo>
                  <a:lnTo>
                    <a:pt x="2445" y="339"/>
                  </a:lnTo>
                  <a:lnTo>
                    <a:pt x="2335" y="257"/>
                  </a:lnTo>
                  <a:lnTo>
                    <a:pt x="2207" y="183"/>
                  </a:lnTo>
                  <a:lnTo>
                    <a:pt x="2079" y="119"/>
                  </a:lnTo>
                  <a:lnTo>
                    <a:pt x="1941" y="64"/>
                  </a:lnTo>
                  <a:lnTo>
                    <a:pt x="1795" y="28"/>
                  </a:lnTo>
                  <a:lnTo>
                    <a:pt x="1648" y="10"/>
                  </a:lnTo>
                  <a:lnTo>
                    <a:pt x="1493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29"/>
            <p:cNvSpPr/>
            <p:nvPr/>
          </p:nvSpPr>
          <p:spPr>
            <a:xfrm>
              <a:off x="5875386" y="2460824"/>
              <a:ext cx="71549" cy="71549"/>
            </a:xfrm>
            <a:custGeom>
              <a:rect b="b" l="l" r="r" t="t"/>
              <a:pathLst>
                <a:path extrusionOk="0" h="2994" w="2994">
                  <a:moveTo>
                    <a:pt x="1492" y="0"/>
                  </a:moveTo>
                  <a:lnTo>
                    <a:pt x="1346" y="10"/>
                  </a:lnTo>
                  <a:lnTo>
                    <a:pt x="1190" y="28"/>
                  </a:lnTo>
                  <a:lnTo>
                    <a:pt x="1053" y="64"/>
                  </a:lnTo>
                  <a:lnTo>
                    <a:pt x="916" y="119"/>
                  </a:lnTo>
                  <a:lnTo>
                    <a:pt x="788" y="183"/>
                  </a:lnTo>
                  <a:lnTo>
                    <a:pt x="660" y="257"/>
                  </a:lnTo>
                  <a:lnTo>
                    <a:pt x="550" y="339"/>
                  </a:lnTo>
                  <a:lnTo>
                    <a:pt x="440" y="440"/>
                  </a:lnTo>
                  <a:lnTo>
                    <a:pt x="339" y="540"/>
                  </a:lnTo>
                  <a:lnTo>
                    <a:pt x="257" y="659"/>
                  </a:lnTo>
                  <a:lnTo>
                    <a:pt x="184" y="788"/>
                  </a:lnTo>
                  <a:lnTo>
                    <a:pt x="120" y="916"/>
                  </a:lnTo>
                  <a:lnTo>
                    <a:pt x="65" y="1053"/>
                  </a:lnTo>
                  <a:lnTo>
                    <a:pt x="28" y="1190"/>
                  </a:lnTo>
                  <a:lnTo>
                    <a:pt x="10" y="1346"/>
                  </a:lnTo>
                  <a:lnTo>
                    <a:pt x="1" y="1492"/>
                  </a:lnTo>
                  <a:lnTo>
                    <a:pt x="10" y="1648"/>
                  </a:lnTo>
                  <a:lnTo>
                    <a:pt x="28" y="1794"/>
                  </a:lnTo>
                  <a:lnTo>
                    <a:pt x="65" y="1941"/>
                  </a:lnTo>
                  <a:lnTo>
                    <a:pt x="120" y="2078"/>
                  </a:lnTo>
                  <a:lnTo>
                    <a:pt x="184" y="2206"/>
                  </a:lnTo>
                  <a:lnTo>
                    <a:pt x="257" y="2334"/>
                  </a:lnTo>
                  <a:lnTo>
                    <a:pt x="339" y="2444"/>
                  </a:lnTo>
                  <a:lnTo>
                    <a:pt x="440" y="2554"/>
                  </a:lnTo>
                  <a:lnTo>
                    <a:pt x="550" y="2646"/>
                  </a:lnTo>
                  <a:lnTo>
                    <a:pt x="660" y="2737"/>
                  </a:lnTo>
                  <a:lnTo>
                    <a:pt x="788" y="2810"/>
                  </a:lnTo>
                  <a:lnTo>
                    <a:pt x="916" y="2874"/>
                  </a:lnTo>
                  <a:lnTo>
                    <a:pt x="1053" y="2920"/>
                  </a:lnTo>
                  <a:lnTo>
                    <a:pt x="1190" y="2957"/>
                  </a:lnTo>
                  <a:lnTo>
                    <a:pt x="1346" y="2984"/>
                  </a:lnTo>
                  <a:lnTo>
                    <a:pt x="1492" y="2993"/>
                  </a:lnTo>
                  <a:lnTo>
                    <a:pt x="1648" y="2984"/>
                  </a:lnTo>
                  <a:lnTo>
                    <a:pt x="1795" y="2957"/>
                  </a:lnTo>
                  <a:lnTo>
                    <a:pt x="1941" y="2920"/>
                  </a:lnTo>
                  <a:lnTo>
                    <a:pt x="2078" y="2874"/>
                  </a:lnTo>
                  <a:lnTo>
                    <a:pt x="2206" y="2810"/>
                  </a:lnTo>
                  <a:lnTo>
                    <a:pt x="2335" y="2737"/>
                  </a:lnTo>
                  <a:lnTo>
                    <a:pt x="2444" y="2646"/>
                  </a:lnTo>
                  <a:lnTo>
                    <a:pt x="2554" y="2554"/>
                  </a:lnTo>
                  <a:lnTo>
                    <a:pt x="2646" y="2444"/>
                  </a:lnTo>
                  <a:lnTo>
                    <a:pt x="2737" y="2334"/>
                  </a:lnTo>
                  <a:lnTo>
                    <a:pt x="2811" y="2206"/>
                  </a:lnTo>
                  <a:lnTo>
                    <a:pt x="2875" y="2078"/>
                  </a:lnTo>
                  <a:lnTo>
                    <a:pt x="2920" y="1941"/>
                  </a:lnTo>
                  <a:lnTo>
                    <a:pt x="2957" y="1794"/>
                  </a:lnTo>
                  <a:lnTo>
                    <a:pt x="2984" y="1648"/>
                  </a:lnTo>
                  <a:lnTo>
                    <a:pt x="2994" y="1492"/>
                  </a:lnTo>
                  <a:lnTo>
                    <a:pt x="2984" y="1346"/>
                  </a:lnTo>
                  <a:lnTo>
                    <a:pt x="2957" y="1190"/>
                  </a:lnTo>
                  <a:lnTo>
                    <a:pt x="2920" y="1053"/>
                  </a:lnTo>
                  <a:lnTo>
                    <a:pt x="2875" y="916"/>
                  </a:lnTo>
                  <a:lnTo>
                    <a:pt x="2811" y="788"/>
                  </a:lnTo>
                  <a:lnTo>
                    <a:pt x="2737" y="659"/>
                  </a:lnTo>
                  <a:lnTo>
                    <a:pt x="2646" y="540"/>
                  </a:lnTo>
                  <a:lnTo>
                    <a:pt x="2554" y="440"/>
                  </a:lnTo>
                  <a:lnTo>
                    <a:pt x="2444" y="339"/>
                  </a:lnTo>
                  <a:lnTo>
                    <a:pt x="2335" y="257"/>
                  </a:lnTo>
                  <a:lnTo>
                    <a:pt x="2206" y="183"/>
                  </a:lnTo>
                  <a:lnTo>
                    <a:pt x="2078" y="119"/>
                  </a:lnTo>
                  <a:lnTo>
                    <a:pt x="1941" y="64"/>
                  </a:lnTo>
                  <a:lnTo>
                    <a:pt x="1795" y="28"/>
                  </a:lnTo>
                  <a:lnTo>
                    <a:pt x="1648" y="10"/>
                  </a:lnTo>
                  <a:lnTo>
                    <a:pt x="1492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6" name="Google Shape;676;p29"/>
          <p:cNvGrpSpPr/>
          <p:nvPr/>
        </p:nvGrpSpPr>
        <p:grpSpPr>
          <a:xfrm>
            <a:off x="6214599" y="1457919"/>
            <a:ext cx="448030" cy="899372"/>
            <a:chOff x="5809978" y="1631175"/>
            <a:chExt cx="374952" cy="752676"/>
          </a:xfrm>
        </p:grpSpPr>
        <p:sp>
          <p:nvSpPr>
            <p:cNvPr id="677" name="Google Shape;677;p29"/>
            <p:cNvSpPr/>
            <p:nvPr/>
          </p:nvSpPr>
          <p:spPr>
            <a:xfrm>
              <a:off x="5809978" y="1631175"/>
              <a:ext cx="374952" cy="752676"/>
            </a:xfrm>
            <a:custGeom>
              <a:rect b="b" l="l" r="r" t="t"/>
              <a:pathLst>
                <a:path extrusionOk="0" h="31496" w="15690">
                  <a:moveTo>
                    <a:pt x="1" y="0"/>
                  </a:moveTo>
                  <a:lnTo>
                    <a:pt x="1" y="31496"/>
                  </a:lnTo>
                  <a:lnTo>
                    <a:pt x="15689" y="31496"/>
                  </a:lnTo>
                  <a:lnTo>
                    <a:pt x="15689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29"/>
            <p:cNvSpPr/>
            <p:nvPr/>
          </p:nvSpPr>
          <p:spPr>
            <a:xfrm>
              <a:off x="5834043" y="2018768"/>
              <a:ext cx="326607" cy="335330"/>
            </a:xfrm>
            <a:custGeom>
              <a:rect b="b" l="l" r="r" t="t"/>
              <a:pathLst>
                <a:path extrusionOk="0" h="14032" w="13667">
                  <a:moveTo>
                    <a:pt x="1" y="0"/>
                  </a:moveTo>
                  <a:lnTo>
                    <a:pt x="1" y="14032"/>
                  </a:lnTo>
                  <a:lnTo>
                    <a:pt x="13666" y="14032"/>
                  </a:lnTo>
                  <a:lnTo>
                    <a:pt x="13666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29"/>
            <p:cNvSpPr/>
            <p:nvPr/>
          </p:nvSpPr>
          <p:spPr>
            <a:xfrm>
              <a:off x="6053876" y="2058582"/>
              <a:ext cx="71549" cy="71310"/>
            </a:xfrm>
            <a:custGeom>
              <a:rect b="b" l="l" r="r" t="t"/>
              <a:pathLst>
                <a:path extrusionOk="0" h="2984" w="2994">
                  <a:moveTo>
                    <a:pt x="1492" y="0"/>
                  </a:moveTo>
                  <a:lnTo>
                    <a:pt x="1346" y="9"/>
                  </a:lnTo>
                  <a:lnTo>
                    <a:pt x="1199" y="27"/>
                  </a:lnTo>
                  <a:lnTo>
                    <a:pt x="1053" y="64"/>
                  </a:lnTo>
                  <a:lnTo>
                    <a:pt x="916" y="119"/>
                  </a:lnTo>
                  <a:lnTo>
                    <a:pt x="788" y="174"/>
                  </a:lnTo>
                  <a:lnTo>
                    <a:pt x="659" y="256"/>
                  </a:lnTo>
                  <a:lnTo>
                    <a:pt x="550" y="339"/>
                  </a:lnTo>
                  <a:lnTo>
                    <a:pt x="440" y="439"/>
                  </a:lnTo>
                  <a:lnTo>
                    <a:pt x="348" y="540"/>
                  </a:lnTo>
                  <a:lnTo>
                    <a:pt x="257" y="659"/>
                  </a:lnTo>
                  <a:lnTo>
                    <a:pt x="183" y="778"/>
                  </a:lnTo>
                  <a:lnTo>
                    <a:pt x="119" y="906"/>
                  </a:lnTo>
                  <a:lnTo>
                    <a:pt x="74" y="1043"/>
                  </a:lnTo>
                  <a:lnTo>
                    <a:pt x="37" y="1190"/>
                  </a:lnTo>
                  <a:lnTo>
                    <a:pt x="10" y="1336"/>
                  </a:lnTo>
                  <a:lnTo>
                    <a:pt x="0" y="1492"/>
                  </a:lnTo>
                  <a:lnTo>
                    <a:pt x="10" y="1648"/>
                  </a:lnTo>
                  <a:lnTo>
                    <a:pt x="37" y="1794"/>
                  </a:lnTo>
                  <a:lnTo>
                    <a:pt x="74" y="1940"/>
                  </a:lnTo>
                  <a:lnTo>
                    <a:pt x="119" y="2078"/>
                  </a:lnTo>
                  <a:lnTo>
                    <a:pt x="183" y="2206"/>
                  </a:lnTo>
                  <a:lnTo>
                    <a:pt x="257" y="2325"/>
                  </a:lnTo>
                  <a:lnTo>
                    <a:pt x="348" y="2444"/>
                  </a:lnTo>
                  <a:lnTo>
                    <a:pt x="440" y="2545"/>
                  </a:lnTo>
                  <a:lnTo>
                    <a:pt x="550" y="2645"/>
                  </a:lnTo>
                  <a:lnTo>
                    <a:pt x="659" y="2728"/>
                  </a:lnTo>
                  <a:lnTo>
                    <a:pt x="788" y="2810"/>
                  </a:lnTo>
                  <a:lnTo>
                    <a:pt x="916" y="2865"/>
                  </a:lnTo>
                  <a:lnTo>
                    <a:pt x="1053" y="2920"/>
                  </a:lnTo>
                  <a:lnTo>
                    <a:pt x="1199" y="2956"/>
                  </a:lnTo>
                  <a:lnTo>
                    <a:pt x="1346" y="2975"/>
                  </a:lnTo>
                  <a:lnTo>
                    <a:pt x="1492" y="2984"/>
                  </a:lnTo>
                  <a:lnTo>
                    <a:pt x="1648" y="2975"/>
                  </a:lnTo>
                  <a:lnTo>
                    <a:pt x="1794" y="2956"/>
                  </a:lnTo>
                  <a:lnTo>
                    <a:pt x="1941" y="2920"/>
                  </a:lnTo>
                  <a:lnTo>
                    <a:pt x="2078" y="2865"/>
                  </a:lnTo>
                  <a:lnTo>
                    <a:pt x="2206" y="2810"/>
                  </a:lnTo>
                  <a:lnTo>
                    <a:pt x="2334" y="2728"/>
                  </a:lnTo>
                  <a:lnTo>
                    <a:pt x="2444" y="2645"/>
                  </a:lnTo>
                  <a:lnTo>
                    <a:pt x="2554" y="2545"/>
                  </a:lnTo>
                  <a:lnTo>
                    <a:pt x="2646" y="2444"/>
                  </a:lnTo>
                  <a:lnTo>
                    <a:pt x="2737" y="2325"/>
                  </a:lnTo>
                  <a:lnTo>
                    <a:pt x="2810" y="2206"/>
                  </a:lnTo>
                  <a:lnTo>
                    <a:pt x="2874" y="2078"/>
                  </a:lnTo>
                  <a:lnTo>
                    <a:pt x="2920" y="1940"/>
                  </a:lnTo>
                  <a:lnTo>
                    <a:pt x="2957" y="1794"/>
                  </a:lnTo>
                  <a:lnTo>
                    <a:pt x="2984" y="1648"/>
                  </a:lnTo>
                  <a:lnTo>
                    <a:pt x="2993" y="1492"/>
                  </a:lnTo>
                  <a:lnTo>
                    <a:pt x="2984" y="1336"/>
                  </a:lnTo>
                  <a:lnTo>
                    <a:pt x="2957" y="1190"/>
                  </a:lnTo>
                  <a:lnTo>
                    <a:pt x="2920" y="1043"/>
                  </a:lnTo>
                  <a:lnTo>
                    <a:pt x="2874" y="906"/>
                  </a:lnTo>
                  <a:lnTo>
                    <a:pt x="2810" y="778"/>
                  </a:lnTo>
                  <a:lnTo>
                    <a:pt x="2737" y="659"/>
                  </a:lnTo>
                  <a:lnTo>
                    <a:pt x="2646" y="540"/>
                  </a:lnTo>
                  <a:lnTo>
                    <a:pt x="2554" y="439"/>
                  </a:lnTo>
                  <a:lnTo>
                    <a:pt x="2444" y="339"/>
                  </a:lnTo>
                  <a:lnTo>
                    <a:pt x="2334" y="256"/>
                  </a:lnTo>
                  <a:lnTo>
                    <a:pt x="2206" y="174"/>
                  </a:lnTo>
                  <a:lnTo>
                    <a:pt x="2078" y="119"/>
                  </a:lnTo>
                  <a:lnTo>
                    <a:pt x="1941" y="64"/>
                  </a:lnTo>
                  <a:lnTo>
                    <a:pt x="1794" y="27"/>
                  </a:lnTo>
                  <a:lnTo>
                    <a:pt x="1648" y="9"/>
                  </a:lnTo>
                  <a:lnTo>
                    <a:pt x="1492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29"/>
            <p:cNvSpPr/>
            <p:nvPr/>
          </p:nvSpPr>
          <p:spPr>
            <a:xfrm>
              <a:off x="6053876" y="2254995"/>
              <a:ext cx="71549" cy="71334"/>
            </a:xfrm>
            <a:custGeom>
              <a:rect b="b" l="l" r="r" t="t"/>
              <a:pathLst>
                <a:path extrusionOk="0" h="2985" w="2994">
                  <a:moveTo>
                    <a:pt x="1346" y="0"/>
                  </a:moveTo>
                  <a:lnTo>
                    <a:pt x="1199" y="28"/>
                  </a:lnTo>
                  <a:lnTo>
                    <a:pt x="1053" y="65"/>
                  </a:lnTo>
                  <a:lnTo>
                    <a:pt x="916" y="110"/>
                  </a:lnTo>
                  <a:lnTo>
                    <a:pt x="788" y="174"/>
                  </a:lnTo>
                  <a:lnTo>
                    <a:pt x="659" y="248"/>
                  </a:lnTo>
                  <a:lnTo>
                    <a:pt x="550" y="339"/>
                  </a:lnTo>
                  <a:lnTo>
                    <a:pt x="440" y="431"/>
                  </a:lnTo>
                  <a:lnTo>
                    <a:pt x="348" y="540"/>
                  </a:lnTo>
                  <a:lnTo>
                    <a:pt x="257" y="650"/>
                  </a:lnTo>
                  <a:lnTo>
                    <a:pt x="183" y="778"/>
                  </a:lnTo>
                  <a:lnTo>
                    <a:pt x="119" y="907"/>
                  </a:lnTo>
                  <a:lnTo>
                    <a:pt x="74" y="1044"/>
                  </a:lnTo>
                  <a:lnTo>
                    <a:pt x="37" y="1190"/>
                  </a:lnTo>
                  <a:lnTo>
                    <a:pt x="10" y="1337"/>
                  </a:lnTo>
                  <a:lnTo>
                    <a:pt x="0" y="1492"/>
                  </a:lnTo>
                  <a:lnTo>
                    <a:pt x="10" y="1639"/>
                  </a:lnTo>
                  <a:lnTo>
                    <a:pt x="37" y="1794"/>
                  </a:lnTo>
                  <a:lnTo>
                    <a:pt x="74" y="1932"/>
                  </a:lnTo>
                  <a:lnTo>
                    <a:pt x="119" y="2069"/>
                  </a:lnTo>
                  <a:lnTo>
                    <a:pt x="183" y="2206"/>
                  </a:lnTo>
                  <a:lnTo>
                    <a:pt x="257" y="2325"/>
                  </a:lnTo>
                  <a:lnTo>
                    <a:pt x="348" y="2444"/>
                  </a:lnTo>
                  <a:lnTo>
                    <a:pt x="440" y="2545"/>
                  </a:lnTo>
                  <a:lnTo>
                    <a:pt x="550" y="2646"/>
                  </a:lnTo>
                  <a:lnTo>
                    <a:pt x="659" y="2728"/>
                  </a:lnTo>
                  <a:lnTo>
                    <a:pt x="788" y="2801"/>
                  </a:lnTo>
                  <a:lnTo>
                    <a:pt x="916" y="2865"/>
                  </a:lnTo>
                  <a:lnTo>
                    <a:pt x="1053" y="2920"/>
                  </a:lnTo>
                  <a:lnTo>
                    <a:pt x="1199" y="2957"/>
                  </a:lnTo>
                  <a:lnTo>
                    <a:pt x="1346" y="2975"/>
                  </a:lnTo>
                  <a:lnTo>
                    <a:pt x="1492" y="2984"/>
                  </a:lnTo>
                  <a:lnTo>
                    <a:pt x="1648" y="2975"/>
                  </a:lnTo>
                  <a:lnTo>
                    <a:pt x="1794" y="2957"/>
                  </a:lnTo>
                  <a:lnTo>
                    <a:pt x="1941" y="2920"/>
                  </a:lnTo>
                  <a:lnTo>
                    <a:pt x="2078" y="2865"/>
                  </a:lnTo>
                  <a:lnTo>
                    <a:pt x="2206" y="2801"/>
                  </a:lnTo>
                  <a:lnTo>
                    <a:pt x="2334" y="2728"/>
                  </a:lnTo>
                  <a:lnTo>
                    <a:pt x="2444" y="2646"/>
                  </a:lnTo>
                  <a:lnTo>
                    <a:pt x="2554" y="2545"/>
                  </a:lnTo>
                  <a:lnTo>
                    <a:pt x="2646" y="2444"/>
                  </a:lnTo>
                  <a:lnTo>
                    <a:pt x="2737" y="2325"/>
                  </a:lnTo>
                  <a:lnTo>
                    <a:pt x="2810" y="2206"/>
                  </a:lnTo>
                  <a:lnTo>
                    <a:pt x="2874" y="2069"/>
                  </a:lnTo>
                  <a:lnTo>
                    <a:pt x="2920" y="1932"/>
                  </a:lnTo>
                  <a:lnTo>
                    <a:pt x="2957" y="1794"/>
                  </a:lnTo>
                  <a:lnTo>
                    <a:pt x="2984" y="1639"/>
                  </a:lnTo>
                  <a:lnTo>
                    <a:pt x="2993" y="1492"/>
                  </a:lnTo>
                  <a:lnTo>
                    <a:pt x="2984" y="1337"/>
                  </a:lnTo>
                  <a:lnTo>
                    <a:pt x="2957" y="1190"/>
                  </a:lnTo>
                  <a:lnTo>
                    <a:pt x="2920" y="1044"/>
                  </a:lnTo>
                  <a:lnTo>
                    <a:pt x="2874" y="907"/>
                  </a:lnTo>
                  <a:lnTo>
                    <a:pt x="2810" y="778"/>
                  </a:lnTo>
                  <a:lnTo>
                    <a:pt x="2737" y="650"/>
                  </a:lnTo>
                  <a:lnTo>
                    <a:pt x="2646" y="540"/>
                  </a:lnTo>
                  <a:lnTo>
                    <a:pt x="2554" y="431"/>
                  </a:lnTo>
                  <a:lnTo>
                    <a:pt x="2444" y="339"/>
                  </a:lnTo>
                  <a:lnTo>
                    <a:pt x="2334" y="248"/>
                  </a:lnTo>
                  <a:lnTo>
                    <a:pt x="2206" y="174"/>
                  </a:lnTo>
                  <a:lnTo>
                    <a:pt x="2078" y="110"/>
                  </a:lnTo>
                  <a:lnTo>
                    <a:pt x="1941" y="65"/>
                  </a:lnTo>
                  <a:lnTo>
                    <a:pt x="1794" y="28"/>
                  </a:lnTo>
                  <a:lnTo>
                    <a:pt x="1648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29"/>
            <p:cNvSpPr/>
            <p:nvPr/>
          </p:nvSpPr>
          <p:spPr>
            <a:xfrm>
              <a:off x="6053876" y="2156776"/>
              <a:ext cx="71549" cy="71334"/>
            </a:xfrm>
            <a:custGeom>
              <a:rect b="b" l="l" r="r" t="t"/>
              <a:pathLst>
                <a:path extrusionOk="0" h="2985" w="2994">
                  <a:moveTo>
                    <a:pt x="1346" y="1"/>
                  </a:moveTo>
                  <a:lnTo>
                    <a:pt x="1199" y="28"/>
                  </a:lnTo>
                  <a:lnTo>
                    <a:pt x="1053" y="65"/>
                  </a:lnTo>
                  <a:lnTo>
                    <a:pt x="916" y="111"/>
                  </a:lnTo>
                  <a:lnTo>
                    <a:pt x="788" y="175"/>
                  </a:lnTo>
                  <a:lnTo>
                    <a:pt x="659" y="257"/>
                  </a:lnTo>
                  <a:lnTo>
                    <a:pt x="550" y="339"/>
                  </a:lnTo>
                  <a:lnTo>
                    <a:pt x="440" y="431"/>
                  </a:lnTo>
                  <a:lnTo>
                    <a:pt x="348" y="541"/>
                  </a:lnTo>
                  <a:lnTo>
                    <a:pt x="257" y="660"/>
                  </a:lnTo>
                  <a:lnTo>
                    <a:pt x="183" y="779"/>
                  </a:lnTo>
                  <a:lnTo>
                    <a:pt x="119" y="907"/>
                  </a:lnTo>
                  <a:lnTo>
                    <a:pt x="74" y="1044"/>
                  </a:lnTo>
                  <a:lnTo>
                    <a:pt x="37" y="1191"/>
                  </a:lnTo>
                  <a:lnTo>
                    <a:pt x="10" y="1337"/>
                  </a:lnTo>
                  <a:lnTo>
                    <a:pt x="0" y="1493"/>
                  </a:lnTo>
                  <a:lnTo>
                    <a:pt x="10" y="1648"/>
                  </a:lnTo>
                  <a:lnTo>
                    <a:pt x="37" y="1795"/>
                  </a:lnTo>
                  <a:lnTo>
                    <a:pt x="74" y="1932"/>
                  </a:lnTo>
                  <a:lnTo>
                    <a:pt x="119" y="2069"/>
                  </a:lnTo>
                  <a:lnTo>
                    <a:pt x="183" y="2207"/>
                  </a:lnTo>
                  <a:lnTo>
                    <a:pt x="257" y="2326"/>
                  </a:lnTo>
                  <a:lnTo>
                    <a:pt x="348" y="2445"/>
                  </a:lnTo>
                  <a:lnTo>
                    <a:pt x="440" y="2545"/>
                  </a:lnTo>
                  <a:lnTo>
                    <a:pt x="550" y="2646"/>
                  </a:lnTo>
                  <a:lnTo>
                    <a:pt x="659" y="2728"/>
                  </a:lnTo>
                  <a:lnTo>
                    <a:pt x="788" y="2802"/>
                  </a:lnTo>
                  <a:lnTo>
                    <a:pt x="916" y="2866"/>
                  </a:lnTo>
                  <a:lnTo>
                    <a:pt x="1053" y="2921"/>
                  </a:lnTo>
                  <a:lnTo>
                    <a:pt x="1199" y="2957"/>
                  </a:lnTo>
                  <a:lnTo>
                    <a:pt x="1346" y="2975"/>
                  </a:lnTo>
                  <a:lnTo>
                    <a:pt x="1492" y="2985"/>
                  </a:lnTo>
                  <a:lnTo>
                    <a:pt x="1648" y="2975"/>
                  </a:lnTo>
                  <a:lnTo>
                    <a:pt x="1794" y="2957"/>
                  </a:lnTo>
                  <a:lnTo>
                    <a:pt x="1941" y="2921"/>
                  </a:lnTo>
                  <a:lnTo>
                    <a:pt x="2078" y="2866"/>
                  </a:lnTo>
                  <a:lnTo>
                    <a:pt x="2206" y="2802"/>
                  </a:lnTo>
                  <a:lnTo>
                    <a:pt x="2334" y="2728"/>
                  </a:lnTo>
                  <a:lnTo>
                    <a:pt x="2444" y="2646"/>
                  </a:lnTo>
                  <a:lnTo>
                    <a:pt x="2554" y="2545"/>
                  </a:lnTo>
                  <a:lnTo>
                    <a:pt x="2646" y="2445"/>
                  </a:lnTo>
                  <a:lnTo>
                    <a:pt x="2737" y="2326"/>
                  </a:lnTo>
                  <a:lnTo>
                    <a:pt x="2810" y="2207"/>
                  </a:lnTo>
                  <a:lnTo>
                    <a:pt x="2874" y="2069"/>
                  </a:lnTo>
                  <a:lnTo>
                    <a:pt x="2920" y="1932"/>
                  </a:lnTo>
                  <a:lnTo>
                    <a:pt x="2957" y="1795"/>
                  </a:lnTo>
                  <a:lnTo>
                    <a:pt x="2984" y="1648"/>
                  </a:lnTo>
                  <a:lnTo>
                    <a:pt x="2993" y="1493"/>
                  </a:lnTo>
                  <a:lnTo>
                    <a:pt x="2984" y="1337"/>
                  </a:lnTo>
                  <a:lnTo>
                    <a:pt x="2957" y="1191"/>
                  </a:lnTo>
                  <a:lnTo>
                    <a:pt x="2920" y="1044"/>
                  </a:lnTo>
                  <a:lnTo>
                    <a:pt x="2874" y="907"/>
                  </a:lnTo>
                  <a:lnTo>
                    <a:pt x="2810" y="779"/>
                  </a:lnTo>
                  <a:lnTo>
                    <a:pt x="2737" y="660"/>
                  </a:lnTo>
                  <a:lnTo>
                    <a:pt x="2646" y="541"/>
                  </a:lnTo>
                  <a:lnTo>
                    <a:pt x="2554" y="431"/>
                  </a:lnTo>
                  <a:lnTo>
                    <a:pt x="2444" y="339"/>
                  </a:lnTo>
                  <a:lnTo>
                    <a:pt x="2334" y="257"/>
                  </a:lnTo>
                  <a:lnTo>
                    <a:pt x="2206" y="175"/>
                  </a:lnTo>
                  <a:lnTo>
                    <a:pt x="2078" y="111"/>
                  </a:lnTo>
                  <a:lnTo>
                    <a:pt x="1941" y="65"/>
                  </a:lnTo>
                  <a:lnTo>
                    <a:pt x="1794" y="28"/>
                  </a:lnTo>
                  <a:lnTo>
                    <a:pt x="1648" y="1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29"/>
            <p:cNvSpPr/>
            <p:nvPr/>
          </p:nvSpPr>
          <p:spPr>
            <a:xfrm>
              <a:off x="5878444" y="2058582"/>
              <a:ext cx="71334" cy="71310"/>
            </a:xfrm>
            <a:custGeom>
              <a:rect b="b" l="l" r="r" t="t"/>
              <a:pathLst>
                <a:path extrusionOk="0" h="2984" w="2985">
                  <a:moveTo>
                    <a:pt x="1493" y="0"/>
                  </a:moveTo>
                  <a:lnTo>
                    <a:pt x="1337" y="9"/>
                  </a:lnTo>
                  <a:lnTo>
                    <a:pt x="1191" y="27"/>
                  </a:lnTo>
                  <a:lnTo>
                    <a:pt x="1044" y="64"/>
                  </a:lnTo>
                  <a:lnTo>
                    <a:pt x="907" y="119"/>
                  </a:lnTo>
                  <a:lnTo>
                    <a:pt x="779" y="174"/>
                  </a:lnTo>
                  <a:lnTo>
                    <a:pt x="660" y="256"/>
                  </a:lnTo>
                  <a:lnTo>
                    <a:pt x="541" y="339"/>
                  </a:lnTo>
                  <a:lnTo>
                    <a:pt x="440" y="439"/>
                  </a:lnTo>
                  <a:lnTo>
                    <a:pt x="339" y="540"/>
                  </a:lnTo>
                  <a:lnTo>
                    <a:pt x="257" y="659"/>
                  </a:lnTo>
                  <a:lnTo>
                    <a:pt x="175" y="778"/>
                  </a:lnTo>
                  <a:lnTo>
                    <a:pt x="120" y="906"/>
                  </a:lnTo>
                  <a:lnTo>
                    <a:pt x="65" y="1043"/>
                  </a:lnTo>
                  <a:lnTo>
                    <a:pt x="28" y="1190"/>
                  </a:lnTo>
                  <a:lnTo>
                    <a:pt x="10" y="1336"/>
                  </a:lnTo>
                  <a:lnTo>
                    <a:pt x="1" y="1492"/>
                  </a:lnTo>
                  <a:lnTo>
                    <a:pt x="10" y="1648"/>
                  </a:lnTo>
                  <a:lnTo>
                    <a:pt x="28" y="1794"/>
                  </a:lnTo>
                  <a:lnTo>
                    <a:pt x="65" y="1940"/>
                  </a:lnTo>
                  <a:lnTo>
                    <a:pt x="120" y="2078"/>
                  </a:lnTo>
                  <a:lnTo>
                    <a:pt x="175" y="2206"/>
                  </a:lnTo>
                  <a:lnTo>
                    <a:pt x="257" y="2325"/>
                  </a:lnTo>
                  <a:lnTo>
                    <a:pt x="339" y="2444"/>
                  </a:lnTo>
                  <a:lnTo>
                    <a:pt x="440" y="2545"/>
                  </a:lnTo>
                  <a:lnTo>
                    <a:pt x="541" y="2645"/>
                  </a:lnTo>
                  <a:lnTo>
                    <a:pt x="660" y="2728"/>
                  </a:lnTo>
                  <a:lnTo>
                    <a:pt x="779" y="2810"/>
                  </a:lnTo>
                  <a:lnTo>
                    <a:pt x="907" y="2865"/>
                  </a:lnTo>
                  <a:lnTo>
                    <a:pt x="1044" y="2920"/>
                  </a:lnTo>
                  <a:lnTo>
                    <a:pt x="1191" y="2956"/>
                  </a:lnTo>
                  <a:lnTo>
                    <a:pt x="1337" y="2975"/>
                  </a:lnTo>
                  <a:lnTo>
                    <a:pt x="1493" y="2984"/>
                  </a:lnTo>
                  <a:lnTo>
                    <a:pt x="1648" y="2975"/>
                  </a:lnTo>
                  <a:lnTo>
                    <a:pt x="1795" y="2956"/>
                  </a:lnTo>
                  <a:lnTo>
                    <a:pt x="1932" y="2920"/>
                  </a:lnTo>
                  <a:lnTo>
                    <a:pt x="2069" y="2865"/>
                  </a:lnTo>
                  <a:lnTo>
                    <a:pt x="2207" y="2810"/>
                  </a:lnTo>
                  <a:lnTo>
                    <a:pt x="2326" y="2728"/>
                  </a:lnTo>
                  <a:lnTo>
                    <a:pt x="2445" y="2645"/>
                  </a:lnTo>
                  <a:lnTo>
                    <a:pt x="2545" y="2545"/>
                  </a:lnTo>
                  <a:lnTo>
                    <a:pt x="2646" y="2444"/>
                  </a:lnTo>
                  <a:lnTo>
                    <a:pt x="2728" y="2325"/>
                  </a:lnTo>
                  <a:lnTo>
                    <a:pt x="2802" y="2206"/>
                  </a:lnTo>
                  <a:lnTo>
                    <a:pt x="2866" y="2078"/>
                  </a:lnTo>
                  <a:lnTo>
                    <a:pt x="2920" y="1940"/>
                  </a:lnTo>
                  <a:lnTo>
                    <a:pt x="2957" y="1794"/>
                  </a:lnTo>
                  <a:lnTo>
                    <a:pt x="2975" y="1648"/>
                  </a:lnTo>
                  <a:lnTo>
                    <a:pt x="2985" y="1492"/>
                  </a:lnTo>
                  <a:lnTo>
                    <a:pt x="2975" y="1336"/>
                  </a:lnTo>
                  <a:lnTo>
                    <a:pt x="2957" y="1190"/>
                  </a:lnTo>
                  <a:lnTo>
                    <a:pt x="2920" y="1043"/>
                  </a:lnTo>
                  <a:lnTo>
                    <a:pt x="2866" y="906"/>
                  </a:lnTo>
                  <a:lnTo>
                    <a:pt x="2802" y="778"/>
                  </a:lnTo>
                  <a:lnTo>
                    <a:pt x="2728" y="659"/>
                  </a:lnTo>
                  <a:lnTo>
                    <a:pt x="2646" y="540"/>
                  </a:lnTo>
                  <a:lnTo>
                    <a:pt x="2545" y="439"/>
                  </a:lnTo>
                  <a:lnTo>
                    <a:pt x="2445" y="339"/>
                  </a:lnTo>
                  <a:lnTo>
                    <a:pt x="2326" y="256"/>
                  </a:lnTo>
                  <a:lnTo>
                    <a:pt x="2207" y="174"/>
                  </a:lnTo>
                  <a:lnTo>
                    <a:pt x="2069" y="119"/>
                  </a:lnTo>
                  <a:lnTo>
                    <a:pt x="1932" y="64"/>
                  </a:lnTo>
                  <a:lnTo>
                    <a:pt x="1795" y="27"/>
                  </a:lnTo>
                  <a:lnTo>
                    <a:pt x="1648" y="9"/>
                  </a:lnTo>
                  <a:lnTo>
                    <a:pt x="1493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29"/>
            <p:cNvSpPr/>
            <p:nvPr/>
          </p:nvSpPr>
          <p:spPr>
            <a:xfrm>
              <a:off x="5878444" y="2254995"/>
              <a:ext cx="71334" cy="71334"/>
            </a:xfrm>
            <a:custGeom>
              <a:rect b="b" l="l" r="r" t="t"/>
              <a:pathLst>
                <a:path extrusionOk="0" h="2985" w="2985">
                  <a:moveTo>
                    <a:pt x="1337" y="0"/>
                  </a:moveTo>
                  <a:lnTo>
                    <a:pt x="1191" y="28"/>
                  </a:lnTo>
                  <a:lnTo>
                    <a:pt x="1044" y="65"/>
                  </a:lnTo>
                  <a:lnTo>
                    <a:pt x="907" y="110"/>
                  </a:lnTo>
                  <a:lnTo>
                    <a:pt x="779" y="174"/>
                  </a:lnTo>
                  <a:lnTo>
                    <a:pt x="660" y="248"/>
                  </a:lnTo>
                  <a:lnTo>
                    <a:pt x="541" y="339"/>
                  </a:lnTo>
                  <a:lnTo>
                    <a:pt x="440" y="431"/>
                  </a:lnTo>
                  <a:lnTo>
                    <a:pt x="339" y="540"/>
                  </a:lnTo>
                  <a:lnTo>
                    <a:pt x="257" y="650"/>
                  </a:lnTo>
                  <a:lnTo>
                    <a:pt x="175" y="778"/>
                  </a:lnTo>
                  <a:lnTo>
                    <a:pt x="120" y="907"/>
                  </a:lnTo>
                  <a:lnTo>
                    <a:pt x="65" y="1044"/>
                  </a:lnTo>
                  <a:lnTo>
                    <a:pt x="28" y="1190"/>
                  </a:lnTo>
                  <a:lnTo>
                    <a:pt x="10" y="1337"/>
                  </a:lnTo>
                  <a:lnTo>
                    <a:pt x="1" y="1492"/>
                  </a:lnTo>
                  <a:lnTo>
                    <a:pt x="10" y="1639"/>
                  </a:lnTo>
                  <a:lnTo>
                    <a:pt x="28" y="1794"/>
                  </a:lnTo>
                  <a:lnTo>
                    <a:pt x="65" y="1932"/>
                  </a:lnTo>
                  <a:lnTo>
                    <a:pt x="120" y="2069"/>
                  </a:lnTo>
                  <a:lnTo>
                    <a:pt x="175" y="2206"/>
                  </a:lnTo>
                  <a:lnTo>
                    <a:pt x="257" y="2325"/>
                  </a:lnTo>
                  <a:lnTo>
                    <a:pt x="339" y="2444"/>
                  </a:lnTo>
                  <a:lnTo>
                    <a:pt x="440" y="2545"/>
                  </a:lnTo>
                  <a:lnTo>
                    <a:pt x="541" y="2646"/>
                  </a:lnTo>
                  <a:lnTo>
                    <a:pt x="660" y="2728"/>
                  </a:lnTo>
                  <a:lnTo>
                    <a:pt x="779" y="2801"/>
                  </a:lnTo>
                  <a:lnTo>
                    <a:pt x="907" y="2865"/>
                  </a:lnTo>
                  <a:lnTo>
                    <a:pt x="1044" y="2920"/>
                  </a:lnTo>
                  <a:lnTo>
                    <a:pt x="1191" y="2957"/>
                  </a:lnTo>
                  <a:lnTo>
                    <a:pt x="1337" y="2975"/>
                  </a:lnTo>
                  <a:lnTo>
                    <a:pt x="1493" y="2984"/>
                  </a:lnTo>
                  <a:lnTo>
                    <a:pt x="1648" y="2975"/>
                  </a:lnTo>
                  <a:lnTo>
                    <a:pt x="1795" y="2957"/>
                  </a:lnTo>
                  <a:lnTo>
                    <a:pt x="1932" y="2920"/>
                  </a:lnTo>
                  <a:lnTo>
                    <a:pt x="2069" y="2865"/>
                  </a:lnTo>
                  <a:lnTo>
                    <a:pt x="2207" y="2801"/>
                  </a:lnTo>
                  <a:lnTo>
                    <a:pt x="2326" y="2728"/>
                  </a:lnTo>
                  <a:lnTo>
                    <a:pt x="2445" y="2646"/>
                  </a:lnTo>
                  <a:lnTo>
                    <a:pt x="2545" y="2545"/>
                  </a:lnTo>
                  <a:lnTo>
                    <a:pt x="2646" y="2444"/>
                  </a:lnTo>
                  <a:lnTo>
                    <a:pt x="2728" y="2325"/>
                  </a:lnTo>
                  <a:lnTo>
                    <a:pt x="2802" y="2206"/>
                  </a:lnTo>
                  <a:lnTo>
                    <a:pt x="2866" y="2069"/>
                  </a:lnTo>
                  <a:lnTo>
                    <a:pt x="2920" y="1932"/>
                  </a:lnTo>
                  <a:lnTo>
                    <a:pt x="2957" y="1794"/>
                  </a:lnTo>
                  <a:lnTo>
                    <a:pt x="2975" y="1639"/>
                  </a:lnTo>
                  <a:lnTo>
                    <a:pt x="2985" y="1492"/>
                  </a:lnTo>
                  <a:lnTo>
                    <a:pt x="2975" y="1337"/>
                  </a:lnTo>
                  <a:lnTo>
                    <a:pt x="2957" y="1190"/>
                  </a:lnTo>
                  <a:lnTo>
                    <a:pt x="2920" y="1044"/>
                  </a:lnTo>
                  <a:lnTo>
                    <a:pt x="2866" y="907"/>
                  </a:lnTo>
                  <a:lnTo>
                    <a:pt x="2802" y="778"/>
                  </a:lnTo>
                  <a:lnTo>
                    <a:pt x="2728" y="650"/>
                  </a:lnTo>
                  <a:lnTo>
                    <a:pt x="2646" y="540"/>
                  </a:lnTo>
                  <a:lnTo>
                    <a:pt x="2545" y="431"/>
                  </a:lnTo>
                  <a:lnTo>
                    <a:pt x="2445" y="339"/>
                  </a:lnTo>
                  <a:lnTo>
                    <a:pt x="2326" y="248"/>
                  </a:lnTo>
                  <a:lnTo>
                    <a:pt x="2207" y="174"/>
                  </a:lnTo>
                  <a:lnTo>
                    <a:pt x="2069" y="110"/>
                  </a:lnTo>
                  <a:lnTo>
                    <a:pt x="1932" y="65"/>
                  </a:lnTo>
                  <a:lnTo>
                    <a:pt x="1795" y="28"/>
                  </a:lnTo>
                  <a:lnTo>
                    <a:pt x="1648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29"/>
            <p:cNvSpPr/>
            <p:nvPr/>
          </p:nvSpPr>
          <p:spPr>
            <a:xfrm>
              <a:off x="5878444" y="2156776"/>
              <a:ext cx="71334" cy="71334"/>
            </a:xfrm>
            <a:custGeom>
              <a:rect b="b" l="l" r="r" t="t"/>
              <a:pathLst>
                <a:path extrusionOk="0" h="2985" w="2985">
                  <a:moveTo>
                    <a:pt x="1337" y="1"/>
                  </a:moveTo>
                  <a:lnTo>
                    <a:pt x="1191" y="28"/>
                  </a:lnTo>
                  <a:lnTo>
                    <a:pt x="1044" y="65"/>
                  </a:lnTo>
                  <a:lnTo>
                    <a:pt x="907" y="111"/>
                  </a:lnTo>
                  <a:lnTo>
                    <a:pt x="779" y="175"/>
                  </a:lnTo>
                  <a:lnTo>
                    <a:pt x="660" y="257"/>
                  </a:lnTo>
                  <a:lnTo>
                    <a:pt x="541" y="339"/>
                  </a:lnTo>
                  <a:lnTo>
                    <a:pt x="440" y="431"/>
                  </a:lnTo>
                  <a:lnTo>
                    <a:pt x="339" y="541"/>
                  </a:lnTo>
                  <a:lnTo>
                    <a:pt x="257" y="660"/>
                  </a:lnTo>
                  <a:lnTo>
                    <a:pt x="175" y="779"/>
                  </a:lnTo>
                  <a:lnTo>
                    <a:pt x="120" y="907"/>
                  </a:lnTo>
                  <a:lnTo>
                    <a:pt x="65" y="1044"/>
                  </a:lnTo>
                  <a:lnTo>
                    <a:pt x="28" y="1191"/>
                  </a:lnTo>
                  <a:lnTo>
                    <a:pt x="10" y="1337"/>
                  </a:lnTo>
                  <a:lnTo>
                    <a:pt x="1" y="1493"/>
                  </a:lnTo>
                  <a:lnTo>
                    <a:pt x="10" y="1648"/>
                  </a:lnTo>
                  <a:lnTo>
                    <a:pt x="28" y="1795"/>
                  </a:lnTo>
                  <a:lnTo>
                    <a:pt x="65" y="1932"/>
                  </a:lnTo>
                  <a:lnTo>
                    <a:pt x="120" y="2069"/>
                  </a:lnTo>
                  <a:lnTo>
                    <a:pt x="175" y="2207"/>
                  </a:lnTo>
                  <a:lnTo>
                    <a:pt x="257" y="2326"/>
                  </a:lnTo>
                  <a:lnTo>
                    <a:pt x="339" y="2445"/>
                  </a:lnTo>
                  <a:lnTo>
                    <a:pt x="440" y="2545"/>
                  </a:lnTo>
                  <a:lnTo>
                    <a:pt x="541" y="2646"/>
                  </a:lnTo>
                  <a:lnTo>
                    <a:pt x="660" y="2728"/>
                  </a:lnTo>
                  <a:lnTo>
                    <a:pt x="779" y="2802"/>
                  </a:lnTo>
                  <a:lnTo>
                    <a:pt x="907" y="2866"/>
                  </a:lnTo>
                  <a:lnTo>
                    <a:pt x="1044" y="2921"/>
                  </a:lnTo>
                  <a:lnTo>
                    <a:pt x="1191" y="2957"/>
                  </a:lnTo>
                  <a:lnTo>
                    <a:pt x="1337" y="2975"/>
                  </a:lnTo>
                  <a:lnTo>
                    <a:pt x="1493" y="2985"/>
                  </a:lnTo>
                  <a:lnTo>
                    <a:pt x="1648" y="2975"/>
                  </a:lnTo>
                  <a:lnTo>
                    <a:pt x="1795" y="2957"/>
                  </a:lnTo>
                  <a:lnTo>
                    <a:pt x="1932" y="2921"/>
                  </a:lnTo>
                  <a:lnTo>
                    <a:pt x="2069" y="2866"/>
                  </a:lnTo>
                  <a:lnTo>
                    <a:pt x="2207" y="2802"/>
                  </a:lnTo>
                  <a:lnTo>
                    <a:pt x="2326" y="2728"/>
                  </a:lnTo>
                  <a:lnTo>
                    <a:pt x="2445" y="2646"/>
                  </a:lnTo>
                  <a:lnTo>
                    <a:pt x="2545" y="2545"/>
                  </a:lnTo>
                  <a:lnTo>
                    <a:pt x="2646" y="2445"/>
                  </a:lnTo>
                  <a:lnTo>
                    <a:pt x="2728" y="2326"/>
                  </a:lnTo>
                  <a:lnTo>
                    <a:pt x="2802" y="2207"/>
                  </a:lnTo>
                  <a:lnTo>
                    <a:pt x="2866" y="2069"/>
                  </a:lnTo>
                  <a:lnTo>
                    <a:pt x="2920" y="1932"/>
                  </a:lnTo>
                  <a:lnTo>
                    <a:pt x="2957" y="1795"/>
                  </a:lnTo>
                  <a:lnTo>
                    <a:pt x="2975" y="1648"/>
                  </a:lnTo>
                  <a:lnTo>
                    <a:pt x="2985" y="1493"/>
                  </a:lnTo>
                  <a:lnTo>
                    <a:pt x="2975" y="1337"/>
                  </a:lnTo>
                  <a:lnTo>
                    <a:pt x="2957" y="1191"/>
                  </a:lnTo>
                  <a:lnTo>
                    <a:pt x="2920" y="1044"/>
                  </a:lnTo>
                  <a:lnTo>
                    <a:pt x="2866" y="907"/>
                  </a:lnTo>
                  <a:lnTo>
                    <a:pt x="2802" y="779"/>
                  </a:lnTo>
                  <a:lnTo>
                    <a:pt x="2728" y="660"/>
                  </a:lnTo>
                  <a:lnTo>
                    <a:pt x="2646" y="541"/>
                  </a:lnTo>
                  <a:lnTo>
                    <a:pt x="2545" y="431"/>
                  </a:lnTo>
                  <a:lnTo>
                    <a:pt x="2445" y="339"/>
                  </a:lnTo>
                  <a:lnTo>
                    <a:pt x="2326" y="257"/>
                  </a:lnTo>
                  <a:lnTo>
                    <a:pt x="2207" y="175"/>
                  </a:lnTo>
                  <a:lnTo>
                    <a:pt x="2069" y="111"/>
                  </a:lnTo>
                  <a:lnTo>
                    <a:pt x="1932" y="65"/>
                  </a:lnTo>
                  <a:lnTo>
                    <a:pt x="1795" y="28"/>
                  </a:lnTo>
                  <a:lnTo>
                    <a:pt x="1648" y="1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29"/>
            <p:cNvSpPr/>
            <p:nvPr/>
          </p:nvSpPr>
          <p:spPr>
            <a:xfrm>
              <a:off x="5834043" y="1655885"/>
              <a:ext cx="326607" cy="335115"/>
            </a:xfrm>
            <a:custGeom>
              <a:rect b="b" l="l" r="r" t="t"/>
              <a:pathLst>
                <a:path extrusionOk="0" h="14023" w="13667">
                  <a:moveTo>
                    <a:pt x="1" y="0"/>
                  </a:moveTo>
                  <a:lnTo>
                    <a:pt x="1" y="14023"/>
                  </a:lnTo>
                  <a:lnTo>
                    <a:pt x="13666" y="14023"/>
                  </a:lnTo>
                  <a:lnTo>
                    <a:pt x="13666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29"/>
            <p:cNvSpPr/>
            <p:nvPr/>
          </p:nvSpPr>
          <p:spPr>
            <a:xfrm>
              <a:off x="5875170" y="1683223"/>
              <a:ext cx="71549" cy="71334"/>
            </a:xfrm>
            <a:custGeom>
              <a:rect b="b" l="l" r="r" t="t"/>
              <a:pathLst>
                <a:path extrusionOk="0" h="2985" w="2994">
                  <a:moveTo>
                    <a:pt x="1346" y="0"/>
                  </a:moveTo>
                  <a:lnTo>
                    <a:pt x="1199" y="28"/>
                  </a:lnTo>
                  <a:lnTo>
                    <a:pt x="1053" y="65"/>
                  </a:lnTo>
                  <a:lnTo>
                    <a:pt x="916" y="110"/>
                  </a:lnTo>
                  <a:lnTo>
                    <a:pt x="788" y="174"/>
                  </a:lnTo>
                  <a:lnTo>
                    <a:pt x="659" y="248"/>
                  </a:lnTo>
                  <a:lnTo>
                    <a:pt x="550" y="339"/>
                  </a:lnTo>
                  <a:lnTo>
                    <a:pt x="440" y="431"/>
                  </a:lnTo>
                  <a:lnTo>
                    <a:pt x="348" y="541"/>
                  </a:lnTo>
                  <a:lnTo>
                    <a:pt x="257" y="660"/>
                  </a:lnTo>
                  <a:lnTo>
                    <a:pt x="183" y="778"/>
                  </a:lnTo>
                  <a:lnTo>
                    <a:pt x="119" y="907"/>
                  </a:lnTo>
                  <a:lnTo>
                    <a:pt x="74" y="1044"/>
                  </a:lnTo>
                  <a:lnTo>
                    <a:pt x="37" y="1190"/>
                  </a:lnTo>
                  <a:lnTo>
                    <a:pt x="10" y="1337"/>
                  </a:lnTo>
                  <a:lnTo>
                    <a:pt x="0" y="1492"/>
                  </a:lnTo>
                  <a:lnTo>
                    <a:pt x="10" y="1648"/>
                  </a:lnTo>
                  <a:lnTo>
                    <a:pt x="37" y="1794"/>
                  </a:lnTo>
                  <a:lnTo>
                    <a:pt x="74" y="1932"/>
                  </a:lnTo>
                  <a:lnTo>
                    <a:pt x="119" y="2069"/>
                  </a:lnTo>
                  <a:lnTo>
                    <a:pt x="183" y="2206"/>
                  </a:lnTo>
                  <a:lnTo>
                    <a:pt x="257" y="2325"/>
                  </a:lnTo>
                  <a:lnTo>
                    <a:pt x="348" y="2444"/>
                  </a:lnTo>
                  <a:lnTo>
                    <a:pt x="440" y="2545"/>
                  </a:lnTo>
                  <a:lnTo>
                    <a:pt x="550" y="2646"/>
                  </a:lnTo>
                  <a:lnTo>
                    <a:pt x="659" y="2728"/>
                  </a:lnTo>
                  <a:lnTo>
                    <a:pt x="788" y="2801"/>
                  </a:lnTo>
                  <a:lnTo>
                    <a:pt x="916" y="2865"/>
                  </a:lnTo>
                  <a:lnTo>
                    <a:pt x="1053" y="2920"/>
                  </a:lnTo>
                  <a:lnTo>
                    <a:pt x="1199" y="2957"/>
                  </a:lnTo>
                  <a:lnTo>
                    <a:pt x="1346" y="2975"/>
                  </a:lnTo>
                  <a:lnTo>
                    <a:pt x="1501" y="2984"/>
                  </a:lnTo>
                  <a:lnTo>
                    <a:pt x="1648" y="2975"/>
                  </a:lnTo>
                  <a:lnTo>
                    <a:pt x="1794" y="2957"/>
                  </a:lnTo>
                  <a:lnTo>
                    <a:pt x="1941" y="2920"/>
                  </a:lnTo>
                  <a:lnTo>
                    <a:pt x="2078" y="2865"/>
                  </a:lnTo>
                  <a:lnTo>
                    <a:pt x="2206" y="2801"/>
                  </a:lnTo>
                  <a:lnTo>
                    <a:pt x="2334" y="2728"/>
                  </a:lnTo>
                  <a:lnTo>
                    <a:pt x="2444" y="2646"/>
                  </a:lnTo>
                  <a:lnTo>
                    <a:pt x="2554" y="2545"/>
                  </a:lnTo>
                  <a:lnTo>
                    <a:pt x="2655" y="2444"/>
                  </a:lnTo>
                  <a:lnTo>
                    <a:pt x="2737" y="2325"/>
                  </a:lnTo>
                  <a:lnTo>
                    <a:pt x="2810" y="2206"/>
                  </a:lnTo>
                  <a:lnTo>
                    <a:pt x="2874" y="2069"/>
                  </a:lnTo>
                  <a:lnTo>
                    <a:pt x="2920" y="1932"/>
                  </a:lnTo>
                  <a:lnTo>
                    <a:pt x="2966" y="1794"/>
                  </a:lnTo>
                  <a:lnTo>
                    <a:pt x="2984" y="1648"/>
                  </a:lnTo>
                  <a:lnTo>
                    <a:pt x="2993" y="1492"/>
                  </a:lnTo>
                  <a:lnTo>
                    <a:pt x="2984" y="1337"/>
                  </a:lnTo>
                  <a:lnTo>
                    <a:pt x="2966" y="1190"/>
                  </a:lnTo>
                  <a:lnTo>
                    <a:pt x="2920" y="1044"/>
                  </a:lnTo>
                  <a:lnTo>
                    <a:pt x="2874" y="907"/>
                  </a:lnTo>
                  <a:lnTo>
                    <a:pt x="2810" y="778"/>
                  </a:lnTo>
                  <a:lnTo>
                    <a:pt x="2737" y="660"/>
                  </a:lnTo>
                  <a:lnTo>
                    <a:pt x="2655" y="541"/>
                  </a:lnTo>
                  <a:lnTo>
                    <a:pt x="2554" y="431"/>
                  </a:lnTo>
                  <a:lnTo>
                    <a:pt x="2444" y="339"/>
                  </a:lnTo>
                  <a:lnTo>
                    <a:pt x="2334" y="248"/>
                  </a:lnTo>
                  <a:lnTo>
                    <a:pt x="2206" y="174"/>
                  </a:lnTo>
                  <a:lnTo>
                    <a:pt x="2078" y="110"/>
                  </a:lnTo>
                  <a:lnTo>
                    <a:pt x="1941" y="65"/>
                  </a:lnTo>
                  <a:lnTo>
                    <a:pt x="1794" y="28"/>
                  </a:lnTo>
                  <a:lnTo>
                    <a:pt x="1648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29"/>
            <p:cNvSpPr/>
            <p:nvPr/>
          </p:nvSpPr>
          <p:spPr>
            <a:xfrm>
              <a:off x="5875170" y="1885564"/>
              <a:ext cx="71549" cy="71310"/>
            </a:xfrm>
            <a:custGeom>
              <a:rect b="b" l="l" r="r" t="t"/>
              <a:pathLst>
                <a:path extrusionOk="0" h="2984" w="2994">
                  <a:moveTo>
                    <a:pt x="1346" y="0"/>
                  </a:moveTo>
                  <a:lnTo>
                    <a:pt x="1199" y="27"/>
                  </a:lnTo>
                  <a:lnTo>
                    <a:pt x="1053" y="64"/>
                  </a:lnTo>
                  <a:lnTo>
                    <a:pt x="916" y="110"/>
                  </a:lnTo>
                  <a:lnTo>
                    <a:pt x="788" y="174"/>
                  </a:lnTo>
                  <a:lnTo>
                    <a:pt x="659" y="247"/>
                  </a:lnTo>
                  <a:lnTo>
                    <a:pt x="550" y="339"/>
                  </a:lnTo>
                  <a:lnTo>
                    <a:pt x="440" y="430"/>
                  </a:lnTo>
                  <a:lnTo>
                    <a:pt x="348" y="540"/>
                  </a:lnTo>
                  <a:lnTo>
                    <a:pt x="257" y="659"/>
                  </a:lnTo>
                  <a:lnTo>
                    <a:pt x="183" y="778"/>
                  </a:lnTo>
                  <a:lnTo>
                    <a:pt x="119" y="906"/>
                  </a:lnTo>
                  <a:lnTo>
                    <a:pt x="74" y="1043"/>
                  </a:lnTo>
                  <a:lnTo>
                    <a:pt x="37" y="1190"/>
                  </a:lnTo>
                  <a:lnTo>
                    <a:pt x="10" y="1336"/>
                  </a:lnTo>
                  <a:lnTo>
                    <a:pt x="0" y="1492"/>
                  </a:lnTo>
                  <a:lnTo>
                    <a:pt x="10" y="1638"/>
                  </a:lnTo>
                  <a:lnTo>
                    <a:pt x="37" y="1794"/>
                  </a:lnTo>
                  <a:lnTo>
                    <a:pt x="74" y="1931"/>
                  </a:lnTo>
                  <a:lnTo>
                    <a:pt x="119" y="2069"/>
                  </a:lnTo>
                  <a:lnTo>
                    <a:pt x="183" y="2206"/>
                  </a:lnTo>
                  <a:lnTo>
                    <a:pt x="257" y="2325"/>
                  </a:lnTo>
                  <a:lnTo>
                    <a:pt x="348" y="2444"/>
                  </a:lnTo>
                  <a:lnTo>
                    <a:pt x="440" y="2545"/>
                  </a:lnTo>
                  <a:lnTo>
                    <a:pt x="550" y="2645"/>
                  </a:lnTo>
                  <a:lnTo>
                    <a:pt x="659" y="2728"/>
                  </a:lnTo>
                  <a:lnTo>
                    <a:pt x="788" y="2801"/>
                  </a:lnTo>
                  <a:lnTo>
                    <a:pt x="916" y="2865"/>
                  </a:lnTo>
                  <a:lnTo>
                    <a:pt x="1053" y="2920"/>
                  </a:lnTo>
                  <a:lnTo>
                    <a:pt x="1199" y="2956"/>
                  </a:lnTo>
                  <a:lnTo>
                    <a:pt x="1346" y="2975"/>
                  </a:lnTo>
                  <a:lnTo>
                    <a:pt x="1501" y="2984"/>
                  </a:lnTo>
                  <a:lnTo>
                    <a:pt x="1648" y="2975"/>
                  </a:lnTo>
                  <a:lnTo>
                    <a:pt x="1794" y="2956"/>
                  </a:lnTo>
                  <a:lnTo>
                    <a:pt x="1941" y="2920"/>
                  </a:lnTo>
                  <a:lnTo>
                    <a:pt x="2078" y="2865"/>
                  </a:lnTo>
                  <a:lnTo>
                    <a:pt x="2206" y="2801"/>
                  </a:lnTo>
                  <a:lnTo>
                    <a:pt x="2334" y="2728"/>
                  </a:lnTo>
                  <a:lnTo>
                    <a:pt x="2444" y="2645"/>
                  </a:lnTo>
                  <a:lnTo>
                    <a:pt x="2554" y="2545"/>
                  </a:lnTo>
                  <a:lnTo>
                    <a:pt x="2655" y="2444"/>
                  </a:lnTo>
                  <a:lnTo>
                    <a:pt x="2737" y="2325"/>
                  </a:lnTo>
                  <a:lnTo>
                    <a:pt x="2810" y="2206"/>
                  </a:lnTo>
                  <a:lnTo>
                    <a:pt x="2874" y="2069"/>
                  </a:lnTo>
                  <a:lnTo>
                    <a:pt x="2920" y="1931"/>
                  </a:lnTo>
                  <a:lnTo>
                    <a:pt x="2966" y="1794"/>
                  </a:lnTo>
                  <a:lnTo>
                    <a:pt x="2984" y="1638"/>
                  </a:lnTo>
                  <a:lnTo>
                    <a:pt x="2993" y="1492"/>
                  </a:lnTo>
                  <a:lnTo>
                    <a:pt x="2984" y="1336"/>
                  </a:lnTo>
                  <a:lnTo>
                    <a:pt x="2966" y="1190"/>
                  </a:lnTo>
                  <a:lnTo>
                    <a:pt x="2920" y="1043"/>
                  </a:lnTo>
                  <a:lnTo>
                    <a:pt x="2874" y="906"/>
                  </a:lnTo>
                  <a:lnTo>
                    <a:pt x="2810" y="778"/>
                  </a:lnTo>
                  <a:lnTo>
                    <a:pt x="2737" y="659"/>
                  </a:lnTo>
                  <a:lnTo>
                    <a:pt x="2655" y="540"/>
                  </a:lnTo>
                  <a:lnTo>
                    <a:pt x="2554" y="430"/>
                  </a:lnTo>
                  <a:lnTo>
                    <a:pt x="2444" y="339"/>
                  </a:lnTo>
                  <a:lnTo>
                    <a:pt x="2334" y="247"/>
                  </a:lnTo>
                  <a:lnTo>
                    <a:pt x="2206" y="174"/>
                  </a:lnTo>
                  <a:lnTo>
                    <a:pt x="2078" y="110"/>
                  </a:lnTo>
                  <a:lnTo>
                    <a:pt x="1941" y="64"/>
                  </a:lnTo>
                  <a:lnTo>
                    <a:pt x="1794" y="27"/>
                  </a:lnTo>
                  <a:lnTo>
                    <a:pt x="1648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29"/>
            <p:cNvSpPr/>
            <p:nvPr/>
          </p:nvSpPr>
          <p:spPr>
            <a:xfrm>
              <a:off x="6050817" y="1683223"/>
              <a:ext cx="71334" cy="71334"/>
            </a:xfrm>
            <a:custGeom>
              <a:rect b="b" l="l" r="r" t="t"/>
              <a:pathLst>
                <a:path extrusionOk="0" h="2985" w="2985">
                  <a:moveTo>
                    <a:pt x="1337" y="0"/>
                  </a:moveTo>
                  <a:lnTo>
                    <a:pt x="1190" y="28"/>
                  </a:lnTo>
                  <a:lnTo>
                    <a:pt x="1053" y="65"/>
                  </a:lnTo>
                  <a:lnTo>
                    <a:pt x="916" y="110"/>
                  </a:lnTo>
                  <a:lnTo>
                    <a:pt x="778" y="174"/>
                  </a:lnTo>
                  <a:lnTo>
                    <a:pt x="659" y="248"/>
                  </a:lnTo>
                  <a:lnTo>
                    <a:pt x="540" y="339"/>
                  </a:lnTo>
                  <a:lnTo>
                    <a:pt x="440" y="431"/>
                  </a:lnTo>
                  <a:lnTo>
                    <a:pt x="339" y="541"/>
                  </a:lnTo>
                  <a:lnTo>
                    <a:pt x="257" y="660"/>
                  </a:lnTo>
                  <a:lnTo>
                    <a:pt x="183" y="778"/>
                  </a:lnTo>
                  <a:lnTo>
                    <a:pt x="119" y="907"/>
                  </a:lnTo>
                  <a:lnTo>
                    <a:pt x="64" y="1044"/>
                  </a:lnTo>
                  <a:lnTo>
                    <a:pt x="28" y="1190"/>
                  </a:lnTo>
                  <a:lnTo>
                    <a:pt x="9" y="1337"/>
                  </a:lnTo>
                  <a:lnTo>
                    <a:pt x="0" y="1492"/>
                  </a:lnTo>
                  <a:lnTo>
                    <a:pt x="9" y="1648"/>
                  </a:lnTo>
                  <a:lnTo>
                    <a:pt x="28" y="1794"/>
                  </a:lnTo>
                  <a:lnTo>
                    <a:pt x="64" y="1932"/>
                  </a:lnTo>
                  <a:lnTo>
                    <a:pt x="119" y="2069"/>
                  </a:lnTo>
                  <a:lnTo>
                    <a:pt x="183" y="2206"/>
                  </a:lnTo>
                  <a:lnTo>
                    <a:pt x="257" y="2325"/>
                  </a:lnTo>
                  <a:lnTo>
                    <a:pt x="339" y="2444"/>
                  </a:lnTo>
                  <a:lnTo>
                    <a:pt x="440" y="2545"/>
                  </a:lnTo>
                  <a:lnTo>
                    <a:pt x="540" y="2646"/>
                  </a:lnTo>
                  <a:lnTo>
                    <a:pt x="659" y="2728"/>
                  </a:lnTo>
                  <a:lnTo>
                    <a:pt x="778" y="2801"/>
                  </a:lnTo>
                  <a:lnTo>
                    <a:pt x="916" y="2865"/>
                  </a:lnTo>
                  <a:lnTo>
                    <a:pt x="1053" y="2920"/>
                  </a:lnTo>
                  <a:lnTo>
                    <a:pt x="1190" y="2957"/>
                  </a:lnTo>
                  <a:lnTo>
                    <a:pt x="1337" y="2975"/>
                  </a:lnTo>
                  <a:lnTo>
                    <a:pt x="1492" y="2984"/>
                  </a:lnTo>
                  <a:lnTo>
                    <a:pt x="1648" y="2975"/>
                  </a:lnTo>
                  <a:lnTo>
                    <a:pt x="1794" y="2957"/>
                  </a:lnTo>
                  <a:lnTo>
                    <a:pt x="1941" y="2920"/>
                  </a:lnTo>
                  <a:lnTo>
                    <a:pt x="2078" y="2865"/>
                  </a:lnTo>
                  <a:lnTo>
                    <a:pt x="2206" y="2801"/>
                  </a:lnTo>
                  <a:lnTo>
                    <a:pt x="2325" y="2728"/>
                  </a:lnTo>
                  <a:lnTo>
                    <a:pt x="2444" y="2646"/>
                  </a:lnTo>
                  <a:lnTo>
                    <a:pt x="2554" y="2545"/>
                  </a:lnTo>
                  <a:lnTo>
                    <a:pt x="2646" y="2444"/>
                  </a:lnTo>
                  <a:lnTo>
                    <a:pt x="2728" y="2325"/>
                  </a:lnTo>
                  <a:lnTo>
                    <a:pt x="2810" y="2206"/>
                  </a:lnTo>
                  <a:lnTo>
                    <a:pt x="2874" y="2069"/>
                  </a:lnTo>
                  <a:lnTo>
                    <a:pt x="2920" y="1932"/>
                  </a:lnTo>
                  <a:lnTo>
                    <a:pt x="2957" y="1794"/>
                  </a:lnTo>
                  <a:lnTo>
                    <a:pt x="2984" y="1648"/>
                  </a:lnTo>
                  <a:lnTo>
                    <a:pt x="2984" y="1492"/>
                  </a:lnTo>
                  <a:lnTo>
                    <a:pt x="2984" y="1337"/>
                  </a:lnTo>
                  <a:lnTo>
                    <a:pt x="2957" y="1190"/>
                  </a:lnTo>
                  <a:lnTo>
                    <a:pt x="2920" y="1044"/>
                  </a:lnTo>
                  <a:lnTo>
                    <a:pt x="2874" y="907"/>
                  </a:lnTo>
                  <a:lnTo>
                    <a:pt x="2810" y="778"/>
                  </a:lnTo>
                  <a:lnTo>
                    <a:pt x="2728" y="660"/>
                  </a:lnTo>
                  <a:lnTo>
                    <a:pt x="2646" y="541"/>
                  </a:lnTo>
                  <a:lnTo>
                    <a:pt x="2554" y="431"/>
                  </a:lnTo>
                  <a:lnTo>
                    <a:pt x="2444" y="339"/>
                  </a:lnTo>
                  <a:lnTo>
                    <a:pt x="2325" y="248"/>
                  </a:lnTo>
                  <a:lnTo>
                    <a:pt x="2206" y="174"/>
                  </a:lnTo>
                  <a:lnTo>
                    <a:pt x="2078" y="110"/>
                  </a:lnTo>
                  <a:lnTo>
                    <a:pt x="1941" y="65"/>
                  </a:lnTo>
                  <a:lnTo>
                    <a:pt x="1794" y="28"/>
                  </a:lnTo>
                  <a:lnTo>
                    <a:pt x="1648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29"/>
            <p:cNvSpPr/>
            <p:nvPr/>
          </p:nvSpPr>
          <p:spPr>
            <a:xfrm>
              <a:off x="6050817" y="1885564"/>
              <a:ext cx="71334" cy="71310"/>
            </a:xfrm>
            <a:custGeom>
              <a:rect b="b" l="l" r="r" t="t"/>
              <a:pathLst>
                <a:path extrusionOk="0" h="2984" w="2985">
                  <a:moveTo>
                    <a:pt x="1337" y="0"/>
                  </a:moveTo>
                  <a:lnTo>
                    <a:pt x="1190" y="27"/>
                  </a:lnTo>
                  <a:lnTo>
                    <a:pt x="1053" y="64"/>
                  </a:lnTo>
                  <a:lnTo>
                    <a:pt x="916" y="110"/>
                  </a:lnTo>
                  <a:lnTo>
                    <a:pt x="778" y="174"/>
                  </a:lnTo>
                  <a:lnTo>
                    <a:pt x="659" y="247"/>
                  </a:lnTo>
                  <a:lnTo>
                    <a:pt x="540" y="339"/>
                  </a:lnTo>
                  <a:lnTo>
                    <a:pt x="440" y="430"/>
                  </a:lnTo>
                  <a:lnTo>
                    <a:pt x="339" y="540"/>
                  </a:lnTo>
                  <a:lnTo>
                    <a:pt x="257" y="659"/>
                  </a:lnTo>
                  <a:lnTo>
                    <a:pt x="183" y="778"/>
                  </a:lnTo>
                  <a:lnTo>
                    <a:pt x="119" y="906"/>
                  </a:lnTo>
                  <a:lnTo>
                    <a:pt x="64" y="1043"/>
                  </a:lnTo>
                  <a:lnTo>
                    <a:pt x="28" y="1190"/>
                  </a:lnTo>
                  <a:lnTo>
                    <a:pt x="9" y="1336"/>
                  </a:lnTo>
                  <a:lnTo>
                    <a:pt x="0" y="1492"/>
                  </a:lnTo>
                  <a:lnTo>
                    <a:pt x="9" y="1638"/>
                  </a:lnTo>
                  <a:lnTo>
                    <a:pt x="28" y="1794"/>
                  </a:lnTo>
                  <a:lnTo>
                    <a:pt x="64" y="1931"/>
                  </a:lnTo>
                  <a:lnTo>
                    <a:pt x="119" y="2069"/>
                  </a:lnTo>
                  <a:lnTo>
                    <a:pt x="183" y="2206"/>
                  </a:lnTo>
                  <a:lnTo>
                    <a:pt x="257" y="2325"/>
                  </a:lnTo>
                  <a:lnTo>
                    <a:pt x="339" y="2444"/>
                  </a:lnTo>
                  <a:lnTo>
                    <a:pt x="440" y="2545"/>
                  </a:lnTo>
                  <a:lnTo>
                    <a:pt x="540" y="2645"/>
                  </a:lnTo>
                  <a:lnTo>
                    <a:pt x="659" y="2728"/>
                  </a:lnTo>
                  <a:lnTo>
                    <a:pt x="778" y="2801"/>
                  </a:lnTo>
                  <a:lnTo>
                    <a:pt x="916" y="2865"/>
                  </a:lnTo>
                  <a:lnTo>
                    <a:pt x="1053" y="2920"/>
                  </a:lnTo>
                  <a:lnTo>
                    <a:pt x="1190" y="2956"/>
                  </a:lnTo>
                  <a:lnTo>
                    <a:pt x="1337" y="2975"/>
                  </a:lnTo>
                  <a:lnTo>
                    <a:pt x="1492" y="2984"/>
                  </a:lnTo>
                  <a:lnTo>
                    <a:pt x="1648" y="2975"/>
                  </a:lnTo>
                  <a:lnTo>
                    <a:pt x="1794" y="2956"/>
                  </a:lnTo>
                  <a:lnTo>
                    <a:pt x="1941" y="2920"/>
                  </a:lnTo>
                  <a:lnTo>
                    <a:pt x="2078" y="2865"/>
                  </a:lnTo>
                  <a:lnTo>
                    <a:pt x="2206" y="2801"/>
                  </a:lnTo>
                  <a:lnTo>
                    <a:pt x="2325" y="2728"/>
                  </a:lnTo>
                  <a:lnTo>
                    <a:pt x="2444" y="2645"/>
                  </a:lnTo>
                  <a:lnTo>
                    <a:pt x="2554" y="2545"/>
                  </a:lnTo>
                  <a:lnTo>
                    <a:pt x="2646" y="2444"/>
                  </a:lnTo>
                  <a:lnTo>
                    <a:pt x="2728" y="2325"/>
                  </a:lnTo>
                  <a:lnTo>
                    <a:pt x="2810" y="2206"/>
                  </a:lnTo>
                  <a:lnTo>
                    <a:pt x="2874" y="2069"/>
                  </a:lnTo>
                  <a:lnTo>
                    <a:pt x="2920" y="1931"/>
                  </a:lnTo>
                  <a:lnTo>
                    <a:pt x="2957" y="1794"/>
                  </a:lnTo>
                  <a:lnTo>
                    <a:pt x="2984" y="1638"/>
                  </a:lnTo>
                  <a:lnTo>
                    <a:pt x="2984" y="1492"/>
                  </a:lnTo>
                  <a:lnTo>
                    <a:pt x="2984" y="1336"/>
                  </a:lnTo>
                  <a:lnTo>
                    <a:pt x="2957" y="1190"/>
                  </a:lnTo>
                  <a:lnTo>
                    <a:pt x="2920" y="1043"/>
                  </a:lnTo>
                  <a:lnTo>
                    <a:pt x="2874" y="906"/>
                  </a:lnTo>
                  <a:lnTo>
                    <a:pt x="2810" y="778"/>
                  </a:lnTo>
                  <a:lnTo>
                    <a:pt x="2728" y="659"/>
                  </a:lnTo>
                  <a:lnTo>
                    <a:pt x="2646" y="540"/>
                  </a:lnTo>
                  <a:lnTo>
                    <a:pt x="2554" y="430"/>
                  </a:lnTo>
                  <a:lnTo>
                    <a:pt x="2444" y="339"/>
                  </a:lnTo>
                  <a:lnTo>
                    <a:pt x="2325" y="247"/>
                  </a:lnTo>
                  <a:lnTo>
                    <a:pt x="2206" y="174"/>
                  </a:lnTo>
                  <a:lnTo>
                    <a:pt x="2078" y="110"/>
                  </a:lnTo>
                  <a:lnTo>
                    <a:pt x="1941" y="64"/>
                  </a:lnTo>
                  <a:lnTo>
                    <a:pt x="1794" y="27"/>
                  </a:lnTo>
                  <a:lnTo>
                    <a:pt x="1648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0" name="Google Shape;690;p29"/>
          <p:cNvGrpSpPr/>
          <p:nvPr/>
        </p:nvGrpSpPr>
        <p:grpSpPr>
          <a:xfrm>
            <a:off x="6690299" y="1456091"/>
            <a:ext cx="899658" cy="448001"/>
            <a:chOff x="6208087" y="1629645"/>
            <a:chExt cx="752915" cy="374928"/>
          </a:xfrm>
        </p:grpSpPr>
        <p:sp>
          <p:nvSpPr>
            <p:cNvPr id="691" name="Google Shape;691;p29"/>
            <p:cNvSpPr/>
            <p:nvPr/>
          </p:nvSpPr>
          <p:spPr>
            <a:xfrm>
              <a:off x="6208087" y="1629645"/>
              <a:ext cx="752915" cy="374928"/>
            </a:xfrm>
            <a:custGeom>
              <a:rect b="b" l="l" r="r" t="t"/>
              <a:pathLst>
                <a:path extrusionOk="0" h="15689" w="31506">
                  <a:moveTo>
                    <a:pt x="0" y="0"/>
                  </a:moveTo>
                  <a:lnTo>
                    <a:pt x="0" y="15688"/>
                  </a:lnTo>
                  <a:lnTo>
                    <a:pt x="31505" y="15688"/>
                  </a:lnTo>
                  <a:lnTo>
                    <a:pt x="315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29"/>
            <p:cNvSpPr/>
            <p:nvPr/>
          </p:nvSpPr>
          <p:spPr>
            <a:xfrm>
              <a:off x="6595895" y="1653686"/>
              <a:ext cx="335354" cy="326607"/>
            </a:xfrm>
            <a:custGeom>
              <a:rect b="b" l="l" r="r" t="t"/>
              <a:pathLst>
                <a:path extrusionOk="0" h="13667" w="14033">
                  <a:moveTo>
                    <a:pt x="1" y="1"/>
                  </a:moveTo>
                  <a:lnTo>
                    <a:pt x="1" y="13666"/>
                  </a:lnTo>
                  <a:lnTo>
                    <a:pt x="14032" y="13666"/>
                  </a:lnTo>
                  <a:lnTo>
                    <a:pt x="14032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29"/>
            <p:cNvSpPr/>
            <p:nvPr/>
          </p:nvSpPr>
          <p:spPr>
            <a:xfrm>
              <a:off x="6635708" y="1689126"/>
              <a:ext cx="71334" cy="71334"/>
            </a:xfrm>
            <a:custGeom>
              <a:rect b="b" l="l" r="r" t="t"/>
              <a:pathLst>
                <a:path extrusionOk="0" h="2985" w="2985">
                  <a:moveTo>
                    <a:pt x="1493" y="1"/>
                  </a:moveTo>
                  <a:lnTo>
                    <a:pt x="1337" y="10"/>
                  </a:lnTo>
                  <a:lnTo>
                    <a:pt x="1191" y="28"/>
                  </a:lnTo>
                  <a:lnTo>
                    <a:pt x="1044" y="65"/>
                  </a:lnTo>
                  <a:lnTo>
                    <a:pt x="907" y="120"/>
                  </a:lnTo>
                  <a:lnTo>
                    <a:pt x="779" y="184"/>
                  </a:lnTo>
                  <a:lnTo>
                    <a:pt x="650" y="257"/>
                  </a:lnTo>
                  <a:lnTo>
                    <a:pt x="541" y="339"/>
                  </a:lnTo>
                  <a:lnTo>
                    <a:pt x="431" y="440"/>
                  </a:lnTo>
                  <a:lnTo>
                    <a:pt x="339" y="541"/>
                  </a:lnTo>
                  <a:lnTo>
                    <a:pt x="248" y="660"/>
                  </a:lnTo>
                  <a:lnTo>
                    <a:pt x="175" y="779"/>
                  </a:lnTo>
                  <a:lnTo>
                    <a:pt x="110" y="916"/>
                  </a:lnTo>
                  <a:lnTo>
                    <a:pt x="65" y="1044"/>
                  </a:lnTo>
                  <a:lnTo>
                    <a:pt x="28" y="1191"/>
                  </a:lnTo>
                  <a:lnTo>
                    <a:pt x="1" y="1337"/>
                  </a:lnTo>
                  <a:lnTo>
                    <a:pt x="1" y="1493"/>
                  </a:lnTo>
                  <a:lnTo>
                    <a:pt x="1" y="1648"/>
                  </a:lnTo>
                  <a:lnTo>
                    <a:pt x="28" y="1795"/>
                  </a:lnTo>
                  <a:lnTo>
                    <a:pt x="65" y="1941"/>
                  </a:lnTo>
                  <a:lnTo>
                    <a:pt x="110" y="2078"/>
                  </a:lnTo>
                  <a:lnTo>
                    <a:pt x="175" y="2206"/>
                  </a:lnTo>
                  <a:lnTo>
                    <a:pt x="248" y="2325"/>
                  </a:lnTo>
                  <a:lnTo>
                    <a:pt x="339" y="2444"/>
                  </a:lnTo>
                  <a:lnTo>
                    <a:pt x="431" y="2545"/>
                  </a:lnTo>
                  <a:lnTo>
                    <a:pt x="541" y="2646"/>
                  </a:lnTo>
                  <a:lnTo>
                    <a:pt x="650" y="2728"/>
                  </a:lnTo>
                  <a:lnTo>
                    <a:pt x="779" y="2811"/>
                  </a:lnTo>
                  <a:lnTo>
                    <a:pt x="907" y="2866"/>
                  </a:lnTo>
                  <a:lnTo>
                    <a:pt x="1044" y="2920"/>
                  </a:lnTo>
                  <a:lnTo>
                    <a:pt x="1191" y="2957"/>
                  </a:lnTo>
                  <a:lnTo>
                    <a:pt x="1337" y="2975"/>
                  </a:lnTo>
                  <a:lnTo>
                    <a:pt x="1493" y="2984"/>
                  </a:lnTo>
                  <a:lnTo>
                    <a:pt x="1639" y="2975"/>
                  </a:lnTo>
                  <a:lnTo>
                    <a:pt x="1795" y="2957"/>
                  </a:lnTo>
                  <a:lnTo>
                    <a:pt x="1932" y="2920"/>
                  </a:lnTo>
                  <a:lnTo>
                    <a:pt x="2069" y="2866"/>
                  </a:lnTo>
                  <a:lnTo>
                    <a:pt x="2207" y="2811"/>
                  </a:lnTo>
                  <a:lnTo>
                    <a:pt x="2326" y="2728"/>
                  </a:lnTo>
                  <a:lnTo>
                    <a:pt x="2444" y="2646"/>
                  </a:lnTo>
                  <a:lnTo>
                    <a:pt x="2545" y="2545"/>
                  </a:lnTo>
                  <a:lnTo>
                    <a:pt x="2646" y="2444"/>
                  </a:lnTo>
                  <a:lnTo>
                    <a:pt x="2728" y="2325"/>
                  </a:lnTo>
                  <a:lnTo>
                    <a:pt x="2801" y="2206"/>
                  </a:lnTo>
                  <a:lnTo>
                    <a:pt x="2866" y="2078"/>
                  </a:lnTo>
                  <a:lnTo>
                    <a:pt x="2920" y="1941"/>
                  </a:lnTo>
                  <a:lnTo>
                    <a:pt x="2957" y="1795"/>
                  </a:lnTo>
                  <a:lnTo>
                    <a:pt x="2975" y="1648"/>
                  </a:lnTo>
                  <a:lnTo>
                    <a:pt x="2985" y="1493"/>
                  </a:lnTo>
                  <a:lnTo>
                    <a:pt x="2975" y="1337"/>
                  </a:lnTo>
                  <a:lnTo>
                    <a:pt x="2957" y="1191"/>
                  </a:lnTo>
                  <a:lnTo>
                    <a:pt x="2920" y="1044"/>
                  </a:lnTo>
                  <a:lnTo>
                    <a:pt x="2866" y="916"/>
                  </a:lnTo>
                  <a:lnTo>
                    <a:pt x="2801" y="779"/>
                  </a:lnTo>
                  <a:lnTo>
                    <a:pt x="2728" y="660"/>
                  </a:lnTo>
                  <a:lnTo>
                    <a:pt x="2646" y="541"/>
                  </a:lnTo>
                  <a:lnTo>
                    <a:pt x="2545" y="440"/>
                  </a:lnTo>
                  <a:lnTo>
                    <a:pt x="2444" y="339"/>
                  </a:lnTo>
                  <a:lnTo>
                    <a:pt x="2326" y="257"/>
                  </a:lnTo>
                  <a:lnTo>
                    <a:pt x="2207" y="184"/>
                  </a:lnTo>
                  <a:lnTo>
                    <a:pt x="2069" y="120"/>
                  </a:lnTo>
                  <a:lnTo>
                    <a:pt x="1932" y="65"/>
                  </a:lnTo>
                  <a:lnTo>
                    <a:pt x="1795" y="28"/>
                  </a:lnTo>
                  <a:lnTo>
                    <a:pt x="1639" y="10"/>
                  </a:lnTo>
                  <a:lnTo>
                    <a:pt x="149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29"/>
            <p:cNvSpPr/>
            <p:nvPr/>
          </p:nvSpPr>
          <p:spPr>
            <a:xfrm>
              <a:off x="6831907" y="1689126"/>
              <a:ext cx="71549" cy="71334"/>
            </a:xfrm>
            <a:custGeom>
              <a:rect b="b" l="l" r="r" t="t"/>
              <a:pathLst>
                <a:path extrusionOk="0" h="2985" w="2994">
                  <a:moveTo>
                    <a:pt x="1493" y="1"/>
                  </a:moveTo>
                  <a:lnTo>
                    <a:pt x="1346" y="10"/>
                  </a:lnTo>
                  <a:lnTo>
                    <a:pt x="1200" y="28"/>
                  </a:lnTo>
                  <a:lnTo>
                    <a:pt x="1054" y="65"/>
                  </a:lnTo>
                  <a:lnTo>
                    <a:pt x="916" y="120"/>
                  </a:lnTo>
                  <a:lnTo>
                    <a:pt x="788" y="184"/>
                  </a:lnTo>
                  <a:lnTo>
                    <a:pt x="660" y="257"/>
                  </a:lnTo>
                  <a:lnTo>
                    <a:pt x="550" y="339"/>
                  </a:lnTo>
                  <a:lnTo>
                    <a:pt x="440" y="440"/>
                  </a:lnTo>
                  <a:lnTo>
                    <a:pt x="349" y="541"/>
                  </a:lnTo>
                  <a:lnTo>
                    <a:pt x="257" y="660"/>
                  </a:lnTo>
                  <a:lnTo>
                    <a:pt x="184" y="779"/>
                  </a:lnTo>
                  <a:lnTo>
                    <a:pt x="120" y="916"/>
                  </a:lnTo>
                  <a:lnTo>
                    <a:pt x="74" y="1044"/>
                  </a:lnTo>
                  <a:lnTo>
                    <a:pt x="38" y="1191"/>
                  </a:lnTo>
                  <a:lnTo>
                    <a:pt x="10" y="1337"/>
                  </a:lnTo>
                  <a:lnTo>
                    <a:pt x="1" y="1493"/>
                  </a:lnTo>
                  <a:lnTo>
                    <a:pt x="10" y="1648"/>
                  </a:lnTo>
                  <a:lnTo>
                    <a:pt x="38" y="1795"/>
                  </a:lnTo>
                  <a:lnTo>
                    <a:pt x="74" y="1941"/>
                  </a:lnTo>
                  <a:lnTo>
                    <a:pt x="120" y="2078"/>
                  </a:lnTo>
                  <a:lnTo>
                    <a:pt x="184" y="2206"/>
                  </a:lnTo>
                  <a:lnTo>
                    <a:pt x="257" y="2325"/>
                  </a:lnTo>
                  <a:lnTo>
                    <a:pt x="349" y="2444"/>
                  </a:lnTo>
                  <a:lnTo>
                    <a:pt x="440" y="2545"/>
                  </a:lnTo>
                  <a:lnTo>
                    <a:pt x="550" y="2646"/>
                  </a:lnTo>
                  <a:lnTo>
                    <a:pt x="660" y="2728"/>
                  </a:lnTo>
                  <a:lnTo>
                    <a:pt x="788" y="2811"/>
                  </a:lnTo>
                  <a:lnTo>
                    <a:pt x="916" y="2866"/>
                  </a:lnTo>
                  <a:lnTo>
                    <a:pt x="1054" y="2920"/>
                  </a:lnTo>
                  <a:lnTo>
                    <a:pt x="1200" y="2957"/>
                  </a:lnTo>
                  <a:lnTo>
                    <a:pt x="1346" y="2975"/>
                  </a:lnTo>
                  <a:lnTo>
                    <a:pt x="1493" y="2984"/>
                  </a:lnTo>
                  <a:lnTo>
                    <a:pt x="1648" y="2975"/>
                  </a:lnTo>
                  <a:lnTo>
                    <a:pt x="1795" y="2957"/>
                  </a:lnTo>
                  <a:lnTo>
                    <a:pt x="1941" y="2920"/>
                  </a:lnTo>
                  <a:lnTo>
                    <a:pt x="2079" y="2866"/>
                  </a:lnTo>
                  <a:lnTo>
                    <a:pt x="2207" y="2811"/>
                  </a:lnTo>
                  <a:lnTo>
                    <a:pt x="2335" y="2728"/>
                  </a:lnTo>
                  <a:lnTo>
                    <a:pt x="2445" y="2646"/>
                  </a:lnTo>
                  <a:lnTo>
                    <a:pt x="2555" y="2545"/>
                  </a:lnTo>
                  <a:lnTo>
                    <a:pt x="2646" y="2444"/>
                  </a:lnTo>
                  <a:lnTo>
                    <a:pt x="2738" y="2325"/>
                  </a:lnTo>
                  <a:lnTo>
                    <a:pt x="2811" y="2206"/>
                  </a:lnTo>
                  <a:lnTo>
                    <a:pt x="2875" y="2078"/>
                  </a:lnTo>
                  <a:lnTo>
                    <a:pt x="2921" y="1941"/>
                  </a:lnTo>
                  <a:lnTo>
                    <a:pt x="2957" y="1795"/>
                  </a:lnTo>
                  <a:lnTo>
                    <a:pt x="2985" y="1648"/>
                  </a:lnTo>
                  <a:lnTo>
                    <a:pt x="2994" y="1493"/>
                  </a:lnTo>
                  <a:lnTo>
                    <a:pt x="2985" y="1337"/>
                  </a:lnTo>
                  <a:lnTo>
                    <a:pt x="2957" y="1191"/>
                  </a:lnTo>
                  <a:lnTo>
                    <a:pt x="2921" y="1044"/>
                  </a:lnTo>
                  <a:lnTo>
                    <a:pt x="2875" y="916"/>
                  </a:lnTo>
                  <a:lnTo>
                    <a:pt x="2811" y="779"/>
                  </a:lnTo>
                  <a:lnTo>
                    <a:pt x="2738" y="660"/>
                  </a:lnTo>
                  <a:lnTo>
                    <a:pt x="2646" y="541"/>
                  </a:lnTo>
                  <a:lnTo>
                    <a:pt x="2555" y="440"/>
                  </a:lnTo>
                  <a:lnTo>
                    <a:pt x="2445" y="339"/>
                  </a:lnTo>
                  <a:lnTo>
                    <a:pt x="2335" y="257"/>
                  </a:lnTo>
                  <a:lnTo>
                    <a:pt x="2207" y="184"/>
                  </a:lnTo>
                  <a:lnTo>
                    <a:pt x="2079" y="120"/>
                  </a:lnTo>
                  <a:lnTo>
                    <a:pt x="1941" y="65"/>
                  </a:lnTo>
                  <a:lnTo>
                    <a:pt x="1795" y="28"/>
                  </a:lnTo>
                  <a:lnTo>
                    <a:pt x="1648" y="10"/>
                  </a:lnTo>
                  <a:lnTo>
                    <a:pt x="149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29"/>
            <p:cNvSpPr/>
            <p:nvPr/>
          </p:nvSpPr>
          <p:spPr>
            <a:xfrm>
              <a:off x="6733712" y="1776400"/>
              <a:ext cx="71549" cy="71334"/>
            </a:xfrm>
            <a:custGeom>
              <a:rect b="b" l="l" r="r" t="t"/>
              <a:pathLst>
                <a:path extrusionOk="0" h="2985" w="2994">
                  <a:moveTo>
                    <a:pt x="1501" y="1"/>
                  </a:moveTo>
                  <a:lnTo>
                    <a:pt x="1346" y="10"/>
                  </a:lnTo>
                  <a:lnTo>
                    <a:pt x="1199" y="28"/>
                  </a:lnTo>
                  <a:lnTo>
                    <a:pt x="1053" y="65"/>
                  </a:lnTo>
                  <a:lnTo>
                    <a:pt x="916" y="120"/>
                  </a:lnTo>
                  <a:lnTo>
                    <a:pt x="787" y="184"/>
                  </a:lnTo>
                  <a:lnTo>
                    <a:pt x="659" y="257"/>
                  </a:lnTo>
                  <a:lnTo>
                    <a:pt x="549" y="339"/>
                  </a:lnTo>
                  <a:lnTo>
                    <a:pt x="440" y="440"/>
                  </a:lnTo>
                  <a:lnTo>
                    <a:pt x="348" y="541"/>
                  </a:lnTo>
                  <a:lnTo>
                    <a:pt x="256" y="660"/>
                  </a:lnTo>
                  <a:lnTo>
                    <a:pt x="183" y="779"/>
                  </a:lnTo>
                  <a:lnTo>
                    <a:pt x="119" y="907"/>
                  </a:lnTo>
                  <a:lnTo>
                    <a:pt x="73" y="1044"/>
                  </a:lnTo>
                  <a:lnTo>
                    <a:pt x="37" y="1191"/>
                  </a:lnTo>
                  <a:lnTo>
                    <a:pt x="9" y="1337"/>
                  </a:lnTo>
                  <a:lnTo>
                    <a:pt x="0" y="1493"/>
                  </a:lnTo>
                  <a:lnTo>
                    <a:pt x="9" y="1648"/>
                  </a:lnTo>
                  <a:lnTo>
                    <a:pt x="37" y="1795"/>
                  </a:lnTo>
                  <a:lnTo>
                    <a:pt x="73" y="1941"/>
                  </a:lnTo>
                  <a:lnTo>
                    <a:pt x="119" y="2078"/>
                  </a:lnTo>
                  <a:lnTo>
                    <a:pt x="183" y="2207"/>
                  </a:lnTo>
                  <a:lnTo>
                    <a:pt x="256" y="2326"/>
                  </a:lnTo>
                  <a:lnTo>
                    <a:pt x="348" y="2445"/>
                  </a:lnTo>
                  <a:lnTo>
                    <a:pt x="440" y="2545"/>
                  </a:lnTo>
                  <a:lnTo>
                    <a:pt x="549" y="2646"/>
                  </a:lnTo>
                  <a:lnTo>
                    <a:pt x="659" y="2728"/>
                  </a:lnTo>
                  <a:lnTo>
                    <a:pt x="787" y="2811"/>
                  </a:lnTo>
                  <a:lnTo>
                    <a:pt x="916" y="2866"/>
                  </a:lnTo>
                  <a:lnTo>
                    <a:pt x="1053" y="2920"/>
                  </a:lnTo>
                  <a:lnTo>
                    <a:pt x="1199" y="2957"/>
                  </a:lnTo>
                  <a:lnTo>
                    <a:pt x="1346" y="2975"/>
                  </a:lnTo>
                  <a:lnTo>
                    <a:pt x="1501" y="2985"/>
                  </a:lnTo>
                  <a:lnTo>
                    <a:pt x="1648" y="2975"/>
                  </a:lnTo>
                  <a:lnTo>
                    <a:pt x="1803" y="2957"/>
                  </a:lnTo>
                  <a:lnTo>
                    <a:pt x="1941" y="2920"/>
                  </a:lnTo>
                  <a:lnTo>
                    <a:pt x="2078" y="2866"/>
                  </a:lnTo>
                  <a:lnTo>
                    <a:pt x="2206" y="2811"/>
                  </a:lnTo>
                  <a:lnTo>
                    <a:pt x="2334" y="2728"/>
                  </a:lnTo>
                  <a:lnTo>
                    <a:pt x="2444" y="2646"/>
                  </a:lnTo>
                  <a:lnTo>
                    <a:pt x="2554" y="2545"/>
                  </a:lnTo>
                  <a:lnTo>
                    <a:pt x="2655" y="2445"/>
                  </a:lnTo>
                  <a:lnTo>
                    <a:pt x="2737" y="2326"/>
                  </a:lnTo>
                  <a:lnTo>
                    <a:pt x="2810" y="2207"/>
                  </a:lnTo>
                  <a:lnTo>
                    <a:pt x="2874" y="2078"/>
                  </a:lnTo>
                  <a:lnTo>
                    <a:pt x="2929" y="1941"/>
                  </a:lnTo>
                  <a:lnTo>
                    <a:pt x="2966" y="1795"/>
                  </a:lnTo>
                  <a:lnTo>
                    <a:pt x="2984" y="1648"/>
                  </a:lnTo>
                  <a:lnTo>
                    <a:pt x="2993" y="1493"/>
                  </a:lnTo>
                  <a:lnTo>
                    <a:pt x="2984" y="1337"/>
                  </a:lnTo>
                  <a:lnTo>
                    <a:pt x="2966" y="1191"/>
                  </a:lnTo>
                  <a:lnTo>
                    <a:pt x="2929" y="1044"/>
                  </a:lnTo>
                  <a:lnTo>
                    <a:pt x="2874" y="907"/>
                  </a:lnTo>
                  <a:lnTo>
                    <a:pt x="2810" y="779"/>
                  </a:lnTo>
                  <a:lnTo>
                    <a:pt x="2737" y="660"/>
                  </a:lnTo>
                  <a:lnTo>
                    <a:pt x="2655" y="541"/>
                  </a:lnTo>
                  <a:lnTo>
                    <a:pt x="2554" y="440"/>
                  </a:lnTo>
                  <a:lnTo>
                    <a:pt x="2444" y="339"/>
                  </a:lnTo>
                  <a:lnTo>
                    <a:pt x="2334" y="257"/>
                  </a:lnTo>
                  <a:lnTo>
                    <a:pt x="2206" y="184"/>
                  </a:lnTo>
                  <a:lnTo>
                    <a:pt x="2078" y="120"/>
                  </a:lnTo>
                  <a:lnTo>
                    <a:pt x="1941" y="65"/>
                  </a:lnTo>
                  <a:lnTo>
                    <a:pt x="1803" y="28"/>
                  </a:lnTo>
                  <a:lnTo>
                    <a:pt x="1648" y="10"/>
                  </a:lnTo>
                  <a:lnTo>
                    <a:pt x="150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29"/>
            <p:cNvSpPr/>
            <p:nvPr/>
          </p:nvSpPr>
          <p:spPr>
            <a:xfrm>
              <a:off x="6635708" y="1864558"/>
              <a:ext cx="71334" cy="71549"/>
            </a:xfrm>
            <a:custGeom>
              <a:rect b="b" l="l" r="r" t="t"/>
              <a:pathLst>
                <a:path extrusionOk="0" h="2994" w="2985">
                  <a:moveTo>
                    <a:pt x="1493" y="0"/>
                  </a:moveTo>
                  <a:lnTo>
                    <a:pt x="1337" y="9"/>
                  </a:lnTo>
                  <a:lnTo>
                    <a:pt x="1191" y="37"/>
                  </a:lnTo>
                  <a:lnTo>
                    <a:pt x="1044" y="74"/>
                  </a:lnTo>
                  <a:lnTo>
                    <a:pt x="907" y="119"/>
                  </a:lnTo>
                  <a:lnTo>
                    <a:pt x="779" y="183"/>
                  </a:lnTo>
                  <a:lnTo>
                    <a:pt x="650" y="257"/>
                  </a:lnTo>
                  <a:lnTo>
                    <a:pt x="541" y="348"/>
                  </a:lnTo>
                  <a:lnTo>
                    <a:pt x="431" y="440"/>
                  </a:lnTo>
                  <a:lnTo>
                    <a:pt x="339" y="550"/>
                  </a:lnTo>
                  <a:lnTo>
                    <a:pt x="248" y="659"/>
                  </a:lnTo>
                  <a:lnTo>
                    <a:pt x="175" y="787"/>
                  </a:lnTo>
                  <a:lnTo>
                    <a:pt x="110" y="916"/>
                  </a:lnTo>
                  <a:lnTo>
                    <a:pt x="65" y="1053"/>
                  </a:lnTo>
                  <a:lnTo>
                    <a:pt x="28" y="1199"/>
                  </a:lnTo>
                  <a:lnTo>
                    <a:pt x="1" y="1346"/>
                  </a:lnTo>
                  <a:lnTo>
                    <a:pt x="1" y="1501"/>
                  </a:lnTo>
                  <a:lnTo>
                    <a:pt x="1" y="1648"/>
                  </a:lnTo>
                  <a:lnTo>
                    <a:pt x="28" y="1794"/>
                  </a:lnTo>
                  <a:lnTo>
                    <a:pt x="65" y="1941"/>
                  </a:lnTo>
                  <a:lnTo>
                    <a:pt x="110" y="2078"/>
                  </a:lnTo>
                  <a:lnTo>
                    <a:pt x="175" y="2206"/>
                  </a:lnTo>
                  <a:lnTo>
                    <a:pt x="248" y="2334"/>
                  </a:lnTo>
                  <a:lnTo>
                    <a:pt x="339" y="2444"/>
                  </a:lnTo>
                  <a:lnTo>
                    <a:pt x="431" y="2554"/>
                  </a:lnTo>
                  <a:lnTo>
                    <a:pt x="541" y="2655"/>
                  </a:lnTo>
                  <a:lnTo>
                    <a:pt x="650" y="2737"/>
                  </a:lnTo>
                  <a:lnTo>
                    <a:pt x="779" y="2810"/>
                  </a:lnTo>
                  <a:lnTo>
                    <a:pt x="907" y="2874"/>
                  </a:lnTo>
                  <a:lnTo>
                    <a:pt x="1044" y="2920"/>
                  </a:lnTo>
                  <a:lnTo>
                    <a:pt x="1191" y="2957"/>
                  </a:lnTo>
                  <a:lnTo>
                    <a:pt x="1337" y="2984"/>
                  </a:lnTo>
                  <a:lnTo>
                    <a:pt x="1493" y="2993"/>
                  </a:lnTo>
                  <a:lnTo>
                    <a:pt x="1639" y="2984"/>
                  </a:lnTo>
                  <a:lnTo>
                    <a:pt x="1795" y="2957"/>
                  </a:lnTo>
                  <a:lnTo>
                    <a:pt x="1932" y="2920"/>
                  </a:lnTo>
                  <a:lnTo>
                    <a:pt x="2069" y="2874"/>
                  </a:lnTo>
                  <a:lnTo>
                    <a:pt x="2207" y="2810"/>
                  </a:lnTo>
                  <a:lnTo>
                    <a:pt x="2326" y="2737"/>
                  </a:lnTo>
                  <a:lnTo>
                    <a:pt x="2444" y="2655"/>
                  </a:lnTo>
                  <a:lnTo>
                    <a:pt x="2545" y="2554"/>
                  </a:lnTo>
                  <a:lnTo>
                    <a:pt x="2646" y="2444"/>
                  </a:lnTo>
                  <a:lnTo>
                    <a:pt x="2728" y="2334"/>
                  </a:lnTo>
                  <a:lnTo>
                    <a:pt x="2801" y="2206"/>
                  </a:lnTo>
                  <a:lnTo>
                    <a:pt x="2866" y="2078"/>
                  </a:lnTo>
                  <a:lnTo>
                    <a:pt x="2920" y="1941"/>
                  </a:lnTo>
                  <a:lnTo>
                    <a:pt x="2957" y="1794"/>
                  </a:lnTo>
                  <a:lnTo>
                    <a:pt x="2975" y="1648"/>
                  </a:lnTo>
                  <a:lnTo>
                    <a:pt x="2985" y="1501"/>
                  </a:lnTo>
                  <a:lnTo>
                    <a:pt x="2975" y="1346"/>
                  </a:lnTo>
                  <a:lnTo>
                    <a:pt x="2957" y="1199"/>
                  </a:lnTo>
                  <a:lnTo>
                    <a:pt x="2920" y="1053"/>
                  </a:lnTo>
                  <a:lnTo>
                    <a:pt x="2866" y="916"/>
                  </a:lnTo>
                  <a:lnTo>
                    <a:pt x="2801" y="787"/>
                  </a:lnTo>
                  <a:lnTo>
                    <a:pt x="2728" y="659"/>
                  </a:lnTo>
                  <a:lnTo>
                    <a:pt x="2646" y="550"/>
                  </a:lnTo>
                  <a:lnTo>
                    <a:pt x="2545" y="440"/>
                  </a:lnTo>
                  <a:lnTo>
                    <a:pt x="2444" y="348"/>
                  </a:lnTo>
                  <a:lnTo>
                    <a:pt x="2326" y="257"/>
                  </a:lnTo>
                  <a:lnTo>
                    <a:pt x="2207" y="183"/>
                  </a:lnTo>
                  <a:lnTo>
                    <a:pt x="2069" y="119"/>
                  </a:lnTo>
                  <a:lnTo>
                    <a:pt x="1932" y="74"/>
                  </a:lnTo>
                  <a:lnTo>
                    <a:pt x="1795" y="37"/>
                  </a:lnTo>
                  <a:lnTo>
                    <a:pt x="1639" y="9"/>
                  </a:lnTo>
                  <a:lnTo>
                    <a:pt x="149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29"/>
            <p:cNvSpPr/>
            <p:nvPr/>
          </p:nvSpPr>
          <p:spPr>
            <a:xfrm>
              <a:off x="6831907" y="1864558"/>
              <a:ext cx="71549" cy="71549"/>
            </a:xfrm>
            <a:custGeom>
              <a:rect b="b" l="l" r="r" t="t"/>
              <a:pathLst>
                <a:path extrusionOk="0" h="2994" w="2994">
                  <a:moveTo>
                    <a:pt x="1493" y="0"/>
                  </a:moveTo>
                  <a:lnTo>
                    <a:pt x="1346" y="9"/>
                  </a:lnTo>
                  <a:lnTo>
                    <a:pt x="1200" y="37"/>
                  </a:lnTo>
                  <a:lnTo>
                    <a:pt x="1054" y="74"/>
                  </a:lnTo>
                  <a:lnTo>
                    <a:pt x="916" y="119"/>
                  </a:lnTo>
                  <a:lnTo>
                    <a:pt x="788" y="183"/>
                  </a:lnTo>
                  <a:lnTo>
                    <a:pt x="660" y="257"/>
                  </a:lnTo>
                  <a:lnTo>
                    <a:pt x="550" y="348"/>
                  </a:lnTo>
                  <a:lnTo>
                    <a:pt x="440" y="440"/>
                  </a:lnTo>
                  <a:lnTo>
                    <a:pt x="349" y="550"/>
                  </a:lnTo>
                  <a:lnTo>
                    <a:pt x="257" y="659"/>
                  </a:lnTo>
                  <a:lnTo>
                    <a:pt x="184" y="787"/>
                  </a:lnTo>
                  <a:lnTo>
                    <a:pt x="120" y="916"/>
                  </a:lnTo>
                  <a:lnTo>
                    <a:pt x="74" y="1053"/>
                  </a:lnTo>
                  <a:lnTo>
                    <a:pt x="38" y="1199"/>
                  </a:lnTo>
                  <a:lnTo>
                    <a:pt x="10" y="1346"/>
                  </a:lnTo>
                  <a:lnTo>
                    <a:pt x="1" y="1501"/>
                  </a:lnTo>
                  <a:lnTo>
                    <a:pt x="10" y="1648"/>
                  </a:lnTo>
                  <a:lnTo>
                    <a:pt x="38" y="1794"/>
                  </a:lnTo>
                  <a:lnTo>
                    <a:pt x="74" y="1941"/>
                  </a:lnTo>
                  <a:lnTo>
                    <a:pt x="120" y="2078"/>
                  </a:lnTo>
                  <a:lnTo>
                    <a:pt x="184" y="2206"/>
                  </a:lnTo>
                  <a:lnTo>
                    <a:pt x="257" y="2334"/>
                  </a:lnTo>
                  <a:lnTo>
                    <a:pt x="349" y="2444"/>
                  </a:lnTo>
                  <a:lnTo>
                    <a:pt x="440" y="2554"/>
                  </a:lnTo>
                  <a:lnTo>
                    <a:pt x="550" y="2655"/>
                  </a:lnTo>
                  <a:lnTo>
                    <a:pt x="660" y="2737"/>
                  </a:lnTo>
                  <a:lnTo>
                    <a:pt x="788" y="2810"/>
                  </a:lnTo>
                  <a:lnTo>
                    <a:pt x="916" y="2874"/>
                  </a:lnTo>
                  <a:lnTo>
                    <a:pt x="1054" y="2920"/>
                  </a:lnTo>
                  <a:lnTo>
                    <a:pt x="1200" y="2957"/>
                  </a:lnTo>
                  <a:lnTo>
                    <a:pt x="1346" y="2984"/>
                  </a:lnTo>
                  <a:lnTo>
                    <a:pt x="1493" y="2993"/>
                  </a:lnTo>
                  <a:lnTo>
                    <a:pt x="1648" y="2984"/>
                  </a:lnTo>
                  <a:lnTo>
                    <a:pt x="1795" y="2957"/>
                  </a:lnTo>
                  <a:lnTo>
                    <a:pt x="1941" y="2920"/>
                  </a:lnTo>
                  <a:lnTo>
                    <a:pt x="2079" y="2874"/>
                  </a:lnTo>
                  <a:lnTo>
                    <a:pt x="2207" y="2810"/>
                  </a:lnTo>
                  <a:lnTo>
                    <a:pt x="2335" y="2737"/>
                  </a:lnTo>
                  <a:lnTo>
                    <a:pt x="2445" y="2655"/>
                  </a:lnTo>
                  <a:lnTo>
                    <a:pt x="2555" y="2554"/>
                  </a:lnTo>
                  <a:lnTo>
                    <a:pt x="2646" y="2444"/>
                  </a:lnTo>
                  <a:lnTo>
                    <a:pt x="2738" y="2334"/>
                  </a:lnTo>
                  <a:lnTo>
                    <a:pt x="2811" y="2206"/>
                  </a:lnTo>
                  <a:lnTo>
                    <a:pt x="2875" y="2078"/>
                  </a:lnTo>
                  <a:lnTo>
                    <a:pt x="2921" y="1941"/>
                  </a:lnTo>
                  <a:lnTo>
                    <a:pt x="2957" y="1794"/>
                  </a:lnTo>
                  <a:lnTo>
                    <a:pt x="2985" y="1648"/>
                  </a:lnTo>
                  <a:lnTo>
                    <a:pt x="2994" y="1501"/>
                  </a:lnTo>
                  <a:lnTo>
                    <a:pt x="2985" y="1346"/>
                  </a:lnTo>
                  <a:lnTo>
                    <a:pt x="2957" y="1199"/>
                  </a:lnTo>
                  <a:lnTo>
                    <a:pt x="2921" y="1053"/>
                  </a:lnTo>
                  <a:lnTo>
                    <a:pt x="2875" y="916"/>
                  </a:lnTo>
                  <a:lnTo>
                    <a:pt x="2811" y="787"/>
                  </a:lnTo>
                  <a:lnTo>
                    <a:pt x="2738" y="659"/>
                  </a:lnTo>
                  <a:lnTo>
                    <a:pt x="2646" y="550"/>
                  </a:lnTo>
                  <a:lnTo>
                    <a:pt x="2555" y="440"/>
                  </a:lnTo>
                  <a:lnTo>
                    <a:pt x="2445" y="348"/>
                  </a:lnTo>
                  <a:lnTo>
                    <a:pt x="2335" y="257"/>
                  </a:lnTo>
                  <a:lnTo>
                    <a:pt x="2207" y="183"/>
                  </a:lnTo>
                  <a:lnTo>
                    <a:pt x="2079" y="119"/>
                  </a:lnTo>
                  <a:lnTo>
                    <a:pt x="1941" y="74"/>
                  </a:lnTo>
                  <a:lnTo>
                    <a:pt x="1795" y="37"/>
                  </a:lnTo>
                  <a:lnTo>
                    <a:pt x="1648" y="9"/>
                  </a:lnTo>
                  <a:lnTo>
                    <a:pt x="149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29"/>
            <p:cNvSpPr/>
            <p:nvPr/>
          </p:nvSpPr>
          <p:spPr>
            <a:xfrm>
              <a:off x="6233012" y="1653686"/>
              <a:ext cx="335139" cy="326607"/>
            </a:xfrm>
            <a:custGeom>
              <a:rect b="b" l="l" r="r" t="t"/>
              <a:pathLst>
                <a:path extrusionOk="0" h="13667" w="14024">
                  <a:moveTo>
                    <a:pt x="1" y="1"/>
                  </a:moveTo>
                  <a:lnTo>
                    <a:pt x="1" y="13666"/>
                  </a:lnTo>
                  <a:lnTo>
                    <a:pt x="14023" y="13666"/>
                  </a:lnTo>
                  <a:lnTo>
                    <a:pt x="14023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29"/>
            <p:cNvSpPr/>
            <p:nvPr/>
          </p:nvSpPr>
          <p:spPr>
            <a:xfrm>
              <a:off x="6260135" y="1867832"/>
              <a:ext cx="71549" cy="71334"/>
            </a:xfrm>
            <a:custGeom>
              <a:rect b="b" l="l" r="r" t="t"/>
              <a:pathLst>
                <a:path extrusionOk="0" h="2985" w="2994">
                  <a:moveTo>
                    <a:pt x="1502" y="1"/>
                  </a:moveTo>
                  <a:lnTo>
                    <a:pt x="1346" y="10"/>
                  </a:lnTo>
                  <a:lnTo>
                    <a:pt x="1200" y="28"/>
                  </a:lnTo>
                  <a:lnTo>
                    <a:pt x="1053" y="65"/>
                  </a:lnTo>
                  <a:lnTo>
                    <a:pt x="916" y="120"/>
                  </a:lnTo>
                  <a:lnTo>
                    <a:pt x="788" y="175"/>
                  </a:lnTo>
                  <a:lnTo>
                    <a:pt x="660" y="257"/>
                  </a:lnTo>
                  <a:lnTo>
                    <a:pt x="550" y="339"/>
                  </a:lnTo>
                  <a:lnTo>
                    <a:pt x="440" y="440"/>
                  </a:lnTo>
                  <a:lnTo>
                    <a:pt x="349" y="541"/>
                  </a:lnTo>
                  <a:lnTo>
                    <a:pt x="257" y="660"/>
                  </a:lnTo>
                  <a:lnTo>
                    <a:pt x="184" y="779"/>
                  </a:lnTo>
                  <a:lnTo>
                    <a:pt x="120" y="907"/>
                  </a:lnTo>
                  <a:lnTo>
                    <a:pt x="74" y="1044"/>
                  </a:lnTo>
                  <a:lnTo>
                    <a:pt x="37" y="1191"/>
                  </a:lnTo>
                  <a:lnTo>
                    <a:pt x="10" y="1337"/>
                  </a:lnTo>
                  <a:lnTo>
                    <a:pt x="1" y="1493"/>
                  </a:lnTo>
                  <a:lnTo>
                    <a:pt x="10" y="1648"/>
                  </a:lnTo>
                  <a:lnTo>
                    <a:pt x="37" y="1795"/>
                  </a:lnTo>
                  <a:lnTo>
                    <a:pt x="74" y="1932"/>
                  </a:lnTo>
                  <a:lnTo>
                    <a:pt x="120" y="2069"/>
                  </a:lnTo>
                  <a:lnTo>
                    <a:pt x="184" y="2206"/>
                  </a:lnTo>
                  <a:lnTo>
                    <a:pt x="257" y="2325"/>
                  </a:lnTo>
                  <a:lnTo>
                    <a:pt x="349" y="2444"/>
                  </a:lnTo>
                  <a:lnTo>
                    <a:pt x="440" y="2545"/>
                  </a:lnTo>
                  <a:lnTo>
                    <a:pt x="550" y="2646"/>
                  </a:lnTo>
                  <a:lnTo>
                    <a:pt x="660" y="2728"/>
                  </a:lnTo>
                  <a:lnTo>
                    <a:pt x="788" y="2801"/>
                  </a:lnTo>
                  <a:lnTo>
                    <a:pt x="916" y="2866"/>
                  </a:lnTo>
                  <a:lnTo>
                    <a:pt x="1053" y="2920"/>
                  </a:lnTo>
                  <a:lnTo>
                    <a:pt x="1200" y="2957"/>
                  </a:lnTo>
                  <a:lnTo>
                    <a:pt x="1346" y="2975"/>
                  </a:lnTo>
                  <a:lnTo>
                    <a:pt x="1502" y="2984"/>
                  </a:lnTo>
                  <a:lnTo>
                    <a:pt x="1648" y="2975"/>
                  </a:lnTo>
                  <a:lnTo>
                    <a:pt x="1795" y="2957"/>
                  </a:lnTo>
                  <a:lnTo>
                    <a:pt x="1941" y="2920"/>
                  </a:lnTo>
                  <a:lnTo>
                    <a:pt x="2079" y="2866"/>
                  </a:lnTo>
                  <a:lnTo>
                    <a:pt x="2207" y="2801"/>
                  </a:lnTo>
                  <a:lnTo>
                    <a:pt x="2335" y="2728"/>
                  </a:lnTo>
                  <a:lnTo>
                    <a:pt x="2445" y="2646"/>
                  </a:lnTo>
                  <a:lnTo>
                    <a:pt x="2554" y="2545"/>
                  </a:lnTo>
                  <a:lnTo>
                    <a:pt x="2655" y="2444"/>
                  </a:lnTo>
                  <a:lnTo>
                    <a:pt x="2738" y="2325"/>
                  </a:lnTo>
                  <a:lnTo>
                    <a:pt x="2811" y="2206"/>
                  </a:lnTo>
                  <a:lnTo>
                    <a:pt x="2875" y="2069"/>
                  </a:lnTo>
                  <a:lnTo>
                    <a:pt x="2921" y="1932"/>
                  </a:lnTo>
                  <a:lnTo>
                    <a:pt x="2957" y="1795"/>
                  </a:lnTo>
                  <a:lnTo>
                    <a:pt x="2985" y="1648"/>
                  </a:lnTo>
                  <a:lnTo>
                    <a:pt x="2994" y="1493"/>
                  </a:lnTo>
                  <a:lnTo>
                    <a:pt x="2985" y="1337"/>
                  </a:lnTo>
                  <a:lnTo>
                    <a:pt x="2957" y="1191"/>
                  </a:lnTo>
                  <a:lnTo>
                    <a:pt x="2921" y="1044"/>
                  </a:lnTo>
                  <a:lnTo>
                    <a:pt x="2875" y="907"/>
                  </a:lnTo>
                  <a:lnTo>
                    <a:pt x="2811" y="779"/>
                  </a:lnTo>
                  <a:lnTo>
                    <a:pt x="2738" y="660"/>
                  </a:lnTo>
                  <a:lnTo>
                    <a:pt x="2655" y="541"/>
                  </a:lnTo>
                  <a:lnTo>
                    <a:pt x="2554" y="440"/>
                  </a:lnTo>
                  <a:lnTo>
                    <a:pt x="2445" y="339"/>
                  </a:lnTo>
                  <a:lnTo>
                    <a:pt x="2335" y="257"/>
                  </a:lnTo>
                  <a:lnTo>
                    <a:pt x="2207" y="175"/>
                  </a:lnTo>
                  <a:lnTo>
                    <a:pt x="2079" y="120"/>
                  </a:lnTo>
                  <a:lnTo>
                    <a:pt x="1941" y="65"/>
                  </a:lnTo>
                  <a:lnTo>
                    <a:pt x="1795" y="28"/>
                  </a:lnTo>
                  <a:lnTo>
                    <a:pt x="1648" y="10"/>
                  </a:lnTo>
                  <a:lnTo>
                    <a:pt x="15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29"/>
            <p:cNvSpPr/>
            <p:nvPr/>
          </p:nvSpPr>
          <p:spPr>
            <a:xfrm>
              <a:off x="6462475" y="1867832"/>
              <a:ext cx="71549" cy="71334"/>
            </a:xfrm>
            <a:custGeom>
              <a:rect b="b" l="l" r="r" t="t"/>
              <a:pathLst>
                <a:path extrusionOk="0" h="2985" w="2994">
                  <a:moveTo>
                    <a:pt x="1501" y="1"/>
                  </a:moveTo>
                  <a:lnTo>
                    <a:pt x="1346" y="10"/>
                  </a:lnTo>
                  <a:lnTo>
                    <a:pt x="1199" y="28"/>
                  </a:lnTo>
                  <a:lnTo>
                    <a:pt x="1053" y="65"/>
                  </a:lnTo>
                  <a:lnTo>
                    <a:pt x="916" y="120"/>
                  </a:lnTo>
                  <a:lnTo>
                    <a:pt x="788" y="175"/>
                  </a:lnTo>
                  <a:lnTo>
                    <a:pt x="659" y="257"/>
                  </a:lnTo>
                  <a:lnTo>
                    <a:pt x="550" y="339"/>
                  </a:lnTo>
                  <a:lnTo>
                    <a:pt x="440" y="440"/>
                  </a:lnTo>
                  <a:lnTo>
                    <a:pt x="348" y="541"/>
                  </a:lnTo>
                  <a:lnTo>
                    <a:pt x="257" y="660"/>
                  </a:lnTo>
                  <a:lnTo>
                    <a:pt x="183" y="779"/>
                  </a:lnTo>
                  <a:lnTo>
                    <a:pt x="119" y="907"/>
                  </a:lnTo>
                  <a:lnTo>
                    <a:pt x="74" y="1044"/>
                  </a:lnTo>
                  <a:lnTo>
                    <a:pt x="37" y="1191"/>
                  </a:lnTo>
                  <a:lnTo>
                    <a:pt x="10" y="1337"/>
                  </a:lnTo>
                  <a:lnTo>
                    <a:pt x="0" y="1493"/>
                  </a:lnTo>
                  <a:lnTo>
                    <a:pt x="10" y="1648"/>
                  </a:lnTo>
                  <a:lnTo>
                    <a:pt x="37" y="1795"/>
                  </a:lnTo>
                  <a:lnTo>
                    <a:pt x="74" y="1932"/>
                  </a:lnTo>
                  <a:lnTo>
                    <a:pt x="119" y="2069"/>
                  </a:lnTo>
                  <a:lnTo>
                    <a:pt x="183" y="2206"/>
                  </a:lnTo>
                  <a:lnTo>
                    <a:pt x="257" y="2325"/>
                  </a:lnTo>
                  <a:lnTo>
                    <a:pt x="348" y="2444"/>
                  </a:lnTo>
                  <a:lnTo>
                    <a:pt x="440" y="2545"/>
                  </a:lnTo>
                  <a:lnTo>
                    <a:pt x="550" y="2646"/>
                  </a:lnTo>
                  <a:lnTo>
                    <a:pt x="659" y="2728"/>
                  </a:lnTo>
                  <a:lnTo>
                    <a:pt x="788" y="2801"/>
                  </a:lnTo>
                  <a:lnTo>
                    <a:pt x="916" y="2866"/>
                  </a:lnTo>
                  <a:lnTo>
                    <a:pt x="1053" y="2920"/>
                  </a:lnTo>
                  <a:lnTo>
                    <a:pt x="1199" y="2957"/>
                  </a:lnTo>
                  <a:lnTo>
                    <a:pt x="1346" y="2975"/>
                  </a:lnTo>
                  <a:lnTo>
                    <a:pt x="1501" y="2984"/>
                  </a:lnTo>
                  <a:lnTo>
                    <a:pt x="1648" y="2975"/>
                  </a:lnTo>
                  <a:lnTo>
                    <a:pt x="1794" y="2957"/>
                  </a:lnTo>
                  <a:lnTo>
                    <a:pt x="1941" y="2920"/>
                  </a:lnTo>
                  <a:lnTo>
                    <a:pt x="2078" y="2866"/>
                  </a:lnTo>
                  <a:lnTo>
                    <a:pt x="2206" y="2801"/>
                  </a:lnTo>
                  <a:lnTo>
                    <a:pt x="2334" y="2728"/>
                  </a:lnTo>
                  <a:lnTo>
                    <a:pt x="2444" y="2646"/>
                  </a:lnTo>
                  <a:lnTo>
                    <a:pt x="2554" y="2545"/>
                  </a:lnTo>
                  <a:lnTo>
                    <a:pt x="2646" y="2444"/>
                  </a:lnTo>
                  <a:lnTo>
                    <a:pt x="2737" y="2325"/>
                  </a:lnTo>
                  <a:lnTo>
                    <a:pt x="2810" y="2206"/>
                  </a:lnTo>
                  <a:lnTo>
                    <a:pt x="2874" y="2069"/>
                  </a:lnTo>
                  <a:lnTo>
                    <a:pt x="2920" y="1932"/>
                  </a:lnTo>
                  <a:lnTo>
                    <a:pt x="2957" y="1795"/>
                  </a:lnTo>
                  <a:lnTo>
                    <a:pt x="2984" y="1648"/>
                  </a:lnTo>
                  <a:lnTo>
                    <a:pt x="2993" y="1493"/>
                  </a:lnTo>
                  <a:lnTo>
                    <a:pt x="2984" y="1337"/>
                  </a:lnTo>
                  <a:lnTo>
                    <a:pt x="2957" y="1191"/>
                  </a:lnTo>
                  <a:lnTo>
                    <a:pt x="2920" y="1044"/>
                  </a:lnTo>
                  <a:lnTo>
                    <a:pt x="2874" y="907"/>
                  </a:lnTo>
                  <a:lnTo>
                    <a:pt x="2810" y="779"/>
                  </a:lnTo>
                  <a:lnTo>
                    <a:pt x="2737" y="660"/>
                  </a:lnTo>
                  <a:lnTo>
                    <a:pt x="2646" y="541"/>
                  </a:lnTo>
                  <a:lnTo>
                    <a:pt x="2554" y="440"/>
                  </a:lnTo>
                  <a:lnTo>
                    <a:pt x="2444" y="339"/>
                  </a:lnTo>
                  <a:lnTo>
                    <a:pt x="2334" y="257"/>
                  </a:lnTo>
                  <a:lnTo>
                    <a:pt x="2206" y="175"/>
                  </a:lnTo>
                  <a:lnTo>
                    <a:pt x="2078" y="120"/>
                  </a:lnTo>
                  <a:lnTo>
                    <a:pt x="1941" y="65"/>
                  </a:lnTo>
                  <a:lnTo>
                    <a:pt x="1794" y="28"/>
                  </a:lnTo>
                  <a:lnTo>
                    <a:pt x="1648" y="10"/>
                  </a:lnTo>
                  <a:lnTo>
                    <a:pt x="150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29"/>
            <p:cNvSpPr/>
            <p:nvPr/>
          </p:nvSpPr>
          <p:spPr>
            <a:xfrm>
              <a:off x="6260135" y="1692185"/>
              <a:ext cx="71549" cy="71549"/>
            </a:xfrm>
            <a:custGeom>
              <a:rect b="b" l="l" r="r" t="t"/>
              <a:pathLst>
                <a:path extrusionOk="0" h="2994" w="2994">
                  <a:moveTo>
                    <a:pt x="1502" y="1"/>
                  </a:moveTo>
                  <a:lnTo>
                    <a:pt x="1346" y="10"/>
                  </a:lnTo>
                  <a:lnTo>
                    <a:pt x="1200" y="28"/>
                  </a:lnTo>
                  <a:lnTo>
                    <a:pt x="1053" y="74"/>
                  </a:lnTo>
                  <a:lnTo>
                    <a:pt x="916" y="120"/>
                  </a:lnTo>
                  <a:lnTo>
                    <a:pt x="788" y="184"/>
                  </a:lnTo>
                  <a:lnTo>
                    <a:pt x="660" y="257"/>
                  </a:lnTo>
                  <a:lnTo>
                    <a:pt x="550" y="339"/>
                  </a:lnTo>
                  <a:lnTo>
                    <a:pt x="440" y="440"/>
                  </a:lnTo>
                  <a:lnTo>
                    <a:pt x="349" y="550"/>
                  </a:lnTo>
                  <a:lnTo>
                    <a:pt x="257" y="660"/>
                  </a:lnTo>
                  <a:lnTo>
                    <a:pt x="184" y="788"/>
                  </a:lnTo>
                  <a:lnTo>
                    <a:pt x="120" y="916"/>
                  </a:lnTo>
                  <a:lnTo>
                    <a:pt x="74" y="1053"/>
                  </a:lnTo>
                  <a:lnTo>
                    <a:pt x="37" y="1191"/>
                  </a:lnTo>
                  <a:lnTo>
                    <a:pt x="10" y="1346"/>
                  </a:lnTo>
                  <a:lnTo>
                    <a:pt x="1" y="1493"/>
                  </a:lnTo>
                  <a:lnTo>
                    <a:pt x="10" y="1648"/>
                  </a:lnTo>
                  <a:lnTo>
                    <a:pt x="37" y="1795"/>
                  </a:lnTo>
                  <a:lnTo>
                    <a:pt x="74" y="1941"/>
                  </a:lnTo>
                  <a:lnTo>
                    <a:pt x="120" y="2078"/>
                  </a:lnTo>
                  <a:lnTo>
                    <a:pt x="184" y="2207"/>
                  </a:lnTo>
                  <a:lnTo>
                    <a:pt x="257" y="2335"/>
                  </a:lnTo>
                  <a:lnTo>
                    <a:pt x="349" y="2445"/>
                  </a:lnTo>
                  <a:lnTo>
                    <a:pt x="440" y="2554"/>
                  </a:lnTo>
                  <a:lnTo>
                    <a:pt x="550" y="2646"/>
                  </a:lnTo>
                  <a:lnTo>
                    <a:pt x="660" y="2738"/>
                  </a:lnTo>
                  <a:lnTo>
                    <a:pt x="788" y="2811"/>
                  </a:lnTo>
                  <a:lnTo>
                    <a:pt x="916" y="2875"/>
                  </a:lnTo>
                  <a:lnTo>
                    <a:pt x="1053" y="2921"/>
                  </a:lnTo>
                  <a:lnTo>
                    <a:pt x="1200" y="2957"/>
                  </a:lnTo>
                  <a:lnTo>
                    <a:pt x="1346" y="2985"/>
                  </a:lnTo>
                  <a:lnTo>
                    <a:pt x="1502" y="2994"/>
                  </a:lnTo>
                  <a:lnTo>
                    <a:pt x="1648" y="2985"/>
                  </a:lnTo>
                  <a:lnTo>
                    <a:pt x="1795" y="2957"/>
                  </a:lnTo>
                  <a:lnTo>
                    <a:pt x="1941" y="2921"/>
                  </a:lnTo>
                  <a:lnTo>
                    <a:pt x="2079" y="2875"/>
                  </a:lnTo>
                  <a:lnTo>
                    <a:pt x="2207" y="2811"/>
                  </a:lnTo>
                  <a:lnTo>
                    <a:pt x="2335" y="2738"/>
                  </a:lnTo>
                  <a:lnTo>
                    <a:pt x="2445" y="2646"/>
                  </a:lnTo>
                  <a:lnTo>
                    <a:pt x="2554" y="2554"/>
                  </a:lnTo>
                  <a:lnTo>
                    <a:pt x="2655" y="2445"/>
                  </a:lnTo>
                  <a:lnTo>
                    <a:pt x="2738" y="2335"/>
                  </a:lnTo>
                  <a:lnTo>
                    <a:pt x="2811" y="2207"/>
                  </a:lnTo>
                  <a:lnTo>
                    <a:pt x="2875" y="2078"/>
                  </a:lnTo>
                  <a:lnTo>
                    <a:pt x="2921" y="1941"/>
                  </a:lnTo>
                  <a:lnTo>
                    <a:pt x="2957" y="1795"/>
                  </a:lnTo>
                  <a:lnTo>
                    <a:pt x="2985" y="1648"/>
                  </a:lnTo>
                  <a:lnTo>
                    <a:pt x="2994" y="1493"/>
                  </a:lnTo>
                  <a:lnTo>
                    <a:pt x="2985" y="1346"/>
                  </a:lnTo>
                  <a:lnTo>
                    <a:pt x="2957" y="1191"/>
                  </a:lnTo>
                  <a:lnTo>
                    <a:pt x="2921" y="1053"/>
                  </a:lnTo>
                  <a:lnTo>
                    <a:pt x="2875" y="916"/>
                  </a:lnTo>
                  <a:lnTo>
                    <a:pt x="2811" y="788"/>
                  </a:lnTo>
                  <a:lnTo>
                    <a:pt x="2738" y="660"/>
                  </a:lnTo>
                  <a:lnTo>
                    <a:pt x="2655" y="550"/>
                  </a:lnTo>
                  <a:lnTo>
                    <a:pt x="2554" y="440"/>
                  </a:lnTo>
                  <a:lnTo>
                    <a:pt x="2445" y="339"/>
                  </a:lnTo>
                  <a:lnTo>
                    <a:pt x="2335" y="257"/>
                  </a:lnTo>
                  <a:lnTo>
                    <a:pt x="2207" y="184"/>
                  </a:lnTo>
                  <a:lnTo>
                    <a:pt x="2079" y="120"/>
                  </a:lnTo>
                  <a:lnTo>
                    <a:pt x="1941" y="74"/>
                  </a:lnTo>
                  <a:lnTo>
                    <a:pt x="1795" y="28"/>
                  </a:lnTo>
                  <a:lnTo>
                    <a:pt x="1648" y="10"/>
                  </a:lnTo>
                  <a:lnTo>
                    <a:pt x="15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29"/>
            <p:cNvSpPr/>
            <p:nvPr/>
          </p:nvSpPr>
          <p:spPr>
            <a:xfrm>
              <a:off x="6462475" y="1692185"/>
              <a:ext cx="71549" cy="71549"/>
            </a:xfrm>
            <a:custGeom>
              <a:rect b="b" l="l" r="r" t="t"/>
              <a:pathLst>
                <a:path extrusionOk="0" h="2994" w="2994">
                  <a:moveTo>
                    <a:pt x="1501" y="1"/>
                  </a:moveTo>
                  <a:lnTo>
                    <a:pt x="1346" y="10"/>
                  </a:lnTo>
                  <a:lnTo>
                    <a:pt x="1199" y="28"/>
                  </a:lnTo>
                  <a:lnTo>
                    <a:pt x="1053" y="74"/>
                  </a:lnTo>
                  <a:lnTo>
                    <a:pt x="916" y="120"/>
                  </a:lnTo>
                  <a:lnTo>
                    <a:pt x="788" y="184"/>
                  </a:lnTo>
                  <a:lnTo>
                    <a:pt x="659" y="257"/>
                  </a:lnTo>
                  <a:lnTo>
                    <a:pt x="550" y="339"/>
                  </a:lnTo>
                  <a:lnTo>
                    <a:pt x="440" y="440"/>
                  </a:lnTo>
                  <a:lnTo>
                    <a:pt x="348" y="550"/>
                  </a:lnTo>
                  <a:lnTo>
                    <a:pt x="257" y="660"/>
                  </a:lnTo>
                  <a:lnTo>
                    <a:pt x="183" y="788"/>
                  </a:lnTo>
                  <a:lnTo>
                    <a:pt x="119" y="916"/>
                  </a:lnTo>
                  <a:lnTo>
                    <a:pt x="74" y="1053"/>
                  </a:lnTo>
                  <a:lnTo>
                    <a:pt x="37" y="1191"/>
                  </a:lnTo>
                  <a:lnTo>
                    <a:pt x="10" y="1346"/>
                  </a:lnTo>
                  <a:lnTo>
                    <a:pt x="0" y="1493"/>
                  </a:lnTo>
                  <a:lnTo>
                    <a:pt x="10" y="1648"/>
                  </a:lnTo>
                  <a:lnTo>
                    <a:pt x="37" y="1795"/>
                  </a:lnTo>
                  <a:lnTo>
                    <a:pt x="74" y="1941"/>
                  </a:lnTo>
                  <a:lnTo>
                    <a:pt x="119" y="2078"/>
                  </a:lnTo>
                  <a:lnTo>
                    <a:pt x="183" y="2207"/>
                  </a:lnTo>
                  <a:lnTo>
                    <a:pt x="257" y="2335"/>
                  </a:lnTo>
                  <a:lnTo>
                    <a:pt x="348" y="2445"/>
                  </a:lnTo>
                  <a:lnTo>
                    <a:pt x="440" y="2554"/>
                  </a:lnTo>
                  <a:lnTo>
                    <a:pt x="550" y="2646"/>
                  </a:lnTo>
                  <a:lnTo>
                    <a:pt x="659" y="2738"/>
                  </a:lnTo>
                  <a:lnTo>
                    <a:pt x="788" y="2811"/>
                  </a:lnTo>
                  <a:lnTo>
                    <a:pt x="916" y="2875"/>
                  </a:lnTo>
                  <a:lnTo>
                    <a:pt x="1053" y="2921"/>
                  </a:lnTo>
                  <a:lnTo>
                    <a:pt x="1199" y="2957"/>
                  </a:lnTo>
                  <a:lnTo>
                    <a:pt x="1346" y="2985"/>
                  </a:lnTo>
                  <a:lnTo>
                    <a:pt x="1501" y="2994"/>
                  </a:lnTo>
                  <a:lnTo>
                    <a:pt x="1648" y="2985"/>
                  </a:lnTo>
                  <a:lnTo>
                    <a:pt x="1794" y="2957"/>
                  </a:lnTo>
                  <a:lnTo>
                    <a:pt x="1941" y="2921"/>
                  </a:lnTo>
                  <a:lnTo>
                    <a:pt x="2078" y="2875"/>
                  </a:lnTo>
                  <a:lnTo>
                    <a:pt x="2206" y="2811"/>
                  </a:lnTo>
                  <a:lnTo>
                    <a:pt x="2334" y="2738"/>
                  </a:lnTo>
                  <a:lnTo>
                    <a:pt x="2444" y="2646"/>
                  </a:lnTo>
                  <a:lnTo>
                    <a:pt x="2554" y="2554"/>
                  </a:lnTo>
                  <a:lnTo>
                    <a:pt x="2646" y="2445"/>
                  </a:lnTo>
                  <a:lnTo>
                    <a:pt x="2737" y="2335"/>
                  </a:lnTo>
                  <a:lnTo>
                    <a:pt x="2810" y="2207"/>
                  </a:lnTo>
                  <a:lnTo>
                    <a:pt x="2874" y="2078"/>
                  </a:lnTo>
                  <a:lnTo>
                    <a:pt x="2920" y="1941"/>
                  </a:lnTo>
                  <a:lnTo>
                    <a:pt x="2957" y="1795"/>
                  </a:lnTo>
                  <a:lnTo>
                    <a:pt x="2984" y="1648"/>
                  </a:lnTo>
                  <a:lnTo>
                    <a:pt x="2993" y="1493"/>
                  </a:lnTo>
                  <a:lnTo>
                    <a:pt x="2984" y="1346"/>
                  </a:lnTo>
                  <a:lnTo>
                    <a:pt x="2957" y="1191"/>
                  </a:lnTo>
                  <a:lnTo>
                    <a:pt x="2920" y="1053"/>
                  </a:lnTo>
                  <a:lnTo>
                    <a:pt x="2874" y="916"/>
                  </a:lnTo>
                  <a:lnTo>
                    <a:pt x="2810" y="788"/>
                  </a:lnTo>
                  <a:lnTo>
                    <a:pt x="2737" y="660"/>
                  </a:lnTo>
                  <a:lnTo>
                    <a:pt x="2646" y="550"/>
                  </a:lnTo>
                  <a:lnTo>
                    <a:pt x="2554" y="440"/>
                  </a:lnTo>
                  <a:lnTo>
                    <a:pt x="2444" y="339"/>
                  </a:lnTo>
                  <a:lnTo>
                    <a:pt x="2334" y="257"/>
                  </a:lnTo>
                  <a:lnTo>
                    <a:pt x="2206" y="184"/>
                  </a:lnTo>
                  <a:lnTo>
                    <a:pt x="2078" y="120"/>
                  </a:lnTo>
                  <a:lnTo>
                    <a:pt x="1941" y="74"/>
                  </a:lnTo>
                  <a:lnTo>
                    <a:pt x="1794" y="28"/>
                  </a:lnTo>
                  <a:lnTo>
                    <a:pt x="1648" y="10"/>
                  </a:lnTo>
                  <a:lnTo>
                    <a:pt x="150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3" name="Google Shape;703;p29"/>
          <p:cNvGrpSpPr/>
          <p:nvPr/>
        </p:nvGrpSpPr>
        <p:grpSpPr>
          <a:xfrm>
            <a:off x="7617624" y="1446737"/>
            <a:ext cx="899372" cy="448030"/>
            <a:chOff x="6984156" y="1621817"/>
            <a:chExt cx="752676" cy="374952"/>
          </a:xfrm>
        </p:grpSpPr>
        <p:sp>
          <p:nvSpPr>
            <p:cNvPr id="704" name="Google Shape;704;p29"/>
            <p:cNvSpPr/>
            <p:nvPr/>
          </p:nvSpPr>
          <p:spPr>
            <a:xfrm rot="-5400000">
              <a:off x="7173017" y="1432955"/>
              <a:ext cx="374952" cy="752676"/>
            </a:xfrm>
            <a:custGeom>
              <a:rect b="b" l="l" r="r" t="t"/>
              <a:pathLst>
                <a:path extrusionOk="0" h="31496" w="15690">
                  <a:moveTo>
                    <a:pt x="1" y="0"/>
                  </a:moveTo>
                  <a:lnTo>
                    <a:pt x="1" y="31496"/>
                  </a:lnTo>
                  <a:lnTo>
                    <a:pt x="15689" y="31496"/>
                  </a:lnTo>
                  <a:lnTo>
                    <a:pt x="15689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29"/>
            <p:cNvSpPr/>
            <p:nvPr/>
          </p:nvSpPr>
          <p:spPr>
            <a:xfrm rot="-5400000">
              <a:off x="7018269" y="1641521"/>
              <a:ext cx="326607" cy="335330"/>
            </a:xfrm>
            <a:custGeom>
              <a:rect b="b" l="l" r="r" t="t"/>
              <a:pathLst>
                <a:path extrusionOk="0" h="14032" w="13667">
                  <a:moveTo>
                    <a:pt x="1" y="0"/>
                  </a:moveTo>
                  <a:lnTo>
                    <a:pt x="1" y="14032"/>
                  </a:lnTo>
                  <a:lnTo>
                    <a:pt x="13666" y="14032"/>
                  </a:lnTo>
                  <a:lnTo>
                    <a:pt x="13666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29"/>
            <p:cNvSpPr/>
            <p:nvPr/>
          </p:nvSpPr>
          <p:spPr>
            <a:xfrm rot="-5400000">
              <a:off x="7237983" y="1865822"/>
              <a:ext cx="71549" cy="71334"/>
            </a:xfrm>
            <a:custGeom>
              <a:rect b="b" l="l" r="r" t="t"/>
              <a:pathLst>
                <a:path extrusionOk="0" h="2985" w="2994">
                  <a:moveTo>
                    <a:pt x="1502" y="1"/>
                  </a:moveTo>
                  <a:lnTo>
                    <a:pt x="1346" y="10"/>
                  </a:lnTo>
                  <a:lnTo>
                    <a:pt x="1200" y="28"/>
                  </a:lnTo>
                  <a:lnTo>
                    <a:pt x="1053" y="65"/>
                  </a:lnTo>
                  <a:lnTo>
                    <a:pt x="916" y="120"/>
                  </a:lnTo>
                  <a:lnTo>
                    <a:pt x="788" y="175"/>
                  </a:lnTo>
                  <a:lnTo>
                    <a:pt x="660" y="257"/>
                  </a:lnTo>
                  <a:lnTo>
                    <a:pt x="550" y="340"/>
                  </a:lnTo>
                  <a:lnTo>
                    <a:pt x="440" y="440"/>
                  </a:lnTo>
                  <a:lnTo>
                    <a:pt x="348" y="541"/>
                  </a:lnTo>
                  <a:lnTo>
                    <a:pt x="257" y="660"/>
                  </a:lnTo>
                  <a:lnTo>
                    <a:pt x="184" y="779"/>
                  </a:lnTo>
                  <a:lnTo>
                    <a:pt x="119" y="907"/>
                  </a:lnTo>
                  <a:lnTo>
                    <a:pt x="74" y="1044"/>
                  </a:lnTo>
                  <a:lnTo>
                    <a:pt x="37" y="1191"/>
                  </a:lnTo>
                  <a:lnTo>
                    <a:pt x="10" y="1337"/>
                  </a:lnTo>
                  <a:lnTo>
                    <a:pt x="1" y="1493"/>
                  </a:lnTo>
                  <a:lnTo>
                    <a:pt x="10" y="1649"/>
                  </a:lnTo>
                  <a:lnTo>
                    <a:pt x="37" y="1795"/>
                  </a:lnTo>
                  <a:lnTo>
                    <a:pt x="74" y="1932"/>
                  </a:lnTo>
                  <a:lnTo>
                    <a:pt x="119" y="2070"/>
                  </a:lnTo>
                  <a:lnTo>
                    <a:pt x="184" y="2207"/>
                  </a:lnTo>
                  <a:lnTo>
                    <a:pt x="257" y="2326"/>
                  </a:lnTo>
                  <a:lnTo>
                    <a:pt x="348" y="2445"/>
                  </a:lnTo>
                  <a:lnTo>
                    <a:pt x="440" y="2546"/>
                  </a:lnTo>
                  <a:lnTo>
                    <a:pt x="550" y="2646"/>
                  </a:lnTo>
                  <a:lnTo>
                    <a:pt x="660" y="2729"/>
                  </a:lnTo>
                  <a:lnTo>
                    <a:pt x="788" y="2802"/>
                  </a:lnTo>
                  <a:lnTo>
                    <a:pt x="916" y="2866"/>
                  </a:lnTo>
                  <a:lnTo>
                    <a:pt x="1053" y="2921"/>
                  </a:lnTo>
                  <a:lnTo>
                    <a:pt x="1200" y="2957"/>
                  </a:lnTo>
                  <a:lnTo>
                    <a:pt x="1346" y="2976"/>
                  </a:lnTo>
                  <a:lnTo>
                    <a:pt x="1502" y="2985"/>
                  </a:lnTo>
                  <a:lnTo>
                    <a:pt x="1648" y="2976"/>
                  </a:lnTo>
                  <a:lnTo>
                    <a:pt x="1795" y="2957"/>
                  </a:lnTo>
                  <a:lnTo>
                    <a:pt x="1941" y="2921"/>
                  </a:lnTo>
                  <a:lnTo>
                    <a:pt x="2078" y="2866"/>
                  </a:lnTo>
                  <a:lnTo>
                    <a:pt x="2206" y="2802"/>
                  </a:lnTo>
                  <a:lnTo>
                    <a:pt x="2335" y="2729"/>
                  </a:lnTo>
                  <a:lnTo>
                    <a:pt x="2444" y="2646"/>
                  </a:lnTo>
                  <a:lnTo>
                    <a:pt x="2554" y="2546"/>
                  </a:lnTo>
                  <a:lnTo>
                    <a:pt x="2655" y="2445"/>
                  </a:lnTo>
                  <a:lnTo>
                    <a:pt x="2737" y="2326"/>
                  </a:lnTo>
                  <a:lnTo>
                    <a:pt x="2810" y="2207"/>
                  </a:lnTo>
                  <a:lnTo>
                    <a:pt x="2875" y="2070"/>
                  </a:lnTo>
                  <a:lnTo>
                    <a:pt x="2920" y="1932"/>
                  </a:lnTo>
                  <a:lnTo>
                    <a:pt x="2957" y="1795"/>
                  </a:lnTo>
                  <a:lnTo>
                    <a:pt x="2984" y="1649"/>
                  </a:lnTo>
                  <a:lnTo>
                    <a:pt x="2994" y="1493"/>
                  </a:lnTo>
                  <a:lnTo>
                    <a:pt x="2984" y="1337"/>
                  </a:lnTo>
                  <a:lnTo>
                    <a:pt x="2957" y="1191"/>
                  </a:lnTo>
                  <a:lnTo>
                    <a:pt x="2920" y="1044"/>
                  </a:lnTo>
                  <a:lnTo>
                    <a:pt x="2875" y="907"/>
                  </a:lnTo>
                  <a:lnTo>
                    <a:pt x="2810" y="779"/>
                  </a:lnTo>
                  <a:lnTo>
                    <a:pt x="2737" y="660"/>
                  </a:lnTo>
                  <a:lnTo>
                    <a:pt x="2655" y="541"/>
                  </a:lnTo>
                  <a:lnTo>
                    <a:pt x="2554" y="440"/>
                  </a:lnTo>
                  <a:lnTo>
                    <a:pt x="2444" y="340"/>
                  </a:lnTo>
                  <a:lnTo>
                    <a:pt x="2335" y="257"/>
                  </a:lnTo>
                  <a:lnTo>
                    <a:pt x="2206" y="175"/>
                  </a:lnTo>
                  <a:lnTo>
                    <a:pt x="2078" y="120"/>
                  </a:lnTo>
                  <a:lnTo>
                    <a:pt x="1941" y="65"/>
                  </a:lnTo>
                  <a:lnTo>
                    <a:pt x="1795" y="28"/>
                  </a:lnTo>
                  <a:lnTo>
                    <a:pt x="1648" y="10"/>
                  </a:lnTo>
                  <a:lnTo>
                    <a:pt x="1502" y="1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29"/>
            <p:cNvSpPr/>
            <p:nvPr/>
          </p:nvSpPr>
          <p:spPr>
            <a:xfrm rot="-5400000">
              <a:off x="7041569" y="1865822"/>
              <a:ext cx="71549" cy="71334"/>
            </a:xfrm>
            <a:custGeom>
              <a:rect b="b" l="l" r="r" t="t"/>
              <a:pathLst>
                <a:path extrusionOk="0" h="2985" w="2994">
                  <a:moveTo>
                    <a:pt x="1502" y="1"/>
                  </a:moveTo>
                  <a:lnTo>
                    <a:pt x="1346" y="10"/>
                  </a:lnTo>
                  <a:lnTo>
                    <a:pt x="1200" y="28"/>
                  </a:lnTo>
                  <a:lnTo>
                    <a:pt x="1053" y="65"/>
                  </a:lnTo>
                  <a:lnTo>
                    <a:pt x="916" y="120"/>
                  </a:lnTo>
                  <a:lnTo>
                    <a:pt x="788" y="184"/>
                  </a:lnTo>
                  <a:lnTo>
                    <a:pt x="660" y="257"/>
                  </a:lnTo>
                  <a:lnTo>
                    <a:pt x="550" y="339"/>
                  </a:lnTo>
                  <a:lnTo>
                    <a:pt x="440" y="440"/>
                  </a:lnTo>
                  <a:lnTo>
                    <a:pt x="348" y="541"/>
                  </a:lnTo>
                  <a:lnTo>
                    <a:pt x="257" y="660"/>
                  </a:lnTo>
                  <a:lnTo>
                    <a:pt x="184" y="779"/>
                  </a:lnTo>
                  <a:lnTo>
                    <a:pt x="119" y="916"/>
                  </a:lnTo>
                  <a:lnTo>
                    <a:pt x="74" y="1053"/>
                  </a:lnTo>
                  <a:lnTo>
                    <a:pt x="37" y="1190"/>
                  </a:lnTo>
                  <a:lnTo>
                    <a:pt x="10" y="1337"/>
                  </a:lnTo>
                  <a:lnTo>
                    <a:pt x="1" y="1493"/>
                  </a:lnTo>
                  <a:lnTo>
                    <a:pt x="10" y="1648"/>
                  </a:lnTo>
                  <a:lnTo>
                    <a:pt x="37" y="1795"/>
                  </a:lnTo>
                  <a:lnTo>
                    <a:pt x="74" y="1941"/>
                  </a:lnTo>
                  <a:lnTo>
                    <a:pt x="119" y="2078"/>
                  </a:lnTo>
                  <a:lnTo>
                    <a:pt x="184" y="2206"/>
                  </a:lnTo>
                  <a:lnTo>
                    <a:pt x="257" y="2325"/>
                  </a:lnTo>
                  <a:lnTo>
                    <a:pt x="348" y="2444"/>
                  </a:lnTo>
                  <a:lnTo>
                    <a:pt x="440" y="2554"/>
                  </a:lnTo>
                  <a:lnTo>
                    <a:pt x="550" y="2646"/>
                  </a:lnTo>
                  <a:lnTo>
                    <a:pt x="660" y="2737"/>
                  </a:lnTo>
                  <a:lnTo>
                    <a:pt x="788" y="2811"/>
                  </a:lnTo>
                  <a:lnTo>
                    <a:pt x="916" y="2875"/>
                  </a:lnTo>
                  <a:lnTo>
                    <a:pt x="1053" y="2920"/>
                  </a:lnTo>
                  <a:lnTo>
                    <a:pt x="1200" y="2957"/>
                  </a:lnTo>
                  <a:lnTo>
                    <a:pt x="1346" y="2984"/>
                  </a:lnTo>
                  <a:lnTo>
                    <a:pt x="1648" y="2984"/>
                  </a:lnTo>
                  <a:lnTo>
                    <a:pt x="1795" y="2957"/>
                  </a:lnTo>
                  <a:lnTo>
                    <a:pt x="1941" y="2920"/>
                  </a:lnTo>
                  <a:lnTo>
                    <a:pt x="2078" y="2875"/>
                  </a:lnTo>
                  <a:lnTo>
                    <a:pt x="2206" y="2811"/>
                  </a:lnTo>
                  <a:lnTo>
                    <a:pt x="2335" y="2737"/>
                  </a:lnTo>
                  <a:lnTo>
                    <a:pt x="2444" y="2646"/>
                  </a:lnTo>
                  <a:lnTo>
                    <a:pt x="2554" y="2554"/>
                  </a:lnTo>
                  <a:lnTo>
                    <a:pt x="2655" y="2444"/>
                  </a:lnTo>
                  <a:lnTo>
                    <a:pt x="2737" y="2325"/>
                  </a:lnTo>
                  <a:lnTo>
                    <a:pt x="2810" y="2206"/>
                  </a:lnTo>
                  <a:lnTo>
                    <a:pt x="2875" y="2078"/>
                  </a:lnTo>
                  <a:lnTo>
                    <a:pt x="2920" y="1941"/>
                  </a:lnTo>
                  <a:lnTo>
                    <a:pt x="2957" y="1795"/>
                  </a:lnTo>
                  <a:lnTo>
                    <a:pt x="2984" y="1648"/>
                  </a:lnTo>
                  <a:lnTo>
                    <a:pt x="2994" y="1493"/>
                  </a:lnTo>
                  <a:lnTo>
                    <a:pt x="2984" y="1337"/>
                  </a:lnTo>
                  <a:lnTo>
                    <a:pt x="2957" y="1190"/>
                  </a:lnTo>
                  <a:lnTo>
                    <a:pt x="2920" y="1053"/>
                  </a:lnTo>
                  <a:lnTo>
                    <a:pt x="2875" y="916"/>
                  </a:lnTo>
                  <a:lnTo>
                    <a:pt x="2810" y="779"/>
                  </a:lnTo>
                  <a:lnTo>
                    <a:pt x="2737" y="660"/>
                  </a:lnTo>
                  <a:lnTo>
                    <a:pt x="2655" y="541"/>
                  </a:lnTo>
                  <a:lnTo>
                    <a:pt x="2554" y="440"/>
                  </a:lnTo>
                  <a:lnTo>
                    <a:pt x="2444" y="339"/>
                  </a:lnTo>
                  <a:lnTo>
                    <a:pt x="2335" y="257"/>
                  </a:lnTo>
                  <a:lnTo>
                    <a:pt x="2206" y="184"/>
                  </a:lnTo>
                  <a:lnTo>
                    <a:pt x="2078" y="120"/>
                  </a:lnTo>
                  <a:lnTo>
                    <a:pt x="1941" y="65"/>
                  </a:lnTo>
                  <a:lnTo>
                    <a:pt x="1795" y="28"/>
                  </a:lnTo>
                  <a:lnTo>
                    <a:pt x="1648" y="10"/>
                  </a:lnTo>
                  <a:lnTo>
                    <a:pt x="1502" y="1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29"/>
            <p:cNvSpPr/>
            <p:nvPr/>
          </p:nvSpPr>
          <p:spPr>
            <a:xfrm rot="-5400000">
              <a:off x="7139788" y="1778549"/>
              <a:ext cx="71549" cy="71334"/>
            </a:xfrm>
            <a:custGeom>
              <a:rect b="b" l="l" r="r" t="t"/>
              <a:pathLst>
                <a:path extrusionOk="0" h="2985" w="2994">
                  <a:moveTo>
                    <a:pt x="1502" y="0"/>
                  </a:moveTo>
                  <a:lnTo>
                    <a:pt x="1346" y="9"/>
                  </a:lnTo>
                  <a:lnTo>
                    <a:pt x="1200" y="28"/>
                  </a:lnTo>
                  <a:lnTo>
                    <a:pt x="1053" y="64"/>
                  </a:lnTo>
                  <a:lnTo>
                    <a:pt x="916" y="119"/>
                  </a:lnTo>
                  <a:lnTo>
                    <a:pt x="788" y="183"/>
                  </a:lnTo>
                  <a:lnTo>
                    <a:pt x="660" y="257"/>
                  </a:lnTo>
                  <a:lnTo>
                    <a:pt x="550" y="339"/>
                  </a:lnTo>
                  <a:lnTo>
                    <a:pt x="440" y="440"/>
                  </a:lnTo>
                  <a:lnTo>
                    <a:pt x="348" y="540"/>
                  </a:lnTo>
                  <a:lnTo>
                    <a:pt x="257" y="659"/>
                  </a:lnTo>
                  <a:lnTo>
                    <a:pt x="184" y="778"/>
                  </a:lnTo>
                  <a:lnTo>
                    <a:pt x="120" y="916"/>
                  </a:lnTo>
                  <a:lnTo>
                    <a:pt x="74" y="1053"/>
                  </a:lnTo>
                  <a:lnTo>
                    <a:pt x="37" y="1190"/>
                  </a:lnTo>
                  <a:lnTo>
                    <a:pt x="10" y="1337"/>
                  </a:lnTo>
                  <a:lnTo>
                    <a:pt x="1" y="1492"/>
                  </a:lnTo>
                  <a:lnTo>
                    <a:pt x="10" y="1648"/>
                  </a:lnTo>
                  <a:lnTo>
                    <a:pt x="37" y="1794"/>
                  </a:lnTo>
                  <a:lnTo>
                    <a:pt x="74" y="1941"/>
                  </a:lnTo>
                  <a:lnTo>
                    <a:pt x="120" y="2078"/>
                  </a:lnTo>
                  <a:lnTo>
                    <a:pt x="184" y="2206"/>
                  </a:lnTo>
                  <a:lnTo>
                    <a:pt x="257" y="2325"/>
                  </a:lnTo>
                  <a:lnTo>
                    <a:pt x="348" y="2444"/>
                  </a:lnTo>
                  <a:lnTo>
                    <a:pt x="440" y="2545"/>
                  </a:lnTo>
                  <a:lnTo>
                    <a:pt x="550" y="2645"/>
                  </a:lnTo>
                  <a:lnTo>
                    <a:pt x="660" y="2728"/>
                  </a:lnTo>
                  <a:lnTo>
                    <a:pt x="788" y="2810"/>
                  </a:lnTo>
                  <a:lnTo>
                    <a:pt x="916" y="2865"/>
                  </a:lnTo>
                  <a:lnTo>
                    <a:pt x="1053" y="2920"/>
                  </a:lnTo>
                  <a:lnTo>
                    <a:pt x="1200" y="2957"/>
                  </a:lnTo>
                  <a:lnTo>
                    <a:pt x="1346" y="2975"/>
                  </a:lnTo>
                  <a:lnTo>
                    <a:pt x="1502" y="2984"/>
                  </a:lnTo>
                  <a:lnTo>
                    <a:pt x="1648" y="2975"/>
                  </a:lnTo>
                  <a:lnTo>
                    <a:pt x="1795" y="2957"/>
                  </a:lnTo>
                  <a:lnTo>
                    <a:pt x="1941" y="2920"/>
                  </a:lnTo>
                  <a:lnTo>
                    <a:pt x="2078" y="2865"/>
                  </a:lnTo>
                  <a:lnTo>
                    <a:pt x="2206" y="2810"/>
                  </a:lnTo>
                  <a:lnTo>
                    <a:pt x="2335" y="2728"/>
                  </a:lnTo>
                  <a:lnTo>
                    <a:pt x="2444" y="2645"/>
                  </a:lnTo>
                  <a:lnTo>
                    <a:pt x="2554" y="2545"/>
                  </a:lnTo>
                  <a:lnTo>
                    <a:pt x="2655" y="2444"/>
                  </a:lnTo>
                  <a:lnTo>
                    <a:pt x="2737" y="2325"/>
                  </a:lnTo>
                  <a:lnTo>
                    <a:pt x="2811" y="2206"/>
                  </a:lnTo>
                  <a:lnTo>
                    <a:pt x="2875" y="2078"/>
                  </a:lnTo>
                  <a:lnTo>
                    <a:pt x="2920" y="1941"/>
                  </a:lnTo>
                  <a:lnTo>
                    <a:pt x="2957" y="1794"/>
                  </a:lnTo>
                  <a:lnTo>
                    <a:pt x="2984" y="1648"/>
                  </a:lnTo>
                  <a:lnTo>
                    <a:pt x="2994" y="1492"/>
                  </a:lnTo>
                  <a:lnTo>
                    <a:pt x="2984" y="1337"/>
                  </a:lnTo>
                  <a:lnTo>
                    <a:pt x="2957" y="1190"/>
                  </a:lnTo>
                  <a:lnTo>
                    <a:pt x="2920" y="1053"/>
                  </a:lnTo>
                  <a:lnTo>
                    <a:pt x="2875" y="916"/>
                  </a:lnTo>
                  <a:lnTo>
                    <a:pt x="2811" y="778"/>
                  </a:lnTo>
                  <a:lnTo>
                    <a:pt x="2737" y="659"/>
                  </a:lnTo>
                  <a:lnTo>
                    <a:pt x="2655" y="540"/>
                  </a:lnTo>
                  <a:lnTo>
                    <a:pt x="2554" y="440"/>
                  </a:lnTo>
                  <a:lnTo>
                    <a:pt x="2444" y="339"/>
                  </a:lnTo>
                  <a:lnTo>
                    <a:pt x="2335" y="257"/>
                  </a:lnTo>
                  <a:lnTo>
                    <a:pt x="2206" y="183"/>
                  </a:lnTo>
                  <a:lnTo>
                    <a:pt x="2078" y="119"/>
                  </a:lnTo>
                  <a:lnTo>
                    <a:pt x="1941" y="64"/>
                  </a:lnTo>
                  <a:lnTo>
                    <a:pt x="1795" y="28"/>
                  </a:lnTo>
                  <a:lnTo>
                    <a:pt x="1648" y="9"/>
                  </a:lnTo>
                  <a:lnTo>
                    <a:pt x="1502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29"/>
            <p:cNvSpPr/>
            <p:nvPr/>
          </p:nvSpPr>
          <p:spPr>
            <a:xfrm rot="-5400000">
              <a:off x="7238090" y="1690283"/>
              <a:ext cx="71334" cy="71334"/>
            </a:xfrm>
            <a:custGeom>
              <a:rect b="b" l="l" r="r" t="t"/>
              <a:pathLst>
                <a:path extrusionOk="0" h="2985" w="2985">
                  <a:moveTo>
                    <a:pt x="1492" y="1"/>
                  </a:moveTo>
                  <a:lnTo>
                    <a:pt x="1337" y="10"/>
                  </a:lnTo>
                  <a:lnTo>
                    <a:pt x="1190" y="28"/>
                  </a:lnTo>
                  <a:lnTo>
                    <a:pt x="1053" y="65"/>
                  </a:lnTo>
                  <a:lnTo>
                    <a:pt x="916" y="120"/>
                  </a:lnTo>
                  <a:lnTo>
                    <a:pt x="778" y="175"/>
                  </a:lnTo>
                  <a:lnTo>
                    <a:pt x="659" y="257"/>
                  </a:lnTo>
                  <a:lnTo>
                    <a:pt x="540" y="340"/>
                  </a:lnTo>
                  <a:lnTo>
                    <a:pt x="440" y="440"/>
                  </a:lnTo>
                  <a:lnTo>
                    <a:pt x="339" y="541"/>
                  </a:lnTo>
                  <a:lnTo>
                    <a:pt x="257" y="660"/>
                  </a:lnTo>
                  <a:lnTo>
                    <a:pt x="183" y="779"/>
                  </a:lnTo>
                  <a:lnTo>
                    <a:pt x="119" y="907"/>
                  </a:lnTo>
                  <a:lnTo>
                    <a:pt x="64" y="1044"/>
                  </a:lnTo>
                  <a:lnTo>
                    <a:pt x="28" y="1191"/>
                  </a:lnTo>
                  <a:lnTo>
                    <a:pt x="10" y="1337"/>
                  </a:lnTo>
                  <a:lnTo>
                    <a:pt x="0" y="1493"/>
                  </a:lnTo>
                  <a:lnTo>
                    <a:pt x="10" y="1649"/>
                  </a:lnTo>
                  <a:lnTo>
                    <a:pt x="28" y="1795"/>
                  </a:lnTo>
                  <a:lnTo>
                    <a:pt x="64" y="1932"/>
                  </a:lnTo>
                  <a:lnTo>
                    <a:pt x="119" y="2070"/>
                  </a:lnTo>
                  <a:lnTo>
                    <a:pt x="183" y="2207"/>
                  </a:lnTo>
                  <a:lnTo>
                    <a:pt x="257" y="2326"/>
                  </a:lnTo>
                  <a:lnTo>
                    <a:pt x="339" y="2445"/>
                  </a:lnTo>
                  <a:lnTo>
                    <a:pt x="440" y="2546"/>
                  </a:lnTo>
                  <a:lnTo>
                    <a:pt x="540" y="2646"/>
                  </a:lnTo>
                  <a:lnTo>
                    <a:pt x="659" y="2729"/>
                  </a:lnTo>
                  <a:lnTo>
                    <a:pt x="778" y="2802"/>
                  </a:lnTo>
                  <a:lnTo>
                    <a:pt x="916" y="2866"/>
                  </a:lnTo>
                  <a:lnTo>
                    <a:pt x="1053" y="2921"/>
                  </a:lnTo>
                  <a:lnTo>
                    <a:pt x="1190" y="2957"/>
                  </a:lnTo>
                  <a:lnTo>
                    <a:pt x="1337" y="2976"/>
                  </a:lnTo>
                  <a:lnTo>
                    <a:pt x="1492" y="2985"/>
                  </a:lnTo>
                  <a:lnTo>
                    <a:pt x="1648" y="2976"/>
                  </a:lnTo>
                  <a:lnTo>
                    <a:pt x="1794" y="2957"/>
                  </a:lnTo>
                  <a:lnTo>
                    <a:pt x="1941" y="2921"/>
                  </a:lnTo>
                  <a:lnTo>
                    <a:pt x="2078" y="2866"/>
                  </a:lnTo>
                  <a:lnTo>
                    <a:pt x="2206" y="2802"/>
                  </a:lnTo>
                  <a:lnTo>
                    <a:pt x="2325" y="2729"/>
                  </a:lnTo>
                  <a:lnTo>
                    <a:pt x="2444" y="2646"/>
                  </a:lnTo>
                  <a:lnTo>
                    <a:pt x="2554" y="2546"/>
                  </a:lnTo>
                  <a:lnTo>
                    <a:pt x="2646" y="2445"/>
                  </a:lnTo>
                  <a:lnTo>
                    <a:pt x="2728" y="2326"/>
                  </a:lnTo>
                  <a:lnTo>
                    <a:pt x="2810" y="2207"/>
                  </a:lnTo>
                  <a:lnTo>
                    <a:pt x="2874" y="2070"/>
                  </a:lnTo>
                  <a:lnTo>
                    <a:pt x="2920" y="1932"/>
                  </a:lnTo>
                  <a:lnTo>
                    <a:pt x="2957" y="1795"/>
                  </a:lnTo>
                  <a:lnTo>
                    <a:pt x="2984" y="1649"/>
                  </a:lnTo>
                  <a:lnTo>
                    <a:pt x="2984" y="1493"/>
                  </a:lnTo>
                  <a:lnTo>
                    <a:pt x="2984" y="1337"/>
                  </a:lnTo>
                  <a:lnTo>
                    <a:pt x="2957" y="1191"/>
                  </a:lnTo>
                  <a:lnTo>
                    <a:pt x="2920" y="1044"/>
                  </a:lnTo>
                  <a:lnTo>
                    <a:pt x="2874" y="907"/>
                  </a:lnTo>
                  <a:lnTo>
                    <a:pt x="2810" y="779"/>
                  </a:lnTo>
                  <a:lnTo>
                    <a:pt x="2728" y="660"/>
                  </a:lnTo>
                  <a:lnTo>
                    <a:pt x="2646" y="541"/>
                  </a:lnTo>
                  <a:lnTo>
                    <a:pt x="2554" y="440"/>
                  </a:lnTo>
                  <a:lnTo>
                    <a:pt x="2444" y="340"/>
                  </a:lnTo>
                  <a:lnTo>
                    <a:pt x="2325" y="257"/>
                  </a:lnTo>
                  <a:lnTo>
                    <a:pt x="2206" y="175"/>
                  </a:lnTo>
                  <a:lnTo>
                    <a:pt x="2078" y="120"/>
                  </a:lnTo>
                  <a:lnTo>
                    <a:pt x="1941" y="65"/>
                  </a:lnTo>
                  <a:lnTo>
                    <a:pt x="1794" y="28"/>
                  </a:lnTo>
                  <a:lnTo>
                    <a:pt x="1648" y="10"/>
                  </a:lnTo>
                  <a:lnTo>
                    <a:pt x="1492" y="1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29"/>
            <p:cNvSpPr/>
            <p:nvPr/>
          </p:nvSpPr>
          <p:spPr>
            <a:xfrm rot="-5400000">
              <a:off x="7041677" y="1690283"/>
              <a:ext cx="71334" cy="71334"/>
            </a:xfrm>
            <a:custGeom>
              <a:rect b="b" l="l" r="r" t="t"/>
              <a:pathLst>
                <a:path extrusionOk="0" h="2985" w="2985">
                  <a:moveTo>
                    <a:pt x="1492" y="1"/>
                  </a:moveTo>
                  <a:lnTo>
                    <a:pt x="1337" y="10"/>
                  </a:lnTo>
                  <a:lnTo>
                    <a:pt x="1190" y="28"/>
                  </a:lnTo>
                  <a:lnTo>
                    <a:pt x="1053" y="65"/>
                  </a:lnTo>
                  <a:lnTo>
                    <a:pt x="916" y="120"/>
                  </a:lnTo>
                  <a:lnTo>
                    <a:pt x="778" y="184"/>
                  </a:lnTo>
                  <a:lnTo>
                    <a:pt x="659" y="257"/>
                  </a:lnTo>
                  <a:lnTo>
                    <a:pt x="540" y="339"/>
                  </a:lnTo>
                  <a:lnTo>
                    <a:pt x="440" y="440"/>
                  </a:lnTo>
                  <a:lnTo>
                    <a:pt x="339" y="541"/>
                  </a:lnTo>
                  <a:lnTo>
                    <a:pt x="257" y="660"/>
                  </a:lnTo>
                  <a:lnTo>
                    <a:pt x="183" y="779"/>
                  </a:lnTo>
                  <a:lnTo>
                    <a:pt x="119" y="916"/>
                  </a:lnTo>
                  <a:lnTo>
                    <a:pt x="64" y="1053"/>
                  </a:lnTo>
                  <a:lnTo>
                    <a:pt x="28" y="1190"/>
                  </a:lnTo>
                  <a:lnTo>
                    <a:pt x="10" y="1337"/>
                  </a:lnTo>
                  <a:lnTo>
                    <a:pt x="0" y="1493"/>
                  </a:lnTo>
                  <a:lnTo>
                    <a:pt x="10" y="1648"/>
                  </a:lnTo>
                  <a:lnTo>
                    <a:pt x="28" y="1795"/>
                  </a:lnTo>
                  <a:lnTo>
                    <a:pt x="64" y="1941"/>
                  </a:lnTo>
                  <a:lnTo>
                    <a:pt x="119" y="2078"/>
                  </a:lnTo>
                  <a:lnTo>
                    <a:pt x="183" y="2206"/>
                  </a:lnTo>
                  <a:lnTo>
                    <a:pt x="257" y="2325"/>
                  </a:lnTo>
                  <a:lnTo>
                    <a:pt x="339" y="2444"/>
                  </a:lnTo>
                  <a:lnTo>
                    <a:pt x="440" y="2554"/>
                  </a:lnTo>
                  <a:lnTo>
                    <a:pt x="540" y="2646"/>
                  </a:lnTo>
                  <a:lnTo>
                    <a:pt x="659" y="2737"/>
                  </a:lnTo>
                  <a:lnTo>
                    <a:pt x="778" y="2811"/>
                  </a:lnTo>
                  <a:lnTo>
                    <a:pt x="916" y="2875"/>
                  </a:lnTo>
                  <a:lnTo>
                    <a:pt x="1053" y="2920"/>
                  </a:lnTo>
                  <a:lnTo>
                    <a:pt x="1190" y="2957"/>
                  </a:lnTo>
                  <a:lnTo>
                    <a:pt x="1337" y="2984"/>
                  </a:lnTo>
                  <a:lnTo>
                    <a:pt x="1648" y="2984"/>
                  </a:lnTo>
                  <a:lnTo>
                    <a:pt x="1794" y="2957"/>
                  </a:lnTo>
                  <a:lnTo>
                    <a:pt x="1941" y="2920"/>
                  </a:lnTo>
                  <a:lnTo>
                    <a:pt x="2078" y="2875"/>
                  </a:lnTo>
                  <a:lnTo>
                    <a:pt x="2206" y="2811"/>
                  </a:lnTo>
                  <a:lnTo>
                    <a:pt x="2325" y="2737"/>
                  </a:lnTo>
                  <a:lnTo>
                    <a:pt x="2444" y="2646"/>
                  </a:lnTo>
                  <a:lnTo>
                    <a:pt x="2554" y="2554"/>
                  </a:lnTo>
                  <a:lnTo>
                    <a:pt x="2646" y="2444"/>
                  </a:lnTo>
                  <a:lnTo>
                    <a:pt x="2728" y="2325"/>
                  </a:lnTo>
                  <a:lnTo>
                    <a:pt x="2810" y="2206"/>
                  </a:lnTo>
                  <a:lnTo>
                    <a:pt x="2874" y="2078"/>
                  </a:lnTo>
                  <a:lnTo>
                    <a:pt x="2920" y="1941"/>
                  </a:lnTo>
                  <a:lnTo>
                    <a:pt x="2957" y="1795"/>
                  </a:lnTo>
                  <a:lnTo>
                    <a:pt x="2984" y="1648"/>
                  </a:lnTo>
                  <a:lnTo>
                    <a:pt x="2984" y="1493"/>
                  </a:lnTo>
                  <a:lnTo>
                    <a:pt x="2984" y="1337"/>
                  </a:lnTo>
                  <a:lnTo>
                    <a:pt x="2957" y="1190"/>
                  </a:lnTo>
                  <a:lnTo>
                    <a:pt x="2920" y="1053"/>
                  </a:lnTo>
                  <a:lnTo>
                    <a:pt x="2874" y="916"/>
                  </a:lnTo>
                  <a:lnTo>
                    <a:pt x="2810" y="779"/>
                  </a:lnTo>
                  <a:lnTo>
                    <a:pt x="2728" y="660"/>
                  </a:lnTo>
                  <a:lnTo>
                    <a:pt x="2646" y="541"/>
                  </a:lnTo>
                  <a:lnTo>
                    <a:pt x="2554" y="440"/>
                  </a:lnTo>
                  <a:lnTo>
                    <a:pt x="2444" y="339"/>
                  </a:lnTo>
                  <a:lnTo>
                    <a:pt x="2325" y="257"/>
                  </a:lnTo>
                  <a:lnTo>
                    <a:pt x="2206" y="184"/>
                  </a:lnTo>
                  <a:lnTo>
                    <a:pt x="2078" y="120"/>
                  </a:lnTo>
                  <a:lnTo>
                    <a:pt x="1941" y="65"/>
                  </a:lnTo>
                  <a:lnTo>
                    <a:pt x="1794" y="28"/>
                  </a:lnTo>
                  <a:lnTo>
                    <a:pt x="1648" y="10"/>
                  </a:lnTo>
                  <a:lnTo>
                    <a:pt x="1492" y="1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29"/>
            <p:cNvSpPr/>
            <p:nvPr/>
          </p:nvSpPr>
          <p:spPr>
            <a:xfrm rot="-5400000">
              <a:off x="7381141" y="1641509"/>
              <a:ext cx="326607" cy="335354"/>
            </a:xfrm>
            <a:custGeom>
              <a:rect b="b" l="l" r="r" t="t"/>
              <a:pathLst>
                <a:path extrusionOk="0" h="14033" w="13667">
                  <a:moveTo>
                    <a:pt x="1" y="1"/>
                  </a:moveTo>
                  <a:lnTo>
                    <a:pt x="1" y="14033"/>
                  </a:lnTo>
                  <a:lnTo>
                    <a:pt x="13666" y="14033"/>
                  </a:lnTo>
                  <a:lnTo>
                    <a:pt x="13666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29"/>
            <p:cNvSpPr/>
            <p:nvPr/>
          </p:nvSpPr>
          <p:spPr>
            <a:xfrm rot="-5400000">
              <a:off x="7411001" y="1687117"/>
              <a:ext cx="71549" cy="71334"/>
            </a:xfrm>
            <a:custGeom>
              <a:rect b="b" l="l" r="r" t="t"/>
              <a:pathLst>
                <a:path extrusionOk="0" h="2985" w="2994">
                  <a:moveTo>
                    <a:pt x="1493" y="1"/>
                  </a:moveTo>
                  <a:lnTo>
                    <a:pt x="1346" y="10"/>
                  </a:lnTo>
                  <a:lnTo>
                    <a:pt x="1200" y="28"/>
                  </a:lnTo>
                  <a:lnTo>
                    <a:pt x="1053" y="65"/>
                  </a:lnTo>
                  <a:lnTo>
                    <a:pt x="916" y="120"/>
                  </a:lnTo>
                  <a:lnTo>
                    <a:pt x="788" y="184"/>
                  </a:lnTo>
                  <a:lnTo>
                    <a:pt x="660" y="257"/>
                  </a:lnTo>
                  <a:lnTo>
                    <a:pt x="550" y="340"/>
                  </a:lnTo>
                  <a:lnTo>
                    <a:pt x="440" y="440"/>
                  </a:lnTo>
                  <a:lnTo>
                    <a:pt x="348" y="541"/>
                  </a:lnTo>
                  <a:lnTo>
                    <a:pt x="257" y="660"/>
                  </a:lnTo>
                  <a:lnTo>
                    <a:pt x="184" y="779"/>
                  </a:lnTo>
                  <a:lnTo>
                    <a:pt x="120" y="916"/>
                  </a:lnTo>
                  <a:lnTo>
                    <a:pt x="74" y="1054"/>
                  </a:lnTo>
                  <a:lnTo>
                    <a:pt x="37" y="1191"/>
                  </a:lnTo>
                  <a:lnTo>
                    <a:pt x="10" y="1337"/>
                  </a:lnTo>
                  <a:lnTo>
                    <a:pt x="1" y="1493"/>
                  </a:lnTo>
                  <a:lnTo>
                    <a:pt x="10" y="1649"/>
                  </a:lnTo>
                  <a:lnTo>
                    <a:pt x="37" y="1795"/>
                  </a:lnTo>
                  <a:lnTo>
                    <a:pt x="74" y="1941"/>
                  </a:lnTo>
                  <a:lnTo>
                    <a:pt x="120" y="2079"/>
                  </a:lnTo>
                  <a:lnTo>
                    <a:pt x="184" y="2207"/>
                  </a:lnTo>
                  <a:lnTo>
                    <a:pt x="257" y="2326"/>
                  </a:lnTo>
                  <a:lnTo>
                    <a:pt x="348" y="2445"/>
                  </a:lnTo>
                  <a:lnTo>
                    <a:pt x="440" y="2555"/>
                  </a:lnTo>
                  <a:lnTo>
                    <a:pt x="550" y="2646"/>
                  </a:lnTo>
                  <a:lnTo>
                    <a:pt x="660" y="2729"/>
                  </a:lnTo>
                  <a:lnTo>
                    <a:pt x="788" y="2811"/>
                  </a:lnTo>
                  <a:lnTo>
                    <a:pt x="916" y="2875"/>
                  </a:lnTo>
                  <a:lnTo>
                    <a:pt x="1053" y="2921"/>
                  </a:lnTo>
                  <a:lnTo>
                    <a:pt x="1200" y="2957"/>
                  </a:lnTo>
                  <a:lnTo>
                    <a:pt x="1346" y="2985"/>
                  </a:lnTo>
                  <a:lnTo>
                    <a:pt x="1648" y="2985"/>
                  </a:lnTo>
                  <a:lnTo>
                    <a:pt x="1795" y="2957"/>
                  </a:lnTo>
                  <a:lnTo>
                    <a:pt x="1941" y="2921"/>
                  </a:lnTo>
                  <a:lnTo>
                    <a:pt x="2078" y="2875"/>
                  </a:lnTo>
                  <a:lnTo>
                    <a:pt x="2206" y="2811"/>
                  </a:lnTo>
                  <a:lnTo>
                    <a:pt x="2335" y="2729"/>
                  </a:lnTo>
                  <a:lnTo>
                    <a:pt x="2444" y="2646"/>
                  </a:lnTo>
                  <a:lnTo>
                    <a:pt x="2554" y="2555"/>
                  </a:lnTo>
                  <a:lnTo>
                    <a:pt x="2646" y="2445"/>
                  </a:lnTo>
                  <a:lnTo>
                    <a:pt x="2737" y="2326"/>
                  </a:lnTo>
                  <a:lnTo>
                    <a:pt x="2811" y="2207"/>
                  </a:lnTo>
                  <a:lnTo>
                    <a:pt x="2875" y="2079"/>
                  </a:lnTo>
                  <a:lnTo>
                    <a:pt x="2920" y="1941"/>
                  </a:lnTo>
                  <a:lnTo>
                    <a:pt x="2957" y="1795"/>
                  </a:lnTo>
                  <a:lnTo>
                    <a:pt x="2984" y="1649"/>
                  </a:lnTo>
                  <a:lnTo>
                    <a:pt x="2994" y="1493"/>
                  </a:lnTo>
                  <a:lnTo>
                    <a:pt x="2984" y="1337"/>
                  </a:lnTo>
                  <a:lnTo>
                    <a:pt x="2957" y="1191"/>
                  </a:lnTo>
                  <a:lnTo>
                    <a:pt x="2920" y="1054"/>
                  </a:lnTo>
                  <a:lnTo>
                    <a:pt x="2875" y="916"/>
                  </a:lnTo>
                  <a:lnTo>
                    <a:pt x="2811" y="779"/>
                  </a:lnTo>
                  <a:lnTo>
                    <a:pt x="2737" y="660"/>
                  </a:lnTo>
                  <a:lnTo>
                    <a:pt x="2646" y="541"/>
                  </a:lnTo>
                  <a:lnTo>
                    <a:pt x="2554" y="440"/>
                  </a:lnTo>
                  <a:lnTo>
                    <a:pt x="2444" y="340"/>
                  </a:lnTo>
                  <a:lnTo>
                    <a:pt x="2335" y="257"/>
                  </a:lnTo>
                  <a:lnTo>
                    <a:pt x="2206" y="184"/>
                  </a:lnTo>
                  <a:lnTo>
                    <a:pt x="2078" y="120"/>
                  </a:lnTo>
                  <a:lnTo>
                    <a:pt x="1941" y="65"/>
                  </a:lnTo>
                  <a:lnTo>
                    <a:pt x="1795" y="28"/>
                  </a:lnTo>
                  <a:lnTo>
                    <a:pt x="1648" y="10"/>
                  </a:lnTo>
                  <a:lnTo>
                    <a:pt x="1493" y="1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29"/>
            <p:cNvSpPr/>
            <p:nvPr/>
          </p:nvSpPr>
          <p:spPr>
            <a:xfrm rot="-5400000">
              <a:off x="7613448" y="1862656"/>
              <a:ext cx="71334" cy="71334"/>
            </a:xfrm>
            <a:custGeom>
              <a:rect b="b" l="l" r="r" t="t"/>
              <a:pathLst>
                <a:path extrusionOk="0" h="2985" w="2985">
                  <a:moveTo>
                    <a:pt x="1493" y="1"/>
                  </a:moveTo>
                  <a:lnTo>
                    <a:pt x="1337" y="10"/>
                  </a:lnTo>
                  <a:lnTo>
                    <a:pt x="1191" y="28"/>
                  </a:lnTo>
                  <a:lnTo>
                    <a:pt x="1044" y="65"/>
                  </a:lnTo>
                  <a:lnTo>
                    <a:pt x="907" y="120"/>
                  </a:lnTo>
                  <a:lnTo>
                    <a:pt x="779" y="184"/>
                  </a:lnTo>
                  <a:lnTo>
                    <a:pt x="660" y="257"/>
                  </a:lnTo>
                  <a:lnTo>
                    <a:pt x="541" y="339"/>
                  </a:lnTo>
                  <a:lnTo>
                    <a:pt x="440" y="440"/>
                  </a:lnTo>
                  <a:lnTo>
                    <a:pt x="339" y="541"/>
                  </a:lnTo>
                  <a:lnTo>
                    <a:pt x="257" y="660"/>
                  </a:lnTo>
                  <a:lnTo>
                    <a:pt x="175" y="779"/>
                  </a:lnTo>
                  <a:lnTo>
                    <a:pt x="120" y="916"/>
                  </a:lnTo>
                  <a:lnTo>
                    <a:pt x="65" y="1053"/>
                  </a:lnTo>
                  <a:lnTo>
                    <a:pt x="28" y="1190"/>
                  </a:lnTo>
                  <a:lnTo>
                    <a:pt x="10" y="1337"/>
                  </a:lnTo>
                  <a:lnTo>
                    <a:pt x="1" y="1492"/>
                  </a:lnTo>
                  <a:lnTo>
                    <a:pt x="10" y="1648"/>
                  </a:lnTo>
                  <a:lnTo>
                    <a:pt x="28" y="1795"/>
                  </a:lnTo>
                  <a:lnTo>
                    <a:pt x="65" y="1941"/>
                  </a:lnTo>
                  <a:lnTo>
                    <a:pt x="120" y="2078"/>
                  </a:lnTo>
                  <a:lnTo>
                    <a:pt x="175" y="2206"/>
                  </a:lnTo>
                  <a:lnTo>
                    <a:pt x="257" y="2325"/>
                  </a:lnTo>
                  <a:lnTo>
                    <a:pt x="339" y="2444"/>
                  </a:lnTo>
                  <a:lnTo>
                    <a:pt x="440" y="2554"/>
                  </a:lnTo>
                  <a:lnTo>
                    <a:pt x="541" y="2646"/>
                  </a:lnTo>
                  <a:lnTo>
                    <a:pt x="660" y="2728"/>
                  </a:lnTo>
                  <a:lnTo>
                    <a:pt x="779" y="2810"/>
                  </a:lnTo>
                  <a:lnTo>
                    <a:pt x="907" y="2865"/>
                  </a:lnTo>
                  <a:lnTo>
                    <a:pt x="1044" y="2920"/>
                  </a:lnTo>
                  <a:lnTo>
                    <a:pt x="1191" y="2957"/>
                  </a:lnTo>
                  <a:lnTo>
                    <a:pt x="1337" y="2975"/>
                  </a:lnTo>
                  <a:lnTo>
                    <a:pt x="1493" y="2984"/>
                  </a:lnTo>
                  <a:lnTo>
                    <a:pt x="1648" y="2975"/>
                  </a:lnTo>
                  <a:lnTo>
                    <a:pt x="1795" y="2957"/>
                  </a:lnTo>
                  <a:lnTo>
                    <a:pt x="1932" y="2920"/>
                  </a:lnTo>
                  <a:lnTo>
                    <a:pt x="2069" y="2865"/>
                  </a:lnTo>
                  <a:lnTo>
                    <a:pt x="2207" y="2810"/>
                  </a:lnTo>
                  <a:lnTo>
                    <a:pt x="2326" y="2728"/>
                  </a:lnTo>
                  <a:lnTo>
                    <a:pt x="2445" y="2646"/>
                  </a:lnTo>
                  <a:lnTo>
                    <a:pt x="2545" y="2554"/>
                  </a:lnTo>
                  <a:lnTo>
                    <a:pt x="2646" y="2444"/>
                  </a:lnTo>
                  <a:lnTo>
                    <a:pt x="2728" y="2325"/>
                  </a:lnTo>
                  <a:lnTo>
                    <a:pt x="2802" y="2206"/>
                  </a:lnTo>
                  <a:lnTo>
                    <a:pt x="2866" y="2078"/>
                  </a:lnTo>
                  <a:lnTo>
                    <a:pt x="2921" y="1941"/>
                  </a:lnTo>
                  <a:lnTo>
                    <a:pt x="2957" y="1795"/>
                  </a:lnTo>
                  <a:lnTo>
                    <a:pt x="2976" y="1648"/>
                  </a:lnTo>
                  <a:lnTo>
                    <a:pt x="2985" y="1492"/>
                  </a:lnTo>
                  <a:lnTo>
                    <a:pt x="2976" y="1337"/>
                  </a:lnTo>
                  <a:lnTo>
                    <a:pt x="2957" y="1190"/>
                  </a:lnTo>
                  <a:lnTo>
                    <a:pt x="2921" y="1053"/>
                  </a:lnTo>
                  <a:lnTo>
                    <a:pt x="2866" y="916"/>
                  </a:lnTo>
                  <a:lnTo>
                    <a:pt x="2802" y="779"/>
                  </a:lnTo>
                  <a:lnTo>
                    <a:pt x="2728" y="660"/>
                  </a:lnTo>
                  <a:lnTo>
                    <a:pt x="2646" y="541"/>
                  </a:lnTo>
                  <a:lnTo>
                    <a:pt x="2545" y="440"/>
                  </a:lnTo>
                  <a:lnTo>
                    <a:pt x="2445" y="339"/>
                  </a:lnTo>
                  <a:lnTo>
                    <a:pt x="2326" y="257"/>
                  </a:lnTo>
                  <a:lnTo>
                    <a:pt x="2207" y="184"/>
                  </a:lnTo>
                  <a:lnTo>
                    <a:pt x="2069" y="120"/>
                  </a:lnTo>
                  <a:lnTo>
                    <a:pt x="1932" y="65"/>
                  </a:lnTo>
                  <a:lnTo>
                    <a:pt x="1795" y="28"/>
                  </a:lnTo>
                  <a:lnTo>
                    <a:pt x="1648" y="10"/>
                  </a:lnTo>
                  <a:lnTo>
                    <a:pt x="1493" y="1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29"/>
            <p:cNvSpPr/>
            <p:nvPr/>
          </p:nvSpPr>
          <p:spPr>
            <a:xfrm rot="-5400000">
              <a:off x="7508789" y="1769587"/>
              <a:ext cx="71549" cy="71334"/>
            </a:xfrm>
            <a:custGeom>
              <a:rect b="b" l="l" r="r" t="t"/>
              <a:pathLst>
                <a:path extrusionOk="0" h="2985" w="2994">
                  <a:moveTo>
                    <a:pt x="1346" y="0"/>
                  </a:moveTo>
                  <a:lnTo>
                    <a:pt x="1191" y="28"/>
                  </a:lnTo>
                  <a:lnTo>
                    <a:pt x="1053" y="64"/>
                  </a:lnTo>
                  <a:lnTo>
                    <a:pt x="916" y="110"/>
                  </a:lnTo>
                  <a:lnTo>
                    <a:pt x="788" y="174"/>
                  </a:lnTo>
                  <a:lnTo>
                    <a:pt x="660" y="248"/>
                  </a:lnTo>
                  <a:lnTo>
                    <a:pt x="550" y="339"/>
                  </a:lnTo>
                  <a:lnTo>
                    <a:pt x="440" y="431"/>
                  </a:lnTo>
                  <a:lnTo>
                    <a:pt x="340" y="540"/>
                  </a:lnTo>
                  <a:lnTo>
                    <a:pt x="257" y="650"/>
                  </a:lnTo>
                  <a:lnTo>
                    <a:pt x="184" y="778"/>
                  </a:lnTo>
                  <a:lnTo>
                    <a:pt x="120" y="907"/>
                  </a:lnTo>
                  <a:lnTo>
                    <a:pt x="74" y="1044"/>
                  </a:lnTo>
                  <a:lnTo>
                    <a:pt x="28" y="1190"/>
                  </a:lnTo>
                  <a:lnTo>
                    <a:pt x="10" y="1337"/>
                  </a:lnTo>
                  <a:lnTo>
                    <a:pt x="1" y="1492"/>
                  </a:lnTo>
                  <a:lnTo>
                    <a:pt x="10" y="1639"/>
                  </a:lnTo>
                  <a:lnTo>
                    <a:pt x="28" y="1794"/>
                  </a:lnTo>
                  <a:lnTo>
                    <a:pt x="74" y="1932"/>
                  </a:lnTo>
                  <a:lnTo>
                    <a:pt x="120" y="2069"/>
                  </a:lnTo>
                  <a:lnTo>
                    <a:pt x="184" y="2206"/>
                  </a:lnTo>
                  <a:lnTo>
                    <a:pt x="257" y="2325"/>
                  </a:lnTo>
                  <a:lnTo>
                    <a:pt x="340" y="2444"/>
                  </a:lnTo>
                  <a:lnTo>
                    <a:pt x="440" y="2545"/>
                  </a:lnTo>
                  <a:lnTo>
                    <a:pt x="550" y="2646"/>
                  </a:lnTo>
                  <a:lnTo>
                    <a:pt x="660" y="2728"/>
                  </a:lnTo>
                  <a:lnTo>
                    <a:pt x="788" y="2801"/>
                  </a:lnTo>
                  <a:lnTo>
                    <a:pt x="916" y="2865"/>
                  </a:lnTo>
                  <a:lnTo>
                    <a:pt x="1053" y="2920"/>
                  </a:lnTo>
                  <a:lnTo>
                    <a:pt x="1191" y="2957"/>
                  </a:lnTo>
                  <a:lnTo>
                    <a:pt x="1346" y="2975"/>
                  </a:lnTo>
                  <a:lnTo>
                    <a:pt x="1493" y="2984"/>
                  </a:lnTo>
                  <a:lnTo>
                    <a:pt x="1648" y="2975"/>
                  </a:lnTo>
                  <a:lnTo>
                    <a:pt x="1795" y="2957"/>
                  </a:lnTo>
                  <a:lnTo>
                    <a:pt x="1941" y="2920"/>
                  </a:lnTo>
                  <a:lnTo>
                    <a:pt x="2079" y="2865"/>
                  </a:lnTo>
                  <a:lnTo>
                    <a:pt x="2207" y="2801"/>
                  </a:lnTo>
                  <a:lnTo>
                    <a:pt x="2335" y="2728"/>
                  </a:lnTo>
                  <a:lnTo>
                    <a:pt x="2445" y="2646"/>
                  </a:lnTo>
                  <a:lnTo>
                    <a:pt x="2555" y="2545"/>
                  </a:lnTo>
                  <a:lnTo>
                    <a:pt x="2646" y="2444"/>
                  </a:lnTo>
                  <a:lnTo>
                    <a:pt x="2738" y="2325"/>
                  </a:lnTo>
                  <a:lnTo>
                    <a:pt x="2811" y="2206"/>
                  </a:lnTo>
                  <a:lnTo>
                    <a:pt x="2875" y="2069"/>
                  </a:lnTo>
                  <a:lnTo>
                    <a:pt x="2921" y="1932"/>
                  </a:lnTo>
                  <a:lnTo>
                    <a:pt x="2957" y="1794"/>
                  </a:lnTo>
                  <a:lnTo>
                    <a:pt x="2985" y="1639"/>
                  </a:lnTo>
                  <a:lnTo>
                    <a:pt x="2994" y="1492"/>
                  </a:lnTo>
                  <a:lnTo>
                    <a:pt x="2985" y="1337"/>
                  </a:lnTo>
                  <a:lnTo>
                    <a:pt x="2957" y="1190"/>
                  </a:lnTo>
                  <a:lnTo>
                    <a:pt x="2921" y="1044"/>
                  </a:lnTo>
                  <a:lnTo>
                    <a:pt x="2875" y="907"/>
                  </a:lnTo>
                  <a:lnTo>
                    <a:pt x="2811" y="778"/>
                  </a:lnTo>
                  <a:lnTo>
                    <a:pt x="2738" y="650"/>
                  </a:lnTo>
                  <a:lnTo>
                    <a:pt x="2646" y="540"/>
                  </a:lnTo>
                  <a:lnTo>
                    <a:pt x="2555" y="431"/>
                  </a:lnTo>
                  <a:lnTo>
                    <a:pt x="2445" y="339"/>
                  </a:lnTo>
                  <a:lnTo>
                    <a:pt x="2335" y="248"/>
                  </a:lnTo>
                  <a:lnTo>
                    <a:pt x="2207" y="174"/>
                  </a:lnTo>
                  <a:lnTo>
                    <a:pt x="2079" y="110"/>
                  </a:lnTo>
                  <a:lnTo>
                    <a:pt x="1941" y="64"/>
                  </a:lnTo>
                  <a:lnTo>
                    <a:pt x="1795" y="28"/>
                  </a:lnTo>
                  <a:lnTo>
                    <a:pt x="1648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5" name="Google Shape;715;p29"/>
          <p:cNvGrpSpPr/>
          <p:nvPr/>
        </p:nvGrpSpPr>
        <p:grpSpPr>
          <a:xfrm rot="5400000">
            <a:off x="8317599" y="1444271"/>
            <a:ext cx="899372" cy="448030"/>
            <a:chOff x="6805237" y="2411595"/>
            <a:chExt cx="752676" cy="374952"/>
          </a:xfrm>
        </p:grpSpPr>
        <p:sp>
          <p:nvSpPr>
            <p:cNvPr id="716" name="Google Shape;716;p29"/>
            <p:cNvSpPr/>
            <p:nvPr/>
          </p:nvSpPr>
          <p:spPr>
            <a:xfrm>
              <a:off x="6805237" y="2411595"/>
              <a:ext cx="752676" cy="374952"/>
            </a:xfrm>
            <a:custGeom>
              <a:rect b="b" l="l" r="r" t="t"/>
              <a:pathLst>
                <a:path extrusionOk="0" h="15690" w="31496">
                  <a:moveTo>
                    <a:pt x="0" y="1"/>
                  </a:moveTo>
                  <a:lnTo>
                    <a:pt x="0" y="15689"/>
                  </a:lnTo>
                  <a:lnTo>
                    <a:pt x="31496" y="15689"/>
                  </a:lnTo>
                  <a:lnTo>
                    <a:pt x="31496" y="1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29"/>
            <p:cNvSpPr/>
            <p:nvPr/>
          </p:nvSpPr>
          <p:spPr>
            <a:xfrm>
              <a:off x="7193046" y="2435660"/>
              <a:ext cx="335139" cy="326607"/>
            </a:xfrm>
            <a:custGeom>
              <a:rect b="b" l="l" r="r" t="t"/>
              <a:pathLst>
                <a:path extrusionOk="0" h="13667" w="14024">
                  <a:moveTo>
                    <a:pt x="1" y="1"/>
                  </a:moveTo>
                  <a:lnTo>
                    <a:pt x="1" y="13666"/>
                  </a:lnTo>
                  <a:lnTo>
                    <a:pt x="14023" y="13666"/>
                  </a:lnTo>
                  <a:lnTo>
                    <a:pt x="14023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29"/>
            <p:cNvSpPr/>
            <p:nvPr/>
          </p:nvSpPr>
          <p:spPr>
            <a:xfrm>
              <a:off x="7429058" y="2471100"/>
              <a:ext cx="71334" cy="71334"/>
            </a:xfrm>
            <a:custGeom>
              <a:rect b="b" l="l" r="r" t="t"/>
              <a:pathLst>
                <a:path extrusionOk="0" h="2985" w="2985">
                  <a:moveTo>
                    <a:pt x="1493" y="1"/>
                  </a:moveTo>
                  <a:lnTo>
                    <a:pt x="1337" y="10"/>
                  </a:lnTo>
                  <a:lnTo>
                    <a:pt x="1191" y="28"/>
                  </a:lnTo>
                  <a:lnTo>
                    <a:pt x="1044" y="65"/>
                  </a:lnTo>
                  <a:lnTo>
                    <a:pt x="907" y="120"/>
                  </a:lnTo>
                  <a:lnTo>
                    <a:pt x="779" y="184"/>
                  </a:lnTo>
                  <a:lnTo>
                    <a:pt x="660" y="257"/>
                  </a:lnTo>
                  <a:lnTo>
                    <a:pt x="541" y="339"/>
                  </a:lnTo>
                  <a:lnTo>
                    <a:pt x="440" y="440"/>
                  </a:lnTo>
                  <a:lnTo>
                    <a:pt x="340" y="541"/>
                  </a:lnTo>
                  <a:lnTo>
                    <a:pt x="257" y="660"/>
                  </a:lnTo>
                  <a:lnTo>
                    <a:pt x="175" y="779"/>
                  </a:lnTo>
                  <a:lnTo>
                    <a:pt x="120" y="916"/>
                  </a:lnTo>
                  <a:lnTo>
                    <a:pt x="65" y="1053"/>
                  </a:lnTo>
                  <a:lnTo>
                    <a:pt x="28" y="1190"/>
                  </a:lnTo>
                  <a:lnTo>
                    <a:pt x="10" y="1337"/>
                  </a:lnTo>
                  <a:lnTo>
                    <a:pt x="1" y="1493"/>
                  </a:lnTo>
                  <a:lnTo>
                    <a:pt x="10" y="1648"/>
                  </a:lnTo>
                  <a:lnTo>
                    <a:pt x="28" y="1795"/>
                  </a:lnTo>
                  <a:lnTo>
                    <a:pt x="65" y="1941"/>
                  </a:lnTo>
                  <a:lnTo>
                    <a:pt x="120" y="2078"/>
                  </a:lnTo>
                  <a:lnTo>
                    <a:pt x="175" y="2206"/>
                  </a:lnTo>
                  <a:lnTo>
                    <a:pt x="257" y="2325"/>
                  </a:lnTo>
                  <a:lnTo>
                    <a:pt x="340" y="2444"/>
                  </a:lnTo>
                  <a:lnTo>
                    <a:pt x="440" y="2554"/>
                  </a:lnTo>
                  <a:lnTo>
                    <a:pt x="541" y="2646"/>
                  </a:lnTo>
                  <a:lnTo>
                    <a:pt x="660" y="2737"/>
                  </a:lnTo>
                  <a:lnTo>
                    <a:pt x="779" y="2811"/>
                  </a:lnTo>
                  <a:lnTo>
                    <a:pt x="907" y="2875"/>
                  </a:lnTo>
                  <a:lnTo>
                    <a:pt x="1044" y="2920"/>
                  </a:lnTo>
                  <a:lnTo>
                    <a:pt x="1191" y="2957"/>
                  </a:lnTo>
                  <a:lnTo>
                    <a:pt x="1337" y="2984"/>
                  </a:lnTo>
                  <a:lnTo>
                    <a:pt x="1648" y="2984"/>
                  </a:lnTo>
                  <a:lnTo>
                    <a:pt x="1795" y="2957"/>
                  </a:lnTo>
                  <a:lnTo>
                    <a:pt x="1941" y="2920"/>
                  </a:lnTo>
                  <a:lnTo>
                    <a:pt x="2079" y="2875"/>
                  </a:lnTo>
                  <a:lnTo>
                    <a:pt x="2207" y="2811"/>
                  </a:lnTo>
                  <a:lnTo>
                    <a:pt x="2326" y="2737"/>
                  </a:lnTo>
                  <a:lnTo>
                    <a:pt x="2445" y="2646"/>
                  </a:lnTo>
                  <a:lnTo>
                    <a:pt x="2545" y="2554"/>
                  </a:lnTo>
                  <a:lnTo>
                    <a:pt x="2646" y="2444"/>
                  </a:lnTo>
                  <a:lnTo>
                    <a:pt x="2728" y="2325"/>
                  </a:lnTo>
                  <a:lnTo>
                    <a:pt x="2811" y="2206"/>
                  </a:lnTo>
                  <a:lnTo>
                    <a:pt x="2866" y="2078"/>
                  </a:lnTo>
                  <a:lnTo>
                    <a:pt x="2921" y="1941"/>
                  </a:lnTo>
                  <a:lnTo>
                    <a:pt x="2957" y="1795"/>
                  </a:lnTo>
                  <a:lnTo>
                    <a:pt x="2976" y="1648"/>
                  </a:lnTo>
                  <a:lnTo>
                    <a:pt x="2985" y="1493"/>
                  </a:lnTo>
                  <a:lnTo>
                    <a:pt x="2976" y="1337"/>
                  </a:lnTo>
                  <a:lnTo>
                    <a:pt x="2957" y="1190"/>
                  </a:lnTo>
                  <a:lnTo>
                    <a:pt x="2921" y="1053"/>
                  </a:lnTo>
                  <a:lnTo>
                    <a:pt x="2866" y="916"/>
                  </a:lnTo>
                  <a:lnTo>
                    <a:pt x="2811" y="779"/>
                  </a:lnTo>
                  <a:lnTo>
                    <a:pt x="2728" y="660"/>
                  </a:lnTo>
                  <a:lnTo>
                    <a:pt x="2646" y="541"/>
                  </a:lnTo>
                  <a:lnTo>
                    <a:pt x="2545" y="440"/>
                  </a:lnTo>
                  <a:lnTo>
                    <a:pt x="2445" y="339"/>
                  </a:lnTo>
                  <a:lnTo>
                    <a:pt x="2326" y="257"/>
                  </a:lnTo>
                  <a:lnTo>
                    <a:pt x="2207" y="184"/>
                  </a:lnTo>
                  <a:lnTo>
                    <a:pt x="2079" y="120"/>
                  </a:lnTo>
                  <a:lnTo>
                    <a:pt x="1941" y="65"/>
                  </a:lnTo>
                  <a:lnTo>
                    <a:pt x="1795" y="28"/>
                  </a:lnTo>
                  <a:lnTo>
                    <a:pt x="1648" y="10"/>
                  </a:lnTo>
                  <a:lnTo>
                    <a:pt x="1493" y="1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29"/>
            <p:cNvSpPr/>
            <p:nvPr/>
          </p:nvSpPr>
          <p:spPr>
            <a:xfrm>
              <a:off x="7330863" y="2558374"/>
              <a:ext cx="71310" cy="71334"/>
            </a:xfrm>
            <a:custGeom>
              <a:rect b="b" l="l" r="r" t="t"/>
              <a:pathLst>
                <a:path extrusionOk="0" h="2985" w="2984">
                  <a:moveTo>
                    <a:pt x="1492" y="1"/>
                  </a:moveTo>
                  <a:lnTo>
                    <a:pt x="1336" y="10"/>
                  </a:lnTo>
                  <a:lnTo>
                    <a:pt x="1190" y="28"/>
                  </a:lnTo>
                  <a:lnTo>
                    <a:pt x="1053" y="65"/>
                  </a:lnTo>
                  <a:lnTo>
                    <a:pt x="915" y="120"/>
                  </a:lnTo>
                  <a:lnTo>
                    <a:pt x="778" y="184"/>
                  </a:lnTo>
                  <a:lnTo>
                    <a:pt x="659" y="257"/>
                  </a:lnTo>
                  <a:lnTo>
                    <a:pt x="540" y="339"/>
                  </a:lnTo>
                  <a:lnTo>
                    <a:pt x="439" y="440"/>
                  </a:lnTo>
                  <a:lnTo>
                    <a:pt x="339" y="541"/>
                  </a:lnTo>
                  <a:lnTo>
                    <a:pt x="256" y="660"/>
                  </a:lnTo>
                  <a:lnTo>
                    <a:pt x="183" y="779"/>
                  </a:lnTo>
                  <a:lnTo>
                    <a:pt x="119" y="916"/>
                  </a:lnTo>
                  <a:lnTo>
                    <a:pt x="64" y="1053"/>
                  </a:lnTo>
                  <a:lnTo>
                    <a:pt x="28" y="1191"/>
                  </a:lnTo>
                  <a:lnTo>
                    <a:pt x="9" y="1337"/>
                  </a:lnTo>
                  <a:lnTo>
                    <a:pt x="0" y="1493"/>
                  </a:lnTo>
                  <a:lnTo>
                    <a:pt x="9" y="1648"/>
                  </a:lnTo>
                  <a:lnTo>
                    <a:pt x="28" y="1795"/>
                  </a:lnTo>
                  <a:lnTo>
                    <a:pt x="64" y="1941"/>
                  </a:lnTo>
                  <a:lnTo>
                    <a:pt x="119" y="2078"/>
                  </a:lnTo>
                  <a:lnTo>
                    <a:pt x="183" y="2207"/>
                  </a:lnTo>
                  <a:lnTo>
                    <a:pt x="256" y="2326"/>
                  </a:lnTo>
                  <a:lnTo>
                    <a:pt x="339" y="2444"/>
                  </a:lnTo>
                  <a:lnTo>
                    <a:pt x="439" y="2554"/>
                  </a:lnTo>
                  <a:lnTo>
                    <a:pt x="540" y="2646"/>
                  </a:lnTo>
                  <a:lnTo>
                    <a:pt x="659" y="2737"/>
                  </a:lnTo>
                  <a:lnTo>
                    <a:pt x="778" y="2811"/>
                  </a:lnTo>
                  <a:lnTo>
                    <a:pt x="915" y="2875"/>
                  </a:lnTo>
                  <a:lnTo>
                    <a:pt x="1053" y="2920"/>
                  </a:lnTo>
                  <a:lnTo>
                    <a:pt x="1190" y="2957"/>
                  </a:lnTo>
                  <a:lnTo>
                    <a:pt x="1336" y="2985"/>
                  </a:lnTo>
                  <a:lnTo>
                    <a:pt x="1648" y="2985"/>
                  </a:lnTo>
                  <a:lnTo>
                    <a:pt x="1794" y="2957"/>
                  </a:lnTo>
                  <a:lnTo>
                    <a:pt x="1941" y="2920"/>
                  </a:lnTo>
                  <a:lnTo>
                    <a:pt x="2078" y="2875"/>
                  </a:lnTo>
                  <a:lnTo>
                    <a:pt x="2206" y="2811"/>
                  </a:lnTo>
                  <a:lnTo>
                    <a:pt x="2325" y="2737"/>
                  </a:lnTo>
                  <a:lnTo>
                    <a:pt x="2444" y="2646"/>
                  </a:lnTo>
                  <a:lnTo>
                    <a:pt x="2554" y="2554"/>
                  </a:lnTo>
                  <a:lnTo>
                    <a:pt x="2645" y="2444"/>
                  </a:lnTo>
                  <a:lnTo>
                    <a:pt x="2728" y="2326"/>
                  </a:lnTo>
                  <a:lnTo>
                    <a:pt x="2810" y="2207"/>
                  </a:lnTo>
                  <a:lnTo>
                    <a:pt x="2874" y="2078"/>
                  </a:lnTo>
                  <a:lnTo>
                    <a:pt x="2920" y="1941"/>
                  </a:lnTo>
                  <a:lnTo>
                    <a:pt x="2957" y="1795"/>
                  </a:lnTo>
                  <a:lnTo>
                    <a:pt x="2984" y="1648"/>
                  </a:lnTo>
                  <a:lnTo>
                    <a:pt x="2984" y="1493"/>
                  </a:lnTo>
                  <a:lnTo>
                    <a:pt x="2984" y="1337"/>
                  </a:lnTo>
                  <a:lnTo>
                    <a:pt x="2957" y="1191"/>
                  </a:lnTo>
                  <a:lnTo>
                    <a:pt x="2920" y="1053"/>
                  </a:lnTo>
                  <a:lnTo>
                    <a:pt x="2874" y="916"/>
                  </a:lnTo>
                  <a:lnTo>
                    <a:pt x="2810" y="779"/>
                  </a:lnTo>
                  <a:lnTo>
                    <a:pt x="2728" y="660"/>
                  </a:lnTo>
                  <a:lnTo>
                    <a:pt x="2645" y="541"/>
                  </a:lnTo>
                  <a:lnTo>
                    <a:pt x="2554" y="440"/>
                  </a:lnTo>
                  <a:lnTo>
                    <a:pt x="2444" y="339"/>
                  </a:lnTo>
                  <a:lnTo>
                    <a:pt x="2325" y="257"/>
                  </a:lnTo>
                  <a:lnTo>
                    <a:pt x="2206" y="184"/>
                  </a:lnTo>
                  <a:lnTo>
                    <a:pt x="2078" y="120"/>
                  </a:lnTo>
                  <a:lnTo>
                    <a:pt x="1941" y="65"/>
                  </a:lnTo>
                  <a:lnTo>
                    <a:pt x="1794" y="28"/>
                  </a:lnTo>
                  <a:lnTo>
                    <a:pt x="1648" y="10"/>
                  </a:lnTo>
                  <a:lnTo>
                    <a:pt x="1492" y="1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29"/>
            <p:cNvSpPr/>
            <p:nvPr/>
          </p:nvSpPr>
          <p:spPr>
            <a:xfrm>
              <a:off x="7232644" y="2646532"/>
              <a:ext cx="71334" cy="71549"/>
            </a:xfrm>
            <a:custGeom>
              <a:rect b="b" l="l" r="r" t="t"/>
              <a:pathLst>
                <a:path extrusionOk="0" h="2994" w="2985">
                  <a:moveTo>
                    <a:pt x="1492" y="0"/>
                  </a:moveTo>
                  <a:lnTo>
                    <a:pt x="1346" y="9"/>
                  </a:lnTo>
                  <a:lnTo>
                    <a:pt x="1190" y="37"/>
                  </a:lnTo>
                  <a:lnTo>
                    <a:pt x="1053" y="74"/>
                  </a:lnTo>
                  <a:lnTo>
                    <a:pt x="916" y="119"/>
                  </a:lnTo>
                  <a:lnTo>
                    <a:pt x="778" y="183"/>
                  </a:lnTo>
                  <a:lnTo>
                    <a:pt x="659" y="257"/>
                  </a:lnTo>
                  <a:lnTo>
                    <a:pt x="540" y="348"/>
                  </a:lnTo>
                  <a:lnTo>
                    <a:pt x="440" y="440"/>
                  </a:lnTo>
                  <a:lnTo>
                    <a:pt x="339" y="549"/>
                  </a:lnTo>
                  <a:lnTo>
                    <a:pt x="257" y="659"/>
                  </a:lnTo>
                  <a:lnTo>
                    <a:pt x="183" y="787"/>
                  </a:lnTo>
                  <a:lnTo>
                    <a:pt x="119" y="916"/>
                  </a:lnTo>
                  <a:lnTo>
                    <a:pt x="64" y="1053"/>
                  </a:lnTo>
                  <a:lnTo>
                    <a:pt x="28" y="1199"/>
                  </a:lnTo>
                  <a:lnTo>
                    <a:pt x="10" y="1346"/>
                  </a:lnTo>
                  <a:lnTo>
                    <a:pt x="0" y="1501"/>
                  </a:lnTo>
                  <a:lnTo>
                    <a:pt x="10" y="1648"/>
                  </a:lnTo>
                  <a:lnTo>
                    <a:pt x="28" y="1803"/>
                  </a:lnTo>
                  <a:lnTo>
                    <a:pt x="64" y="1941"/>
                  </a:lnTo>
                  <a:lnTo>
                    <a:pt x="119" y="2078"/>
                  </a:lnTo>
                  <a:lnTo>
                    <a:pt x="183" y="2215"/>
                  </a:lnTo>
                  <a:lnTo>
                    <a:pt x="257" y="2334"/>
                  </a:lnTo>
                  <a:lnTo>
                    <a:pt x="339" y="2453"/>
                  </a:lnTo>
                  <a:lnTo>
                    <a:pt x="440" y="2554"/>
                  </a:lnTo>
                  <a:lnTo>
                    <a:pt x="540" y="2655"/>
                  </a:lnTo>
                  <a:lnTo>
                    <a:pt x="659" y="2737"/>
                  </a:lnTo>
                  <a:lnTo>
                    <a:pt x="778" y="2810"/>
                  </a:lnTo>
                  <a:lnTo>
                    <a:pt x="916" y="2874"/>
                  </a:lnTo>
                  <a:lnTo>
                    <a:pt x="1053" y="2929"/>
                  </a:lnTo>
                  <a:lnTo>
                    <a:pt x="1190" y="2966"/>
                  </a:lnTo>
                  <a:lnTo>
                    <a:pt x="1346" y="2984"/>
                  </a:lnTo>
                  <a:lnTo>
                    <a:pt x="1492" y="2993"/>
                  </a:lnTo>
                  <a:lnTo>
                    <a:pt x="1648" y="2984"/>
                  </a:lnTo>
                  <a:lnTo>
                    <a:pt x="1794" y="2966"/>
                  </a:lnTo>
                  <a:lnTo>
                    <a:pt x="1941" y="2929"/>
                  </a:lnTo>
                  <a:lnTo>
                    <a:pt x="2078" y="2874"/>
                  </a:lnTo>
                  <a:lnTo>
                    <a:pt x="2206" y="2810"/>
                  </a:lnTo>
                  <a:lnTo>
                    <a:pt x="2334" y="2737"/>
                  </a:lnTo>
                  <a:lnTo>
                    <a:pt x="2444" y="2655"/>
                  </a:lnTo>
                  <a:lnTo>
                    <a:pt x="2554" y="2554"/>
                  </a:lnTo>
                  <a:lnTo>
                    <a:pt x="2646" y="2453"/>
                  </a:lnTo>
                  <a:lnTo>
                    <a:pt x="2737" y="2334"/>
                  </a:lnTo>
                  <a:lnTo>
                    <a:pt x="2810" y="2215"/>
                  </a:lnTo>
                  <a:lnTo>
                    <a:pt x="2874" y="2078"/>
                  </a:lnTo>
                  <a:lnTo>
                    <a:pt x="2920" y="1941"/>
                  </a:lnTo>
                  <a:lnTo>
                    <a:pt x="2957" y="1803"/>
                  </a:lnTo>
                  <a:lnTo>
                    <a:pt x="2984" y="1648"/>
                  </a:lnTo>
                  <a:lnTo>
                    <a:pt x="2984" y="1501"/>
                  </a:lnTo>
                  <a:lnTo>
                    <a:pt x="2984" y="1346"/>
                  </a:lnTo>
                  <a:lnTo>
                    <a:pt x="2957" y="1199"/>
                  </a:lnTo>
                  <a:lnTo>
                    <a:pt x="2920" y="1053"/>
                  </a:lnTo>
                  <a:lnTo>
                    <a:pt x="2874" y="916"/>
                  </a:lnTo>
                  <a:lnTo>
                    <a:pt x="2810" y="787"/>
                  </a:lnTo>
                  <a:lnTo>
                    <a:pt x="2737" y="659"/>
                  </a:lnTo>
                  <a:lnTo>
                    <a:pt x="2646" y="549"/>
                  </a:lnTo>
                  <a:lnTo>
                    <a:pt x="2554" y="440"/>
                  </a:lnTo>
                  <a:lnTo>
                    <a:pt x="2444" y="348"/>
                  </a:lnTo>
                  <a:lnTo>
                    <a:pt x="2334" y="257"/>
                  </a:lnTo>
                  <a:lnTo>
                    <a:pt x="2206" y="183"/>
                  </a:lnTo>
                  <a:lnTo>
                    <a:pt x="2078" y="119"/>
                  </a:lnTo>
                  <a:lnTo>
                    <a:pt x="1941" y="74"/>
                  </a:lnTo>
                  <a:lnTo>
                    <a:pt x="1794" y="37"/>
                  </a:lnTo>
                  <a:lnTo>
                    <a:pt x="1648" y="9"/>
                  </a:lnTo>
                  <a:lnTo>
                    <a:pt x="1492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29"/>
            <p:cNvSpPr/>
            <p:nvPr/>
          </p:nvSpPr>
          <p:spPr>
            <a:xfrm>
              <a:off x="6829947" y="2435660"/>
              <a:ext cx="335354" cy="326607"/>
            </a:xfrm>
            <a:custGeom>
              <a:rect b="b" l="l" r="r" t="t"/>
              <a:pathLst>
                <a:path extrusionOk="0" h="13667" w="14033">
                  <a:moveTo>
                    <a:pt x="1" y="1"/>
                  </a:moveTo>
                  <a:lnTo>
                    <a:pt x="1" y="13666"/>
                  </a:lnTo>
                  <a:lnTo>
                    <a:pt x="14032" y="13666"/>
                  </a:lnTo>
                  <a:lnTo>
                    <a:pt x="14032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29"/>
            <p:cNvSpPr/>
            <p:nvPr/>
          </p:nvSpPr>
          <p:spPr>
            <a:xfrm>
              <a:off x="7059626" y="2649806"/>
              <a:ext cx="71334" cy="71334"/>
            </a:xfrm>
            <a:custGeom>
              <a:rect b="b" l="l" r="r" t="t"/>
              <a:pathLst>
                <a:path extrusionOk="0" h="2985" w="2985">
                  <a:moveTo>
                    <a:pt x="1492" y="1"/>
                  </a:moveTo>
                  <a:lnTo>
                    <a:pt x="1337" y="10"/>
                  </a:lnTo>
                  <a:lnTo>
                    <a:pt x="1190" y="28"/>
                  </a:lnTo>
                  <a:lnTo>
                    <a:pt x="1053" y="65"/>
                  </a:lnTo>
                  <a:lnTo>
                    <a:pt x="916" y="120"/>
                  </a:lnTo>
                  <a:lnTo>
                    <a:pt x="778" y="184"/>
                  </a:lnTo>
                  <a:lnTo>
                    <a:pt x="659" y="257"/>
                  </a:lnTo>
                  <a:lnTo>
                    <a:pt x="540" y="339"/>
                  </a:lnTo>
                  <a:lnTo>
                    <a:pt x="440" y="440"/>
                  </a:lnTo>
                  <a:lnTo>
                    <a:pt x="339" y="541"/>
                  </a:lnTo>
                  <a:lnTo>
                    <a:pt x="257" y="660"/>
                  </a:lnTo>
                  <a:lnTo>
                    <a:pt x="183" y="779"/>
                  </a:lnTo>
                  <a:lnTo>
                    <a:pt x="119" y="916"/>
                  </a:lnTo>
                  <a:lnTo>
                    <a:pt x="64" y="1053"/>
                  </a:lnTo>
                  <a:lnTo>
                    <a:pt x="28" y="1190"/>
                  </a:lnTo>
                  <a:lnTo>
                    <a:pt x="9" y="1337"/>
                  </a:lnTo>
                  <a:lnTo>
                    <a:pt x="0" y="1493"/>
                  </a:lnTo>
                  <a:lnTo>
                    <a:pt x="9" y="1648"/>
                  </a:lnTo>
                  <a:lnTo>
                    <a:pt x="28" y="1795"/>
                  </a:lnTo>
                  <a:lnTo>
                    <a:pt x="64" y="1941"/>
                  </a:lnTo>
                  <a:lnTo>
                    <a:pt x="119" y="2078"/>
                  </a:lnTo>
                  <a:lnTo>
                    <a:pt x="183" y="2206"/>
                  </a:lnTo>
                  <a:lnTo>
                    <a:pt x="257" y="2325"/>
                  </a:lnTo>
                  <a:lnTo>
                    <a:pt x="339" y="2444"/>
                  </a:lnTo>
                  <a:lnTo>
                    <a:pt x="440" y="2545"/>
                  </a:lnTo>
                  <a:lnTo>
                    <a:pt x="540" y="2646"/>
                  </a:lnTo>
                  <a:lnTo>
                    <a:pt x="659" y="2728"/>
                  </a:lnTo>
                  <a:lnTo>
                    <a:pt x="778" y="2811"/>
                  </a:lnTo>
                  <a:lnTo>
                    <a:pt x="916" y="2865"/>
                  </a:lnTo>
                  <a:lnTo>
                    <a:pt x="1053" y="2920"/>
                  </a:lnTo>
                  <a:lnTo>
                    <a:pt x="1190" y="2957"/>
                  </a:lnTo>
                  <a:lnTo>
                    <a:pt x="1337" y="2975"/>
                  </a:lnTo>
                  <a:lnTo>
                    <a:pt x="1492" y="2984"/>
                  </a:lnTo>
                  <a:lnTo>
                    <a:pt x="1648" y="2975"/>
                  </a:lnTo>
                  <a:lnTo>
                    <a:pt x="1794" y="2957"/>
                  </a:lnTo>
                  <a:lnTo>
                    <a:pt x="1941" y="2920"/>
                  </a:lnTo>
                  <a:lnTo>
                    <a:pt x="2078" y="2865"/>
                  </a:lnTo>
                  <a:lnTo>
                    <a:pt x="2206" y="2811"/>
                  </a:lnTo>
                  <a:lnTo>
                    <a:pt x="2325" y="2728"/>
                  </a:lnTo>
                  <a:lnTo>
                    <a:pt x="2444" y="2646"/>
                  </a:lnTo>
                  <a:lnTo>
                    <a:pt x="2545" y="2545"/>
                  </a:lnTo>
                  <a:lnTo>
                    <a:pt x="2646" y="2444"/>
                  </a:lnTo>
                  <a:lnTo>
                    <a:pt x="2728" y="2325"/>
                  </a:lnTo>
                  <a:lnTo>
                    <a:pt x="2810" y="2206"/>
                  </a:lnTo>
                  <a:lnTo>
                    <a:pt x="2865" y="2078"/>
                  </a:lnTo>
                  <a:lnTo>
                    <a:pt x="2920" y="1941"/>
                  </a:lnTo>
                  <a:lnTo>
                    <a:pt x="2957" y="1795"/>
                  </a:lnTo>
                  <a:lnTo>
                    <a:pt x="2975" y="1648"/>
                  </a:lnTo>
                  <a:lnTo>
                    <a:pt x="2984" y="1493"/>
                  </a:lnTo>
                  <a:lnTo>
                    <a:pt x="2975" y="1337"/>
                  </a:lnTo>
                  <a:lnTo>
                    <a:pt x="2957" y="1190"/>
                  </a:lnTo>
                  <a:lnTo>
                    <a:pt x="2920" y="1053"/>
                  </a:lnTo>
                  <a:lnTo>
                    <a:pt x="2865" y="916"/>
                  </a:lnTo>
                  <a:lnTo>
                    <a:pt x="2810" y="779"/>
                  </a:lnTo>
                  <a:lnTo>
                    <a:pt x="2728" y="660"/>
                  </a:lnTo>
                  <a:lnTo>
                    <a:pt x="2646" y="541"/>
                  </a:lnTo>
                  <a:lnTo>
                    <a:pt x="2545" y="440"/>
                  </a:lnTo>
                  <a:lnTo>
                    <a:pt x="2444" y="339"/>
                  </a:lnTo>
                  <a:lnTo>
                    <a:pt x="2325" y="257"/>
                  </a:lnTo>
                  <a:lnTo>
                    <a:pt x="2206" y="184"/>
                  </a:lnTo>
                  <a:lnTo>
                    <a:pt x="2078" y="120"/>
                  </a:lnTo>
                  <a:lnTo>
                    <a:pt x="1941" y="65"/>
                  </a:lnTo>
                  <a:lnTo>
                    <a:pt x="1794" y="28"/>
                  </a:lnTo>
                  <a:lnTo>
                    <a:pt x="1648" y="10"/>
                  </a:lnTo>
                  <a:lnTo>
                    <a:pt x="1492" y="1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29"/>
            <p:cNvSpPr/>
            <p:nvPr/>
          </p:nvSpPr>
          <p:spPr>
            <a:xfrm>
              <a:off x="6857286" y="2474159"/>
              <a:ext cx="71334" cy="71549"/>
            </a:xfrm>
            <a:custGeom>
              <a:rect b="b" l="l" r="r" t="t"/>
              <a:pathLst>
                <a:path extrusionOk="0" h="2994" w="2985">
                  <a:moveTo>
                    <a:pt x="1493" y="1"/>
                  </a:moveTo>
                  <a:lnTo>
                    <a:pt x="1337" y="10"/>
                  </a:lnTo>
                  <a:lnTo>
                    <a:pt x="1191" y="37"/>
                  </a:lnTo>
                  <a:lnTo>
                    <a:pt x="1053" y="74"/>
                  </a:lnTo>
                  <a:lnTo>
                    <a:pt x="916" y="120"/>
                  </a:lnTo>
                  <a:lnTo>
                    <a:pt x="779" y="184"/>
                  </a:lnTo>
                  <a:lnTo>
                    <a:pt x="660" y="257"/>
                  </a:lnTo>
                  <a:lnTo>
                    <a:pt x="541" y="349"/>
                  </a:lnTo>
                  <a:lnTo>
                    <a:pt x="440" y="440"/>
                  </a:lnTo>
                  <a:lnTo>
                    <a:pt x="339" y="550"/>
                  </a:lnTo>
                  <a:lnTo>
                    <a:pt x="257" y="660"/>
                  </a:lnTo>
                  <a:lnTo>
                    <a:pt x="184" y="788"/>
                  </a:lnTo>
                  <a:lnTo>
                    <a:pt x="120" y="916"/>
                  </a:lnTo>
                  <a:lnTo>
                    <a:pt x="65" y="1053"/>
                  </a:lnTo>
                  <a:lnTo>
                    <a:pt x="28" y="1200"/>
                  </a:lnTo>
                  <a:lnTo>
                    <a:pt x="10" y="1346"/>
                  </a:lnTo>
                  <a:lnTo>
                    <a:pt x="1" y="1502"/>
                  </a:lnTo>
                  <a:lnTo>
                    <a:pt x="10" y="1648"/>
                  </a:lnTo>
                  <a:lnTo>
                    <a:pt x="28" y="1795"/>
                  </a:lnTo>
                  <a:lnTo>
                    <a:pt x="65" y="1941"/>
                  </a:lnTo>
                  <a:lnTo>
                    <a:pt x="120" y="2078"/>
                  </a:lnTo>
                  <a:lnTo>
                    <a:pt x="184" y="2207"/>
                  </a:lnTo>
                  <a:lnTo>
                    <a:pt x="257" y="2335"/>
                  </a:lnTo>
                  <a:lnTo>
                    <a:pt x="339" y="2445"/>
                  </a:lnTo>
                  <a:lnTo>
                    <a:pt x="440" y="2554"/>
                  </a:lnTo>
                  <a:lnTo>
                    <a:pt x="541" y="2646"/>
                  </a:lnTo>
                  <a:lnTo>
                    <a:pt x="660" y="2737"/>
                  </a:lnTo>
                  <a:lnTo>
                    <a:pt x="779" y="2811"/>
                  </a:lnTo>
                  <a:lnTo>
                    <a:pt x="916" y="2875"/>
                  </a:lnTo>
                  <a:lnTo>
                    <a:pt x="1053" y="2921"/>
                  </a:lnTo>
                  <a:lnTo>
                    <a:pt x="1191" y="2957"/>
                  </a:lnTo>
                  <a:lnTo>
                    <a:pt x="1337" y="2985"/>
                  </a:lnTo>
                  <a:lnTo>
                    <a:pt x="1493" y="2994"/>
                  </a:lnTo>
                  <a:lnTo>
                    <a:pt x="1648" y="2985"/>
                  </a:lnTo>
                  <a:lnTo>
                    <a:pt x="1795" y="2957"/>
                  </a:lnTo>
                  <a:lnTo>
                    <a:pt x="1941" y="2921"/>
                  </a:lnTo>
                  <a:lnTo>
                    <a:pt x="2078" y="2875"/>
                  </a:lnTo>
                  <a:lnTo>
                    <a:pt x="2207" y="2811"/>
                  </a:lnTo>
                  <a:lnTo>
                    <a:pt x="2326" y="2737"/>
                  </a:lnTo>
                  <a:lnTo>
                    <a:pt x="2445" y="2646"/>
                  </a:lnTo>
                  <a:lnTo>
                    <a:pt x="2554" y="2554"/>
                  </a:lnTo>
                  <a:lnTo>
                    <a:pt x="2646" y="2445"/>
                  </a:lnTo>
                  <a:lnTo>
                    <a:pt x="2728" y="2335"/>
                  </a:lnTo>
                  <a:lnTo>
                    <a:pt x="2811" y="2207"/>
                  </a:lnTo>
                  <a:lnTo>
                    <a:pt x="2875" y="2078"/>
                  </a:lnTo>
                  <a:lnTo>
                    <a:pt x="2921" y="1941"/>
                  </a:lnTo>
                  <a:lnTo>
                    <a:pt x="2957" y="1795"/>
                  </a:lnTo>
                  <a:lnTo>
                    <a:pt x="2975" y="1648"/>
                  </a:lnTo>
                  <a:lnTo>
                    <a:pt x="2985" y="1502"/>
                  </a:lnTo>
                  <a:lnTo>
                    <a:pt x="2975" y="1346"/>
                  </a:lnTo>
                  <a:lnTo>
                    <a:pt x="2957" y="1200"/>
                  </a:lnTo>
                  <a:lnTo>
                    <a:pt x="2921" y="1053"/>
                  </a:lnTo>
                  <a:lnTo>
                    <a:pt x="2875" y="916"/>
                  </a:lnTo>
                  <a:lnTo>
                    <a:pt x="2811" y="788"/>
                  </a:lnTo>
                  <a:lnTo>
                    <a:pt x="2728" y="660"/>
                  </a:lnTo>
                  <a:lnTo>
                    <a:pt x="2646" y="550"/>
                  </a:lnTo>
                  <a:lnTo>
                    <a:pt x="2554" y="440"/>
                  </a:lnTo>
                  <a:lnTo>
                    <a:pt x="2445" y="349"/>
                  </a:lnTo>
                  <a:lnTo>
                    <a:pt x="2326" y="257"/>
                  </a:lnTo>
                  <a:lnTo>
                    <a:pt x="2207" y="184"/>
                  </a:lnTo>
                  <a:lnTo>
                    <a:pt x="2078" y="120"/>
                  </a:lnTo>
                  <a:lnTo>
                    <a:pt x="1941" y="74"/>
                  </a:lnTo>
                  <a:lnTo>
                    <a:pt x="1795" y="37"/>
                  </a:lnTo>
                  <a:lnTo>
                    <a:pt x="1648" y="10"/>
                  </a:lnTo>
                  <a:lnTo>
                    <a:pt x="1493" y="1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29"/>
            <p:cNvSpPr/>
            <p:nvPr/>
          </p:nvSpPr>
          <p:spPr>
            <a:xfrm>
              <a:off x="6961838" y="2567335"/>
              <a:ext cx="71549" cy="71334"/>
            </a:xfrm>
            <a:custGeom>
              <a:rect b="b" l="l" r="r" t="t"/>
              <a:pathLst>
                <a:path extrusionOk="0" h="2985" w="2994">
                  <a:moveTo>
                    <a:pt x="1493" y="1"/>
                  </a:moveTo>
                  <a:lnTo>
                    <a:pt x="1346" y="10"/>
                  </a:lnTo>
                  <a:lnTo>
                    <a:pt x="1200" y="28"/>
                  </a:lnTo>
                  <a:lnTo>
                    <a:pt x="1053" y="65"/>
                  </a:lnTo>
                  <a:lnTo>
                    <a:pt x="916" y="120"/>
                  </a:lnTo>
                  <a:lnTo>
                    <a:pt x="788" y="175"/>
                  </a:lnTo>
                  <a:lnTo>
                    <a:pt x="660" y="257"/>
                  </a:lnTo>
                  <a:lnTo>
                    <a:pt x="550" y="340"/>
                  </a:lnTo>
                  <a:lnTo>
                    <a:pt x="440" y="440"/>
                  </a:lnTo>
                  <a:lnTo>
                    <a:pt x="340" y="541"/>
                  </a:lnTo>
                  <a:lnTo>
                    <a:pt x="257" y="660"/>
                  </a:lnTo>
                  <a:lnTo>
                    <a:pt x="184" y="779"/>
                  </a:lnTo>
                  <a:lnTo>
                    <a:pt x="120" y="907"/>
                  </a:lnTo>
                  <a:lnTo>
                    <a:pt x="74" y="1044"/>
                  </a:lnTo>
                  <a:lnTo>
                    <a:pt x="37" y="1191"/>
                  </a:lnTo>
                  <a:lnTo>
                    <a:pt x="10" y="1337"/>
                  </a:lnTo>
                  <a:lnTo>
                    <a:pt x="1" y="1493"/>
                  </a:lnTo>
                  <a:lnTo>
                    <a:pt x="10" y="1648"/>
                  </a:lnTo>
                  <a:lnTo>
                    <a:pt x="37" y="1795"/>
                  </a:lnTo>
                  <a:lnTo>
                    <a:pt x="74" y="1941"/>
                  </a:lnTo>
                  <a:lnTo>
                    <a:pt x="120" y="2079"/>
                  </a:lnTo>
                  <a:lnTo>
                    <a:pt x="184" y="2207"/>
                  </a:lnTo>
                  <a:lnTo>
                    <a:pt x="257" y="2326"/>
                  </a:lnTo>
                  <a:lnTo>
                    <a:pt x="340" y="2445"/>
                  </a:lnTo>
                  <a:lnTo>
                    <a:pt x="440" y="2545"/>
                  </a:lnTo>
                  <a:lnTo>
                    <a:pt x="550" y="2646"/>
                  </a:lnTo>
                  <a:lnTo>
                    <a:pt x="660" y="2729"/>
                  </a:lnTo>
                  <a:lnTo>
                    <a:pt x="788" y="2811"/>
                  </a:lnTo>
                  <a:lnTo>
                    <a:pt x="916" y="2866"/>
                  </a:lnTo>
                  <a:lnTo>
                    <a:pt x="1053" y="2921"/>
                  </a:lnTo>
                  <a:lnTo>
                    <a:pt x="1200" y="2957"/>
                  </a:lnTo>
                  <a:lnTo>
                    <a:pt x="1346" y="2976"/>
                  </a:lnTo>
                  <a:lnTo>
                    <a:pt x="1493" y="2985"/>
                  </a:lnTo>
                  <a:lnTo>
                    <a:pt x="1648" y="2976"/>
                  </a:lnTo>
                  <a:lnTo>
                    <a:pt x="1795" y="2957"/>
                  </a:lnTo>
                  <a:lnTo>
                    <a:pt x="1941" y="2921"/>
                  </a:lnTo>
                  <a:lnTo>
                    <a:pt x="2079" y="2866"/>
                  </a:lnTo>
                  <a:lnTo>
                    <a:pt x="2207" y="2811"/>
                  </a:lnTo>
                  <a:lnTo>
                    <a:pt x="2335" y="2729"/>
                  </a:lnTo>
                  <a:lnTo>
                    <a:pt x="2445" y="2646"/>
                  </a:lnTo>
                  <a:lnTo>
                    <a:pt x="2555" y="2545"/>
                  </a:lnTo>
                  <a:lnTo>
                    <a:pt x="2646" y="2445"/>
                  </a:lnTo>
                  <a:lnTo>
                    <a:pt x="2738" y="2326"/>
                  </a:lnTo>
                  <a:lnTo>
                    <a:pt x="2811" y="2207"/>
                  </a:lnTo>
                  <a:lnTo>
                    <a:pt x="2875" y="2079"/>
                  </a:lnTo>
                  <a:lnTo>
                    <a:pt x="2921" y="1941"/>
                  </a:lnTo>
                  <a:lnTo>
                    <a:pt x="2957" y="1795"/>
                  </a:lnTo>
                  <a:lnTo>
                    <a:pt x="2985" y="1648"/>
                  </a:lnTo>
                  <a:lnTo>
                    <a:pt x="2994" y="1493"/>
                  </a:lnTo>
                  <a:lnTo>
                    <a:pt x="2985" y="1337"/>
                  </a:lnTo>
                  <a:lnTo>
                    <a:pt x="2957" y="1191"/>
                  </a:lnTo>
                  <a:lnTo>
                    <a:pt x="2921" y="1044"/>
                  </a:lnTo>
                  <a:lnTo>
                    <a:pt x="2875" y="907"/>
                  </a:lnTo>
                  <a:lnTo>
                    <a:pt x="2811" y="779"/>
                  </a:lnTo>
                  <a:lnTo>
                    <a:pt x="2738" y="660"/>
                  </a:lnTo>
                  <a:lnTo>
                    <a:pt x="2646" y="541"/>
                  </a:lnTo>
                  <a:lnTo>
                    <a:pt x="2555" y="440"/>
                  </a:lnTo>
                  <a:lnTo>
                    <a:pt x="2445" y="340"/>
                  </a:lnTo>
                  <a:lnTo>
                    <a:pt x="2335" y="257"/>
                  </a:lnTo>
                  <a:lnTo>
                    <a:pt x="2207" y="175"/>
                  </a:lnTo>
                  <a:lnTo>
                    <a:pt x="2079" y="120"/>
                  </a:lnTo>
                  <a:lnTo>
                    <a:pt x="1941" y="65"/>
                  </a:lnTo>
                  <a:lnTo>
                    <a:pt x="1795" y="28"/>
                  </a:lnTo>
                  <a:lnTo>
                    <a:pt x="1648" y="10"/>
                  </a:lnTo>
                  <a:lnTo>
                    <a:pt x="1493" y="1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5" name="Google Shape;725;p29"/>
          <p:cNvGrpSpPr/>
          <p:nvPr/>
        </p:nvGrpSpPr>
        <p:grpSpPr>
          <a:xfrm>
            <a:off x="3419538" y="3775167"/>
            <a:ext cx="899658" cy="448001"/>
            <a:chOff x="3470819" y="3570457"/>
            <a:chExt cx="752915" cy="374928"/>
          </a:xfrm>
        </p:grpSpPr>
        <p:sp>
          <p:nvSpPr>
            <p:cNvPr id="726" name="Google Shape;726;p29"/>
            <p:cNvSpPr/>
            <p:nvPr/>
          </p:nvSpPr>
          <p:spPr>
            <a:xfrm>
              <a:off x="3470819" y="3570457"/>
              <a:ext cx="752915" cy="374928"/>
            </a:xfrm>
            <a:custGeom>
              <a:rect b="b" l="l" r="r" t="t"/>
              <a:pathLst>
                <a:path extrusionOk="0" h="15689" w="31506">
                  <a:moveTo>
                    <a:pt x="1" y="1"/>
                  </a:moveTo>
                  <a:lnTo>
                    <a:pt x="1" y="15689"/>
                  </a:lnTo>
                  <a:lnTo>
                    <a:pt x="31506" y="15689"/>
                  </a:lnTo>
                  <a:lnTo>
                    <a:pt x="3150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29"/>
            <p:cNvSpPr/>
            <p:nvPr/>
          </p:nvSpPr>
          <p:spPr>
            <a:xfrm>
              <a:off x="3858652" y="3594737"/>
              <a:ext cx="335330" cy="326368"/>
            </a:xfrm>
            <a:custGeom>
              <a:rect b="b" l="l" r="r" t="t"/>
              <a:pathLst>
                <a:path extrusionOk="0" h="13657" w="14032">
                  <a:moveTo>
                    <a:pt x="0" y="1"/>
                  </a:moveTo>
                  <a:lnTo>
                    <a:pt x="0" y="13657"/>
                  </a:lnTo>
                  <a:lnTo>
                    <a:pt x="14032" y="13657"/>
                  </a:lnTo>
                  <a:lnTo>
                    <a:pt x="14032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29"/>
            <p:cNvSpPr/>
            <p:nvPr/>
          </p:nvSpPr>
          <p:spPr>
            <a:xfrm>
              <a:off x="3898226" y="3629962"/>
              <a:ext cx="71549" cy="71334"/>
            </a:xfrm>
            <a:custGeom>
              <a:rect b="b" l="l" r="r" t="t"/>
              <a:pathLst>
                <a:path extrusionOk="0" h="2985" w="2994">
                  <a:moveTo>
                    <a:pt x="1502" y="0"/>
                  </a:moveTo>
                  <a:lnTo>
                    <a:pt x="1346" y="9"/>
                  </a:lnTo>
                  <a:lnTo>
                    <a:pt x="1200" y="28"/>
                  </a:lnTo>
                  <a:lnTo>
                    <a:pt x="1053" y="64"/>
                  </a:lnTo>
                  <a:lnTo>
                    <a:pt x="916" y="119"/>
                  </a:lnTo>
                  <a:lnTo>
                    <a:pt x="788" y="183"/>
                  </a:lnTo>
                  <a:lnTo>
                    <a:pt x="660" y="256"/>
                  </a:lnTo>
                  <a:lnTo>
                    <a:pt x="550" y="339"/>
                  </a:lnTo>
                  <a:lnTo>
                    <a:pt x="440" y="440"/>
                  </a:lnTo>
                  <a:lnTo>
                    <a:pt x="349" y="540"/>
                  </a:lnTo>
                  <a:lnTo>
                    <a:pt x="257" y="659"/>
                  </a:lnTo>
                  <a:lnTo>
                    <a:pt x="184" y="778"/>
                  </a:lnTo>
                  <a:lnTo>
                    <a:pt x="120" y="915"/>
                  </a:lnTo>
                  <a:lnTo>
                    <a:pt x="74" y="1053"/>
                  </a:lnTo>
                  <a:lnTo>
                    <a:pt x="37" y="1190"/>
                  </a:lnTo>
                  <a:lnTo>
                    <a:pt x="10" y="1346"/>
                  </a:lnTo>
                  <a:lnTo>
                    <a:pt x="1" y="1492"/>
                  </a:lnTo>
                  <a:lnTo>
                    <a:pt x="10" y="1648"/>
                  </a:lnTo>
                  <a:lnTo>
                    <a:pt x="37" y="1794"/>
                  </a:lnTo>
                  <a:lnTo>
                    <a:pt x="74" y="1941"/>
                  </a:lnTo>
                  <a:lnTo>
                    <a:pt x="120" y="2078"/>
                  </a:lnTo>
                  <a:lnTo>
                    <a:pt x="184" y="2206"/>
                  </a:lnTo>
                  <a:lnTo>
                    <a:pt x="257" y="2334"/>
                  </a:lnTo>
                  <a:lnTo>
                    <a:pt x="349" y="2444"/>
                  </a:lnTo>
                  <a:lnTo>
                    <a:pt x="440" y="2554"/>
                  </a:lnTo>
                  <a:lnTo>
                    <a:pt x="550" y="2645"/>
                  </a:lnTo>
                  <a:lnTo>
                    <a:pt x="660" y="2737"/>
                  </a:lnTo>
                  <a:lnTo>
                    <a:pt x="788" y="2810"/>
                  </a:lnTo>
                  <a:lnTo>
                    <a:pt x="916" y="2874"/>
                  </a:lnTo>
                  <a:lnTo>
                    <a:pt x="1053" y="2920"/>
                  </a:lnTo>
                  <a:lnTo>
                    <a:pt x="1200" y="2957"/>
                  </a:lnTo>
                  <a:lnTo>
                    <a:pt x="1346" y="2984"/>
                  </a:lnTo>
                  <a:lnTo>
                    <a:pt x="1648" y="2984"/>
                  </a:lnTo>
                  <a:lnTo>
                    <a:pt x="1804" y="2957"/>
                  </a:lnTo>
                  <a:lnTo>
                    <a:pt x="1941" y="2920"/>
                  </a:lnTo>
                  <a:lnTo>
                    <a:pt x="2079" y="2874"/>
                  </a:lnTo>
                  <a:lnTo>
                    <a:pt x="2207" y="2810"/>
                  </a:lnTo>
                  <a:lnTo>
                    <a:pt x="2335" y="2737"/>
                  </a:lnTo>
                  <a:lnTo>
                    <a:pt x="2445" y="2645"/>
                  </a:lnTo>
                  <a:lnTo>
                    <a:pt x="2555" y="2554"/>
                  </a:lnTo>
                  <a:lnTo>
                    <a:pt x="2655" y="2444"/>
                  </a:lnTo>
                  <a:lnTo>
                    <a:pt x="2738" y="2334"/>
                  </a:lnTo>
                  <a:lnTo>
                    <a:pt x="2811" y="2206"/>
                  </a:lnTo>
                  <a:lnTo>
                    <a:pt x="2875" y="2078"/>
                  </a:lnTo>
                  <a:lnTo>
                    <a:pt x="2930" y="1941"/>
                  </a:lnTo>
                  <a:lnTo>
                    <a:pt x="2966" y="1794"/>
                  </a:lnTo>
                  <a:lnTo>
                    <a:pt x="2985" y="1648"/>
                  </a:lnTo>
                  <a:lnTo>
                    <a:pt x="2994" y="1492"/>
                  </a:lnTo>
                  <a:lnTo>
                    <a:pt x="2985" y="1346"/>
                  </a:lnTo>
                  <a:lnTo>
                    <a:pt x="2966" y="1190"/>
                  </a:lnTo>
                  <a:lnTo>
                    <a:pt x="2930" y="1053"/>
                  </a:lnTo>
                  <a:lnTo>
                    <a:pt x="2875" y="915"/>
                  </a:lnTo>
                  <a:lnTo>
                    <a:pt x="2811" y="778"/>
                  </a:lnTo>
                  <a:lnTo>
                    <a:pt x="2738" y="659"/>
                  </a:lnTo>
                  <a:lnTo>
                    <a:pt x="2655" y="540"/>
                  </a:lnTo>
                  <a:lnTo>
                    <a:pt x="2555" y="440"/>
                  </a:lnTo>
                  <a:lnTo>
                    <a:pt x="2445" y="339"/>
                  </a:lnTo>
                  <a:lnTo>
                    <a:pt x="2335" y="256"/>
                  </a:lnTo>
                  <a:lnTo>
                    <a:pt x="2207" y="183"/>
                  </a:lnTo>
                  <a:lnTo>
                    <a:pt x="2079" y="119"/>
                  </a:lnTo>
                  <a:lnTo>
                    <a:pt x="1941" y="64"/>
                  </a:lnTo>
                  <a:lnTo>
                    <a:pt x="1804" y="28"/>
                  </a:lnTo>
                  <a:lnTo>
                    <a:pt x="1648" y="9"/>
                  </a:lnTo>
                  <a:lnTo>
                    <a:pt x="150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29"/>
            <p:cNvSpPr/>
            <p:nvPr/>
          </p:nvSpPr>
          <p:spPr>
            <a:xfrm>
              <a:off x="4083718" y="3811511"/>
              <a:ext cx="71549" cy="71334"/>
            </a:xfrm>
            <a:custGeom>
              <a:rect b="b" l="l" r="r" t="t"/>
              <a:pathLst>
                <a:path extrusionOk="0" h="2985" w="2994">
                  <a:moveTo>
                    <a:pt x="1502" y="0"/>
                  </a:moveTo>
                  <a:lnTo>
                    <a:pt x="1346" y="9"/>
                  </a:lnTo>
                  <a:lnTo>
                    <a:pt x="1200" y="28"/>
                  </a:lnTo>
                  <a:lnTo>
                    <a:pt x="1053" y="64"/>
                  </a:lnTo>
                  <a:lnTo>
                    <a:pt x="916" y="119"/>
                  </a:lnTo>
                  <a:lnTo>
                    <a:pt x="788" y="174"/>
                  </a:lnTo>
                  <a:lnTo>
                    <a:pt x="660" y="256"/>
                  </a:lnTo>
                  <a:lnTo>
                    <a:pt x="550" y="339"/>
                  </a:lnTo>
                  <a:lnTo>
                    <a:pt x="440" y="440"/>
                  </a:lnTo>
                  <a:lnTo>
                    <a:pt x="348" y="540"/>
                  </a:lnTo>
                  <a:lnTo>
                    <a:pt x="257" y="659"/>
                  </a:lnTo>
                  <a:lnTo>
                    <a:pt x="184" y="778"/>
                  </a:lnTo>
                  <a:lnTo>
                    <a:pt x="120" y="906"/>
                  </a:lnTo>
                  <a:lnTo>
                    <a:pt x="74" y="1044"/>
                  </a:lnTo>
                  <a:lnTo>
                    <a:pt x="37" y="1190"/>
                  </a:lnTo>
                  <a:lnTo>
                    <a:pt x="10" y="1337"/>
                  </a:lnTo>
                  <a:lnTo>
                    <a:pt x="1" y="1492"/>
                  </a:lnTo>
                  <a:lnTo>
                    <a:pt x="10" y="1648"/>
                  </a:lnTo>
                  <a:lnTo>
                    <a:pt x="37" y="1794"/>
                  </a:lnTo>
                  <a:lnTo>
                    <a:pt x="74" y="1941"/>
                  </a:lnTo>
                  <a:lnTo>
                    <a:pt x="120" y="2078"/>
                  </a:lnTo>
                  <a:lnTo>
                    <a:pt x="184" y="2206"/>
                  </a:lnTo>
                  <a:lnTo>
                    <a:pt x="257" y="2325"/>
                  </a:lnTo>
                  <a:lnTo>
                    <a:pt x="348" y="2444"/>
                  </a:lnTo>
                  <a:lnTo>
                    <a:pt x="440" y="2545"/>
                  </a:lnTo>
                  <a:lnTo>
                    <a:pt x="550" y="2645"/>
                  </a:lnTo>
                  <a:lnTo>
                    <a:pt x="660" y="2728"/>
                  </a:lnTo>
                  <a:lnTo>
                    <a:pt x="788" y="2810"/>
                  </a:lnTo>
                  <a:lnTo>
                    <a:pt x="916" y="2865"/>
                  </a:lnTo>
                  <a:lnTo>
                    <a:pt x="1053" y="2920"/>
                  </a:lnTo>
                  <a:lnTo>
                    <a:pt x="1200" y="2957"/>
                  </a:lnTo>
                  <a:lnTo>
                    <a:pt x="1346" y="2975"/>
                  </a:lnTo>
                  <a:lnTo>
                    <a:pt x="1502" y="2984"/>
                  </a:lnTo>
                  <a:lnTo>
                    <a:pt x="1648" y="2975"/>
                  </a:lnTo>
                  <a:lnTo>
                    <a:pt x="1795" y="2957"/>
                  </a:lnTo>
                  <a:lnTo>
                    <a:pt x="1941" y="2920"/>
                  </a:lnTo>
                  <a:lnTo>
                    <a:pt x="2078" y="2865"/>
                  </a:lnTo>
                  <a:lnTo>
                    <a:pt x="2207" y="2810"/>
                  </a:lnTo>
                  <a:lnTo>
                    <a:pt x="2335" y="2728"/>
                  </a:lnTo>
                  <a:lnTo>
                    <a:pt x="2445" y="2645"/>
                  </a:lnTo>
                  <a:lnTo>
                    <a:pt x="2554" y="2545"/>
                  </a:lnTo>
                  <a:lnTo>
                    <a:pt x="2646" y="2444"/>
                  </a:lnTo>
                  <a:lnTo>
                    <a:pt x="2737" y="2325"/>
                  </a:lnTo>
                  <a:lnTo>
                    <a:pt x="2811" y="2206"/>
                  </a:lnTo>
                  <a:lnTo>
                    <a:pt x="2875" y="2078"/>
                  </a:lnTo>
                  <a:lnTo>
                    <a:pt x="2920" y="1941"/>
                  </a:lnTo>
                  <a:lnTo>
                    <a:pt x="2957" y="1794"/>
                  </a:lnTo>
                  <a:lnTo>
                    <a:pt x="2985" y="1648"/>
                  </a:lnTo>
                  <a:lnTo>
                    <a:pt x="2994" y="1492"/>
                  </a:lnTo>
                  <a:lnTo>
                    <a:pt x="2985" y="1337"/>
                  </a:lnTo>
                  <a:lnTo>
                    <a:pt x="2957" y="1190"/>
                  </a:lnTo>
                  <a:lnTo>
                    <a:pt x="2920" y="1044"/>
                  </a:lnTo>
                  <a:lnTo>
                    <a:pt x="2875" y="906"/>
                  </a:lnTo>
                  <a:lnTo>
                    <a:pt x="2811" y="778"/>
                  </a:lnTo>
                  <a:lnTo>
                    <a:pt x="2737" y="659"/>
                  </a:lnTo>
                  <a:lnTo>
                    <a:pt x="2646" y="540"/>
                  </a:lnTo>
                  <a:lnTo>
                    <a:pt x="2554" y="440"/>
                  </a:lnTo>
                  <a:lnTo>
                    <a:pt x="2445" y="339"/>
                  </a:lnTo>
                  <a:lnTo>
                    <a:pt x="2335" y="256"/>
                  </a:lnTo>
                  <a:lnTo>
                    <a:pt x="2207" y="174"/>
                  </a:lnTo>
                  <a:lnTo>
                    <a:pt x="2078" y="119"/>
                  </a:lnTo>
                  <a:lnTo>
                    <a:pt x="1941" y="64"/>
                  </a:lnTo>
                  <a:lnTo>
                    <a:pt x="1795" y="28"/>
                  </a:lnTo>
                  <a:lnTo>
                    <a:pt x="1648" y="9"/>
                  </a:lnTo>
                  <a:lnTo>
                    <a:pt x="150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29"/>
            <p:cNvSpPr/>
            <p:nvPr/>
          </p:nvSpPr>
          <p:spPr>
            <a:xfrm>
              <a:off x="4081759" y="3627978"/>
              <a:ext cx="71549" cy="71334"/>
            </a:xfrm>
            <a:custGeom>
              <a:rect b="b" l="l" r="r" t="t"/>
              <a:pathLst>
                <a:path extrusionOk="0" h="2985" w="2994">
                  <a:moveTo>
                    <a:pt x="1492" y="1"/>
                  </a:moveTo>
                  <a:lnTo>
                    <a:pt x="1346" y="10"/>
                  </a:lnTo>
                  <a:lnTo>
                    <a:pt x="1199" y="28"/>
                  </a:lnTo>
                  <a:lnTo>
                    <a:pt x="1053" y="65"/>
                  </a:lnTo>
                  <a:lnTo>
                    <a:pt x="916" y="120"/>
                  </a:lnTo>
                  <a:lnTo>
                    <a:pt x="787" y="184"/>
                  </a:lnTo>
                  <a:lnTo>
                    <a:pt x="659" y="257"/>
                  </a:lnTo>
                  <a:lnTo>
                    <a:pt x="549" y="339"/>
                  </a:lnTo>
                  <a:lnTo>
                    <a:pt x="440" y="440"/>
                  </a:lnTo>
                  <a:lnTo>
                    <a:pt x="339" y="541"/>
                  </a:lnTo>
                  <a:lnTo>
                    <a:pt x="257" y="660"/>
                  </a:lnTo>
                  <a:lnTo>
                    <a:pt x="183" y="779"/>
                  </a:lnTo>
                  <a:lnTo>
                    <a:pt x="119" y="916"/>
                  </a:lnTo>
                  <a:lnTo>
                    <a:pt x="73" y="1053"/>
                  </a:lnTo>
                  <a:lnTo>
                    <a:pt x="37" y="1191"/>
                  </a:lnTo>
                  <a:lnTo>
                    <a:pt x="9" y="1346"/>
                  </a:lnTo>
                  <a:lnTo>
                    <a:pt x="0" y="1493"/>
                  </a:lnTo>
                  <a:lnTo>
                    <a:pt x="9" y="1648"/>
                  </a:lnTo>
                  <a:lnTo>
                    <a:pt x="37" y="1795"/>
                  </a:lnTo>
                  <a:lnTo>
                    <a:pt x="73" y="1941"/>
                  </a:lnTo>
                  <a:lnTo>
                    <a:pt x="119" y="2079"/>
                  </a:lnTo>
                  <a:lnTo>
                    <a:pt x="183" y="2207"/>
                  </a:lnTo>
                  <a:lnTo>
                    <a:pt x="257" y="2326"/>
                  </a:lnTo>
                  <a:lnTo>
                    <a:pt x="339" y="2445"/>
                  </a:lnTo>
                  <a:lnTo>
                    <a:pt x="440" y="2555"/>
                  </a:lnTo>
                  <a:lnTo>
                    <a:pt x="549" y="2646"/>
                  </a:lnTo>
                  <a:lnTo>
                    <a:pt x="659" y="2738"/>
                  </a:lnTo>
                  <a:lnTo>
                    <a:pt x="787" y="2811"/>
                  </a:lnTo>
                  <a:lnTo>
                    <a:pt x="916" y="2875"/>
                  </a:lnTo>
                  <a:lnTo>
                    <a:pt x="1053" y="2921"/>
                  </a:lnTo>
                  <a:lnTo>
                    <a:pt x="1199" y="2957"/>
                  </a:lnTo>
                  <a:lnTo>
                    <a:pt x="1346" y="2985"/>
                  </a:lnTo>
                  <a:lnTo>
                    <a:pt x="1648" y="2985"/>
                  </a:lnTo>
                  <a:lnTo>
                    <a:pt x="1794" y="2957"/>
                  </a:lnTo>
                  <a:lnTo>
                    <a:pt x="1941" y="2921"/>
                  </a:lnTo>
                  <a:lnTo>
                    <a:pt x="2078" y="2875"/>
                  </a:lnTo>
                  <a:lnTo>
                    <a:pt x="2206" y="2811"/>
                  </a:lnTo>
                  <a:lnTo>
                    <a:pt x="2334" y="2738"/>
                  </a:lnTo>
                  <a:lnTo>
                    <a:pt x="2444" y="2646"/>
                  </a:lnTo>
                  <a:lnTo>
                    <a:pt x="2554" y="2555"/>
                  </a:lnTo>
                  <a:lnTo>
                    <a:pt x="2646" y="2445"/>
                  </a:lnTo>
                  <a:lnTo>
                    <a:pt x="2737" y="2326"/>
                  </a:lnTo>
                  <a:lnTo>
                    <a:pt x="2810" y="2207"/>
                  </a:lnTo>
                  <a:lnTo>
                    <a:pt x="2874" y="2079"/>
                  </a:lnTo>
                  <a:lnTo>
                    <a:pt x="2920" y="1941"/>
                  </a:lnTo>
                  <a:lnTo>
                    <a:pt x="2957" y="1795"/>
                  </a:lnTo>
                  <a:lnTo>
                    <a:pt x="2984" y="1648"/>
                  </a:lnTo>
                  <a:lnTo>
                    <a:pt x="2993" y="1493"/>
                  </a:lnTo>
                  <a:lnTo>
                    <a:pt x="2984" y="1346"/>
                  </a:lnTo>
                  <a:lnTo>
                    <a:pt x="2957" y="1191"/>
                  </a:lnTo>
                  <a:lnTo>
                    <a:pt x="2920" y="1053"/>
                  </a:lnTo>
                  <a:lnTo>
                    <a:pt x="2874" y="916"/>
                  </a:lnTo>
                  <a:lnTo>
                    <a:pt x="2810" y="779"/>
                  </a:lnTo>
                  <a:lnTo>
                    <a:pt x="2737" y="660"/>
                  </a:lnTo>
                  <a:lnTo>
                    <a:pt x="2646" y="541"/>
                  </a:lnTo>
                  <a:lnTo>
                    <a:pt x="2554" y="440"/>
                  </a:lnTo>
                  <a:lnTo>
                    <a:pt x="2444" y="339"/>
                  </a:lnTo>
                  <a:lnTo>
                    <a:pt x="2334" y="257"/>
                  </a:lnTo>
                  <a:lnTo>
                    <a:pt x="2206" y="184"/>
                  </a:lnTo>
                  <a:lnTo>
                    <a:pt x="2078" y="120"/>
                  </a:lnTo>
                  <a:lnTo>
                    <a:pt x="1941" y="65"/>
                  </a:lnTo>
                  <a:lnTo>
                    <a:pt x="1794" y="28"/>
                  </a:lnTo>
                  <a:lnTo>
                    <a:pt x="1648" y="10"/>
                  </a:lnTo>
                  <a:lnTo>
                    <a:pt x="149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29"/>
            <p:cNvSpPr/>
            <p:nvPr/>
          </p:nvSpPr>
          <p:spPr>
            <a:xfrm>
              <a:off x="3994031" y="3717665"/>
              <a:ext cx="71334" cy="71549"/>
            </a:xfrm>
            <a:custGeom>
              <a:rect b="b" l="l" r="r" t="t"/>
              <a:pathLst>
                <a:path extrusionOk="0" h="2994" w="2985">
                  <a:moveTo>
                    <a:pt x="1493" y="1"/>
                  </a:moveTo>
                  <a:lnTo>
                    <a:pt x="1337" y="10"/>
                  </a:lnTo>
                  <a:lnTo>
                    <a:pt x="1191" y="37"/>
                  </a:lnTo>
                  <a:lnTo>
                    <a:pt x="1053" y="74"/>
                  </a:lnTo>
                  <a:lnTo>
                    <a:pt x="916" y="120"/>
                  </a:lnTo>
                  <a:lnTo>
                    <a:pt x="779" y="184"/>
                  </a:lnTo>
                  <a:lnTo>
                    <a:pt x="660" y="257"/>
                  </a:lnTo>
                  <a:lnTo>
                    <a:pt x="541" y="348"/>
                  </a:lnTo>
                  <a:lnTo>
                    <a:pt x="440" y="440"/>
                  </a:lnTo>
                  <a:lnTo>
                    <a:pt x="340" y="550"/>
                  </a:lnTo>
                  <a:lnTo>
                    <a:pt x="257" y="660"/>
                  </a:lnTo>
                  <a:lnTo>
                    <a:pt x="184" y="788"/>
                  </a:lnTo>
                  <a:lnTo>
                    <a:pt x="120" y="916"/>
                  </a:lnTo>
                  <a:lnTo>
                    <a:pt x="65" y="1053"/>
                  </a:lnTo>
                  <a:lnTo>
                    <a:pt x="28" y="1200"/>
                  </a:lnTo>
                  <a:lnTo>
                    <a:pt x="10" y="1346"/>
                  </a:lnTo>
                  <a:lnTo>
                    <a:pt x="1" y="1502"/>
                  </a:lnTo>
                  <a:lnTo>
                    <a:pt x="10" y="1648"/>
                  </a:lnTo>
                  <a:lnTo>
                    <a:pt x="28" y="1795"/>
                  </a:lnTo>
                  <a:lnTo>
                    <a:pt x="65" y="1941"/>
                  </a:lnTo>
                  <a:lnTo>
                    <a:pt x="120" y="2078"/>
                  </a:lnTo>
                  <a:lnTo>
                    <a:pt x="184" y="2206"/>
                  </a:lnTo>
                  <a:lnTo>
                    <a:pt x="257" y="2335"/>
                  </a:lnTo>
                  <a:lnTo>
                    <a:pt x="340" y="2444"/>
                  </a:lnTo>
                  <a:lnTo>
                    <a:pt x="440" y="2554"/>
                  </a:lnTo>
                  <a:lnTo>
                    <a:pt x="541" y="2646"/>
                  </a:lnTo>
                  <a:lnTo>
                    <a:pt x="660" y="2737"/>
                  </a:lnTo>
                  <a:lnTo>
                    <a:pt x="779" y="2811"/>
                  </a:lnTo>
                  <a:lnTo>
                    <a:pt x="916" y="2875"/>
                  </a:lnTo>
                  <a:lnTo>
                    <a:pt x="1053" y="2920"/>
                  </a:lnTo>
                  <a:lnTo>
                    <a:pt x="1191" y="2957"/>
                  </a:lnTo>
                  <a:lnTo>
                    <a:pt x="1337" y="2984"/>
                  </a:lnTo>
                  <a:lnTo>
                    <a:pt x="1493" y="2994"/>
                  </a:lnTo>
                  <a:lnTo>
                    <a:pt x="1648" y="2984"/>
                  </a:lnTo>
                  <a:lnTo>
                    <a:pt x="1795" y="2957"/>
                  </a:lnTo>
                  <a:lnTo>
                    <a:pt x="1941" y="2920"/>
                  </a:lnTo>
                  <a:lnTo>
                    <a:pt x="2079" y="2875"/>
                  </a:lnTo>
                  <a:lnTo>
                    <a:pt x="2207" y="2811"/>
                  </a:lnTo>
                  <a:lnTo>
                    <a:pt x="2326" y="2737"/>
                  </a:lnTo>
                  <a:lnTo>
                    <a:pt x="2445" y="2646"/>
                  </a:lnTo>
                  <a:lnTo>
                    <a:pt x="2555" y="2554"/>
                  </a:lnTo>
                  <a:lnTo>
                    <a:pt x="2646" y="2444"/>
                  </a:lnTo>
                  <a:lnTo>
                    <a:pt x="2738" y="2335"/>
                  </a:lnTo>
                  <a:lnTo>
                    <a:pt x="2811" y="2206"/>
                  </a:lnTo>
                  <a:lnTo>
                    <a:pt x="2875" y="2078"/>
                  </a:lnTo>
                  <a:lnTo>
                    <a:pt x="2921" y="1941"/>
                  </a:lnTo>
                  <a:lnTo>
                    <a:pt x="2957" y="1795"/>
                  </a:lnTo>
                  <a:lnTo>
                    <a:pt x="2985" y="1648"/>
                  </a:lnTo>
                  <a:lnTo>
                    <a:pt x="2985" y="1502"/>
                  </a:lnTo>
                  <a:lnTo>
                    <a:pt x="2985" y="1346"/>
                  </a:lnTo>
                  <a:lnTo>
                    <a:pt x="2957" y="1200"/>
                  </a:lnTo>
                  <a:lnTo>
                    <a:pt x="2921" y="1053"/>
                  </a:lnTo>
                  <a:lnTo>
                    <a:pt x="2875" y="916"/>
                  </a:lnTo>
                  <a:lnTo>
                    <a:pt x="2811" y="788"/>
                  </a:lnTo>
                  <a:lnTo>
                    <a:pt x="2738" y="660"/>
                  </a:lnTo>
                  <a:lnTo>
                    <a:pt x="2646" y="550"/>
                  </a:lnTo>
                  <a:lnTo>
                    <a:pt x="2555" y="440"/>
                  </a:lnTo>
                  <a:lnTo>
                    <a:pt x="2445" y="348"/>
                  </a:lnTo>
                  <a:lnTo>
                    <a:pt x="2326" y="257"/>
                  </a:lnTo>
                  <a:lnTo>
                    <a:pt x="2207" y="184"/>
                  </a:lnTo>
                  <a:lnTo>
                    <a:pt x="2079" y="120"/>
                  </a:lnTo>
                  <a:lnTo>
                    <a:pt x="1941" y="74"/>
                  </a:lnTo>
                  <a:lnTo>
                    <a:pt x="1795" y="37"/>
                  </a:lnTo>
                  <a:lnTo>
                    <a:pt x="1648" y="10"/>
                  </a:lnTo>
                  <a:lnTo>
                    <a:pt x="149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29"/>
            <p:cNvSpPr/>
            <p:nvPr/>
          </p:nvSpPr>
          <p:spPr>
            <a:xfrm>
              <a:off x="3900209" y="3813471"/>
              <a:ext cx="71549" cy="71334"/>
            </a:xfrm>
            <a:custGeom>
              <a:rect b="b" l="l" r="r" t="t"/>
              <a:pathLst>
                <a:path extrusionOk="0" h="2985" w="2994">
                  <a:moveTo>
                    <a:pt x="1501" y="1"/>
                  </a:moveTo>
                  <a:lnTo>
                    <a:pt x="1346" y="10"/>
                  </a:lnTo>
                  <a:lnTo>
                    <a:pt x="1199" y="28"/>
                  </a:lnTo>
                  <a:lnTo>
                    <a:pt x="1053" y="65"/>
                  </a:lnTo>
                  <a:lnTo>
                    <a:pt x="916" y="120"/>
                  </a:lnTo>
                  <a:lnTo>
                    <a:pt x="787" y="184"/>
                  </a:lnTo>
                  <a:lnTo>
                    <a:pt x="659" y="257"/>
                  </a:lnTo>
                  <a:lnTo>
                    <a:pt x="549" y="339"/>
                  </a:lnTo>
                  <a:lnTo>
                    <a:pt x="440" y="440"/>
                  </a:lnTo>
                  <a:lnTo>
                    <a:pt x="348" y="541"/>
                  </a:lnTo>
                  <a:lnTo>
                    <a:pt x="256" y="660"/>
                  </a:lnTo>
                  <a:lnTo>
                    <a:pt x="183" y="779"/>
                  </a:lnTo>
                  <a:lnTo>
                    <a:pt x="119" y="916"/>
                  </a:lnTo>
                  <a:lnTo>
                    <a:pt x="73" y="1053"/>
                  </a:lnTo>
                  <a:lnTo>
                    <a:pt x="37" y="1190"/>
                  </a:lnTo>
                  <a:lnTo>
                    <a:pt x="9" y="1337"/>
                  </a:lnTo>
                  <a:lnTo>
                    <a:pt x="0" y="1492"/>
                  </a:lnTo>
                  <a:lnTo>
                    <a:pt x="9" y="1648"/>
                  </a:lnTo>
                  <a:lnTo>
                    <a:pt x="37" y="1795"/>
                  </a:lnTo>
                  <a:lnTo>
                    <a:pt x="73" y="1941"/>
                  </a:lnTo>
                  <a:lnTo>
                    <a:pt x="119" y="2078"/>
                  </a:lnTo>
                  <a:lnTo>
                    <a:pt x="183" y="2206"/>
                  </a:lnTo>
                  <a:lnTo>
                    <a:pt x="256" y="2325"/>
                  </a:lnTo>
                  <a:lnTo>
                    <a:pt x="348" y="2444"/>
                  </a:lnTo>
                  <a:lnTo>
                    <a:pt x="440" y="2545"/>
                  </a:lnTo>
                  <a:lnTo>
                    <a:pt x="549" y="2646"/>
                  </a:lnTo>
                  <a:lnTo>
                    <a:pt x="659" y="2728"/>
                  </a:lnTo>
                  <a:lnTo>
                    <a:pt x="787" y="2811"/>
                  </a:lnTo>
                  <a:lnTo>
                    <a:pt x="916" y="2865"/>
                  </a:lnTo>
                  <a:lnTo>
                    <a:pt x="1053" y="2920"/>
                  </a:lnTo>
                  <a:lnTo>
                    <a:pt x="1199" y="2957"/>
                  </a:lnTo>
                  <a:lnTo>
                    <a:pt x="1346" y="2975"/>
                  </a:lnTo>
                  <a:lnTo>
                    <a:pt x="1501" y="2984"/>
                  </a:lnTo>
                  <a:lnTo>
                    <a:pt x="1648" y="2975"/>
                  </a:lnTo>
                  <a:lnTo>
                    <a:pt x="1803" y="2957"/>
                  </a:lnTo>
                  <a:lnTo>
                    <a:pt x="1941" y="2920"/>
                  </a:lnTo>
                  <a:lnTo>
                    <a:pt x="2078" y="2865"/>
                  </a:lnTo>
                  <a:lnTo>
                    <a:pt x="2215" y="2811"/>
                  </a:lnTo>
                  <a:lnTo>
                    <a:pt x="2334" y="2728"/>
                  </a:lnTo>
                  <a:lnTo>
                    <a:pt x="2453" y="2646"/>
                  </a:lnTo>
                  <a:lnTo>
                    <a:pt x="2554" y="2545"/>
                  </a:lnTo>
                  <a:lnTo>
                    <a:pt x="2655" y="2444"/>
                  </a:lnTo>
                  <a:lnTo>
                    <a:pt x="2737" y="2325"/>
                  </a:lnTo>
                  <a:lnTo>
                    <a:pt x="2810" y="2206"/>
                  </a:lnTo>
                  <a:lnTo>
                    <a:pt x="2874" y="2078"/>
                  </a:lnTo>
                  <a:lnTo>
                    <a:pt x="2929" y="1941"/>
                  </a:lnTo>
                  <a:lnTo>
                    <a:pt x="2966" y="1795"/>
                  </a:lnTo>
                  <a:lnTo>
                    <a:pt x="2984" y="1648"/>
                  </a:lnTo>
                  <a:lnTo>
                    <a:pt x="2993" y="1492"/>
                  </a:lnTo>
                  <a:lnTo>
                    <a:pt x="2984" y="1337"/>
                  </a:lnTo>
                  <a:lnTo>
                    <a:pt x="2966" y="1190"/>
                  </a:lnTo>
                  <a:lnTo>
                    <a:pt x="2929" y="1053"/>
                  </a:lnTo>
                  <a:lnTo>
                    <a:pt x="2874" y="916"/>
                  </a:lnTo>
                  <a:lnTo>
                    <a:pt x="2810" y="779"/>
                  </a:lnTo>
                  <a:lnTo>
                    <a:pt x="2737" y="660"/>
                  </a:lnTo>
                  <a:lnTo>
                    <a:pt x="2655" y="541"/>
                  </a:lnTo>
                  <a:lnTo>
                    <a:pt x="2554" y="440"/>
                  </a:lnTo>
                  <a:lnTo>
                    <a:pt x="2453" y="339"/>
                  </a:lnTo>
                  <a:lnTo>
                    <a:pt x="2334" y="257"/>
                  </a:lnTo>
                  <a:lnTo>
                    <a:pt x="2215" y="184"/>
                  </a:lnTo>
                  <a:lnTo>
                    <a:pt x="2078" y="120"/>
                  </a:lnTo>
                  <a:lnTo>
                    <a:pt x="1941" y="65"/>
                  </a:lnTo>
                  <a:lnTo>
                    <a:pt x="1803" y="28"/>
                  </a:lnTo>
                  <a:lnTo>
                    <a:pt x="1648" y="10"/>
                  </a:lnTo>
                  <a:lnTo>
                    <a:pt x="150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29"/>
            <p:cNvSpPr/>
            <p:nvPr/>
          </p:nvSpPr>
          <p:spPr>
            <a:xfrm>
              <a:off x="3495768" y="3594737"/>
              <a:ext cx="335115" cy="326368"/>
            </a:xfrm>
            <a:custGeom>
              <a:rect b="b" l="l" r="r" t="t"/>
              <a:pathLst>
                <a:path extrusionOk="0" h="13657" w="14023">
                  <a:moveTo>
                    <a:pt x="0" y="1"/>
                  </a:moveTo>
                  <a:lnTo>
                    <a:pt x="0" y="13657"/>
                  </a:lnTo>
                  <a:lnTo>
                    <a:pt x="14023" y="13657"/>
                  </a:lnTo>
                  <a:lnTo>
                    <a:pt x="14023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29"/>
            <p:cNvSpPr/>
            <p:nvPr/>
          </p:nvSpPr>
          <p:spPr>
            <a:xfrm>
              <a:off x="3627658" y="3715252"/>
              <a:ext cx="71334" cy="71334"/>
            </a:xfrm>
            <a:custGeom>
              <a:rect b="b" l="l" r="r" t="t"/>
              <a:pathLst>
                <a:path extrusionOk="0" h="2985" w="2985">
                  <a:moveTo>
                    <a:pt x="1492" y="1"/>
                  </a:moveTo>
                  <a:lnTo>
                    <a:pt x="1337" y="10"/>
                  </a:lnTo>
                  <a:lnTo>
                    <a:pt x="1190" y="28"/>
                  </a:lnTo>
                  <a:lnTo>
                    <a:pt x="1044" y="65"/>
                  </a:lnTo>
                  <a:lnTo>
                    <a:pt x="907" y="120"/>
                  </a:lnTo>
                  <a:lnTo>
                    <a:pt x="778" y="184"/>
                  </a:lnTo>
                  <a:lnTo>
                    <a:pt x="659" y="257"/>
                  </a:lnTo>
                  <a:lnTo>
                    <a:pt x="541" y="340"/>
                  </a:lnTo>
                  <a:lnTo>
                    <a:pt x="431" y="440"/>
                  </a:lnTo>
                  <a:lnTo>
                    <a:pt x="339" y="541"/>
                  </a:lnTo>
                  <a:lnTo>
                    <a:pt x="248" y="660"/>
                  </a:lnTo>
                  <a:lnTo>
                    <a:pt x="174" y="779"/>
                  </a:lnTo>
                  <a:lnTo>
                    <a:pt x="110" y="916"/>
                  </a:lnTo>
                  <a:lnTo>
                    <a:pt x="65" y="1053"/>
                  </a:lnTo>
                  <a:lnTo>
                    <a:pt x="28" y="1191"/>
                  </a:lnTo>
                  <a:lnTo>
                    <a:pt x="0" y="1346"/>
                  </a:lnTo>
                  <a:lnTo>
                    <a:pt x="0" y="1493"/>
                  </a:lnTo>
                  <a:lnTo>
                    <a:pt x="0" y="1648"/>
                  </a:lnTo>
                  <a:lnTo>
                    <a:pt x="28" y="1795"/>
                  </a:lnTo>
                  <a:lnTo>
                    <a:pt x="65" y="1941"/>
                  </a:lnTo>
                  <a:lnTo>
                    <a:pt x="110" y="2079"/>
                  </a:lnTo>
                  <a:lnTo>
                    <a:pt x="174" y="2207"/>
                  </a:lnTo>
                  <a:lnTo>
                    <a:pt x="248" y="2326"/>
                  </a:lnTo>
                  <a:lnTo>
                    <a:pt x="339" y="2445"/>
                  </a:lnTo>
                  <a:lnTo>
                    <a:pt x="431" y="2555"/>
                  </a:lnTo>
                  <a:lnTo>
                    <a:pt x="541" y="2646"/>
                  </a:lnTo>
                  <a:lnTo>
                    <a:pt x="659" y="2738"/>
                  </a:lnTo>
                  <a:lnTo>
                    <a:pt x="778" y="2811"/>
                  </a:lnTo>
                  <a:lnTo>
                    <a:pt x="907" y="2875"/>
                  </a:lnTo>
                  <a:lnTo>
                    <a:pt x="1044" y="2921"/>
                  </a:lnTo>
                  <a:lnTo>
                    <a:pt x="1190" y="2957"/>
                  </a:lnTo>
                  <a:lnTo>
                    <a:pt x="1337" y="2985"/>
                  </a:lnTo>
                  <a:lnTo>
                    <a:pt x="1648" y="2985"/>
                  </a:lnTo>
                  <a:lnTo>
                    <a:pt x="1794" y="2957"/>
                  </a:lnTo>
                  <a:lnTo>
                    <a:pt x="1932" y="2921"/>
                  </a:lnTo>
                  <a:lnTo>
                    <a:pt x="2069" y="2875"/>
                  </a:lnTo>
                  <a:lnTo>
                    <a:pt x="2206" y="2811"/>
                  </a:lnTo>
                  <a:lnTo>
                    <a:pt x="2325" y="2738"/>
                  </a:lnTo>
                  <a:lnTo>
                    <a:pt x="2444" y="2646"/>
                  </a:lnTo>
                  <a:lnTo>
                    <a:pt x="2545" y="2555"/>
                  </a:lnTo>
                  <a:lnTo>
                    <a:pt x="2646" y="2445"/>
                  </a:lnTo>
                  <a:lnTo>
                    <a:pt x="2728" y="2326"/>
                  </a:lnTo>
                  <a:lnTo>
                    <a:pt x="2801" y="2207"/>
                  </a:lnTo>
                  <a:lnTo>
                    <a:pt x="2865" y="2079"/>
                  </a:lnTo>
                  <a:lnTo>
                    <a:pt x="2920" y="1941"/>
                  </a:lnTo>
                  <a:lnTo>
                    <a:pt x="2957" y="1795"/>
                  </a:lnTo>
                  <a:lnTo>
                    <a:pt x="2975" y="1648"/>
                  </a:lnTo>
                  <a:lnTo>
                    <a:pt x="2984" y="1493"/>
                  </a:lnTo>
                  <a:lnTo>
                    <a:pt x="2975" y="1346"/>
                  </a:lnTo>
                  <a:lnTo>
                    <a:pt x="2957" y="1191"/>
                  </a:lnTo>
                  <a:lnTo>
                    <a:pt x="2920" y="1053"/>
                  </a:lnTo>
                  <a:lnTo>
                    <a:pt x="2865" y="916"/>
                  </a:lnTo>
                  <a:lnTo>
                    <a:pt x="2801" y="779"/>
                  </a:lnTo>
                  <a:lnTo>
                    <a:pt x="2728" y="660"/>
                  </a:lnTo>
                  <a:lnTo>
                    <a:pt x="2646" y="541"/>
                  </a:lnTo>
                  <a:lnTo>
                    <a:pt x="2545" y="440"/>
                  </a:lnTo>
                  <a:lnTo>
                    <a:pt x="2444" y="340"/>
                  </a:lnTo>
                  <a:lnTo>
                    <a:pt x="2325" y="257"/>
                  </a:lnTo>
                  <a:lnTo>
                    <a:pt x="2206" y="184"/>
                  </a:lnTo>
                  <a:lnTo>
                    <a:pt x="2069" y="120"/>
                  </a:lnTo>
                  <a:lnTo>
                    <a:pt x="1932" y="65"/>
                  </a:lnTo>
                  <a:lnTo>
                    <a:pt x="1794" y="28"/>
                  </a:lnTo>
                  <a:lnTo>
                    <a:pt x="1648" y="10"/>
                  </a:lnTo>
                  <a:lnTo>
                    <a:pt x="149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5" name="Google Shape;735;p29"/>
          <p:cNvGrpSpPr/>
          <p:nvPr/>
        </p:nvGrpSpPr>
        <p:grpSpPr>
          <a:xfrm>
            <a:off x="4800864" y="3775167"/>
            <a:ext cx="899401" cy="448001"/>
            <a:chOff x="4626837" y="3570457"/>
            <a:chExt cx="752700" cy="374928"/>
          </a:xfrm>
        </p:grpSpPr>
        <p:sp>
          <p:nvSpPr>
            <p:cNvPr id="736" name="Google Shape;736;p29"/>
            <p:cNvSpPr/>
            <p:nvPr/>
          </p:nvSpPr>
          <p:spPr>
            <a:xfrm>
              <a:off x="4626837" y="3570457"/>
              <a:ext cx="752700" cy="374928"/>
            </a:xfrm>
            <a:custGeom>
              <a:rect b="b" l="l" r="r" t="t"/>
              <a:pathLst>
                <a:path extrusionOk="0" h="15689" w="31497">
                  <a:moveTo>
                    <a:pt x="1" y="1"/>
                  </a:moveTo>
                  <a:lnTo>
                    <a:pt x="1" y="15689"/>
                  </a:lnTo>
                  <a:lnTo>
                    <a:pt x="31496" y="15689"/>
                  </a:lnTo>
                  <a:lnTo>
                    <a:pt x="31496" y="1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29"/>
            <p:cNvSpPr/>
            <p:nvPr/>
          </p:nvSpPr>
          <p:spPr>
            <a:xfrm>
              <a:off x="4656589" y="3594737"/>
              <a:ext cx="335139" cy="326368"/>
            </a:xfrm>
            <a:custGeom>
              <a:rect b="b" l="l" r="r" t="t"/>
              <a:pathLst>
                <a:path extrusionOk="0" h="13657" w="14024">
                  <a:moveTo>
                    <a:pt x="1" y="1"/>
                  </a:moveTo>
                  <a:lnTo>
                    <a:pt x="1" y="13657"/>
                  </a:lnTo>
                  <a:lnTo>
                    <a:pt x="14023" y="13657"/>
                  </a:lnTo>
                  <a:lnTo>
                    <a:pt x="14023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29"/>
            <p:cNvSpPr/>
            <p:nvPr/>
          </p:nvSpPr>
          <p:spPr>
            <a:xfrm>
              <a:off x="4880580" y="3814355"/>
              <a:ext cx="71549" cy="71549"/>
            </a:xfrm>
            <a:custGeom>
              <a:rect b="b" l="l" r="r" t="t"/>
              <a:pathLst>
                <a:path extrusionOk="0" h="2994" w="2994">
                  <a:moveTo>
                    <a:pt x="1501" y="0"/>
                  </a:moveTo>
                  <a:lnTo>
                    <a:pt x="1346" y="9"/>
                  </a:lnTo>
                  <a:lnTo>
                    <a:pt x="1199" y="37"/>
                  </a:lnTo>
                  <a:lnTo>
                    <a:pt x="1053" y="73"/>
                  </a:lnTo>
                  <a:lnTo>
                    <a:pt x="916" y="119"/>
                  </a:lnTo>
                  <a:lnTo>
                    <a:pt x="787" y="183"/>
                  </a:lnTo>
                  <a:lnTo>
                    <a:pt x="659" y="256"/>
                  </a:lnTo>
                  <a:lnTo>
                    <a:pt x="549" y="348"/>
                  </a:lnTo>
                  <a:lnTo>
                    <a:pt x="440" y="440"/>
                  </a:lnTo>
                  <a:lnTo>
                    <a:pt x="348" y="549"/>
                  </a:lnTo>
                  <a:lnTo>
                    <a:pt x="257" y="659"/>
                  </a:lnTo>
                  <a:lnTo>
                    <a:pt x="183" y="787"/>
                  </a:lnTo>
                  <a:lnTo>
                    <a:pt x="119" y="915"/>
                  </a:lnTo>
                  <a:lnTo>
                    <a:pt x="74" y="1053"/>
                  </a:lnTo>
                  <a:lnTo>
                    <a:pt x="37" y="1199"/>
                  </a:lnTo>
                  <a:lnTo>
                    <a:pt x="9" y="1346"/>
                  </a:lnTo>
                  <a:lnTo>
                    <a:pt x="0" y="1501"/>
                  </a:lnTo>
                  <a:lnTo>
                    <a:pt x="9" y="1648"/>
                  </a:lnTo>
                  <a:lnTo>
                    <a:pt x="37" y="1794"/>
                  </a:lnTo>
                  <a:lnTo>
                    <a:pt x="74" y="1941"/>
                  </a:lnTo>
                  <a:lnTo>
                    <a:pt x="119" y="2078"/>
                  </a:lnTo>
                  <a:lnTo>
                    <a:pt x="183" y="2206"/>
                  </a:lnTo>
                  <a:lnTo>
                    <a:pt x="257" y="2334"/>
                  </a:lnTo>
                  <a:lnTo>
                    <a:pt x="348" y="2444"/>
                  </a:lnTo>
                  <a:lnTo>
                    <a:pt x="440" y="2554"/>
                  </a:lnTo>
                  <a:lnTo>
                    <a:pt x="549" y="2655"/>
                  </a:lnTo>
                  <a:lnTo>
                    <a:pt x="659" y="2737"/>
                  </a:lnTo>
                  <a:lnTo>
                    <a:pt x="787" y="2810"/>
                  </a:lnTo>
                  <a:lnTo>
                    <a:pt x="916" y="2874"/>
                  </a:lnTo>
                  <a:lnTo>
                    <a:pt x="1053" y="2920"/>
                  </a:lnTo>
                  <a:lnTo>
                    <a:pt x="1199" y="2966"/>
                  </a:lnTo>
                  <a:lnTo>
                    <a:pt x="1346" y="2984"/>
                  </a:lnTo>
                  <a:lnTo>
                    <a:pt x="1501" y="2993"/>
                  </a:lnTo>
                  <a:lnTo>
                    <a:pt x="1648" y="2984"/>
                  </a:lnTo>
                  <a:lnTo>
                    <a:pt x="1803" y="2966"/>
                  </a:lnTo>
                  <a:lnTo>
                    <a:pt x="1941" y="2920"/>
                  </a:lnTo>
                  <a:lnTo>
                    <a:pt x="2078" y="2874"/>
                  </a:lnTo>
                  <a:lnTo>
                    <a:pt x="2206" y="2810"/>
                  </a:lnTo>
                  <a:lnTo>
                    <a:pt x="2334" y="2737"/>
                  </a:lnTo>
                  <a:lnTo>
                    <a:pt x="2444" y="2655"/>
                  </a:lnTo>
                  <a:lnTo>
                    <a:pt x="2554" y="2554"/>
                  </a:lnTo>
                  <a:lnTo>
                    <a:pt x="2655" y="2444"/>
                  </a:lnTo>
                  <a:lnTo>
                    <a:pt x="2737" y="2334"/>
                  </a:lnTo>
                  <a:lnTo>
                    <a:pt x="2810" y="2206"/>
                  </a:lnTo>
                  <a:lnTo>
                    <a:pt x="2874" y="2078"/>
                  </a:lnTo>
                  <a:lnTo>
                    <a:pt x="2929" y="1941"/>
                  </a:lnTo>
                  <a:lnTo>
                    <a:pt x="2966" y="1794"/>
                  </a:lnTo>
                  <a:lnTo>
                    <a:pt x="2984" y="1648"/>
                  </a:lnTo>
                  <a:lnTo>
                    <a:pt x="2993" y="1501"/>
                  </a:lnTo>
                  <a:lnTo>
                    <a:pt x="2984" y="1346"/>
                  </a:lnTo>
                  <a:lnTo>
                    <a:pt x="2966" y="1199"/>
                  </a:lnTo>
                  <a:lnTo>
                    <a:pt x="2929" y="1053"/>
                  </a:lnTo>
                  <a:lnTo>
                    <a:pt x="2874" y="915"/>
                  </a:lnTo>
                  <a:lnTo>
                    <a:pt x="2810" y="787"/>
                  </a:lnTo>
                  <a:lnTo>
                    <a:pt x="2737" y="659"/>
                  </a:lnTo>
                  <a:lnTo>
                    <a:pt x="2655" y="549"/>
                  </a:lnTo>
                  <a:lnTo>
                    <a:pt x="2554" y="440"/>
                  </a:lnTo>
                  <a:lnTo>
                    <a:pt x="2444" y="348"/>
                  </a:lnTo>
                  <a:lnTo>
                    <a:pt x="2334" y="256"/>
                  </a:lnTo>
                  <a:lnTo>
                    <a:pt x="2206" y="183"/>
                  </a:lnTo>
                  <a:lnTo>
                    <a:pt x="2078" y="119"/>
                  </a:lnTo>
                  <a:lnTo>
                    <a:pt x="1941" y="73"/>
                  </a:lnTo>
                  <a:lnTo>
                    <a:pt x="1803" y="37"/>
                  </a:lnTo>
                  <a:lnTo>
                    <a:pt x="1648" y="9"/>
                  </a:lnTo>
                  <a:lnTo>
                    <a:pt x="1501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29"/>
            <p:cNvSpPr/>
            <p:nvPr/>
          </p:nvSpPr>
          <p:spPr>
            <a:xfrm>
              <a:off x="4695303" y="3633021"/>
              <a:ext cx="71334" cy="71334"/>
            </a:xfrm>
            <a:custGeom>
              <a:rect b="b" l="l" r="r" t="t"/>
              <a:pathLst>
                <a:path extrusionOk="0" h="2985" w="2985">
                  <a:moveTo>
                    <a:pt x="1337" y="0"/>
                  </a:moveTo>
                  <a:lnTo>
                    <a:pt x="1191" y="28"/>
                  </a:lnTo>
                  <a:lnTo>
                    <a:pt x="1044" y="64"/>
                  </a:lnTo>
                  <a:lnTo>
                    <a:pt x="907" y="110"/>
                  </a:lnTo>
                  <a:lnTo>
                    <a:pt x="779" y="174"/>
                  </a:lnTo>
                  <a:lnTo>
                    <a:pt x="660" y="257"/>
                  </a:lnTo>
                  <a:lnTo>
                    <a:pt x="541" y="339"/>
                  </a:lnTo>
                  <a:lnTo>
                    <a:pt x="431" y="431"/>
                  </a:lnTo>
                  <a:lnTo>
                    <a:pt x="339" y="540"/>
                  </a:lnTo>
                  <a:lnTo>
                    <a:pt x="248" y="659"/>
                  </a:lnTo>
                  <a:lnTo>
                    <a:pt x="175" y="778"/>
                  </a:lnTo>
                  <a:lnTo>
                    <a:pt x="110" y="906"/>
                  </a:lnTo>
                  <a:lnTo>
                    <a:pt x="65" y="1044"/>
                  </a:lnTo>
                  <a:lnTo>
                    <a:pt x="28" y="1190"/>
                  </a:lnTo>
                  <a:lnTo>
                    <a:pt x="1" y="1337"/>
                  </a:lnTo>
                  <a:lnTo>
                    <a:pt x="1" y="1492"/>
                  </a:lnTo>
                  <a:lnTo>
                    <a:pt x="1" y="1648"/>
                  </a:lnTo>
                  <a:lnTo>
                    <a:pt x="28" y="1794"/>
                  </a:lnTo>
                  <a:lnTo>
                    <a:pt x="65" y="1932"/>
                  </a:lnTo>
                  <a:lnTo>
                    <a:pt x="110" y="2069"/>
                  </a:lnTo>
                  <a:lnTo>
                    <a:pt x="175" y="2206"/>
                  </a:lnTo>
                  <a:lnTo>
                    <a:pt x="248" y="2325"/>
                  </a:lnTo>
                  <a:lnTo>
                    <a:pt x="339" y="2444"/>
                  </a:lnTo>
                  <a:lnTo>
                    <a:pt x="431" y="2545"/>
                  </a:lnTo>
                  <a:lnTo>
                    <a:pt x="541" y="2646"/>
                  </a:lnTo>
                  <a:lnTo>
                    <a:pt x="660" y="2728"/>
                  </a:lnTo>
                  <a:lnTo>
                    <a:pt x="779" y="2801"/>
                  </a:lnTo>
                  <a:lnTo>
                    <a:pt x="907" y="2865"/>
                  </a:lnTo>
                  <a:lnTo>
                    <a:pt x="1044" y="2920"/>
                  </a:lnTo>
                  <a:lnTo>
                    <a:pt x="1191" y="2957"/>
                  </a:lnTo>
                  <a:lnTo>
                    <a:pt x="1337" y="2975"/>
                  </a:lnTo>
                  <a:lnTo>
                    <a:pt x="1493" y="2984"/>
                  </a:lnTo>
                  <a:lnTo>
                    <a:pt x="1639" y="2975"/>
                  </a:lnTo>
                  <a:lnTo>
                    <a:pt x="1795" y="2957"/>
                  </a:lnTo>
                  <a:lnTo>
                    <a:pt x="1932" y="2920"/>
                  </a:lnTo>
                  <a:lnTo>
                    <a:pt x="2069" y="2865"/>
                  </a:lnTo>
                  <a:lnTo>
                    <a:pt x="2207" y="2801"/>
                  </a:lnTo>
                  <a:lnTo>
                    <a:pt x="2326" y="2728"/>
                  </a:lnTo>
                  <a:lnTo>
                    <a:pt x="2445" y="2646"/>
                  </a:lnTo>
                  <a:lnTo>
                    <a:pt x="2545" y="2545"/>
                  </a:lnTo>
                  <a:lnTo>
                    <a:pt x="2646" y="2444"/>
                  </a:lnTo>
                  <a:lnTo>
                    <a:pt x="2728" y="2325"/>
                  </a:lnTo>
                  <a:lnTo>
                    <a:pt x="2801" y="2206"/>
                  </a:lnTo>
                  <a:lnTo>
                    <a:pt x="2866" y="2069"/>
                  </a:lnTo>
                  <a:lnTo>
                    <a:pt x="2920" y="1932"/>
                  </a:lnTo>
                  <a:lnTo>
                    <a:pt x="2957" y="1794"/>
                  </a:lnTo>
                  <a:lnTo>
                    <a:pt x="2975" y="1648"/>
                  </a:lnTo>
                  <a:lnTo>
                    <a:pt x="2985" y="1492"/>
                  </a:lnTo>
                  <a:lnTo>
                    <a:pt x="2975" y="1337"/>
                  </a:lnTo>
                  <a:lnTo>
                    <a:pt x="2957" y="1190"/>
                  </a:lnTo>
                  <a:lnTo>
                    <a:pt x="2920" y="1044"/>
                  </a:lnTo>
                  <a:lnTo>
                    <a:pt x="2866" y="906"/>
                  </a:lnTo>
                  <a:lnTo>
                    <a:pt x="2801" y="778"/>
                  </a:lnTo>
                  <a:lnTo>
                    <a:pt x="2728" y="659"/>
                  </a:lnTo>
                  <a:lnTo>
                    <a:pt x="2646" y="540"/>
                  </a:lnTo>
                  <a:lnTo>
                    <a:pt x="2545" y="431"/>
                  </a:lnTo>
                  <a:lnTo>
                    <a:pt x="2445" y="339"/>
                  </a:lnTo>
                  <a:lnTo>
                    <a:pt x="2326" y="257"/>
                  </a:lnTo>
                  <a:lnTo>
                    <a:pt x="2207" y="174"/>
                  </a:lnTo>
                  <a:lnTo>
                    <a:pt x="2069" y="110"/>
                  </a:lnTo>
                  <a:lnTo>
                    <a:pt x="1932" y="64"/>
                  </a:lnTo>
                  <a:lnTo>
                    <a:pt x="1795" y="28"/>
                  </a:lnTo>
                  <a:lnTo>
                    <a:pt x="1639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29"/>
            <p:cNvSpPr/>
            <p:nvPr/>
          </p:nvSpPr>
          <p:spPr>
            <a:xfrm>
              <a:off x="4697287" y="3816314"/>
              <a:ext cx="71310" cy="71549"/>
            </a:xfrm>
            <a:custGeom>
              <a:rect b="b" l="l" r="r" t="t"/>
              <a:pathLst>
                <a:path extrusionOk="0" h="2994" w="2984">
                  <a:moveTo>
                    <a:pt x="1492" y="1"/>
                  </a:moveTo>
                  <a:lnTo>
                    <a:pt x="1336" y="10"/>
                  </a:lnTo>
                  <a:lnTo>
                    <a:pt x="1190" y="37"/>
                  </a:lnTo>
                  <a:lnTo>
                    <a:pt x="1043" y="74"/>
                  </a:lnTo>
                  <a:lnTo>
                    <a:pt x="906" y="120"/>
                  </a:lnTo>
                  <a:lnTo>
                    <a:pt x="778" y="184"/>
                  </a:lnTo>
                  <a:lnTo>
                    <a:pt x="659" y="257"/>
                  </a:lnTo>
                  <a:lnTo>
                    <a:pt x="540" y="348"/>
                  </a:lnTo>
                  <a:lnTo>
                    <a:pt x="430" y="440"/>
                  </a:lnTo>
                  <a:lnTo>
                    <a:pt x="339" y="550"/>
                  </a:lnTo>
                  <a:lnTo>
                    <a:pt x="247" y="660"/>
                  </a:lnTo>
                  <a:lnTo>
                    <a:pt x="174" y="788"/>
                  </a:lnTo>
                  <a:lnTo>
                    <a:pt x="110" y="916"/>
                  </a:lnTo>
                  <a:lnTo>
                    <a:pt x="64" y="1053"/>
                  </a:lnTo>
                  <a:lnTo>
                    <a:pt x="27" y="1200"/>
                  </a:lnTo>
                  <a:lnTo>
                    <a:pt x="0" y="1346"/>
                  </a:lnTo>
                  <a:lnTo>
                    <a:pt x="0" y="1502"/>
                  </a:lnTo>
                  <a:lnTo>
                    <a:pt x="0" y="1648"/>
                  </a:lnTo>
                  <a:lnTo>
                    <a:pt x="27" y="1804"/>
                  </a:lnTo>
                  <a:lnTo>
                    <a:pt x="64" y="1941"/>
                  </a:lnTo>
                  <a:lnTo>
                    <a:pt x="110" y="2078"/>
                  </a:lnTo>
                  <a:lnTo>
                    <a:pt x="174" y="2206"/>
                  </a:lnTo>
                  <a:lnTo>
                    <a:pt x="247" y="2335"/>
                  </a:lnTo>
                  <a:lnTo>
                    <a:pt x="339" y="2444"/>
                  </a:lnTo>
                  <a:lnTo>
                    <a:pt x="430" y="2554"/>
                  </a:lnTo>
                  <a:lnTo>
                    <a:pt x="540" y="2655"/>
                  </a:lnTo>
                  <a:lnTo>
                    <a:pt x="659" y="2737"/>
                  </a:lnTo>
                  <a:lnTo>
                    <a:pt x="778" y="2811"/>
                  </a:lnTo>
                  <a:lnTo>
                    <a:pt x="906" y="2875"/>
                  </a:lnTo>
                  <a:lnTo>
                    <a:pt x="1043" y="2930"/>
                  </a:lnTo>
                  <a:lnTo>
                    <a:pt x="1190" y="2966"/>
                  </a:lnTo>
                  <a:lnTo>
                    <a:pt x="1336" y="2984"/>
                  </a:lnTo>
                  <a:lnTo>
                    <a:pt x="1492" y="2994"/>
                  </a:lnTo>
                  <a:lnTo>
                    <a:pt x="1648" y="2984"/>
                  </a:lnTo>
                  <a:lnTo>
                    <a:pt x="1794" y="2966"/>
                  </a:lnTo>
                  <a:lnTo>
                    <a:pt x="1931" y="2930"/>
                  </a:lnTo>
                  <a:lnTo>
                    <a:pt x="2069" y="2875"/>
                  </a:lnTo>
                  <a:lnTo>
                    <a:pt x="2206" y="2811"/>
                  </a:lnTo>
                  <a:lnTo>
                    <a:pt x="2325" y="2737"/>
                  </a:lnTo>
                  <a:lnTo>
                    <a:pt x="2444" y="2655"/>
                  </a:lnTo>
                  <a:lnTo>
                    <a:pt x="2545" y="2554"/>
                  </a:lnTo>
                  <a:lnTo>
                    <a:pt x="2645" y="2444"/>
                  </a:lnTo>
                  <a:lnTo>
                    <a:pt x="2728" y="2335"/>
                  </a:lnTo>
                  <a:lnTo>
                    <a:pt x="2801" y="2206"/>
                  </a:lnTo>
                  <a:lnTo>
                    <a:pt x="2865" y="2078"/>
                  </a:lnTo>
                  <a:lnTo>
                    <a:pt x="2920" y="1941"/>
                  </a:lnTo>
                  <a:lnTo>
                    <a:pt x="2956" y="1804"/>
                  </a:lnTo>
                  <a:lnTo>
                    <a:pt x="2975" y="1648"/>
                  </a:lnTo>
                  <a:lnTo>
                    <a:pt x="2984" y="1502"/>
                  </a:lnTo>
                  <a:lnTo>
                    <a:pt x="2975" y="1346"/>
                  </a:lnTo>
                  <a:lnTo>
                    <a:pt x="2956" y="1200"/>
                  </a:lnTo>
                  <a:lnTo>
                    <a:pt x="2920" y="1053"/>
                  </a:lnTo>
                  <a:lnTo>
                    <a:pt x="2865" y="916"/>
                  </a:lnTo>
                  <a:lnTo>
                    <a:pt x="2801" y="788"/>
                  </a:lnTo>
                  <a:lnTo>
                    <a:pt x="2728" y="660"/>
                  </a:lnTo>
                  <a:lnTo>
                    <a:pt x="2645" y="550"/>
                  </a:lnTo>
                  <a:lnTo>
                    <a:pt x="2545" y="440"/>
                  </a:lnTo>
                  <a:lnTo>
                    <a:pt x="2444" y="348"/>
                  </a:lnTo>
                  <a:lnTo>
                    <a:pt x="2325" y="257"/>
                  </a:lnTo>
                  <a:lnTo>
                    <a:pt x="2206" y="184"/>
                  </a:lnTo>
                  <a:lnTo>
                    <a:pt x="2069" y="120"/>
                  </a:lnTo>
                  <a:lnTo>
                    <a:pt x="1931" y="74"/>
                  </a:lnTo>
                  <a:lnTo>
                    <a:pt x="1794" y="37"/>
                  </a:lnTo>
                  <a:lnTo>
                    <a:pt x="1648" y="10"/>
                  </a:lnTo>
                  <a:lnTo>
                    <a:pt x="1492" y="1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29"/>
            <p:cNvSpPr/>
            <p:nvPr/>
          </p:nvSpPr>
          <p:spPr>
            <a:xfrm>
              <a:off x="4784990" y="3726627"/>
              <a:ext cx="71334" cy="71549"/>
            </a:xfrm>
            <a:custGeom>
              <a:rect b="b" l="l" r="r" t="t"/>
              <a:pathLst>
                <a:path extrusionOk="0" h="2994" w="2985">
                  <a:moveTo>
                    <a:pt x="1492" y="1"/>
                  </a:moveTo>
                  <a:lnTo>
                    <a:pt x="1337" y="10"/>
                  </a:lnTo>
                  <a:lnTo>
                    <a:pt x="1190" y="28"/>
                  </a:lnTo>
                  <a:lnTo>
                    <a:pt x="1053" y="65"/>
                  </a:lnTo>
                  <a:lnTo>
                    <a:pt x="916" y="120"/>
                  </a:lnTo>
                  <a:lnTo>
                    <a:pt x="778" y="184"/>
                  </a:lnTo>
                  <a:lnTo>
                    <a:pt x="659" y="257"/>
                  </a:lnTo>
                  <a:lnTo>
                    <a:pt x="540" y="339"/>
                  </a:lnTo>
                  <a:lnTo>
                    <a:pt x="440" y="440"/>
                  </a:lnTo>
                  <a:lnTo>
                    <a:pt x="339" y="550"/>
                  </a:lnTo>
                  <a:lnTo>
                    <a:pt x="257" y="660"/>
                  </a:lnTo>
                  <a:lnTo>
                    <a:pt x="183" y="788"/>
                  </a:lnTo>
                  <a:lnTo>
                    <a:pt x="119" y="916"/>
                  </a:lnTo>
                  <a:lnTo>
                    <a:pt x="64" y="1053"/>
                  </a:lnTo>
                  <a:lnTo>
                    <a:pt x="28" y="1191"/>
                  </a:lnTo>
                  <a:lnTo>
                    <a:pt x="10" y="1346"/>
                  </a:lnTo>
                  <a:lnTo>
                    <a:pt x="0" y="1493"/>
                  </a:lnTo>
                  <a:lnTo>
                    <a:pt x="10" y="1648"/>
                  </a:lnTo>
                  <a:lnTo>
                    <a:pt x="28" y="1795"/>
                  </a:lnTo>
                  <a:lnTo>
                    <a:pt x="64" y="1941"/>
                  </a:lnTo>
                  <a:lnTo>
                    <a:pt x="119" y="2079"/>
                  </a:lnTo>
                  <a:lnTo>
                    <a:pt x="183" y="2207"/>
                  </a:lnTo>
                  <a:lnTo>
                    <a:pt x="257" y="2335"/>
                  </a:lnTo>
                  <a:lnTo>
                    <a:pt x="339" y="2445"/>
                  </a:lnTo>
                  <a:lnTo>
                    <a:pt x="440" y="2555"/>
                  </a:lnTo>
                  <a:lnTo>
                    <a:pt x="540" y="2646"/>
                  </a:lnTo>
                  <a:lnTo>
                    <a:pt x="659" y="2738"/>
                  </a:lnTo>
                  <a:lnTo>
                    <a:pt x="778" y="2811"/>
                  </a:lnTo>
                  <a:lnTo>
                    <a:pt x="916" y="2875"/>
                  </a:lnTo>
                  <a:lnTo>
                    <a:pt x="1053" y="2921"/>
                  </a:lnTo>
                  <a:lnTo>
                    <a:pt x="1190" y="2957"/>
                  </a:lnTo>
                  <a:lnTo>
                    <a:pt x="1337" y="2985"/>
                  </a:lnTo>
                  <a:lnTo>
                    <a:pt x="1492" y="2994"/>
                  </a:lnTo>
                  <a:lnTo>
                    <a:pt x="1648" y="2985"/>
                  </a:lnTo>
                  <a:lnTo>
                    <a:pt x="1794" y="2957"/>
                  </a:lnTo>
                  <a:lnTo>
                    <a:pt x="1941" y="2921"/>
                  </a:lnTo>
                  <a:lnTo>
                    <a:pt x="2078" y="2875"/>
                  </a:lnTo>
                  <a:lnTo>
                    <a:pt x="2206" y="2811"/>
                  </a:lnTo>
                  <a:lnTo>
                    <a:pt x="2325" y="2738"/>
                  </a:lnTo>
                  <a:lnTo>
                    <a:pt x="2444" y="2646"/>
                  </a:lnTo>
                  <a:lnTo>
                    <a:pt x="2554" y="2555"/>
                  </a:lnTo>
                  <a:lnTo>
                    <a:pt x="2646" y="2445"/>
                  </a:lnTo>
                  <a:lnTo>
                    <a:pt x="2728" y="2335"/>
                  </a:lnTo>
                  <a:lnTo>
                    <a:pt x="2810" y="2207"/>
                  </a:lnTo>
                  <a:lnTo>
                    <a:pt x="2874" y="2079"/>
                  </a:lnTo>
                  <a:lnTo>
                    <a:pt x="2920" y="1941"/>
                  </a:lnTo>
                  <a:lnTo>
                    <a:pt x="2957" y="1795"/>
                  </a:lnTo>
                  <a:lnTo>
                    <a:pt x="2975" y="1648"/>
                  </a:lnTo>
                  <a:lnTo>
                    <a:pt x="2984" y="1493"/>
                  </a:lnTo>
                  <a:lnTo>
                    <a:pt x="2975" y="1346"/>
                  </a:lnTo>
                  <a:lnTo>
                    <a:pt x="2957" y="1191"/>
                  </a:lnTo>
                  <a:lnTo>
                    <a:pt x="2920" y="1053"/>
                  </a:lnTo>
                  <a:lnTo>
                    <a:pt x="2874" y="916"/>
                  </a:lnTo>
                  <a:lnTo>
                    <a:pt x="2810" y="788"/>
                  </a:lnTo>
                  <a:lnTo>
                    <a:pt x="2728" y="660"/>
                  </a:lnTo>
                  <a:lnTo>
                    <a:pt x="2646" y="550"/>
                  </a:lnTo>
                  <a:lnTo>
                    <a:pt x="2554" y="440"/>
                  </a:lnTo>
                  <a:lnTo>
                    <a:pt x="2444" y="339"/>
                  </a:lnTo>
                  <a:lnTo>
                    <a:pt x="2325" y="257"/>
                  </a:lnTo>
                  <a:lnTo>
                    <a:pt x="2206" y="184"/>
                  </a:lnTo>
                  <a:lnTo>
                    <a:pt x="2078" y="120"/>
                  </a:lnTo>
                  <a:lnTo>
                    <a:pt x="1941" y="65"/>
                  </a:lnTo>
                  <a:lnTo>
                    <a:pt x="1794" y="28"/>
                  </a:lnTo>
                  <a:lnTo>
                    <a:pt x="1648" y="10"/>
                  </a:lnTo>
                  <a:lnTo>
                    <a:pt x="1492" y="1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29"/>
            <p:cNvSpPr/>
            <p:nvPr/>
          </p:nvSpPr>
          <p:spPr>
            <a:xfrm>
              <a:off x="4878597" y="3631037"/>
              <a:ext cx="71549" cy="71334"/>
            </a:xfrm>
            <a:custGeom>
              <a:rect b="b" l="l" r="r" t="t"/>
              <a:pathLst>
                <a:path extrusionOk="0" h="2985" w="2994">
                  <a:moveTo>
                    <a:pt x="1346" y="1"/>
                  </a:moveTo>
                  <a:lnTo>
                    <a:pt x="1200" y="28"/>
                  </a:lnTo>
                  <a:lnTo>
                    <a:pt x="1054" y="65"/>
                  </a:lnTo>
                  <a:lnTo>
                    <a:pt x="916" y="111"/>
                  </a:lnTo>
                  <a:lnTo>
                    <a:pt x="788" y="175"/>
                  </a:lnTo>
                  <a:lnTo>
                    <a:pt x="660" y="248"/>
                  </a:lnTo>
                  <a:lnTo>
                    <a:pt x="550" y="340"/>
                  </a:lnTo>
                  <a:lnTo>
                    <a:pt x="440" y="431"/>
                  </a:lnTo>
                  <a:lnTo>
                    <a:pt x="349" y="541"/>
                  </a:lnTo>
                  <a:lnTo>
                    <a:pt x="257" y="660"/>
                  </a:lnTo>
                  <a:lnTo>
                    <a:pt x="184" y="779"/>
                  </a:lnTo>
                  <a:lnTo>
                    <a:pt x="120" y="907"/>
                  </a:lnTo>
                  <a:lnTo>
                    <a:pt x="74" y="1044"/>
                  </a:lnTo>
                  <a:lnTo>
                    <a:pt x="38" y="1191"/>
                  </a:lnTo>
                  <a:lnTo>
                    <a:pt x="10" y="1337"/>
                  </a:lnTo>
                  <a:lnTo>
                    <a:pt x="1" y="1493"/>
                  </a:lnTo>
                  <a:lnTo>
                    <a:pt x="10" y="1639"/>
                  </a:lnTo>
                  <a:lnTo>
                    <a:pt x="38" y="1795"/>
                  </a:lnTo>
                  <a:lnTo>
                    <a:pt x="74" y="1932"/>
                  </a:lnTo>
                  <a:lnTo>
                    <a:pt x="120" y="2070"/>
                  </a:lnTo>
                  <a:lnTo>
                    <a:pt x="184" y="2207"/>
                  </a:lnTo>
                  <a:lnTo>
                    <a:pt x="257" y="2326"/>
                  </a:lnTo>
                  <a:lnTo>
                    <a:pt x="349" y="2445"/>
                  </a:lnTo>
                  <a:lnTo>
                    <a:pt x="440" y="2545"/>
                  </a:lnTo>
                  <a:lnTo>
                    <a:pt x="550" y="2646"/>
                  </a:lnTo>
                  <a:lnTo>
                    <a:pt x="660" y="2729"/>
                  </a:lnTo>
                  <a:lnTo>
                    <a:pt x="788" y="2802"/>
                  </a:lnTo>
                  <a:lnTo>
                    <a:pt x="916" y="2866"/>
                  </a:lnTo>
                  <a:lnTo>
                    <a:pt x="1054" y="2921"/>
                  </a:lnTo>
                  <a:lnTo>
                    <a:pt x="1200" y="2957"/>
                  </a:lnTo>
                  <a:lnTo>
                    <a:pt x="1346" y="2976"/>
                  </a:lnTo>
                  <a:lnTo>
                    <a:pt x="1502" y="2985"/>
                  </a:lnTo>
                  <a:lnTo>
                    <a:pt x="1648" y="2976"/>
                  </a:lnTo>
                  <a:lnTo>
                    <a:pt x="1795" y="2957"/>
                  </a:lnTo>
                  <a:lnTo>
                    <a:pt x="1941" y="2921"/>
                  </a:lnTo>
                  <a:lnTo>
                    <a:pt x="2079" y="2866"/>
                  </a:lnTo>
                  <a:lnTo>
                    <a:pt x="2207" y="2802"/>
                  </a:lnTo>
                  <a:lnTo>
                    <a:pt x="2335" y="2729"/>
                  </a:lnTo>
                  <a:lnTo>
                    <a:pt x="2445" y="2646"/>
                  </a:lnTo>
                  <a:lnTo>
                    <a:pt x="2555" y="2545"/>
                  </a:lnTo>
                  <a:lnTo>
                    <a:pt x="2655" y="2445"/>
                  </a:lnTo>
                  <a:lnTo>
                    <a:pt x="2738" y="2326"/>
                  </a:lnTo>
                  <a:lnTo>
                    <a:pt x="2811" y="2207"/>
                  </a:lnTo>
                  <a:lnTo>
                    <a:pt x="2875" y="2070"/>
                  </a:lnTo>
                  <a:lnTo>
                    <a:pt x="2921" y="1932"/>
                  </a:lnTo>
                  <a:lnTo>
                    <a:pt x="2957" y="1795"/>
                  </a:lnTo>
                  <a:lnTo>
                    <a:pt x="2985" y="1639"/>
                  </a:lnTo>
                  <a:lnTo>
                    <a:pt x="2994" y="1493"/>
                  </a:lnTo>
                  <a:lnTo>
                    <a:pt x="2985" y="1337"/>
                  </a:lnTo>
                  <a:lnTo>
                    <a:pt x="2957" y="1191"/>
                  </a:lnTo>
                  <a:lnTo>
                    <a:pt x="2921" y="1044"/>
                  </a:lnTo>
                  <a:lnTo>
                    <a:pt x="2875" y="907"/>
                  </a:lnTo>
                  <a:lnTo>
                    <a:pt x="2811" y="779"/>
                  </a:lnTo>
                  <a:lnTo>
                    <a:pt x="2738" y="660"/>
                  </a:lnTo>
                  <a:lnTo>
                    <a:pt x="2655" y="541"/>
                  </a:lnTo>
                  <a:lnTo>
                    <a:pt x="2555" y="431"/>
                  </a:lnTo>
                  <a:lnTo>
                    <a:pt x="2445" y="340"/>
                  </a:lnTo>
                  <a:lnTo>
                    <a:pt x="2335" y="248"/>
                  </a:lnTo>
                  <a:lnTo>
                    <a:pt x="2207" y="175"/>
                  </a:lnTo>
                  <a:lnTo>
                    <a:pt x="2079" y="111"/>
                  </a:lnTo>
                  <a:lnTo>
                    <a:pt x="1941" y="65"/>
                  </a:lnTo>
                  <a:lnTo>
                    <a:pt x="1795" y="28"/>
                  </a:lnTo>
                  <a:lnTo>
                    <a:pt x="1648" y="1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29"/>
            <p:cNvSpPr/>
            <p:nvPr/>
          </p:nvSpPr>
          <p:spPr>
            <a:xfrm>
              <a:off x="5019473" y="3594737"/>
              <a:ext cx="335354" cy="326368"/>
            </a:xfrm>
            <a:custGeom>
              <a:rect b="b" l="l" r="r" t="t"/>
              <a:pathLst>
                <a:path extrusionOk="0" h="13657" w="14033">
                  <a:moveTo>
                    <a:pt x="1" y="1"/>
                  </a:moveTo>
                  <a:lnTo>
                    <a:pt x="1" y="13657"/>
                  </a:lnTo>
                  <a:lnTo>
                    <a:pt x="14032" y="13657"/>
                  </a:lnTo>
                  <a:lnTo>
                    <a:pt x="14032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29"/>
            <p:cNvSpPr/>
            <p:nvPr/>
          </p:nvSpPr>
          <p:spPr>
            <a:xfrm>
              <a:off x="5060146" y="3806899"/>
              <a:ext cx="71573" cy="71549"/>
            </a:xfrm>
            <a:custGeom>
              <a:rect b="b" l="l" r="r" t="t"/>
              <a:pathLst>
                <a:path extrusionOk="0" h="2994" w="2995">
                  <a:moveTo>
                    <a:pt x="1493" y="1"/>
                  </a:moveTo>
                  <a:lnTo>
                    <a:pt x="1346" y="10"/>
                  </a:lnTo>
                  <a:lnTo>
                    <a:pt x="1191" y="38"/>
                  </a:lnTo>
                  <a:lnTo>
                    <a:pt x="1054" y="74"/>
                  </a:lnTo>
                  <a:lnTo>
                    <a:pt x="916" y="120"/>
                  </a:lnTo>
                  <a:lnTo>
                    <a:pt x="788" y="184"/>
                  </a:lnTo>
                  <a:lnTo>
                    <a:pt x="660" y="257"/>
                  </a:lnTo>
                  <a:lnTo>
                    <a:pt x="550" y="349"/>
                  </a:lnTo>
                  <a:lnTo>
                    <a:pt x="440" y="440"/>
                  </a:lnTo>
                  <a:lnTo>
                    <a:pt x="340" y="550"/>
                  </a:lnTo>
                  <a:lnTo>
                    <a:pt x="257" y="660"/>
                  </a:lnTo>
                  <a:lnTo>
                    <a:pt x="184" y="788"/>
                  </a:lnTo>
                  <a:lnTo>
                    <a:pt x="120" y="916"/>
                  </a:lnTo>
                  <a:lnTo>
                    <a:pt x="65" y="1054"/>
                  </a:lnTo>
                  <a:lnTo>
                    <a:pt x="28" y="1200"/>
                  </a:lnTo>
                  <a:lnTo>
                    <a:pt x="10" y="1346"/>
                  </a:lnTo>
                  <a:lnTo>
                    <a:pt x="1" y="1502"/>
                  </a:lnTo>
                  <a:lnTo>
                    <a:pt x="10" y="1649"/>
                  </a:lnTo>
                  <a:lnTo>
                    <a:pt x="28" y="1795"/>
                  </a:lnTo>
                  <a:lnTo>
                    <a:pt x="65" y="1941"/>
                  </a:lnTo>
                  <a:lnTo>
                    <a:pt x="120" y="2079"/>
                  </a:lnTo>
                  <a:lnTo>
                    <a:pt x="184" y="2207"/>
                  </a:lnTo>
                  <a:lnTo>
                    <a:pt x="257" y="2335"/>
                  </a:lnTo>
                  <a:lnTo>
                    <a:pt x="340" y="2445"/>
                  </a:lnTo>
                  <a:lnTo>
                    <a:pt x="440" y="2555"/>
                  </a:lnTo>
                  <a:lnTo>
                    <a:pt x="550" y="2655"/>
                  </a:lnTo>
                  <a:lnTo>
                    <a:pt x="660" y="2738"/>
                  </a:lnTo>
                  <a:lnTo>
                    <a:pt x="788" y="2811"/>
                  </a:lnTo>
                  <a:lnTo>
                    <a:pt x="916" y="2875"/>
                  </a:lnTo>
                  <a:lnTo>
                    <a:pt x="1054" y="2921"/>
                  </a:lnTo>
                  <a:lnTo>
                    <a:pt x="1191" y="2967"/>
                  </a:lnTo>
                  <a:lnTo>
                    <a:pt x="1346" y="2985"/>
                  </a:lnTo>
                  <a:lnTo>
                    <a:pt x="1493" y="2994"/>
                  </a:lnTo>
                  <a:lnTo>
                    <a:pt x="1649" y="2985"/>
                  </a:lnTo>
                  <a:lnTo>
                    <a:pt x="1795" y="2967"/>
                  </a:lnTo>
                  <a:lnTo>
                    <a:pt x="1941" y="2921"/>
                  </a:lnTo>
                  <a:lnTo>
                    <a:pt x="2079" y="2875"/>
                  </a:lnTo>
                  <a:lnTo>
                    <a:pt x="2207" y="2811"/>
                  </a:lnTo>
                  <a:lnTo>
                    <a:pt x="2335" y="2738"/>
                  </a:lnTo>
                  <a:lnTo>
                    <a:pt x="2445" y="2655"/>
                  </a:lnTo>
                  <a:lnTo>
                    <a:pt x="2555" y="2555"/>
                  </a:lnTo>
                  <a:lnTo>
                    <a:pt x="2646" y="2445"/>
                  </a:lnTo>
                  <a:lnTo>
                    <a:pt x="2738" y="2335"/>
                  </a:lnTo>
                  <a:lnTo>
                    <a:pt x="2811" y="2207"/>
                  </a:lnTo>
                  <a:lnTo>
                    <a:pt x="2875" y="2079"/>
                  </a:lnTo>
                  <a:lnTo>
                    <a:pt x="2921" y="1941"/>
                  </a:lnTo>
                  <a:lnTo>
                    <a:pt x="2957" y="1795"/>
                  </a:lnTo>
                  <a:lnTo>
                    <a:pt x="2985" y="1649"/>
                  </a:lnTo>
                  <a:lnTo>
                    <a:pt x="2994" y="1502"/>
                  </a:lnTo>
                  <a:lnTo>
                    <a:pt x="2985" y="1346"/>
                  </a:lnTo>
                  <a:lnTo>
                    <a:pt x="2957" y="1200"/>
                  </a:lnTo>
                  <a:lnTo>
                    <a:pt x="2921" y="1054"/>
                  </a:lnTo>
                  <a:lnTo>
                    <a:pt x="2875" y="916"/>
                  </a:lnTo>
                  <a:lnTo>
                    <a:pt x="2811" y="788"/>
                  </a:lnTo>
                  <a:lnTo>
                    <a:pt x="2738" y="660"/>
                  </a:lnTo>
                  <a:lnTo>
                    <a:pt x="2646" y="550"/>
                  </a:lnTo>
                  <a:lnTo>
                    <a:pt x="2555" y="440"/>
                  </a:lnTo>
                  <a:lnTo>
                    <a:pt x="2445" y="349"/>
                  </a:lnTo>
                  <a:lnTo>
                    <a:pt x="2335" y="257"/>
                  </a:lnTo>
                  <a:lnTo>
                    <a:pt x="2207" y="184"/>
                  </a:lnTo>
                  <a:lnTo>
                    <a:pt x="2079" y="120"/>
                  </a:lnTo>
                  <a:lnTo>
                    <a:pt x="1941" y="74"/>
                  </a:lnTo>
                  <a:lnTo>
                    <a:pt x="1795" y="38"/>
                  </a:lnTo>
                  <a:lnTo>
                    <a:pt x="1649" y="10"/>
                  </a:lnTo>
                  <a:lnTo>
                    <a:pt x="1493" y="1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29"/>
            <p:cNvSpPr/>
            <p:nvPr/>
          </p:nvSpPr>
          <p:spPr>
            <a:xfrm>
              <a:off x="5246738" y="3632351"/>
              <a:ext cx="71334" cy="71549"/>
            </a:xfrm>
            <a:custGeom>
              <a:rect b="b" l="l" r="r" t="t"/>
              <a:pathLst>
                <a:path extrusionOk="0" h="2994" w="2985">
                  <a:moveTo>
                    <a:pt x="1493" y="1"/>
                  </a:moveTo>
                  <a:lnTo>
                    <a:pt x="1337" y="10"/>
                  </a:lnTo>
                  <a:lnTo>
                    <a:pt x="1190" y="37"/>
                  </a:lnTo>
                  <a:lnTo>
                    <a:pt x="1044" y="74"/>
                  </a:lnTo>
                  <a:lnTo>
                    <a:pt x="907" y="120"/>
                  </a:lnTo>
                  <a:lnTo>
                    <a:pt x="779" y="184"/>
                  </a:lnTo>
                  <a:lnTo>
                    <a:pt x="650" y="257"/>
                  </a:lnTo>
                  <a:lnTo>
                    <a:pt x="541" y="349"/>
                  </a:lnTo>
                  <a:lnTo>
                    <a:pt x="431" y="440"/>
                  </a:lnTo>
                  <a:lnTo>
                    <a:pt x="339" y="550"/>
                  </a:lnTo>
                  <a:lnTo>
                    <a:pt x="248" y="660"/>
                  </a:lnTo>
                  <a:lnTo>
                    <a:pt x="174" y="788"/>
                  </a:lnTo>
                  <a:lnTo>
                    <a:pt x="110" y="916"/>
                  </a:lnTo>
                  <a:lnTo>
                    <a:pt x="65" y="1053"/>
                  </a:lnTo>
                  <a:lnTo>
                    <a:pt x="28" y="1200"/>
                  </a:lnTo>
                  <a:lnTo>
                    <a:pt x="1" y="1346"/>
                  </a:lnTo>
                  <a:lnTo>
                    <a:pt x="1" y="1502"/>
                  </a:lnTo>
                  <a:lnTo>
                    <a:pt x="1" y="1648"/>
                  </a:lnTo>
                  <a:lnTo>
                    <a:pt x="28" y="1795"/>
                  </a:lnTo>
                  <a:lnTo>
                    <a:pt x="65" y="1941"/>
                  </a:lnTo>
                  <a:lnTo>
                    <a:pt x="110" y="2079"/>
                  </a:lnTo>
                  <a:lnTo>
                    <a:pt x="174" y="2207"/>
                  </a:lnTo>
                  <a:lnTo>
                    <a:pt x="248" y="2335"/>
                  </a:lnTo>
                  <a:lnTo>
                    <a:pt x="339" y="2445"/>
                  </a:lnTo>
                  <a:lnTo>
                    <a:pt x="431" y="2555"/>
                  </a:lnTo>
                  <a:lnTo>
                    <a:pt x="541" y="2655"/>
                  </a:lnTo>
                  <a:lnTo>
                    <a:pt x="650" y="2738"/>
                  </a:lnTo>
                  <a:lnTo>
                    <a:pt x="779" y="2811"/>
                  </a:lnTo>
                  <a:lnTo>
                    <a:pt x="907" y="2875"/>
                  </a:lnTo>
                  <a:lnTo>
                    <a:pt x="1044" y="2921"/>
                  </a:lnTo>
                  <a:lnTo>
                    <a:pt x="1190" y="2966"/>
                  </a:lnTo>
                  <a:lnTo>
                    <a:pt x="1337" y="2985"/>
                  </a:lnTo>
                  <a:lnTo>
                    <a:pt x="1493" y="2994"/>
                  </a:lnTo>
                  <a:lnTo>
                    <a:pt x="1639" y="2985"/>
                  </a:lnTo>
                  <a:lnTo>
                    <a:pt x="1795" y="2966"/>
                  </a:lnTo>
                  <a:lnTo>
                    <a:pt x="1932" y="2921"/>
                  </a:lnTo>
                  <a:lnTo>
                    <a:pt x="2069" y="2875"/>
                  </a:lnTo>
                  <a:lnTo>
                    <a:pt x="2206" y="2811"/>
                  </a:lnTo>
                  <a:lnTo>
                    <a:pt x="2325" y="2738"/>
                  </a:lnTo>
                  <a:lnTo>
                    <a:pt x="2444" y="2655"/>
                  </a:lnTo>
                  <a:lnTo>
                    <a:pt x="2545" y="2555"/>
                  </a:lnTo>
                  <a:lnTo>
                    <a:pt x="2646" y="2445"/>
                  </a:lnTo>
                  <a:lnTo>
                    <a:pt x="2728" y="2335"/>
                  </a:lnTo>
                  <a:lnTo>
                    <a:pt x="2801" y="2207"/>
                  </a:lnTo>
                  <a:lnTo>
                    <a:pt x="2865" y="2079"/>
                  </a:lnTo>
                  <a:lnTo>
                    <a:pt x="2920" y="1941"/>
                  </a:lnTo>
                  <a:lnTo>
                    <a:pt x="2957" y="1795"/>
                  </a:lnTo>
                  <a:lnTo>
                    <a:pt x="2975" y="1648"/>
                  </a:lnTo>
                  <a:lnTo>
                    <a:pt x="2984" y="1502"/>
                  </a:lnTo>
                  <a:lnTo>
                    <a:pt x="2975" y="1346"/>
                  </a:lnTo>
                  <a:lnTo>
                    <a:pt x="2957" y="1200"/>
                  </a:lnTo>
                  <a:lnTo>
                    <a:pt x="2920" y="1053"/>
                  </a:lnTo>
                  <a:lnTo>
                    <a:pt x="2865" y="916"/>
                  </a:lnTo>
                  <a:lnTo>
                    <a:pt x="2801" y="788"/>
                  </a:lnTo>
                  <a:lnTo>
                    <a:pt x="2728" y="660"/>
                  </a:lnTo>
                  <a:lnTo>
                    <a:pt x="2646" y="550"/>
                  </a:lnTo>
                  <a:lnTo>
                    <a:pt x="2545" y="440"/>
                  </a:lnTo>
                  <a:lnTo>
                    <a:pt x="2444" y="349"/>
                  </a:lnTo>
                  <a:lnTo>
                    <a:pt x="2325" y="257"/>
                  </a:lnTo>
                  <a:lnTo>
                    <a:pt x="2206" y="184"/>
                  </a:lnTo>
                  <a:lnTo>
                    <a:pt x="2069" y="120"/>
                  </a:lnTo>
                  <a:lnTo>
                    <a:pt x="1932" y="74"/>
                  </a:lnTo>
                  <a:lnTo>
                    <a:pt x="1795" y="37"/>
                  </a:lnTo>
                  <a:lnTo>
                    <a:pt x="1639" y="10"/>
                  </a:lnTo>
                  <a:lnTo>
                    <a:pt x="1493" y="1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6" name="Google Shape;746;p29"/>
          <p:cNvGrpSpPr/>
          <p:nvPr/>
        </p:nvGrpSpPr>
        <p:grpSpPr>
          <a:xfrm>
            <a:off x="143581" y="1914515"/>
            <a:ext cx="899372" cy="448001"/>
            <a:chOff x="729202" y="2013296"/>
            <a:chExt cx="752676" cy="374928"/>
          </a:xfrm>
        </p:grpSpPr>
        <p:sp>
          <p:nvSpPr>
            <p:cNvPr id="747" name="Google Shape;747;p29"/>
            <p:cNvSpPr/>
            <p:nvPr/>
          </p:nvSpPr>
          <p:spPr>
            <a:xfrm>
              <a:off x="729202" y="2013296"/>
              <a:ext cx="752676" cy="374928"/>
            </a:xfrm>
            <a:custGeom>
              <a:rect b="b" l="l" r="r" t="t"/>
              <a:pathLst>
                <a:path extrusionOk="0" h="15689" w="31496">
                  <a:moveTo>
                    <a:pt x="0" y="0"/>
                  </a:moveTo>
                  <a:lnTo>
                    <a:pt x="0" y="15689"/>
                  </a:lnTo>
                  <a:lnTo>
                    <a:pt x="31496" y="15689"/>
                  </a:lnTo>
                  <a:lnTo>
                    <a:pt x="31496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29"/>
            <p:cNvSpPr/>
            <p:nvPr/>
          </p:nvSpPr>
          <p:spPr>
            <a:xfrm>
              <a:off x="758931" y="2037576"/>
              <a:ext cx="335139" cy="326583"/>
            </a:xfrm>
            <a:custGeom>
              <a:rect b="b" l="l" r="r" t="t"/>
              <a:pathLst>
                <a:path extrusionOk="0" h="13666" w="14024">
                  <a:moveTo>
                    <a:pt x="1" y="0"/>
                  </a:moveTo>
                  <a:lnTo>
                    <a:pt x="1" y="13666"/>
                  </a:lnTo>
                  <a:lnTo>
                    <a:pt x="14023" y="13666"/>
                  </a:lnTo>
                  <a:lnTo>
                    <a:pt x="14023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29"/>
            <p:cNvSpPr/>
            <p:nvPr/>
          </p:nvSpPr>
          <p:spPr>
            <a:xfrm>
              <a:off x="982922" y="2257409"/>
              <a:ext cx="71549" cy="71310"/>
            </a:xfrm>
            <a:custGeom>
              <a:rect b="b" l="l" r="r" t="t"/>
              <a:pathLst>
                <a:path extrusionOk="0" h="2984" w="2994">
                  <a:moveTo>
                    <a:pt x="1502" y="0"/>
                  </a:moveTo>
                  <a:lnTo>
                    <a:pt x="1346" y="9"/>
                  </a:lnTo>
                  <a:lnTo>
                    <a:pt x="1200" y="28"/>
                  </a:lnTo>
                  <a:lnTo>
                    <a:pt x="1053" y="64"/>
                  </a:lnTo>
                  <a:lnTo>
                    <a:pt x="916" y="119"/>
                  </a:lnTo>
                  <a:lnTo>
                    <a:pt x="788" y="183"/>
                  </a:lnTo>
                  <a:lnTo>
                    <a:pt x="660" y="256"/>
                  </a:lnTo>
                  <a:lnTo>
                    <a:pt x="550" y="339"/>
                  </a:lnTo>
                  <a:lnTo>
                    <a:pt x="440" y="439"/>
                  </a:lnTo>
                  <a:lnTo>
                    <a:pt x="348" y="540"/>
                  </a:lnTo>
                  <a:lnTo>
                    <a:pt x="257" y="659"/>
                  </a:lnTo>
                  <a:lnTo>
                    <a:pt x="184" y="778"/>
                  </a:lnTo>
                  <a:lnTo>
                    <a:pt x="120" y="915"/>
                  </a:lnTo>
                  <a:lnTo>
                    <a:pt x="74" y="1053"/>
                  </a:lnTo>
                  <a:lnTo>
                    <a:pt x="37" y="1190"/>
                  </a:lnTo>
                  <a:lnTo>
                    <a:pt x="10" y="1336"/>
                  </a:lnTo>
                  <a:lnTo>
                    <a:pt x="1" y="1492"/>
                  </a:lnTo>
                  <a:lnTo>
                    <a:pt x="10" y="1648"/>
                  </a:lnTo>
                  <a:lnTo>
                    <a:pt x="37" y="1794"/>
                  </a:lnTo>
                  <a:lnTo>
                    <a:pt x="74" y="1941"/>
                  </a:lnTo>
                  <a:lnTo>
                    <a:pt x="120" y="2078"/>
                  </a:lnTo>
                  <a:lnTo>
                    <a:pt x="184" y="2206"/>
                  </a:lnTo>
                  <a:lnTo>
                    <a:pt x="257" y="2325"/>
                  </a:lnTo>
                  <a:lnTo>
                    <a:pt x="348" y="2444"/>
                  </a:lnTo>
                  <a:lnTo>
                    <a:pt x="440" y="2554"/>
                  </a:lnTo>
                  <a:lnTo>
                    <a:pt x="550" y="2645"/>
                  </a:lnTo>
                  <a:lnTo>
                    <a:pt x="660" y="2728"/>
                  </a:lnTo>
                  <a:lnTo>
                    <a:pt x="788" y="2810"/>
                  </a:lnTo>
                  <a:lnTo>
                    <a:pt x="916" y="2865"/>
                  </a:lnTo>
                  <a:lnTo>
                    <a:pt x="1053" y="2920"/>
                  </a:lnTo>
                  <a:lnTo>
                    <a:pt x="1200" y="2957"/>
                  </a:lnTo>
                  <a:lnTo>
                    <a:pt x="1346" y="2975"/>
                  </a:lnTo>
                  <a:lnTo>
                    <a:pt x="1502" y="2984"/>
                  </a:lnTo>
                  <a:lnTo>
                    <a:pt x="1648" y="2975"/>
                  </a:lnTo>
                  <a:lnTo>
                    <a:pt x="1804" y="2957"/>
                  </a:lnTo>
                  <a:lnTo>
                    <a:pt x="1941" y="2920"/>
                  </a:lnTo>
                  <a:lnTo>
                    <a:pt x="2078" y="2865"/>
                  </a:lnTo>
                  <a:lnTo>
                    <a:pt x="2206" y="2810"/>
                  </a:lnTo>
                  <a:lnTo>
                    <a:pt x="2335" y="2728"/>
                  </a:lnTo>
                  <a:lnTo>
                    <a:pt x="2454" y="2645"/>
                  </a:lnTo>
                  <a:lnTo>
                    <a:pt x="2554" y="2554"/>
                  </a:lnTo>
                  <a:lnTo>
                    <a:pt x="2655" y="2444"/>
                  </a:lnTo>
                  <a:lnTo>
                    <a:pt x="2737" y="2325"/>
                  </a:lnTo>
                  <a:lnTo>
                    <a:pt x="2811" y="2206"/>
                  </a:lnTo>
                  <a:lnTo>
                    <a:pt x="2875" y="2078"/>
                  </a:lnTo>
                  <a:lnTo>
                    <a:pt x="2930" y="1941"/>
                  </a:lnTo>
                  <a:lnTo>
                    <a:pt x="2966" y="1794"/>
                  </a:lnTo>
                  <a:lnTo>
                    <a:pt x="2984" y="1648"/>
                  </a:lnTo>
                  <a:lnTo>
                    <a:pt x="2994" y="1492"/>
                  </a:lnTo>
                  <a:lnTo>
                    <a:pt x="2984" y="1336"/>
                  </a:lnTo>
                  <a:lnTo>
                    <a:pt x="2966" y="1190"/>
                  </a:lnTo>
                  <a:lnTo>
                    <a:pt x="2930" y="1053"/>
                  </a:lnTo>
                  <a:lnTo>
                    <a:pt x="2875" y="915"/>
                  </a:lnTo>
                  <a:lnTo>
                    <a:pt x="2811" y="778"/>
                  </a:lnTo>
                  <a:lnTo>
                    <a:pt x="2737" y="659"/>
                  </a:lnTo>
                  <a:lnTo>
                    <a:pt x="2655" y="540"/>
                  </a:lnTo>
                  <a:lnTo>
                    <a:pt x="2554" y="439"/>
                  </a:lnTo>
                  <a:lnTo>
                    <a:pt x="2454" y="339"/>
                  </a:lnTo>
                  <a:lnTo>
                    <a:pt x="2335" y="256"/>
                  </a:lnTo>
                  <a:lnTo>
                    <a:pt x="2206" y="183"/>
                  </a:lnTo>
                  <a:lnTo>
                    <a:pt x="2078" y="119"/>
                  </a:lnTo>
                  <a:lnTo>
                    <a:pt x="1941" y="64"/>
                  </a:lnTo>
                  <a:lnTo>
                    <a:pt x="1804" y="28"/>
                  </a:lnTo>
                  <a:lnTo>
                    <a:pt x="1648" y="9"/>
                  </a:lnTo>
                  <a:lnTo>
                    <a:pt x="1502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29"/>
            <p:cNvSpPr/>
            <p:nvPr/>
          </p:nvSpPr>
          <p:spPr>
            <a:xfrm>
              <a:off x="797645" y="2075859"/>
              <a:ext cx="71334" cy="71549"/>
            </a:xfrm>
            <a:custGeom>
              <a:rect b="b" l="l" r="r" t="t"/>
              <a:pathLst>
                <a:path extrusionOk="0" h="2994" w="2985">
                  <a:moveTo>
                    <a:pt x="1493" y="0"/>
                  </a:moveTo>
                  <a:lnTo>
                    <a:pt x="1337" y="9"/>
                  </a:lnTo>
                  <a:lnTo>
                    <a:pt x="1191" y="28"/>
                  </a:lnTo>
                  <a:lnTo>
                    <a:pt x="1044" y="64"/>
                  </a:lnTo>
                  <a:lnTo>
                    <a:pt x="907" y="119"/>
                  </a:lnTo>
                  <a:lnTo>
                    <a:pt x="779" y="183"/>
                  </a:lnTo>
                  <a:lnTo>
                    <a:pt x="660" y="256"/>
                  </a:lnTo>
                  <a:lnTo>
                    <a:pt x="541" y="339"/>
                  </a:lnTo>
                  <a:lnTo>
                    <a:pt x="431" y="439"/>
                  </a:lnTo>
                  <a:lnTo>
                    <a:pt x="340" y="549"/>
                  </a:lnTo>
                  <a:lnTo>
                    <a:pt x="248" y="659"/>
                  </a:lnTo>
                  <a:lnTo>
                    <a:pt x="175" y="787"/>
                  </a:lnTo>
                  <a:lnTo>
                    <a:pt x="111" y="915"/>
                  </a:lnTo>
                  <a:lnTo>
                    <a:pt x="65" y="1053"/>
                  </a:lnTo>
                  <a:lnTo>
                    <a:pt x="28" y="1190"/>
                  </a:lnTo>
                  <a:lnTo>
                    <a:pt x="1" y="1346"/>
                  </a:lnTo>
                  <a:lnTo>
                    <a:pt x="1" y="1492"/>
                  </a:lnTo>
                  <a:lnTo>
                    <a:pt x="1" y="1648"/>
                  </a:lnTo>
                  <a:lnTo>
                    <a:pt x="28" y="1794"/>
                  </a:lnTo>
                  <a:lnTo>
                    <a:pt x="65" y="1941"/>
                  </a:lnTo>
                  <a:lnTo>
                    <a:pt x="111" y="2078"/>
                  </a:lnTo>
                  <a:lnTo>
                    <a:pt x="175" y="2206"/>
                  </a:lnTo>
                  <a:lnTo>
                    <a:pt x="248" y="2334"/>
                  </a:lnTo>
                  <a:lnTo>
                    <a:pt x="340" y="2444"/>
                  </a:lnTo>
                  <a:lnTo>
                    <a:pt x="431" y="2554"/>
                  </a:lnTo>
                  <a:lnTo>
                    <a:pt x="541" y="2645"/>
                  </a:lnTo>
                  <a:lnTo>
                    <a:pt x="660" y="2737"/>
                  </a:lnTo>
                  <a:lnTo>
                    <a:pt x="779" y="2810"/>
                  </a:lnTo>
                  <a:lnTo>
                    <a:pt x="907" y="2874"/>
                  </a:lnTo>
                  <a:lnTo>
                    <a:pt x="1044" y="2920"/>
                  </a:lnTo>
                  <a:lnTo>
                    <a:pt x="1191" y="2957"/>
                  </a:lnTo>
                  <a:lnTo>
                    <a:pt x="1337" y="2984"/>
                  </a:lnTo>
                  <a:lnTo>
                    <a:pt x="1493" y="2993"/>
                  </a:lnTo>
                  <a:lnTo>
                    <a:pt x="1639" y="2984"/>
                  </a:lnTo>
                  <a:lnTo>
                    <a:pt x="1795" y="2957"/>
                  </a:lnTo>
                  <a:lnTo>
                    <a:pt x="1932" y="2920"/>
                  </a:lnTo>
                  <a:lnTo>
                    <a:pt x="2070" y="2874"/>
                  </a:lnTo>
                  <a:lnTo>
                    <a:pt x="2207" y="2810"/>
                  </a:lnTo>
                  <a:lnTo>
                    <a:pt x="2326" y="2737"/>
                  </a:lnTo>
                  <a:lnTo>
                    <a:pt x="2445" y="2645"/>
                  </a:lnTo>
                  <a:lnTo>
                    <a:pt x="2545" y="2554"/>
                  </a:lnTo>
                  <a:lnTo>
                    <a:pt x="2646" y="2444"/>
                  </a:lnTo>
                  <a:lnTo>
                    <a:pt x="2729" y="2334"/>
                  </a:lnTo>
                  <a:lnTo>
                    <a:pt x="2802" y="2206"/>
                  </a:lnTo>
                  <a:lnTo>
                    <a:pt x="2866" y="2078"/>
                  </a:lnTo>
                  <a:lnTo>
                    <a:pt x="2921" y="1941"/>
                  </a:lnTo>
                  <a:lnTo>
                    <a:pt x="2957" y="1794"/>
                  </a:lnTo>
                  <a:lnTo>
                    <a:pt x="2976" y="1648"/>
                  </a:lnTo>
                  <a:lnTo>
                    <a:pt x="2985" y="1492"/>
                  </a:lnTo>
                  <a:lnTo>
                    <a:pt x="2976" y="1346"/>
                  </a:lnTo>
                  <a:lnTo>
                    <a:pt x="2957" y="1190"/>
                  </a:lnTo>
                  <a:lnTo>
                    <a:pt x="2921" y="1053"/>
                  </a:lnTo>
                  <a:lnTo>
                    <a:pt x="2866" y="915"/>
                  </a:lnTo>
                  <a:lnTo>
                    <a:pt x="2802" y="787"/>
                  </a:lnTo>
                  <a:lnTo>
                    <a:pt x="2729" y="659"/>
                  </a:lnTo>
                  <a:lnTo>
                    <a:pt x="2646" y="549"/>
                  </a:lnTo>
                  <a:lnTo>
                    <a:pt x="2545" y="439"/>
                  </a:lnTo>
                  <a:lnTo>
                    <a:pt x="2445" y="339"/>
                  </a:lnTo>
                  <a:lnTo>
                    <a:pt x="2326" y="256"/>
                  </a:lnTo>
                  <a:lnTo>
                    <a:pt x="2207" y="183"/>
                  </a:lnTo>
                  <a:lnTo>
                    <a:pt x="2070" y="119"/>
                  </a:lnTo>
                  <a:lnTo>
                    <a:pt x="1932" y="64"/>
                  </a:lnTo>
                  <a:lnTo>
                    <a:pt x="1795" y="28"/>
                  </a:lnTo>
                  <a:lnTo>
                    <a:pt x="1639" y="9"/>
                  </a:lnTo>
                  <a:lnTo>
                    <a:pt x="1493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29"/>
            <p:cNvSpPr/>
            <p:nvPr/>
          </p:nvSpPr>
          <p:spPr>
            <a:xfrm>
              <a:off x="799628" y="2259368"/>
              <a:ext cx="71334" cy="71334"/>
            </a:xfrm>
            <a:custGeom>
              <a:rect b="b" l="l" r="r" t="t"/>
              <a:pathLst>
                <a:path extrusionOk="0" h="2985" w="2985">
                  <a:moveTo>
                    <a:pt x="1492" y="0"/>
                  </a:moveTo>
                  <a:lnTo>
                    <a:pt x="1337" y="10"/>
                  </a:lnTo>
                  <a:lnTo>
                    <a:pt x="1190" y="28"/>
                  </a:lnTo>
                  <a:lnTo>
                    <a:pt x="1044" y="65"/>
                  </a:lnTo>
                  <a:lnTo>
                    <a:pt x="906" y="119"/>
                  </a:lnTo>
                  <a:lnTo>
                    <a:pt x="778" y="184"/>
                  </a:lnTo>
                  <a:lnTo>
                    <a:pt x="659" y="257"/>
                  </a:lnTo>
                  <a:lnTo>
                    <a:pt x="540" y="339"/>
                  </a:lnTo>
                  <a:lnTo>
                    <a:pt x="430" y="440"/>
                  </a:lnTo>
                  <a:lnTo>
                    <a:pt x="339" y="541"/>
                  </a:lnTo>
                  <a:lnTo>
                    <a:pt x="257" y="660"/>
                  </a:lnTo>
                  <a:lnTo>
                    <a:pt x="174" y="778"/>
                  </a:lnTo>
                  <a:lnTo>
                    <a:pt x="110" y="916"/>
                  </a:lnTo>
                  <a:lnTo>
                    <a:pt x="64" y="1053"/>
                  </a:lnTo>
                  <a:lnTo>
                    <a:pt x="28" y="1190"/>
                  </a:lnTo>
                  <a:lnTo>
                    <a:pt x="0" y="1337"/>
                  </a:lnTo>
                  <a:lnTo>
                    <a:pt x="0" y="1492"/>
                  </a:lnTo>
                  <a:lnTo>
                    <a:pt x="0" y="1648"/>
                  </a:lnTo>
                  <a:lnTo>
                    <a:pt x="28" y="1794"/>
                  </a:lnTo>
                  <a:lnTo>
                    <a:pt x="64" y="1941"/>
                  </a:lnTo>
                  <a:lnTo>
                    <a:pt x="110" y="2078"/>
                  </a:lnTo>
                  <a:lnTo>
                    <a:pt x="174" y="2206"/>
                  </a:lnTo>
                  <a:lnTo>
                    <a:pt x="257" y="2325"/>
                  </a:lnTo>
                  <a:lnTo>
                    <a:pt x="339" y="2444"/>
                  </a:lnTo>
                  <a:lnTo>
                    <a:pt x="430" y="2554"/>
                  </a:lnTo>
                  <a:lnTo>
                    <a:pt x="540" y="2646"/>
                  </a:lnTo>
                  <a:lnTo>
                    <a:pt x="659" y="2728"/>
                  </a:lnTo>
                  <a:lnTo>
                    <a:pt x="778" y="2810"/>
                  </a:lnTo>
                  <a:lnTo>
                    <a:pt x="906" y="2875"/>
                  </a:lnTo>
                  <a:lnTo>
                    <a:pt x="1044" y="2920"/>
                  </a:lnTo>
                  <a:lnTo>
                    <a:pt x="1190" y="2957"/>
                  </a:lnTo>
                  <a:lnTo>
                    <a:pt x="1337" y="2984"/>
                  </a:lnTo>
                  <a:lnTo>
                    <a:pt x="1648" y="2984"/>
                  </a:lnTo>
                  <a:lnTo>
                    <a:pt x="1794" y="2957"/>
                  </a:lnTo>
                  <a:lnTo>
                    <a:pt x="1932" y="2920"/>
                  </a:lnTo>
                  <a:lnTo>
                    <a:pt x="2069" y="2875"/>
                  </a:lnTo>
                  <a:lnTo>
                    <a:pt x="2206" y="2810"/>
                  </a:lnTo>
                  <a:lnTo>
                    <a:pt x="2325" y="2728"/>
                  </a:lnTo>
                  <a:lnTo>
                    <a:pt x="2444" y="2646"/>
                  </a:lnTo>
                  <a:lnTo>
                    <a:pt x="2545" y="2554"/>
                  </a:lnTo>
                  <a:lnTo>
                    <a:pt x="2646" y="2444"/>
                  </a:lnTo>
                  <a:lnTo>
                    <a:pt x="2728" y="2325"/>
                  </a:lnTo>
                  <a:lnTo>
                    <a:pt x="2801" y="2206"/>
                  </a:lnTo>
                  <a:lnTo>
                    <a:pt x="2865" y="2078"/>
                  </a:lnTo>
                  <a:lnTo>
                    <a:pt x="2920" y="1941"/>
                  </a:lnTo>
                  <a:lnTo>
                    <a:pt x="2957" y="1794"/>
                  </a:lnTo>
                  <a:lnTo>
                    <a:pt x="2975" y="1648"/>
                  </a:lnTo>
                  <a:lnTo>
                    <a:pt x="2984" y="1492"/>
                  </a:lnTo>
                  <a:lnTo>
                    <a:pt x="2975" y="1337"/>
                  </a:lnTo>
                  <a:lnTo>
                    <a:pt x="2957" y="1190"/>
                  </a:lnTo>
                  <a:lnTo>
                    <a:pt x="2920" y="1053"/>
                  </a:lnTo>
                  <a:lnTo>
                    <a:pt x="2865" y="916"/>
                  </a:lnTo>
                  <a:lnTo>
                    <a:pt x="2801" y="778"/>
                  </a:lnTo>
                  <a:lnTo>
                    <a:pt x="2728" y="660"/>
                  </a:lnTo>
                  <a:lnTo>
                    <a:pt x="2646" y="541"/>
                  </a:lnTo>
                  <a:lnTo>
                    <a:pt x="2545" y="440"/>
                  </a:lnTo>
                  <a:lnTo>
                    <a:pt x="2444" y="339"/>
                  </a:lnTo>
                  <a:lnTo>
                    <a:pt x="2325" y="257"/>
                  </a:lnTo>
                  <a:lnTo>
                    <a:pt x="2206" y="184"/>
                  </a:lnTo>
                  <a:lnTo>
                    <a:pt x="2069" y="119"/>
                  </a:lnTo>
                  <a:lnTo>
                    <a:pt x="1932" y="65"/>
                  </a:lnTo>
                  <a:lnTo>
                    <a:pt x="1794" y="28"/>
                  </a:lnTo>
                  <a:lnTo>
                    <a:pt x="1648" y="10"/>
                  </a:lnTo>
                  <a:lnTo>
                    <a:pt x="1492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29"/>
            <p:cNvSpPr/>
            <p:nvPr/>
          </p:nvSpPr>
          <p:spPr>
            <a:xfrm>
              <a:off x="980962" y="2073876"/>
              <a:ext cx="71549" cy="71549"/>
            </a:xfrm>
            <a:custGeom>
              <a:rect b="b" l="l" r="r" t="t"/>
              <a:pathLst>
                <a:path extrusionOk="0" h="2994" w="2994">
                  <a:moveTo>
                    <a:pt x="1501" y="1"/>
                  </a:moveTo>
                  <a:lnTo>
                    <a:pt x="1346" y="10"/>
                  </a:lnTo>
                  <a:lnTo>
                    <a:pt x="1199" y="28"/>
                  </a:lnTo>
                  <a:lnTo>
                    <a:pt x="1053" y="65"/>
                  </a:lnTo>
                  <a:lnTo>
                    <a:pt x="916" y="120"/>
                  </a:lnTo>
                  <a:lnTo>
                    <a:pt x="787" y="184"/>
                  </a:lnTo>
                  <a:lnTo>
                    <a:pt x="659" y="257"/>
                  </a:lnTo>
                  <a:lnTo>
                    <a:pt x="549" y="339"/>
                  </a:lnTo>
                  <a:lnTo>
                    <a:pt x="440" y="440"/>
                  </a:lnTo>
                  <a:lnTo>
                    <a:pt x="348" y="541"/>
                  </a:lnTo>
                  <a:lnTo>
                    <a:pt x="256" y="660"/>
                  </a:lnTo>
                  <a:lnTo>
                    <a:pt x="183" y="779"/>
                  </a:lnTo>
                  <a:lnTo>
                    <a:pt x="119" y="916"/>
                  </a:lnTo>
                  <a:lnTo>
                    <a:pt x="73" y="1053"/>
                  </a:lnTo>
                  <a:lnTo>
                    <a:pt x="37" y="1191"/>
                  </a:lnTo>
                  <a:lnTo>
                    <a:pt x="9" y="1346"/>
                  </a:lnTo>
                  <a:lnTo>
                    <a:pt x="0" y="1493"/>
                  </a:lnTo>
                  <a:lnTo>
                    <a:pt x="9" y="1648"/>
                  </a:lnTo>
                  <a:lnTo>
                    <a:pt x="37" y="1795"/>
                  </a:lnTo>
                  <a:lnTo>
                    <a:pt x="73" y="1941"/>
                  </a:lnTo>
                  <a:lnTo>
                    <a:pt x="119" y="2078"/>
                  </a:lnTo>
                  <a:lnTo>
                    <a:pt x="183" y="2207"/>
                  </a:lnTo>
                  <a:lnTo>
                    <a:pt x="256" y="2335"/>
                  </a:lnTo>
                  <a:lnTo>
                    <a:pt x="348" y="2445"/>
                  </a:lnTo>
                  <a:lnTo>
                    <a:pt x="440" y="2554"/>
                  </a:lnTo>
                  <a:lnTo>
                    <a:pt x="549" y="2646"/>
                  </a:lnTo>
                  <a:lnTo>
                    <a:pt x="659" y="2737"/>
                  </a:lnTo>
                  <a:lnTo>
                    <a:pt x="787" y="2811"/>
                  </a:lnTo>
                  <a:lnTo>
                    <a:pt x="916" y="2875"/>
                  </a:lnTo>
                  <a:lnTo>
                    <a:pt x="1053" y="2921"/>
                  </a:lnTo>
                  <a:lnTo>
                    <a:pt x="1199" y="2957"/>
                  </a:lnTo>
                  <a:lnTo>
                    <a:pt x="1346" y="2985"/>
                  </a:lnTo>
                  <a:lnTo>
                    <a:pt x="1501" y="2994"/>
                  </a:lnTo>
                  <a:lnTo>
                    <a:pt x="1648" y="2985"/>
                  </a:lnTo>
                  <a:lnTo>
                    <a:pt x="1803" y="2957"/>
                  </a:lnTo>
                  <a:lnTo>
                    <a:pt x="1941" y="2921"/>
                  </a:lnTo>
                  <a:lnTo>
                    <a:pt x="2078" y="2875"/>
                  </a:lnTo>
                  <a:lnTo>
                    <a:pt x="2206" y="2811"/>
                  </a:lnTo>
                  <a:lnTo>
                    <a:pt x="2334" y="2737"/>
                  </a:lnTo>
                  <a:lnTo>
                    <a:pt x="2444" y="2646"/>
                  </a:lnTo>
                  <a:lnTo>
                    <a:pt x="2554" y="2554"/>
                  </a:lnTo>
                  <a:lnTo>
                    <a:pt x="2655" y="2445"/>
                  </a:lnTo>
                  <a:lnTo>
                    <a:pt x="2737" y="2335"/>
                  </a:lnTo>
                  <a:lnTo>
                    <a:pt x="2810" y="2207"/>
                  </a:lnTo>
                  <a:lnTo>
                    <a:pt x="2874" y="2078"/>
                  </a:lnTo>
                  <a:lnTo>
                    <a:pt x="2920" y="1941"/>
                  </a:lnTo>
                  <a:lnTo>
                    <a:pt x="2966" y="1795"/>
                  </a:lnTo>
                  <a:lnTo>
                    <a:pt x="2984" y="1648"/>
                  </a:lnTo>
                  <a:lnTo>
                    <a:pt x="2993" y="1493"/>
                  </a:lnTo>
                  <a:lnTo>
                    <a:pt x="2984" y="1346"/>
                  </a:lnTo>
                  <a:lnTo>
                    <a:pt x="2966" y="1191"/>
                  </a:lnTo>
                  <a:lnTo>
                    <a:pt x="2920" y="1053"/>
                  </a:lnTo>
                  <a:lnTo>
                    <a:pt x="2874" y="916"/>
                  </a:lnTo>
                  <a:lnTo>
                    <a:pt x="2810" y="779"/>
                  </a:lnTo>
                  <a:lnTo>
                    <a:pt x="2737" y="660"/>
                  </a:lnTo>
                  <a:lnTo>
                    <a:pt x="2655" y="541"/>
                  </a:lnTo>
                  <a:lnTo>
                    <a:pt x="2554" y="440"/>
                  </a:lnTo>
                  <a:lnTo>
                    <a:pt x="2444" y="339"/>
                  </a:lnTo>
                  <a:lnTo>
                    <a:pt x="2334" y="257"/>
                  </a:lnTo>
                  <a:lnTo>
                    <a:pt x="2206" y="184"/>
                  </a:lnTo>
                  <a:lnTo>
                    <a:pt x="2078" y="120"/>
                  </a:lnTo>
                  <a:lnTo>
                    <a:pt x="1941" y="65"/>
                  </a:lnTo>
                  <a:lnTo>
                    <a:pt x="1803" y="28"/>
                  </a:lnTo>
                  <a:lnTo>
                    <a:pt x="1648" y="10"/>
                  </a:lnTo>
                  <a:lnTo>
                    <a:pt x="1501" y="1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29"/>
            <p:cNvSpPr/>
            <p:nvPr/>
          </p:nvSpPr>
          <p:spPr>
            <a:xfrm>
              <a:off x="1121814" y="2037576"/>
              <a:ext cx="335354" cy="326583"/>
            </a:xfrm>
            <a:custGeom>
              <a:rect b="b" l="l" r="r" t="t"/>
              <a:pathLst>
                <a:path extrusionOk="0" h="13666" w="14033">
                  <a:moveTo>
                    <a:pt x="1" y="0"/>
                  </a:moveTo>
                  <a:lnTo>
                    <a:pt x="1" y="13666"/>
                  </a:lnTo>
                  <a:lnTo>
                    <a:pt x="14032" y="13666"/>
                  </a:lnTo>
                  <a:lnTo>
                    <a:pt x="14032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29"/>
            <p:cNvSpPr/>
            <p:nvPr/>
          </p:nvSpPr>
          <p:spPr>
            <a:xfrm>
              <a:off x="1360455" y="2074330"/>
              <a:ext cx="71334" cy="71549"/>
            </a:xfrm>
            <a:custGeom>
              <a:rect b="b" l="l" r="r" t="t"/>
              <a:pathLst>
                <a:path extrusionOk="0" h="2994" w="2985">
                  <a:moveTo>
                    <a:pt x="1493" y="0"/>
                  </a:moveTo>
                  <a:lnTo>
                    <a:pt x="1337" y="9"/>
                  </a:lnTo>
                  <a:lnTo>
                    <a:pt x="1191" y="37"/>
                  </a:lnTo>
                  <a:lnTo>
                    <a:pt x="1044" y="73"/>
                  </a:lnTo>
                  <a:lnTo>
                    <a:pt x="907" y="119"/>
                  </a:lnTo>
                  <a:lnTo>
                    <a:pt x="779" y="183"/>
                  </a:lnTo>
                  <a:lnTo>
                    <a:pt x="660" y="256"/>
                  </a:lnTo>
                  <a:lnTo>
                    <a:pt x="541" y="348"/>
                  </a:lnTo>
                  <a:lnTo>
                    <a:pt x="431" y="439"/>
                  </a:lnTo>
                  <a:lnTo>
                    <a:pt x="339" y="549"/>
                  </a:lnTo>
                  <a:lnTo>
                    <a:pt x="257" y="659"/>
                  </a:lnTo>
                  <a:lnTo>
                    <a:pt x="175" y="787"/>
                  </a:lnTo>
                  <a:lnTo>
                    <a:pt x="111" y="915"/>
                  </a:lnTo>
                  <a:lnTo>
                    <a:pt x="65" y="1053"/>
                  </a:lnTo>
                  <a:lnTo>
                    <a:pt x="28" y="1199"/>
                  </a:lnTo>
                  <a:lnTo>
                    <a:pt x="10" y="1346"/>
                  </a:lnTo>
                  <a:lnTo>
                    <a:pt x="1" y="1501"/>
                  </a:lnTo>
                  <a:lnTo>
                    <a:pt x="10" y="1648"/>
                  </a:lnTo>
                  <a:lnTo>
                    <a:pt x="28" y="1794"/>
                  </a:lnTo>
                  <a:lnTo>
                    <a:pt x="65" y="1940"/>
                  </a:lnTo>
                  <a:lnTo>
                    <a:pt x="111" y="2078"/>
                  </a:lnTo>
                  <a:lnTo>
                    <a:pt x="175" y="2206"/>
                  </a:lnTo>
                  <a:lnTo>
                    <a:pt x="257" y="2334"/>
                  </a:lnTo>
                  <a:lnTo>
                    <a:pt x="339" y="2444"/>
                  </a:lnTo>
                  <a:lnTo>
                    <a:pt x="431" y="2554"/>
                  </a:lnTo>
                  <a:lnTo>
                    <a:pt x="541" y="2645"/>
                  </a:lnTo>
                  <a:lnTo>
                    <a:pt x="660" y="2737"/>
                  </a:lnTo>
                  <a:lnTo>
                    <a:pt x="779" y="2810"/>
                  </a:lnTo>
                  <a:lnTo>
                    <a:pt x="907" y="2874"/>
                  </a:lnTo>
                  <a:lnTo>
                    <a:pt x="1044" y="2920"/>
                  </a:lnTo>
                  <a:lnTo>
                    <a:pt x="1191" y="2956"/>
                  </a:lnTo>
                  <a:lnTo>
                    <a:pt x="1337" y="2984"/>
                  </a:lnTo>
                  <a:lnTo>
                    <a:pt x="1493" y="2993"/>
                  </a:lnTo>
                  <a:lnTo>
                    <a:pt x="1648" y="2984"/>
                  </a:lnTo>
                  <a:lnTo>
                    <a:pt x="1795" y="2956"/>
                  </a:lnTo>
                  <a:lnTo>
                    <a:pt x="1932" y="2920"/>
                  </a:lnTo>
                  <a:lnTo>
                    <a:pt x="2069" y="2874"/>
                  </a:lnTo>
                  <a:lnTo>
                    <a:pt x="2207" y="2810"/>
                  </a:lnTo>
                  <a:lnTo>
                    <a:pt x="2326" y="2737"/>
                  </a:lnTo>
                  <a:lnTo>
                    <a:pt x="2445" y="2645"/>
                  </a:lnTo>
                  <a:lnTo>
                    <a:pt x="2545" y="2554"/>
                  </a:lnTo>
                  <a:lnTo>
                    <a:pt x="2646" y="2444"/>
                  </a:lnTo>
                  <a:lnTo>
                    <a:pt x="2728" y="2334"/>
                  </a:lnTo>
                  <a:lnTo>
                    <a:pt x="2802" y="2206"/>
                  </a:lnTo>
                  <a:lnTo>
                    <a:pt x="2866" y="2078"/>
                  </a:lnTo>
                  <a:lnTo>
                    <a:pt x="2921" y="1940"/>
                  </a:lnTo>
                  <a:lnTo>
                    <a:pt x="2957" y="1794"/>
                  </a:lnTo>
                  <a:lnTo>
                    <a:pt x="2976" y="1648"/>
                  </a:lnTo>
                  <a:lnTo>
                    <a:pt x="2985" y="1501"/>
                  </a:lnTo>
                  <a:lnTo>
                    <a:pt x="2976" y="1346"/>
                  </a:lnTo>
                  <a:lnTo>
                    <a:pt x="2957" y="1199"/>
                  </a:lnTo>
                  <a:lnTo>
                    <a:pt x="2921" y="1053"/>
                  </a:lnTo>
                  <a:lnTo>
                    <a:pt x="2866" y="915"/>
                  </a:lnTo>
                  <a:lnTo>
                    <a:pt x="2802" y="787"/>
                  </a:lnTo>
                  <a:lnTo>
                    <a:pt x="2728" y="659"/>
                  </a:lnTo>
                  <a:lnTo>
                    <a:pt x="2646" y="549"/>
                  </a:lnTo>
                  <a:lnTo>
                    <a:pt x="2545" y="439"/>
                  </a:lnTo>
                  <a:lnTo>
                    <a:pt x="2445" y="348"/>
                  </a:lnTo>
                  <a:lnTo>
                    <a:pt x="2326" y="256"/>
                  </a:lnTo>
                  <a:lnTo>
                    <a:pt x="2207" y="183"/>
                  </a:lnTo>
                  <a:lnTo>
                    <a:pt x="2069" y="119"/>
                  </a:lnTo>
                  <a:lnTo>
                    <a:pt x="1932" y="73"/>
                  </a:lnTo>
                  <a:lnTo>
                    <a:pt x="1795" y="37"/>
                  </a:lnTo>
                  <a:lnTo>
                    <a:pt x="1648" y="9"/>
                  </a:lnTo>
                  <a:lnTo>
                    <a:pt x="1493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29"/>
            <p:cNvSpPr/>
            <p:nvPr/>
          </p:nvSpPr>
          <p:spPr>
            <a:xfrm>
              <a:off x="1147194" y="2255879"/>
              <a:ext cx="71334" cy="71549"/>
            </a:xfrm>
            <a:custGeom>
              <a:rect b="b" l="l" r="r" t="t"/>
              <a:pathLst>
                <a:path extrusionOk="0" h="2994" w="2985">
                  <a:moveTo>
                    <a:pt x="1492" y="0"/>
                  </a:moveTo>
                  <a:lnTo>
                    <a:pt x="1337" y="9"/>
                  </a:lnTo>
                  <a:lnTo>
                    <a:pt x="1190" y="28"/>
                  </a:lnTo>
                  <a:lnTo>
                    <a:pt x="1053" y="64"/>
                  </a:lnTo>
                  <a:lnTo>
                    <a:pt x="916" y="119"/>
                  </a:lnTo>
                  <a:lnTo>
                    <a:pt x="779" y="183"/>
                  </a:lnTo>
                  <a:lnTo>
                    <a:pt x="660" y="256"/>
                  </a:lnTo>
                  <a:lnTo>
                    <a:pt x="541" y="339"/>
                  </a:lnTo>
                  <a:lnTo>
                    <a:pt x="440" y="439"/>
                  </a:lnTo>
                  <a:lnTo>
                    <a:pt x="339" y="540"/>
                  </a:lnTo>
                  <a:lnTo>
                    <a:pt x="257" y="659"/>
                  </a:lnTo>
                  <a:lnTo>
                    <a:pt x="184" y="778"/>
                  </a:lnTo>
                  <a:lnTo>
                    <a:pt x="120" y="915"/>
                  </a:lnTo>
                  <a:lnTo>
                    <a:pt x="65" y="1053"/>
                  </a:lnTo>
                  <a:lnTo>
                    <a:pt x="28" y="1190"/>
                  </a:lnTo>
                  <a:lnTo>
                    <a:pt x="10" y="1346"/>
                  </a:lnTo>
                  <a:lnTo>
                    <a:pt x="1" y="1492"/>
                  </a:lnTo>
                  <a:lnTo>
                    <a:pt x="10" y="1648"/>
                  </a:lnTo>
                  <a:lnTo>
                    <a:pt x="28" y="1794"/>
                  </a:lnTo>
                  <a:lnTo>
                    <a:pt x="65" y="1940"/>
                  </a:lnTo>
                  <a:lnTo>
                    <a:pt x="120" y="2078"/>
                  </a:lnTo>
                  <a:lnTo>
                    <a:pt x="184" y="2206"/>
                  </a:lnTo>
                  <a:lnTo>
                    <a:pt x="257" y="2334"/>
                  </a:lnTo>
                  <a:lnTo>
                    <a:pt x="339" y="2444"/>
                  </a:lnTo>
                  <a:lnTo>
                    <a:pt x="440" y="2554"/>
                  </a:lnTo>
                  <a:lnTo>
                    <a:pt x="541" y="2645"/>
                  </a:lnTo>
                  <a:lnTo>
                    <a:pt x="660" y="2737"/>
                  </a:lnTo>
                  <a:lnTo>
                    <a:pt x="779" y="2810"/>
                  </a:lnTo>
                  <a:lnTo>
                    <a:pt x="916" y="2874"/>
                  </a:lnTo>
                  <a:lnTo>
                    <a:pt x="1053" y="2920"/>
                  </a:lnTo>
                  <a:lnTo>
                    <a:pt x="1190" y="2956"/>
                  </a:lnTo>
                  <a:lnTo>
                    <a:pt x="1337" y="2984"/>
                  </a:lnTo>
                  <a:lnTo>
                    <a:pt x="1492" y="2993"/>
                  </a:lnTo>
                  <a:lnTo>
                    <a:pt x="1648" y="2984"/>
                  </a:lnTo>
                  <a:lnTo>
                    <a:pt x="1795" y="2956"/>
                  </a:lnTo>
                  <a:lnTo>
                    <a:pt x="1941" y="2920"/>
                  </a:lnTo>
                  <a:lnTo>
                    <a:pt x="2078" y="2874"/>
                  </a:lnTo>
                  <a:lnTo>
                    <a:pt x="2206" y="2810"/>
                  </a:lnTo>
                  <a:lnTo>
                    <a:pt x="2325" y="2737"/>
                  </a:lnTo>
                  <a:lnTo>
                    <a:pt x="2444" y="2645"/>
                  </a:lnTo>
                  <a:lnTo>
                    <a:pt x="2545" y="2554"/>
                  </a:lnTo>
                  <a:lnTo>
                    <a:pt x="2646" y="2444"/>
                  </a:lnTo>
                  <a:lnTo>
                    <a:pt x="2728" y="2334"/>
                  </a:lnTo>
                  <a:lnTo>
                    <a:pt x="2811" y="2206"/>
                  </a:lnTo>
                  <a:lnTo>
                    <a:pt x="2865" y="2078"/>
                  </a:lnTo>
                  <a:lnTo>
                    <a:pt x="2920" y="1940"/>
                  </a:lnTo>
                  <a:lnTo>
                    <a:pt x="2957" y="1794"/>
                  </a:lnTo>
                  <a:lnTo>
                    <a:pt x="2975" y="1648"/>
                  </a:lnTo>
                  <a:lnTo>
                    <a:pt x="2984" y="1492"/>
                  </a:lnTo>
                  <a:lnTo>
                    <a:pt x="2975" y="1346"/>
                  </a:lnTo>
                  <a:lnTo>
                    <a:pt x="2957" y="1190"/>
                  </a:lnTo>
                  <a:lnTo>
                    <a:pt x="2920" y="1053"/>
                  </a:lnTo>
                  <a:lnTo>
                    <a:pt x="2865" y="915"/>
                  </a:lnTo>
                  <a:lnTo>
                    <a:pt x="2811" y="778"/>
                  </a:lnTo>
                  <a:lnTo>
                    <a:pt x="2728" y="659"/>
                  </a:lnTo>
                  <a:lnTo>
                    <a:pt x="2646" y="540"/>
                  </a:lnTo>
                  <a:lnTo>
                    <a:pt x="2545" y="439"/>
                  </a:lnTo>
                  <a:lnTo>
                    <a:pt x="2444" y="339"/>
                  </a:lnTo>
                  <a:lnTo>
                    <a:pt x="2325" y="256"/>
                  </a:lnTo>
                  <a:lnTo>
                    <a:pt x="2206" y="183"/>
                  </a:lnTo>
                  <a:lnTo>
                    <a:pt x="2078" y="119"/>
                  </a:lnTo>
                  <a:lnTo>
                    <a:pt x="1941" y="64"/>
                  </a:lnTo>
                  <a:lnTo>
                    <a:pt x="1795" y="28"/>
                  </a:lnTo>
                  <a:lnTo>
                    <a:pt x="1648" y="9"/>
                  </a:lnTo>
                  <a:lnTo>
                    <a:pt x="1492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29"/>
            <p:cNvSpPr/>
            <p:nvPr/>
          </p:nvSpPr>
          <p:spPr>
            <a:xfrm>
              <a:off x="1253729" y="2157661"/>
              <a:ext cx="71549" cy="71549"/>
            </a:xfrm>
            <a:custGeom>
              <a:rect b="b" l="l" r="r" t="t"/>
              <a:pathLst>
                <a:path extrusionOk="0" h="2994" w="2994">
                  <a:moveTo>
                    <a:pt x="1492" y="0"/>
                  </a:moveTo>
                  <a:lnTo>
                    <a:pt x="1346" y="9"/>
                  </a:lnTo>
                  <a:lnTo>
                    <a:pt x="1199" y="28"/>
                  </a:lnTo>
                  <a:lnTo>
                    <a:pt x="1053" y="74"/>
                  </a:lnTo>
                  <a:lnTo>
                    <a:pt x="915" y="119"/>
                  </a:lnTo>
                  <a:lnTo>
                    <a:pt x="787" y="183"/>
                  </a:lnTo>
                  <a:lnTo>
                    <a:pt x="659" y="257"/>
                  </a:lnTo>
                  <a:lnTo>
                    <a:pt x="549" y="339"/>
                  </a:lnTo>
                  <a:lnTo>
                    <a:pt x="439" y="440"/>
                  </a:lnTo>
                  <a:lnTo>
                    <a:pt x="348" y="550"/>
                  </a:lnTo>
                  <a:lnTo>
                    <a:pt x="256" y="659"/>
                  </a:lnTo>
                  <a:lnTo>
                    <a:pt x="183" y="788"/>
                  </a:lnTo>
                  <a:lnTo>
                    <a:pt x="119" y="916"/>
                  </a:lnTo>
                  <a:lnTo>
                    <a:pt x="73" y="1053"/>
                  </a:lnTo>
                  <a:lnTo>
                    <a:pt x="37" y="1199"/>
                  </a:lnTo>
                  <a:lnTo>
                    <a:pt x="9" y="1346"/>
                  </a:lnTo>
                  <a:lnTo>
                    <a:pt x="0" y="1492"/>
                  </a:lnTo>
                  <a:lnTo>
                    <a:pt x="9" y="1648"/>
                  </a:lnTo>
                  <a:lnTo>
                    <a:pt x="37" y="1794"/>
                  </a:lnTo>
                  <a:lnTo>
                    <a:pt x="73" y="1941"/>
                  </a:lnTo>
                  <a:lnTo>
                    <a:pt x="119" y="2078"/>
                  </a:lnTo>
                  <a:lnTo>
                    <a:pt x="183" y="2206"/>
                  </a:lnTo>
                  <a:lnTo>
                    <a:pt x="256" y="2334"/>
                  </a:lnTo>
                  <a:lnTo>
                    <a:pt x="348" y="2444"/>
                  </a:lnTo>
                  <a:lnTo>
                    <a:pt x="439" y="2554"/>
                  </a:lnTo>
                  <a:lnTo>
                    <a:pt x="549" y="2646"/>
                  </a:lnTo>
                  <a:lnTo>
                    <a:pt x="659" y="2737"/>
                  </a:lnTo>
                  <a:lnTo>
                    <a:pt x="787" y="2810"/>
                  </a:lnTo>
                  <a:lnTo>
                    <a:pt x="915" y="2874"/>
                  </a:lnTo>
                  <a:lnTo>
                    <a:pt x="1053" y="2920"/>
                  </a:lnTo>
                  <a:lnTo>
                    <a:pt x="1199" y="2957"/>
                  </a:lnTo>
                  <a:lnTo>
                    <a:pt x="1346" y="2984"/>
                  </a:lnTo>
                  <a:lnTo>
                    <a:pt x="1492" y="2993"/>
                  </a:lnTo>
                  <a:lnTo>
                    <a:pt x="1648" y="2984"/>
                  </a:lnTo>
                  <a:lnTo>
                    <a:pt x="1794" y="2957"/>
                  </a:lnTo>
                  <a:lnTo>
                    <a:pt x="1941" y="2920"/>
                  </a:lnTo>
                  <a:lnTo>
                    <a:pt x="2078" y="2874"/>
                  </a:lnTo>
                  <a:lnTo>
                    <a:pt x="2206" y="2810"/>
                  </a:lnTo>
                  <a:lnTo>
                    <a:pt x="2334" y="2737"/>
                  </a:lnTo>
                  <a:lnTo>
                    <a:pt x="2444" y="2646"/>
                  </a:lnTo>
                  <a:lnTo>
                    <a:pt x="2554" y="2554"/>
                  </a:lnTo>
                  <a:lnTo>
                    <a:pt x="2645" y="2444"/>
                  </a:lnTo>
                  <a:lnTo>
                    <a:pt x="2737" y="2334"/>
                  </a:lnTo>
                  <a:lnTo>
                    <a:pt x="2810" y="2206"/>
                  </a:lnTo>
                  <a:lnTo>
                    <a:pt x="2874" y="2078"/>
                  </a:lnTo>
                  <a:lnTo>
                    <a:pt x="2920" y="1941"/>
                  </a:lnTo>
                  <a:lnTo>
                    <a:pt x="2957" y="1794"/>
                  </a:lnTo>
                  <a:lnTo>
                    <a:pt x="2984" y="1648"/>
                  </a:lnTo>
                  <a:lnTo>
                    <a:pt x="2993" y="1492"/>
                  </a:lnTo>
                  <a:lnTo>
                    <a:pt x="2984" y="1346"/>
                  </a:lnTo>
                  <a:lnTo>
                    <a:pt x="2957" y="1199"/>
                  </a:lnTo>
                  <a:lnTo>
                    <a:pt x="2920" y="1053"/>
                  </a:lnTo>
                  <a:lnTo>
                    <a:pt x="2874" y="916"/>
                  </a:lnTo>
                  <a:lnTo>
                    <a:pt x="2810" y="788"/>
                  </a:lnTo>
                  <a:lnTo>
                    <a:pt x="2737" y="659"/>
                  </a:lnTo>
                  <a:lnTo>
                    <a:pt x="2645" y="550"/>
                  </a:lnTo>
                  <a:lnTo>
                    <a:pt x="2554" y="440"/>
                  </a:lnTo>
                  <a:lnTo>
                    <a:pt x="2444" y="339"/>
                  </a:lnTo>
                  <a:lnTo>
                    <a:pt x="2334" y="257"/>
                  </a:lnTo>
                  <a:lnTo>
                    <a:pt x="2206" y="183"/>
                  </a:lnTo>
                  <a:lnTo>
                    <a:pt x="2078" y="119"/>
                  </a:lnTo>
                  <a:lnTo>
                    <a:pt x="1941" y="74"/>
                  </a:lnTo>
                  <a:lnTo>
                    <a:pt x="1794" y="28"/>
                  </a:lnTo>
                  <a:lnTo>
                    <a:pt x="1648" y="9"/>
                  </a:lnTo>
                  <a:lnTo>
                    <a:pt x="1492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7" name="Google Shape;757;p29"/>
          <p:cNvGrpSpPr/>
          <p:nvPr/>
        </p:nvGrpSpPr>
        <p:grpSpPr>
          <a:xfrm>
            <a:off x="1075077" y="1914515"/>
            <a:ext cx="899401" cy="448001"/>
            <a:chOff x="1508763" y="2013296"/>
            <a:chExt cx="752700" cy="374928"/>
          </a:xfrm>
        </p:grpSpPr>
        <p:sp>
          <p:nvSpPr>
            <p:cNvPr id="758" name="Google Shape;758;p29"/>
            <p:cNvSpPr/>
            <p:nvPr/>
          </p:nvSpPr>
          <p:spPr>
            <a:xfrm>
              <a:off x="1508763" y="2013296"/>
              <a:ext cx="752700" cy="374928"/>
            </a:xfrm>
            <a:custGeom>
              <a:rect b="b" l="l" r="r" t="t"/>
              <a:pathLst>
                <a:path extrusionOk="0" h="15689" w="31497">
                  <a:moveTo>
                    <a:pt x="1" y="0"/>
                  </a:moveTo>
                  <a:lnTo>
                    <a:pt x="1" y="15689"/>
                  </a:lnTo>
                  <a:lnTo>
                    <a:pt x="31496" y="15689"/>
                  </a:lnTo>
                  <a:lnTo>
                    <a:pt x="31496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29"/>
            <p:cNvSpPr/>
            <p:nvPr/>
          </p:nvSpPr>
          <p:spPr>
            <a:xfrm>
              <a:off x="1896356" y="2037576"/>
              <a:ext cx="335354" cy="326583"/>
            </a:xfrm>
            <a:custGeom>
              <a:rect b="b" l="l" r="r" t="t"/>
              <a:pathLst>
                <a:path extrusionOk="0" h="13666" w="14033">
                  <a:moveTo>
                    <a:pt x="1" y="0"/>
                  </a:moveTo>
                  <a:lnTo>
                    <a:pt x="1" y="13666"/>
                  </a:lnTo>
                  <a:lnTo>
                    <a:pt x="14033" y="13666"/>
                  </a:lnTo>
                  <a:lnTo>
                    <a:pt x="14033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29"/>
            <p:cNvSpPr/>
            <p:nvPr/>
          </p:nvSpPr>
          <p:spPr>
            <a:xfrm>
              <a:off x="2025427" y="2165093"/>
              <a:ext cx="71334" cy="71549"/>
            </a:xfrm>
            <a:custGeom>
              <a:rect b="b" l="l" r="r" t="t"/>
              <a:pathLst>
                <a:path extrusionOk="0" h="2994" w="2985">
                  <a:moveTo>
                    <a:pt x="1492" y="1"/>
                  </a:moveTo>
                  <a:lnTo>
                    <a:pt x="1337" y="10"/>
                  </a:lnTo>
                  <a:lnTo>
                    <a:pt x="1190" y="28"/>
                  </a:lnTo>
                  <a:lnTo>
                    <a:pt x="1044" y="74"/>
                  </a:lnTo>
                  <a:lnTo>
                    <a:pt x="906" y="120"/>
                  </a:lnTo>
                  <a:lnTo>
                    <a:pt x="778" y="184"/>
                  </a:lnTo>
                  <a:lnTo>
                    <a:pt x="659" y="257"/>
                  </a:lnTo>
                  <a:lnTo>
                    <a:pt x="540" y="339"/>
                  </a:lnTo>
                  <a:lnTo>
                    <a:pt x="440" y="440"/>
                  </a:lnTo>
                  <a:lnTo>
                    <a:pt x="339" y="550"/>
                  </a:lnTo>
                  <a:lnTo>
                    <a:pt x="256" y="660"/>
                  </a:lnTo>
                  <a:lnTo>
                    <a:pt x="174" y="788"/>
                  </a:lnTo>
                  <a:lnTo>
                    <a:pt x="119" y="916"/>
                  </a:lnTo>
                  <a:lnTo>
                    <a:pt x="64" y="1053"/>
                  </a:lnTo>
                  <a:lnTo>
                    <a:pt x="28" y="1200"/>
                  </a:lnTo>
                  <a:lnTo>
                    <a:pt x="9" y="1346"/>
                  </a:lnTo>
                  <a:lnTo>
                    <a:pt x="0" y="1492"/>
                  </a:lnTo>
                  <a:lnTo>
                    <a:pt x="9" y="1648"/>
                  </a:lnTo>
                  <a:lnTo>
                    <a:pt x="28" y="1795"/>
                  </a:lnTo>
                  <a:lnTo>
                    <a:pt x="64" y="1941"/>
                  </a:lnTo>
                  <a:lnTo>
                    <a:pt x="119" y="2078"/>
                  </a:lnTo>
                  <a:lnTo>
                    <a:pt x="174" y="2206"/>
                  </a:lnTo>
                  <a:lnTo>
                    <a:pt x="256" y="2335"/>
                  </a:lnTo>
                  <a:lnTo>
                    <a:pt x="339" y="2444"/>
                  </a:lnTo>
                  <a:lnTo>
                    <a:pt x="440" y="2554"/>
                  </a:lnTo>
                  <a:lnTo>
                    <a:pt x="540" y="2646"/>
                  </a:lnTo>
                  <a:lnTo>
                    <a:pt x="659" y="2737"/>
                  </a:lnTo>
                  <a:lnTo>
                    <a:pt x="778" y="2811"/>
                  </a:lnTo>
                  <a:lnTo>
                    <a:pt x="906" y="2875"/>
                  </a:lnTo>
                  <a:lnTo>
                    <a:pt x="1044" y="2920"/>
                  </a:lnTo>
                  <a:lnTo>
                    <a:pt x="1190" y="2957"/>
                  </a:lnTo>
                  <a:lnTo>
                    <a:pt x="1337" y="2984"/>
                  </a:lnTo>
                  <a:lnTo>
                    <a:pt x="1492" y="2994"/>
                  </a:lnTo>
                  <a:lnTo>
                    <a:pt x="1648" y="2984"/>
                  </a:lnTo>
                  <a:lnTo>
                    <a:pt x="1794" y="2957"/>
                  </a:lnTo>
                  <a:lnTo>
                    <a:pt x="1941" y="2920"/>
                  </a:lnTo>
                  <a:lnTo>
                    <a:pt x="2078" y="2875"/>
                  </a:lnTo>
                  <a:lnTo>
                    <a:pt x="2206" y="2811"/>
                  </a:lnTo>
                  <a:lnTo>
                    <a:pt x="2325" y="2737"/>
                  </a:lnTo>
                  <a:lnTo>
                    <a:pt x="2444" y="2646"/>
                  </a:lnTo>
                  <a:lnTo>
                    <a:pt x="2545" y="2554"/>
                  </a:lnTo>
                  <a:lnTo>
                    <a:pt x="2645" y="2444"/>
                  </a:lnTo>
                  <a:lnTo>
                    <a:pt x="2728" y="2335"/>
                  </a:lnTo>
                  <a:lnTo>
                    <a:pt x="2810" y="2206"/>
                  </a:lnTo>
                  <a:lnTo>
                    <a:pt x="2865" y="2078"/>
                  </a:lnTo>
                  <a:lnTo>
                    <a:pt x="2920" y="1941"/>
                  </a:lnTo>
                  <a:lnTo>
                    <a:pt x="2957" y="1795"/>
                  </a:lnTo>
                  <a:lnTo>
                    <a:pt x="2975" y="1648"/>
                  </a:lnTo>
                  <a:lnTo>
                    <a:pt x="2984" y="1492"/>
                  </a:lnTo>
                  <a:lnTo>
                    <a:pt x="2975" y="1346"/>
                  </a:lnTo>
                  <a:lnTo>
                    <a:pt x="2957" y="1200"/>
                  </a:lnTo>
                  <a:lnTo>
                    <a:pt x="2920" y="1053"/>
                  </a:lnTo>
                  <a:lnTo>
                    <a:pt x="2865" y="916"/>
                  </a:lnTo>
                  <a:lnTo>
                    <a:pt x="2810" y="788"/>
                  </a:lnTo>
                  <a:lnTo>
                    <a:pt x="2728" y="660"/>
                  </a:lnTo>
                  <a:lnTo>
                    <a:pt x="2645" y="550"/>
                  </a:lnTo>
                  <a:lnTo>
                    <a:pt x="2545" y="440"/>
                  </a:lnTo>
                  <a:lnTo>
                    <a:pt x="2444" y="339"/>
                  </a:lnTo>
                  <a:lnTo>
                    <a:pt x="2325" y="257"/>
                  </a:lnTo>
                  <a:lnTo>
                    <a:pt x="2206" y="184"/>
                  </a:lnTo>
                  <a:lnTo>
                    <a:pt x="2078" y="120"/>
                  </a:lnTo>
                  <a:lnTo>
                    <a:pt x="1941" y="74"/>
                  </a:lnTo>
                  <a:lnTo>
                    <a:pt x="1794" y="28"/>
                  </a:lnTo>
                  <a:lnTo>
                    <a:pt x="1648" y="10"/>
                  </a:lnTo>
                  <a:lnTo>
                    <a:pt x="1492" y="1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29"/>
            <p:cNvSpPr/>
            <p:nvPr/>
          </p:nvSpPr>
          <p:spPr>
            <a:xfrm>
              <a:off x="1533473" y="2037576"/>
              <a:ext cx="335139" cy="326583"/>
            </a:xfrm>
            <a:custGeom>
              <a:rect b="b" l="l" r="r" t="t"/>
              <a:pathLst>
                <a:path extrusionOk="0" h="13666" w="14024">
                  <a:moveTo>
                    <a:pt x="1" y="0"/>
                  </a:moveTo>
                  <a:lnTo>
                    <a:pt x="1" y="13666"/>
                  </a:lnTo>
                  <a:lnTo>
                    <a:pt x="14023" y="13666"/>
                  </a:lnTo>
                  <a:lnTo>
                    <a:pt x="14023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29"/>
            <p:cNvSpPr/>
            <p:nvPr/>
          </p:nvSpPr>
          <p:spPr>
            <a:xfrm>
              <a:off x="1558637" y="2255879"/>
              <a:ext cx="71549" cy="71549"/>
            </a:xfrm>
            <a:custGeom>
              <a:rect b="b" l="l" r="r" t="t"/>
              <a:pathLst>
                <a:path extrusionOk="0" h="2994" w="2994">
                  <a:moveTo>
                    <a:pt x="1502" y="0"/>
                  </a:moveTo>
                  <a:lnTo>
                    <a:pt x="1346" y="9"/>
                  </a:lnTo>
                  <a:lnTo>
                    <a:pt x="1200" y="28"/>
                  </a:lnTo>
                  <a:lnTo>
                    <a:pt x="1053" y="64"/>
                  </a:lnTo>
                  <a:lnTo>
                    <a:pt x="916" y="119"/>
                  </a:lnTo>
                  <a:lnTo>
                    <a:pt x="788" y="183"/>
                  </a:lnTo>
                  <a:lnTo>
                    <a:pt x="660" y="256"/>
                  </a:lnTo>
                  <a:lnTo>
                    <a:pt x="550" y="339"/>
                  </a:lnTo>
                  <a:lnTo>
                    <a:pt x="440" y="439"/>
                  </a:lnTo>
                  <a:lnTo>
                    <a:pt x="348" y="540"/>
                  </a:lnTo>
                  <a:lnTo>
                    <a:pt x="257" y="659"/>
                  </a:lnTo>
                  <a:lnTo>
                    <a:pt x="184" y="778"/>
                  </a:lnTo>
                  <a:lnTo>
                    <a:pt x="119" y="915"/>
                  </a:lnTo>
                  <a:lnTo>
                    <a:pt x="74" y="1053"/>
                  </a:lnTo>
                  <a:lnTo>
                    <a:pt x="37" y="1190"/>
                  </a:lnTo>
                  <a:lnTo>
                    <a:pt x="10" y="1346"/>
                  </a:lnTo>
                  <a:lnTo>
                    <a:pt x="0" y="1492"/>
                  </a:lnTo>
                  <a:lnTo>
                    <a:pt x="10" y="1648"/>
                  </a:lnTo>
                  <a:lnTo>
                    <a:pt x="37" y="1794"/>
                  </a:lnTo>
                  <a:lnTo>
                    <a:pt x="74" y="1940"/>
                  </a:lnTo>
                  <a:lnTo>
                    <a:pt x="119" y="2078"/>
                  </a:lnTo>
                  <a:lnTo>
                    <a:pt x="184" y="2206"/>
                  </a:lnTo>
                  <a:lnTo>
                    <a:pt x="257" y="2334"/>
                  </a:lnTo>
                  <a:lnTo>
                    <a:pt x="348" y="2444"/>
                  </a:lnTo>
                  <a:lnTo>
                    <a:pt x="440" y="2554"/>
                  </a:lnTo>
                  <a:lnTo>
                    <a:pt x="550" y="2645"/>
                  </a:lnTo>
                  <a:lnTo>
                    <a:pt x="660" y="2737"/>
                  </a:lnTo>
                  <a:lnTo>
                    <a:pt x="788" y="2810"/>
                  </a:lnTo>
                  <a:lnTo>
                    <a:pt x="916" y="2874"/>
                  </a:lnTo>
                  <a:lnTo>
                    <a:pt x="1053" y="2920"/>
                  </a:lnTo>
                  <a:lnTo>
                    <a:pt x="1200" y="2956"/>
                  </a:lnTo>
                  <a:lnTo>
                    <a:pt x="1346" y="2984"/>
                  </a:lnTo>
                  <a:lnTo>
                    <a:pt x="1502" y="2993"/>
                  </a:lnTo>
                  <a:lnTo>
                    <a:pt x="1648" y="2984"/>
                  </a:lnTo>
                  <a:lnTo>
                    <a:pt x="1804" y="2956"/>
                  </a:lnTo>
                  <a:lnTo>
                    <a:pt x="1941" y="2920"/>
                  </a:lnTo>
                  <a:lnTo>
                    <a:pt x="2078" y="2874"/>
                  </a:lnTo>
                  <a:lnTo>
                    <a:pt x="2216" y="2810"/>
                  </a:lnTo>
                  <a:lnTo>
                    <a:pt x="2335" y="2737"/>
                  </a:lnTo>
                  <a:lnTo>
                    <a:pt x="2454" y="2645"/>
                  </a:lnTo>
                  <a:lnTo>
                    <a:pt x="2554" y="2554"/>
                  </a:lnTo>
                  <a:lnTo>
                    <a:pt x="2655" y="2444"/>
                  </a:lnTo>
                  <a:lnTo>
                    <a:pt x="2737" y="2334"/>
                  </a:lnTo>
                  <a:lnTo>
                    <a:pt x="2810" y="2206"/>
                  </a:lnTo>
                  <a:lnTo>
                    <a:pt x="2875" y="2078"/>
                  </a:lnTo>
                  <a:lnTo>
                    <a:pt x="2929" y="1940"/>
                  </a:lnTo>
                  <a:lnTo>
                    <a:pt x="2966" y="1794"/>
                  </a:lnTo>
                  <a:lnTo>
                    <a:pt x="2984" y="1648"/>
                  </a:lnTo>
                  <a:lnTo>
                    <a:pt x="2994" y="1492"/>
                  </a:lnTo>
                  <a:lnTo>
                    <a:pt x="2984" y="1346"/>
                  </a:lnTo>
                  <a:lnTo>
                    <a:pt x="2966" y="1190"/>
                  </a:lnTo>
                  <a:lnTo>
                    <a:pt x="2929" y="1053"/>
                  </a:lnTo>
                  <a:lnTo>
                    <a:pt x="2875" y="915"/>
                  </a:lnTo>
                  <a:lnTo>
                    <a:pt x="2810" y="778"/>
                  </a:lnTo>
                  <a:lnTo>
                    <a:pt x="2737" y="659"/>
                  </a:lnTo>
                  <a:lnTo>
                    <a:pt x="2655" y="540"/>
                  </a:lnTo>
                  <a:lnTo>
                    <a:pt x="2554" y="439"/>
                  </a:lnTo>
                  <a:lnTo>
                    <a:pt x="2454" y="339"/>
                  </a:lnTo>
                  <a:lnTo>
                    <a:pt x="2335" y="256"/>
                  </a:lnTo>
                  <a:lnTo>
                    <a:pt x="2216" y="183"/>
                  </a:lnTo>
                  <a:lnTo>
                    <a:pt x="2078" y="119"/>
                  </a:lnTo>
                  <a:lnTo>
                    <a:pt x="1941" y="64"/>
                  </a:lnTo>
                  <a:lnTo>
                    <a:pt x="1804" y="28"/>
                  </a:lnTo>
                  <a:lnTo>
                    <a:pt x="1648" y="9"/>
                  </a:lnTo>
                  <a:lnTo>
                    <a:pt x="1502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29"/>
            <p:cNvSpPr/>
            <p:nvPr/>
          </p:nvSpPr>
          <p:spPr>
            <a:xfrm>
              <a:off x="1771898" y="2074330"/>
              <a:ext cx="71549" cy="71549"/>
            </a:xfrm>
            <a:custGeom>
              <a:rect b="b" l="l" r="r" t="t"/>
              <a:pathLst>
                <a:path extrusionOk="0" h="2994" w="2994">
                  <a:moveTo>
                    <a:pt x="1502" y="0"/>
                  </a:moveTo>
                  <a:lnTo>
                    <a:pt x="1346" y="9"/>
                  </a:lnTo>
                  <a:lnTo>
                    <a:pt x="1200" y="37"/>
                  </a:lnTo>
                  <a:lnTo>
                    <a:pt x="1053" y="73"/>
                  </a:lnTo>
                  <a:lnTo>
                    <a:pt x="916" y="119"/>
                  </a:lnTo>
                  <a:lnTo>
                    <a:pt x="788" y="183"/>
                  </a:lnTo>
                  <a:lnTo>
                    <a:pt x="660" y="256"/>
                  </a:lnTo>
                  <a:lnTo>
                    <a:pt x="550" y="348"/>
                  </a:lnTo>
                  <a:lnTo>
                    <a:pt x="440" y="439"/>
                  </a:lnTo>
                  <a:lnTo>
                    <a:pt x="349" y="549"/>
                  </a:lnTo>
                  <a:lnTo>
                    <a:pt x="257" y="659"/>
                  </a:lnTo>
                  <a:lnTo>
                    <a:pt x="184" y="787"/>
                  </a:lnTo>
                  <a:lnTo>
                    <a:pt x="120" y="915"/>
                  </a:lnTo>
                  <a:lnTo>
                    <a:pt x="74" y="1053"/>
                  </a:lnTo>
                  <a:lnTo>
                    <a:pt x="37" y="1199"/>
                  </a:lnTo>
                  <a:lnTo>
                    <a:pt x="10" y="1346"/>
                  </a:lnTo>
                  <a:lnTo>
                    <a:pt x="1" y="1501"/>
                  </a:lnTo>
                  <a:lnTo>
                    <a:pt x="10" y="1648"/>
                  </a:lnTo>
                  <a:lnTo>
                    <a:pt x="37" y="1794"/>
                  </a:lnTo>
                  <a:lnTo>
                    <a:pt x="74" y="1940"/>
                  </a:lnTo>
                  <a:lnTo>
                    <a:pt x="120" y="2078"/>
                  </a:lnTo>
                  <a:lnTo>
                    <a:pt x="184" y="2206"/>
                  </a:lnTo>
                  <a:lnTo>
                    <a:pt x="257" y="2334"/>
                  </a:lnTo>
                  <a:lnTo>
                    <a:pt x="349" y="2444"/>
                  </a:lnTo>
                  <a:lnTo>
                    <a:pt x="440" y="2554"/>
                  </a:lnTo>
                  <a:lnTo>
                    <a:pt x="550" y="2645"/>
                  </a:lnTo>
                  <a:lnTo>
                    <a:pt x="660" y="2737"/>
                  </a:lnTo>
                  <a:lnTo>
                    <a:pt x="788" y="2810"/>
                  </a:lnTo>
                  <a:lnTo>
                    <a:pt x="916" y="2874"/>
                  </a:lnTo>
                  <a:lnTo>
                    <a:pt x="1053" y="2920"/>
                  </a:lnTo>
                  <a:lnTo>
                    <a:pt x="1200" y="2956"/>
                  </a:lnTo>
                  <a:lnTo>
                    <a:pt x="1346" y="2984"/>
                  </a:lnTo>
                  <a:lnTo>
                    <a:pt x="1502" y="2993"/>
                  </a:lnTo>
                  <a:lnTo>
                    <a:pt x="1648" y="2984"/>
                  </a:lnTo>
                  <a:lnTo>
                    <a:pt x="1795" y="2956"/>
                  </a:lnTo>
                  <a:lnTo>
                    <a:pt x="1941" y="2920"/>
                  </a:lnTo>
                  <a:lnTo>
                    <a:pt x="2078" y="2874"/>
                  </a:lnTo>
                  <a:lnTo>
                    <a:pt x="2207" y="2810"/>
                  </a:lnTo>
                  <a:lnTo>
                    <a:pt x="2335" y="2737"/>
                  </a:lnTo>
                  <a:lnTo>
                    <a:pt x="2445" y="2645"/>
                  </a:lnTo>
                  <a:lnTo>
                    <a:pt x="2554" y="2554"/>
                  </a:lnTo>
                  <a:lnTo>
                    <a:pt x="2655" y="2444"/>
                  </a:lnTo>
                  <a:lnTo>
                    <a:pt x="2738" y="2334"/>
                  </a:lnTo>
                  <a:lnTo>
                    <a:pt x="2811" y="2206"/>
                  </a:lnTo>
                  <a:lnTo>
                    <a:pt x="2875" y="2078"/>
                  </a:lnTo>
                  <a:lnTo>
                    <a:pt x="2921" y="1940"/>
                  </a:lnTo>
                  <a:lnTo>
                    <a:pt x="2957" y="1794"/>
                  </a:lnTo>
                  <a:lnTo>
                    <a:pt x="2985" y="1648"/>
                  </a:lnTo>
                  <a:lnTo>
                    <a:pt x="2994" y="1501"/>
                  </a:lnTo>
                  <a:lnTo>
                    <a:pt x="2985" y="1346"/>
                  </a:lnTo>
                  <a:lnTo>
                    <a:pt x="2957" y="1199"/>
                  </a:lnTo>
                  <a:lnTo>
                    <a:pt x="2921" y="1053"/>
                  </a:lnTo>
                  <a:lnTo>
                    <a:pt x="2875" y="915"/>
                  </a:lnTo>
                  <a:lnTo>
                    <a:pt x="2811" y="787"/>
                  </a:lnTo>
                  <a:lnTo>
                    <a:pt x="2738" y="659"/>
                  </a:lnTo>
                  <a:lnTo>
                    <a:pt x="2655" y="549"/>
                  </a:lnTo>
                  <a:lnTo>
                    <a:pt x="2554" y="439"/>
                  </a:lnTo>
                  <a:lnTo>
                    <a:pt x="2445" y="348"/>
                  </a:lnTo>
                  <a:lnTo>
                    <a:pt x="2335" y="256"/>
                  </a:lnTo>
                  <a:lnTo>
                    <a:pt x="2207" y="183"/>
                  </a:lnTo>
                  <a:lnTo>
                    <a:pt x="2078" y="119"/>
                  </a:lnTo>
                  <a:lnTo>
                    <a:pt x="1941" y="73"/>
                  </a:lnTo>
                  <a:lnTo>
                    <a:pt x="1795" y="37"/>
                  </a:lnTo>
                  <a:lnTo>
                    <a:pt x="1648" y="9"/>
                  </a:lnTo>
                  <a:lnTo>
                    <a:pt x="1502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29"/>
            <p:cNvSpPr/>
            <p:nvPr/>
          </p:nvSpPr>
          <p:spPr>
            <a:xfrm>
              <a:off x="1665387" y="2172525"/>
              <a:ext cx="71334" cy="71549"/>
            </a:xfrm>
            <a:custGeom>
              <a:rect b="b" l="l" r="r" t="t"/>
              <a:pathLst>
                <a:path extrusionOk="0" h="2994" w="2985">
                  <a:moveTo>
                    <a:pt x="1492" y="1"/>
                  </a:moveTo>
                  <a:lnTo>
                    <a:pt x="1337" y="10"/>
                  </a:lnTo>
                  <a:lnTo>
                    <a:pt x="1190" y="37"/>
                  </a:lnTo>
                  <a:lnTo>
                    <a:pt x="1053" y="74"/>
                  </a:lnTo>
                  <a:lnTo>
                    <a:pt x="915" y="120"/>
                  </a:lnTo>
                  <a:lnTo>
                    <a:pt x="778" y="184"/>
                  </a:lnTo>
                  <a:lnTo>
                    <a:pt x="659" y="257"/>
                  </a:lnTo>
                  <a:lnTo>
                    <a:pt x="540" y="339"/>
                  </a:lnTo>
                  <a:lnTo>
                    <a:pt x="440" y="440"/>
                  </a:lnTo>
                  <a:lnTo>
                    <a:pt x="339" y="550"/>
                  </a:lnTo>
                  <a:lnTo>
                    <a:pt x="256" y="660"/>
                  </a:lnTo>
                  <a:lnTo>
                    <a:pt x="183" y="788"/>
                  </a:lnTo>
                  <a:lnTo>
                    <a:pt x="119" y="916"/>
                  </a:lnTo>
                  <a:lnTo>
                    <a:pt x="64" y="1053"/>
                  </a:lnTo>
                  <a:lnTo>
                    <a:pt x="28" y="1200"/>
                  </a:lnTo>
                  <a:lnTo>
                    <a:pt x="9" y="1346"/>
                  </a:lnTo>
                  <a:lnTo>
                    <a:pt x="0" y="1493"/>
                  </a:lnTo>
                  <a:lnTo>
                    <a:pt x="9" y="1648"/>
                  </a:lnTo>
                  <a:lnTo>
                    <a:pt x="28" y="1795"/>
                  </a:lnTo>
                  <a:lnTo>
                    <a:pt x="64" y="1941"/>
                  </a:lnTo>
                  <a:lnTo>
                    <a:pt x="119" y="2078"/>
                  </a:lnTo>
                  <a:lnTo>
                    <a:pt x="183" y="2207"/>
                  </a:lnTo>
                  <a:lnTo>
                    <a:pt x="256" y="2335"/>
                  </a:lnTo>
                  <a:lnTo>
                    <a:pt x="339" y="2445"/>
                  </a:lnTo>
                  <a:lnTo>
                    <a:pt x="440" y="2554"/>
                  </a:lnTo>
                  <a:lnTo>
                    <a:pt x="540" y="2646"/>
                  </a:lnTo>
                  <a:lnTo>
                    <a:pt x="659" y="2737"/>
                  </a:lnTo>
                  <a:lnTo>
                    <a:pt x="778" y="2811"/>
                  </a:lnTo>
                  <a:lnTo>
                    <a:pt x="915" y="2875"/>
                  </a:lnTo>
                  <a:lnTo>
                    <a:pt x="1053" y="2921"/>
                  </a:lnTo>
                  <a:lnTo>
                    <a:pt x="1190" y="2957"/>
                  </a:lnTo>
                  <a:lnTo>
                    <a:pt x="1337" y="2985"/>
                  </a:lnTo>
                  <a:lnTo>
                    <a:pt x="1492" y="2994"/>
                  </a:lnTo>
                  <a:lnTo>
                    <a:pt x="1648" y="2985"/>
                  </a:lnTo>
                  <a:lnTo>
                    <a:pt x="1794" y="2957"/>
                  </a:lnTo>
                  <a:lnTo>
                    <a:pt x="1941" y="2921"/>
                  </a:lnTo>
                  <a:lnTo>
                    <a:pt x="2078" y="2875"/>
                  </a:lnTo>
                  <a:lnTo>
                    <a:pt x="2206" y="2811"/>
                  </a:lnTo>
                  <a:lnTo>
                    <a:pt x="2325" y="2737"/>
                  </a:lnTo>
                  <a:lnTo>
                    <a:pt x="2444" y="2646"/>
                  </a:lnTo>
                  <a:lnTo>
                    <a:pt x="2554" y="2554"/>
                  </a:lnTo>
                  <a:lnTo>
                    <a:pt x="2645" y="2445"/>
                  </a:lnTo>
                  <a:lnTo>
                    <a:pt x="2728" y="2335"/>
                  </a:lnTo>
                  <a:lnTo>
                    <a:pt x="2810" y="2207"/>
                  </a:lnTo>
                  <a:lnTo>
                    <a:pt x="2874" y="2078"/>
                  </a:lnTo>
                  <a:lnTo>
                    <a:pt x="2920" y="1941"/>
                  </a:lnTo>
                  <a:lnTo>
                    <a:pt x="2957" y="1795"/>
                  </a:lnTo>
                  <a:lnTo>
                    <a:pt x="2984" y="1648"/>
                  </a:lnTo>
                  <a:lnTo>
                    <a:pt x="2984" y="1493"/>
                  </a:lnTo>
                  <a:lnTo>
                    <a:pt x="2984" y="1346"/>
                  </a:lnTo>
                  <a:lnTo>
                    <a:pt x="2957" y="1200"/>
                  </a:lnTo>
                  <a:lnTo>
                    <a:pt x="2920" y="1053"/>
                  </a:lnTo>
                  <a:lnTo>
                    <a:pt x="2874" y="916"/>
                  </a:lnTo>
                  <a:lnTo>
                    <a:pt x="2810" y="788"/>
                  </a:lnTo>
                  <a:lnTo>
                    <a:pt x="2728" y="660"/>
                  </a:lnTo>
                  <a:lnTo>
                    <a:pt x="2645" y="550"/>
                  </a:lnTo>
                  <a:lnTo>
                    <a:pt x="2554" y="440"/>
                  </a:lnTo>
                  <a:lnTo>
                    <a:pt x="2444" y="339"/>
                  </a:lnTo>
                  <a:lnTo>
                    <a:pt x="2325" y="257"/>
                  </a:lnTo>
                  <a:lnTo>
                    <a:pt x="2206" y="184"/>
                  </a:lnTo>
                  <a:lnTo>
                    <a:pt x="2078" y="120"/>
                  </a:lnTo>
                  <a:lnTo>
                    <a:pt x="1941" y="74"/>
                  </a:lnTo>
                  <a:lnTo>
                    <a:pt x="1794" y="37"/>
                  </a:lnTo>
                  <a:lnTo>
                    <a:pt x="1648" y="10"/>
                  </a:lnTo>
                  <a:lnTo>
                    <a:pt x="1492" y="1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65" name="Google Shape;765;p29"/>
          <p:cNvGrpSpPr/>
          <p:nvPr/>
        </p:nvGrpSpPr>
        <p:grpSpPr>
          <a:xfrm>
            <a:off x="2463199" y="1914515"/>
            <a:ext cx="899658" cy="448001"/>
            <a:chOff x="2670468" y="2013296"/>
            <a:chExt cx="752915" cy="374928"/>
          </a:xfrm>
        </p:grpSpPr>
        <p:sp>
          <p:nvSpPr>
            <p:cNvPr id="766" name="Google Shape;766;p29"/>
            <p:cNvSpPr/>
            <p:nvPr/>
          </p:nvSpPr>
          <p:spPr>
            <a:xfrm>
              <a:off x="2670468" y="2013296"/>
              <a:ext cx="752915" cy="374928"/>
            </a:xfrm>
            <a:custGeom>
              <a:rect b="b" l="l" r="r" t="t"/>
              <a:pathLst>
                <a:path extrusionOk="0" h="15689" w="31506">
                  <a:moveTo>
                    <a:pt x="1" y="0"/>
                  </a:moveTo>
                  <a:lnTo>
                    <a:pt x="1" y="15689"/>
                  </a:lnTo>
                  <a:lnTo>
                    <a:pt x="31505" y="15689"/>
                  </a:lnTo>
                  <a:lnTo>
                    <a:pt x="31505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29"/>
            <p:cNvSpPr/>
            <p:nvPr/>
          </p:nvSpPr>
          <p:spPr>
            <a:xfrm>
              <a:off x="2700220" y="2037576"/>
              <a:ext cx="335354" cy="326583"/>
            </a:xfrm>
            <a:custGeom>
              <a:rect b="b" l="l" r="r" t="t"/>
              <a:pathLst>
                <a:path extrusionOk="0" h="13666" w="14033">
                  <a:moveTo>
                    <a:pt x="0" y="0"/>
                  </a:moveTo>
                  <a:lnTo>
                    <a:pt x="0" y="13666"/>
                  </a:lnTo>
                  <a:lnTo>
                    <a:pt x="14032" y="13666"/>
                  </a:lnTo>
                  <a:lnTo>
                    <a:pt x="14032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29"/>
            <p:cNvSpPr/>
            <p:nvPr/>
          </p:nvSpPr>
          <p:spPr>
            <a:xfrm>
              <a:off x="2835170" y="2165093"/>
              <a:ext cx="71334" cy="71549"/>
            </a:xfrm>
            <a:custGeom>
              <a:rect b="b" l="l" r="r" t="t"/>
              <a:pathLst>
                <a:path extrusionOk="0" h="2994" w="2985">
                  <a:moveTo>
                    <a:pt x="1493" y="1"/>
                  </a:moveTo>
                  <a:lnTo>
                    <a:pt x="1337" y="10"/>
                  </a:lnTo>
                  <a:lnTo>
                    <a:pt x="1191" y="28"/>
                  </a:lnTo>
                  <a:lnTo>
                    <a:pt x="1053" y="74"/>
                  </a:lnTo>
                  <a:lnTo>
                    <a:pt x="916" y="120"/>
                  </a:lnTo>
                  <a:lnTo>
                    <a:pt x="779" y="184"/>
                  </a:lnTo>
                  <a:lnTo>
                    <a:pt x="660" y="257"/>
                  </a:lnTo>
                  <a:lnTo>
                    <a:pt x="541" y="339"/>
                  </a:lnTo>
                  <a:lnTo>
                    <a:pt x="440" y="440"/>
                  </a:lnTo>
                  <a:lnTo>
                    <a:pt x="340" y="550"/>
                  </a:lnTo>
                  <a:lnTo>
                    <a:pt x="257" y="660"/>
                  </a:lnTo>
                  <a:lnTo>
                    <a:pt x="184" y="788"/>
                  </a:lnTo>
                  <a:lnTo>
                    <a:pt x="120" y="916"/>
                  </a:lnTo>
                  <a:lnTo>
                    <a:pt x="65" y="1053"/>
                  </a:lnTo>
                  <a:lnTo>
                    <a:pt x="28" y="1200"/>
                  </a:lnTo>
                  <a:lnTo>
                    <a:pt x="10" y="1346"/>
                  </a:lnTo>
                  <a:lnTo>
                    <a:pt x="1" y="1492"/>
                  </a:lnTo>
                  <a:lnTo>
                    <a:pt x="10" y="1648"/>
                  </a:lnTo>
                  <a:lnTo>
                    <a:pt x="28" y="1795"/>
                  </a:lnTo>
                  <a:lnTo>
                    <a:pt x="65" y="1941"/>
                  </a:lnTo>
                  <a:lnTo>
                    <a:pt x="120" y="2078"/>
                  </a:lnTo>
                  <a:lnTo>
                    <a:pt x="184" y="2206"/>
                  </a:lnTo>
                  <a:lnTo>
                    <a:pt x="257" y="2335"/>
                  </a:lnTo>
                  <a:lnTo>
                    <a:pt x="340" y="2444"/>
                  </a:lnTo>
                  <a:lnTo>
                    <a:pt x="440" y="2554"/>
                  </a:lnTo>
                  <a:lnTo>
                    <a:pt x="541" y="2646"/>
                  </a:lnTo>
                  <a:lnTo>
                    <a:pt x="660" y="2737"/>
                  </a:lnTo>
                  <a:lnTo>
                    <a:pt x="779" y="2811"/>
                  </a:lnTo>
                  <a:lnTo>
                    <a:pt x="916" y="2875"/>
                  </a:lnTo>
                  <a:lnTo>
                    <a:pt x="1053" y="2920"/>
                  </a:lnTo>
                  <a:lnTo>
                    <a:pt x="1191" y="2957"/>
                  </a:lnTo>
                  <a:lnTo>
                    <a:pt x="1337" y="2984"/>
                  </a:lnTo>
                  <a:lnTo>
                    <a:pt x="1493" y="2994"/>
                  </a:lnTo>
                  <a:lnTo>
                    <a:pt x="1648" y="2984"/>
                  </a:lnTo>
                  <a:lnTo>
                    <a:pt x="1795" y="2957"/>
                  </a:lnTo>
                  <a:lnTo>
                    <a:pt x="1941" y="2920"/>
                  </a:lnTo>
                  <a:lnTo>
                    <a:pt x="2079" y="2875"/>
                  </a:lnTo>
                  <a:lnTo>
                    <a:pt x="2207" y="2811"/>
                  </a:lnTo>
                  <a:lnTo>
                    <a:pt x="2326" y="2737"/>
                  </a:lnTo>
                  <a:lnTo>
                    <a:pt x="2445" y="2646"/>
                  </a:lnTo>
                  <a:lnTo>
                    <a:pt x="2545" y="2554"/>
                  </a:lnTo>
                  <a:lnTo>
                    <a:pt x="2646" y="2444"/>
                  </a:lnTo>
                  <a:lnTo>
                    <a:pt x="2728" y="2335"/>
                  </a:lnTo>
                  <a:lnTo>
                    <a:pt x="2811" y="2206"/>
                  </a:lnTo>
                  <a:lnTo>
                    <a:pt x="2866" y="2078"/>
                  </a:lnTo>
                  <a:lnTo>
                    <a:pt x="2921" y="1941"/>
                  </a:lnTo>
                  <a:lnTo>
                    <a:pt x="2957" y="1795"/>
                  </a:lnTo>
                  <a:lnTo>
                    <a:pt x="2976" y="1648"/>
                  </a:lnTo>
                  <a:lnTo>
                    <a:pt x="2985" y="1492"/>
                  </a:lnTo>
                  <a:lnTo>
                    <a:pt x="2976" y="1346"/>
                  </a:lnTo>
                  <a:lnTo>
                    <a:pt x="2957" y="1200"/>
                  </a:lnTo>
                  <a:lnTo>
                    <a:pt x="2921" y="1053"/>
                  </a:lnTo>
                  <a:lnTo>
                    <a:pt x="2866" y="916"/>
                  </a:lnTo>
                  <a:lnTo>
                    <a:pt x="2811" y="788"/>
                  </a:lnTo>
                  <a:lnTo>
                    <a:pt x="2728" y="660"/>
                  </a:lnTo>
                  <a:lnTo>
                    <a:pt x="2646" y="550"/>
                  </a:lnTo>
                  <a:lnTo>
                    <a:pt x="2545" y="440"/>
                  </a:lnTo>
                  <a:lnTo>
                    <a:pt x="2445" y="339"/>
                  </a:lnTo>
                  <a:lnTo>
                    <a:pt x="2326" y="257"/>
                  </a:lnTo>
                  <a:lnTo>
                    <a:pt x="2207" y="184"/>
                  </a:lnTo>
                  <a:lnTo>
                    <a:pt x="2079" y="120"/>
                  </a:lnTo>
                  <a:lnTo>
                    <a:pt x="1941" y="74"/>
                  </a:lnTo>
                  <a:lnTo>
                    <a:pt x="1795" y="28"/>
                  </a:lnTo>
                  <a:lnTo>
                    <a:pt x="1648" y="10"/>
                  </a:lnTo>
                  <a:lnTo>
                    <a:pt x="1493" y="1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29"/>
            <p:cNvSpPr/>
            <p:nvPr/>
          </p:nvSpPr>
          <p:spPr>
            <a:xfrm>
              <a:off x="3063319" y="2037576"/>
              <a:ext cx="335139" cy="326583"/>
            </a:xfrm>
            <a:custGeom>
              <a:rect b="b" l="l" r="r" t="t"/>
              <a:pathLst>
                <a:path extrusionOk="0" h="13666" w="14024">
                  <a:moveTo>
                    <a:pt x="1" y="0"/>
                  </a:moveTo>
                  <a:lnTo>
                    <a:pt x="1" y="13666"/>
                  </a:lnTo>
                  <a:lnTo>
                    <a:pt x="14023" y="13666"/>
                  </a:lnTo>
                  <a:lnTo>
                    <a:pt x="14023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29"/>
            <p:cNvSpPr/>
            <p:nvPr/>
          </p:nvSpPr>
          <p:spPr>
            <a:xfrm>
              <a:off x="3293428" y="2067973"/>
              <a:ext cx="71334" cy="71334"/>
            </a:xfrm>
            <a:custGeom>
              <a:rect b="b" l="l" r="r" t="t"/>
              <a:pathLst>
                <a:path extrusionOk="0" h="2985" w="2985">
                  <a:moveTo>
                    <a:pt x="1493" y="1"/>
                  </a:moveTo>
                  <a:lnTo>
                    <a:pt x="1337" y="10"/>
                  </a:lnTo>
                  <a:lnTo>
                    <a:pt x="1190" y="28"/>
                  </a:lnTo>
                  <a:lnTo>
                    <a:pt x="1044" y="65"/>
                  </a:lnTo>
                  <a:lnTo>
                    <a:pt x="907" y="120"/>
                  </a:lnTo>
                  <a:lnTo>
                    <a:pt x="779" y="184"/>
                  </a:lnTo>
                  <a:lnTo>
                    <a:pt x="660" y="257"/>
                  </a:lnTo>
                  <a:lnTo>
                    <a:pt x="541" y="339"/>
                  </a:lnTo>
                  <a:lnTo>
                    <a:pt x="431" y="440"/>
                  </a:lnTo>
                  <a:lnTo>
                    <a:pt x="339" y="541"/>
                  </a:lnTo>
                  <a:lnTo>
                    <a:pt x="248" y="660"/>
                  </a:lnTo>
                  <a:lnTo>
                    <a:pt x="174" y="779"/>
                  </a:lnTo>
                  <a:lnTo>
                    <a:pt x="110" y="916"/>
                  </a:lnTo>
                  <a:lnTo>
                    <a:pt x="65" y="1053"/>
                  </a:lnTo>
                  <a:lnTo>
                    <a:pt x="28" y="1191"/>
                  </a:lnTo>
                  <a:lnTo>
                    <a:pt x="1" y="1337"/>
                  </a:lnTo>
                  <a:lnTo>
                    <a:pt x="1" y="1493"/>
                  </a:lnTo>
                  <a:lnTo>
                    <a:pt x="1" y="1648"/>
                  </a:lnTo>
                  <a:lnTo>
                    <a:pt x="28" y="1795"/>
                  </a:lnTo>
                  <a:lnTo>
                    <a:pt x="65" y="1941"/>
                  </a:lnTo>
                  <a:lnTo>
                    <a:pt x="110" y="2078"/>
                  </a:lnTo>
                  <a:lnTo>
                    <a:pt x="174" y="2206"/>
                  </a:lnTo>
                  <a:lnTo>
                    <a:pt x="248" y="2325"/>
                  </a:lnTo>
                  <a:lnTo>
                    <a:pt x="339" y="2444"/>
                  </a:lnTo>
                  <a:lnTo>
                    <a:pt x="431" y="2545"/>
                  </a:lnTo>
                  <a:lnTo>
                    <a:pt x="541" y="2646"/>
                  </a:lnTo>
                  <a:lnTo>
                    <a:pt x="660" y="2728"/>
                  </a:lnTo>
                  <a:lnTo>
                    <a:pt x="779" y="2811"/>
                  </a:lnTo>
                  <a:lnTo>
                    <a:pt x="907" y="2866"/>
                  </a:lnTo>
                  <a:lnTo>
                    <a:pt x="1044" y="2920"/>
                  </a:lnTo>
                  <a:lnTo>
                    <a:pt x="1190" y="2957"/>
                  </a:lnTo>
                  <a:lnTo>
                    <a:pt x="1337" y="2975"/>
                  </a:lnTo>
                  <a:lnTo>
                    <a:pt x="1493" y="2984"/>
                  </a:lnTo>
                  <a:lnTo>
                    <a:pt x="1648" y="2975"/>
                  </a:lnTo>
                  <a:lnTo>
                    <a:pt x="1795" y="2957"/>
                  </a:lnTo>
                  <a:lnTo>
                    <a:pt x="1932" y="2920"/>
                  </a:lnTo>
                  <a:lnTo>
                    <a:pt x="2069" y="2866"/>
                  </a:lnTo>
                  <a:lnTo>
                    <a:pt x="2206" y="2811"/>
                  </a:lnTo>
                  <a:lnTo>
                    <a:pt x="2325" y="2728"/>
                  </a:lnTo>
                  <a:lnTo>
                    <a:pt x="2444" y="2646"/>
                  </a:lnTo>
                  <a:lnTo>
                    <a:pt x="2545" y="2545"/>
                  </a:lnTo>
                  <a:lnTo>
                    <a:pt x="2646" y="2444"/>
                  </a:lnTo>
                  <a:lnTo>
                    <a:pt x="2728" y="2325"/>
                  </a:lnTo>
                  <a:lnTo>
                    <a:pt x="2801" y="2206"/>
                  </a:lnTo>
                  <a:lnTo>
                    <a:pt x="2865" y="2078"/>
                  </a:lnTo>
                  <a:lnTo>
                    <a:pt x="2920" y="1941"/>
                  </a:lnTo>
                  <a:lnTo>
                    <a:pt x="2957" y="1795"/>
                  </a:lnTo>
                  <a:lnTo>
                    <a:pt x="2975" y="1648"/>
                  </a:lnTo>
                  <a:lnTo>
                    <a:pt x="2984" y="1493"/>
                  </a:lnTo>
                  <a:lnTo>
                    <a:pt x="2975" y="1337"/>
                  </a:lnTo>
                  <a:lnTo>
                    <a:pt x="2957" y="1191"/>
                  </a:lnTo>
                  <a:lnTo>
                    <a:pt x="2920" y="1053"/>
                  </a:lnTo>
                  <a:lnTo>
                    <a:pt x="2865" y="916"/>
                  </a:lnTo>
                  <a:lnTo>
                    <a:pt x="2801" y="779"/>
                  </a:lnTo>
                  <a:lnTo>
                    <a:pt x="2728" y="660"/>
                  </a:lnTo>
                  <a:lnTo>
                    <a:pt x="2646" y="541"/>
                  </a:lnTo>
                  <a:lnTo>
                    <a:pt x="2545" y="440"/>
                  </a:lnTo>
                  <a:lnTo>
                    <a:pt x="2444" y="339"/>
                  </a:lnTo>
                  <a:lnTo>
                    <a:pt x="2325" y="257"/>
                  </a:lnTo>
                  <a:lnTo>
                    <a:pt x="2206" y="184"/>
                  </a:lnTo>
                  <a:lnTo>
                    <a:pt x="2069" y="120"/>
                  </a:lnTo>
                  <a:lnTo>
                    <a:pt x="1932" y="65"/>
                  </a:lnTo>
                  <a:lnTo>
                    <a:pt x="1795" y="28"/>
                  </a:lnTo>
                  <a:lnTo>
                    <a:pt x="1648" y="10"/>
                  </a:lnTo>
                  <a:lnTo>
                    <a:pt x="1493" y="1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29"/>
            <p:cNvSpPr/>
            <p:nvPr/>
          </p:nvSpPr>
          <p:spPr>
            <a:xfrm>
              <a:off x="3098974" y="2255879"/>
              <a:ext cx="71334" cy="71549"/>
            </a:xfrm>
            <a:custGeom>
              <a:rect b="b" l="l" r="r" t="t"/>
              <a:pathLst>
                <a:path extrusionOk="0" h="2994" w="2985">
                  <a:moveTo>
                    <a:pt x="1492" y="0"/>
                  </a:moveTo>
                  <a:lnTo>
                    <a:pt x="1337" y="9"/>
                  </a:lnTo>
                  <a:lnTo>
                    <a:pt x="1190" y="28"/>
                  </a:lnTo>
                  <a:lnTo>
                    <a:pt x="1053" y="64"/>
                  </a:lnTo>
                  <a:lnTo>
                    <a:pt x="916" y="119"/>
                  </a:lnTo>
                  <a:lnTo>
                    <a:pt x="778" y="183"/>
                  </a:lnTo>
                  <a:lnTo>
                    <a:pt x="659" y="256"/>
                  </a:lnTo>
                  <a:lnTo>
                    <a:pt x="541" y="339"/>
                  </a:lnTo>
                  <a:lnTo>
                    <a:pt x="440" y="439"/>
                  </a:lnTo>
                  <a:lnTo>
                    <a:pt x="339" y="540"/>
                  </a:lnTo>
                  <a:lnTo>
                    <a:pt x="257" y="659"/>
                  </a:lnTo>
                  <a:lnTo>
                    <a:pt x="184" y="778"/>
                  </a:lnTo>
                  <a:lnTo>
                    <a:pt x="119" y="915"/>
                  </a:lnTo>
                  <a:lnTo>
                    <a:pt x="65" y="1053"/>
                  </a:lnTo>
                  <a:lnTo>
                    <a:pt x="28" y="1190"/>
                  </a:lnTo>
                  <a:lnTo>
                    <a:pt x="10" y="1346"/>
                  </a:lnTo>
                  <a:lnTo>
                    <a:pt x="0" y="1492"/>
                  </a:lnTo>
                  <a:lnTo>
                    <a:pt x="10" y="1648"/>
                  </a:lnTo>
                  <a:lnTo>
                    <a:pt x="28" y="1794"/>
                  </a:lnTo>
                  <a:lnTo>
                    <a:pt x="65" y="1940"/>
                  </a:lnTo>
                  <a:lnTo>
                    <a:pt x="119" y="2078"/>
                  </a:lnTo>
                  <a:lnTo>
                    <a:pt x="184" y="2206"/>
                  </a:lnTo>
                  <a:lnTo>
                    <a:pt x="257" y="2334"/>
                  </a:lnTo>
                  <a:lnTo>
                    <a:pt x="339" y="2444"/>
                  </a:lnTo>
                  <a:lnTo>
                    <a:pt x="440" y="2554"/>
                  </a:lnTo>
                  <a:lnTo>
                    <a:pt x="541" y="2645"/>
                  </a:lnTo>
                  <a:lnTo>
                    <a:pt x="659" y="2737"/>
                  </a:lnTo>
                  <a:lnTo>
                    <a:pt x="778" y="2810"/>
                  </a:lnTo>
                  <a:lnTo>
                    <a:pt x="916" y="2874"/>
                  </a:lnTo>
                  <a:lnTo>
                    <a:pt x="1053" y="2920"/>
                  </a:lnTo>
                  <a:lnTo>
                    <a:pt x="1190" y="2956"/>
                  </a:lnTo>
                  <a:lnTo>
                    <a:pt x="1337" y="2984"/>
                  </a:lnTo>
                  <a:lnTo>
                    <a:pt x="1492" y="2993"/>
                  </a:lnTo>
                  <a:lnTo>
                    <a:pt x="1648" y="2984"/>
                  </a:lnTo>
                  <a:lnTo>
                    <a:pt x="1794" y="2956"/>
                  </a:lnTo>
                  <a:lnTo>
                    <a:pt x="1941" y="2920"/>
                  </a:lnTo>
                  <a:lnTo>
                    <a:pt x="2078" y="2874"/>
                  </a:lnTo>
                  <a:lnTo>
                    <a:pt x="2206" y="2810"/>
                  </a:lnTo>
                  <a:lnTo>
                    <a:pt x="2325" y="2737"/>
                  </a:lnTo>
                  <a:lnTo>
                    <a:pt x="2444" y="2645"/>
                  </a:lnTo>
                  <a:lnTo>
                    <a:pt x="2554" y="2554"/>
                  </a:lnTo>
                  <a:lnTo>
                    <a:pt x="2646" y="2444"/>
                  </a:lnTo>
                  <a:lnTo>
                    <a:pt x="2737" y="2334"/>
                  </a:lnTo>
                  <a:lnTo>
                    <a:pt x="2810" y="2206"/>
                  </a:lnTo>
                  <a:lnTo>
                    <a:pt x="2875" y="2078"/>
                  </a:lnTo>
                  <a:lnTo>
                    <a:pt x="2920" y="1940"/>
                  </a:lnTo>
                  <a:lnTo>
                    <a:pt x="2957" y="1794"/>
                  </a:lnTo>
                  <a:lnTo>
                    <a:pt x="2984" y="1648"/>
                  </a:lnTo>
                  <a:lnTo>
                    <a:pt x="2984" y="1492"/>
                  </a:lnTo>
                  <a:lnTo>
                    <a:pt x="2984" y="1346"/>
                  </a:lnTo>
                  <a:lnTo>
                    <a:pt x="2957" y="1190"/>
                  </a:lnTo>
                  <a:lnTo>
                    <a:pt x="2920" y="1053"/>
                  </a:lnTo>
                  <a:lnTo>
                    <a:pt x="2875" y="915"/>
                  </a:lnTo>
                  <a:lnTo>
                    <a:pt x="2810" y="778"/>
                  </a:lnTo>
                  <a:lnTo>
                    <a:pt x="2737" y="659"/>
                  </a:lnTo>
                  <a:lnTo>
                    <a:pt x="2646" y="540"/>
                  </a:lnTo>
                  <a:lnTo>
                    <a:pt x="2554" y="439"/>
                  </a:lnTo>
                  <a:lnTo>
                    <a:pt x="2444" y="339"/>
                  </a:lnTo>
                  <a:lnTo>
                    <a:pt x="2325" y="256"/>
                  </a:lnTo>
                  <a:lnTo>
                    <a:pt x="2206" y="183"/>
                  </a:lnTo>
                  <a:lnTo>
                    <a:pt x="2078" y="119"/>
                  </a:lnTo>
                  <a:lnTo>
                    <a:pt x="1941" y="64"/>
                  </a:lnTo>
                  <a:lnTo>
                    <a:pt x="1794" y="28"/>
                  </a:lnTo>
                  <a:lnTo>
                    <a:pt x="1648" y="9"/>
                  </a:lnTo>
                  <a:lnTo>
                    <a:pt x="1492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29"/>
            <p:cNvSpPr/>
            <p:nvPr/>
          </p:nvSpPr>
          <p:spPr>
            <a:xfrm>
              <a:off x="3293428" y="2256955"/>
              <a:ext cx="71334" cy="71334"/>
            </a:xfrm>
            <a:custGeom>
              <a:rect b="b" l="l" r="r" t="t"/>
              <a:pathLst>
                <a:path extrusionOk="0" h="2985" w="2985">
                  <a:moveTo>
                    <a:pt x="1337" y="1"/>
                  </a:moveTo>
                  <a:lnTo>
                    <a:pt x="1190" y="28"/>
                  </a:lnTo>
                  <a:lnTo>
                    <a:pt x="1044" y="65"/>
                  </a:lnTo>
                  <a:lnTo>
                    <a:pt x="907" y="111"/>
                  </a:lnTo>
                  <a:lnTo>
                    <a:pt x="779" y="175"/>
                  </a:lnTo>
                  <a:lnTo>
                    <a:pt x="660" y="248"/>
                  </a:lnTo>
                  <a:lnTo>
                    <a:pt x="541" y="339"/>
                  </a:lnTo>
                  <a:lnTo>
                    <a:pt x="431" y="431"/>
                  </a:lnTo>
                  <a:lnTo>
                    <a:pt x="339" y="541"/>
                  </a:lnTo>
                  <a:lnTo>
                    <a:pt x="248" y="660"/>
                  </a:lnTo>
                  <a:lnTo>
                    <a:pt x="174" y="779"/>
                  </a:lnTo>
                  <a:lnTo>
                    <a:pt x="110" y="907"/>
                  </a:lnTo>
                  <a:lnTo>
                    <a:pt x="65" y="1044"/>
                  </a:lnTo>
                  <a:lnTo>
                    <a:pt x="28" y="1191"/>
                  </a:lnTo>
                  <a:lnTo>
                    <a:pt x="1" y="1337"/>
                  </a:lnTo>
                  <a:lnTo>
                    <a:pt x="1" y="1493"/>
                  </a:lnTo>
                  <a:lnTo>
                    <a:pt x="1" y="1648"/>
                  </a:lnTo>
                  <a:lnTo>
                    <a:pt x="28" y="1795"/>
                  </a:lnTo>
                  <a:lnTo>
                    <a:pt x="65" y="1932"/>
                  </a:lnTo>
                  <a:lnTo>
                    <a:pt x="110" y="2069"/>
                  </a:lnTo>
                  <a:lnTo>
                    <a:pt x="174" y="2207"/>
                  </a:lnTo>
                  <a:lnTo>
                    <a:pt x="248" y="2326"/>
                  </a:lnTo>
                  <a:lnTo>
                    <a:pt x="339" y="2445"/>
                  </a:lnTo>
                  <a:lnTo>
                    <a:pt x="431" y="2545"/>
                  </a:lnTo>
                  <a:lnTo>
                    <a:pt x="541" y="2646"/>
                  </a:lnTo>
                  <a:lnTo>
                    <a:pt x="660" y="2728"/>
                  </a:lnTo>
                  <a:lnTo>
                    <a:pt x="779" y="2802"/>
                  </a:lnTo>
                  <a:lnTo>
                    <a:pt x="907" y="2866"/>
                  </a:lnTo>
                  <a:lnTo>
                    <a:pt x="1044" y="2921"/>
                  </a:lnTo>
                  <a:lnTo>
                    <a:pt x="1190" y="2957"/>
                  </a:lnTo>
                  <a:lnTo>
                    <a:pt x="1337" y="2976"/>
                  </a:lnTo>
                  <a:lnTo>
                    <a:pt x="1493" y="2985"/>
                  </a:lnTo>
                  <a:lnTo>
                    <a:pt x="1648" y="2976"/>
                  </a:lnTo>
                  <a:lnTo>
                    <a:pt x="1795" y="2957"/>
                  </a:lnTo>
                  <a:lnTo>
                    <a:pt x="1932" y="2921"/>
                  </a:lnTo>
                  <a:lnTo>
                    <a:pt x="2069" y="2866"/>
                  </a:lnTo>
                  <a:lnTo>
                    <a:pt x="2206" y="2802"/>
                  </a:lnTo>
                  <a:lnTo>
                    <a:pt x="2325" y="2728"/>
                  </a:lnTo>
                  <a:lnTo>
                    <a:pt x="2444" y="2646"/>
                  </a:lnTo>
                  <a:lnTo>
                    <a:pt x="2545" y="2545"/>
                  </a:lnTo>
                  <a:lnTo>
                    <a:pt x="2646" y="2445"/>
                  </a:lnTo>
                  <a:lnTo>
                    <a:pt x="2728" y="2326"/>
                  </a:lnTo>
                  <a:lnTo>
                    <a:pt x="2801" y="2207"/>
                  </a:lnTo>
                  <a:lnTo>
                    <a:pt x="2865" y="2069"/>
                  </a:lnTo>
                  <a:lnTo>
                    <a:pt x="2920" y="1932"/>
                  </a:lnTo>
                  <a:lnTo>
                    <a:pt x="2957" y="1795"/>
                  </a:lnTo>
                  <a:lnTo>
                    <a:pt x="2975" y="1648"/>
                  </a:lnTo>
                  <a:lnTo>
                    <a:pt x="2984" y="1493"/>
                  </a:lnTo>
                  <a:lnTo>
                    <a:pt x="2975" y="1337"/>
                  </a:lnTo>
                  <a:lnTo>
                    <a:pt x="2957" y="1191"/>
                  </a:lnTo>
                  <a:lnTo>
                    <a:pt x="2920" y="1044"/>
                  </a:lnTo>
                  <a:lnTo>
                    <a:pt x="2865" y="907"/>
                  </a:lnTo>
                  <a:lnTo>
                    <a:pt x="2801" y="779"/>
                  </a:lnTo>
                  <a:lnTo>
                    <a:pt x="2728" y="660"/>
                  </a:lnTo>
                  <a:lnTo>
                    <a:pt x="2646" y="541"/>
                  </a:lnTo>
                  <a:lnTo>
                    <a:pt x="2545" y="431"/>
                  </a:lnTo>
                  <a:lnTo>
                    <a:pt x="2444" y="339"/>
                  </a:lnTo>
                  <a:lnTo>
                    <a:pt x="2325" y="248"/>
                  </a:lnTo>
                  <a:lnTo>
                    <a:pt x="2206" y="175"/>
                  </a:lnTo>
                  <a:lnTo>
                    <a:pt x="2069" y="111"/>
                  </a:lnTo>
                  <a:lnTo>
                    <a:pt x="1932" y="65"/>
                  </a:lnTo>
                  <a:lnTo>
                    <a:pt x="1795" y="28"/>
                  </a:lnTo>
                  <a:lnTo>
                    <a:pt x="1648" y="1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29"/>
            <p:cNvSpPr/>
            <p:nvPr/>
          </p:nvSpPr>
          <p:spPr>
            <a:xfrm>
              <a:off x="3098974" y="2067973"/>
              <a:ext cx="71334" cy="71334"/>
            </a:xfrm>
            <a:custGeom>
              <a:rect b="b" l="l" r="r" t="t"/>
              <a:pathLst>
                <a:path extrusionOk="0" h="2985" w="2985">
                  <a:moveTo>
                    <a:pt x="1492" y="1"/>
                  </a:moveTo>
                  <a:lnTo>
                    <a:pt x="1337" y="10"/>
                  </a:lnTo>
                  <a:lnTo>
                    <a:pt x="1190" y="28"/>
                  </a:lnTo>
                  <a:lnTo>
                    <a:pt x="1053" y="65"/>
                  </a:lnTo>
                  <a:lnTo>
                    <a:pt x="916" y="120"/>
                  </a:lnTo>
                  <a:lnTo>
                    <a:pt x="778" y="184"/>
                  </a:lnTo>
                  <a:lnTo>
                    <a:pt x="659" y="257"/>
                  </a:lnTo>
                  <a:lnTo>
                    <a:pt x="541" y="339"/>
                  </a:lnTo>
                  <a:lnTo>
                    <a:pt x="440" y="440"/>
                  </a:lnTo>
                  <a:lnTo>
                    <a:pt x="339" y="541"/>
                  </a:lnTo>
                  <a:lnTo>
                    <a:pt x="257" y="660"/>
                  </a:lnTo>
                  <a:lnTo>
                    <a:pt x="184" y="779"/>
                  </a:lnTo>
                  <a:lnTo>
                    <a:pt x="119" y="916"/>
                  </a:lnTo>
                  <a:lnTo>
                    <a:pt x="65" y="1053"/>
                  </a:lnTo>
                  <a:lnTo>
                    <a:pt x="28" y="1191"/>
                  </a:lnTo>
                  <a:lnTo>
                    <a:pt x="10" y="1337"/>
                  </a:lnTo>
                  <a:lnTo>
                    <a:pt x="0" y="1493"/>
                  </a:lnTo>
                  <a:lnTo>
                    <a:pt x="10" y="1648"/>
                  </a:lnTo>
                  <a:lnTo>
                    <a:pt x="28" y="1795"/>
                  </a:lnTo>
                  <a:lnTo>
                    <a:pt x="65" y="1941"/>
                  </a:lnTo>
                  <a:lnTo>
                    <a:pt x="119" y="2078"/>
                  </a:lnTo>
                  <a:lnTo>
                    <a:pt x="184" y="2206"/>
                  </a:lnTo>
                  <a:lnTo>
                    <a:pt x="257" y="2325"/>
                  </a:lnTo>
                  <a:lnTo>
                    <a:pt x="339" y="2444"/>
                  </a:lnTo>
                  <a:lnTo>
                    <a:pt x="440" y="2545"/>
                  </a:lnTo>
                  <a:lnTo>
                    <a:pt x="541" y="2646"/>
                  </a:lnTo>
                  <a:lnTo>
                    <a:pt x="659" y="2728"/>
                  </a:lnTo>
                  <a:lnTo>
                    <a:pt x="778" y="2811"/>
                  </a:lnTo>
                  <a:lnTo>
                    <a:pt x="916" y="2866"/>
                  </a:lnTo>
                  <a:lnTo>
                    <a:pt x="1053" y="2920"/>
                  </a:lnTo>
                  <a:lnTo>
                    <a:pt x="1190" y="2957"/>
                  </a:lnTo>
                  <a:lnTo>
                    <a:pt x="1337" y="2975"/>
                  </a:lnTo>
                  <a:lnTo>
                    <a:pt x="1492" y="2984"/>
                  </a:lnTo>
                  <a:lnTo>
                    <a:pt x="1648" y="2975"/>
                  </a:lnTo>
                  <a:lnTo>
                    <a:pt x="1794" y="2957"/>
                  </a:lnTo>
                  <a:lnTo>
                    <a:pt x="1941" y="2920"/>
                  </a:lnTo>
                  <a:lnTo>
                    <a:pt x="2078" y="2866"/>
                  </a:lnTo>
                  <a:lnTo>
                    <a:pt x="2206" y="2811"/>
                  </a:lnTo>
                  <a:lnTo>
                    <a:pt x="2325" y="2728"/>
                  </a:lnTo>
                  <a:lnTo>
                    <a:pt x="2444" y="2646"/>
                  </a:lnTo>
                  <a:lnTo>
                    <a:pt x="2554" y="2545"/>
                  </a:lnTo>
                  <a:lnTo>
                    <a:pt x="2646" y="2444"/>
                  </a:lnTo>
                  <a:lnTo>
                    <a:pt x="2737" y="2325"/>
                  </a:lnTo>
                  <a:lnTo>
                    <a:pt x="2810" y="2206"/>
                  </a:lnTo>
                  <a:lnTo>
                    <a:pt x="2875" y="2078"/>
                  </a:lnTo>
                  <a:lnTo>
                    <a:pt x="2920" y="1941"/>
                  </a:lnTo>
                  <a:lnTo>
                    <a:pt x="2957" y="1795"/>
                  </a:lnTo>
                  <a:lnTo>
                    <a:pt x="2984" y="1648"/>
                  </a:lnTo>
                  <a:lnTo>
                    <a:pt x="2984" y="1493"/>
                  </a:lnTo>
                  <a:lnTo>
                    <a:pt x="2984" y="1337"/>
                  </a:lnTo>
                  <a:lnTo>
                    <a:pt x="2957" y="1191"/>
                  </a:lnTo>
                  <a:lnTo>
                    <a:pt x="2920" y="1053"/>
                  </a:lnTo>
                  <a:lnTo>
                    <a:pt x="2875" y="916"/>
                  </a:lnTo>
                  <a:lnTo>
                    <a:pt x="2810" y="779"/>
                  </a:lnTo>
                  <a:lnTo>
                    <a:pt x="2737" y="660"/>
                  </a:lnTo>
                  <a:lnTo>
                    <a:pt x="2646" y="541"/>
                  </a:lnTo>
                  <a:lnTo>
                    <a:pt x="2554" y="440"/>
                  </a:lnTo>
                  <a:lnTo>
                    <a:pt x="2444" y="339"/>
                  </a:lnTo>
                  <a:lnTo>
                    <a:pt x="2325" y="257"/>
                  </a:lnTo>
                  <a:lnTo>
                    <a:pt x="2206" y="184"/>
                  </a:lnTo>
                  <a:lnTo>
                    <a:pt x="2078" y="120"/>
                  </a:lnTo>
                  <a:lnTo>
                    <a:pt x="1941" y="65"/>
                  </a:lnTo>
                  <a:lnTo>
                    <a:pt x="1794" y="28"/>
                  </a:lnTo>
                  <a:lnTo>
                    <a:pt x="1648" y="10"/>
                  </a:lnTo>
                  <a:lnTo>
                    <a:pt x="1492" y="1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74" name="Google Shape;774;p29"/>
          <p:cNvGrpSpPr/>
          <p:nvPr/>
        </p:nvGrpSpPr>
        <p:grpSpPr>
          <a:xfrm>
            <a:off x="2930789" y="2390444"/>
            <a:ext cx="448001" cy="899401"/>
            <a:chOff x="3061790" y="2411595"/>
            <a:chExt cx="374928" cy="752700"/>
          </a:xfrm>
        </p:grpSpPr>
        <p:sp>
          <p:nvSpPr>
            <p:cNvPr id="775" name="Google Shape;775;p29"/>
            <p:cNvSpPr/>
            <p:nvPr/>
          </p:nvSpPr>
          <p:spPr>
            <a:xfrm>
              <a:off x="3061790" y="2411595"/>
              <a:ext cx="374928" cy="752700"/>
            </a:xfrm>
            <a:custGeom>
              <a:rect b="b" l="l" r="r" t="t"/>
              <a:pathLst>
                <a:path extrusionOk="0" h="31497" w="15689">
                  <a:moveTo>
                    <a:pt x="0" y="1"/>
                  </a:moveTo>
                  <a:lnTo>
                    <a:pt x="0" y="31496"/>
                  </a:lnTo>
                  <a:lnTo>
                    <a:pt x="15689" y="31496"/>
                  </a:lnTo>
                  <a:lnTo>
                    <a:pt x="15689" y="1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29"/>
            <p:cNvSpPr/>
            <p:nvPr/>
          </p:nvSpPr>
          <p:spPr>
            <a:xfrm>
              <a:off x="3085854" y="2799428"/>
              <a:ext cx="326583" cy="335115"/>
            </a:xfrm>
            <a:custGeom>
              <a:rect b="b" l="l" r="r" t="t"/>
              <a:pathLst>
                <a:path extrusionOk="0" h="14023" w="13666">
                  <a:moveTo>
                    <a:pt x="0" y="0"/>
                  </a:moveTo>
                  <a:lnTo>
                    <a:pt x="0" y="14023"/>
                  </a:lnTo>
                  <a:lnTo>
                    <a:pt x="13666" y="14023"/>
                  </a:lnTo>
                  <a:lnTo>
                    <a:pt x="13666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29"/>
            <p:cNvSpPr/>
            <p:nvPr/>
          </p:nvSpPr>
          <p:spPr>
            <a:xfrm>
              <a:off x="3128272" y="2842945"/>
              <a:ext cx="71334" cy="71549"/>
            </a:xfrm>
            <a:custGeom>
              <a:rect b="b" l="l" r="r" t="t"/>
              <a:pathLst>
                <a:path extrusionOk="0" h="2994" w="2985">
                  <a:moveTo>
                    <a:pt x="1493" y="1"/>
                  </a:moveTo>
                  <a:lnTo>
                    <a:pt x="1337" y="10"/>
                  </a:lnTo>
                  <a:lnTo>
                    <a:pt x="1191" y="37"/>
                  </a:lnTo>
                  <a:lnTo>
                    <a:pt x="1044" y="74"/>
                  </a:lnTo>
                  <a:lnTo>
                    <a:pt x="907" y="120"/>
                  </a:lnTo>
                  <a:lnTo>
                    <a:pt x="779" y="184"/>
                  </a:lnTo>
                  <a:lnTo>
                    <a:pt x="660" y="257"/>
                  </a:lnTo>
                  <a:lnTo>
                    <a:pt x="541" y="349"/>
                  </a:lnTo>
                  <a:lnTo>
                    <a:pt x="431" y="440"/>
                  </a:lnTo>
                  <a:lnTo>
                    <a:pt x="340" y="550"/>
                  </a:lnTo>
                  <a:lnTo>
                    <a:pt x="257" y="660"/>
                  </a:lnTo>
                  <a:lnTo>
                    <a:pt x="175" y="788"/>
                  </a:lnTo>
                  <a:lnTo>
                    <a:pt x="120" y="916"/>
                  </a:lnTo>
                  <a:lnTo>
                    <a:pt x="65" y="1053"/>
                  </a:lnTo>
                  <a:lnTo>
                    <a:pt x="28" y="1200"/>
                  </a:lnTo>
                  <a:lnTo>
                    <a:pt x="10" y="1346"/>
                  </a:lnTo>
                  <a:lnTo>
                    <a:pt x="1" y="1493"/>
                  </a:lnTo>
                  <a:lnTo>
                    <a:pt x="10" y="1648"/>
                  </a:lnTo>
                  <a:lnTo>
                    <a:pt x="28" y="1795"/>
                  </a:lnTo>
                  <a:lnTo>
                    <a:pt x="65" y="1941"/>
                  </a:lnTo>
                  <a:lnTo>
                    <a:pt x="120" y="2078"/>
                  </a:lnTo>
                  <a:lnTo>
                    <a:pt x="175" y="2207"/>
                  </a:lnTo>
                  <a:lnTo>
                    <a:pt x="257" y="2335"/>
                  </a:lnTo>
                  <a:lnTo>
                    <a:pt x="340" y="2445"/>
                  </a:lnTo>
                  <a:lnTo>
                    <a:pt x="431" y="2554"/>
                  </a:lnTo>
                  <a:lnTo>
                    <a:pt x="541" y="2646"/>
                  </a:lnTo>
                  <a:lnTo>
                    <a:pt x="660" y="2737"/>
                  </a:lnTo>
                  <a:lnTo>
                    <a:pt x="779" y="2811"/>
                  </a:lnTo>
                  <a:lnTo>
                    <a:pt x="907" y="2875"/>
                  </a:lnTo>
                  <a:lnTo>
                    <a:pt x="1044" y="2921"/>
                  </a:lnTo>
                  <a:lnTo>
                    <a:pt x="1191" y="2957"/>
                  </a:lnTo>
                  <a:lnTo>
                    <a:pt x="1337" y="2985"/>
                  </a:lnTo>
                  <a:lnTo>
                    <a:pt x="1493" y="2994"/>
                  </a:lnTo>
                  <a:lnTo>
                    <a:pt x="1649" y="2985"/>
                  </a:lnTo>
                  <a:lnTo>
                    <a:pt x="1795" y="2957"/>
                  </a:lnTo>
                  <a:lnTo>
                    <a:pt x="1932" y="2921"/>
                  </a:lnTo>
                  <a:lnTo>
                    <a:pt x="2070" y="2875"/>
                  </a:lnTo>
                  <a:lnTo>
                    <a:pt x="2207" y="2811"/>
                  </a:lnTo>
                  <a:lnTo>
                    <a:pt x="2326" y="2737"/>
                  </a:lnTo>
                  <a:lnTo>
                    <a:pt x="2445" y="2646"/>
                  </a:lnTo>
                  <a:lnTo>
                    <a:pt x="2546" y="2554"/>
                  </a:lnTo>
                  <a:lnTo>
                    <a:pt x="2646" y="2445"/>
                  </a:lnTo>
                  <a:lnTo>
                    <a:pt x="2729" y="2335"/>
                  </a:lnTo>
                  <a:lnTo>
                    <a:pt x="2802" y="2207"/>
                  </a:lnTo>
                  <a:lnTo>
                    <a:pt x="2866" y="2078"/>
                  </a:lnTo>
                  <a:lnTo>
                    <a:pt x="2921" y="1941"/>
                  </a:lnTo>
                  <a:lnTo>
                    <a:pt x="2957" y="1795"/>
                  </a:lnTo>
                  <a:lnTo>
                    <a:pt x="2976" y="1648"/>
                  </a:lnTo>
                  <a:lnTo>
                    <a:pt x="2985" y="1493"/>
                  </a:lnTo>
                  <a:lnTo>
                    <a:pt x="2976" y="1346"/>
                  </a:lnTo>
                  <a:lnTo>
                    <a:pt x="2957" y="1200"/>
                  </a:lnTo>
                  <a:lnTo>
                    <a:pt x="2921" y="1053"/>
                  </a:lnTo>
                  <a:lnTo>
                    <a:pt x="2866" y="916"/>
                  </a:lnTo>
                  <a:lnTo>
                    <a:pt x="2802" y="788"/>
                  </a:lnTo>
                  <a:lnTo>
                    <a:pt x="2729" y="660"/>
                  </a:lnTo>
                  <a:lnTo>
                    <a:pt x="2646" y="550"/>
                  </a:lnTo>
                  <a:lnTo>
                    <a:pt x="2546" y="440"/>
                  </a:lnTo>
                  <a:lnTo>
                    <a:pt x="2445" y="349"/>
                  </a:lnTo>
                  <a:lnTo>
                    <a:pt x="2326" y="257"/>
                  </a:lnTo>
                  <a:lnTo>
                    <a:pt x="2207" y="184"/>
                  </a:lnTo>
                  <a:lnTo>
                    <a:pt x="2070" y="120"/>
                  </a:lnTo>
                  <a:lnTo>
                    <a:pt x="1932" y="74"/>
                  </a:lnTo>
                  <a:lnTo>
                    <a:pt x="1795" y="37"/>
                  </a:lnTo>
                  <a:lnTo>
                    <a:pt x="1649" y="10"/>
                  </a:lnTo>
                  <a:lnTo>
                    <a:pt x="1493" y="1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29"/>
            <p:cNvSpPr/>
            <p:nvPr/>
          </p:nvSpPr>
          <p:spPr>
            <a:xfrm>
              <a:off x="3294742" y="3005687"/>
              <a:ext cx="71549" cy="71334"/>
            </a:xfrm>
            <a:custGeom>
              <a:rect b="b" l="l" r="r" t="t"/>
              <a:pathLst>
                <a:path extrusionOk="0" h="2985" w="2994">
                  <a:moveTo>
                    <a:pt x="1502" y="1"/>
                  </a:moveTo>
                  <a:lnTo>
                    <a:pt x="1346" y="10"/>
                  </a:lnTo>
                  <a:lnTo>
                    <a:pt x="1200" y="28"/>
                  </a:lnTo>
                  <a:lnTo>
                    <a:pt x="1053" y="65"/>
                  </a:lnTo>
                  <a:lnTo>
                    <a:pt x="916" y="120"/>
                  </a:lnTo>
                  <a:lnTo>
                    <a:pt x="788" y="184"/>
                  </a:lnTo>
                  <a:lnTo>
                    <a:pt x="659" y="257"/>
                  </a:lnTo>
                  <a:lnTo>
                    <a:pt x="550" y="339"/>
                  </a:lnTo>
                  <a:lnTo>
                    <a:pt x="440" y="440"/>
                  </a:lnTo>
                  <a:lnTo>
                    <a:pt x="348" y="541"/>
                  </a:lnTo>
                  <a:lnTo>
                    <a:pt x="257" y="660"/>
                  </a:lnTo>
                  <a:lnTo>
                    <a:pt x="184" y="779"/>
                  </a:lnTo>
                  <a:lnTo>
                    <a:pt x="119" y="916"/>
                  </a:lnTo>
                  <a:lnTo>
                    <a:pt x="74" y="1053"/>
                  </a:lnTo>
                  <a:lnTo>
                    <a:pt x="37" y="1190"/>
                  </a:lnTo>
                  <a:lnTo>
                    <a:pt x="10" y="1337"/>
                  </a:lnTo>
                  <a:lnTo>
                    <a:pt x="0" y="1492"/>
                  </a:lnTo>
                  <a:lnTo>
                    <a:pt x="10" y="1648"/>
                  </a:lnTo>
                  <a:lnTo>
                    <a:pt x="37" y="1795"/>
                  </a:lnTo>
                  <a:lnTo>
                    <a:pt x="74" y="1941"/>
                  </a:lnTo>
                  <a:lnTo>
                    <a:pt x="119" y="2078"/>
                  </a:lnTo>
                  <a:lnTo>
                    <a:pt x="184" y="2206"/>
                  </a:lnTo>
                  <a:lnTo>
                    <a:pt x="257" y="2325"/>
                  </a:lnTo>
                  <a:lnTo>
                    <a:pt x="348" y="2444"/>
                  </a:lnTo>
                  <a:lnTo>
                    <a:pt x="440" y="2545"/>
                  </a:lnTo>
                  <a:lnTo>
                    <a:pt x="550" y="2646"/>
                  </a:lnTo>
                  <a:lnTo>
                    <a:pt x="659" y="2728"/>
                  </a:lnTo>
                  <a:lnTo>
                    <a:pt x="788" y="2810"/>
                  </a:lnTo>
                  <a:lnTo>
                    <a:pt x="916" y="2865"/>
                  </a:lnTo>
                  <a:lnTo>
                    <a:pt x="1053" y="2920"/>
                  </a:lnTo>
                  <a:lnTo>
                    <a:pt x="1200" y="2957"/>
                  </a:lnTo>
                  <a:lnTo>
                    <a:pt x="1346" y="2975"/>
                  </a:lnTo>
                  <a:lnTo>
                    <a:pt x="1502" y="2984"/>
                  </a:lnTo>
                  <a:lnTo>
                    <a:pt x="1648" y="2975"/>
                  </a:lnTo>
                  <a:lnTo>
                    <a:pt x="1804" y="2957"/>
                  </a:lnTo>
                  <a:lnTo>
                    <a:pt x="1941" y="2920"/>
                  </a:lnTo>
                  <a:lnTo>
                    <a:pt x="2078" y="2865"/>
                  </a:lnTo>
                  <a:lnTo>
                    <a:pt x="2206" y="2810"/>
                  </a:lnTo>
                  <a:lnTo>
                    <a:pt x="2335" y="2728"/>
                  </a:lnTo>
                  <a:lnTo>
                    <a:pt x="2444" y="2646"/>
                  </a:lnTo>
                  <a:lnTo>
                    <a:pt x="2554" y="2545"/>
                  </a:lnTo>
                  <a:lnTo>
                    <a:pt x="2655" y="2444"/>
                  </a:lnTo>
                  <a:lnTo>
                    <a:pt x="2737" y="2325"/>
                  </a:lnTo>
                  <a:lnTo>
                    <a:pt x="2810" y="2206"/>
                  </a:lnTo>
                  <a:lnTo>
                    <a:pt x="2875" y="2078"/>
                  </a:lnTo>
                  <a:lnTo>
                    <a:pt x="2929" y="1941"/>
                  </a:lnTo>
                  <a:lnTo>
                    <a:pt x="2966" y="1795"/>
                  </a:lnTo>
                  <a:lnTo>
                    <a:pt x="2984" y="1648"/>
                  </a:lnTo>
                  <a:lnTo>
                    <a:pt x="2994" y="1492"/>
                  </a:lnTo>
                  <a:lnTo>
                    <a:pt x="2984" y="1337"/>
                  </a:lnTo>
                  <a:lnTo>
                    <a:pt x="2966" y="1190"/>
                  </a:lnTo>
                  <a:lnTo>
                    <a:pt x="2929" y="1053"/>
                  </a:lnTo>
                  <a:lnTo>
                    <a:pt x="2875" y="916"/>
                  </a:lnTo>
                  <a:lnTo>
                    <a:pt x="2810" y="779"/>
                  </a:lnTo>
                  <a:lnTo>
                    <a:pt x="2737" y="660"/>
                  </a:lnTo>
                  <a:lnTo>
                    <a:pt x="2655" y="541"/>
                  </a:lnTo>
                  <a:lnTo>
                    <a:pt x="2554" y="440"/>
                  </a:lnTo>
                  <a:lnTo>
                    <a:pt x="2444" y="339"/>
                  </a:lnTo>
                  <a:lnTo>
                    <a:pt x="2335" y="257"/>
                  </a:lnTo>
                  <a:lnTo>
                    <a:pt x="2206" y="184"/>
                  </a:lnTo>
                  <a:lnTo>
                    <a:pt x="2078" y="120"/>
                  </a:lnTo>
                  <a:lnTo>
                    <a:pt x="1941" y="65"/>
                  </a:lnTo>
                  <a:lnTo>
                    <a:pt x="1804" y="28"/>
                  </a:lnTo>
                  <a:lnTo>
                    <a:pt x="1648" y="10"/>
                  </a:lnTo>
                  <a:lnTo>
                    <a:pt x="1502" y="1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29"/>
            <p:cNvSpPr/>
            <p:nvPr/>
          </p:nvSpPr>
          <p:spPr>
            <a:xfrm>
              <a:off x="3085854" y="2436329"/>
              <a:ext cx="326583" cy="335330"/>
            </a:xfrm>
            <a:custGeom>
              <a:rect b="b" l="l" r="r" t="t"/>
              <a:pathLst>
                <a:path extrusionOk="0" h="14032" w="13666">
                  <a:moveTo>
                    <a:pt x="0" y="0"/>
                  </a:moveTo>
                  <a:lnTo>
                    <a:pt x="0" y="14032"/>
                  </a:lnTo>
                  <a:lnTo>
                    <a:pt x="13666" y="14032"/>
                  </a:lnTo>
                  <a:lnTo>
                    <a:pt x="13666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29"/>
            <p:cNvSpPr/>
            <p:nvPr/>
          </p:nvSpPr>
          <p:spPr>
            <a:xfrm>
              <a:off x="3116252" y="2470001"/>
              <a:ext cx="71549" cy="71549"/>
            </a:xfrm>
            <a:custGeom>
              <a:rect b="b" l="l" r="r" t="t"/>
              <a:pathLst>
                <a:path extrusionOk="0" h="2994" w="2994">
                  <a:moveTo>
                    <a:pt x="1502" y="1"/>
                  </a:moveTo>
                  <a:lnTo>
                    <a:pt x="1346" y="10"/>
                  </a:lnTo>
                  <a:lnTo>
                    <a:pt x="1200" y="37"/>
                  </a:lnTo>
                  <a:lnTo>
                    <a:pt x="1053" y="74"/>
                  </a:lnTo>
                  <a:lnTo>
                    <a:pt x="916" y="120"/>
                  </a:lnTo>
                  <a:lnTo>
                    <a:pt x="788" y="184"/>
                  </a:lnTo>
                  <a:lnTo>
                    <a:pt x="660" y="257"/>
                  </a:lnTo>
                  <a:lnTo>
                    <a:pt x="550" y="349"/>
                  </a:lnTo>
                  <a:lnTo>
                    <a:pt x="440" y="440"/>
                  </a:lnTo>
                  <a:lnTo>
                    <a:pt x="348" y="550"/>
                  </a:lnTo>
                  <a:lnTo>
                    <a:pt x="257" y="660"/>
                  </a:lnTo>
                  <a:lnTo>
                    <a:pt x="184" y="788"/>
                  </a:lnTo>
                  <a:lnTo>
                    <a:pt x="120" y="916"/>
                  </a:lnTo>
                  <a:lnTo>
                    <a:pt x="74" y="1053"/>
                  </a:lnTo>
                  <a:lnTo>
                    <a:pt x="37" y="1200"/>
                  </a:lnTo>
                  <a:lnTo>
                    <a:pt x="10" y="1346"/>
                  </a:lnTo>
                  <a:lnTo>
                    <a:pt x="1" y="1502"/>
                  </a:lnTo>
                  <a:lnTo>
                    <a:pt x="10" y="1648"/>
                  </a:lnTo>
                  <a:lnTo>
                    <a:pt x="37" y="1804"/>
                  </a:lnTo>
                  <a:lnTo>
                    <a:pt x="74" y="1941"/>
                  </a:lnTo>
                  <a:lnTo>
                    <a:pt x="120" y="2079"/>
                  </a:lnTo>
                  <a:lnTo>
                    <a:pt x="184" y="2207"/>
                  </a:lnTo>
                  <a:lnTo>
                    <a:pt x="257" y="2335"/>
                  </a:lnTo>
                  <a:lnTo>
                    <a:pt x="348" y="2445"/>
                  </a:lnTo>
                  <a:lnTo>
                    <a:pt x="440" y="2555"/>
                  </a:lnTo>
                  <a:lnTo>
                    <a:pt x="550" y="2655"/>
                  </a:lnTo>
                  <a:lnTo>
                    <a:pt x="660" y="2738"/>
                  </a:lnTo>
                  <a:lnTo>
                    <a:pt x="788" y="2811"/>
                  </a:lnTo>
                  <a:lnTo>
                    <a:pt x="916" y="2875"/>
                  </a:lnTo>
                  <a:lnTo>
                    <a:pt x="1053" y="2930"/>
                  </a:lnTo>
                  <a:lnTo>
                    <a:pt x="1200" y="2966"/>
                  </a:lnTo>
                  <a:lnTo>
                    <a:pt x="1346" y="2985"/>
                  </a:lnTo>
                  <a:lnTo>
                    <a:pt x="1502" y="2994"/>
                  </a:lnTo>
                  <a:lnTo>
                    <a:pt x="1648" y="2985"/>
                  </a:lnTo>
                  <a:lnTo>
                    <a:pt x="1795" y="2966"/>
                  </a:lnTo>
                  <a:lnTo>
                    <a:pt x="1941" y="2930"/>
                  </a:lnTo>
                  <a:lnTo>
                    <a:pt x="2078" y="2875"/>
                  </a:lnTo>
                  <a:lnTo>
                    <a:pt x="2206" y="2811"/>
                  </a:lnTo>
                  <a:lnTo>
                    <a:pt x="2335" y="2738"/>
                  </a:lnTo>
                  <a:lnTo>
                    <a:pt x="2444" y="2655"/>
                  </a:lnTo>
                  <a:lnTo>
                    <a:pt x="2554" y="2555"/>
                  </a:lnTo>
                  <a:lnTo>
                    <a:pt x="2646" y="2445"/>
                  </a:lnTo>
                  <a:lnTo>
                    <a:pt x="2737" y="2335"/>
                  </a:lnTo>
                  <a:lnTo>
                    <a:pt x="2811" y="2207"/>
                  </a:lnTo>
                  <a:lnTo>
                    <a:pt x="2875" y="2079"/>
                  </a:lnTo>
                  <a:lnTo>
                    <a:pt x="2920" y="1941"/>
                  </a:lnTo>
                  <a:lnTo>
                    <a:pt x="2957" y="1804"/>
                  </a:lnTo>
                  <a:lnTo>
                    <a:pt x="2984" y="1648"/>
                  </a:lnTo>
                  <a:lnTo>
                    <a:pt x="2994" y="1502"/>
                  </a:lnTo>
                  <a:lnTo>
                    <a:pt x="2984" y="1346"/>
                  </a:lnTo>
                  <a:lnTo>
                    <a:pt x="2957" y="1200"/>
                  </a:lnTo>
                  <a:lnTo>
                    <a:pt x="2920" y="1053"/>
                  </a:lnTo>
                  <a:lnTo>
                    <a:pt x="2875" y="916"/>
                  </a:lnTo>
                  <a:lnTo>
                    <a:pt x="2811" y="788"/>
                  </a:lnTo>
                  <a:lnTo>
                    <a:pt x="2737" y="660"/>
                  </a:lnTo>
                  <a:lnTo>
                    <a:pt x="2646" y="550"/>
                  </a:lnTo>
                  <a:lnTo>
                    <a:pt x="2554" y="440"/>
                  </a:lnTo>
                  <a:lnTo>
                    <a:pt x="2444" y="349"/>
                  </a:lnTo>
                  <a:lnTo>
                    <a:pt x="2335" y="257"/>
                  </a:lnTo>
                  <a:lnTo>
                    <a:pt x="2206" y="184"/>
                  </a:lnTo>
                  <a:lnTo>
                    <a:pt x="2078" y="120"/>
                  </a:lnTo>
                  <a:lnTo>
                    <a:pt x="1941" y="74"/>
                  </a:lnTo>
                  <a:lnTo>
                    <a:pt x="1795" y="37"/>
                  </a:lnTo>
                  <a:lnTo>
                    <a:pt x="1648" y="10"/>
                  </a:lnTo>
                  <a:lnTo>
                    <a:pt x="1502" y="1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29"/>
            <p:cNvSpPr/>
            <p:nvPr/>
          </p:nvSpPr>
          <p:spPr>
            <a:xfrm>
              <a:off x="3304158" y="2664455"/>
              <a:ext cx="71549" cy="71549"/>
            </a:xfrm>
            <a:custGeom>
              <a:rect b="b" l="l" r="r" t="t"/>
              <a:pathLst>
                <a:path extrusionOk="0" h="2994" w="2994">
                  <a:moveTo>
                    <a:pt x="1501" y="1"/>
                  </a:moveTo>
                  <a:lnTo>
                    <a:pt x="1346" y="10"/>
                  </a:lnTo>
                  <a:lnTo>
                    <a:pt x="1199" y="28"/>
                  </a:lnTo>
                  <a:lnTo>
                    <a:pt x="1053" y="65"/>
                  </a:lnTo>
                  <a:lnTo>
                    <a:pt x="915" y="120"/>
                  </a:lnTo>
                  <a:lnTo>
                    <a:pt x="787" y="184"/>
                  </a:lnTo>
                  <a:lnTo>
                    <a:pt x="659" y="257"/>
                  </a:lnTo>
                  <a:lnTo>
                    <a:pt x="549" y="340"/>
                  </a:lnTo>
                  <a:lnTo>
                    <a:pt x="439" y="440"/>
                  </a:lnTo>
                  <a:lnTo>
                    <a:pt x="348" y="550"/>
                  </a:lnTo>
                  <a:lnTo>
                    <a:pt x="256" y="660"/>
                  </a:lnTo>
                  <a:lnTo>
                    <a:pt x="183" y="788"/>
                  </a:lnTo>
                  <a:lnTo>
                    <a:pt x="119" y="916"/>
                  </a:lnTo>
                  <a:lnTo>
                    <a:pt x="73" y="1053"/>
                  </a:lnTo>
                  <a:lnTo>
                    <a:pt x="37" y="1191"/>
                  </a:lnTo>
                  <a:lnTo>
                    <a:pt x="9" y="1346"/>
                  </a:lnTo>
                  <a:lnTo>
                    <a:pt x="0" y="1493"/>
                  </a:lnTo>
                  <a:lnTo>
                    <a:pt x="9" y="1648"/>
                  </a:lnTo>
                  <a:lnTo>
                    <a:pt x="37" y="1795"/>
                  </a:lnTo>
                  <a:lnTo>
                    <a:pt x="73" y="1941"/>
                  </a:lnTo>
                  <a:lnTo>
                    <a:pt x="119" y="2079"/>
                  </a:lnTo>
                  <a:lnTo>
                    <a:pt x="183" y="2207"/>
                  </a:lnTo>
                  <a:lnTo>
                    <a:pt x="256" y="2335"/>
                  </a:lnTo>
                  <a:lnTo>
                    <a:pt x="348" y="2445"/>
                  </a:lnTo>
                  <a:lnTo>
                    <a:pt x="439" y="2555"/>
                  </a:lnTo>
                  <a:lnTo>
                    <a:pt x="549" y="2646"/>
                  </a:lnTo>
                  <a:lnTo>
                    <a:pt x="659" y="2738"/>
                  </a:lnTo>
                  <a:lnTo>
                    <a:pt x="787" y="2811"/>
                  </a:lnTo>
                  <a:lnTo>
                    <a:pt x="915" y="2875"/>
                  </a:lnTo>
                  <a:lnTo>
                    <a:pt x="1053" y="2921"/>
                  </a:lnTo>
                  <a:lnTo>
                    <a:pt x="1199" y="2957"/>
                  </a:lnTo>
                  <a:lnTo>
                    <a:pt x="1346" y="2985"/>
                  </a:lnTo>
                  <a:lnTo>
                    <a:pt x="1501" y="2994"/>
                  </a:lnTo>
                  <a:lnTo>
                    <a:pt x="1648" y="2985"/>
                  </a:lnTo>
                  <a:lnTo>
                    <a:pt x="1803" y="2957"/>
                  </a:lnTo>
                  <a:lnTo>
                    <a:pt x="1941" y="2921"/>
                  </a:lnTo>
                  <a:lnTo>
                    <a:pt x="2078" y="2875"/>
                  </a:lnTo>
                  <a:lnTo>
                    <a:pt x="2215" y="2811"/>
                  </a:lnTo>
                  <a:lnTo>
                    <a:pt x="2334" y="2738"/>
                  </a:lnTo>
                  <a:lnTo>
                    <a:pt x="2453" y="2646"/>
                  </a:lnTo>
                  <a:lnTo>
                    <a:pt x="2554" y="2555"/>
                  </a:lnTo>
                  <a:lnTo>
                    <a:pt x="2654" y="2445"/>
                  </a:lnTo>
                  <a:lnTo>
                    <a:pt x="2737" y="2335"/>
                  </a:lnTo>
                  <a:lnTo>
                    <a:pt x="2810" y="2207"/>
                  </a:lnTo>
                  <a:lnTo>
                    <a:pt x="2874" y="2079"/>
                  </a:lnTo>
                  <a:lnTo>
                    <a:pt x="2929" y="1941"/>
                  </a:lnTo>
                  <a:lnTo>
                    <a:pt x="2966" y="1795"/>
                  </a:lnTo>
                  <a:lnTo>
                    <a:pt x="2984" y="1648"/>
                  </a:lnTo>
                  <a:lnTo>
                    <a:pt x="2993" y="1493"/>
                  </a:lnTo>
                  <a:lnTo>
                    <a:pt x="2984" y="1346"/>
                  </a:lnTo>
                  <a:lnTo>
                    <a:pt x="2966" y="1191"/>
                  </a:lnTo>
                  <a:lnTo>
                    <a:pt x="2929" y="1053"/>
                  </a:lnTo>
                  <a:lnTo>
                    <a:pt x="2874" y="916"/>
                  </a:lnTo>
                  <a:lnTo>
                    <a:pt x="2810" y="788"/>
                  </a:lnTo>
                  <a:lnTo>
                    <a:pt x="2737" y="660"/>
                  </a:lnTo>
                  <a:lnTo>
                    <a:pt x="2654" y="550"/>
                  </a:lnTo>
                  <a:lnTo>
                    <a:pt x="2554" y="440"/>
                  </a:lnTo>
                  <a:lnTo>
                    <a:pt x="2453" y="340"/>
                  </a:lnTo>
                  <a:lnTo>
                    <a:pt x="2334" y="257"/>
                  </a:lnTo>
                  <a:lnTo>
                    <a:pt x="2215" y="184"/>
                  </a:lnTo>
                  <a:lnTo>
                    <a:pt x="2078" y="120"/>
                  </a:lnTo>
                  <a:lnTo>
                    <a:pt x="1941" y="65"/>
                  </a:lnTo>
                  <a:lnTo>
                    <a:pt x="1803" y="28"/>
                  </a:lnTo>
                  <a:lnTo>
                    <a:pt x="1648" y="10"/>
                  </a:lnTo>
                  <a:lnTo>
                    <a:pt x="1501" y="1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29"/>
            <p:cNvSpPr/>
            <p:nvPr/>
          </p:nvSpPr>
          <p:spPr>
            <a:xfrm>
              <a:off x="3305233" y="2470001"/>
              <a:ext cx="71334" cy="71549"/>
            </a:xfrm>
            <a:custGeom>
              <a:rect b="b" l="l" r="r" t="t"/>
              <a:pathLst>
                <a:path extrusionOk="0" h="2994" w="2985">
                  <a:moveTo>
                    <a:pt x="1493" y="1"/>
                  </a:moveTo>
                  <a:lnTo>
                    <a:pt x="1346" y="10"/>
                  </a:lnTo>
                  <a:lnTo>
                    <a:pt x="1191" y="37"/>
                  </a:lnTo>
                  <a:lnTo>
                    <a:pt x="1053" y="74"/>
                  </a:lnTo>
                  <a:lnTo>
                    <a:pt x="916" y="120"/>
                  </a:lnTo>
                  <a:lnTo>
                    <a:pt x="779" y="184"/>
                  </a:lnTo>
                  <a:lnTo>
                    <a:pt x="660" y="257"/>
                  </a:lnTo>
                  <a:lnTo>
                    <a:pt x="541" y="349"/>
                  </a:lnTo>
                  <a:lnTo>
                    <a:pt x="440" y="440"/>
                  </a:lnTo>
                  <a:lnTo>
                    <a:pt x="339" y="550"/>
                  </a:lnTo>
                  <a:lnTo>
                    <a:pt x="257" y="660"/>
                  </a:lnTo>
                  <a:lnTo>
                    <a:pt x="184" y="788"/>
                  </a:lnTo>
                  <a:lnTo>
                    <a:pt x="120" y="916"/>
                  </a:lnTo>
                  <a:lnTo>
                    <a:pt x="65" y="1053"/>
                  </a:lnTo>
                  <a:lnTo>
                    <a:pt x="28" y="1200"/>
                  </a:lnTo>
                  <a:lnTo>
                    <a:pt x="10" y="1346"/>
                  </a:lnTo>
                  <a:lnTo>
                    <a:pt x="1" y="1502"/>
                  </a:lnTo>
                  <a:lnTo>
                    <a:pt x="10" y="1648"/>
                  </a:lnTo>
                  <a:lnTo>
                    <a:pt x="28" y="1804"/>
                  </a:lnTo>
                  <a:lnTo>
                    <a:pt x="65" y="1941"/>
                  </a:lnTo>
                  <a:lnTo>
                    <a:pt x="120" y="2079"/>
                  </a:lnTo>
                  <a:lnTo>
                    <a:pt x="184" y="2207"/>
                  </a:lnTo>
                  <a:lnTo>
                    <a:pt x="257" y="2335"/>
                  </a:lnTo>
                  <a:lnTo>
                    <a:pt x="339" y="2445"/>
                  </a:lnTo>
                  <a:lnTo>
                    <a:pt x="440" y="2555"/>
                  </a:lnTo>
                  <a:lnTo>
                    <a:pt x="541" y="2655"/>
                  </a:lnTo>
                  <a:lnTo>
                    <a:pt x="660" y="2738"/>
                  </a:lnTo>
                  <a:lnTo>
                    <a:pt x="779" y="2811"/>
                  </a:lnTo>
                  <a:lnTo>
                    <a:pt x="916" y="2875"/>
                  </a:lnTo>
                  <a:lnTo>
                    <a:pt x="1053" y="2930"/>
                  </a:lnTo>
                  <a:lnTo>
                    <a:pt x="1191" y="2966"/>
                  </a:lnTo>
                  <a:lnTo>
                    <a:pt x="1346" y="2985"/>
                  </a:lnTo>
                  <a:lnTo>
                    <a:pt x="1493" y="2994"/>
                  </a:lnTo>
                  <a:lnTo>
                    <a:pt x="1648" y="2985"/>
                  </a:lnTo>
                  <a:lnTo>
                    <a:pt x="1795" y="2966"/>
                  </a:lnTo>
                  <a:lnTo>
                    <a:pt x="1941" y="2930"/>
                  </a:lnTo>
                  <a:lnTo>
                    <a:pt x="2079" y="2875"/>
                  </a:lnTo>
                  <a:lnTo>
                    <a:pt x="2207" y="2811"/>
                  </a:lnTo>
                  <a:lnTo>
                    <a:pt x="2335" y="2738"/>
                  </a:lnTo>
                  <a:lnTo>
                    <a:pt x="2445" y="2655"/>
                  </a:lnTo>
                  <a:lnTo>
                    <a:pt x="2555" y="2555"/>
                  </a:lnTo>
                  <a:lnTo>
                    <a:pt x="2646" y="2445"/>
                  </a:lnTo>
                  <a:lnTo>
                    <a:pt x="2738" y="2335"/>
                  </a:lnTo>
                  <a:lnTo>
                    <a:pt x="2811" y="2207"/>
                  </a:lnTo>
                  <a:lnTo>
                    <a:pt x="2875" y="2079"/>
                  </a:lnTo>
                  <a:lnTo>
                    <a:pt x="2921" y="1941"/>
                  </a:lnTo>
                  <a:lnTo>
                    <a:pt x="2957" y="1804"/>
                  </a:lnTo>
                  <a:lnTo>
                    <a:pt x="2985" y="1648"/>
                  </a:lnTo>
                  <a:lnTo>
                    <a:pt x="2985" y="1502"/>
                  </a:lnTo>
                  <a:lnTo>
                    <a:pt x="2985" y="1346"/>
                  </a:lnTo>
                  <a:lnTo>
                    <a:pt x="2957" y="1200"/>
                  </a:lnTo>
                  <a:lnTo>
                    <a:pt x="2921" y="1053"/>
                  </a:lnTo>
                  <a:lnTo>
                    <a:pt x="2875" y="916"/>
                  </a:lnTo>
                  <a:lnTo>
                    <a:pt x="2811" y="788"/>
                  </a:lnTo>
                  <a:lnTo>
                    <a:pt x="2738" y="660"/>
                  </a:lnTo>
                  <a:lnTo>
                    <a:pt x="2646" y="550"/>
                  </a:lnTo>
                  <a:lnTo>
                    <a:pt x="2555" y="440"/>
                  </a:lnTo>
                  <a:lnTo>
                    <a:pt x="2445" y="349"/>
                  </a:lnTo>
                  <a:lnTo>
                    <a:pt x="2335" y="257"/>
                  </a:lnTo>
                  <a:lnTo>
                    <a:pt x="2207" y="184"/>
                  </a:lnTo>
                  <a:lnTo>
                    <a:pt x="2079" y="120"/>
                  </a:lnTo>
                  <a:lnTo>
                    <a:pt x="1941" y="74"/>
                  </a:lnTo>
                  <a:lnTo>
                    <a:pt x="1795" y="37"/>
                  </a:lnTo>
                  <a:lnTo>
                    <a:pt x="1648" y="10"/>
                  </a:lnTo>
                  <a:lnTo>
                    <a:pt x="1493" y="1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29"/>
            <p:cNvSpPr/>
            <p:nvPr/>
          </p:nvSpPr>
          <p:spPr>
            <a:xfrm>
              <a:off x="3116252" y="2664455"/>
              <a:ext cx="71549" cy="71549"/>
            </a:xfrm>
            <a:custGeom>
              <a:rect b="b" l="l" r="r" t="t"/>
              <a:pathLst>
                <a:path extrusionOk="0" h="2994" w="2994">
                  <a:moveTo>
                    <a:pt x="1502" y="1"/>
                  </a:moveTo>
                  <a:lnTo>
                    <a:pt x="1346" y="10"/>
                  </a:lnTo>
                  <a:lnTo>
                    <a:pt x="1200" y="28"/>
                  </a:lnTo>
                  <a:lnTo>
                    <a:pt x="1053" y="65"/>
                  </a:lnTo>
                  <a:lnTo>
                    <a:pt x="916" y="120"/>
                  </a:lnTo>
                  <a:lnTo>
                    <a:pt x="788" y="184"/>
                  </a:lnTo>
                  <a:lnTo>
                    <a:pt x="660" y="257"/>
                  </a:lnTo>
                  <a:lnTo>
                    <a:pt x="550" y="340"/>
                  </a:lnTo>
                  <a:lnTo>
                    <a:pt x="440" y="440"/>
                  </a:lnTo>
                  <a:lnTo>
                    <a:pt x="348" y="550"/>
                  </a:lnTo>
                  <a:lnTo>
                    <a:pt x="257" y="660"/>
                  </a:lnTo>
                  <a:lnTo>
                    <a:pt x="184" y="788"/>
                  </a:lnTo>
                  <a:lnTo>
                    <a:pt x="120" y="916"/>
                  </a:lnTo>
                  <a:lnTo>
                    <a:pt x="74" y="1053"/>
                  </a:lnTo>
                  <a:lnTo>
                    <a:pt x="37" y="1191"/>
                  </a:lnTo>
                  <a:lnTo>
                    <a:pt x="10" y="1346"/>
                  </a:lnTo>
                  <a:lnTo>
                    <a:pt x="1" y="1493"/>
                  </a:lnTo>
                  <a:lnTo>
                    <a:pt x="10" y="1648"/>
                  </a:lnTo>
                  <a:lnTo>
                    <a:pt x="37" y="1795"/>
                  </a:lnTo>
                  <a:lnTo>
                    <a:pt x="74" y="1941"/>
                  </a:lnTo>
                  <a:lnTo>
                    <a:pt x="120" y="2079"/>
                  </a:lnTo>
                  <a:lnTo>
                    <a:pt x="184" y="2207"/>
                  </a:lnTo>
                  <a:lnTo>
                    <a:pt x="257" y="2335"/>
                  </a:lnTo>
                  <a:lnTo>
                    <a:pt x="348" y="2445"/>
                  </a:lnTo>
                  <a:lnTo>
                    <a:pt x="440" y="2555"/>
                  </a:lnTo>
                  <a:lnTo>
                    <a:pt x="550" y="2646"/>
                  </a:lnTo>
                  <a:lnTo>
                    <a:pt x="660" y="2738"/>
                  </a:lnTo>
                  <a:lnTo>
                    <a:pt x="788" y="2811"/>
                  </a:lnTo>
                  <a:lnTo>
                    <a:pt x="916" y="2875"/>
                  </a:lnTo>
                  <a:lnTo>
                    <a:pt x="1053" y="2921"/>
                  </a:lnTo>
                  <a:lnTo>
                    <a:pt x="1200" y="2957"/>
                  </a:lnTo>
                  <a:lnTo>
                    <a:pt x="1346" y="2985"/>
                  </a:lnTo>
                  <a:lnTo>
                    <a:pt x="1502" y="2994"/>
                  </a:lnTo>
                  <a:lnTo>
                    <a:pt x="1648" y="2985"/>
                  </a:lnTo>
                  <a:lnTo>
                    <a:pt x="1795" y="2957"/>
                  </a:lnTo>
                  <a:lnTo>
                    <a:pt x="1941" y="2921"/>
                  </a:lnTo>
                  <a:lnTo>
                    <a:pt x="2078" y="2875"/>
                  </a:lnTo>
                  <a:lnTo>
                    <a:pt x="2206" y="2811"/>
                  </a:lnTo>
                  <a:lnTo>
                    <a:pt x="2335" y="2738"/>
                  </a:lnTo>
                  <a:lnTo>
                    <a:pt x="2444" y="2646"/>
                  </a:lnTo>
                  <a:lnTo>
                    <a:pt x="2554" y="2555"/>
                  </a:lnTo>
                  <a:lnTo>
                    <a:pt x="2646" y="2445"/>
                  </a:lnTo>
                  <a:lnTo>
                    <a:pt x="2737" y="2335"/>
                  </a:lnTo>
                  <a:lnTo>
                    <a:pt x="2811" y="2207"/>
                  </a:lnTo>
                  <a:lnTo>
                    <a:pt x="2875" y="2079"/>
                  </a:lnTo>
                  <a:lnTo>
                    <a:pt x="2920" y="1941"/>
                  </a:lnTo>
                  <a:lnTo>
                    <a:pt x="2957" y="1795"/>
                  </a:lnTo>
                  <a:lnTo>
                    <a:pt x="2984" y="1648"/>
                  </a:lnTo>
                  <a:lnTo>
                    <a:pt x="2994" y="1493"/>
                  </a:lnTo>
                  <a:lnTo>
                    <a:pt x="2984" y="1346"/>
                  </a:lnTo>
                  <a:lnTo>
                    <a:pt x="2957" y="1191"/>
                  </a:lnTo>
                  <a:lnTo>
                    <a:pt x="2920" y="1053"/>
                  </a:lnTo>
                  <a:lnTo>
                    <a:pt x="2875" y="916"/>
                  </a:lnTo>
                  <a:lnTo>
                    <a:pt x="2811" y="788"/>
                  </a:lnTo>
                  <a:lnTo>
                    <a:pt x="2737" y="660"/>
                  </a:lnTo>
                  <a:lnTo>
                    <a:pt x="2646" y="550"/>
                  </a:lnTo>
                  <a:lnTo>
                    <a:pt x="2554" y="440"/>
                  </a:lnTo>
                  <a:lnTo>
                    <a:pt x="2444" y="340"/>
                  </a:lnTo>
                  <a:lnTo>
                    <a:pt x="2335" y="257"/>
                  </a:lnTo>
                  <a:lnTo>
                    <a:pt x="2206" y="184"/>
                  </a:lnTo>
                  <a:lnTo>
                    <a:pt x="2078" y="120"/>
                  </a:lnTo>
                  <a:lnTo>
                    <a:pt x="1941" y="65"/>
                  </a:lnTo>
                  <a:lnTo>
                    <a:pt x="1795" y="28"/>
                  </a:lnTo>
                  <a:lnTo>
                    <a:pt x="1648" y="10"/>
                  </a:lnTo>
                  <a:lnTo>
                    <a:pt x="1502" y="1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4" name="Google Shape;784;p29"/>
          <p:cNvGrpSpPr/>
          <p:nvPr/>
        </p:nvGrpSpPr>
        <p:grpSpPr>
          <a:xfrm>
            <a:off x="1995095" y="1685303"/>
            <a:ext cx="448001" cy="899372"/>
            <a:chOff x="2278716" y="1821471"/>
            <a:chExt cx="374928" cy="752676"/>
          </a:xfrm>
        </p:grpSpPr>
        <p:sp>
          <p:nvSpPr>
            <p:cNvPr id="785" name="Google Shape;785;p29"/>
            <p:cNvSpPr/>
            <p:nvPr/>
          </p:nvSpPr>
          <p:spPr>
            <a:xfrm>
              <a:off x="2278716" y="1821471"/>
              <a:ext cx="374928" cy="752676"/>
            </a:xfrm>
            <a:custGeom>
              <a:rect b="b" l="l" r="r" t="t"/>
              <a:pathLst>
                <a:path extrusionOk="0" h="31496" w="15689">
                  <a:moveTo>
                    <a:pt x="0" y="0"/>
                  </a:moveTo>
                  <a:lnTo>
                    <a:pt x="0" y="31496"/>
                  </a:lnTo>
                  <a:lnTo>
                    <a:pt x="15689" y="31496"/>
                  </a:lnTo>
                  <a:lnTo>
                    <a:pt x="15689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29"/>
            <p:cNvSpPr/>
            <p:nvPr/>
          </p:nvSpPr>
          <p:spPr>
            <a:xfrm>
              <a:off x="2302996" y="2209279"/>
              <a:ext cx="326583" cy="335115"/>
            </a:xfrm>
            <a:custGeom>
              <a:rect b="b" l="l" r="r" t="t"/>
              <a:pathLst>
                <a:path extrusionOk="0" h="14023" w="13666">
                  <a:moveTo>
                    <a:pt x="0" y="0"/>
                  </a:moveTo>
                  <a:lnTo>
                    <a:pt x="0" y="14023"/>
                  </a:lnTo>
                  <a:lnTo>
                    <a:pt x="13666" y="14023"/>
                  </a:lnTo>
                  <a:lnTo>
                    <a:pt x="13666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29"/>
            <p:cNvSpPr/>
            <p:nvPr/>
          </p:nvSpPr>
          <p:spPr>
            <a:xfrm>
              <a:off x="2430513" y="2338111"/>
              <a:ext cx="71334" cy="71549"/>
            </a:xfrm>
            <a:custGeom>
              <a:rect b="b" l="l" r="r" t="t"/>
              <a:pathLst>
                <a:path extrusionOk="0" h="2994" w="2985">
                  <a:moveTo>
                    <a:pt x="1493" y="1"/>
                  </a:moveTo>
                  <a:lnTo>
                    <a:pt x="1337" y="10"/>
                  </a:lnTo>
                  <a:lnTo>
                    <a:pt x="1191" y="37"/>
                  </a:lnTo>
                  <a:lnTo>
                    <a:pt x="1053" y="74"/>
                  </a:lnTo>
                  <a:lnTo>
                    <a:pt x="916" y="120"/>
                  </a:lnTo>
                  <a:lnTo>
                    <a:pt x="779" y="184"/>
                  </a:lnTo>
                  <a:lnTo>
                    <a:pt x="660" y="257"/>
                  </a:lnTo>
                  <a:lnTo>
                    <a:pt x="541" y="348"/>
                  </a:lnTo>
                  <a:lnTo>
                    <a:pt x="440" y="440"/>
                  </a:lnTo>
                  <a:lnTo>
                    <a:pt x="339" y="550"/>
                  </a:lnTo>
                  <a:lnTo>
                    <a:pt x="257" y="660"/>
                  </a:lnTo>
                  <a:lnTo>
                    <a:pt x="184" y="788"/>
                  </a:lnTo>
                  <a:lnTo>
                    <a:pt x="120" y="916"/>
                  </a:lnTo>
                  <a:lnTo>
                    <a:pt x="65" y="1053"/>
                  </a:lnTo>
                  <a:lnTo>
                    <a:pt x="28" y="1200"/>
                  </a:lnTo>
                  <a:lnTo>
                    <a:pt x="10" y="1346"/>
                  </a:lnTo>
                  <a:lnTo>
                    <a:pt x="1" y="1502"/>
                  </a:lnTo>
                  <a:lnTo>
                    <a:pt x="10" y="1648"/>
                  </a:lnTo>
                  <a:lnTo>
                    <a:pt x="28" y="1804"/>
                  </a:lnTo>
                  <a:lnTo>
                    <a:pt x="65" y="1941"/>
                  </a:lnTo>
                  <a:lnTo>
                    <a:pt x="120" y="2078"/>
                  </a:lnTo>
                  <a:lnTo>
                    <a:pt x="184" y="2206"/>
                  </a:lnTo>
                  <a:lnTo>
                    <a:pt x="257" y="2335"/>
                  </a:lnTo>
                  <a:lnTo>
                    <a:pt x="339" y="2444"/>
                  </a:lnTo>
                  <a:lnTo>
                    <a:pt x="440" y="2554"/>
                  </a:lnTo>
                  <a:lnTo>
                    <a:pt x="541" y="2655"/>
                  </a:lnTo>
                  <a:lnTo>
                    <a:pt x="660" y="2737"/>
                  </a:lnTo>
                  <a:lnTo>
                    <a:pt x="779" y="2811"/>
                  </a:lnTo>
                  <a:lnTo>
                    <a:pt x="916" y="2875"/>
                  </a:lnTo>
                  <a:lnTo>
                    <a:pt x="1053" y="2920"/>
                  </a:lnTo>
                  <a:lnTo>
                    <a:pt x="1191" y="2966"/>
                  </a:lnTo>
                  <a:lnTo>
                    <a:pt x="1337" y="2984"/>
                  </a:lnTo>
                  <a:lnTo>
                    <a:pt x="1493" y="2994"/>
                  </a:lnTo>
                  <a:lnTo>
                    <a:pt x="1648" y="2984"/>
                  </a:lnTo>
                  <a:lnTo>
                    <a:pt x="1795" y="2966"/>
                  </a:lnTo>
                  <a:lnTo>
                    <a:pt x="1941" y="2920"/>
                  </a:lnTo>
                  <a:lnTo>
                    <a:pt x="2078" y="2875"/>
                  </a:lnTo>
                  <a:lnTo>
                    <a:pt x="2207" y="2811"/>
                  </a:lnTo>
                  <a:lnTo>
                    <a:pt x="2326" y="2737"/>
                  </a:lnTo>
                  <a:lnTo>
                    <a:pt x="2445" y="2655"/>
                  </a:lnTo>
                  <a:lnTo>
                    <a:pt x="2554" y="2554"/>
                  </a:lnTo>
                  <a:lnTo>
                    <a:pt x="2646" y="2444"/>
                  </a:lnTo>
                  <a:lnTo>
                    <a:pt x="2737" y="2335"/>
                  </a:lnTo>
                  <a:lnTo>
                    <a:pt x="2811" y="2206"/>
                  </a:lnTo>
                  <a:lnTo>
                    <a:pt x="2875" y="2078"/>
                  </a:lnTo>
                  <a:lnTo>
                    <a:pt x="2920" y="1941"/>
                  </a:lnTo>
                  <a:lnTo>
                    <a:pt x="2957" y="1804"/>
                  </a:lnTo>
                  <a:lnTo>
                    <a:pt x="2985" y="1648"/>
                  </a:lnTo>
                  <a:lnTo>
                    <a:pt x="2985" y="1502"/>
                  </a:lnTo>
                  <a:lnTo>
                    <a:pt x="2985" y="1346"/>
                  </a:lnTo>
                  <a:lnTo>
                    <a:pt x="2957" y="1200"/>
                  </a:lnTo>
                  <a:lnTo>
                    <a:pt x="2920" y="1053"/>
                  </a:lnTo>
                  <a:lnTo>
                    <a:pt x="2875" y="916"/>
                  </a:lnTo>
                  <a:lnTo>
                    <a:pt x="2811" y="788"/>
                  </a:lnTo>
                  <a:lnTo>
                    <a:pt x="2737" y="660"/>
                  </a:lnTo>
                  <a:lnTo>
                    <a:pt x="2646" y="550"/>
                  </a:lnTo>
                  <a:lnTo>
                    <a:pt x="2554" y="440"/>
                  </a:lnTo>
                  <a:lnTo>
                    <a:pt x="2445" y="348"/>
                  </a:lnTo>
                  <a:lnTo>
                    <a:pt x="2326" y="257"/>
                  </a:lnTo>
                  <a:lnTo>
                    <a:pt x="2207" y="184"/>
                  </a:lnTo>
                  <a:lnTo>
                    <a:pt x="2078" y="120"/>
                  </a:lnTo>
                  <a:lnTo>
                    <a:pt x="1941" y="74"/>
                  </a:lnTo>
                  <a:lnTo>
                    <a:pt x="1795" y="37"/>
                  </a:lnTo>
                  <a:lnTo>
                    <a:pt x="1648" y="10"/>
                  </a:lnTo>
                  <a:lnTo>
                    <a:pt x="1493" y="1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29"/>
            <p:cNvSpPr/>
            <p:nvPr/>
          </p:nvSpPr>
          <p:spPr>
            <a:xfrm>
              <a:off x="2302996" y="1846181"/>
              <a:ext cx="326583" cy="335354"/>
            </a:xfrm>
            <a:custGeom>
              <a:rect b="b" l="l" r="r" t="t"/>
              <a:pathLst>
                <a:path extrusionOk="0" h="14033" w="13666">
                  <a:moveTo>
                    <a:pt x="0" y="0"/>
                  </a:moveTo>
                  <a:lnTo>
                    <a:pt x="0" y="14032"/>
                  </a:lnTo>
                  <a:lnTo>
                    <a:pt x="13666" y="14032"/>
                  </a:lnTo>
                  <a:lnTo>
                    <a:pt x="13666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29"/>
            <p:cNvSpPr/>
            <p:nvPr/>
          </p:nvSpPr>
          <p:spPr>
            <a:xfrm>
              <a:off x="2423081" y="1978071"/>
              <a:ext cx="71334" cy="71549"/>
            </a:xfrm>
            <a:custGeom>
              <a:rect b="b" l="l" r="r" t="t"/>
              <a:pathLst>
                <a:path extrusionOk="0" h="2994" w="2985">
                  <a:moveTo>
                    <a:pt x="1492" y="1"/>
                  </a:moveTo>
                  <a:lnTo>
                    <a:pt x="1337" y="10"/>
                  </a:lnTo>
                  <a:lnTo>
                    <a:pt x="1190" y="37"/>
                  </a:lnTo>
                  <a:lnTo>
                    <a:pt x="1053" y="74"/>
                  </a:lnTo>
                  <a:lnTo>
                    <a:pt x="916" y="120"/>
                  </a:lnTo>
                  <a:lnTo>
                    <a:pt x="778" y="184"/>
                  </a:lnTo>
                  <a:lnTo>
                    <a:pt x="659" y="257"/>
                  </a:lnTo>
                  <a:lnTo>
                    <a:pt x="540" y="349"/>
                  </a:lnTo>
                  <a:lnTo>
                    <a:pt x="440" y="440"/>
                  </a:lnTo>
                  <a:lnTo>
                    <a:pt x="339" y="550"/>
                  </a:lnTo>
                  <a:lnTo>
                    <a:pt x="257" y="660"/>
                  </a:lnTo>
                  <a:lnTo>
                    <a:pt x="184" y="788"/>
                  </a:lnTo>
                  <a:lnTo>
                    <a:pt x="119" y="916"/>
                  </a:lnTo>
                  <a:lnTo>
                    <a:pt x="65" y="1053"/>
                  </a:lnTo>
                  <a:lnTo>
                    <a:pt x="28" y="1200"/>
                  </a:lnTo>
                  <a:lnTo>
                    <a:pt x="10" y="1346"/>
                  </a:lnTo>
                  <a:lnTo>
                    <a:pt x="0" y="1502"/>
                  </a:lnTo>
                  <a:lnTo>
                    <a:pt x="10" y="1648"/>
                  </a:lnTo>
                  <a:lnTo>
                    <a:pt x="28" y="1804"/>
                  </a:lnTo>
                  <a:lnTo>
                    <a:pt x="65" y="1941"/>
                  </a:lnTo>
                  <a:lnTo>
                    <a:pt x="119" y="2078"/>
                  </a:lnTo>
                  <a:lnTo>
                    <a:pt x="184" y="2216"/>
                  </a:lnTo>
                  <a:lnTo>
                    <a:pt x="257" y="2335"/>
                  </a:lnTo>
                  <a:lnTo>
                    <a:pt x="339" y="2454"/>
                  </a:lnTo>
                  <a:lnTo>
                    <a:pt x="440" y="2554"/>
                  </a:lnTo>
                  <a:lnTo>
                    <a:pt x="540" y="2655"/>
                  </a:lnTo>
                  <a:lnTo>
                    <a:pt x="659" y="2737"/>
                  </a:lnTo>
                  <a:lnTo>
                    <a:pt x="778" y="2811"/>
                  </a:lnTo>
                  <a:lnTo>
                    <a:pt x="916" y="2875"/>
                  </a:lnTo>
                  <a:lnTo>
                    <a:pt x="1053" y="2930"/>
                  </a:lnTo>
                  <a:lnTo>
                    <a:pt x="1190" y="2966"/>
                  </a:lnTo>
                  <a:lnTo>
                    <a:pt x="1337" y="2985"/>
                  </a:lnTo>
                  <a:lnTo>
                    <a:pt x="1492" y="2994"/>
                  </a:lnTo>
                  <a:lnTo>
                    <a:pt x="1648" y="2985"/>
                  </a:lnTo>
                  <a:lnTo>
                    <a:pt x="1794" y="2966"/>
                  </a:lnTo>
                  <a:lnTo>
                    <a:pt x="1941" y="2930"/>
                  </a:lnTo>
                  <a:lnTo>
                    <a:pt x="2078" y="2875"/>
                  </a:lnTo>
                  <a:lnTo>
                    <a:pt x="2206" y="2811"/>
                  </a:lnTo>
                  <a:lnTo>
                    <a:pt x="2325" y="2737"/>
                  </a:lnTo>
                  <a:lnTo>
                    <a:pt x="2444" y="2655"/>
                  </a:lnTo>
                  <a:lnTo>
                    <a:pt x="2554" y="2554"/>
                  </a:lnTo>
                  <a:lnTo>
                    <a:pt x="2646" y="2454"/>
                  </a:lnTo>
                  <a:lnTo>
                    <a:pt x="2737" y="2335"/>
                  </a:lnTo>
                  <a:lnTo>
                    <a:pt x="2810" y="2216"/>
                  </a:lnTo>
                  <a:lnTo>
                    <a:pt x="2875" y="2078"/>
                  </a:lnTo>
                  <a:lnTo>
                    <a:pt x="2920" y="1941"/>
                  </a:lnTo>
                  <a:lnTo>
                    <a:pt x="2957" y="1804"/>
                  </a:lnTo>
                  <a:lnTo>
                    <a:pt x="2984" y="1648"/>
                  </a:lnTo>
                  <a:lnTo>
                    <a:pt x="2984" y="1502"/>
                  </a:lnTo>
                  <a:lnTo>
                    <a:pt x="2984" y="1346"/>
                  </a:lnTo>
                  <a:lnTo>
                    <a:pt x="2957" y="1200"/>
                  </a:lnTo>
                  <a:lnTo>
                    <a:pt x="2920" y="1053"/>
                  </a:lnTo>
                  <a:lnTo>
                    <a:pt x="2875" y="916"/>
                  </a:lnTo>
                  <a:lnTo>
                    <a:pt x="2810" y="788"/>
                  </a:lnTo>
                  <a:lnTo>
                    <a:pt x="2737" y="660"/>
                  </a:lnTo>
                  <a:lnTo>
                    <a:pt x="2646" y="550"/>
                  </a:lnTo>
                  <a:lnTo>
                    <a:pt x="2554" y="440"/>
                  </a:lnTo>
                  <a:lnTo>
                    <a:pt x="2444" y="349"/>
                  </a:lnTo>
                  <a:lnTo>
                    <a:pt x="2325" y="257"/>
                  </a:lnTo>
                  <a:lnTo>
                    <a:pt x="2206" y="184"/>
                  </a:lnTo>
                  <a:lnTo>
                    <a:pt x="2078" y="120"/>
                  </a:lnTo>
                  <a:lnTo>
                    <a:pt x="1941" y="74"/>
                  </a:lnTo>
                  <a:lnTo>
                    <a:pt x="1794" y="37"/>
                  </a:lnTo>
                  <a:lnTo>
                    <a:pt x="1648" y="10"/>
                  </a:lnTo>
                  <a:lnTo>
                    <a:pt x="1492" y="1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90" name="Google Shape;790;p29"/>
          <p:cNvSpPr txBox="1"/>
          <p:nvPr/>
        </p:nvSpPr>
        <p:spPr>
          <a:xfrm>
            <a:off x="883288" y="3298175"/>
            <a:ext cx="1756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Fugaz One"/>
                <a:ea typeface="Fugaz One"/>
                <a:cs typeface="Fugaz One"/>
                <a:sym typeface="Fugaz One"/>
              </a:rPr>
              <a:t>Combine CSVs</a:t>
            </a:r>
            <a:endParaRPr b="1" sz="1800">
              <a:solidFill>
                <a:srgbClr val="000000"/>
              </a:solidFill>
              <a:latin typeface="Fugaz One"/>
              <a:ea typeface="Fugaz One"/>
              <a:cs typeface="Fugaz One"/>
              <a:sym typeface="Fugaz One"/>
            </a:endParaRPr>
          </a:p>
        </p:txBody>
      </p:sp>
      <p:sp>
        <p:nvSpPr>
          <p:cNvPr id="791" name="Google Shape;791;p29"/>
          <p:cNvSpPr txBox="1"/>
          <p:nvPr/>
        </p:nvSpPr>
        <p:spPr>
          <a:xfrm>
            <a:off x="592600" y="3666450"/>
            <a:ext cx="2338200" cy="6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Merge individual game CSVs and create a pivot table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2" name="Google Shape;792;p29"/>
          <p:cNvSpPr txBox="1"/>
          <p:nvPr/>
        </p:nvSpPr>
        <p:spPr>
          <a:xfrm>
            <a:off x="3833551" y="1734425"/>
            <a:ext cx="21552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Fugaz One"/>
                <a:ea typeface="Fugaz One"/>
                <a:cs typeface="Fugaz One"/>
                <a:sym typeface="Fugaz One"/>
              </a:rPr>
              <a:t>Sparse Matrix</a:t>
            </a:r>
            <a:endParaRPr b="1" sz="1800">
              <a:solidFill>
                <a:srgbClr val="000000"/>
              </a:solidFill>
              <a:latin typeface="Fugaz One"/>
              <a:ea typeface="Fugaz One"/>
              <a:cs typeface="Fugaz One"/>
              <a:sym typeface="Fugaz One"/>
            </a:endParaRPr>
          </a:p>
        </p:txBody>
      </p:sp>
      <p:sp>
        <p:nvSpPr>
          <p:cNvPr id="793" name="Google Shape;793;p29"/>
          <p:cNvSpPr txBox="1"/>
          <p:nvPr/>
        </p:nvSpPr>
        <p:spPr>
          <a:xfrm>
            <a:off x="3833525" y="2088425"/>
            <a:ext cx="2155200" cy="6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Generate sparse matrix and calculate cosine similarities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4" name="Google Shape;794;p29"/>
          <p:cNvSpPr txBox="1"/>
          <p:nvPr/>
        </p:nvSpPr>
        <p:spPr>
          <a:xfrm>
            <a:off x="6721800" y="3160050"/>
            <a:ext cx="1921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Fugaz One"/>
                <a:ea typeface="Fugaz One"/>
                <a:cs typeface="Fugaz One"/>
                <a:sym typeface="Fugaz One"/>
              </a:rPr>
              <a:t>Recommender</a:t>
            </a:r>
            <a:endParaRPr b="1" sz="1800">
              <a:solidFill>
                <a:srgbClr val="000000"/>
              </a:solidFill>
              <a:latin typeface="Fugaz One"/>
              <a:ea typeface="Fugaz One"/>
              <a:cs typeface="Fugaz One"/>
              <a:sym typeface="Fugaz One"/>
            </a:endParaRPr>
          </a:p>
        </p:txBody>
      </p:sp>
      <p:sp>
        <p:nvSpPr>
          <p:cNvPr id="795" name="Google Shape;795;p29"/>
          <p:cNvSpPr txBox="1"/>
          <p:nvPr/>
        </p:nvSpPr>
        <p:spPr>
          <a:xfrm>
            <a:off x="6721775" y="3514050"/>
            <a:ext cx="1821600" cy="9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Create dataframe of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similarities and create function to query dataframe.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6" name="Google Shape;796;p29"/>
          <p:cNvSpPr txBox="1"/>
          <p:nvPr/>
        </p:nvSpPr>
        <p:spPr>
          <a:xfrm>
            <a:off x="1664863" y="2948550"/>
            <a:ext cx="5721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FA7F51"/>
                </a:solidFill>
                <a:latin typeface="Fugaz One"/>
                <a:ea typeface="Fugaz One"/>
                <a:cs typeface="Fugaz One"/>
                <a:sym typeface="Fugaz One"/>
              </a:rPr>
              <a:t>01</a:t>
            </a:r>
            <a:endParaRPr b="1" sz="2200">
              <a:solidFill>
                <a:srgbClr val="FA7F51"/>
              </a:solidFill>
              <a:latin typeface="Fugaz One"/>
              <a:ea typeface="Fugaz One"/>
              <a:cs typeface="Fugaz One"/>
              <a:sym typeface="Fugaz One"/>
            </a:endParaRPr>
          </a:p>
        </p:txBody>
      </p:sp>
      <p:sp>
        <p:nvSpPr>
          <p:cNvPr id="797" name="Google Shape;797;p29"/>
          <p:cNvSpPr txBox="1"/>
          <p:nvPr/>
        </p:nvSpPr>
        <p:spPr>
          <a:xfrm>
            <a:off x="7314138" y="2834400"/>
            <a:ext cx="5721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FA7F51"/>
                </a:solidFill>
                <a:latin typeface="Fugaz One"/>
                <a:ea typeface="Fugaz One"/>
                <a:cs typeface="Fugaz One"/>
                <a:sym typeface="Fugaz One"/>
              </a:rPr>
              <a:t>03</a:t>
            </a:r>
            <a:endParaRPr b="1" sz="2200">
              <a:solidFill>
                <a:srgbClr val="FA7F51"/>
              </a:solidFill>
              <a:latin typeface="Fugaz One"/>
              <a:ea typeface="Fugaz One"/>
              <a:cs typeface="Fugaz One"/>
              <a:sym typeface="Fugaz One"/>
            </a:endParaRPr>
          </a:p>
        </p:txBody>
      </p:sp>
      <p:sp>
        <p:nvSpPr>
          <p:cNvPr id="798" name="Google Shape;798;p29"/>
          <p:cNvSpPr txBox="1"/>
          <p:nvPr/>
        </p:nvSpPr>
        <p:spPr>
          <a:xfrm>
            <a:off x="4425888" y="1410575"/>
            <a:ext cx="5721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accent6"/>
                </a:solidFill>
                <a:latin typeface="Fugaz One"/>
                <a:ea typeface="Fugaz One"/>
                <a:cs typeface="Fugaz One"/>
                <a:sym typeface="Fugaz One"/>
              </a:rPr>
              <a:t>02</a:t>
            </a:r>
            <a:endParaRPr b="1" sz="2200">
              <a:solidFill>
                <a:schemeClr val="accent6"/>
              </a:solidFill>
              <a:latin typeface="Fugaz One"/>
              <a:ea typeface="Fugaz One"/>
              <a:cs typeface="Fugaz One"/>
              <a:sym typeface="Fugaz One"/>
            </a:endParaRPr>
          </a:p>
        </p:txBody>
      </p:sp>
      <p:cxnSp>
        <p:nvCxnSpPr>
          <p:cNvPr id="799" name="Google Shape;799;p29"/>
          <p:cNvCxnSpPr>
            <a:stCxn id="796" idx="0"/>
          </p:cNvCxnSpPr>
          <p:nvPr/>
        </p:nvCxnSpPr>
        <p:spPr>
          <a:xfrm flipH="1" rot="5400000">
            <a:off x="1111063" y="2108700"/>
            <a:ext cx="236400" cy="1443300"/>
          </a:xfrm>
          <a:prstGeom prst="bentConnector2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oval"/>
          </a:ln>
        </p:spPr>
      </p:cxnSp>
      <p:grpSp>
        <p:nvGrpSpPr>
          <p:cNvPr id="800" name="Google Shape;800;p29"/>
          <p:cNvGrpSpPr/>
          <p:nvPr/>
        </p:nvGrpSpPr>
        <p:grpSpPr>
          <a:xfrm>
            <a:off x="4346352" y="3549353"/>
            <a:ext cx="448001" cy="899629"/>
            <a:chOff x="4246460" y="3381475"/>
            <a:chExt cx="374928" cy="752891"/>
          </a:xfrm>
        </p:grpSpPr>
        <p:sp>
          <p:nvSpPr>
            <p:cNvPr id="801" name="Google Shape;801;p29"/>
            <p:cNvSpPr/>
            <p:nvPr/>
          </p:nvSpPr>
          <p:spPr>
            <a:xfrm>
              <a:off x="4246460" y="3381475"/>
              <a:ext cx="374928" cy="752891"/>
            </a:xfrm>
            <a:custGeom>
              <a:rect b="b" l="l" r="r" t="t"/>
              <a:pathLst>
                <a:path extrusionOk="0" h="31505" w="15689">
                  <a:moveTo>
                    <a:pt x="1" y="0"/>
                  </a:moveTo>
                  <a:lnTo>
                    <a:pt x="1" y="31505"/>
                  </a:lnTo>
                  <a:lnTo>
                    <a:pt x="15689" y="31505"/>
                  </a:lnTo>
                  <a:lnTo>
                    <a:pt x="15689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29"/>
            <p:cNvSpPr/>
            <p:nvPr/>
          </p:nvSpPr>
          <p:spPr>
            <a:xfrm>
              <a:off x="4270525" y="3411228"/>
              <a:ext cx="326583" cy="335330"/>
            </a:xfrm>
            <a:custGeom>
              <a:rect b="b" l="l" r="r" t="t"/>
              <a:pathLst>
                <a:path extrusionOk="0" h="14032" w="13666">
                  <a:moveTo>
                    <a:pt x="0" y="0"/>
                  </a:moveTo>
                  <a:lnTo>
                    <a:pt x="0" y="14032"/>
                  </a:lnTo>
                  <a:lnTo>
                    <a:pt x="13666" y="14032"/>
                  </a:lnTo>
                  <a:lnTo>
                    <a:pt x="13666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29"/>
            <p:cNvSpPr/>
            <p:nvPr/>
          </p:nvSpPr>
          <p:spPr>
            <a:xfrm>
              <a:off x="4305965" y="3635434"/>
              <a:ext cx="71334" cy="71310"/>
            </a:xfrm>
            <a:custGeom>
              <a:rect b="b" l="l" r="r" t="t"/>
              <a:pathLst>
                <a:path extrusionOk="0" h="2984" w="2985">
                  <a:moveTo>
                    <a:pt x="1492" y="0"/>
                  </a:moveTo>
                  <a:lnTo>
                    <a:pt x="1337" y="9"/>
                  </a:lnTo>
                  <a:lnTo>
                    <a:pt x="1190" y="27"/>
                  </a:lnTo>
                  <a:lnTo>
                    <a:pt x="1053" y="64"/>
                  </a:lnTo>
                  <a:lnTo>
                    <a:pt x="915" y="119"/>
                  </a:lnTo>
                  <a:lnTo>
                    <a:pt x="778" y="183"/>
                  </a:lnTo>
                  <a:lnTo>
                    <a:pt x="659" y="256"/>
                  </a:lnTo>
                  <a:lnTo>
                    <a:pt x="540" y="339"/>
                  </a:lnTo>
                  <a:lnTo>
                    <a:pt x="440" y="439"/>
                  </a:lnTo>
                  <a:lnTo>
                    <a:pt x="339" y="540"/>
                  </a:lnTo>
                  <a:lnTo>
                    <a:pt x="256" y="659"/>
                  </a:lnTo>
                  <a:lnTo>
                    <a:pt x="183" y="778"/>
                  </a:lnTo>
                  <a:lnTo>
                    <a:pt x="119" y="915"/>
                  </a:lnTo>
                  <a:lnTo>
                    <a:pt x="64" y="1053"/>
                  </a:lnTo>
                  <a:lnTo>
                    <a:pt x="28" y="1190"/>
                  </a:lnTo>
                  <a:lnTo>
                    <a:pt x="9" y="1346"/>
                  </a:lnTo>
                  <a:lnTo>
                    <a:pt x="0" y="1492"/>
                  </a:lnTo>
                  <a:lnTo>
                    <a:pt x="9" y="1648"/>
                  </a:lnTo>
                  <a:lnTo>
                    <a:pt x="28" y="1794"/>
                  </a:lnTo>
                  <a:lnTo>
                    <a:pt x="64" y="1940"/>
                  </a:lnTo>
                  <a:lnTo>
                    <a:pt x="119" y="2078"/>
                  </a:lnTo>
                  <a:lnTo>
                    <a:pt x="183" y="2206"/>
                  </a:lnTo>
                  <a:lnTo>
                    <a:pt x="256" y="2325"/>
                  </a:lnTo>
                  <a:lnTo>
                    <a:pt x="339" y="2444"/>
                  </a:lnTo>
                  <a:lnTo>
                    <a:pt x="440" y="2554"/>
                  </a:lnTo>
                  <a:lnTo>
                    <a:pt x="540" y="2645"/>
                  </a:lnTo>
                  <a:lnTo>
                    <a:pt x="659" y="2737"/>
                  </a:lnTo>
                  <a:lnTo>
                    <a:pt x="778" y="2810"/>
                  </a:lnTo>
                  <a:lnTo>
                    <a:pt x="915" y="2874"/>
                  </a:lnTo>
                  <a:lnTo>
                    <a:pt x="1053" y="2920"/>
                  </a:lnTo>
                  <a:lnTo>
                    <a:pt x="1190" y="2956"/>
                  </a:lnTo>
                  <a:lnTo>
                    <a:pt x="1337" y="2984"/>
                  </a:lnTo>
                  <a:lnTo>
                    <a:pt x="1648" y="2984"/>
                  </a:lnTo>
                  <a:lnTo>
                    <a:pt x="1794" y="2956"/>
                  </a:lnTo>
                  <a:lnTo>
                    <a:pt x="1941" y="2920"/>
                  </a:lnTo>
                  <a:lnTo>
                    <a:pt x="2078" y="2874"/>
                  </a:lnTo>
                  <a:lnTo>
                    <a:pt x="2206" y="2810"/>
                  </a:lnTo>
                  <a:lnTo>
                    <a:pt x="2325" y="2737"/>
                  </a:lnTo>
                  <a:lnTo>
                    <a:pt x="2444" y="2645"/>
                  </a:lnTo>
                  <a:lnTo>
                    <a:pt x="2554" y="2554"/>
                  </a:lnTo>
                  <a:lnTo>
                    <a:pt x="2645" y="2444"/>
                  </a:lnTo>
                  <a:lnTo>
                    <a:pt x="2728" y="2325"/>
                  </a:lnTo>
                  <a:lnTo>
                    <a:pt x="2810" y="2206"/>
                  </a:lnTo>
                  <a:lnTo>
                    <a:pt x="2874" y="2078"/>
                  </a:lnTo>
                  <a:lnTo>
                    <a:pt x="2920" y="1940"/>
                  </a:lnTo>
                  <a:lnTo>
                    <a:pt x="2957" y="1794"/>
                  </a:lnTo>
                  <a:lnTo>
                    <a:pt x="2984" y="1648"/>
                  </a:lnTo>
                  <a:lnTo>
                    <a:pt x="2984" y="1492"/>
                  </a:lnTo>
                  <a:lnTo>
                    <a:pt x="2984" y="1346"/>
                  </a:lnTo>
                  <a:lnTo>
                    <a:pt x="2957" y="1190"/>
                  </a:lnTo>
                  <a:lnTo>
                    <a:pt x="2920" y="1053"/>
                  </a:lnTo>
                  <a:lnTo>
                    <a:pt x="2874" y="915"/>
                  </a:lnTo>
                  <a:lnTo>
                    <a:pt x="2810" y="778"/>
                  </a:lnTo>
                  <a:lnTo>
                    <a:pt x="2728" y="659"/>
                  </a:lnTo>
                  <a:lnTo>
                    <a:pt x="2645" y="540"/>
                  </a:lnTo>
                  <a:lnTo>
                    <a:pt x="2554" y="439"/>
                  </a:lnTo>
                  <a:lnTo>
                    <a:pt x="2444" y="339"/>
                  </a:lnTo>
                  <a:lnTo>
                    <a:pt x="2325" y="256"/>
                  </a:lnTo>
                  <a:lnTo>
                    <a:pt x="2206" y="183"/>
                  </a:lnTo>
                  <a:lnTo>
                    <a:pt x="2078" y="119"/>
                  </a:lnTo>
                  <a:lnTo>
                    <a:pt x="1941" y="64"/>
                  </a:lnTo>
                  <a:lnTo>
                    <a:pt x="1794" y="27"/>
                  </a:lnTo>
                  <a:lnTo>
                    <a:pt x="1648" y="9"/>
                  </a:lnTo>
                  <a:lnTo>
                    <a:pt x="1492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29"/>
            <p:cNvSpPr/>
            <p:nvPr/>
          </p:nvSpPr>
          <p:spPr>
            <a:xfrm>
              <a:off x="4487514" y="3449942"/>
              <a:ext cx="71334" cy="71549"/>
            </a:xfrm>
            <a:custGeom>
              <a:rect b="b" l="l" r="r" t="t"/>
              <a:pathLst>
                <a:path extrusionOk="0" h="2994" w="2985">
                  <a:moveTo>
                    <a:pt x="1492" y="0"/>
                  </a:moveTo>
                  <a:lnTo>
                    <a:pt x="1337" y="9"/>
                  </a:lnTo>
                  <a:lnTo>
                    <a:pt x="1190" y="28"/>
                  </a:lnTo>
                  <a:lnTo>
                    <a:pt x="1044" y="64"/>
                  </a:lnTo>
                  <a:lnTo>
                    <a:pt x="906" y="119"/>
                  </a:lnTo>
                  <a:lnTo>
                    <a:pt x="778" y="183"/>
                  </a:lnTo>
                  <a:lnTo>
                    <a:pt x="659" y="257"/>
                  </a:lnTo>
                  <a:lnTo>
                    <a:pt x="540" y="339"/>
                  </a:lnTo>
                  <a:lnTo>
                    <a:pt x="430" y="440"/>
                  </a:lnTo>
                  <a:lnTo>
                    <a:pt x="339" y="540"/>
                  </a:lnTo>
                  <a:lnTo>
                    <a:pt x="257" y="659"/>
                  </a:lnTo>
                  <a:lnTo>
                    <a:pt x="174" y="787"/>
                  </a:lnTo>
                  <a:lnTo>
                    <a:pt x="110" y="916"/>
                  </a:lnTo>
                  <a:lnTo>
                    <a:pt x="64" y="1053"/>
                  </a:lnTo>
                  <a:lnTo>
                    <a:pt x="28" y="1190"/>
                  </a:lnTo>
                  <a:lnTo>
                    <a:pt x="9" y="1346"/>
                  </a:lnTo>
                  <a:lnTo>
                    <a:pt x="0" y="1492"/>
                  </a:lnTo>
                  <a:lnTo>
                    <a:pt x="9" y="1648"/>
                  </a:lnTo>
                  <a:lnTo>
                    <a:pt x="28" y="1794"/>
                  </a:lnTo>
                  <a:lnTo>
                    <a:pt x="64" y="1941"/>
                  </a:lnTo>
                  <a:lnTo>
                    <a:pt x="110" y="2078"/>
                  </a:lnTo>
                  <a:lnTo>
                    <a:pt x="174" y="2206"/>
                  </a:lnTo>
                  <a:lnTo>
                    <a:pt x="257" y="2334"/>
                  </a:lnTo>
                  <a:lnTo>
                    <a:pt x="339" y="2444"/>
                  </a:lnTo>
                  <a:lnTo>
                    <a:pt x="430" y="2554"/>
                  </a:lnTo>
                  <a:lnTo>
                    <a:pt x="540" y="2645"/>
                  </a:lnTo>
                  <a:lnTo>
                    <a:pt x="659" y="2737"/>
                  </a:lnTo>
                  <a:lnTo>
                    <a:pt x="778" y="2810"/>
                  </a:lnTo>
                  <a:lnTo>
                    <a:pt x="906" y="2874"/>
                  </a:lnTo>
                  <a:lnTo>
                    <a:pt x="1044" y="2920"/>
                  </a:lnTo>
                  <a:lnTo>
                    <a:pt x="1190" y="2957"/>
                  </a:lnTo>
                  <a:lnTo>
                    <a:pt x="1337" y="2984"/>
                  </a:lnTo>
                  <a:lnTo>
                    <a:pt x="1492" y="2993"/>
                  </a:lnTo>
                  <a:lnTo>
                    <a:pt x="1648" y="2984"/>
                  </a:lnTo>
                  <a:lnTo>
                    <a:pt x="1794" y="2957"/>
                  </a:lnTo>
                  <a:lnTo>
                    <a:pt x="1932" y="2920"/>
                  </a:lnTo>
                  <a:lnTo>
                    <a:pt x="2069" y="2874"/>
                  </a:lnTo>
                  <a:lnTo>
                    <a:pt x="2206" y="2810"/>
                  </a:lnTo>
                  <a:lnTo>
                    <a:pt x="2325" y="2737"/>
                  </a:lnTo>
                  <a:lnTo>
                    <a:pt x="2444" y="2645"/>
                  </a:lnTo>
                  <a:lnTo>
                    <a:pt x="2545" y="2554"/>
                  </a:lnTo>
                  <a:lnTo>
                    <a:pt x="2645" y="2444"/>
                  </a:lnTo>
                  <a:lnTo>
                    <a:pt x="2728" y="2334"/>
                  </a:lnTo>
                  <a:lnTo>
                    <a:pt x="2801" y="2206"/>
                  </a:lnTo>
                  <a:lnTo>
                    <a:pt x="2865" y="2078"/>
                  </a:lnTo>
                  <a:lnTo>
                    <a:pt x="2920" y="1941"/>
                  </a:lnTo>
                  <a:lnTo>
                    <a:pt x="2957" y="1794"/>
                  </a:lnTo>
                  <a:lnTo>
                    <a:pt x="2975" y="1648"/>
                  </a:lnTo>
                  <a:lnTo>
                    <a:pt x="2984" y="1492"/>
                  </a:lnTo>
                  <a:lnTo>
                    <a:pt x="2975" y="1346"/>
                  </a:lnTo>
                  <a:lnTo>
                    <a:pt x="2957" y="1190"/>
                  </a:lnTo>
                  <a:lnTo>
                    <a:pt x="2920" y="1053"/>
                  </a:lnTo>
                  <a:lnTo>
                    <a:pt x="2865" y="916"/>
                  </a:lnTo>
                  <a:lnTo>
                    <a:pt x="2801" y="787"/>
                  </a:lnTo>
                  <a:lnTo>
                    <a:pt x="2728" y="659"/>
                  </a:lnTo>
                  <a:lnTo>
                    <a:pt x="2645" y="540"/>
                  </a:lnTo>
                  <a:lnTo>
                    <a:pt x="2545" y="440"/>
                  </a:lnTo>
                  <a:lnTo>
                    <a:pt x="2444" y="339"/>
                  </a:lnTo>
                  <a:lnTo>
                    <a:pt x="2325" y="257"/>
                  </a:lnTo>
                  <a:lnTo>
                    <a:pt x="2206" y="183"/>
                  </a:lnTo>
                  <a:lnTo>
                    <a:pt x="2069" y="119"/>
                  </a:lnTo>
                  <a:lnTo>
                    <a:pt x="1932" y="64"/>
                  </a:lnTo>
                  <a:lnTo>
                    <a:pt x="1794" y="28"/>
                  </a:lnTo>
                  <a:lnTo>
                    <a:pt x="1648" y="9"/>
                  </a:lnTo>
                  <a:lnTo>
                    <a:pt x="1492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29"/>
            <p:cNvSpPr/>
            <p:nvPr/>
          </p:nvSpPr>
          <p:spPr>
            <a:xfrm>
              <a:off x="4303982" y="3451901"/>
              <a:ext cx="71334" cy="71549"/>
            </a:xfrm>
            <a:custGeom>
              <a:rect b="b" l="l" r="r" t="t"/>
              <a:pathLst>
                <a:path extrusionOk="0" h="2994" w="2985">
                  <a:moveTo>
                    <a:pt x="1493" y="1"/>
                  </a:moveTo>
                  <a:lnTo>
                    <a:pt x="1337" y="10"/>
                  </a:lnTo>
                  <a:lnTo>
                    <a:pt x="1191" y="28"/>
                  </a:lnTo>
                  <a:lnTo>
                    <a:pt x="1053" y="74"/>
                  </a:lnTo>
                  <a:lnTo>
                    <a:pt x="916" y="120"/>
                  </a:lnTo>
                  <a:lnTo>
                    <a:pt x="779" y="184"/>
                  </a:lnTo>
                  <a:lnTo>
                    <a:pt x="660" y="257"/>
                  </a:lnTo>
                  <a:lnTo>
                    <a:pt x="541" y="339"/>
                  </a:lnTo>
                  <a:lnTo>
                    <a:pt x="440" y="440"/>
                  </a:lnTo>
                  <a:lnTo>
                    <a:pt x="339" y="550"/>
                  </a:lnTo>
                  <a:lnTo>
                    <a:pt x="257" y="660"/>
                  </a:lnTo>
                  <a:lnTo>
                    <a:pt x="184" y="788"/>
                  </a:lnTo>
                  <a:lnTo>
                    <a:pt x="120" y="916"/>
                  </a:lnTo>
                  <a:lnTo>
                    <a:pt x="65" y="1053"/>
                  </a:lnTo>
                  <a:lnTo>
                    <a:pt x="28" y="1191"/>
                  </a:lnTo>
                  <a:lnTo>
                    <a:pt x="10" y="1346"/>
                  </a:lnTo>
                  <a:lnTo>
                    <a:pt x="1" y="1493"/>
                  </a:lnTo>
                  <a:lnTo>
                    <a:pt x="10" y="1648"/>
                  </a:lnTo>
                  <a:lnTo>
                    <a:pt x="28" y="1795"/>
                  </a:lnTo>
                  <a:lnTo>
                    <a:pt x="65" y="1941"/>
                  </a:lnTo>
                  <a:lnTo>
                    <a:pt x="120" y="2078"/>
                  </a:lnTo>
                  <a:lnTo>
                    <a:pt x="184" y="2207"/>
                  </a:lnTo>
                  <a:lnTo>
                    <a:pt x="257" y="2335"/>
                  </a:lnTo>
                  <a:lnTo>
                    <a:pt x="339" y="2444"/>
                  </a:lnTo>
                  <a:lnTo>
                    <a:pt x="440" y="2554"/>
                  </a:lnTo>
                  <a:lnTo>
                    <a:pt x="541" y="2646"/>
                  </a:lnTo>
                  <a:lnTo>
                    <a:pt x="660" y="2737"/>
                  </a:lnTo>
                  <a:lnTo>
                    <a:pt x="779" y="2811"/>
                  </a:lnTo>
                  <a:lnTo>
                    <a:pt x="916" y="2875"/>
                  </a:lnTo>
                  <a:lnTo>
                    <a:pt x="1053" y="2920"/>
                  </a:lnTo>
                  <a:lnTo>
                    <a:pt x="1191" y="2957"/>
                  </a:lnTo>
                  <a:lnTo>
                    <a:pt x="1337" y="2985"/>
                  </a:lnTo>
                  <a:lnTo>
                    <a:pt x="1493" y="2994"/>
                  </a:lnTo>
                  <a:lnTo>
                    <a:pt x="1648" y="2985"/>
                  </a:lnTo>
                  <a:lnTo>
                    <a:pt x="1795" y="2957"/>
                  </a:lnTo>
                  <a:lnTo>
                    <a:pt x="1941" y="2920"/>
                  </a:lnTo>
                  <a:lnTo>
                    <a:pt x="2079" y="2875"/>
                  </a:lnTo>
                  <a:lnTo>
                    <a:pt x="2207" y="2811"/>
                  </a:lnTo>
                  <a:lnTo>
                    <a:pt x="2326" y="2737"/>
                  </a:lnTo>
                  <a:lnTo>
                    <a:pt x="2445" y="2646"/>
                  </a:lnTo>
                  <a:lnTo>
                    <a:pt x="2555" y="2554"/>
                  </a:lnTo>
                  <a:lnTo>
                    <a:pt x="2646" y="2444"/>
                  </a:lnTo>
                  <a:lnTo>
                    <a:pt x="2728" y="2335"/>
                  </a:lnTo>
                  <a:lnTo>
                    <a:pt x="2811" y="2207"/>
                  </a:lnTo>
                  <a:lnTo>
                    <a:pt x="2866" y="2078"/>
                  </a:lnTo>
                  <a:lnTo>
                    <a:pt x="2921" y="1941"/>
                  </a:lnTo>
                  <a:lnTo>
                    <a:pt x="2957" y="1795"/>
                  </a:lnTo>
                  <a:lnTo>
                    <a:pt x="2976" y="1648"/>
                  </a:lnTo>
                  <a:lnTo>
                    <a:pt x="2985" y="1493"/>
                  </a:lnTo>
                  <a:lnTo>
                    <a:pt x="2976" y="1346"/>
                  </a:lnTo>
                  <a:lnTo>
                    <a:pt x="2957" y="1191"/>
                  </a:lnTo>
                  <a:lnTo>
                    <a:pt x="2921" y="1053"/>
                  </a:lnTo>
                  <a:lnTo>
                    <a:pt x="2866" y="916"/>
                  </a:lnTo>
                  <a:lnTo>
                    <a:pt x="2811" y="788"/>
                  </a:lnTo>
                  <a:lnTo>
                    <a:pt x="2728" y="660"/>
                  </a:lnTo>
                  <a:lnTo>
                    <a:pt x="2646" y="550"/>
                  </a:lnTo>
                  <a:lnTo>
                    <a:pt x="2555" y="440"/>
                  </a:lnTo>
                  <a:lnTo>
                    <a:pt x="2445" y="339"/>
                  </a:lnTo>
                  <a:lnTo>
                    <a:pt x="2326" y="257"/>
                  </a:lnTo>
                  <a:lnTo>
                    <a:pt x="2207" y="184"/>
                  </a:lnTo>
                  <a:lnTo>
                    <a:pt x="2079" y="120"/>
                  </a:lnTo>
                  <a:lnTo>
                    <a:pt x="1941" y="74"/>
                  </a:lnTo>
                  <a:lnTo>
                    <a:pt x="1795" y="28"/>
                  </a:lnTo>
                  <a:lnTo>
                    <a:pt x="1648" y="10"/>
                  </a:lnTo>
                  <a:lnTo>
                    <a:pt x="1493" y="1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29"/>
            <p:cNvSpPr/>
            <p:nvPr/>
          </p:nvSpPr>
          <p:spPr>
            <a:xfrm>
              <a:off x="4393669" y="3539629"/>
              <a:ext cx="71549" cy="71549"/>
            </a:xfrm>
            <a:custGeom>
              <a:rect b="b" l="l" r="r" t="t"/>
              <a:pathLst>
                <a:path extrusionOk="0" h="2994" w="2994">
                  <a:moveTo>
                    <a:pt x="1493" y="0"/>
                  </a:moveTo>
                  <a:lnTo>
                    <a:pt x="1346" y="9"/>
                  </a:lnTo>
                  <a:lnTo>
                    <a:pt x="1200" y="37"/>
                  </a:lnTo>
                  <a:lnTo>
                    <a:pt x="1053" y="73"/>
                  </a:lnTo>
                  <a:lnTo>
                    <a:pt x="916" y="119"/>
                  </a:lnTo>
                  <a:lnTo>
                    <a:pt x="788" y="183"/>
                  </a:lnTo>
                  <a:lnTo>
                    <a:pt x="660" y="256"/>
                  </a:lnTo>
                  <a:lnTo>
                    <a:pt x="550" y="348"/>
                  </a:lnTo>
                  <a:lnTo>
                    <a:pt x="440" y="439"/>
                  </a:lnTo>
                  <a:lnTo>
                    <a:pt x="339" y="549"/>
                  </a:lnTo>
                  <a:lnTo>
                    <a:pt x="257" y="659"/>
                  </a:lnTo>
                  <a:lnTo>
                    <a:pt x="184" y="787"/>
                  </a:lnTo>
                  <a:lnTo>
                    <a:pt x="120" y="915"/>
                  </a:lnTo>
                  <a:lnTo>
                    <a:pt x="74" y="1053"/>
                  </a:lnTo>
                  <a:lnTo>
                    <a:pt x="37" y="1199"/>
                  </a:lnTo>
                  <a:lnTo>
                    <a:pt x="10" y="1345"/>
                  </a:lnTo>
                  <a:lnTo>
                    <a:pt x="1" y="1501"/>
                  </a:lnTo>
                  <a:lnTo>
                    <a:pt x="10" y="1648"/>
                  </a:lnTo>
                  <a:lnTo>
                    <a:pt x="37" y="1803"/>
                  </a:lnTo>
                  <a:lnTo>
                    <a:pt x="74" y="1940"/>
                  </a:lnTo>
                  <a:lnTo>
                    <a:pt x="120" y="2078"/>
                  </a:lnTo>
                  <a:lnTo>
                    <a:pt x="184" y="2206"/>
                  </a:lnTo>
                  <a:lnTo>
                    <a:pt x="257" y="2334"/>
                  </a:lnTo>
                  <a:lnTo>
                    <a:pt x="339" y="2444"/>
                  </a:lnTo>
                  <a:lnTo>
                    <a:pt x="440" y="2554"/>
                  </a:lnTo>
                  <a:lnTo>
                    <a:pt x="550" y="2654"/>
                  </a:lnTo>
                  <a:lnTo>
                    <a:pt x="660" y="2737"/>
                  </a:lnTo>
                  <a:lnTo>
                    <a:pt x="788" y="2810"/>
                  </a:lnTo>
                  <a:lnTo>
                    <a:pt x="916" y="2874"/>
                  </a:lnTo>
                  <a:lnTo>
                    <a:pt x="1053" y="2929"/>
                  </a:lnTo>
                  <a:lnTo>
                    <a:pt x="1200" y="2966"/>
                  </a:lnTo>
                  <a:lnTo>
                    <a:pt x="1346" y="2984"/>
                  </a:lnTo>
                  <a:lnTo>
                    <a:pt x="1493" y="2993"/>
                  </a:lnTo>
                  <a:lnTo>
                    <a:pt x="1648" y="2984"/>
                  </a:lnTo>
                  <a:lnTo>
                    <a:pt x="1795" y="2966"/>
                  </a:lnTo>
                  <a:lnTo>
                    <a:pt x="1941" y="2929"/>
                  </a:lnTo>
                  <a:lnTo>
                    <a:pt x="2078" y="2874"/>
                  </a:lnTo>
                  <a:lnTo>
                    <a:pt x="2206" y="2810"/>
                  </a:lnTo>
                  <a:lnTo>
                    <a:pt x="2335" y="2737"/>
                  </a:lnTo>
                  <a:lnTo>
                    <a:pt x="2444" y="2654"/>
                  </a:lnTo>
                  <a:lnTo>
                    <a:pt x="2554" y="2554"/>
                  </a:lnTo>
                  <a:lnTo>
                    <a:pt x="2646" y="2444"/>
                  </a:lnTo>
                  <a:lnTo>
                    <a:pt x="2737" y="2334"/>
                  </a:lnTo>
                  <a:lnTo>
                    <a:pt x="2811" y="2206"/>
                  </a:lnTo>
                  <a:lnTo>
                    <a:pt x="2875" y="2078"/>
                  </a:lnTo>
                  <a:lnTo>
                    <a:pt x="2920" y="1940"/>
                  </a:lnTo>
                  <a:lnTo>
                    <a:pt x="2957" y="1803"/>
                  </a:lnTo>
                  <a:lnTo>
                    <a:pt x="2984" y="1648"/>
                  </a:lnTo>
                  <a:lnTo>
                    <a:pt x="2994" y="1501"/>
                  </a:lnTo>
                  <a:lnTo>
                    <a:pt x="2984" y="1345"/>
                  </a:lnTo>
                  <a:lnTo>
                    <a:pt x="2957" y="1199"/>
                  </a:lnTo>
                  <a:lnTo>
                    <a:pt x="2920" y="1053"/>
                  </a:lnTo>
                  <a:lnTo>
                    <a:pt x="2875" y="915"/>
                  </a:lnTo>
                  <a:lnTo>
                    <a:pt x="2811" y="787"/>
                  </a:lnTo>
                  <a:lnTo>
                    <a:pt x="2737" y="659"/>
                  </a:lnTo>
                  <a:lnTo>
                    <a:pt x="2646" y="549"/>
                  </a:lnTo>
                  <a:lnTo>
                    <a:pt x="2554" y="439"/>
                  </a:lnTo>
                  <a:lnTo>
                    <a:pt x="2444" y="348"/>
                  </a:lnTo>
                  <a:lnTo>
                    <a:pt x="2335" y="256"/>
                  </a:lnTo>
                  <a:lnTo>
                    <a:pt x="2206" y="183"/>
                  </a:lnTo>
                  <a:lnTo>
                    <a:pt x="2078" y="119"/>
                  </a:lnTo>
                  <a:lnTo>
                    <a:pt x="1941" y="73"/>
                  </a:lnTo>
                  <a:lnTo>
                    <a:pt x="1795" y="37"/>
                  </a:lnTo>
                  <a:lnTo>
                    <a:pt x="1648" y="9"/>
                  </a:lnTo>
                  <a:lnTo>
                    <a:pt x="1493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29"/>
            <p:cNvSpPr/>
            <p:nvPr/>
          </p:nvSpPr>
          <p:spPr>
            <a:xfrm>
              <a:off x="4489474" y="3633451"/>
              <a:ext cx="71334" cy="71334"/>
            </a:xfrm>
            <a:custGeom>
              <a:rect b="b" l="l" r="r" t="t"/>
              <a:pathLst>
                <a:path extrusionOk="0" h="2985" w="2985">
                  <a:moveTo>
                    <a:pt x="1493" y="1"/>
                  </a:moveTo>
                  <a:lnTo>
                    <a:pt x="1337" y="10"/>
                  </a:lnTo>
                  <a:lnTo>
                    <a:pt x="1191" y="28"/>
                  </a:lnTo>
                  <a:lnTo>
                    <a:pt x="1044" y="65"/>
                  </a:lnTo>
                  <a:lnTo>
                    <a:pt x="907" y="120"/>
                  </a:lnTo>
                  <a:lnTo>
                    <a:pt x="779" y="184"/>
                  </a:lnTo>
                  <a:lnTo>
                    <a:pt x="660" y="257"/>
                  </a:lnTo>
                  <a:lnTo>
                    <a:pt x="541" y="339"/>
                  </a:lnTo>
                  <a:lnTo>
                    <a:pt x="440" y="440"/>
                  </a:lnTo>
                  <a:lnTo>
                    <a:pt x="339" y="541"/>
                  </a:lnTo>
                  <a:lnTo>
                    <a:pt x="257" y="660"/>
                  </a:lnTo>
                  <a:lnTo>
                    <a:pt x="175" y="779"/>
                  </a:lnTo>
                  <a:lnTo>
                    <a:pt x="120" y="916"/>
                  </a:lnTo>
                  <a:lnTo>
                    <a:pt x="65" y="1053"/>
                  </a:lnTo>
                  <a:lnTo>
                    <a:pt x="28" y="1191"/>
                  </a:lnTo>
                  <a:lnTo>
                    <a:pt x="10" y="1337"/>
                  </a:lnTo>
                  <a:lnTo>
                    <a:pt x="1" y="1493"/>
                  </a:lnTo>
                  <a:lnTo>
                    <a:pt x="10" y="1648"/>
                  </a:lnTo>
                  <a:lnTo>
                    <a:pt x="28" y="1795"/>
                  </a:lnTo>
                  <a:lnTo>
                    <a:pt x="65" y="1941"/>
                  </a:lnTo>
                  <a:lnTo>
                    <a:pt x="120" y="2078"/>
                  </a:lnTo>
                  <a:lnTo>
                    <a:pt x="175" y="2207"/>
                  </a:lnTo>
                  <a:lnTo>
                    <a:pt x="257" y="2326"/>
                  </a:lnTo>
                  <a:lnTo>
                    <a:pt x="339" y="2444"/>
                  </a:lnTo>
                  <a:lnTo>
                    <a:pt x="440" y="2554"/>
                  </a:lnTo>
                  <a:lnTo>
                    <a:pt x="541" y="2646"/>
                  </a:lnTo>
                  <a:lnTo>
                    <a:pt x="660" y="2728"/>
                  </a:lnTo>
                  <a:lnTo>
                    <a:pt x="779" y="2811"/>
                  </a:lnTo>
                  <a:lnTo>
                    <a:pt x="907" y="2875"/>
                  </a:lnTo>
                  <a:lnTo>
                    <a:pt x="1044" y="2920"/>
                  </a:lnTo>
                  <a:lnTo>
                    <a:pt x="1191" y="2957"/>
                  </a:lnTo>
                  <a:lnTo>
                    <a:pt x="1337" y="2985"/>
                  </a:lnTo>
                  <a:lnTo>
                    <a:pt x="1648" y="2985"/>
                  </a:lnTo>
                  <a:lnTo>
                    <a:pt x="1795" y="2957"/>
                  </a:lnTo>
                  <a:lnTo>
                    <a:pt x="1932" y="2920"/>
                  </a:lnTo>
                  <a:lnTo>
                    <a:pt x="2069" y="2875"/>
                  </a:lnTo>
                  <a:lnTo>
                    <a:pt x="2206" y="2811"/>
                  </a:lnTo>
                  <a:lnTo>
                    <a:pt x="2325" y="2728"/>
                  </a:lnTo>
                  <a:lnTo>
                    <a:pt x="2444" y="2646"/>
                  </a:lnTo>
                  <a:lnTo>
                    <a:pt x="2545" y="2554"/>
                  </a:lnTo>
                  <a:lnTo>
                    <a:pt x="2646" y="2444"/>
                  </a:lnTo>
                  <a:lnTo>
                    <a:pt x="2728" y="2326"/>
                  </a:lnTo>
                  <a:lnTo>
                    <a:pt x="2801" y="2207"/>
                  </a:lnTo>
                  <a:lnTo>
                    <a:pt x="2866" y="2078"/>
                  </a:lnTo>
                  <a:lnTo>
                    <a:pt x="2920" y="1941"/>
                  </a:lnTo>
                  <a:lnTo>
                    <a:pt x="2957" y="1795"/>
                  </a:lnTo>
                  <a:lnTo>
                    <a:pt x="2975" y="1648"/>
                  </a:lnTo>
                  <a:lnTo>
                    <a:pt x="2985" y="1493"/>
                  </a:lnTo>
                  <a:lnTo>
                    <a:pt x="2975" y="1337"/>
                  </a:lnTo>
                  <a:lnTo>
                    <a:pt x="2957" y="1191"/>
                  </a:lnTo>
                  <a:lnTo>
                    <a:pt x="2920" y="1053"/>
                  </a:lnTo>
                  <a:lnTo>
                    <a:pt x="2866" y="916"/>
                  </a:lnTo>
                  <a:lnTo>
                    <a:pt x="2801" y="779"/>
                  </a:lnTo>
                  <a:lnTo>
                    <a:pt x="2728" y="660"/>
                  </a:lnTo>
                  <a:lnTo>
                    <a:pt x="2646" y="541"/>
                  </a:lnTo>
                  <a:lnTo>
                    <a:pt x="2545" y="440"/>
                  </a:lnTo>
                  <a:lnTo>
                    <a:pt x="2444" y="339"/>
                  </a:lnTo>
                  <a:lnTo>
                    <a:pt x="2325" y="257"/>
                  </a:lnTo>
                  <a:lnTo>
                    <a:pt x="2206" y="184"/>
                  </a:lnTo>
                  <a:lnTo>
                    <a:pt x="2069" y="120"/>
                  </a:lnTo>
                  <a:lnTo>
                    <a:pt x="1932" y="65"/>
                  </a:lnTo>
                  <a:lnTo>
                    <a:pt x="1795" y="28"/>
                  </a:lnTo>
                  <a:lnTo>
                    <a:pt x="1648" y="10"/>
                  </a:lnTo>
                  <a:lnTo>
                    <a:pt x="1493" y="1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29"/>
            <p:cNvSpPr/>
            <p:nvPr/>
          </p:nvSpPr>
          <p:spPr>
            <a:xfrm>
              <a:off x="4270525" y="3774326"/>
              <a:ext cx="326583" cy="335115"/>
            </a:xfrm>
            <a:custGeom>
              <a:rect b="b" l="l" r="r" t="t"/>
              <a:pathLst>
                <a:path extrusionOk="0" h="14023" w="13666">
                  <a:moveTo>
                    <a:pt x="0" y="0"/>
                  </a:moveTo>
                  <a:lnTo>
                    <a:pt x="0" y="14023"/>
                  </a:lnTo>
                  <a:lnTo>
                    <a:pt x="13666" y="14023"/>
                  </a:lnTo>
                  <a:lnTo>
                    <a:pt x="13666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29"/>
            <p:cNvSpPr/>
            <p:nvPr/>
          </p:nvSpPr>
          <p:spPr>
            <a:xfrm>
              <a:off x="4391255" y="3906217"/>
              <a:ext cx="71334" cy="71334"/>
            </a:xfrm>
            <a:custGeom>
              <a:rect b="b" l="l" r="r" t="t"/>
              <a:pathLst>
                <a:path extrusionOk="0" h="2985" w="2985">
                  <a:moveTo>
                    <a:pt x="1493" y="0"/>
                  </a:moveTo>
                  <a:lnTo>
                    <a:pt x="1337" y="10"/>
                  </a:lnTo>
                  <a:lnTo>
                    <a:pt x="1191" y="28"/>
                  </a:lnTo>
                  <a:lnTo>
                    <a:pt x="1053" y="65"/>
                  </a:lnTo>
                  <a:lnTo>
                    <a:pt x="916" y="119"/>
                  </a:lnTo>
                  <a:lnTo>
                    <a:pt x="779" y="174"/>
                  </a:lnTo>
                  <a:lnTo>
                    <a:pt x="660" y="257"/>
                  </a:lnTo>
                  <a:lnTo>
                    <a:pt x="541" y="339"/>
                  </a:lnTo>
                  <a:lnTo>
                    <a:pt x="440" y="440"/>
                  </a:lnTo>
                  <a:lnTo>
                    <a:pt x="340" y="540"/>
                  </a:lnTo>
                  <a:lnTo>
                    <a:pt x="257" y="659"/>
                  </a:lnTo>
                  <a:lnTo>
                    <a:pt x="184" y="778"/>
                  </a:lnTo>
                  <a:lnTo>
                    <a:pt x="120" y="907"/>
                  </a:lnTo>
                  <a:lnTo>
                    <a:pt x="65" y="1044"/>
                  </a:lnTo>
                  <a:lnTo>
                    <a:pt x="28" y="1190"/>
                  </a:lnTo>
                  <a:lnTo>
                    <a:pt x="10" y="1337"/>
                  </a:lnTo>
                  <a:lnTo>
                    <a:pt x="1" y="1492"/>
                  </a:lnTo>
                  <a:lnTo>
                    <a:pt x="10" y="1648"/>
                  </a:lnTo>
                  <a:lnTo>
                    <a:pt x="28" y="1794"/>
                  </a:lnTo>
                  <a:lnTo>
                    <a:pt x="65" y="1941"/>
                  </a:lnTo>
                  <a:lnTo>
                    <a:pt x="120" y="2078"/>
                  </a:lnTo>
                  <a:lnTo>
                    <a:pt x="184" y="2206"/>
                  </a:lnTo>
                  <a:lnTo>
                    <a:pt x="257" y="2325"/>
                  </a:lnTo>
                  <a:lnTo>
                    <a:pt x="340" y="2444"/>
                  </a:lnTo>
                  <a:lnTo>
                    <a:pt x="440" y="2545"/>
                  </a:lnTo>
                  <a:lnTo>
                    <a:pt x="541" y="2646"/>
                  </a:lnTo>
                  <a:lnTo>
                    <a:pt x="660" y="2728"/>
                  </a:lnTo>
                  <a:lnTo>
                    <a:pt x="779" y="2810"/>
                  </a:lnTo>
                  <a:lnTo>
                    <a:pt x="916" y="2865"/>
                  </a:lnTo>
                  <a:lnTo>
                    <a:pt x="1053" y="2920"/>
                  </a:lnTo>
                  <a:lnTo>
                    <a:pt x="1191" y="2957"/>
                  </a:lnTo>
                  <a:lnTo>
                    <a:pt x="1337" y="2975"/>
                  </a:lnTo>
                  <a:lnTo>
                    <a:pt x="1493" y="2984"/>
                  </a:lnTo>
                  <a:lnTo>
                    <a:pt x="1648" y="2975"/>
                  </a:lnTo>
                  <a:lnTo>
                    <a:pt x="1795" y="2957"/>
                  </a:lnTo>
                  <a:lnTo>
                    <a:pt x="1941" y="2920"/>
                  </a:lnTo>
                  <a:lnTo>
                    <a:pt x="2079" y="2865"/>
                  </a:lnTo>
                  <a:lnTo>
                    <a:pt x="2207" y="2810"/>
                  </a:lnTo>
                  <a:lnTo>
                    <a:pt x="2326" y="2728"/>
                  </a:lnTo>
                  <a:lnTo>
                    <a:pt x="2445" y="2646"/>
                  </a:lnTo>
                  <a:lnTo>
                    <a:pt x="2555" y="2545"/>
                  </a:lnTo>
                  <a:lnTo>
                    <a:pt x="2646" y="2444"/>
                  </a:lnTo>
                  <a:lnTo>
                    <a:pt x="2728" y="2325"/>
                  </a:lnTo>
                  <a:lnTo>
                    <a:pt x="2811" y="2206"/>
                  </a:lnTo>
                  <a:lnTo>
                    <a:pt x="2866" y="2078"/>
                  </a:lnTo>
                  <a:lnTo>
                    <a:pt x="2921" y="1941"/>
                  </a:lnTo>
                  <a:lnTo>
                    <a:pt x="2957" y="1794"/>
                  </a:lnTo>
                  <a:lnTo>
                    <a:pt x="2976" y="1648"/>
                  </a:lnTo>
                  <a:lnTo>
                    <a:pt x="2985" y="1492"/>
                  </a:lnTo>
                  <a:lnTo>
                    <a:pt x="2976" y="1337"/>
                  </a:lnTo>
                  <a:lnTo>
                    <a:pt x="2957" y="1190"/>
                  </a:lnTo>
                  <a:lnTo>
                    <a:pt x="2921" y="1044"/>
                  </a:lnTo>
                  <a:lnTo>
                    <a:pt x="2866" y="907"/>
                  </a:lnTo>
                  <a:lnTo>
                    <a:pt x="2811" y="778"/>
                  </a:lnTo>
                  <a:lnTo>
                    <a:pt x="2728" y="659"/>
                  </a:lnTo>
                  <a:lnTo>
                    <a:pt x="2646" y="540"/>
                  </a:lnTo>
                  <a:lnTo>
                    <a:pt x="2555" y="440"/>
                  </a:lnTo>
                  <a:lnTo>
                    <a:pt x="2445" y="339"/>
                  </a:lnTo>
                  <a:lnTo>
                    <a:pt x="2326" y="257"/>
                  </a:lnTo>
                  <a:lnTo>
                    <a:pt x="2207" y="174"/>
                  </a:lnTo>
                  <a:lnTo>
                    <a:pt x="2079" y="119"/>
                  </a:lnTo>
                  <a:lnTo>
                    <a:pt x="1941" y="65"/>
                  </a:lnTo>
                  <a:lnTo>
                    <a:pt x="1795" y="28"/>
                  </a:lnTo>
                  <a:lnTo>
                    <a:pt x="1648" y="10"/>
                  </a:lnTo>
                  <a:lnTo>
                    <a:pt x="1493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29"/>
            <p:cNvSpPr/>
            <p:nvPr/>
          </p:nvSpPr>
          <p:spPr>
            <a:xfrm>
              <a:off x="4302022" y="3799036"/>
              <a:ext cx="71334" cy="71549"/>
            </a:xfrm>
            <a:custGeom>
              <a:rect b="b" l="l" r="r" t="t"/>
              <a:pathLst>
                <a:path extrusionOk="0" h="2994" w="2985">
                  <a:moveTo>
                    <a:pt x="1492" y="0"/>
                  </a:moveTo>
                  <a:lnTo>
                    <a:pt x="1337" y="10"/>
                  </a:lnTo>
                  <a:lnTo>
                    <a:pt x="1190" y="28"/>
                  </a:lnTo>
                  <a:lnTo>
                    <a:pt x="1044" y="65"/>
                  </a:lnTo>
                  <a:lnTo>
                    <a:pt x="907" y="119"/>
                  </a:lnTo>
                  <a:lnTo>
                    <a:pt x="778" y="184"/>
                  </a:lnTo>
                  <a:lnTo>
                    <a:pt x="659" y="257"/>
                  </a:lnTo>
                  <a:lnTo>
                    <a:pt x="540" y="339"/>
                  </a:lnTo>
                  <a:lnTo>
                    <a:pt x="440" y="440"/>
                  </a:lnTo>
                  <a:lnTo>
                    <a:pt x="339" y="540"/>
                  </a:lnTo>
                  <a:lnTo>
                    <a:pt x="257" y="659"/>
                  </a:lnTo>
                  <a:lnTo>
                    <a:pt x="174" y="788"/>
                  </a:lnTo>
                  <a:lnTo>
                    <a:pt x="119" y="916"/>
                  </a:lnTo>
                  <a:lnTo>
                    <a:pt x="64" y="1053"/>
                  </a:lnTo>
                  <a:lnTo>
                    <a:pt x="28" y="1190"/>
                  </a:lnTo>
                  <a:lnTo>
                    <a:pt x="10" y="1346"/>
                  </a:lnTo>
                  <a:lnTo>
                    <a:pt x="0" y="1492"/>
                  </a:lnTo>
                  <a:lnTo>
                    <a:pt x="10" y="1648"/>
                  </a:lnTo>
                  <a:lnTo>
                    <a:pt x="28" y="1794"/>
                  </a:lnTo>
                  <a:lnTo>
                    <a:pt x="64" y="1941"/>
                  </a:lnTo>
                  <a:lnTo>
                    <a:pt x="119" y="2078"/>
                  </a:lnTo>
                  <a:lnTo>
                    <a:pt x="174" y="2206"/>
                  </a:lnTo>
                  <a:lnTo>
                    <a:pt x="257" y="2334"/>
                  </a:lnTo>
                  <a:lnTo>
                    <a:pt x="339" y="2444"/>
                  </a:lnTo>
                  <a:lnTo>
                    <a:pt x="440" y="2554"/>
                  </a:lnTo>
                  <a:lnTo>
                    <a:pt x="540" y="2646"/>
                  </a:lnTo>
                  <a:lnTo>
                    <a:pt x="659" y="2737"/>
                  </a:lnTo>
                  <a:lnTo>
                    <a:pt x="778" y="2810"/>
                  </a:lnTo>
                  <a:lnTo>
                    <a:pt x="907" y="2875"/>
                  </a:lnTo>
                  <a:lnTo>
                    <a:pt x="1044" y="2920"/>
                  </a:lnTo>
                  <a:lnTo>
                    <a:pt x="1190" y="2957"/>
                  </a:lnTo>
                  <a:lnTo>
                    <a:pt x="1337" y="2984"/>
                  </a:lnTo>
                  <a:lnTo>
                    <a:pt x="1492" y="2993"/>
                  </a:lnTo>
                  <a:lnTo>
                    <a:pt x="1648" y="2984"/>
                  </a:lnTo>
                  <a:lnTo>
                    <a:pt x="1794" y="2957"/>
                  </a:lnTo>
                  <a:lnTo>
                    <a:pt x="1941" y="2920"/>
                  </a:lnTo>
                  <a:lnTo>
                    <a:pt x="2078" y="2875"/>
                  </a:lnTo>
                  <a:lnTo>
                    <a:pt x="2206" y="2810"/>
                  </a:lnTo>
                  <a:lnTo>
                    <a:pt x="2325" y="2737"/>
                  </a:lnTo>
                  <a:lnTo>
                    <a:pt x="2444" y="2646"/>
                  </a:lnTo>
                  <a:lnTo>
                    <a:pt x="2545" y="2554"/>
                  </a:lnTo>
                  <a:lnTo>
                    <a:pt x="2646" y="2444"/>
                  </a:lnTo>
                  <a:lnTo>
                    <a:pt x="2728" y="2334"/>
                  </a:lnTo>
                  <a:lnTo>
                    <a:pt x="2810" y="2206"/>
                  </a:lnTo>
                  <a:lnTo>
                    <a:pt x="2865" y="2078"/>
                  </a:lnTo>
                  <a:lnTo>
                    <a:pt x="2920" y="1941"/>
                  </a:lnTo>
                  <a:lnTo>
                    <a:pt x="2957" y="1794"/>
                  </a:lnTo>
                  <a:lnTo>
                    <a:pt x="2975" y="1648"/>
                  </a:lnTo>
                  <a:lnTo>
                    <a:pt x="2984" y="1492"/>
                  </a:lnTo>
                  <a:lnTo>
                    <a:pt x="2975" y="1346"/>
                  </a:lnTo>
                  <a:lnTo>
                    <a:pt x="2957" y="1190"/>
                  </a:lnTo>
                  <a:lnTo>
                    <a:pt x="2920" y="1053"/>
                  </a:lnTo>
                  <a:lnTo>
                    <a:pt x="2865" y="916"/>
                  </a:lnTo>
                  <a:lnTo>
                    <a:pt x="2810" y="788"/>
                  </a:lnTo>
                  <a:lnTo>
                    <a:pt x="2728" y="659"/>
                  </a:lnTo>
                  <a:lnTo>
                    <a:pt x="2646" y="540"/>
                  </a:lnTo>
                  <a:lnTo>
                    <a:pt x="2545" y="440"/>
                  </a:lnTo>
                  <a:lnTo>
                    <a:pt x="2444" y="339"/>
                  </a:lnTo>
                  <a:lnTo>
                    <a:pt x="2325" y="257"/>
                  </a:lnTo>
                  <a:lnTo>
                    <a:pt x="2206" y="184"/>
                  </a:lnTo>
                  <a:lnTo>
                    <a:pt x="2078" y="119"/>
                  </a:lnTo>
                  <a:lnTo>
                    <a:pt x="1941" y="65"/>
                  </a:lnTo>
                  <a:lnTo>
                    <a:pt x="1794" y="28"/>
                  </a:lnTo>
                  <a:lnTo>
                    <a:pt x="1648" y="10"/>
                  </a:lnTo>
                  <a:lnTo>
                    <a:pt x="1492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29"/>
            <p:cNvSpPr/>
            <p:nvPr/>
          </p:nvSpPr>
          <p:spPr>
            <a:xfrm>
              <a:off x="4302022" y="4007279"/>
              <a:ext cx="71334" cy="71549"/>
            </a:xfrm>
            <a:custGeom>
              <a:rect b="b" l="l" r="r" t="t"/>
              <a:pathLst>
                <a:path extrusionOk="0" h="2994" w="2985">
                  <a:moveTo>
                    <a:pt x="1492" y="0"/>
                  </a:moveTo>
                  <a:lnTo>
                    <a:pt x="1337" y="9"/>
                  </a:lnTo>
                  <a:lnTo>
                    <a:pt x="1190" y="37"/>
                  </a:lnTo>
                  <a:lnTo>
                    <a:pt x="1044" y="73"/>
                  </a:lnTo>
                  <a:lnTo>
                    <a:pt x="907" y="119"/>
                  </a:lnTo>
                  <a:lnTo>
                    <a:pt x="778" y="183"/>
                  </a:lnTo>
                  <a:lnTo>
                    <a:pt x="659" y="256"/>
                  </a:lnTo>
                  <a:lnTo>
                    <a:pt x="540" y="348"/>
                  </a:lnTo>
                  <a:lnTo>
                    <a:pt x="440" y="439"/>
                  </a:lnTo>
                  <a:lnTo>
                    <a:pt x="339" y="549"/>
                  </a:lnTo>
                  <a:lnTo>
                    <a:pt x="257" y="659"/>
                  </a:lnTo>
                  <a:lnTo>
                    <a:pt x="174" y="787"/>
                  </a:lnTo>
                  <a:lnTo>
                    <a:pt x="119" y="915"/>
                  </a:lnTo>
                  <a:lnTo>
                    <a:pt x="64" y="1053"/>
                  </a:lnTo>
                  <a:lnTo>
                    <a:pt x="28" y="1199"/>
                  </a:lnTo>
                  <a:lnTo>
                    <a:pt x="10" y="1346"/>
                  </a:lnTo>
                  <a:lnTo>
                    <a:pt x="0" y="1492"/>
                  </a:lnTo>
                  <a:lnTo>
                    <a:pt x="10" y="1648"/>
                  </a:lnTo>
                  <a:lnTo>
                    <a:pt x="28" y="1794"/>
                  </a:lnTo>
                  <a:lnTo>
                    <a:pt x="64" y="1941"/>
                  </a:lnTo>
                  <a:lnTo>
                    <a:pt x="119" y="2078"/>
                  </a:lnTo>
                  <a:lnTo>
                    <a:pt x="174" y="2206"/>
                  </a:lnTo>
                  <a:lnTo>
                    <a:pt x="257" y="2334"/>
                  </a:lnTo>
                  <a:lnTo>
                    <a:pt x="339" y="2444"/>
                  </a:lnTo>
                  <a:lnTo>
                    <a:pt x="440" y="2554"/>
                  </a:lnTo>
                  <a:lnTo>
                    <a:pt x="540" y="2645"/>
                  </a:lnTo>
                  <a:lnTo>
                    <a:pt x="659" y="2737"/>
                  </a:lnTo>
                  <a:lnTo>
                    <a:pt x="778" y="2810"/>
                  </a:lnTo>
                  <a:lnTo>
                    <a:pt x="907" y="2874"/>
                  </a:lnTo>
                  <a:lnTo>
                    <a:pt x="1044" y="2920"/>
                  </a:lnTo>
                  <a:lnTo>
                    <a:pt x="1190" y="2957"/>
                  </a:lnTo>
                  <a:lnTo>
                    <a:pt x="1337" y="2984"/>
                  </a:lnTo>
                  <a:lnTo>
                    <a:pt x="1492" y="2993"/>
                  </a:lnTo>
                  <a:lnTo>
                    <a:pt x="1648" y="2984"/>
                  </a:lnTo>
                  <a:lnTo>
                    <a:pt x="1794" y="2957"/>
                  </a:lnTo>
                  <a:lnTo>
                    <a:pt x="1941" y="2920"/>
                  </a:lnTo>
                  <a:lnTo>
                    <a:pt x="2078" y="2874"/>
                  </a:lnTo>
                  <a:lnTo>
                    <a:pt x="2206" y="2810"/>
                  </a:lnTo>
                  <a:lnTo>
                    <a:pt x="2325" y="2737"/>
                  </a:lnTo>
                  <a:lnTo>
                    <a:pt x="2444" y="2645"/>
                  </a:lnTo>
                  <a:lnTo>
                    <a:pt x="2545" y="2554"/>
                  </a:lnTo>
                  <a:lnTo>
                    <a:pt x="2646" y="2444"/>
                  </a:lnTo>
                  <a:lnTo>
                    <a:pt x="2728" y="2334"/>
                  </a:lnTo>
                  <a:lnTo>
                    <a:pt x="2810" y="2206"/>
                  </a:lnTo>
                  <a:lnTo>
                    <a:pt x="2865" y="2078"/>
                  </a:lnTo>
                  <a:lnTo>
                    <a:pt x="2920" y="1941"/>
                  </a:lnTo>
                  <a:lnTo>
                    <a:pt x="2957" y="1794"/>
                  </a:lnTo>
                  <a:lnTo>
                    <a:pt x="2975" y="1648"/>
                  </a:lnTo>
                  <a:lnTo>
                    <a:pt x="2984" y="1492"/>
                  </a:lnTo>
                  <a:lnTo>
                    <a:pt x="2975" y="1346"/>
                  </a:lnTo>
                  <a:lnTo>
                    <a:pt x="2957" y="1199"/>
                  </a:lnTo>
                  <a:lnTo>
                    <a:pt x="2920" y="1053"/>
                  </a:lnTo>
                  <a:lnTo>
                    <a:pt x="2865" y="915"/>
                  </a:lnTo>
                  <a:lnTo>
                    <a:pt x="2810" y="787"/>
                  </a:lnTo>
                  <a:lnTo>
                    <a:pt x="2728" y="659"/>
                  </a:lnTo>
                  <a:lnTo>
                    <a:pt x="2646" y="549"/>
                  </a:lnTo>
                  <a:lnTo>
                    <a:pt x="2545" y="439"/>
                  </a:lnTo>
                  <a:lnTo>
                    <a:pt x="2444" y="348"/>
                  </a:lnTo>
                  <a:lnTo>
                    <a:pt x="2325" y="256"/>
                  </a:lnTo>
                  <a:lnTo>
                    <a:pt x="2206" y="183"/>
                  </a:lnTo>
                  <a:lnTo>
                    <a:pt x="2078" y="119"/>
                  </a:lnTo>
                  <a:lnTo>
                    <a:pt x="1941" y="73"/>
                  </a:lnTo>
                  <a:lnTo>
                    <a:pt x="1794" y="37"/>
                  </a:lnTo>
                  <a:lnTo>
                    <a:pt x="1648" y="9"/>
                  </a:lnTo>
                  <a:lnTo>
                    <a:pt x="1492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29"/>
            <p:cNvSpPr/>
            <p:nvPr/>
          </p:nvSpPr>
          <p:spPr>
            <a:xfrm>
              <a:off x="4498436" y="3799036"/>
              <a:ext cx="71334" cy="71549"/>
            </a:xfrm>
            <a:custGeom>
              <a:rect b="b" l="l" r="r" t="t"/>
              <a:pathLst>
                <a:path extrusionOk="0" h="2994" w="2985">
                  <a:moveTo>
                    <a:pt x="1493" y="0"/>
                  </a:moveTo>
                  <a:lnTo>
                    <a:pt x="1337" y="10"/>
                  </a:lnTo>
                  <a:lnTo>
                    <a:pt x="1191" y="28"/>
                  </a:lnTo>
                  <a:lnTo>
                    <a:pt x="1044" y="65"/>
                  </a:lnTo>
                  <a:lnTo>
                    <a:pt x="907" y="119"/>
                  </a:lnTo>
                  <a:lnTo>
                    <a:pt x="779" y="184"/>
                  </a:lnTo>
                  <a:lnTo>
                    <a:pt x="660" y="257"/>
                  </a:lnTo>
                  <a:lnTo>
                    <a:pt x="541" y="339"/>
                  </a:lnTo>
                  <a:lnTo>
                    <a:pt x="431" y="440"/>
                  </a:lnTo>
                  <a:lnTo>
                    <a:pt x="340" y="540"/>
                  </a:lnTo>
                  <a:lnTo>
                    <a:pt x="248" y="659"/>
                  </a:lnTo>
                  <a:lnTo>
                    <a:pt x="175" y="788"/>
                  </a:lnTo>
                  <a:lnTo>
                    <a:pt x="111" y="916"/>
                  </a:lnTo>
                  <a:lnTo>
                    <a:pt x="65" y="1053"/>
                  </a:lnTo>
                  <a:lnTo>
                    <a:pt x="28" y="1190"/>
                  </a:lnTo>
                  <a:lnTo>
                    <a:pt x="1" y="1346"/>
                  </a:lnTo>
                  <a:lnTo>
                    <a:pt x="1" y="1492"/>
                  </a:lnTo>
                  <a:lnTo>
                    <a:pt x="1" y="1648"/>
                  </a:lnTo>
                  <a:lnTo>
                    <a:pt x="28" y="1794"/>
                  </a:lnTo>
                  <a:lnTo>
                    <a:pt x="65" y="1941"/>
                  </a:lnTo>
                  <a:lnTo>
                    <a:pt x="111" y="2078"/>
                  </a:lnTo>
                  <a:lnTo>
                    <a:pt x="175" y="2206"/>
                  </a:lnTo>
                  <a:lnTo>
                    <a:pt x="248" y="2334"/>
                  </a:lnTo>
                  <a:lnTo>
                    <a:pt x="340" y="2444"/>
                  </a:lnTo>
                  <a:lnTo>
                    <a:pt x="431" y="2554"/>
                  </a:lnTo>
                  <a:lnTo>
                    <a:pt x="541" y="2646"/>
                  </a:lnTo>
                  <a:lnTo>
                    <a:pt x="660" y="2737"/>
                  </a:lnTo>
                  <a:lnTo>
                    <a:pt x="779" y="2810"/>
                  </a:lnTo>
                  <a:lnTo>
                    <a:pt x="907" y="2875"/>
                  </a:lnTo>
                  <a:lnTo>
                    <a:pt x="1044" y="2920"/>
                  </a:lnTo>
                  <a:lnTo>
                    <a:pt x="1191" y="2957"/>
                  </a:lnTo>
                  <a:lnTo>
                    <a:pt x="1337" y="2984"/>
                  </a:lnTo>
                  <a:lnTo>
                    <a:pt x="1493" y="2993"/>
                  </a:lnTo>
                  <a:lnTo>
                    <a:pt x="1639" y="2984"/>
                  </a:lnTo>
                  <a:lnTo>
                    <a:pt x="1795" y="2957"/>
                  </a:lnTo>
                  <a:lnTo>
                    <a:pt x="1932" y="2920"/>
                  </a:lnTo>
                  <a:lnTo>
                    <a:pt x="2069" y="2875"/>
                  </a:lnTo>
                  <a:lnTo>
                    <a:pt x="2207" y="2810"/>
                  </a:lnTo>
                  <a:lnTo>
                    <a:pt x="2326" y="2737"/>
                  </a:lnTo>
                  <a:lnTo>
                    <a:pt x="2445" y="2646"/>
                  </a:lnTo>
                  <a:lnTo>
                    <a:pt x="2545" y="2554"/>
                  </a:lnTo>
                  <a:lnTo>
                    <a:pt x="2646" y="2444"/>
                  </a:lnTo>
                  <a:lnTo>
                    <a:pt x="2728" y="2334"/>
                  </a:lnTo>
                  <a:lnTo>
                    <a:pt x="2802" y="2206"/>
                  </a:lnTo>
                  <a:lnTo>
                    <a:pt x="2866" y="2078"/>
                  </a:lnTo>
                  <a:lnTo>
                    <a:pt x="2921" y="1941"/>
                  </a:lnTo>
                  <a:lnTo>
                    <a:pt x="2957" y="1794"/>
                  </a:lnTo>
                  <a:lnTo>
                    <a:pt x="2976" y="1648"/>
                  </a:lnTo>
                  <a:lnTo>
                    <a:pt x="2985" y="1492"/>
                  </a:lnTo>
                  <a:lnTo>
                    <a:pt x="2976" y="1346"/>
                  </a:lnTo>
                  <a:lnTo>
                    <a:pt x="2957" y="1190"/>
                  </a:lnTo>
                  <a:lnTo>
                    <a:pt x="2921" y="1053"/>
                  </a:lnTo>
                  <a:lnTo>
                    <a:pt x="2866" y="916"/>
                  </a:lnTo>
                  <a:lnTo>
                    <a:pt x="2802" y="788"/>
                  </a:lnTo>
                  <a:lnTo>
                    <a:pt x="2728" y="659"/>
                  </a:lnTo>
                  <a:lnTo>
                    <a:pt x="2646" y="540"/>
                  </a:lnTo>
                  <a:lnTo>
                    <a:pt x="2545" y="440"/>
                  </a:lnTo>
                  <a:lnTo>
                    <a:pt x="2445" y="339"/>
                  </a:lnTo>
                  <a:lnTo>
                    <a:pt x="2326" y="257"/>
                  </a:lnTo>
                  <a:lnTo>
                    <a:pt x="2207" y="184"/>
                  </a:lnTo>
                  <a:lnTo>
                    <a:pt x="2069" y="119"/>
                  </a:lnTo>
                  <a:lnTo>
                    <a:pt x="1932" y="65"/>
                  </a:lnTo>
                  <a:lnTo>
                    <a:pt x="1795" y="28"/>
                  </a:lnTo>
                  <a:lnTo>
                    <a:pt x="1639" y="10"/>
                  </a:lnTo>
                  <a:lnTo>
                    <a:pt x="1493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29"/>
            <p:cNvSpPr/>
            <p:nvPr/>
          </p:nvSpPr>
          <p:spPr>
            <a:xfrm>
              <a:off x="4498436" y="4007279"/>
              <a:ext cx="71334" cy="71549"/>
            </a:xfrm>
            <a:custGeom>
              <a:rect b="b" l="l" r="r" t="t"/>
              <a:pathLst>
                <a:path extrusionOk="0" h="2994" w="2985">
                  <a:moveTo>
                    <a:pt x="1493" y="0"/>
                  </a:moveTo>
                  <a:lnTo>
                    <a:pt x="1337" y="9"/>
                  </a:lnTo>
                  <a:lnTo>
                    <a:pt x="1191" y="37"/>
                  </a:lnTo>
                  <a:lnTo>
                    <a:pt x="1044" y="73"/>
                  </a:lnTo>
                  <a:lnTo>
                    <a:pt x="907" y="119"/>
                  </a:lnTo>
                  <a:lnTo>
                    <a:pt x="779" y="183"/>
                  </a:lnTo>
                  <a:lnTo>
                    <a:pt x="660" y="256"/>
                  </a:lnTo>
                  <a:lnTo>
                    <a:pt x="541" y="348"/>
                  </a:lnTo>
                  <a:lnTo>
                    <a:pt x="431" y="439"/>
                  </a:lnTo>
                  <a:lnTo>
                    <a:pt x="340" y="549"/>
                  </a:lnTo>
                  <a:lnTo>
                    <a:pt x="248" y="659"/>
                  </a:lnTo>
                  <a:lnTo>
                    <a:pt x="175" y="787"/>
                  </a:lnTo>
                  <a:lnTo>
                    <a:pt x="111" y="915"/>
                  </a:lnTo>
                  <a:lnTo>
                    <a:pt x="65" y="1053"/>
                  </a:lnTo>
                  <a:lnTo>
                    <a:pt x="28" y="1199"/>
                  </a:lnTo>
                  <a:lnTo>
                    <a:pt x="1" y="1346"/>
                  </a:lnTo>
                  <a:lnTo>
                    <a:pt x="1" y="1492"/>
                  </a:lnTo>
                  <a:lnTo>
                    <a:pt x="1" y="1648"/>
                  </a:lnTo>
                  <a:lnTo>
                    <a:pt x="28" y="1794"/>
                  </a:lnTo>
                  <a:lnTo>
                    <a:pt x="65" y="1941"/>
                  </a:lnTo>
                  <a:lnTo>
                    <a:pt x="111" y="2078"/>
                  </a:lnTo>
                  <a:lnTo>
                    <a:pt x="175" y="2206"/>
                  </a:lnTo>
                  <a:lnTo>
                    <a:pt x="248" y="2334"/>
                  </a:lnTo>
                  <a:lnTo>
                    <a:pt x="340" y="2444"/>
                  </a:lnTo>
                  <a:lnTo>
                    <a:pt x="431" y="2554"/>
                  </a:lnTo>
                  <a:lnTo>
                    <a:pt x="541" y="2645"/>
                  </a:lnTo>
                  <a:lnTo>
                    <a:pt x="660" y="2737"/>
                  </a:lnTo>
                  <a:lnTo>
                    <a:pt x="779" y="2810"/>
                  </a:lnTo>
                  <a:lnTo>
                    <a:pt x="907" y="2874"/>
                  </a:lnTo>
                  <a:lnTo>
                    <a:pt x="1044" y="2920"/>
                  </a:lnTo>
                  <a:lnTo>
                    <a:pt x="1191" y="2957"/>
                  </a:lnTo>
                  <a:lnTo>
                    <a:pt x="1337" y="2984"/>
                  </a:lnTo>
                  <a:lnTo>
                    <a:pt x="1493" y="2993"/>
                  </a:lnTo>
                  <a:lnTo>
                    <a:pt x="1639" y="2984"/>
                  </a:lnTo>
                  <a:lnTo>
                    <a:pt x="1795" y="2957"/>
                  </a:lnTo>
                  <a:lnTo>
                    <a:pt x="1932" y="2920"/>
                  </a:lnTo>
                  <a:lnTo>
                    <a:pt x="2069" y="2874"/>
                  </a:lnTo>
                  <a:lnTo>
                    <a:pt x="2207" y="2810"/>
                  </a:lnTo>
                  <a:lnTo>
                    <a:pt x="2326" y="2737"/>
                  </a:lnTo>
                  <a:lnTo>
                    <a:pt x="2445" y="2645"/>
                  </a:lnTo>
                  <a:lnTo>
                    <a:pt x="2545" y="2554"/>
                  </a:lnTo>
                  <a:lnTo>
                    <a:pt x="2646" y="2444"/>
                  </a:lnTo>
                  <a:lnTo>
                    <a:pt x="2728" y="2334"/>
                  </a:lnTo>
                  <a:lnTo>
                    <a:pt x="2802" y="2206"/>
                  </a:lnTo>
                  <a:lnTo>
                    <a:pt x="2866" y="2078"/>
                  </a:lnTo>
                  <a:lnTo>
                    <a:pt x="2921" y="1941"/>
                  </a:lnTo>
                  <a:lnTo>
                    <a:pt x="2957" y="1794"/>
                  </a:lnTo>
                  <a:lnTo>
                    <a:pt x="2976" y="1648"/>
                  </a:lnTo>
                  <a:lnTo>
                    <a:pt x="2985" y="1492"/>
                  </a:lnTo>
                  <a:lnTo>
                    <a:pt x="2976" y="1346"/>
                  </a:lnTo>
                  <a:lnTo>
                    <a:pt x="2957" y="1199"/>
                  </a:lnTo>
                  <a:lnTo>
                    <a:pt x="2921" y="1053"/>
                  </a:lnTo>
                  <a:lnTo>
                    <a:pt x="2866" y="915"/>
                  </a:lnTo>
                  <a:lnTo>
                    <a:pt x="2802" y="787"/>
                  </a:lnTo>
                  <a:lnTo>
                    <a:pt x="2728" y="659"/>
                  </a:lnTo>
                  <a:lnTo>
                    <a:pt x="2646" y="549"/>
                  </a:lnTo>
                  <a:lnTo>
                    <a:pt x="2545" y="439"/>
                  </a:lnTo>
                  <a:lnTo>
                    <a:pt x="2445" y="348"/>
                  </a:lnTo>
                  <a:lnTo>
                    <a:pt x="2326" y="256"/>
                  </a:lnTo>
                  <a:lnTo>
                    <a:pt x="2207" y="183"/>
                  </a:lnTo>
                  <a:lnTo>
                    <a:pt x="2069" y="119"/>
                  </a:lnTo>
                  <a:lnTo>
                    <a:pt x="1932" y="73"/>
                  </a:lnTo>
                  <a:lnTo>
                    <a:pt x="1795" y="37"/>
                  </a:lnTo>
                  <a:lnTo>
                    <a:pt x="1639" y="9"/>
                  </a:lnTo>
                  <a:lnTo>
                    <a:pt x="1493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814" name="Google Shape;814;p29"/>
          <p:cNvCxnSpPr>
            <a:stCxn id="798" idx="1"/>
          </p:cNvCxnSpPr>
          <p:nvPr/>
        </p:nvCxnSpPr>
        <p:spPr>
          <a:xfrm flipH="1">
            <a:off x="3810288" y="1587575"/>
            <a:ext cx="615600" cy="2022300"/>
          </a:xfrm>
          <a:prstGeom prst="bentConnector2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815" name="Google Shape;815;p29"/>
          <p:cNvCxnSpPr>
            <a:stCxn id="797" idx="1"/>
          </p:cNvCxnSpPr>
          <p:nvPr/>
        </p:nvCxnSpPr>
        <p:spPr>
          <a:xfrm rot="10800000">
            <a:off x="7125138" y="2051400"/>
            <a:ext cx="189000" cy="960000"/>
          </a:xfrm>
          <a:prstGeom prst="bentConnector2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oval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9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p30"/>
          <p:cNvSpPr txBox="1"/>
          <p:nvPr>
            <p:ph type="title"/>
          </p:nvPr>
        </p:nvSpPr>
        <p:spPr>
          <a:xfrm>
            <a:off x="2019300" y="539500"/>
            <a:ext cx="5105400" cy="4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Categorical Filter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821" name="Google Shape;821;p30"/>
          <p:cNvSpPr/>
          <p:nvPr/>
        </p:nvSpPr>
        <p:spPr>
          <a:xfrm rot="-10526703">
            <a:off x="-1478930" y="-269833"/>
            <a:ext cx="3570223" cy="2228274"/>
          </a:xfrm>
          <a:custGeom>
            <a:rect b="b" l="l" r="r" t="t"/>
            <a:pathLst>
              <a:path extrusionOk="0" h="34596" w="55431">
                <a:moveTo>
                  <a:pt x="29982" y="0"/>
                </a:moveTo>
                <a:lnTo>
                  <a:pt x="29733" y="17"/>
                </a:lnTo>
                <a:lnTo>
                  <a:pt x="29485" y="41"/>
                </a:lnTo>
                <a:lnTo>
                  <a:pt x="29236" y="81"/>
                </a:lnTo>
                <a:lnTo>
                  <a:pt x="28995" y="129"/>
                </a:lnTo>
                <a:lnTo>
                  <a:pt x="28755" y="193"/>
                </a:lnTo>
                <a:lnTo>
                  <a:pt x="28514" y="265"/>
                </a:lnTo>
                <a:lnTo>
                  <a:pt x="28281" y="353"/>
                </a:lnTo>
                <a:lnTo>
                  <a:pt x="28057" y="450"/>
                </a:lnTo>
                <a:lnTo>
                  <a:pt x="27832" y="562"/>
                </a:lnTo>
                <a:lnTo>
                  <a:pt x="27615" y="682"/>
                </a:lnTo>
                <a:lnTo>
                  <a:pt x="27399" y="827"/>
                </a:lnTo>
                <a:lnTo>
                  <a:pt x="27190" y="979"/>
                </a:lnTo>
                <a:lnTo>
                  <a:pt x="26998" y="1140"/>
                </a:lnTo>
                <a:lnTo>
                  <a:pt x="26821" y="1308"/>
                </a:lnTo>
                <a:lnTo>
                  <a:pt x="26645" y="1485"/>
                </a:lnTo>
                <a:lnTo>
                  <a:pt x="26484" y="1669"/>
                </a:lnTo>
                <a:lnTo>
                  <a:pt x="26340" y="1854"/>
                </a:lnTo>
                <a:lnTo>
                  <a:pt x="26195" y="2054"/>
                </a:lnTo>
                <a:lnTo>
                  <a:pt x="26067" y="2255"/>
                </a:lnTo>
                <a:lnTo>
                  <a:pt x="25947" y="2464"/>
                </a:lnTo>
                <a:lnTo>
                  <a:pt x="25834" y="2680"/>
                </a:lnTo>
                <a:lnTo>
                  <a:pt x="25730" y="2905"/>
                </a:lnTo>
                <a:lnTo>
                  <a:pt x="25634" y="3129"/>
                </a:lnTo>
                <a:lnTo>
                  <a:pt x="25545" y="3362"/>
                </a:lnTo>
                <a:lnTo>
                  <a:pt x="25465" y="3595"/>
                </a:lnTo>
                <a:lnTo>
                  <a:pt x="25393" y="3835"/>
                </a:lnTo>
                <a:lnTo>
                  <a:pt x="25329" y="4076"/>
                </a:lnTo>
                <a:lnTo>
                  <a:pt x="25265" y="4325"/>
                </a:lnTo>
                <a:lnTo>
                  <a:pt x="25217" y="4574"/>
                </a:lnTo>
                <a:lnTo>
                  <a:pt x="25168" y="4822"/>
                </a:lnTo>
                <a:lnTo>
                  <a:pt x="25128" y="5079"/>
                </a:lnTo>
                <a:lnTo>
                  <a:pt x="25096" y="5336"/>
                </a:lnTo>
                <a:lnTo>
                  <a:pt x="25064" y="5592"/>
                </a:lnTo>
                <a:lnTo>
                  <a:pt x="25040" y="5849"/>
                </a:lnTo>
                <a:lnTo>
                  <a:pt x="25000" y="6371"/>
                </a:lnTo>
                <a:lnTo>
                  <a:pt x="24984" y="6892"/>
                </a:lnTo>
                <a:lnTo>
                  <a:pt x="24976" y="7414"/>
                </a:lnTo>
                <a:lnTo>
                  <a:pt x="24976" y="7927"/>
                </a:lnTo>
                <a:lnTo>
                  <a:pt x="24984" y="8441"/>
                </a:lnTo>
                <a:lnTo>
                  <a:pt x="25000" y="8946"/>
                </a:lnTo>
                <a:lnTo>
                  <a:pt x="25008" y="9459"/>
                </a:lnTo>
                <a:lnTo>
                  <a:pt x="25008" y="9981"/>
                </a:lnTo>
                <a:lnTo>
                  <a:pt x="24992" y="10502"/>
                </a:lnTo>
                <a:lnTo>
                  <a:pt x="24968" y="11024"/>
                </a:lnTo>
                <a:lnTo>
                  <a:pt x="24928" y="11537"/>
                </a:lnTo>
                <a:lnTo>
                  <a:pt x="24904" y="11794"/>
                </a:lnTo>
                <a:lnTo>
                  <a:pt x="24872" y="12051"/>
                </a:lnTo>
                <a:lnTo>
                  <a:pt x="24839" y="12308"/>
                </a:lnTo>
                <a:lnTo>
                  <a:pt x="24791" y="12556"/>
                </a:lnTo>
                <a:lnTo>
                  <a:pt x="24743" y="12805"/>
                </a:lnTo>
                <a:lnTo>
                  <a:pt x="24687" y="13054"/>
                </a:lnTo>
                <a:lnTo>
                  <a:pt x="24631" y="13294"/>
                </a:lnTo>
                <a:lnTo>
                  <a:pt x="24559" y="13535"/>
                </a:lnTo>
                <a:lnTo>
                  <a:pt x="24486" y="13768"/>
                </a:lnTo>
                <a:lnTo>
                  <a:pt x="24398" y="14000"/>
                </a:lnTo>
                <a:lnTo>
                  <a:pt x="24310" y="14225"/>
                </a:lnTo>
                <a:lnTo>
                  <a:pt x="24206" y="14450"/>
                </a:lnTo>
                <a:lnTo>
                  <a:pt x="24101" y="14666"/>
                </a:lnTo>
                <a:lnTo>
                  <a:pt x="23981" y="14875"/>
                </a:lnTo>
                <a:lnTo>
                  <a:pt x="23853" y="15084"/>
                </a:lnTo>
                <a:lnTo>
                  <a:pt x="23716" y="15284"/>
                </a:lnTo>
                <a:lnTo>
                  <a:pt x="23572" y="15477"/>
                </a:lnTo>
                <a:lnTo>
                  <a:pt x="23411" y="15669"/>
                </a:lnTo>
                <a:lnTo>
                  <a:pt x="23243" y="15854"/>
                </a:lnTo>
                <a:lnTo>
                  <a:pt x="23058" y="16022"/>
                </a:lnTo>
                <a:lnTo>
                  <a:pt x="22874" y="16191"/>
                </a:lnTo>
                <a:lnTo>
                  <a:pt x="22673" y="16351"/>
                </a:lnTo>
                <a:lnTo>
                  <a:pt x="22465" y="16496"/>
                </a:lnTo>
                <a:lnTo>
                  <a:pt x="22256" y="16624"/>
                </a:lnTo>
                <a:lnTo>
                  <a:pt x="22039" y="16744"/>
                </a:lnTo>
                <a:lnTo>
                  <a:pt x="21815" y="16857"/>
                </a:lnTo>
                <a:lnTo>
                  <a:pt x="21590" y="16961"/>
                </a:lnTo>
                <a:lnTo>
                  <a:pt x="21358" y="17049"/>
                </a:lnTo>
                <a:lnTo>
                  <a:pt x="21125" y="17129"/>
                </a:lnTo>
                <a:lnTo>
                  <a:pt x="20884" y="17194"/>
                </a:lnTo>
                <a:lnTo>
                  <a:pt x="20643" y="17258"/>
                </a:lnTo>
                <a:lnTo>
                  <a:pt x="20395" y="17306"/>
                </a:lnTo>
                <a:lnTo>
                  <a:pt x="20146" y="17346"/>
                </a:lnTo>
                <a:lnTo>
                  <a:pt x="19897" y="17378"/>
                </a:lnTo>
                <a:lnTo>
                  <a:pt x="19641" y="17402"/>
                </a:lnTo>
                <a:lnTo>
                  <a:pt x="19384" y="17418"/>
                </a:lnTo>
                <a:lnTo>
                  <a:pt x="19127" y="17426"/>
                </a:lnTo>
                <a:lnTo>
                  <a:pt x="18870" y="17426"/>
                </a:lnTo>
                <a:lnTo>
                  <a:pt x="18606" y="17418"/>
                </a:lnTo>
                <a:lnTo>
                  <a:pt x="18341" y="17410"/>
                </a:lnTo>
                <a:lnTo>
                  <a:pt x="18084" y="17386"/>
                </a:lnTo>
                <a:lnTo>
                  <a:pt x="17819" y="17362"/>
                </a:lnTo>
                <a:lnTo>
                  <a:pt x="17555" y="17330"/>
                </a:lnTo>
                <a:lnTo>
                  <a:pt x="17298" y="17290"/>
                </a:lnTo>
                <a:lnTo>
                  <a:pt x="17033" y="17250"/>
                </a:lnTo>
                <a:lnTo>
                  <a:pt x="16776" y="17202"/>
                </a:lnTo>
                <a:lnTo>
                  <a:pt x="16512" y="17145"/>
                </a:lnTo>
                <a:lnTo>
                  <a:pt x="16255" y="17089"/>
                </a:lnTo>
                <a:lnTo>
                  <a:pt x="15750" y="16961"/>
                </a:lnTo>
                <a:lnTo>
                  <a:pt x="15252" y="16816"/>
                </a:lnTo>
                <a:lnTo>
                  <a:pt x="14763" y="16664"/>
                </a:lnTo>
                <a:lnTo>
                  <a:pt x="14265" y="16504"/>
                </a:lnTo>
                <a:lnTo>
                  <a:pt x="13278" y="16167"/>
                </a:lnTo>
                <a:lnTo>
                  <a:pt x="12781" y="16006"/>
                </a:lnTo>
                <a:lnTo>
                  <a:pt x="12292" y="15846"/>
                </a:lnTo>
                <a:lnTo>
                  <a:pt x="11794" y="15693"/>
                </a:lnTo>
                <a:lnTo>
                  <a:pt x="11297" y="15557"/>
                </a:lnTo>
                <a:lnTo>
                  <a:pt x="10799" y="15429"/>
                </a:lnTo>
                <a:lnTo>
                  <a:pt x="10294" y="15316"/>
                </a:lnTo>
                <a:lnTo>
                  <a:pt x="10045" y="15268"/>
                </a:lnTo>
                <a:lnTo>
                  <a:pt x="9797" y="15228"/>
                </a:lnTo>
                <a:lnTo>
                  <a:pt x="9548" y="15188"/>
                </a:lnTo>
                <a:lnTo>
                  <a:pt x="9291" y="15156"/>
                </a:lnTo>
                <a:lnTo>
                  <a:pt x="9042" y="15132"/>
                </a:lnTo>
                <a:lnTo>
                  <a:pt x="8786" y="15108"/>
                </a:lnTo>
                <a:lnTo>
                  <a:pt x="8537" y="15100"/>
                </a:lnTo>
                <a:lnTo>
                  <a:pt x="8280" y="15092"/>
                </a:lnTo>
                <a:lnTo>
                  <a:pt x="8031" y="15100"/>
                </a:lnTo>
                <a:lnTo>
                  <a:pt x="7775" y="15108"/>
                </a:lnTo>
                <a:lnTo>
                  <a:pt x="7518" y="15132"/>
                </a:lnTo>
                <a:lnTo>
                  <a:pt x="7269" y="15156"/>
                </a:lnTo>
                <a:lnTo>
                  <a:pt x="7085" y="15188"/>
                </a:lnTo>
                <a:lnTo>
                  <a:pt x="6900" y="15220"/>
                </a:lnTo>
                <a:lnTo>
                  <a:pt x="6724" y="15252"/>
                </a:lnTo>
                <a:lnTo>
                  <a:pt x="6547" y="15292"/>
                </a:lnTo>
                <a:lnTo>
                  <a:pt x="6194" y="15388"/>
                </a:lnTo>
                <a:lnTo>
                  <a:pt x="5849" y="15501"/>
                </a:lnTo>
                <a:lnTo>
                  <a:pt x="5512" y="15629"/>
                </a:lnTo>
                <a:lnTo>
                  <a:pt x="5183" y="15782"/>
                </a:lnTo>
                <a:lnTo>
                  <a:pt x="4862" y="15942"/>
                </a:lnTo>
                <a:lnTo>
                  <a:pt x="4550" y="16118"/>
                </a:lnTo>
                <a:lnTo>
                  <a:pt x="4245" y="16311"/>
                </a:lnTo>
                <a:lnTo>
                  <a:pt x="3948" y="16520"/>
                </a:lnTo>
                <a:lnTo>
                  <a:pt x="3659" y="16736"/>
                </a:lnTo>
                <a:lnTo>
                  <a:pt x="3378" y="16969"/>
                </a:lnTo>
                <a:lnTo>
                  <a:pt x="3113" y="17218"/>
                </a:lnTo>
                <a:lnTo>
                  <a:pt x="2849" y="17474"/>
                </a:lnTo>
                <a:lnTo>
                  <a:pt x="2600" y="17747"/>
                </a:lnTo>
                <a:lnTo>
                  <a:pt x="2359" y="18020"/>
                </a:lnTo>
                <a:lnTo>
                  <a:pt x="2127" y="18309"/>
                </a:lnTo>
                <a:lnTo>
                  <a:pt x="1910" y="18614"/>
                </a:lnTo>
                <a:lnTo>
                  <a:pt x="1701" y="18918"/>
                </a:lnTo>
                <a:lnTo>
                  <a:pt x="1501" y="19231"/>
                </a:lnTo>
                <a:lnTo>
                  <a:pt x="1308" y="19552"/>
                </a:lnTo>
                <a:lnTo>
                  <a:pt x="1140" y="19889"/>
                </a:lnTo>
                <a:lnTo>
                  <a:pt x="971" y="20226"/>
                </a:lnTo>
                <a:lnTo>
                  <a:pt x="819" y="20563"/>
                </a:lnTo>
                <a:lnTo>
                  <a:pt x="683" y="20916"/>
                </a:lnTo>
                <a:lnTo>
                  <a:pt x="554" y="21261"/>
                </a:lnTo>
                <a:lnTo>
                  <a:pt x="442" y="21622"/>
                </a:lnTo>
                <a:lnTo>
                  <a:pt x="338" y="21983"/>
                </a:lnTo>
                <a:lnTo>
                  <a:pt x="249" y="22344"/>
                </a:lnTo>
                <a:lnTo>
                  <a:pt x="177" y="22705"/>
                </a:lnTo>
                <a:lnTo>
                  <a:pt x="113" y="23074"/>
                </a:lnTo>
                <a:lnTo>
                  <a:pt x="65" y="23443"/>
                </a:lnTo>
                <a:lnTo>
                  <a:pt x="33" y="23812"/>
                </a:lnTo>
                <a:lnTo>
                  <a:pt x="9" y="24173"/>
                </a:lnTo>
                <a:lnTo>
                  <a:pt x="1" y="24543"/>
                </a:lnTo>
                <a:lnTo>
                  <a:pt x="1" y="24912"/>
                </a:lnTo>
                <a:lnTo>
                  <a:pt x="9" y="25273"/>
                </a:lnTo>
                <a:lnTo>
                  <a:pt x="33" y="25642"/>
                </a:lnTo>
                <a:lnTo>
                  <a:pt x="65" y="26003"/>
                </a:lnTo>
                <a:lnTo>
                  <a:pt x="105" y="26372"/>
                </a:lnTo>
                <a:lnTo>
                  <a:pt x="153" y="26733"/>
                </a:lnTo>
                <a:lnTo>
                  <a:pt x="209" y="27094"/>
                </a:lnTo>
                <a:lnTo>
                  <a:pt x="281" y="27455"/>
                </a:lnTo>
                <a:lnTo>
                  <a:pt x="354" y="27808"/>
                </a:lnTo>
                <a:lnTo>
                  <a:pt x="442" y="28169"/>
                </a:lnTo>
                <a:lnTo>
                  <a:pt x="530" y="28522"/>
                </a:lnTo>
                <a:lnTo>
                  <a:pt x="634" y="28883"/>
                </a:lnTo>
                <a:lnTo>
                  <a:pt x="747" y="29236"/>
                </a:lnTo>
                <a:lnTo>
                  <a:pt x="859" y="29589"/>
                </a:lnTo>
                <a:lnTo>
                  <a:pt x="979" y="29934"/>
                </a:lnTo>
                <a:lnTo>
                  <a:pt x="1108" y="30287"/>
                </a:lnTo>
                <a:lnTo>
                  <a:pt x="1244" y="30632"/>
                </a:lnTo>
                <a:lnTo>
                  <a:pt x="1389" y="30977"/>
                </a:lnTo>
                <a:lnTo>
                  <a:pt x="1541" y="31314"/>
                </a:lnTo>
                <a:lnTo>
                  <a:pt x="1693" y="31659"/>
                </a:lnTo>
                <a:lnTo>
                  <a:pt x="1854" y="31996"/>
                </a:lnTo>
                <a:lnTo>
                  <a:pt x="2014" y="32325"/>
                </a:lnTo>
                <a:lnTo>
                  <a:pt x="2191" y="32662"/>
                </a:lnTo>
                <a:lnTo>
                  <a:pt x="2359" y="32991"/>
                </a:lnTo>
                <a:lnTo>
                  <a:pt x="2544" y="33320"/>
                </a:lnTo>
                <a:lnTo>
                  <a:pt x="2728" y="33640"/>
                </a:lnTo>
                <a:lnTo>
                  <a:pt x="2913" y="33961"/>
                </a:lnTo>
                <a:lnTo>
                  <a:pt x="3298" y="34595"/>
                </a:lnTo>
                <a:lnTo>
                  <a:pt x="55431" y="30151"/>
                </a:lnTo>
                <a:lnTo>
                  <a:pt x="55254" y="21349"/>
                </a:lnTo>
                <a:lnTo>
                  <a:pt x="55302" y="20924"/>
                </a:lnTo>
                <a:lnTo>
                  <a:pt x="55351" y="20499"/>
                </a:lnTo>
                <a:lnTo>
                  <a:pt x="55383" y="20066"/>
                </a:lnTo>
                <a:lnTo>
                  <a:pt x="55415" y="19624"/>
                </a:lnTo>
                <a:lnTo>
                  <a:pt x="55423" y="19191"/>
                </a:lnTo>
                <a:lnTo>
                  <a:pt x="55423" y="18758"/>
                </a:lnTo>
                <a:lnTo>
                  <a:pt x="55415" y="18541"/>
                </a:lnTo>
                <a:lnTo>
                  <a:pt x="55407" y="18325"/>
                </a:lnTo>
                <a:lnTo>
                  <a:pt x="55391" y="18116"/>
                </a:lnTo>
                <a:lnTo>
                  <a:pt x="55367" y="17908"/>
                </a:lnTo>
                <a:lnTo>
                  <a:pt x="55342" y="17699"/>
                </a:lnTo>
                <a:lnTo>
                  <a:pt x="55310" y="17490"/>
                </a:lnTo>
                <a:lnTo>
                  <a:pt x="55270" y="17282"/>
                </a:lnTo>
                <a:lnTo>
                  <a:pt x="55222" y="17081"/>
                </a:lnTo>
                <a:lnTo>
                  <a:pt x="55166" y="16881"/>
                </a:lnTo>
                <a:lnTo>
                  <a:pt x="55110" y="16688"/>
                </a:lnTo>
                <a:lnTo>
                  <a:pt x="55046" y="16496"/>
                </a:lnTo>
                <a:lnTo>
                  <a:pt x="54965" y="16311"/>
                </a:lnTo>
                <a:lnTo>
                  <a:pt x="54885" y="16127"/>
                </a:lnTo>
                <a:lnTo>
                  <a:pt x="54797" y="15942"/>
                </a:lnTo>
                <a:lnTo>
                  <a:pt x="54693" y="15773"/>
                </a:lnTo>
                <a:lnTo>
                  <a:pt x="54588" y="15605"/>
                </a:lnTo>
                <a:lnTo>
                  <a:pt x="54468" y="15437"/>
                </a:lnTo>
                <a:lnTo>
                  <a:pt x="54340" y="15276"/>
                </a:lnTo>
                <a:lnTo>
                  <a:pt x="54203" y="15124"/>
                </a:lnTo>
                <a:lnTo>
                  <a:pt x="54051" y="14971"/>
                </a:lnTo>
                <a:lnTo>
                  <a:pt x="53858" y="14803"/>
                </a:lnTo>
                <a:lnTo>
                  <a:pt x="53658" y="14650"/>
                </a:lnTo>
                <a:lnTo>
                  <a:pt x="53449" y="14506"/>
                </a:lnTo>
                <a:lnTo>
                  <a:pt x="53240" y="14378"/>
                </a:lnTo>
                <a:lnTo>
                  <a:pt x="53016" y="14265"/>
                </a:lnTo>
                <a:lnTo>
                  <a:pt x="52791" y="14169"/>
                </a:lnTo>
                <a:lnTo>
                  <a:pt x="52559" y="14081"/>
                </a:lnTo>
                <a:lnTo>
                  <a:pt x="52326" y="14008"/>
                </a:lnTo>
                <a:lnTo>
                  <a:pt x="52085" y="13936"/>
                </a:lnTo>
                <a:lnTo>
                  <a:pt x="51836" y="13880"/>
                </a:lnTo>
                <a:lnTo>
                  <a:pt x="51588" y="13832"/>
                </a:lnTo>
                <a:lnTo>
                  <a:pt x="51339" y="13792"/>
                </a:lnTo>
                <a:lnTo>
                  <a:pt x="51082" y="13760"/>
                </a:lnTo>
                <a:lnTo>
                  <a:pt x="50818" y="13736"/>
                </a:lnTo>
                <a:lnTo>
                  <a:pt x="50561" y="13712"/>
                </a:lnTo>
                <a:lnTo>
                  <a:pt x="50296" y="13696"/>
                </a:lnTo>
                <a:lnTo>
                  <a:pt x="49759" y="13672"/>
                </a:lnTo>
                <a:lnTo>
                  <a:pt x="49221" y="13655"/>
                </a:lnTo>
                <a:lnTo>
                  <a:pt x="48675" y="13639"/>
                </a:lnTo>
                <a:lnTo>
                  <a:pt x="48130" y="13623"/>
                </a:lnTo>
                <a:lnTo>
                  <a:pt x="47592" y="13591"/>
                </a:lnTo>
                <a:lnTo>
                  <a:pt x="47328" y="13567"/>
                </a:lnTo>
                <a:lnTo>
                  <a:pt x="47055" y="13543"/>
                </a:lnTo>
                <a:lnTo>
                  <a:pt x="46798" y="13511"/>
                </a:lnTo>
                <a:lnTo>
                  <a:pt x="46533" y="13463"/>
                </a:lnTo>
                <a:lnTo>
                  <a:pt x="46277" y="13415"/>
                </a:lnTo>
                <a:lnTo>
                  <a:pt x="46020" y="13359"/>
                </a:lnTo>
                <a:lnTo>
                  <a:pt x="45771" y="13294"/>
                </a:lnTo>
                <a:lnTo>
                  <a:pt x="45522" y="13222"/>
                </a:lnTo>
                <a:lnTo>
                  <a:pt x="45282" y="13134"/>
                </a:lnTo>
                <a:lnTo>
                  <a:pt x="45049" y="13046"/>
                </a:lnTo>
                <a:lnTo>
                  <a:pt x="44816" y="12949"/>
                </a:lnTo>
                <a:lnTo>
                  <a:pt x="44584" y="12837"/>
                </a:lnTo>
                <a:lnTo>
                  <a:pt x="44359" y="12725"/>
                </a:lnTo>
                <a:lnTo>
                  <a:pt x="44143" y="12604"/>
                </a:lnTo>
                <a:lnTo>
                  <a:pt x="43926" y="12468"/>
                </a:lnTo>
                <a:lnTo>
                  <a:pt x="43709" y="12332"/>
                </a:lnTo>
                <a:lnTo>
                  <a:pt x="43501" y="12195"/>
                </a:lnTo>
                <a:lnTo>
                  <a:pt x="43292" y="12043"/>
                </a:lnTo>
                <a:lnTo>
                  <a:pt x="43084" y="11890"/>
                </a:lnTo>
                <a:lnTo>
                  <a:pt x="42891" y="11730"/>
                </a:lnTo>
                <a:lnTo>
                  <a:pt x="42690" y="11561"/>
                </a:lnTo>
                <a:lnTo>
                  <a:pt x="42498" y="11393"/>
                </a:lnTo>
                <a:lnTo>
                  <a:pt x="42305" y="11216"/>
                </a:lnTo>
                <a:lnTo>
                  <a:pt x="42121" y="11032"/>
                </a:lnTo>
                <a:lnTo>
                  <a:pt x="41936" y="10847"/>
                </a:lnTo>
                <a:lnTo>
                  <a:pt x="41760" y="10663"/>
                </a:lnTo>
                <a:lnTo>
                  <a:pt x="41407" y="10278"/>
                </a:lnTo>
                <a:lnTo>
                  <a:pt x="41070" y="9877"/>
                </a:lnTo>
                <a:lnTo>
                  <a:pt x="40741" y="9468"/>
                </a:lnTo>
                <a:lnTo>
                  <a:pt x="40428" y="9050"/>
                </a:lnTo>
                <a:lnTo>
                  <a:pt x="40123" y="8625"/>
                </a:lnTo>
                <a:lnTo>
                  <a:pt x="39826" y="8200"/>
                </a:lnTo>
                <a:lnTo>
                  <a:pt x="39537" y="7767"/>
                </a:lnTo>
                <a:lnTo>
                  <a:pt x="39257" y="7333"/>
                </a:lnTo>
                <a:lnTo>
                  <a:pt x="38695" y="6459"/>
                </a:lnTo>
                <a:lnTo>
                  <a:pt x="38125" y="5592"/>
                </a:lnTo>
                <a:lnTo>
                  <a:pt x="37837" y="5159"/>
                </a:lnTo>
                <a:lnTo>
                  <a:pt x="37548" y="4734"/>
                </a:lnTo>
                <a:lnTo>
                  <a:pt x="37243" y="4317"/>
                </a:lnTo>
                <a:lnTo>
                  <a:pt x="36930" y="3908"/>
                </a:lnTo>
                <a:lnTo>
                  <a:pt x="36609" y="3506"/>
                </a:lnTo>
                <a:lnTo>
                  <a:pt x="36280" y="3113"/>
                </a:lnTo>
                <a:lnTo>
                  <a:pt x="36104" y="2929"/>
                </a:lnTo>
                <a:lnTo>
                  <a:pt x="35935" y="2736"/>
                </a:lnTo>
                <a:lnTo>
                  <a:pt x="35759" y="2552"/>
                </a:lnTo>
                <a:lnTo>
                  <a:pt x="35574" y="2375"/>
                </a:lnTo>
                <a:lnTo>
                  <a:pt x="35390" y="2199"/>
                </a:lnTo>
                <a:lnTo>
                  <a:pt x="35197" y="2022"/>
                </a:lnTo>
                <a:lnTo>
                  <a:pt x="35004" y="1862"/>
                </a:lnTo>
                <a:lnTo>
                  <a:pt x="34804" y="1693"/>
                </a:lnTo>
                <a:lnTo>
                  <a:pt x="34595" y="1533"/>
                </a:lnTo>
                <a:lnTo>
                  <a:pt x="34387" y="1380"/>
                </a:lnTo>
                <a:lnTo>
                  <a:pt x="34170" y="1236"/>
                </a:lnTo>
                <a:lnTo>
                  <a:pt x="33945" y="1100"/>
                </a:lnTo>
                <a:lnTo>
                  <a:pt x="33721" y="971"/>
                </a:lnTo>
                <a:lnTo>
                  <a:pt x="33488" y="843"/>
                </a:lnTo>
                <a:lnTo>
                  <a:pt x="33255" y="731"/>
                </a:lnTo>
                <a:lnTo>
                  <a:pt x="33015" y="618"/>
                </a:lnTo>
                <a:lnTo>
                  <a:pt x="32766" y="514"/>
                </a:lnTo>
                <a:lnTo>
                  <a:pt x="32525" y="426"/>
                </a:lnTo>
                <a:lnTo>
                  <a:pt x="32277" y="337"/>
                </a:lnTo>
                <a:lnTo>
                  <a:pt x="32020" y="265"/>
                </a:lnTo>
                <a:lnTo>
                  <a:pt x="31771" y="193"/>
                </a:lnTo>
                <a:lnTo>
                  <a:pt x="31514" y="137"/>
                </a:lnTo>
                <a:lnTo>
                  <a:pt x="31258" y="89"/>
                </a:lnTo>
                <a:lnTo>
                  <a:pt x="31001" y="57"/>
                </a:lnTo>
                <a:lnTo>
                  <a:pt x="30752" y="25"/>
                </a:lnTo>
                <a:lnTo>
                  <a:pt x="30496" y="9"/>
                </a:lnTo>
                <a:lnTo>
                  <a:pt x="30239" y="0"/>
                </a:lnTo>
                <a:close/>
              </a:path>
            </a:pathLst>
          </a:custGeom>
          <a:solidFill>
            <a:srgbClr val="51CDFA">
              <a:alpha val="474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2" name="Google Shape;822;p30"/>
          <p:cNvSpPr/>
          <p:nvPr/>
        </p:nvSpPr>
        <p:spPr>
          <a:xfrm rot="290029">
            <a:off x="6823056" y="3894452"/>
            <a:ext cx="3570260" cy="2228297"/>
          </a:xfrm>
          <a:custGeom>
            <a:rect b="b" l="l" r="r" t="t"/>
            <a:pathLst>
              <a:path extrusionOk="0" h="34596" w="55431">
                <a:moveTo>
                  <a:pt x="29982" y="0"/>
                </a:moveTo>
                <a:lnTo>
                  <a:pt x="29733" y="17"/>
                </a:lnTo>
                <a:lnTo>
                  <a:pt x="29485" y="41"/>
                </a:lnTo>
                <a:lnTo>
                  <a:pt x="29236" y="81"/>
                </a:lnTo>
                <a:lnTo>
                  <a:pt x="28995" y="129"/>
                </a:lnTo>
                <a:lnTo>
                  <a:pt x="28755" y="193"/>
                </a:lnTo>
                <a:lnTo>
                  <a:pt x="28514" y="265"/>
                </a:lnTo>
                <a:lnTo>
                  <a:pt x="28281" y="353"/>
                </a:lnTo>
                <a:lnTo>
                  <a:pt x="28057" y="450"/>
                </a:lnTo>
                <a:lnTo>
                  <a:pt x="27832" y="562"/>
                </a:lnTo>
                <a:lnTo>
                  <a:pt x="27615" y="682"/>
                </a:lnTo>
                <a:lnTo>
                  <a:pt x="27399" y="827"/>
                </a:lnTo>
                <a:lnTo>
                  <a:pt x="27190" y="979"/>
                </a:lnTo>
                <a:lnTo>
                  <a:pt x="26998" y="1140"/>
                </a:lnTo>
                <a:lnTo>
                  <a:pt x="26821" y="1308"/>
                </a:lnTo>
                <a:lnTo>
                  <a:pt x="26645" y="1485"/>
                </a:lnTo>
                <a:lnTo>
                  <a:pt x="26484" y="1669"/>
                </a:lnTo>
                <a:lnTo>
                  <a:pt x="26340" y="1854"/>
                </a:lnTo>
                <a:lnTo>
                  <a:pt x="26195" y="2054"/>
                </a:lnTo>
                <a:lnTo>
                  <a:pt x="26067" y="2255"/>
                </a:lnTo>
                <a:lnTo>
                  <a:pt x="25947" y="2464"/>
                </a:lnTo>
                <a:lnTo>
                  <a:pt x="25834" y="2680"/>
                </a:lnTo>
                <a:lnTo>
                  <a:pt x="25730" y="2905"/>
                </a:lnTo>
                <a:lnTo>
                  <a:pt x="25634" y="3129"/>
                </a:lnTo>
                <a:lnTo>
                  <a:pt x="25545" y="3362"/>
                </a:lnTo>
                <a:lnTo>
                  <a:pt x="25465" y="3595"/>
                </a:lnTo>
                <a:lnTo>
                  <a:pt x="25393" y="3835"/>
                </a:lnTo>
                <a:lnTo>
                  <a:pt x="25329" y="4076"/>
                </a:lnTo>
                <a:lnTo>
                  <a:pt x="25265" y="4325"/>
                </a:lnTo>
                <a:lnTo>
                  <a:pt x="25217" y="4574"/>
                </a:lnTo>
                <a:lnTo>
                  <a:pt x="25168" y="4822"/>
                </a:lnTo>
                <a:lnTo>
                  <a:pt x="25128" y="5079"/>
                </a:lnTo>
                <a:lnTo>
                  <a:pt x="25096" y="5336"/>
                </a:lnTo>
                <a:lnTo>
                  <a:pt x="25064" y="5592"/>
                </a:lnTo>
                <a:lnTo>
                  <a:pt x="25040" y="5849"/>
                </a:lnTo>
                <a:lnTo>
                  <a:pt x="25000" y="6371"/>
                </a:lnTo>
                <a:lnTo>
                  <a:pt x="24984" y="6892"/>
                </a:lnTo>
                <a:lnTo>
                  <a:pt x="24976" y="7414"/>
                </a:lnTo>
                <a:lnTo>
                  <a:pt x="24976" y="7927"/>
                </a:lnTo>
                <a:lnTo>
                  <a:pt x="24984" y="8441"/>
                </a:lnTo>
                <a:lnTo>
                  <a:pt x="25000" y="8946"/>
                </a:lnTo>
                <a:lnTo>
                  <a:pt x="25008" y="9459"/>
                </a:lnTo>
                <a:lnTo>
                  <a:pt x="25008" y="9981"/>
                </a:lnTo>
                <a:lnTo>
                  <a:pt x="24992" y="10502"/>
                </a:lnTo>
                <a:lnTo>
                  <a:pt x="24968" y="11024"/>
                </a:lnTo>
                <a:lnTo>
                  <a:pt x="24928" y="11537"/>
                </a:lnTo>
                <a:lnTo>
                  <a:pt x="24904" y="11794"/>
                </a:lnTo>
                <a:lnTo>
                  <a:pt x="24872" y="12051"/>
                </a:lnTo>
                <a:lnTo>
                  <a:pt x="24839" y="12308"/>
                </a:lnTo>
                <a:lnTo>
                  <a:pt x="24791" y="12556"/>
                </a:lnTo>
                <a:lnTo>
                  <a:pt x="24743" y="12805"/>
                </a:lnTo>
                <a:lnTo>
                  <a:pt x="24687" y="13054"/>
                </a:lnTo>
                <a:lnTo>
                  <a:pt x="24631" y="13294"/>
                </a:lnTo>
                <a:lnTo>
                  <a:pt x="24559" y="13535"/>
                </a:lnTo>
                <a:lnTo>
                  <a:pt x="24486" y="13768"/>
                </a:lnTo>
                <a:lnTo>
                  <a:pt x="24398" y="14000"/>
                </a:lnTo>
                <a:lnTo>
                  <a:pt x="24310" y="14225"/>
                </a:lnTo>
                <a:lnTo>
                  <a:pt x="24206" y="14450"/>
                </a:lnTo>
                <a:lnTo>
                  <a:pt x="24101" y="14666"/>
                </a:lnTo>
                <a:lnTo>
                  <a:pt x="23981" y="14875"/>
                </a:lnTo>
                <a:lnTo>
                  <a:pt x="23853" y="15084"/>
                </a:lnTo>
                <a:lnTo>
                  <a:pt x="23716" y="15284"/>
                </a:lnTo>
                <a:lnTo>
                  <a:pt x="23572" y="15477"/>
                </a:lnTo>
                <a:lnTo>
                  <a:pt x="23411" y="15669"/>
                </a:lnTo>
                <a:lnTo>
                  <a:pt x="23243" y="15854"/>
                </a:lnTo>
                <a:lnTo>
                  <a:pt x="23058" y="16022"/>
                </a:lnTo>
                <a:lnTo>
                  <a:pt x="22874" y="16191"/>
                </a:lnTo>
                <a:lnTo>
                  <a:pt x="22673" y="16351"/>
                </a:lnTo>
                <a:lnTo>
                  <a:pt x="22465" y="16496"/>
                </a:lnTo>
                <a:lnTo>
                  <a:pt x="22256" y="16624"/>
                </a:lnTo>
                <a:lnTo>
                  <a:pt x="22039" y="16744"/>
                </a:lnTo>
                <a:lnTo>
                  <a:pt x="21815" y="16857"/>
                </a:lnTo>
                <a:lnTo>
                  <a:pt x="21590" y="16961"/>
                </a:lnTo>
                <a:lnTo>
                  <a:pt x="21358" y="17049"/>
                </a:lnTo>
                <a:lnTo>
                  <a:pt x="21125" y="17129"/>
                </a:lnTo>
                <a:lnTo>
                  <a:pt x="20884" y="17194"/>
                </a:lnTo>
                <a:lnTo>
                  <a:pt x="20643" y="17258"/>
                </a:lnTo>
                <a:lnTo>
                  <a:pt x="20395" y="17306"/>
                </a:lnTo>
                <a:lnTo>
                  <a:pt x="20146" y="17346"/>
                </a:lnTo>
                <a:lnTo>
                  <a:pt x="19897" y="17378"/>
                </a:lnTo>
                <a:lnTo>
                  <a:pt x="19641" y="17402"/>
                </a:lnTo>
                <a:lnTo>
                  <a:pt x="19384" y="17418"/>
                </a:lnTo>
                <a:lnTo>
                  <a:pt x="19127" y="17426"/>
                </a:lnTo>
                <a:lnTo>
                  <a:pt x="18870" y="17426"/>
                </a:lnTo>
                <a:lnTo>
                  <a:pt x="18606" y="17418"/>
                </a:lnTo>
                <a:lnTo>
                  <a:pt x="18341" y="17410"/>
                </a:lnTo>
                <a:lnTo>
                  <a:pt x="18084" y="17386"/>
                </a:lnTo>
                <a:lnTo>
                  <a:pt x="17819" y="17362"/>
                </a:lnTo>
                <a:lnTo>
                  <a:pt x="17555" y="17330"/>
                </a:lnTo>
                <a:lnTo>
                  <a:pt x="17298" y="17290"/>
                </a:lnTo>
                <a:lnTo>
                  <a:pt x="17033" y="17250"/>
                </a:lnTo>
                <a:lnTo>
                  <a:pt x="16776" y="17202"/>
                </a:lnTo>
                <a:lnTo>
                  <a:pt x="16512" y="17145"/>
                </a:lnTo>
                <a:lnTo>
                  <a:pt x="16255" y="17089"/>
                </a:lnTo>
                <a:lnTo>
                  <a:pt x="15750" y="16961"/>
                </a:lnTo>
                <a:lnTo>
                  <a:pt x="15252" y="16816"/>
                </a:lnTo>
                <a:lnTo>
                  <a:pt x="14763" y="16664"/>
                </a:lnTo>
                <a:lnTo>
                  <a:pt x="14265" y="16504"/>
                </a:lnTo>
                <a:lnTo>
                  <a:pt x="13278" y="16167"/>
                </a:lnTo>
                <a:lnTo>
                  <a:pt x="12781" y="16006"/>
                </a:lnTo>
                <a:lnTo>
                  <a:pt x="12292" y="15846"/>
                </a:lnTo>
                <a:lnTo>
                  <a:pt x="11794" y="15693"/>
                </a:lnTo>
                <a:lnTo>
                  <a:pt x="11297" y="15557"/>
                </a:lnTo>
                <a:lnTo>
                  <a:pt x="10799" y="15429"/>
                </a:lnTo>
                <a:lnTo>
                  <a:pt x="10294" y="15316"/>
                </a:lnTo>
                <a:lnTo>
                  <a:pt x="10045" y="15268"/>
                </a:lnTo>
                <a:lnTo>
                  <a:pt x="9797" y="15228"/>
                </a:lnTo>
                <a:lnTo>
                  <a:pt x="9548" y="15188"/>
                </a:lnTo>
                <a:lnTo>
                  <a:pt x="9291" y="15156"/>
                </a:lnTo>
                <a:lnTo>
                  <a:pt x="9042" y="15132"/>
                </a:lnTo>
                <a:lnTo>
                  <a:pt x="8786" y="15108"/>
                </a:lnTo>
                <a:lnTo>
                  <a:pt x="8537" y="15100"/>
                </a:lnTo>
                <a:lnTo>
                  <a:pt x="8280" y="15092"/>
                </a:lnTo>
                <a:lnTo>
                  <a:pt x="8031" y="15100"/>
                </a:lnTo>
                <a:lnTo>
                  <a:pt x="7775" y="15108"/>
                </a:lnTo>
                <a:lnTo>
                  <a:pt x="7518" y="15132"/>
                </a:lnTo>
                <a:lnTo>
                  <a:pt x="7269" y="15156"/>
                </a:lnTo>
                <a:lnTo>
                  <a:pt x="7085" y="15188"/>
                </a:lnTo>
                <a:lnTo>
                  <a:pt x="6900" y="15220"/>
                </a:lnTo>
                <a:lnTo>
                  <a:pt x="6724" y="15252"/>
                </a:lnTo>
                <a:lnTo>
                  <a:pt x="6547" y="15292"/>
                </a:lnTo>
                <a:lnTo>
                  <a:pt x="6194" y="15388"/>
                </a:lnTo>
                <a:lnTo>
                  <a:pt x="5849" y="15501"/>
                </a:lnTo>
                <a:lnTo>
                  <a:pt x="5512" y="15629"/>
                </a:lnTo>
                <a:lnTo>
                  <a:pt x="5183" y="15782"/>
                </a:lnTo>
                <a:lnTo>
                  <a:pt x="4862" y="15942"/>
                </a:lnTo>
                <a:lnTo>
                  <a:pt x="4550" y="16118"/>
                </a:lnTo>
                <a:lnTo>
                  <a:pt x="4245" y="16311"/>
                </a:lnTo>
                <a:lnTo>
                  <a:pt x="3948" y="16520"/>
                </a:lnTo>
                <a:lnTo>
                  <a:pt x="3659" y="16736"/>
                </a:lnTo>
                <a:lnTo>
                  <a:pt x="3378" y="16969"/>
                </a:lnTo>
                <a:lnTo>
                  <a:pt x="3113" y="17218"/>
                </a:lnTo>
                <a:lnTo>
                  <a:pt x="2849" y="17474"/>
                </a:lnTo>
                <a:lnTo>
                  <a:pt x="2600" y="17747"/>
                </a:lnTo>
                <a:lnTo>
                  <a:pt x="2359" y="18020"/>
                </a:lnTo>
                <a:lnTo>
                  <a:pt x="2127" y="18309"/>
                </a:lnTo>
                <a:lnTo>
                  <a:pt x="1910" y="18614"/>
                </a:lnTo>
                <a:lnTo>
                  <a:pt x="1701" y="18918"/>
                </a:lnTo>
                <a:lnTo>
                  <a:pt x="1501" y="19231"/>
                </a:lnTo>
                <a:lnTo>
                  <a:pt x="1308" y="19552"/>
                </a:lnTo>
                <a:lnTo>
                  <a:pt x="1140" y="19889"/>
                </a:lnTo>
                <a:lnTo>
                  <a:pt x="971" y="20226"/>
                </a:lnTo>
                <a:lnTo>
                  <a:pt x="819" y="20563"/>
                </a:lnTo>
                <a:lnTo>
                  <a:pt x="683" y="20916"/>
                </a:lnTo>
                <a:lnTo>
                  <a:pt x="554" y="21261"/>
                </a:lnTo>
                <a:lnTo>
                  <a:pt x="442" y="21622"/>
                </a:lnTo>
                <a:lnTo>
                  <a:pt x="338" y="21983"/>
                </a:lnTo>
                <a:lnTo>
                  <a:pt x="249" y="22344"/>
                </a:lnTo>
                <a:lnTo>
                  <a:pt x="177" y="22705"/>
                </a:lnTo>
                <a:lnTo>
                  <a:pt x="113" y="23074"/>
                </a:lnTo>
                <a:lnTo>
                  <a:pt x="65" y="23443"/>
                </a:lnTo>
                <a:lnTo>
                  <a:pt x="33" y="23812"/>
                </a:lnTo>
                <a:lnTo>
                  <a:pt x="9" y="24173"/>
                </a:lnTo>
                <a:lnTo>
                  <a:pt x="1" y="24543"/>
                </a:lnTo>
                <a:lnTo>
                  <a:pt x="1" y="24912"/>
                </a:lnTo>
                <a:lnTo>
                  <a:pt x="9" y="25273"/>
                </a:lnTo>
                <a:lnTo>
                  <a:pt x="33" y="25642"/>
                </a:lnTo>
                <a:lnTo>
                  <a:pt x="65" y="26003"/>
                </a:lnTo>
                <a:lnTo>
                  <a:pt x="105" y="26372"/>
                </a:lnTo>
                <a:lnTo>
                  <a:pt x="153" y="26733"/>
                </a:lnTo>
                <a:lnTo>
                  <a:pt x="209" y="27094"/>
                </a:lnTo>
                <a:lnTo>
                  <a:pt x="281" y="27455"/>
                </a:lnTo>
                <a:lnTo>
                  <a:pt x="354" y="27808"/>
                </a:lnTo>
                <a:lnTo>
                  <a:pt x="442" y="28169"/>
                </a:lnTo>
                <a:lnTo>
                  <a:pt x="530" y="28522"/>
                </a:lnTo>
                <a:lnTo>
                  <a:pt x="634" y="28883"/>
                </a:lnTo>
                <a:lnTo>
                  <a:pt x="747" y="29236"/>
                </a:lnTo>
                <a:lnTo>
                  <a:pt x="859" y="29589"/>
                </a:lnTo>
                <a:lnTo>
                  <a:pt x="979" y="29934"/>
                </a:lnTo>
                <a:lnTo>
                  <a:pt x="1108" y="30287"/>
                </a:lnTo>
                <a:lnTo>
                  <a:pt x="1244" y="30632"/>
                </a:lnTo>
                <a:lnTo>
                  <a:pt x="1389" y="30977"/>
                </a:lnTo>
                <a:lnTo>
                  <a:pt x="1541" y="31314"/>
                </a:lnTo>
                <a:lnTo>
                  <a:pt x="1693" y="31659"/>
                </a:lnTo>
                <a:lnTo>
                  <a:pt x="1854" y="31996"/>
                </a:lnTo>
                <a:lnTo>
                  <a:pt x="2014" y="32325"/>
                </a:lnTo>
                <a:lnTo>
                  <a:pt x="2191" y="32662"/>
                </a:lnTo>
                <a:lnTo>
                  <a:pt x="2359" y="32991"/>
                </a:lnTo>
                <a:lnTo>
                  <a:pt x="2544" y="33320"/>
                </a:lnTo>
                <a:lnTo>
                  <a:pt x="2728" y="33640"/>
                </a:lnTo>
                <a:lnTo>
                  <a:pt x="2913" y="33961"/>
                </a:lnTo>
                <a:lnTo>
                  <a:pt x="3298" y="34595"/>
                </a:lnTo>
                <a:lnTo>
                  <a:pt x="55431" y="30151"/>
                </a:lnTo>
                <a:lnTo>
                  <a:pt x="55254" y="21349"/>
                </a:lnTo>
                <a:lnTo>
                  <a:pt x="55302" y="20924"/>
                </a:lnTo>
                <a:lnTo>
                  <a:pt x="55351" y="20499"/>
                </a:lnTo>
                <a:lnTo>
                  <a:pt x="55383" y="20066"/>
                </a:lnTo>
                <a:lnTo>
                  <a:pt x="55415" y="19624"/>
                </a:lnTo>
                <a:lnTo>
                  <a:pt x="55423" y="19191"/>
                </a:lnTo>
                <a:lnTo>
                  <a:pt x="55423" y="18758"/>
                </a:lnTo>
                <a:lnTo>
                  <a:pt x="55415" y="18541"/>
                </a:lnTo>
                <a:lnTo>
                  <a:pt x="55407" y="18325"/>
                </a:lnTo>
                <a:lnTo>
                  <a:pt x="55391" y="18116"/>
                </a:lnTo>
                <a:lnTo>
                  <a:pt x="55367" y="17908"/>
                </a:lnTo>
                <a:lnTo>
                  <a:pt x="55342" y="17699"/>
                </a:lnTo>
                <a:lnTo>
                  <a:pt x="55310" y="17490"/>
                </a:lnTo>
                <a:lnTo>
                  <a:pt x="55270" y="17282"/>
                </a:lnTo>
                <a:lnTo>
                  <a:pt x="55222" y="17081"/>
                </a:lnTo>
                <a:lnTo>
                  <a:pt x="55166" y="16881"/>
                </a:lnTo>
                <a:lnTo>
                  <a:pt x="55110" y="16688"/>
                </a:lnTo>
                <a:lnTo>
                  <a:pt x="55046" y="16496"/>
                </a:lnTo>
                <a:lnTo>
                  <a:pt x="54965" y="16311"/>
                </a:lnTo>
                <a:lnTo>
                  <a:pt x="54885" y="16127"/>
                </a:lnTo>
                <a:lnTo>
                  <a:pt x="54797" y="15942"/>
                </a:lnTo>
                <a:lnTo>
                  <a:pt x="54693" y="15773"/>
                </a:lnTo>
                <a:lnTo>
                  <a:pt x="54588" y="15605"/>
                </a:lnTo>
                <a:lnTo>
                  <a:pt x="54468" y="15437"/>
                </a:lnTo>
                <a:lnTo>
                  <a:pt x="54340" y="15276"/>
                </a:lnTo>
                <a:lnTo>
                  <a:pt x="54203" y="15124"/>
                </a:lnTo>
                <a:lnTo>
                  <a:pt x="54051" y="14971"/>
                </a:lnTo>
                <a:lnTo>
                  <a:pt x="53858" y="14803"/>
                </a:lnTo>
                <a:lnTo>
                  <a:pt x="53658" y="14650"/>
                </a:lnTo>
                <a:lnTo>
                  <a:pt x="53449" y="14506"/>
                </a:lnTo>
                <a:lnTo>
                  <a:pt x="53240" y="14378"/>
                </a:lnTo>
                <a:lnTo>
                  <a:pt x="53016" y="14265"/>
                </a:lnTo>
                <a:lnTo>
                  <a:pt x="52791" y="14169"/>
                </a:lnTo>
                <a:lnTo>
                  <a:pt x="52559" y="14081"/>
                </a:lnTo>
                <a:lnTo>
                  <a:pt x="52326" y="14008"/>
                </a:lnTo>
                <a:lnTo>
                  <a:pt x="52085" y="13936"/>
                </a:lnTo>
                <a:lnTo>
                  <a:pt x="51836" y="13880"/>
                </a:lnTo>
                <a:lnTo>
                  <a:pt x="51588" y="13832"/>
                </a:lnTo>
                <a:lnTo>
                  <a:pt x="51339" y="13792"/>
                </a:lnTo>
                <a:lnTo>
                  <a:pt x="51082" y="13760"/>
                </a:lnTo>
                <a:lnTo>
                  <a:pt x="50818" y="13736"/>
                </a:lnTo>
                <a:lnTo>
                  <a:pt x="50561" y="13712"/>
                </a:lnTo>
                <a:lnTo>
                  <a:pt x="50296" y="13696"/>
                </a:lnTo>
                <a:lnTo>
                  <a:pt x="49759" y="13672"/>
                </a:lnTo>
                <a:lnTo>
                  <a:pt x="49221" y="13655"/>
                </a:lnTo>
                <a:lnTo>
                  <a:pt x="48675" y="13639"/>
                </a:lnTo>
                <a:lnTo>
                  <a:pt x="48130" y="13623"/>
                </a:lnTo>
                <a:lnTo>
                  <a:pt x="47592" y="13591"/>
                </a:lnTo>
                <a:lnTo>
                  <a:pt x="47328" y="13567"/>
                </a:lnTo>
                <a:lnTo>
                  <a:pt x="47055" y="13543"/>
                </a:lnTo>
                <a:lnTo>
                  <a:pt x="46798" y="13511"/>
                </a:lnTo>
                <a:lnTo>
                  <a:pt x="46533" y="13463"/>
                </a:lnTo>
                <a:lnTo>
                  <a:pt x="46277" y="13415"/>
                </a:lnTo>
                <a:lnTo>
                  <a:pt x="46020" y="13359"/>
                </a:lnTo>
                <a:lnTo>
                  <a:pt x="45771" y="13294"/>
                </a:lnTo>
                <a:lnTo>
                  <a:pt x="45522" y="13222"/>
                </a:lnTo>
                <a:lnTo>
                  <a:pt x="45282" y="13134"/>
                </a:lnTo>
                <a:lnTo>
                  <a:pt x="45049" y="13046"/>
                </a:lnTo>
                <a:lnTo>
                  <a:pt x="44816" y="12949"/>
                </a:lnTo>
                <a:lnTo>
                  <a:pt x="44584" y="12837"/>
                </a:lnTo>
                <a:lnTo>
                  <a:pt x="44359" y="12725"/>
                </a:lnTo>
                <a:lnTo>
                  <a:pt x="44143" y="12604"/>
                </a:lnTo>
                <a:lnTo>
                  <a:pt x="43926" y="12468"/>
                </a:lnTo>
                <a:lnTo>
                  <a:pt x="43709" y="12332"/>
                </a:lnTo>
                <a:lnTo>
                  <a:pt x="43501" y="12195"/>
                </a:lnTo>
                <a:lnTo>
                  <a:pt x="43292" y="12043"/>
                </a:lnTo>
                <a:lnTo>
                  <a:pt x="43084" y="11890"/>
                </a:lnTo>
                <a:lnTo>
                  <a:pt x="42891" y="11730"/>
                </a:lnTo>
                <a:lnTo>
                  <a:pt x="42690" y="11561"/>
                </a:lnTo>
                <a:lnTo>
                  <a:pt x="42498" y="11393"/>
                </a:lnTo>
                <a:lnTo>
                  <a:pt x="42305" y="11216"/>
                </a:lnTo>
                <a:lnTo>
                  <a:pt x="42121" y="11032"/>
                </a:lnTo>
                <a:lnTo>
                  <a:pt x="41936" y="10847"/>
                </a:lnTo>
                <a:lnTo>
                  <a:pt x="41760" y="10663"/>
                </a:lnTo>
                <a:lnTo>
                  <a:pt x="41407" y="10278"/>
                </a:lnTo>
                <a:lnTo>
                  <a:pt x="41070" y="9877"/>
                </a:lnTo>
                <a:lnTo>
                  <a:pt x="40741" y="9468"/>
                </a:lnTo>
                <a:lnTo>
                  <a:pt x="40428" y="9050"/>
                </a:lnTo>
                <a:lnTo>
                  <a:pt x="40123" y="8625"/>
                </a:lnTo>
                <a:lnTo>
                  <a:pt x="39826" y="8200"/>
                </a:lnTo>
                <a:lnTo>
                  <a:pt x="39537" y="7767"/>
                </a:lnTo>
                <a:lnTo>
                  <a:pt x="39257" y="7333"/>
                </a:lnTo>
                <a:lnTo>
                  <a:pt x="38695" y="6459"/>
                </a:lnTo>
                <a:lnTo>
                  <a:pt x="38125" y="5592"/>
                </a:lnTo>
                <a:lnTo>
                  <a:pt x="37837" y="5159"/>
                </a:lnTo>
                <a:lnTo>
                  <a:pt x="37548" y="4734"/>
                </a:lnTo>
                <a:lnTo>
                  <a:pt x="37243" y="4317"/>
                </a:lnTo>
                <a:lnTo>
                  <a:pt x="36930" y="3908"/>
                </a:lnTo>
                <a:lnTo>
                  <a:pt x="36609" y="3506"/>
                </a:lnTo>
                <a:lnTo>
                  <a:pt x="36280" y="3113"/>
                </a:lnTo>
                <a:lnTo>
                  <a:pt x="36104" y="2929"/>
                </a:lnTo>
                <a:lnTo>
                  <a:pt x="35935" y="2736"/>
                </a:lnTo>
                <a:lnTo>
                  <a:pt x="35759" y="2552"/>
                </a:lnTo>
                <a:lnTo>
                  <a:pt x="35574" y="2375"/>
                </a:lnTo>
                <a:lnTo>
                  <a:pt x="35390" y="2199"/>
                </a:lnTo>
                <a:lnTo>
                  <a:pt x="35197" y="2022"/>
                </a:lnTo>
                <a:lnTo>
                  <a:pt x="35004" y="1862"/>
                </a:lnTo>
                <a:lnTo>
                  <a:pt x="34804" y="1693"/>
                </a:lnTo>
                <a:lnTo>
                  <a:pt x="34595" y="1533"/>
                </a:lnTo>
                <a:lnTo>
                  <a:pt x="34387" y="1380"/>
                </a:lnTo>
                <a:lnTo>
                  <a:pt x="34170" y="1236"/>
                </a:lnTo>
                <a:lnTo>
                  <a:pt x="33945" y="1100"/>
                </a:lnTo>
                <a:lnTo>
                  <a:pt x="33721" y="971"/>
                </a:lnTo>
                <a:lnTo>
                  <a:pt x="33488" y="843"/>
                </a:lnTo>
                <a:lnTo>
                  <a:pt x="33255" y="731"/>
                </a:lnTo>
                <a:lnTo>
                  <a:pt x="33015" y="618"/>
                </a:lnTo>
                <a:lnTo>
                  <a:pt x="32766" y="514"/>
                </a:lnTo>
                <a:lnTo>
                  <a:pt x="32525" y="426"/>
                </a:lnTo>
                <a:lnTo>
                  <a:pt x="32277" y="337"/>
                </a:lnTo>
                <a:lnTo>
                  <a:pt x="32020" y="265"/>
                </a:lnTo>
                <a:lnTo>
                  <a:pt x="31771" y="193"/>
                </a:lnTo>
                <a:lnTo>
                  <a:pt x="31514" y="137"/>
                </a:lnTo>
                <a:lnTo>
                  <a:pt x="31258" y="89"/>
                </a:lnTo>
                <a:lnTo>
                  <a:pt x="31001" y="57"/>
                </a:lnTo>
                <a:lnTo>
                  <a:pt x="30752" y="25"/>
                </a:lnTo>
                <a:lnTo>
                  <a:pt x="30496" y="9"/>
                </a:lnTo>
                <a:lnTo>
                  <a:pt x="30239" y="0"/>
                </a:lnTo>
                <a:close/>
              </a:path>
            </a:pathLst>
          </a:custGeom>
          <a:solidFill>
            <a:srgbClr val="FA7F51">
              <a:alpha val="474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23" name="Google Shape;823;p30"/>
          <p:cNvGrpSpPr/>
          <p:nvPr/>
        </p:nvGrpSpPr>
        <p:grpSpPr>
          <a:xfrm rot="10800000">
            <a:off x="8555070" y="1298128"/>
            <a:ext cx="448001" cy="899658"/>
            <a:chOff x="730063" y="3221792"/>
            <a:chExt cx="374928" cy="752915"/>
          </a:xfrm>
        </p:grpSpPr>
        <p:sp>
          <p:nvSpPr>
            <p:cNvPr id="824" name="Google Shape;824;p30"/>
            <p:cNvSpPr/>
            <p:nvPr/>
          </p:nvSpPr>
          <p:spPr>
            <a:xfrm>
              <a:off x="730063" y="3221792"/>
              <a:ext cx="374928" cy="752915"/>
            </a:xfrm>
            <a:custGeom>
              <a:rect b="b" l="l" r="r" t="t"/>
              <a:pathLst>
                <a:path extrusionOk="0" h="31506" w="15689">
                  <a:moveTo>
                    <a:pt x="1" y="1"/>
                  </a:moveTo>
                  <a:lnTo>
                    <a:pt x="1" y="31505"/>
                  </a:lnTo>
                  <a:lnTo>
                    <a:pt x="15689" y="31505"/>
                  </a:lnTo>
                  <a:lnTo>
                    <a:pt x="15689" y="1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30"/>
            <p:cNvSpPr/>
            <p:nvPr/>
          </p:nvSpPr>
          <p:spPr>
            <a:xfrm>
              <a:off x="754343" y="3609601"/>
              <a:ext cx="326607" cy="335354"/>
            </a:xfrm>
            <a:custGeom>
              <a:rect b="b" l="l" r="r" t="t"/>
              <a:pathLst>
                <a:path extrusionOk="0" h="14033" w="13667">
                  <a:moveTo>
                    <a:pt x="1" y="1"/>
                  </a:moveTo>
                  <a:lnTo>
                    <a:pt x="1" y="14033"/>
                  </a:lnTo>
                  <a:lnTo>
                    <a:pt x="13666" y="14033"/>
                  </a:lnTo>
                  <a:lnTo>
                    <a:pt x="13666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30"/>
            <p:cNvSpPr/>
            <p:nvPr/>
          </p:nvSpPr>
          <p:spPr>
            <a:xfrm>
              <a:off x="881860" y="3741515"/>
              <a:ext cx="71334" cy="71549"/>
            </a:xfrm>
            <a:custGeom>
              <a:rect b="b" l="l" r="r" t="t"/>
              <a:pathLst>
                <a:path extrusionOk="0" h="2994" w="2985">
                  <a:moveTo>
                    <a:pt x="1493" y="0"/>
                  </a:moveTo>
                  <a:lnTo>
                    <a:pt x="1346" y="9"/>
                  </a:lnTo>
                  <a:lnTo>
                    <a:pt x="1191" y="28"/>
                  </a:lnTo>
                  <a:lnTo>
                    <a:pt x="1053" y="64"/>
                  </a:lnTo>
                  <a:lnTo>
                    <a:pt x="916" y="119"/>
                  </a:lnTo>
                  <a:lnTo>
                    <a:pt x="779" y="183"/>
                  </a:lnTo>
                  <a:lnTo>
                    <a:pt x="660" y="257"/>
                  </a:lnTo>
                  <a:lnTo>
                    <a:pt x="541" y="339"/>
                  </a:lnTo>
                  <a:lnTo>
                    <a:pt x="440" y="440"/>
                  </a:lnTo>
                  <a:lnTo>
                    <a:pt x="340" y="549"/>
                  </a:lnTo>
                  <a:lnTo>
                    <a:pt x="257" y="659"/>
                  </a:lnTo>
                  <a:lnTo>
                    <a:pt x="184" y="787"/>
                  </a:lnTo>
                  <a:lnTo>
                    <a:pt x="120" y="916"/>
                  </a:lnTo>
                  <a:lnTo>
                    <a:pt x="65" y="1053"/>
                  </a:lnTo>
                  <a:lnTo>
                    <a:pt x="28" y="1190"/>
                  </a:lnTo>
                  <a:lnTo>
                    <a:pt x="10" y="1346"/>
                  </a:lnTo>
                  <a:lnTo>
                    <a:pt x="1" y="1492"/>
                  </a:lnTo>
                  <a:lnTo>
                    <a:pt x="10" y="1648"/>
                  </a:lnTo>
                  <a:lnTo>
                    <a:pt x="28" y="1794"/>
                  </a:lnTo>
                  <a:lnTo>
                    <a:pt x="65" y="1941"/>
                  </a:lnTo>
                  <a:lnTo>
                    <a:pt x="120" y="2078"/>
                  </a:lnTo>
                  <a:lnTo>
                    <a:pt x="184" y="2206"/>
                  </a:lnTo>
                  <a:lnTo>
                    <a:pt x="257" y="2334"/>
                  </a:lnTo>
                  <a:lnTo>
                    <a:pt x="340" y="2444"/>
                  </a:lnTo>
                  <a:lnTo>
                    <a:pt x="440" y="2554"/>
                  </a:lnTo>
                  <a:lnTo>
                    <a:pt x="541" y="2645"/>
                  </a:lnTo>
                  <a:lnTo>
                    <a:pt x="660" y="2737"/>
                  </a:lnTo>
                  <a:lnTo>
                    <a:pt x="779" y="2810"/>
                  </a:lnTo>
                  <a:lnTo>
                    <a:pt x="916" y="2874"/>
                  </a:lnTo>
                  <a:lnTo>
                    <a:pt x="1053" y="2920"/>
                  </a:lnTo>
                  <a:lnTo>
                    <a:pt x="1191" y="2957"/>
                  </a:lnTo>
                  <a:lnTo>
                    <a:pt x="1346" y="2984"/>
                  </a:lnTo>
                  <a:lnTo>
                    <a:pt x="1493" y="2993"/>
                  </a:lnTo>
                  <a:lnTo>
                    <a:pt x="1648" y="2984"/>
                  </a:lnTo>
                  <a:lnTo>
                    <a:pt x="1795" y="2957"/>
                  </a:lnTo>
                  <a:lnTo>
                    <a:pt x="1941" y="2920"/>
                  </a:lnTo>
                  <a:lnTo>
                    <a:pt x="2079" y="2874"/>
                  </a:lnTo>
                  <a:lnTo>
                    <a:pt x="2207" y="2810"/>
                  </a:lnTo>
                  <a:lnTo>
                    <a:pt x="2326" y="2737"/>
                  </a:lnTo>
                  <a:lnTo>
                    <a:pt x="2445" y="2645"/>
                  </a:lnTo>
                  <a:lnTo>
                    <a:pt x="2555" y="2554"/>
                  </a:lnTo>
                  <a:lnTo>
                    <a:pt x="2646" y="2444"/>
                  </a:lnTo>
                  <a:lnTo>
                    <a:pt x="2738" y="2334"/>
                  </a:lnTo>
                  <a:lnTo>
                    <a:pt x="2811" y="2206"/>
                  </a:lnTo>
                  <a:lnTo>
                    <a:pt x="2875" y="2078"/>
                  </a:lnTo>
                  <a:lnTo>
                    <a:pt x="2921" y="1941"/>
                  </a:lnTo>
                  <a:lnTo>
                    <a:pt x="2957" y="1794"/>
                  </a:lnTo>
                  <a:lnTo>
                    <a:pt x="2985" y="1648"/>
                  </a:lnTo>
                  <a:lnTo>
                    <a:pt x="2985" y="1492"/>
                  </a:lnTo>
                  <a:lnTo>
                    <a:pt x="2985" y="1346"/>
                  </a:lnTo>
                  <a:lnTo>
                    <a:pt x="2957" y="1190"/>
                  </a:lnTo>
                  <a:lnTo>
                    <a:pt x="2921" y="1053"/>
                  </a:lnTo>
                  <a:lnTo>
                    <a:pt x="2875" y="916"/>
                  </a:lnTo>
                  <a:lnTo>
                    <a:pt x="2811" y="787"/>
                  </a:lnTo>
                  <a:lnTo>
                    <a:pt x="2738" y="659"/>
                  </a:lnTo>
                  <a:lnTo>
                    <a:pt x="2646" y="549"/>
                  </a:lnTo>
                  <a:lnTo>
                    <a:pt x="2555" y="440"/>
                  </a:lnTo>
                  <a:lnTo>
                    <a:pt x="2445" y="339"/>
                  </a:lnTo>
                  <a:lnTo>
                    <a:pt x="2326" y="257"/>
                  </a:lnTo>
                  <a:lnTo>
                    <a:pt x="2207" y="183"/>
                  </a:lnTo>
                  <a:lnTo>
                    <a:pt x="2079" y="119"/>
                  </a:lnTo>
                  <a:lnTo>
                    <a:pt x="1941" y="64"/>
                  </a:lnTo>
                  <a:lnTo>
                    <a:pt x="1795" y="28"/>
                  </a:lnTo>
                  <a:lnTo>
                    <a:pt x="1648" y="9"/>
                  </a:lnTo>
                  <a:lnTo>
                    <a:pt x="1493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30"/>
            <p:cNvSpPr/>
            <p:nvPr/>
          </p:nvSpPr>
          <p:spPr>
            <a:xfrm>
              <a:off x="754343" y="3246741"/>
              <a:ext cx="326607" cy="335115"/>
            </a:xfrm>
            <a:custGeom>
              <a:rect b="b" l="l" r="r" t="t"/>
              <a:pathLst>
                <a:path extrusionOk="0" h="14023" w="13667">
                  <a:moveTo>
                    <a:pt x="1" y="0"/>
                  </a:moveTo>
                  <a:lnTo>
                    <a:pt x="1" y="14023"/>
                  </a:lnTo>
                  <a:lnTo>
                    <a:pt x="13666" y="14023"/>
                  </a:lnTo>
                  <a:lnTo>
                    <a:pt x="13666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30"/>
            <p:cNvSpPr/>
            <p:nvPr/>
          </p:nvSpPr>
          <p:spPr>
            <a:xfrm>
              <a:off x="791097" y="3485143"/>
              <a:ext cx="71549" cy="71549"/>
            </a:xfrm>
            <a:custGeom>
              <a:rect b="b" l="l" r="r" t="t"/>
              <a:pathLst>
                <a:path extrusionOk="0" h="2994" w="2994">
                  <a:moveTo>
                    <a:pt x="1492" y="1"/>
                  </a:moveTo>
                  <a:lnTo>
                    <a:pt x="1346" y="10"/>
                  </a:lnTo>
                  <a:lnTo>
                    <a:pt x="1190" y="28"/>
                  </a:lnTo>
                  <a:lnTo>
                    <a:pt x="1053" y="65"/>
                  </a:lnTo>
                  <a:lnTo>
                    <a:pt x="916" y="120"/>
                  </a:lnTo>
                  <a:lnTo>
                    <a:pt x="787" y="184"/>
                  </a:lnTo>
                  <a:lnTo>
                    <a:pt x="659" y="257"/>
                  </a:lnTo>
                  <a:lnTo>
                    <a:pt x="540" y="340"/>
                  </a:lnTo>
                  <a:lnTo>
                    <a:pt x="440" y="440"/>
                  </a:lnTo>
                  <a:lnTo>
                    <a:pt x="339" y="541"/>
                  </a:lnTo>
                  <a:lnTo>
                    <a:pt x="257" y="660"/>
                  </a:lnTo>
                  <a:lnTo>
                    <a:pt x="183" y="779"/>
                  </a:lnTo>
                  <a:lnTo>
                    <a:pt x="119" y="916"/>
                  </a:lnTo>
                  <a:lnTo>
                    <a:pt x="64" y="1053"/>
                  </a:lnTo>
                  <a:lnTo>
                    <a:pt x="28" y="1191"/>
                  </a:lnTo>
                  <a:lnTo>
                    <a:pt x="9" y="1346"/>
                  </a:lnTo>
                  <a:lnTo>
                    <a:pt x="0" y="1493"/>
                  </a:lnTo>
                  <a:lnTo>
                    <a:pt x="9" y="1648"/>
                  </a:lnTo>
                  <a:lnTo>
                    <a:pt x="28" y="1795"/>
                  </a:lnTo>
                  <a:lnTo>
                    <a:pt x="64" y="1941"/>
                  </a:lnTo>
                  <a:lnTo>
                    <a:pt x="119" y="2079"/>
                  </a:lnTo>
                  <a:lnTo>
                    <a:pt x="183" y="2207"/>
                  </a:lnTo>
                  <a:lnTo>
                    <a:pt x="257" y="2335"/>
                  </a:lnTo>
                  <a:lnTo>
                    <a:pt x="339" y="2445"/>
                  </a:lnTo>
                  <a:lnTo>
                    <a:pt x="440" y="2555"/>
                  </a:lnTo>
                  <a:lnTo>
                    <a:pt x="540" y="2646"/>
                  </a:lnTo>
                  <a:lnTo>
                    <a:pt x="659" y="2738"/>
                  </a:lnTo>
                  <a:lnTo>
                    <a:pt x="787" y="2811"/>
                  </a:lnTo>
                  <a:lnTo>
                    <a:pt x="916" y="2875"/>
                  </a:lnTo>
                  <a:lnTo>
                    <a:pt x="1053" y="2921"/>
                  </a:lnTo>
                  <a:lnTo>
                    <a:pt x="1190" y="2957"/>
                  </a:lnTo>
                  <a:lnTo>
                    <a:pt x="1346" y="2985"/>
                  </a:lnTo>
                  <a:lnTo>
                    <a:pt x="1492" y="2994"/>
                  </a:lnTo>
                  <a:lnTo>
                    <a:pt x="1648" y="2985"/>
                  </a:lnTo>
                  <a:lnTo>
                    <a:pt x="1794" y="2957"/>
                  </a:lnTo>
                  <a:lnTo>
                    <a:pt x="1941" y="2921"/>
                  </a:lnTo>
                  <a:lnTo>
                    <a:pt x="2078" y="2875"/>
                  </a:lnTo>
                  <a:lnTo>
                    <a:pt x="2206" y="2811"/>
                  </a:lnTo>
                  <a:lnTo>
                    <a:pt x="2334" y="2738"/>
                  </a:lnTo>
                  <a:lnTo>
                    <a:pt x="2444" y="2646"/>
                  </a:lnTo>
                  <a:lnTo>
                    <a:pt x="2554" y="2555"/>
                  </a:lnTo>
                  <a:lnTo>
                    <a:pt x="2646" y="2445"/>
                  </a:lnTo>
                  <a:lnTo>
                    <a:pt x="2737" y="2335"/>
                  </a:lnTo>
                  <a:lnTo>
                    <a:pt x="2810" y="2207"/>
                  </a:lnTo>
                  <a:lnTo>
                    <a:pt x="2874" y="2079"/>
                  </a:lnTo>
                  <a:lnTo>
                    <a:pt x="2920" y="1941"/>
                  </a:lnTo>
                  <a:lnTo>
                    <a:pt x="2957" y="1795"/>
                  </a:lnTo>
                  <a:lnTo>
                    <a:pt x="2984" y="1648"/>
                  </a:lnTo>
                  <a:lnTo>
                    <a:pt x="2993" y="1493"/>
                  </a:lnTo>
                  <a:lnTo>
                    <a:pt x="2984" y="1346"/>
                  </a:lnTo>
                  <a:lnTo>
                    <a:pt x="2957" y="1191"/>
                  </a:lnTo>
                  <a:lnTo>
                    <a:pt x="2920" y="1053"/>
                  </a:lnTo>
                  <a:lnTo>
                    <a:pt x="2874" y="916"/>
                  </a:lnTo>
                  <a:lnTo>
                    <a:pt x="2810" y="779"/>
                  </a:lnTo>
                  <a:lnTo>
                    <a:pt x="2737" y="660"/>
                  </a:lnTo>
                  <a:lnTo>
                    <a:pt x="2646" y="541"/>
                  </a:lnTo>
                  <a:lnTo>
                    <a:pt x="2554" y="440"/>
                  </a:lnTo>
                  <a:lnTo>
                    <a:pt x="2444" y="340"/>
                  </a:lnTo>
                  <a:lnTo>
                    <a:pt x="2334" y="257"/>
                  </a:lnTo>
                  <a:lnTo>
                    <a:pt x="2206" y="184"/>
                  </a:lnTo>
                  <a:lnTo>
                    <a:pt x="2078" y="120"/>
                  </a:lnTo>
                  <a:lnTo>
                    <a:pt x="1941" y="65"/>
                  </a:lnTo>
                  <a:lnTo>
                    <a:pt x="1794" y="28"/>
                  </a:lnTo>
                  <a:lnTo>
                    <a:pt x="1648" y="10"/>
                  </a:lnTo>
                  <a:lnTo>
                    <a:pt x="1492" y="1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30"/>
            <p:cNvSpPr/>
            <p:nvPr/>
          </p:nvSpPr>
          <p:spPr>
            <a:xfrm>
              <a:off x="791097" y="3378632"/>
              <a:ext cx="71549" cy="71334"/>
            </a:xfrm>
            <a:custGeom>
              <a:rect b="b" l="l" r="r" t="t"/>
              <a:pathLst>
                <a:path extrusionOk="0" h="2985" w="2994">
                  <a:moveTo>
                    <a:pt x="1346" y="0"/>
                  </a:moveTo>
                  <a:lnTo>
                    <a:pt x="1190" y="28"/>
                  </a:lnTo>
                  <a:lnTo>
                    <a:pt x="1053" y="64"/>
                  </a:lnTo>
                  <a:lnTo>
                    <a:pt x="916" y="110"/>
                  </a:lnTo>
                  <a:lnTo>
                    <a:pt x="787" y="174"/>
                  </a:lnTo>
                  <a:lnTo>
                    <a:pt x="659" y="257"/>
                  </a:lnTo>
                  <a:lnTo>
                    <a:pt x="540" y="339"/>
                  </a:lnTo>
                  <a:lnTo>
                    <a:pt x="440" y="431"/>
                  </a:lnTo>
                  <a:lnTo>
                    <a:pt x="339" y="540"/>
                  </a:lnTo>
                  <a:lnTo>
                    <a:pt x="257" y="659"/>
                  </a:lnTo>
                  <a:lnTo>
                    <a:pt x="183" y="778"/>
                  </a:lnTo>
                  <a:lnTo>
                    <a:pt x="119" y="907"/>
                  </a:lnTo>
                  <a:lnTo>
                    <a:pt x="64" y="1044"/>
                  </a:lnTo>
                  <a:lnTo>
                    <a:pt x="28" y="1190"/>
                  </a:lnTo>
                  <a:lnTo>
                    <a:pt x="9" y="1337"/>
                  </a:lnTo>
                  <a:lnTo>
                    <a:pt x="0" y="1492"/>
                  </a:lnTo>
                  <a:lnTo>
                    <a:pt x="9" y="1648"/>
                  </a:lnTo>
                  <a:lnTo>
                    <a:pt x="28" y="1794"/>
                  </a:lnTo>
                  <a:lnTo>
                    <a:pt x="64" y="1932"/>
                  </a:lnTo>
                  <a:lnTo>
                    <a:pt x="119" y="2069"/>
                  </a:lnTo>
                  <a:lnTo>
                    <a:pt x="183" y="2206"/>
                  </a:lnTo>
                  <a:lnTo>
                    <a:pt x="257" y="2325"/>
                  </a:lnTo>
                  <a:lnTo>
                    <a:pt x="339" y="2444"/>
                  </a:lnTo>
                  <a:lnTo>
                    <a:pt x="440" y="2545"/>
                  </a:lnTo>
                  <a:lnTo>
                    <a:pt x="540" y="2646"/>
                  </a:lnTo>
                  <a:lnTo>
                    <a:pt x="659" y="2728"/>
                  </a:lnTo>
                  <a:lnTo>
                    <a:pt x="787" y="2801"/>
                  </a:lnTo>
                  <a:lnTo>
                    <a:pt x="916" y="2865"/>
                  </a:lnTo>
                  <a:lnTo>
                    <a:pt x="1053" y="2920"/>
                  </a:lnTo>
                  <a:lnTo>
                    <a:pt x="1190" y="2957"/>
                  </a:lnTo>
                  <a:lnTo>
                    <a:pt x="1346" y="2975"/>
                  </a:lnTo>
                  <a:lnTo>
                    <a:pt x="1492" y="2984"/>
                  </a:lnTo>
                  <a:lnTo>
                    <a:pt x="1648" y="2975"/>
                  </a:lnTo>
                  <a:lnTo>
                    <a:pt x="1794" y="2957"/>
                  </a:lnTo>
                  <a:lnTo>
                    <a:pt x="1941" y="2920"/>
                  </a:lnTo>
                  <a:lnTo>
                    <a:pt x="2078" y="2865"/>
                  </a:lnTo>
                  <a:lnTo>
                    <a:pt x="2206" y="2801"/>
                  </a:lnTo>
                  <a:lnTo>
                    <a:pt x="2334" y="2728"/>
                  </a:lnTo>
                  <a:lnTo>
                    <a:pt x="2444" y="2646"/>
                  </a:lnTo>
                  <a:lnTo>
                    <a:pt x="2554" y="2545"/>
                  </a:lnTo>
                  <a:lnTo>
                    <a:pt x="2646" y="2444"/>
                  </a:lnTo>
                  <a:lnTo>
                    <a:pt x="2737" y="2325"/>
                  </a:lnTo>
                  <a:lnTo>
                    <a:pt x="2810" y="2206"/>
                  </a:lnTo>
                  <a:lnTo>
                    <a:pt x="2874" y="2069"/>
                  </a:lnTo>
                  <a:lnTo>
                    <a:pt x="2920" y="1932"/>
                  </a:lnTo>
                  <a:lnTo>
                    <a:pt x="2957" y="1794"/>
                  </a:lnTo>
                  <a:lnTo>
                    <a:pt x="2984" y="1648"/>
                  </a:lnTo>
                  <a:lnTo>
                    <a:pt x="2993" y="1492"/>
                  </a:lnTo>
                  <a:lnTo>
                    <a:pt x="2984" y="1337"/>
                  </a:lnTo>
                  <a:lnTo>
                    <a:pt x="2957" y="1190"/>
                  </a:lnTo>
                  <a:lnTo>
                    <a:pt x="2920" y="1044"/>
                  </a:lnTo>
                  <a:lnTo>
                    <a:pt x="2874" y="907"/>
                  </a:lnTo>
                  <a:lnTo>
                    <a:pt x="2810" y="778"/>
                  </a:lnTo>
                  <a:lnTo>
                    <a:pt x="2737" y="659"/>
                  </a:lnTo>
                  <a:lnTo>
                    <a:pt x="2646" y="540"/>
                  </a:lnTo>
                  <a:lnTo>
                    <a:pt x="2554" y="431"/>
                  </a:lnTo>
                  <a:lnTo>
                    <a:pt x="2444" y="339"/>
                  </a:lnTo>
                  <a:lnTo>
                    <a:pt x="2334" y="257"/>
                  </a:lnTo>
                  <a:lnTo>
                    <a:pt x="2206" y="174"/>
                  </a:lnTo>
                  <a:lnTo>
                    <a:pt x="2078" y="110"/>
                  </a:lnTo>
                  <a:lnTo>
                    <a:pt x="1941" y="64"/>
                  </a:lnTo>
                  <a:lnTo>
                    <a:pt x="1794" y="28"/>
                  </a:lnTo>
                  <a:lnTo>
                    <a:pt x="1648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30"/>
            <p:cNvSpPr/>
            <p:nvPr/>
          </p:nvSpPr>
          <p:spPr>
            <a:xfrm>
              <a:off x="791097" y="3271881"/>
              <a:ext cx="71549" cy="71549"/>
            </a:xfrm>
            <a:custGeom>
              <a:rect b="b" l="l" r="r" t="t"/>
              <a:pathLst>
                <a:path extrusionOk="0" h="2994" w="2994">
                  <a:moveTo>
                    <a:pt x="1492" y="1"/>
                  </a:moveTo>
                  <a:lnTo>
                    <a:pt x="1346" y="10"/>
                  </a:lnTo>
                  <a:lnTo>
                    <a:pt x="1190" y="37"/>
                  </a:lnTo>
                  <a:lnTo>
                    <a:pt x="1053" y="74"/>
                  </a:lnTo>
                  <a:lnTo>
                    <a:pt x="916" y="120"/>
                  </a:lnTo>
                  <a:lnTo>
                    <a:pt x="787" y="184"/>
                  </a:lnTo>
                  <a:lnTo>
                    <a:pt x="659" y="257"/>
                  </a:lnTo>
                  <a:lnTo>
                    <a:pt x="540" y="339"/>
                  </a:lnTo>
                  <a:lnTo>
                    <a:pt x="440" y="440"/>
                  </a:lnTo>
                  <a:lnTo>
                    <a:pt x="339" y="550"/>
                  </a:lnTo>
                  <a:lnTo>
                    <a:pt x="257" y="660"/>
                  </a:lnTo>
                  <a:lnTo>
                    <a:pt x="183" y="788"/>
                  </a:lnTo>
                  <a:lnTo>
                    <a:pt x="119" y="916"/>
                  </a:lnTo>
                  <a:lnTo>
                    <a:pt x="64" y="1053"/>
                  </a:lnTo>
                  <a:lnTo>
                    <a:pt x="28" y="1200"/>
                  </a:lnTo>
                  <a:lnTo>
                    <a:pt x="9" y="1346"/>
                  </a:lnTo>
                  <a:lnTo>
                    <a:pt x="0" y="1493"/>
                  </a:lnTo>
                  <a:lnTo>
                    <a:pt x="9" y="1648"/>
                  </a:lnTo>
                  <a:lnTo>
                    <a:pt x="28" y="1795"/>
                  </a:lnTo>
                  <a:lnTo>
                    <a:pt x="64" y="1941"/>
                  </a:lnTo>
                  <a:lnTo>
                    <a:pt x="119" y="2078"/>
                  </a:lnTo>
                  <a:lnTo>
                    <a:pt x="183" y="2207"/>
                  </a:lnTo>
                  <a:lnTo>
                    <a:pt x="257" y="2335"/>
                  </a:lnTo>
                  <a:lnTo>
                    <a:pt x="339" y="2445"/>
                  </a:lnTo>
                  <a:lnTo>
                    <a:pt x="440" y="2554"/>
                  </a:lnTo>
                  <a:lnTo>
                    <a:pt x="540" y="2646"/>
                  </a:lnTo>
                  <a:lnTo>
                    <a:pt x="659" y="2737"/>
                  </a:lnTo>
                  <a:lnTo>
                    <a:pt x="787" y="2811"/>
                  </a:lnTo>
                  <a:lnTo>
                    <a:pt x="916" y="2875"/>
                  </a:lnTo>
                  <a:lnTo>
                    <a:pt x="1053" y="2921"/>
                  </a:lnTo>
                  <a:lnTo>
                    <a:pt x="1190" y="2957"/>
                  </a:lnTo>
                  <a:lnTo>
                    <a:pt x="1346" y="2985"/>
                  </a:lnTo>
                  <a:lnTo>
                    <a:pt x="1492" y="2994"/>
                  </a:lnTo>
                  <a:lnTo>
                    <a:pt x="1648" y="2985"/>
                  </a:lnTo>
                  <a:lnTo>
                    <a:pt x="1794" y="2957"/>
                  </a:lnTo>
                  <a:lnTo>
                    <a:pt x="1941" y="2921"/>
                  </a:lnTo>
                  <a:lnTo>
                    <a:pt x="2078" y="2875"/>
                  </a:lnTo>
                  <a:lnTo>
                    <a:pt x="2206" y="2811"/>
                  </a:lnTo>
                  <a:lnTo>
                    <a:pt x="2334" y="2737"/>
                  </a:lnTo>
                  <a:lnTo>
                    <a:pt x="2444" y="2646"/>
                  </a:lnTo>
                  <a:lnTo>
                    <a:pt x="2554" y="2554"/>
                  </a:lnTo>
                  <a:lnTo>
                    <a:pt x="2646" y="2445"/>
                  </a:lnTo>
                  <a:lnTo>
                    <a:pt x="2737" y="2335"/>
                  </a:lnTo>
                  <a:lnTo>
                    <a:pt x="2810" y="2207"/>
                  </a:lnTo>
                  <a:lnTo>
                    <a:pt x="2874" y="2078"/>
                  </a:lnTo>
                  <a:lnTo>
                    <a:pt x="2920" y="1941"/>
                  </a:lnTo>
                  <a:lnTo>
                    <a:pt x="2957" y="1795"/>
                  </a:lnTo>
                  <a:lnTo>
                    <a:pt x="2984" y="1648"/>
                  </a:lnTo>
                  <a:lnTo>
                    <a:pt x="2993" y="1493"/>
                  </a:lnTo>
                  <a:lnTo>
                    <a:pt x="2984" y="1346"/>
                  </a:lnTo>
                  <a:lnTo>
                    <a:pt x="2957" y="1200"/>
                  </a:lnTo>
                  <a:lnTo>
                    <a:pt x="2920" y="1053"/>
                  </a:lnTo>
                  <a:lnTo>
                    <a:pt x="2874" y="916"/>
                  </a:lnTo>
                  <a:lnTo>
                    <a:pt x="2810" y="788"/>
                  </a:lnTo>
                  <a:lnTo>
                    <a:pt x="2737" y="660"/>
                  </a:lnTo>
                  <a:lnTo>
                    <a:pt x="2646" y="550"/>
                  </a:lnTo>
                  <a:lnTo>
                    <a:pt x="2554" y="440"/>
                  </a:lnTo>
                  <a:lnTo>
                    <a:pt x="2444" y="339"/>
                  </a:lnTo>
                  <a:lnTo>
                    <a:pt x="2334" y="257"/>
                  </a:lnTo>
                  <a:lnTo>
                    <a:pt x="2206" y="184"/>
                  </a:lnTo>
                  <a:lnTo>
                    <a:pt x="2078" y="120"/>
                  </a:lnTo>
                  <a:lnTo>
                    <a:pt x="1941" y="74"/>
                  </a:lnTo>
                  <a:lnTo>
                    <a:pt x="1794" y="37"/>
                  </a:lnTo>
                  <a:lnTo>
                    <a:pt x="1648" y="10"/>
                  </a:lnTo>
                  <a:lnTo>
                    <a:pt x="1492" y="1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30"/>
            <p:cNvSpPr/>
            <p:nvPr/>
          </p:nvSpPr>
          <p:spPr>
            <a:xfrm>
              <a:off x="972646" y="3485143"/>
              <a:ext cx="71334" cy="71549"/>
            </a:xfrm>
            <a:custGeom>
              <a:rect b="b" l="l" r="r" t="t"/>
              <a:pathLst>
                <a:path extrusionOk="0" h="2994" w="2985">
                  <a:moveTo>
                    <a:pt x="1492" y="1"/>
                  </a:moveTo>
                  <a:lnTo>
                    <a:pt x="1337" y="10"/>
                  </a:lnTo>
                  <a:lnTo>
                    <a:pt x="1190" y="28"/>
                  </a:lnTo>
                  <a:lnTo>
                    <a:pt x="1053" y="65"/>
                  </a:lnTo>
                  <a:lnTo>
                    <a:pt x="916" y="120"/>
                  </a:lnTo>
                  <a:lnTo>
                    <a:pt x="778" y="184"/>
                  </a:lnTo>
                  <a:lnTo>
                    <a:pt x="659" y="257"/>
                  </a:lnTo>
                  <a:lnTo>
                    <a:pt x="540" y="340"/>
                  </a:lnTo>
                  <a:lnTo>
                    <a:pt x="440" y="440"/>
                  </a:lnTo>
                  <a:lnTo>
                    <a:pt x="339" y="541"/>
                  </a:lnTo>
                  <a:lnTo>
                    <a:pt x="257" y="660"/>
                  </a:lnTo>
                  <a:lnTo>
                    <a:pt x="183" y="779"/>
                  </a:lnTo>
                  <a:lnTo>
                    <a:pt x="119" y="916"/>
                  </a:lnTo>
                  <a:lnTo>
                    <a:pt x="64" y="1053"/>
                  </a:lnTo>
                  <a:lnTo>
                    <a:pt x="28" y="1191"/>
                  </a:lnTo>
                  <a:lnTo>
                    <a:pt x="10" y="1346"/>
                  </a:lnTo>
                  <a:lnTo>
                    <a:pt x="0" y="1493"/>
                  </a:lnTo>
                  <a:lnTo>
                    <a:pt x="10" y="1648"/>
                  </a:lnTo>
                  <a:lnTo>
                    <a:pt x="28" y="1795"/>
                  </a:lnTo>
                  <a:lnTo>
                    <a:pt x="64" y="1941"/>
                  </a:lnTo>
                  <a:lnTo>
                    <a:pt x="119" y="2079"/>
                  </a:lnTo>
                  <a:lnTo>
                    <a:pt x="183" y="2207"/>
                  </a:lnTo>
                  <a:lnTo>
                    <a:pt x="257" y="2335"/>
                  </a:lnTo>
                  <a:lnTo>
                    <a:pt x="339" y="2445"/>
                  </a:lnTo>
                  <a:lnTo>
                    <a:pt x="440" y="2555"/>
                  </a:lnTo>
                  <a:lnTo>
                    <a:pt x="540" y="2646"/>
                  </a:lnTo>
                  <a:lnTo>
                    <a:pt x="659" y="2738"/>
                  </a:lnTo>
                  <a:lnTo>
                    <a:pt x="778" y="2811"/>
                  </a:lnTo>
                  <a:lnTo>
                    <a:pt x="916" y="2875"/>
                  </a:lnTo>
                  <a:lnTo>
                    <a:pt x="1053" y="2921"/>
                  </a:lnTo>
                  <a:lnTo>
                    <a:pt x="1190" y="2957"/>
                  </a:lnTo>
                  <a:lnTo>
                    <a:pt x="1337" y="2985"/>
                  </a:lnTo>
                  <a:lnTo>
                    <a:pt x="1492" y="2994"/>
                  </a:lnTo>
                  <a:lnTo>
                    <a:pt x="1648" y="2985"/>
                  </a:lnTo>
                  <a:lnTo>
                    <a:pt x="1794" y="2957"/>
                  </a:lnTo>
                  <a:lnTo>
                    <a:pt x="1941" y="2921"/>
                  </a:lnTo>
                  <a:lnTo>
                    <a:pt x="2078" y="2875"/>
                  </a:lnTo>
                  <a:lnTo>
                    <a:pt x="2206" y="2811"/>
                  </a:lnTo>
                  <a:lnTo>
                    <a:pt x="2325" y="2738"/>
                  </a:lnTo>
                  <a:lnTo>
                    <a:pt x="2444" y="2646"/>
                  </a:lnTo>
                  <a:lnTo>
                    <a:pt x="2545" y="2555"/>
                  </a:lnTo>
                  <a:lnTo>
                    <a:pt x="2646" y="2445"/>
                  </a:lnTo>
                  <a:lnTo>
                    <a:pt x="2728" y="2335"/>
                  </a:lnTo>
                  <a:lnTo>
                    <a:pt x="2810" y="2207"/>
                  </a:lnTo>
                  <a:lnTo>
                    <a:pt x="2865" y="2079"/>
                  </a:lnTo>
                  <a:lnTo>
                    <a:pt x="2920" y="1941"/>
                  </a:lnTo>
                  <a:lnTo>
                    <a:pt x="2957" y="1795"/>
                  </a:lnTo>
                  <a:lnTo>
                    <a:pt x="2975" y="1648"/>
                  </a:lnTo>
                  <a:lnTo>
                    <a:pt x="2984" y="1493"/>
                  </a:lnTo>
                  <a:lnTo>
                    <a:pt x="2975" y="1346"/>
                  </a:lnTo>
                  <a:lnTo>
                    <a:pt x="2957" y="1191"/>
                  </a:lnTo>
                  <a:lnTo>
                    <a:pt x="2920" y="1053"/>
                  </a:lnTo>
                  <a:lnTo>
                    <a:pt x="2865" y="916"/>
                  </a:lnTo>
                  <a:lnTo>
                    <a:pt x="2810" y="779"/>
                  </a:lnTo>
                  <a:lnTo>
                    <a:pt x="2728" y="660"/>
                  </a:lnTo>
                  <a:lnTo>
                    <a:pt x="2646" y="541"/>
                  </a:lnTo>
                  <a:lnTo>
                    <a:pt x="2545" y="440"/>
                  </a:lnTo>
                  <a:lnTo>
                    <a:pt x="2444" y="340"/>
                  </a:lnTo>
                  <a:lnTo>
                    <a:pt x="2325" y="257"/>
                  </a:lnTo>
                  <a:lnTo>
                    <a:pt x="2206" y="184"/>
                  </a:lnTo>
                  <a:lnTo>
                    <a:pt x="2078" y="120"/>
                  </a:lnTo>
                  <a:lnTo>
                    <a:pt x="1941" y="65"/>
                  </a:lnTo>
                  <a:lnTo>
                    <a:pt x="1794" y="28"/>
                  </a:lnTo>
                  <a:lnTo>
                    <a:pt x="1648" y="10"/>
                  </a:lnTo>
                  <a:lnTo>
                    <a:pt x="1492" y="1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30"/>
            <p:cNvSpPr/>
            <p:nvPr/>
          </p:nvSpPr>
          <p:spPr>
            <a:xfrm>
              <a:off x="972646" y="3378632"/>
              <a:ext cx="71334" cy="71334"/>
            </a:xfrm>
            <a:custGeom>
              <a:rect b="b" l="l" r="r" t="t"/>
              <a:pathLst>
                <a:path extrusionOk="0" h="2985" w="2985">
                  <a:moveTo>
                    <a:pt x="1337" y="0"/>
                  </a:moveTo>
                  <a:lnTo>
                    <a:pt x="1190" y="28"/>
                  </a:lnTo>
                  <a:lnTo>
                    <a:pt x="1053" y="64"/>
                  </a:lnTo>
                  <a:lnTo>
                    <a:pt x="916" y="110"/>
                  </a:lnTo>
                  <a:lnTo>
                    <a:pt x="778" y="174"/>
                  </a:lnTo>
                  <a:lnTo>
                    <a:pt x="659" y="257"/>
                  </a:lnTo>
                  <a:lnTo>
                    <a:pt x="540" y="339"/>
                  </a:lnTo>
                  <a:lnTo>
                    <a:pt x="440" y="431"/>
                  </a:lnTo>
                  <a:lnTo>
                    <a:pt x="339" y="540"/>
                  </a:lnTo>
                  <a:lnTo>
                    <a:pt x="257" y="659"/>
                  </a:lnTo>
                  <a:lnTo>
                    <a:pt x="183" y="778"/>
                  </a:lnTo>
                  <a:lnTo>
                    <a:pt x="119" y="907"/>
                  </a:lnTo>
                  <a:lnTo>
                    <a:pt x="64" y="1044"/>
                  </a:lnTo>
                  <a:lnTo>
                    <a:pt x="28" y="1190"/>
                  </a:lnTo>
                  <a:lnTo>
                    <a:pt x="10" y="1337"/>
                  </a:lnTo>
                  <a:lnTo>
                    <a:pt x="0" y="1492"/>
                  </a:lnTo>
                  <a:lnTo>
                    <a:pt x="10" y="1648"/>
                  </a:lnTo>
                  <a:lnTo>
                    <a:pt x="28" y="1794"/>
                  </a:lnTo>
                  <a:lnTo>
                    <a:pt x="64" y="1932"/>
                  </a:lnTo>
                  <a:lnTo>
                    <a:pt x="119" y="2069"/>
                  </a:lnTo>
                  <a:lnTo>
                    <a:pt x="183" y="2206"/>
                  </a:lnTo>
                  <a:lnTo>
                    <a:pt x="257" y="2325"/>
                  </a:lnTo>
                  <a:lnTo>
                    <a:pt x="339" y="2444"/>
                  </a:lnTo>
                  <a:lnTo>
                    <a:pt x="440" y="2545"/>
                  </a:lnTo>
                  <a:lnTo>
                    <a:pt x="540" y="2646"/>
                  </a:lnTo>
                  <a:lnTo>
                    <a:pt x="659" y="2728"/>
                  </a:lnTo>
                  <a:lnTo>
                    <a:pt x="778" y="2801"/>
                  </a:lnTo>
                  <a:lnTo>
                    <a:pt x="916" y="2865"/>
                  </a:lnTo>
                  <a:lnTo>
                    <a:pt x="1053" y="2920"/>
                  </a:lnTo>
                  <a:lnTo>
                    <a:pt x="1190" y="2957"/>
                  </a:lnTo>
                  <a:lnTo>
                    <a:pt x="1337" y="2975"/>
                  </a:lnTo>
                  <a:lnTo>
                    <a:pt x="1492" y="2984"/>
                  </a:lnTo>
                  <a:lnTo>
                    <a:pt x="1648" y="2975"/>
                  </a:lnTo>
                  <a:lnTo>
                    <a:pt x="1794" y="2957"/>
                  </a:lnTo>
                  <a:lnTo>
                    <a:pt x="1941" y="2920"/>
                  </a:lnTo>
                  <a:lnTo>
                    <a:pt x="2078" y="2865"/>
                  </a:lnTo>
                  <a:lnTo>
                    <a:pt x="2206" y="2801"/>
                  </a:lnTo>
                  <a:lnTo>
                    <a:pt x="2325" y="2728"/>
                  </a:lnTo>
                  <a:lnTo>
                    <a:pt x="2444" y="2646"/>
                  </a:lnTo>
                  <a:lnTo>
                    <a:pt x="2545" y="2545"/>
                  </a:lnTo>
                  <a:lnTo>
                    <a:pt x="2646" y="2444"/>
                  </a:lnTo>
                  <a:lnTo>
                    <a:pt x="2728" y="2325"/>
                  </a:lnTo>
                  <a:lnTo>
                    <a:pt x="2810" y="2206"/>
                  </a:lnTo>
                  <a:lnTo>
                    <a:pt x="2865" y="2069"/>
                  </a:lnTo>
                  <a:lnTo>
                    <a:pt x="2920" y="1932"/>
                  </a:lnTo>
                  <a:lnTo>
                    <a:pt x="2957" y="1794"/>
                  </a:lnTo>
                  <a:lnTo>
                    <a:pt x="2975" y="1648"/>
                  </a:lnTo>
                  <a:lnTo>
                    <a:pt x="2984" y="1492"/>
                  </a:lnTo>
                  <a:lnTo>
                    <a:pt x="2975" y="1337"/>
                  </a:lnTo>
                  <a:lnTo>
                    <a:pt x="2957" y="1190"/>
                  </a:lnTo>
                  <a:lnTo>
                    <a:pt x="2920" y="1044"/>
                  </a:lnTo>
                  <a:lnTo>
                    <a:pt x="2865" y="907"/>
                  </a:lnTo>
                  <a:lnTo>
                    <a:pt x="2810" y="778"/>
                  </a:lnTo>
                  <a:lnTo>
                    <a:pt x="2728" y="659"/>
                  </a:lnTo>
                  <a:lnTo>
                    <a:pt x="2646" y="540"/>
                  </a:lnTo>
                  <a:lnTo>
                    <a:pt x="2545" y="431"/>
                  </a:lnTo>
                  <a:lnTo>
                    <a:pt x="2444" y="339"/>
                  </a:lnTo>
                  <a:lnTo>
                    <a:pt x="2325" y="257"/>
                  </a:lnTo>
                  <a:lnTo>
                    <a:pt x="2206" y="174"/>
                  </a:lnTo>
                  <a:lnTo>
                    <a:pt x="2078" y="110"/>
                  </a:lnTo>
                  <a:lnTo>
                    <a:pt x="1941" y="64"/>
                  </a:lnTo>
                  <a:lnTo>
                    <a:pt x="1794" y="28"/>
                  </a:lnTo>
                  <a:lnTo>
                    <a:pt x="1648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30"/>
            <p:cNvSpPr/>
            <p:nvPr/>
          </p:nvSpPr>
          <p:spPr>
            <a:xfrm>
              <a:off x="972646" y="3271881"/>
              <a:ext cx="71334" cy="71549"/>
            </a:xfrm>
            <a:custGeom>
              <a:rect b="b" l="l" r="r" t="t"/>
              <a:pathLst>
                <a:path extrusionOk="0" h="2994" w="2985">
                  <a:moveTo>
                    <a:pt x="1492" y="1"/>
                  </a:moveTo>
                  <a:lnTo>
                    <a:pt x="1337" y="10"/>
                  </a:lnTo>
                  <a:lnTo>
                    <a:pt x="1190" y="37"/>
                  </a:lnTo>
                  <a:lnTo>
                    <a:pt x="1053" y="74"/>
                  </a:lnTo>
                  <a:lnTo>
                    <a:pt x="916" y="120"/>
                  </a:lnTo>
                  <a:lnTo>
                    <a:pt x="778" y="184"/>
                  </a:lnTo>
                  <a:lnTo>
                    <a:pt x="659" y="257"/>
                  </a:lnTo>
                  <a:lnTo>
                    <a:pt x="540" y="339"/>
                  </a:lnTo>
                  <a:lnTo>
                    <a:pt x="440" y="440"/>
                  </a:lnTo>
                  <a:lnTo>
                    <a:pt x="339" y="550"/>
                  </a:lnTo>
                  <a:lnTo>
                    <a:pt x="257" y="660"/>
                  </a:lnTo>
                  <a:lnTo>
                    <a:pt x="183" y="788"/>
                  </a:lnTo>
                  <a:lnTo>
                    <a:pt x="119" y="916"/>
                  </a:lnTo>
                  <a:lnTo>
                    <a:pt x="64" y="1053"/>
                  </a:lnTo>
                  <a:lnTo>
                    <a:pt x="28" y="1200"/>
                  </a:lnTo>
                  <a:lnTo>
                    <a:pt x="10" y="1346"/>
                  </a:lnTo>
                  <a:lnTo>
                    <a:pt x="0" y="1493"/>
                  </a:lnTo>
                  <a:lnTo>
                    <a:pt x="10" y="1648"/>
                  </a:lnTo>
                  <a:lnTo>
                    <a:pt x="28" y="1795"/>
                  </a:lnTo>
                  <a:lnTo>
                    <a:pt x="64" y="1941"/>
                  </a:lnTo>
                  <a:lnTo>
                    <a:pt x="119" y="2078"/>
                  </a:lnTo>
                  <a:lnTo>
                    <a:pt x="183" y="2207"/>
                  </a:lnTo>
                  <a:lnTo>
                    <a:pt x="257" y="2335"/>
                  </a:lnTo>
                  <a:lnTo>
                    <a:pt x="339" y="2445"/>
                  </a:lnTo>
                  <a:lnTo>
                    <a:pt x="440" y="2554"/>
                  </a:lnTo>
                  <a:lnTo>
                    <a:pt x="540" y="2646"/>
                  </a:lnTo>
                  <a:lnTo>
                    <a:pt x="659" y="2737"/>
                  </a:lnTo>
                  <a:lnTo>
                    <a:pt x="778" y="2811"/>
                  </a:lnTo>
                  <a:lnTo>
                    <a:pt x="916" y="2875"/>
                  </a:lnTo>
                  <a:lnTo>
                    <a:pt x="1053" y="2921"/>
                  </a:lnTo>
                  <a:lnTo>
                    <a:pt x="1190" y="2957"/>
                  </a:lnTo>
                  <a:lnTo>
                    <a:pt x="1337" y="2985"/>
                  </a:lnTo>
                  <a:lnTo>
                    <a:pt x="1492" y="2994"/>
                  </a:lnTo>
                  <a:lnTo>
                    <a:pt x="1648" y="2985"/>
                  </a:lnTo>
                  <a:lnTo>
                    <a:pt x="1794" y="2957"/>
                  </a:lnTo>
                  <a:lnTo>
                    <a:pt x="1941" y="2921"/>
                  </a:lnTo>
                  <a:lnTo>
                    <a:pt x="2078" y="2875"/>
                  </a:lnTo>
                  <a:lnTo>
                    <a:pt x="2206" y="2811"/>
                  </a:lnTo>
                  <a:lnTo>
                    <a:pt x="2325" y="2737"/>
                  </a:lnTo>
                  <a:lnTo>
                    <a:pt x="2444" y="2646"/>
                  </a:lnTo>
                  <a:lnTo>
                    <a:pt x="2545" y="2554"/>
                  </a:lnTo>
                  <a:lnTo>
                    <a:pt x="2646" y="2445"/>
                  </a:lnTo>
                  <a:lnTo>
                    <a:pt x="2728" y="2335"/>
                  </a:lnTo>
                  <a:lnTo>
                    <a:pt x="2810" y="2207"/>
                  </a:lnTo>
                  <a:lnTo>
                    <a:pt x="2865" y="2078"/>
                  </a:lnTo>
                  <a:lnTo>
                    <a:pt x="2920" y="1941"/>
                  </a:lnTo>
                  <a:lnTo>
                    <a:pt x="2957" y="1795"/>
                  </a:lnTo>
                  <a:lnTo>
                    <a:pt x="2975" y="1648"/>
                  </a:lnTo>
                  <a:lnTo>
                    <a:pt x="2984" y="1493"/>
                  </a:lnTo>
                  <a:lnTo>
                    <a:pt x="2975" y="1346"/>
                  </a:lnTo>
                  <a:lnTo>
                    <a:pt x="2957" y="1200"/>
                  </a:lnTo>
                  <a:lnTo>
                    <a:pt x="2920" y="1053"/>
                  </a:lnTo>
                  <a:lnTo>
                    <a:pt x="2865" y="916"/>
                  </a:lnTo>
                  <a:lnTo>
                    <a:pt x="2810" y="788"/>
                  </a:lnTo>
                  <a:lnTo>
                    <a:pt x="2728" y="660"/>
                  </a:lnTo>
                  <a:lnTo>
                    <a:pt x="2646" y="550"/>
                  </a:lnTo>
                  <a:lnTo>
                    <a:pt x="2545" y="440"/>
                  </a:lnTo>
                  <a:lnTo>
                    <a:pt x="2444" y="339"/>
                  </a:lnTo>
                  <a:lnTo>
                    <a:pt x="2325" y="257"/>
                  </a:lnTo>
                  <a:lnTo>
                    <a:pt x="2206" y="184"/>
                  </a:lnTo>
                  <a:lnTo>
                    <a:pt x="2078" y="120"/>
                  </a:lnTo>
                  <a:lnTo>
                    <a:pt x="1941" y="74"/>
                  </a:lnTo>
                  <a:lnTo>
                    <a:pt x="1794" y="37"/>
                  </a:lnTo>
                  <a:lnTo>
                    <a:pt x="1648" y="10"/>
                  </a:lnTo>
                  <a:lnTo>
                    <a:pt x="1492" y="1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4" name="Google Shape;834;p30"/>
          <p:cNvGrpSpPr/>
          <p:nvPr/>
        </p:nvGrpSpPr>
        <p:grpSpPr>
          <a:xfrm rot="10800000">
            <a:off x="8555070" y="2230938"/>
            <a:ext cx="448001" cy="899401"/>
            <a:chOff x="730063" y="2441348"/>
            <a:chExt cx="374928" cy="752700"/>
          </a:xfrm>
        </p:grpSpPr>
        <p:sp>
          <p:nvSpPr>
            <p:cNvPr id="835" name="Google Shape;835;p30"/>
            <p:cNvSpPr/>
            <p:nvPr/>
          </p:nvSpPr>
          <p:spPr>
            <a:xfrm>
              <a:off x="730063" y="2441348"/>
              <a:ext cx="374928" cy="752700"/>
            </a:xfrm>
            <a:custGeom>
              <a:rect b="b" l="l" r="r" t="t"/>
              <a:pathLst>
                <a:path extrusionOk="0" h="31497" w="15689">
                  <a:moveTo>
                    <a:pt x="1" y="1"/>
                  </a:moveTo>
                  <a:lnTo>
                    <a:pt x="1" y="31496"/>
                  </a:lnTo>
                  <a:lnTo>
                    <a:pt x="15689" y="31496"/>
                  </a:lnTo>
                  <a:lnTo>
                    <a:pt x="1568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30"/>
            <p:cNvSpPr/>
            <p:nvPr/>
          </p:nvSpPr>
          <p:spPr>
            <a:xfrm>
              <a:off x="754343" y="2471100"/>
              <a:ext cx="326607" cy="335115"/>
            </a:xfrm>
            <a:custGeom>
              <a:rect b="b" l="l" r="r" t="t"/>
              <a:pathLst>
                <a:path extrusionOk="0" h="14023" w="13667">
                  <a:moveTo>
                    <a:pt x="1" y="1"/>
                  </a:moveTo>
                  <a:lnTo>
                    <a:pt x="1" y="14023"/>
                  </a:lnTo>
                  <a:lnTo>
                    <a:pt x="13666" y="14023"/>
                  </a:lnTo>
                  <a:lnTo>
                    <a:pt x="13666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30"/>
            <p:cNvSpPr/>
            <p:nvPr/>
          </p:nvSpPr>
          <p:spPr>
            <a:xfrm>
              <a:off x="789567" y="2695307"/>
              <a:ext cx="71549" cy="71334"/>
            </a:xfrm>
            <a:custGeom>
              <a:rect b="b" l="l" r="r" t="t"/>
              <a:pathLst>
                <a:path extrusionOk="0" h="2985" w="2994">
                  <a:moveTo>
                    <a:pt x="1346" y="0"/>
                  </a:moveTo>
                  <a:lnTo>
                    <a:pt x="1199" y="28"/>
                  </a:lnTo>
                  <a:lnTo>
                    <a:pt x="1053" y="64"/>
                  </a:lnTo>
                  <a:lnTo>
                    <a:pt x="916" y="110"/>
                  </a:lnTo>
                  <a:lnTo>
                    <a:pt x="787" y="174"/>
                  </a:lnTo>
                  <a:lnTo>
                    <a:pt x="659" y="257"/>
                  </a:lnTo>
                  <a:lnTo>
                    <a:pt x="549" y="339"/>
                  </a:lnTo>
                  <a:lnTo>
                    <a:pt x="440" y="431"/>
                  </a:lnTo>
                  <a:lnTo>
                    <a:pt x="348" y="540"/>
                  </a:lnTo>
                  <a:lnTo>
                    <a:pt x="257" y="659"/>
                  </a:lnTo>
                  <a:lnTo>
                    <a:pt x="183" y="778"/>
                  </a:lnTo>
                  <a:lnTo>
                    <a:pt x="119" y="907"/>
                  </a:lnTo>
                  <a:lnTo>
                    <a:pt x="73" y="1044"/>
                  </a:lnTo>
                  <a:lnTo>
                    <a:pt x="37" y="1190"/>
                  </a:lnTo>
                  <a:lnTo>
                    <a:pt x="9" y="1337"/>
                  </a:lnTo>
                  <a:lnTo>
                    <a:pt x="0" y="1492"/>
                  </a:lnTo>
                  <a:lnTo>
                    <a:pt x="9" y="1648"/>
                  </a:lnTo>
                  <a:lnTo>
                    <a:pt x="37" y="1794"/>
                  </a:lnTo>
                  <a:lnTo>
                    <a:pt x="73" y="1932"/>
                  </a:lnTo>
                  <a:lnTo>
                    <a:pt x="119" y="2069"/>
                  </a:lnTo>
                  <a:lnTo>
                    <a:pt x="183" y="2206"/>
                  </a:lnTo>
                  <a:lnTo>
                    <a:pt x="257" y="2325"/>
                  </a:lnTo>
                  <a:lnTo>
                    <a:pt x="348" y="2444"/>
                  </a:lnTo>
                  <a:lnTo>
                    <a:pt x="440" y="2545"/>
                  </a:lnTo>
                  <a:lnTo>
                    <a:pt x="549" y="2646"/>
                  </a:lnTo>
                  <a:lnTo>
                    <a:pt x="659" y="2728"/>
                  </a:lnTo>
                  <a:lnTo>
                    <a:pt x="787" y="2801"/>
                  </a:lnTo>
                  <a:lnTo>
                    <a:pt x="916" y="2865"/>
                  </a:lnTo>
                  <a:lnTo>
                    <a:pt x="1053" y="2920"/>
                  </a:lnTo>
                  <a:lnTo>
                    <a:pt x="1199" y="2957"/>
                  </a:lnTo>
                  <a:lnTo>
                    <a:pt x="1346" y="2975"/>
                  </a:lnTo>
                  <a:lnTo>
                    <a:pt x="1501" y="2984"/>
                  </a:lnTo>
                  <a:lnTo>
                    <a:pt x="1648" y="2975"/>
                  </a:lnTo>
                  <a:lnTo>
                    <a:pt x="1794" y="2957"/>
                  </a:lnTo>
                  <a:lnTo>
                    <a:pt x="1941" y="2920"/>
                  </a:lnTo>
                  <a:lnTo>
                    <a:pt x="2078" y="2865"/>
                  </a:lnTo>
                  <a:lnTo>
                    <a:pt x="2206" y="2801"/>
                  </a:lnTo>
                  <a:lnTo>
                    <a:pt x="2334" y="2728"/>
                  </a:lnTo>
                  <a:lnTo>
                    <a:pt x="2444" y="2646"/>
                  </a:lnTo>
                  <a:lnTo>
                    <a:pt x="2554" y="2545"/>
                  </a:lnTo>
                  <a:lnTo>
                    <a:pt x="2645" y="2444"/>
                  </a:lnTo>
                  <a:lnTo>
                    <a:pt x="2737" y="2325"/>
                  </a:lnTo>
                  <a:lnTo>
                    <a:pt x="2810" y="2206"/>
                  </a:lnTo>
                  <a:lnTo>
                    <a:pt x="2874" y="2069"/>
                  </a:lnTo>
                  <a:lnTo>
                    <a:pt x="2920" y="1932"/>
                  </a:lnTo>
                  <a:lnTo>
                    <a:pt x="2957" y="1794"/>
                  </a:lnTo>
                  <a:lnTo>
                    <a:pt x="2984" y="1648"/>
                  </a:lnTo>
                  <a:lnTo>
                    <a:pt x="2993" y="1492"/>
                  </a:lnTo>
                  <a:lnTo>
                    <a:pt x="2984" y="1337"/>
                  </a:lnTo>
                  <a:lnTo>
                    <a:pt x="2957" y="1190"/>
                  </a:lnTo>
                  <a:lnTo>
                    <a:pt x="2920" y="1044"/>
                  </a:lnTo>
                  <a:lnTo>
                    <a:pt x="2874" y="907"/>
                  </a:lnTo>
                  <a:lnTo>
                    <a:pt x="2810" y="778"/>
                  </a:lnTo>
                  <a:lnTo>
                    <a:pt x="2737" y="659"/>
                  </a:lnTo>
                  <a:lnTo>
                    <a:pt x="2645" y="540"/>
                  </a:lnTo>
                  <a:lnTo>
                    <a:pt x="2554" y="431"/>
                  </a:lnTo>
                  <a:lnTo>
                    <a:pt x="2444" y="339"/>
                  </a:lnTo>
                  <a:lnTo>
                    <a:pt x="2334" y="257"/>
                  </a:lnTo>
                  <a:lnTo>
                    <a:pt x="2206" y="174"/>
                  </a:lnTo>
                  <a:lnTo>
                    <a:pt x="2078" y="110"/>
                  </a:lnTo>
                  <a:lnTo>
                    <a:pt x="1941" y="64"/>
                  </a:lnTo>
                  <a:lnTo>
                    <a:pt x="1794" y="28"/>
                  </a:lnTo>
                  <a:lnTo>
                    <a:pt x="16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30"/>
            <p:cNvSpPr/>
            <p:nvPr/>
          </p:nvSpPr>
          <p:spPr>
            <a:xfrm>
              <a:off x="971117" y="2509814"/>
              <a:ext cx="71334" cy="71334"/>
            </a:xfrm>
            <a:custGeom>
              <a:rect b="b" l="l" r="r" t="t"/>
              <a:pathLst>
                <a:path extrusionOk="0" h="2985" w="2985">
                  <a:moveTo>
                    <a:pt x="1492" y="1"/>
                  </a:moveTo>
                  <a:lnTo>
                    <a:pt x="1346" y="10"/>
                  </a:lnTo>
                  <a:lnTo>
                    <a:pt x="1190" y="28"/>
                  </a:lnTo>
                  <a:lnTo>
                    <a:pt x="1053" y="65"/>
                  </a:lnTo>
                  <a:lnTo>
                    <a:pt x="916" y="120"/>
                  </a:lnTo>
                  <a:lnTo>
                    <a:pt x="778" y="175"/>
                  </a:lnTo>
                  <a:lnTo>
                    <a:pt x="659" y="257"/>
                  </a:lnTo>
                  <a:lnTo>
                    <a:pt x="540" y="339"/>
                  </a:lnTo>
                  <a:lnTo>
                    <a:pt x="440" y="440"/>
                  </a:lnTo>
                  <a:lnTo>
                    <a:pt x="339" y="541"/>
                  </a:lnTo>
                  <a:lnTo>
                    <a:pt x="257" y="660"/>
                  </a:lnTo>
                  <a:lnTo>
                    <a:pt x="183" y="779"/>
                  </a:lnTo>
                  <a:lnTo>
                    <a:pt x="119" y="907"/>
                  </a:lnTo>
                  <a:lnTo>
                    <a:pt x="64" y="1044"/>
                  </a:lnTo>
                  <a:lnTo>
                    <a:pt x="28" y="1191"/>
                  </a:lnTo>
                  <a:lnTo>
                    <a:pt x="9" y="1337"/>
                  </a:lnTo>
                  <a:lnTo>
                    <a:pt x="0" y="1493"/>
                  </a:lnTo>
                  <a:lnTo>
                    <a:pt x="9" y="1648"/>
                  </a:lnTo>
                  <a:lnTo>
                    <a:pt x="28" y="1795"/>
                  </a:lnTo>
                  <a:lnTo>
                    <a:pt x="64" y="1941"/>
                  </a:lnTo>
                  <a:lnTo>
                    <a:pt x="119" y="2078"/>
                  </a:lnTo>
                  <a:lnTo>
                    <a:pt x="183" y="2207"/>
                  </a:lnTo>
                  <a:lnTo>
                    <a:pt x="257" y="2326"/>
                  </a:lnTo>
                  <a:lnTo>
                    <a:pt x="339" y="2445"/>
                  </a:lnTo>
                  <a:lnTo>
                    <a:pt x="440" y="2545"/>
                  </a:lnTo>
                  <a:lnTo>
                    <a:pt x="540" y="2646"/>
                  </a:lnTo>
                  <a:lnTo>
                    <a:pt x="659" y="2728"/>
                  </a:lnTo>
                  <a:lnTo>
                    <a:pt x="778" y="2811"/>
                  </a:lnTo>
                  <a:lnTo>
                    <a:pt x="916" y="2866"/>
                  </a:lnTo>
                  <a:lnTo>
                    <a:pt x="1053" y="2920"/>
                  </a:lnTo>
                  <a:lnTo>
                    <a:pt x="1190" y="2957"/>
                  </a:lnTo>
                  <a:lnTo>
                    <a:pt x="1346" y="2975"/>
                  </a:lnTo>
                  <a:lnTo>
                    <a:pt x="1492" y="2985"/>
                  </a:lnTo>
                  <a:lnTo>
                    <a:pt x="1648" y="2975"/>
                  </a:lnTo>
                  <a:lnTo>
                    <a:pt x="1794" y="2957"/>
                  </a:lnTo>
                  <a:lnTo>
                    <a:pt x="1941" y="2920"/>
                  </a:lnTo>
                  <a:lnTo>
                    <a:pt x="2078" y="2866"/>
                  </a:lnTo>
                  <a:lnTo>
                    <a:pt x="2206" y="2811"/>
                  </a:lnTo>
                  <a:lnTo>
                    <a:pt x="2334" y="2728"/>
                  </a:lnTo>
                  <a:lnTo>
                    <a:pt x="2444" y="2646"/>
                  </a:lnTo>
                  <a:lnTo>
                    <a:pt x="2554" y="2545"/>
                  </a:lnTo>
                  <a:lnTo>
                    <a:pt x="2646" y="2445"/>
                  </a:lnTo>
                  <a:lnTo>
                    <a:pt x="2737" y="2326"/>
                  </a:lnTo>
                  <a:lnTo>
                    <a:pt x="2810" y="2207"/>
                  </a:lnTo>
                  <a:lnTo>
                    <a:pt x="2874" y="2078"/>
                  </a:lnTo>
                  <a:lnTo>
                    <a:pt x="2920" y="1941"/>
                  </a:lnTo>
                  <a:lnTo>
                    <a:pt x="2957" y="1795"/>
                  </a:lnTo>
                  <a:lnTo>
                    <a:pt x="2984" y="1648"/>
                  </a:lnTo>
                  <a:lnTo>
                    <a:pt x="2984" y="1493"/>
                  </a:lnTo>
                  <a:lnTo>
                    <a:pt x="2984" y="1337"/>
                  </a:lnTo>
                  <a:lnTo>
                    <a:pt x="2957" y="1191"/>
                  </a:lnTo>
                  <a:lnTo>
                    <a:pt x="2920" y="1044"/>
                  </a:lnTo>
                  <a:lnTo>
                    <a:pt x="2874" y="907"/>
                  </a:lnTo>
                  <a:lnTo>
                    <a:pt x="2810" y="779"/>
                  </a:lnTo>
                  <a:lnTo>
                    <a:pt x="2737" y="660"/>
                  </a:lnTo>
                  <a:lnTo>
                    <a:pt x="2646" y="541"/>
                  </a:lnTo>
                  <a:lnTo>
                    <a:pt x="2554" y="440"/>
                  </a:lnTo>
                  <a:lnTo>
                    <a:pt x="2444" y="339"/>
                  </a:lnTo>
                  <a:lnTo>
                    <a:pt x="2334" y="257"/>
                  </a:lnTo>
                  <a:lnTo>
                    <a:pt x="2206" y="175"/>
                  </a:lnTo>
                  <a:lnTo>
                    <a:pt x="2078" y="120"/>
                  </a:lnTo>
                  <a:lnTo>
                    <a:pt x="1941" y="65"/>
                  </a:lnTo>
                  <a:lnTo>
                    <a:pt x="1794" y="28"/>
                  </a:lnTo>
                  <a:lnTo>
                    <a:pt x="1648" y="10"/>
                  </a:lnTo>
                  <a:lnTo>
                    <a:pt x="149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30"/>
            <p:cNvSpPr/>
            <p:nvPr/>
          </p:nvSpPr>
          <p:spPr>
            <a:xfrm>
              <a:off x="754343" y="2833984"/>
              <a:ext cx="326607" cy="335330"/>
            </a:xfrm>
            <a:custGeom>
              <a:rect b="b" l="l" r="r" t="t"/>
              <a:pathLst>
                <a:path extrusionOk="0" h="14032" w="13667">
                  <a:moveTo>
                    <a:pt x="1" y="0"/>
                  </a:moveTo>
                  <a:lnTo>
                    <a:pt x="1" y="14032"/>
                  </a:lnTo>
                  <a:lnTo>
                    <a:pt x="13666" y="14032"/>
                  </a:lnTo>
                  <a:lnTo>
                    <a:pt x="13666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30"/>
            <p:cNvSpPr/>
            <p:nvPr/>
          </p:nvSpPr>
          <p:spPr>
            <a:xfrm>
              <a:off x="972646" y="2859363"/>
              <a:ext cx="71334" cy="71334"/>
            </a:xfrm>
            <a:custGeom>
              <a:rect b="b" l="l" r="r" t="t"/>
              <a:pathLst>
                <a:path extrusionOk="0" h="2985" w="2985">
                  <a:moveTo>
                    <a:pt x="1492" y="0"/>
                  </a:moveTo>
                  <a:lnTo>
                    <a:pt x="1337" y="9"/>
                  </a:lnTo>
                  <a:lnTo>
                    <a:pt x="1190" y="28"/>
                  </a:lnTo>
                  <a:lnTo>
                    <a:pt x="1053" y="64"/>
                  </a:lnTo>
                  <a:lnTo>
                    <a:pt x="916" y="119"/>
                  </a:lnTo>
                  <a:lnTo>
                    <a:pt x="778" y="183"/>
                  </a:lnTo>
                  <a:lnTo>
                    <a:pt x="659" y="256"/>
                  </a:lnTo>
                  <a:lnTo>
                    <a:pt x="540" y="339"/>
                  </a:lnTo>
                  <a:lnTo>
                    <a:pt x="440" y="440"/>
                  </a:lnTo>
                  <a:lnTo>
                    <a:pt x="339" y="540"/>
                  </a:lnTo>
                  <a:lnTo>
                    <a:pt x="257" y="659"/>
                  </a:lnTo>
                  <a:lnTo>
                    <a:pt x="183" y="778"/>
                  </a:lnTo>
                  <a:lnTo>
                    <a:pt x="119" y="915"/>
                  </a:lnTo>
                  <a:lnTo>
                    <a:pt x="64" y="1053"/>
                  </a:lnTo>
                  <a:lnTo>
                    <a:pt x="28" y="1190"/>
                  </a:lnTo>
                  <a:lnTo>
                    <a:pt x="10" y="1346"/>
                  </a:lnTo>
                  <a:lnTo>
                    <a:pt x="0" y="1492"/>
                  </a:lnTo>
                  <a:lnTo>
                    <a:pt x="10" y="1648"/>
                  </a:lnTo>
                  <a:lnTo>
                    <a:pt x="28" y="1794"/>
                  </a:lnTo>
                  <a:lnTo>
                    <a:pt x="64" y="1941"/>
                  </a:lnTo>
                  <a:lnTo>
                    <a:pt x="119" y="2078"/>
                  </a:lnTo>
                  <a:lnTo>
                    <a:pt x="183" y="2206"/>
                  </a:lnTo>
                  <a:lnTo>
                    <a:pt x="257" y="2334"/>
                  </a:lnTo>
                  <a:lnTo>
                    <a:pt x="339" y="2444"/>
                  </a:lnTo>
                  <a:lnTo>
                    <a:pt x="440" y="2554"/>
                  </a:lnTo>
                  <a:lnTo>
                    <a:pt x="540" y="2645"/>
                  </a:lnTo>
                  <a:lnTo>
                    <a:pt x="659" y="2737"/>
                  </a:lnTo>
                  <a:lnTo>
                    <a:pt x="778" y="2810"/>
                  </a:lnTo>
                  <a:lnTo>
                    <a:pt x="916" y="2874"/>
                  </a:lnTo>
                  <a:lnTo>
                    <a:pt x="1053" y="2920"/>
                  </a:lnTo>
                  <a:lnTo>
                    <a:pt x="1190" y="2957"/>
                  </a:lnTo>
                  <a:lnTo>
                    <a:pt x="1337" y="2984"/>
                  </a:lnTo>
                  <a:lnTo>
                    <a:pt x="1648" y="2984"/>
                  </a:lnTo>
                  <a:lnTo>
                    <a:pt x="1794" y="2957"/>
                  </a:lnTo>
                  <a:lnTo>
                    <a:pt x="1941" y="2920"/>
                  </a:lnTo>
                  <a:lnTo>
                    <a:pt x="2078" y="2874"/>
                  </a:lnTo>
                  <a:lnTo>
                    <a:pt x="2206" y="2810"/>
                  </a:lnTo>
                  <a:lnTo>
                    <a:pt x="2325" y="2737"/>
                  </a:lnTo>
                  <a:lnTo>
                    <a:pt x="2444" y="2645"/>
                  </a:lnTo>
                  <a:lnTo>
                    <a:pt x="2545" y="2554"/>
                  </a:lnTo>
                  <a:lnTo>
                    <a:pt x="2646" y="2444"/>
                  </a:lnTo>
                  <a:lnTo>
                    <a:pt x="2728" y="2334"/>
                  </a:lnTo>
                  <a:lnTo>
                    <a:pt x="2810" y="2206"/>
                  </a:lnTo>
                  <a:lnTo>
                    <a:pt x="2865" y="2078"/>
                  </a:lnTo>
                  <a:lnTo>
                    <a:pt x="2920" y="1941"/>
                  </a:lnTo>
                  <a:lnTo>
                    <a:pt x="2957" y="1794"/>
                  </a:lnTo>
                  <a:lnTo>
                    <a:pt x="2975" y="1648"/>
                  </a:lnTo>
                  <a:lnTo>
                    <a:pt x="2984" y="1492"/>
                  </a:lnTo>
                  <a:lnTo>
                    <a:pt x="2975" y="1346"/>
                  </a:lnTo>
                  <a:lnTo>
                    <a:pt x="2957" y="1190"/>
                  </a:lnTo>
                  <a:lnTo>
                    <a:pt x="2920" y="1053"/>
                  </a:lnTo>
                  <a:lnTo>
                    <a:pt x="2865" y="915"/>
                  </a:lnTo>
                  <a:lnTo>
                    <a:pt x="2810" y="778"/>
                  </a:lnTo>
                  <a:lnTo>
                    <a:pt x="2728" y="659"/>
                  </a:lnTo>
                  <a:lnTo>
                    <a:pt x="2646" y="540"/>
                  </a:lnTo>
                  <a:lnTo>
                    <a:pt x="2545" y="440"/>
                  </a:lnTo>
                  <a:lnTo>
                    <a:pt x="2444" y="339"/>
                  </a:lnTo>
                  <a:lnTo>
                    <a:pt x="2325" y="256"/>
                  </a:lnTo>
                  <a:lnTo>
                    <a:pt x="2206" y="183"/>
                  </a:lnTo>
                  <a:lnTo>
                    <a:pt x="2078" y="119"/>
                  </a:lnTo>
                  <a:lnTo>
                    <a:pt x="1941" y="64"/>
                  </a:lnTo>
                  <a:lnTo>
                    <a:pt x="1794" y="28"/>
                  </a:lnTo>
                  <a:lnTo>
                    <a:pt x="1648" y="9"/>
                  </a:lnTo>
                  <a:lnTo>
                    <a:pt x="14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30"/>
            <p:cNvSpPr/>
            <p:nvPr/>
          </p:nvSpPr>
          <p:spPr>
            <a:xfrm>
              <a:off x="972646" y="2965874"/>
              <a:ext cx="71334" cy="71549"/>
            </a:xfrm>
            <a:custGeom>
              <a:rect b="b" l="l" r="r" t="t"/>
              <a:pathLst>
                <a:path extrusionOk="0" h="2994" w="2985">
                  <a:moveTo>
                    <a:pt x="1492" y="1"/>
                  </a:moveTo>
                  <a:lnTo>
                    <a:pt x="1337" y="10"/>
                  </a:lnTo>
                  <a:lnTo>
                    <a:pt x="1190" y="37"/>
                  </a:lnTo>
                  <a:lnTo>
                    <a:pt x="1053" y="74"/>
                  </a:lnTo>
                  <a:lnTo>
                    <a:pt x="916" y="120"/>
                  </a:lnTo>
                  <a:lnTo>
                    <a:pt x="778" y="184"/>
                  </a:lnTo>
                  <a:lnTo>
                    <a:pt x="659" y="257"/>
                  </a:lnTo>
                  <a:lnTo>
                    <a:pt x="540" y="348"/>
                  </a:lnTo>
                  <a:lnTo>
                    <a:pt x="440" y="440"/>
                  </a:lnTo>
                  <a:lnTo>
                    <a:pt x="339" y="550"/>
                  </a:lnTo>
                  <a:lnTo>
                    <a:pt x="257" y="660"/>
                  </a:lnTo>
                  <a:lnTo>
                    <a:pt x="183" y="788"/>
                  </a:lnTo>
                  <a:lnTo>
                    <a:pt x="119" y="916"/>
                  </a:lnTo>
                  <a:lnTo>
                    <a:pt x="64" y="1053"/>
                  </a:lnTo>
                  <a:lnTo>
                    <a:pt x="28" y="1200"/>
                  </a:lnTo>
                  <a:lnTo>
                    <a:pt x="10" y="1346"/>
                  </a:lnTo>
                  <a:lnTo>
                    <a:pt x="0" y="1502"/>
                  </a:lnTo>
                  <a:lnTo>
                    <a:pt x="10" y="1648"/>
                  </a:lnTo>
                  <a:lnTo>
                    <a:pt x="28" y="1804"/>
                  </a:lnTo>
                  <a:lnTo>
                    <a:pt x="64" y="1941"/>
                  </a:lnTo>
                  <a:lnTo>
                    <a:pt x="119" y="2078"/>
                  </a:lnTo>
                  <a:lnTo>
                    <a:pt x="183" y="2207"/>
                  </a:lnTo>
                  <a:lnTo>
                    <a:pt x="257" y="2335"/>
                  </a:lnTo>
                  <a:lnTo>
                    <a:pt x="339" y="2454"/>
                  </a:lnTo>
                  <a:lnTo>
                    <a:pt x="440" y="2554"/>
                  </a:lnTo>
                  <a:lnTo>
                    <a:pt x="540" y="2655"/>
                  </a:lnTo>
                  <a:lnTo>
                    <a:pt x="659" y="2737"/>
                  </a:lnTo>
                  <a:lnTo>
                    <a:pt x="778" y="2811"/>
                  </a:lnTo>
                  <a:lnTo>
                    <a:pt x="916" y="2875"/>
                  </a:lnTo>
                  <a:lnTo>
                    <a:pt x="1053" y="2930"/>
                  </a:lnTo>
                  <a:lnTo>
                    <a:pt x="1190" y="2966"/>
                  </a:lnTo>
                  <a:lnTo>
                    <a:pt x="1337" y="2985"/>
                  </a:lnTo>
                  <a:lnTo>
                    <a:pt x="1492" y="2994"/>
                  </a:lnTo>
                  <a:lnTo>
                    <a:pt x="1648" y="2985"/>
                  </a:lnTo>
                  <a:lnTo>
                    <a:pt x="1794" y="2966"/>
                  </a:lnTo>
                  <a:lnTo>
                    <a:pt x="1941" y="2930"/>
                  </a:lnTo>
                  <a:lnTo>
                    <a:pt x="2078" y="2875"/>
                  </a:lnTo>
                  <a:lnTo>
                    <a:pt x="2206" y="2811"/>
                  </a:lnTo>
                  <a:lnTo>
                    <a:pt x="2325" y="2737"/>
                  </a:lnTo>
                  <a:lnTo>
                    <a:pt x="2444" y="2655"/>
                  </a:lnTo>
                  <a:lnTo>
                    <a:pt x="2545" y="2554"/>
                  </a:lnTo>
                  <a:lnTo>
                    <a:pt x="2646" y="2454"/>
                  </a:lnTo>
                  <a:lnTo>
                    <a:pt x="2728" y="2335"/>
                  </a:lnTo>
                  <a:lnTo>
                    <a:pt x="2810" y="2207"/>
                  </a:lnTo>
                  <a:lnTo>
                    <a:pt x="2865" y="2078"/>
                  </a:lnTo>
                  <a:lnTo>
                    <a:pt x="2920" y="1941"/>
                  </a:lnTo>
                  <a:lnTo>
                    <a:pt x="2957" y="1804"/>
                  </a:lnTo>
                  <a:lnTo>
                    <a:pt x="2975" y="1648"/>
                  </a:lnTo>
                  <a:lnTo>
                    <a:pt x="2984" y="1502"/>
                  </a:lnTo>
                  <a:lnTo>
                    <a:pt x="2975" y="1346"/>
                  </a:lnTo>
                  <a:lnTo>
                    <a:pt x="2957" y="1200"/>
                  </a:lnTo>
                  <a:lnTo>
                    <a:pt x="2920" y="1053"/>
                  </a:lnTo>
                  <a:lnTo>
                    <a:pt x="2865" y="916"/>
                  </a:lnTo>
                  <a:lnTo>
                    <a:pt x="2810" y="788"/>
                  </a:lnTo>
                  <a:lnTo>
                    <a:pt x="2728" y="660"/>
                  </a:lnTo>
                  <a:lnTo>
                    <a:pt x="2646" y="550"/>
                  </a:lnTo>
                  <a:lnTo>
                    <a:pt x="2545" y="440"/>
                  </a:lnTo>
                  <a:lnTo>
                    <a:pt x="2444" y="348"/>
                  </a:lnTo>
                  <a:lnTo>
                    <a:pt x="2325" y="257"/>
                  </a:lnTo>
                  <a:lnTo>
                    <a:pt x="2206" y="184"/>
                  </a:lnTo>
                  <a:lnTo>
                    <a:pt x="2078" y="120"/>
                  </a:lnTo>
                  <a:lnTo>
                    <a:pt x="1941" y="74"/>
                  </a:lnTo>
                  <a:lnTo>
                    <a:pt x="1794" y="37"/>
                  </a:lnTo>
                  <a:lnTo>
                    <a:pt x="1648" y="10"/>
                  </a:lnTo>
                  <a:lnTo>
                    <a:pt x="149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30"/>
            <p:cNvSpPr/>
            <p:nvPr/>
          </p:nvSpPr>
          <p:spPr>
            <a:xfrm>
              <a:off x="972646" y="3072624"/>
              <a:ext cx="71334" cy="71334"/>
            </a:xfrm>
            <a:custGeom>
              <a:rect b="b" l="l" r="r" t="t"/>
              <a:pathLst>
                <a:path extrusionOk="0" h="2985" w="2985">
                  <a:moveTo>
                    <a:pt x="1492" y="0"/>
                  </a:moveTo>
                  <a:lnTo>
                    <a:pt x="1337" y="9"/>
                  </a:lnTo>
                  <a:lnTo>
                    <a:pt x="1190" y="28"/>
                  </a:lnTo>
                  <a:lnTo>
                    <a:pt x="1053" y="64"/>
                  </a:lnTo>
                  <a:lnTo>
                    <a:pt x="916" y="119"/>
                  </a:lnTo>
                  <a:lnTo>
                    <a:pt x="778" y="183"/>
                  </a:lnTo>
                  <a:lnTo>
                    <a:pt x="659" y="257"/>
                  </a:lnTo>
                  <a:lnTo>
                    <a:pt x="540" y="339"/>
                  </a:lnTo>
                  <a:lnTo>
                    <a:pt x="440" y="440"/>
                  </a:lnTo>
                  <a:lnTo>
                    <a:pt x="339" y="540"/>
                  </a:lnTo>
                  <a:lnTo>
                    <a:pt x="257" y="659"/>
                  </a:lnTo>
                  <a:lnTo>
                    <a:pt x="183" y="778"/>
                  </a:lnTo>
                  <a:lnTo>
                    <a:pt x="119" y="916"/>
                  </a:lnTo>
                  <a:lnTo>
                    <a:pt x="64" y="1053"/>
                  </a:lnTo>
                  <a:lnTo>
                    <a:pt x="28" y="1190"/>
                  </a:lnTo>
                  <a:lnTo>
                    <a:pt x="10" y="1337"/>
                  </a:lnTo>
                  <a:lnTo>
                    <a:pt x="0" y="1492"/>
                  </a:lnTo>
                  <a:lnTo>
                    <a:pt x="10" y="1648"/>
                  </a:lnTo>
                  <a:lnTo>
                    <a:pt x="28" y="1794"/>
                  </a:lnTo>
                  <a:lnTo>
                    <a:pt x="64" y="1941"/>
                  </a:lnTo>
                  <a:lnTo>
                    <a:pt x="119" y="2078"/>
                  </a:lnTo>
                  <a:lnTo>
                    <a:pt x="183" y="2206"/>
                  </a:lnTo>
                  <a:lnTo>
                    <a:pt x="257" y="2325"/>
                  </a:lnTo>
                  <a:lnTo>
                    <a:pt x="339" y="2444"/>
                  </a:lnTo>
                  <a:lnTo>
                    <a:pt x="440" y="2554"/>
                  </a:lnTo>
                  <a:lnTo>
                    <a:pt x="540" y="2646"/>
                  </a:lnTo>
                  <a:lnTo>
                    <a:pt x="659" y="2728"/>
                  </a:lnTo>
                  <a:lnTo>
                    <a:pt x="778" y="2810"/>
                  </a:lnTo>
                  <a:lnTo>
                    <a:pt x="916" y="2865"/>
                  </a:lnTo>
                  <a:lnTo>
                    <a:pt x="1053" y="2920"/>
                  </a:lnTo>
                  <a:lnTo>
                    <a:pt x="1190" y="2957"/>
                  </a:lnTo>
                  <a:lnTo>
                    <a:pt x="1337" y="2975"/>
                  </a:lnTo>
                  <a:lnTo>
                    <a:pt x="1492" y="2984"/>
                  </a:lnTo>
                  <a:lnTo>
                    <a:pt x="1648" y="2975"/>
                  </a:lnTo>
                  <a:lnTo>
                    <a:pt x="1794" y="2957"/>
                  </a:lnTo>
                  <a:lnTo>
                    <a:pt x="1941" y="2920"/>
                  </a:lnTo>
                  <a:lnTo>
                    <a:pt x="2078" y="2865"/>
                  </a:lnTo>
                  <a:lnTo>
                    <a:pt x="2206" y="2810"/>
                  </a:lnTo>
                  <a:lnTo>
                    <a:pt x="2325" y="2728"/>
                  </a:lnTo>
                  <a:lnTo>
                    <a:pt x="2444" y="2646"/>
                  </a:lnTo>
                  <a:lnTo>
                    <a:pt x="2545" y="2554"/>
                  </a:lnTo>
                  <a:lnTo>
                    <a:pt x="2646" y="2444"/>
                  </a:lnTo>
                  <a:lnTo>
                    <a:pt x="2728" y="2325"/>
                  </a:lnTo>
                  <a:lnTo>
                    <a:pt x="2810" y="2206"/>
                  </a:lnTo>
                  <a:lnTo>
                    <a:pt x="2865" y="2078"/>
                  </a:lnTo>
                  <a:lnTo>
                    <a:pt x="2920" y="1941"/>
                  </a:lnTo>
                  <a:lnTo>
                    <a:pt x="2957" y="1794"/>
                  </a:lnTo>
                  <a:lnTo>
                    <a:pt x="2975" y="1648"/>
                  </a:lnTo>
                  <a:lnTo>
                    <a:pt x="2984" y="1492"/>
                  </a:lnTo>
                  <a:lnTo>
                    <a:pt x="2975" y="1337"/>
                  </a:lnTo>
                  <a:lnTo>
                    <a:pt x="2957" y="1190"/>
                  </a:lnTo>
                  <a:lnTo>
                    <a:pt x="2920" y="1053"/>
                  </a:lnTo>
                  <a:lnTo>
                    <a:pt x="2865" y="916"/>
                  </a:lnTo>
                  <a:lnTo>
                    <a:pt x="2810" y="778"/>
                  </a:lnTo>
                  <a:lnTo>
                    <a:pt x="2728" y="659"/>
                  </a:lnTo>
                  <a:lnTo>
                    <a:pt x="2646" y="540"/>
                  </a:lnTo>
                  <a:lnTo>
                    <a:pt x="2545" y="440"/>
                  </a:lnTo>
                  <a:lnTo>
                    <a:pt x="2444" y="339"/>
                  </a:lnTo>
                  <a:lnTo>
                    <a:pt x="2325" y="257"/>
                  </a:lnTo>
                  <a:lnTo>
                    <a:pt x="2206" y="183"/>
                  </a:lnTo>
                  <a:lnTo>
                    <a:pt x="2078" y="119"/>
                  </a:lnTo>
                  <a:lnTo>
                    <a:pt x="1941" y="64"/>
                  </a:lnTo>
                  <a:lnTo>
                    <a:pt x="1794" y="28"/>
                  </a:lnTo>
                  <a:lnTo>
                    <a:pt x="1648" y="9"/>
                  </a:lnTo>
                  <a:lnTo>
                    <a:pt x="14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30"/>
            <p:cNvSpPr/>
            <p:nvPr/>
          </p:nvSpPr>
          <p:spPr>
            <a:xfrm>
              <a:off x="791097" y="2859363"/>
              <a:ext cx="71549" cy="71334"/>
            </a:xfrm>
            <a:custGeom>
              <a:rect b="b" l="l" r="r" t="t"/>
              <a:pathLst>
                <a:path extrusionOk="0" h="2985" w="2994">
                  <a:moveTo>
                    <a:pt x="1492" y="0"/>
                  </a:moveTo>
                  <a:lnTo>
                    <a:pt x="1346" y="9"/>
                  </a:lnTo>
                  <a:lnTo>
                    <a:pt x="1190" y="28"/>
                  </a:lnTo>
                  <a:lnTo>
                    <a:pt x="1053" y="64"/>
                  </a:lnTo>
                  <a:lnTo>
                    <a:pt x="916" y="119"/>
                  </a:lnTo>
                  <a:lnTo>
                    <a:pt x="787" y="183"/>
                  </a:lnTo>
                  <a:lnTo>
                    <a:pt x="659" y="256"/>
                  </a:lnTo>
                  <a:lnTo>
                    <a:pt x="540" y="339"/>
                  </a:lnTo>
                  <a:lnTo>
                    <a:pt x="440" y="440"/>
                  </a:lnTo>
                  <a:lnTo>
                    <a:pt x="339" y="540"/>
                  </a:lnTo>
                  <a:lnTo>
                    <a:pt x="257" y="659"/>
                  </a:lnTo>
                  <a:lnTo>
                    <a:pt x="183" y="778"/>
                  </a:lnTo>
                  <a:lnTo>
                    <a:pt x="119" y="915"/>
                  </a:lnTo>
                  <a:lnTo>
                    <a:pt x="64" y="1053"/>
                  </a:lnTo>
                  <a:lnTo>
                    <a:pt x="28" y="1190"/>
                  </a:lnTo>
                  <a:lnTo>
                    <a:pt x="9" y="1346"/>
                  </a:lnTo>
                  <a:lnTo>
                    <a:pt x="0" y="1492"/>
                  </a:lnTo>
                  <a:lnTo>
                    <a:pt x="9" y="1648"/>
                  </a:lnTo>
                  <a:lnTo>
                    <a:pt x="28" y="1794"/>
                  </a:lnTo>
                  <a:lnTo>
                    <a:pt x="64" y="1941"/>
                  </a:lnTo>
                  <a:lnTo>
                    <a:pt x="119" y="2078"/>
                  </a:lnTo>
                  <a:lnTo>
                    <a:pt x="183" y="2206"/>
                  </a:lnTo>
                  <a:lnTo>
                    <a:pt x="257" y="2334"/>
                  </a:lnTo>
                  <a:lnTo>
                    <a:pt x="339" y="2444"/>
                  </a:lnTo>
                  <a:lnTo>
                    <a:pt x="440" y="2554"/>
                  </a:lnTo>
                  <a:lnTo>
                    <a:pt x="540" y="2645"/>
                  </a:lnTo>
                  <a:lnTo>
                    <a:pt x="659" y="2737"/>
                  </a:lnTo>
                  <a:lnTo>
                    <a:pt x="787" y="2810"/>
                  </a:lnTo>
                  <a:lnTo>
                    <a:pt x="916" y="2874"/>
                  </a:lnTo>
                  <a:lnTo>
                    <a:pt x="1053" y="2920"/>
                  </a:lnTo>
                  <a:lnTo>
                    <a:pt x="1190" y="2957"/>
                  </a:lnTo>
                  <a:lnTo>
                    <a:pt x="1346" y="2984"/>
                  </a:lnTo>
                  <a:lnTo>
                    <a:pt x="1648" y="2984"/>
                  </a:lnTo>
                  <a:lnTo>
                    <a:pt x="1794" y="2957"/>
                  </a:lnTo>
                  <a:lnTo>
                    <a:pt x="1941" y="2920"/>
                  </a:lnTo>
                  <a:lnTo>
                    <a:pt x="2078" y="2874"/>
                  </a:lnTo>
                  <a:lnTo>
                    <a:pt x="2206" y="2810"/>
                  </a:lnTo>
                  <a:lnTo>
                    <a:pt x="2334" y="2737"/>
                  </a:lnTo>
                  <a:lnTo>
                    <a:pt x="2444" y="2645"/>
                  </a:lnTo>
                  <a:lnTo>
                    <a:pt x="2554" y="2554"/>
                  </a:lnTo>
                  <a:lnTo>
                    <a:pt x="2646" y="2444"/>
                  </a:lnTo>
                  <a:lnTo>
                    <a:pt x="2737" y="2334"/>
                  </a:lnTo>
                  <a:lnTo>
                    <a:pt x="2810" y="2206"/>
                  </a:lnTo>
                  <a:lnTo>
                    <a:pt x="2874" y="2078"/>
                  </a:lnTo>
                  <a:lnTo>
                    <a:pt x="2920" y="1941"/>
                  </a:lnTo>
                  <a:lnTo>
                    <a:pt x="2957" y="1794"/>
                  </a:lnTo>
                  <a:lnTo>
                    <a:pt x="2984" y="1648"/>
                  </a:lnTo>
                  <a:lnTo>
                    <a:pt x="2993" y="1492"/>
                  </a:lnTo>
                  <a:lnTo>
                    <a:pt x="2984" y="1346"/>
                  </a:lnTo>
                  <a:lnTo>
                    <a:pt x="2957" y="1190"/>
                  </a:lnTo>
                  <a:lnTo>
                    <a:pt x="2920" y="1053"/>
                  </a:lnTo>
                  <a:lnTo>
                    <a:pt x="2874" y="915"/>
                  </a:lnTo>
                  <a:lnTo>
                    <a:pt x="2810" y="778"/>
                  </a:lnTo>
                  <a:lnTo>
                    <a:pt x="2737" y="659"/>
                  </a:lnTo>
                  <a:lnTo>
                    <a:pt x="2646" y="540"/>
                  </a:lnTo>
                  <a:lnTo>
                    <a:pt x="2554" y="440"/>
                  </a:lnTo>
                  <a:lnTo>
                    <a:pt x="2444" y="339"/>
                  </a:lnTo>
                  <a:lnTo>
                    <a:pt x="2334" y="256"/>
                  </a:lnTo>
                  <a:lnTo>
                    <a:pt x="2206" y="183"/>
                  </a:lnTo>
                  <a:lnTo>
                    <a:pt x="2078" y="119"/>
                  </a:lnTo>
                  <a:lnTo>
                    <a:pt x="1941" y="64"/>
                  </a:lnTo>
                  <a:lnTo>
                    <a:pt x="1794" y="28"/>
                  </a:lnTo>
                  <a:lnTo>
                    <a:pt x="1648" y="9"/>
                  </a:lnTo>
                  <a:lnTo>
                    <a:pt x="14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30"/>
            <p:cNvSpPr/>
            <p:nvPr/>
          </p:nvSpPr>
          <p:spPr>
            <a:xfrm>
              <a:off x="791097" y="2965874"/>
              <a:ext cx="71549" cy="71549"/>
            </a:xfrm>
            <a:custGeom>
              <a:rect b="b" l="l" r="r" t="t"/>
              <a:pathLst>
                <a:path extrusionOk="0" h="2994" w="2994">
                  <a:moveTo>
                    <a:pt x="1492" y="1"/>
                  </a:moveTo>
                  <a:lnTo>
                    <a:pt x="1346" y="10"/>
                  </a:lnTo>
                  <a:lnTo>
                    <a:pt x="1190" y="37"/>
                  </a:lnTo>
                  <a:lnTo>
                    <a:pt x="1053" y="74"/>
                  </a:lnTo>
                  <a:lnTo>
                    <a:pt x="916" y="120"/>
                  </a:lnTo>
                  <a:lnTo>
                    <a:pt x="787" y="184"/>
                  </a:lnTo>
                  <a:lnTo>
                    <a:pt x="659" y="257"/>
                  </a:lnTo>
                  <a:lnTo>
                    <a:pt x="540" y="348"/>
                  </a:lnTo>
                  <a:lnTo>
                    <a:pt x="440" y="440"/>
                  </a:lnTo>
                  <a:lnTo>
                    <a:pt x="339" y="550"/>
                  </a:lnTo>
                  <a:lnTo>
                    <a:pt x="257" y="660"/>
                  </a:lnTo>
                  <a:lnTo>
                    <a:pt x="183" y="788"/>
                  </a:lnTo>
                  <a:lnTo>
                    <a:pt x="119" y="916"/>
                  </a:lnTo>
                  <a:lnTo>
                    <a:pt x="64" y="1053"/>
                  </a:lnTo>
                  <a:lnTo>
                    <a:pt x="28" y="1200"/>
                  </a:lnTo>
                  <a:lnTo>
                    <a:pt x="9" y="1346"/>
                  </a:lnTo>
                  <a:lnTo>
                    <a:pt x="0" y="1502"/>
                  </a:lnTo>
                  <a:lnTo>
                    <a:pt x="9" y="1648"/>
                  </a:lnTo>
                  <a:lnTo>
                    <a:pt x="28" y="1804"/>
                  </a:lnTo>
                  <a:lnTo>
                    <a:pt x="64" y="1941"/>
                  </a:lnTo>
                  <a:lnTo>
                    <a:pt x="119" y="2078"/>
                  </a:lnTo>
                  <a:lnTo>
                    <a:pt x="183" y="2207"/>
                  </a:lnTo>
                  <a:lnTo>
                    <a:pt x="257" y="2335"/>
                  </a:lnTo>
                  <a:lnTo>
                    <a:pt x="339" y="2454"/>
                  </a:lnTo>
                  <a:lnTo>
                    <a:pt x="440" y="2554"/>
                  </a:lnTo>
                  <a:lnTo>
                    <a:pt x="540" y="2655"/>
                  </a:lnTo>
                  <a:lnTo>
                    <a:pt x="659" y="2737"/>
                  </a:lnTo>
                  <a:lnTo>
                    <a:pt x="787" y="2811"/>
                  </a:lnTo>
                  <a:lnTo>
                    <a:pt x="916" y="2875"/>
                  </a:lnTo>
                  <a:lnTo>
                    <a:pt x="1053" y="2930"/>
                  </a:lnTo>
                  <a:lnTo>
                    <a:pt x="1190" y="2966"/>
                  </a:lnTo>
                  <a:lnTo>
                    <a:pt x="1346" y="2985"/>
                  </a:lnTo>
                  <a:lnTo>
                    <a:pt x="1492" y="2994"/>
                  </a:lnTo>
                  <a:lnTo>
                    <a:pt x="1648" y="2985"/>
                  </a:lnTo>
                  <a:lnTo>
                    <a:pt x="1794" y="2966"/>
                  </a:lnTo>
                  <a:lnTo>
                    <a:pt x="1941" y="2930"/>
                  </a:lnTo>
                  <a:lnTo>
                    <a:pt x="2078" y="2875"/>
                  </a:lnTo>
                  <a:lnTo>
                    <a:pt x="2206" y="2811"/>
                  </a:lnTo>
                  <a:lnTo>
                    <a:pt x="2334" y="2737"/>
                  </a:lnTo>
                  <a:lnTo>
                    <a:pt x="2444" y="2655"/>
                  </a:lnTo>
                  <a:lnTo>
                    <a:pt x="2554" y="2554"/>
                  </a:lnTo>
                  <a:lnTo>
                    <a:pt x="2646" y="2454"/>
                  </a:lnTo>
                  <a:lnTo>
                    <a:pt x="2737" y="2335"/>
                  </a:lnTo>
                  <a:lnTo>
                    <a:pt x="2810" y="2207"/>
                  </a:lnTo>
                  <a:lnTo>
                    <a:pt x="2874" y="2078"/>
                  </a:lnTo>
                  <a:lnTo>
                    <a:pt x="2920" y="1941"/>
                  </a:lnTo>
                  <a:lnTo>
                    <a:pt x="2957" y="1804"/>
                  </a:lnTo>
                  <a:lnTo>
                    <a:pt x="2984" y="1648"/>
                  </a:lnTo>
                  <a:lnTo>
                    <a:pt x="2993" y="1502"/>
                  </a:lnTo>
                  <a:lnTo>
                    <a:pt x="2984" y="1346"/>
                  </a:lnTo>
                  <a:lnTo>
                    <a:pt x="2957" y="1200"/>
                  </a:lnTo>
                  <a:lnTo>
                    <a:pt x="2920" y="1053"/>
                  </a:lnTo>
                  <a:lnTo>
                    <a:pt x="2874" y="916"/>
                  </a:lnTo>
                  <a:lnTo>
                    <a:pt x="2810" y="788"/>
                  </a:lnTo>
                  <a:lnTo>
                    <a:pt x="2737" y="660"/>
                  </a:lnTo>
                  <a:lnTo>
                    <a:pt x="2646" y="550"/>
                  </a:lnTo>
                  <a:lnTo>
                    <a:pt x="2554" y="440"/>
                  </a:lnTo>
                  <a:lnTo>
                    <a:pt x="2444" y="348"/>
                  </a:lnTo>
                  <a:lnTo>
                    <a:pt x="2334" y="257"/>
                  </a:lnTo>
                  <a:lnTo>
                    <a:pt x="2206" y="184"/>
                  </a:lnTo>
                  <a:lnTo>
                    <a:pt x="2078" y="120"/>
                  </a:lnTo>
                  <a:lnTo>
                    <a:pt x="1941" y="74"/>
                  </a:lnTo>
                  <a:lnTo>
                    <a:pt x="1794" y="37"/>
                  </a:lnTo>
                  <a:lnTo>
                    <a:pt x="1648" y="10"/>
                  </a:lnTo>
                  <a:lnTo>
                    <a:pt x="149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30"/>
            <p:cNvSpPr/>
            <p:nvPr/>
          </p:nvSpPr>
          <p:spPr>
            <a:xfrm>
              <a:off x="791097" y="3072624"/>
              <a:ext cx="71549" cy="71334"/>
            </a:xfrm>
            <a:custGeom>
              <a:rect b="b" l="l" r="r" t="t"/>
              <a:pathLst>
                <a:path extrusionOk="0" h="2985" w="2994">
                  <a:moveTo>
                    <a:pt x="1492" y="0"/>
                  </a:moveTo>
                  <a:lnTo>
                    <a:pt x="1346" y="9"/>
                  </a:lnTo>
                  <a:lnTo>
                    <a:pt x="1190" y="28"/>
                  </a:lnTo>
                  <a:lnTo>
                    <a:pt x="1053" y="64"/>
                  </a:lnTo>
                  <a:lnTo>
                    <a:pt x="916" y="119"/>
                  </a:lnTo>
                  <a:lnTo>
                    <a:pt x="787" y="183"/>
                  </a:lnTo>
                  <a:lnTo>
                    <a:pt x="659" y="257"/>
                  </a:lnTo>
                  <a:lnTo>
                    <a:pt x="540" y="339"/>
                  </a:lnTo>
                  <a:lnTo>
                    <a:pt x="440" y="440"/>
                  </a:lnTo>
                  <a:lnTo>
                    <a:pt x="339" y="540"/>
                  </a:lnTo>
                  <a:lnTo>
                    <a:pt x="257" y="659"/>
                  </a:lnTo>
                  <a:lnTo>
                    <a:pt x="183" y="778"/>
                  </a:lnTo>
                  <a:lnTo>
                    <a:pt x="119" y="916"/>
                  </a:lnTo>
                  <a:lnTo>
                    <a:pt x="64" y="1053"/>
                  </a:lnTo>
                  <a:lnTo>
                    <a:pt x="28" y="1190"/>
                  </a:lnTo>
                  <a:lnTo>
                    <a:pt x="9" y="1337"/>
                  </a:lnTo>
                  <a:lnTo>
                    <a:pt x="0" y="1492"/>
                  </a:lnTo>
                  <a:lnTo>
                    <a:pt x="9" y="1648"/>
                  </a:lnTo>
                  <a:lnTo>
                    <a:pt x="28" y="1794"/>
                  </a:lnTo>
                  <a:lnTo>
                    <a:pt x="64" y="1941"/>
                  </a:lnTo>
                  <a:lnTo>
                    <a:pt x="119" y="2078"/>
                  </a:lnTo>
                  <a:lnTo>
                    <a:pt x="183" y="2206"/>
                  </a:lnTo>
                  <a:lnTo>
                    <a:pt x="257" y="2325"/>
                  </a:lnTo>
                  <a:lnTo>
                    <a:pt x="339" y="2444"/>
                  </a:lnTo>
                  <a:lnTo>
                    <a:pt x="440" y="2554"/>
                  </a:lnTo>
                  <a:lnTo>
                    <a:pt x="540" y="2646"/>
                  </a:lnTo>
                  <a:lnTo>
                    <a:pt x="659" y="2728"/>
                  </a:lnTo>
                  <a:lnTo>
                    <a:pt x="787" y="2810"/>
                  </a:lnTo>
                  <a:lnTo>
                    <a:pt x="916" y="2865"/>
                  </a:lnTo>
                  <a:lnTo>
                    <a:pt x="1053" y="2920"/>
                  </a:lnTo>
                  <a:lnTo>
                    <a:pt x="1190" y="2957"/>
                  </a:lnTo>
                  <a:lnTo>
                    <a:pt x="1346" y="2975"/>
                  </a:lnTo>
                  <a:lnTo>
                    <a:pt x="1492" y="2984"/>
                  </a:lnTo>
                  <a:lnTo>
                    <a:pt x="1648" y="2975"/>
                  </a:lnTo>
                  <a:lnTo>
                    <a:pt x="1794" y="2957"/>
                  </a:lnTo>
                  <a:lnTo>
                    <a:pt x="1941" y="2920"/>
                  </a:lnTo>
                  <a:lnTo>
                    <a:pt x="2078" y="2865"/>
                  </a:lnTo>
                  <a:lnTo>
                    <a:pt x="2206" y="2810"/>
                  </a:lnTo>
                  <a:lnTo>
                    <a:pt x="2334" y="2728"/>
                  </a:lnTo>
                  <a:lnTo>
                    <a:pt x="2444" y="2646"/>
                  </a:lnTo>
                  <a:lnTo>
                    <a:pt x="2554" y="2554"/>
                  </a:lnTo>
                  <a:lnTo>
                    <a:pt x="2646" y="2444"/>
                  </a:lnTo>
                  <a:lnTo>
                    <a:pt x="2737" y="2325"/>
                  </a:lnTo>
                  <a:lnTo>
                    <a:pt x="2810" y="2206"/>
                  </a:lnTo>
                  <a:lnTo>
                    <a:pt x="2874" y="2078"/>
                  </a:lnTo>
                  <a:lnTo>
                    <a:pt x="2920" y="1941"/>
                  </a:lnTo>
                  <a:lnTo>
                    <a:pt x="2957" y="1794"/>
                  </a:lnTo>
                  <a:lnTo>
                    <a:pt x="2984" y="1648"/>
                  </a:lnTo>
                  <a:lnTo>
                    <a:pt x="2993" y="1492"/>
                  </a:lnTo>
                  <a:lnTo>
                    <a:pt x="2984" y="1337"/>
                  </a:lnTo>
                  <a:lnTo>
                    <a:pt x="2957" y="1190"/>
                  </a:lnTo>
                  <a:lnTo>
                    <a:pt x="2920" y="1053"/>
                  </a:lnTo>
                  <a:lnTo>
                    <a:pt x="2874" y="916"/>
                  </a:lnTo>
                  <a:lnTo>
                    <a:pt x="2810" y="778"/>
                  </a:lnTo>
                  <a:lnTo>
                    <a:pt x="2737" y="659"/>
                  </a:lnTo>
                  <a:lnTo>
                    <a:pt x="2646" y="540"/>
                  </a:lnTo>
                  <a:lnTo>
                    <a:pt x="2554" y="440"/>
                  </a:lnTo>
                  <a:lnTo>
                    <a:pt x="2444" y="339"/>
                  </a:lnTo>
                  <a:lnTo>
                    <a:pt x="2334" y="257"/>
                  </a:lnTo>
                  <a:lnTo>
                    <a:pt x="2206" y="183"/>
                  </a:lnTo>
                  <a:lnTo>
                    <a:pt x="2078" y="119"/>
                  </a:lnTo>
                  <a:lnTo>
                    <a:pt x="1941" y="64"/>
                  </a:lnTo>
                  <a:lnTo>
                    <a:pt x="1794" y="28"/>
                  </a:lnTo>
                  <a:lnTo>
                    <a:pt x="1648" y="9"/>
                  </a:lnTo>
                  <a:lnTo>
                    <a:pt x="14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46" name="Google Shape;846;p30"/>
          <p:cNvGrpSpPr/>
          <p:nvPr/>
        </p:nvGrpSpPr>
        <p:grpSpPr>
          <a:xfrm rot="10800000">
            <a:off x="5767833" y="1334993"/>
            <a:ext cx="448001" cy="899372"/>
            <a:chOff x="3062674" y="3191180"/>
            <a:chExt cx="374928" cy="752676"/>
          </a:xfrm>
        </p:grpSpPr>
        <p:sp>
          <p:nvSpPr>
            <p:cNvPr id="847" name="Google Shape;847;p30"/>
            <p:cNvSpPr/>
            <p:nvPr/>
          </p:nvSpPr>
          <p:spPr>
            <a:xfrm>
              <a:off x="3062674" y="3191180"/>
              <a:ext cx="374928" cy="752676"/>
            </a:xfrm>
            <a:custGeom>
              <a:rect b="b" l="l" r="r" t="t"/>
              <a:pathLst>
                <a:path extrusionOk="0" h="31496" w="15689">
                  <a:moveTo>
                    <a:pt x="0" y="0"/>
                  </a:moveTo>
                  <a:lnTo>
                    <a:pt x="0" y="31496"/>
                  </a:lnTo>
                  <a:lnTo>
                    <a:pt x="15688" y="31496"/>
                  </a:lnTo>
                  <a:lnTo>
                    <a:pt x="15688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30"/>
            <p:cNvSpPr/>
            <p:nvPr/>
          </p:nvSpPr>
          <p:spPr>
            <a:xfrm>
              <a:off x="3086954" y="3220932"/>
              <a:ext cx="326583" cy="335115"/>
            </a:xfrm>
            <a:custGeom>
              <a:rect b="b" l="l" r="r" t="t"/>
              <a:pathLst>
                <a:path extrusionOk="0" h="14023" w="13666">
                  <a:moveTo>
                    <a:pt x="0" y="0"/>
                  </a:moveTo>
                  <a:lnTo>
                    <a:pt x="0" y="14022"/>
                  </a:lnTo>
                  <a:lnTo>
                    <a:pt x="13666" y="14022"/>
                  </a:lnTo>
                  <a:lnTo>
                    <a:pt x="13666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30"/>
            <p:cNvSpPr/>
            <p:nvPr/>
          </p:nvSpPr>
          <p:spPr>
            <a:xfrm>
              <a:off x="3122155" y="3444899"/>
              <a:ext cx="71549" cy="71549"/>
            </a:xfrm>
            <a:custGeom>
              <a:rect b="b" l="l" r="r" t="t"/>
              <a:pathLst>
                <a:path extrusionOk="0" h="2994" w="2994">
                  <a:moveTo>
                    <a:pt x="1502" y="1"/>
                  </a:moveTo>
                  <a:lnTo>
                    <a:pt x="1346" y="10"/>
                  </a:lnTo>
                  <a:lnTo>
                    <a:pt x="1200" y="37"/>
                  </a:lnTo>
                  <a:lnTo>
                    <a:pt x="1053" y="74"/>
                  </a:lnTo>
                  <a:lnTo>
                    <a:pt x="916" y="120"/>
                  </a:lnTo>
                  <a:lnTo>
                    <a:pt x="788" y="184"/>
                  </a:lnTo>
                  <a:lnTo>
                    <a:pt x="660" y="257"/>
                  </a:lnTo>
                  <a:lnTo>
                    <a:pt x="550" y="349"/>
                  </a:lnTo>
                  <a:lnTo>
                    <a:pt x="440" y="440"/>
                  </a:lnTo>
                  <a:lnTo>
                    <a:pt x="349" y="550"/>
                  </a:lnTo>
                  <a:lnTo>
                    <a:pt x="257" y="660"/>
                  </a:lnTo>
                  <a:lnTo>
                    <a:pt x="184" y="788"/>
                  </a:lnTo>
                  <a:lnTo>
                    <a:pt x="120" y="916"/>
                  </a:lnTo>
                  <a:lnTo>
                    <a:pt x="74" y="1053"/>
                  </a:lnTo>
                  <a:lnTo>
                    <a:pt x="37" y="1200"/>
                  </a:lnTo>
                  <a:lnTo>
                    <a:pt x="10" y="1346"/>
                  </a:lnTo>
                  <a:lnTo>
                    <a:pt x="1" y="1502"/>
                  </a:lnTo>
                  <a:lnTo>
                    <a:pt x="10" y="1648"/>
                  </a:lnTo>
                  <a:lnTo>
                    <a:pt x="37" y="1804"/>
                  </a:lnTo>
                  <a:lnTo>
                    <a:pt x="74" y="1941"/>
                  </a:lnTo>
                  <a:lnTo>
                    <a:pt x="120" y="2078"/>
                  </a:lnTo>
                  <a:lnTo>
                    <a:pt x="184" y="2207"/>
                  </a:lnTo>
                  <a:lnTo>
                    <a:pt x="257" y="2335"/>
                  </a:lnTo>
                  <a:lnTo>
                    <a:pt x="349" y="2445"/>
                  </a:lnTo>
                  <a:lnTo>
                    <a:pt x="440" y="2554"/>
                  </a:lnTo>
                  <a:lnTo>
                    <a:pt x="550" y="2655"/>
                  </a:lnTo>
                  <a:lnTo>
                    <a:pt x="660" y="2737"/>
                  </a:lnTo>
                  <a:lnTo>
                    <a:pt x="788" y="2811"/>
                  </a:lnTo>
                  <a:lnTo>
                    <a:pt x="916" y="2875"/>
                  </a:lnTo>
                  <a:lnTo>
                    <a:pt x="1053" y="2930"/>
                  </a:lnTo>
                  <a:lnTo>
                    <a:pt x="1200" y="2966"/>
                  </a:lnTo>
                  <a:lnTo>
                    <a:pt x="1346" y="2985"/>
                  </a:lnTo>
                  <a:lnTo>
                    <a:pt x="1502" y="2994"/>
                  </a:lnTo>
                  <a:lnTo>
                    <a:pt x="1648" y="2985"/>
                  </a:lnTo>
                  <a:lnTo>
                    <a:pt x="1804" y="2966"/>
                  </a:lnTo>
                  <a:lnTo>
                    <a:pt x="1941" y="2930"/>
                  </a:lnTo>
                  <a:lnTo>
                    <a:pt x="2078" y="2875"/>
                  </a:lnTo>
                  <a:lnTo>
                    <a:pt x="2216" y="2811"/>
                  </a:lnTo>
                  <a:lnTo>
                    <a:pt x="2335" y="2737"/>
                  </a:lnTo>
                  <a:lnTo>
                    <a:pt x="2454" y="2655"/>
                  </a:lnTo>
                  <a:lnTo>
                    <a:pt x="2554" y="2554"/>
                  </a:lnTo>
                  <a:lnTo>
                    <a:pt x="2655" y="2445"/>
                  </a:lnTo>
                  <a:lnTo>
                    <a:pt x="2737" y="2335"/>
                  </a:lnTo>
                  <a:lnTo>
                    <a:pt x="2811" y="2207"/>
                  </a:lnTo>
                  <a:lnTo>
                    <a:pt x="2875" y="2078"/>
                  </a:lnTo>
                  <a:lnTo>
                    <a:pt x="2930" y="1941"/>
                  </a:lnTo>
                  <a:lnTo>
                    <a:pt x="2966" y="1804"/>
                  </a:lnTo>
                  <a:lnTo>
                    <a:pt x="2985" y="1648"/>
                  </a:lnTo>
                  <a:lnTo>
                    <a:pt x="2994" y="1502"/>
                  </a:lnTo>
                  <a:lnTo>
                    <a:pt x="2985" y="1346"/>
                  </a:lnTo>
                  <a:lnTo>
                    <a:pt x="2966" y="1200"/>
                  </a:lnTo>
                  <a:lnTo>
                    <a:pt x="2930" y="1053"/>
                  </a:lnTo>
                  <a:lnTo>
                    <a:pt x="2875" y="916"/>
                  </a:lnTo>
                  <a:lnTo>
                    <a:pt x="2811" y="788"/>
                  </a:lnTo>
                  <a:lnTo>
                    <a:pt x="2737" y="660"/>
                  </a:lnTo>
                  <a:lnTo>
                    <a:pt x="2655" y="550"/>
                  </a:lnTo>
                  <a:lnTo>
                    <a:pt x="2554" y="440"/>
                  </a:lnTo>
                  <a:lnTo>
                    <a:pt x="2454" y="349"/>
                  </a:lnTo>
                  <a:lnTo>
                    <a:pt x="2335" y="257"/>
                  </a:lnTo>
                  <a:lnTo>
                    <a:pt x="2216" y="184"/>
                  </a:lnTo>
                  <a:lnTo>
                    <a:pt x="2078" y="120"/>
                  </a:lnTo>
                  <a:lnTo>
                    <a:pt x="1941" y="74"/>
                  </a:lnTo>
                  <a:lnTo>
                    <a:pt x="1804" y="37"/>
                  </a:lnTo>
                  <a:lnTo>
                    <a:pt x="1648" y="10"/>
                  </a:lnTo>
                  <a:lnTo>
                    <a:pt x="1502" y="1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30"/>
            <p:cNvSpPr/>
            <p:nvPr/>
          </p:nvSpPr>
          <p:spPr>
            <a:xfrm>
              <a:off x="3303704" y="3259646"/>
              <a:ext cx="71549" cy="71334"/>
            </a:xfrm>
            <a:custGeom>
              <a:rect b="b" l="l" r="r" t="t"/>
              <a:pathLst>
                <a:path extrusionOk="0" h="2985" w="2994">
                  <a:moveTo>
                    <a:pt x="1346" y="0"/>
                  </a:moveTo>
                  <a:lnTo>
                    <a:pt x="1200" y="28"/>
                  </a:lnTo>
                  <a:lnTo>
                    <a:pt x="1053" y="64"/>
                  </a:lnTo>
                  <a:lnTo>
                    <a:pt x="916" y="110"/>
                  </a:lnTo>
                  <a:lnTo>
                    <a:pt x="788" y="174"/>
                  </a:lnTo>
                  <a:lnTo>
                    <a:pt x="660" y="247"/>
                  </a:lnTo>
                  <a:lnTo>
                    <a:pt x="550" y="339"/>
                  </a:lnTo>
                  <a:lnTo>
                    <a:pt x="440" y="430"/>
                  </a:lnTo>
                  <a:lnTo>
                    <a:pt x="339" y="540"/>
                  </a:lnTo>
                  <a:lnTo>
                    <a:pt x="257" y="659"/>
                  </a:lnTo>
                  <a:lnTo>
                    <a:pt x="184" y="778"/>
                  </a:lnTo>
                  <a:lnTo>
                    <a:pt x="120" y="906"/>
                  </a:lnTo>
                  <a:lnTo>
                    <a:pt x="74" y="1044"/>
                  </a:lnTo>
                  <a:lnTo>
                    <a:pt x="37" y="1190"/>
                  </a:lnTo>
                  <a:lnTo>
                    <a:pt x="10" y="1336"/>
                  </a:lnTo>
                  <a:lnTo>
                    <a:pt x="1" y="1492"/>
                  </a:lnTo>
                  <a:lnTo>
                    <a:pt x="10" y="1639"/>
                  </a:lnTo>
                  <a:lnTo>
                    <a:pt x="37" y="1794"/>
                  </a:lnTo>
                  <a:lnTo>
                    <a:pt x="74" y="1931"/>
                  </a:lnTo>
                  <a:lnTo>
                    <a:pt x="120" y="2069"/>
                  </a:lnTo>
                  <a:lnTo>
                    <a:pt x="184" y="2206"/>
                  </a:lnTo>
                  <a:lnTo>
                    <a:pt x="257" y="2325"/>
                  </a:lnTo>
                  <a:lnTo>
                    <a:pt x="339" y="2444"/>
                  </a:lnTo>
                  <a:lnTo>
                    <a:pt x="440" y="2545"/>
                  </a:lnTo>
                  <a:lnTo>
                    <a:pt x="550" y="2645"/>
                  </a:lnTo>
                  <a:lnTo>
                    <a:pt x="660" y="2728"/>
                  </a:lnTo>
                  <a:lnTo>
                    <a:pt x="788" y="2801"/>
                  </a:lnTo>
                  <a:lnTo>
                    <a:pt x="916" y="2865"/>
                  </a:lnTo>
                  <a:lnTo>
                    <a:pt x="1053" y="2920"/>
                  </a:lnTo>
                  <a:lnTo>
                    <a:pt x="1200" y="2957"/>
                  </a:lnTo>
                  <a:lnTo>
                    <a:pt x="1346" y="2975"/>
                  </a:lnTo>
                  <a:lnTo>
                    <a:pt x="1493" y="2984"/>
                  </a:lnTo>
                  <a:lnTo>
                    <a:pt x="1648" y="2975"/>
                  </a:lnTo>
                  <a:lnTo>
                    <a:pt x="1795" y="2957"/>
                  </a:lnTo>
                  <a:lnTo>
                    <a:pt x="1941" y="2920"/>
                  </a:lnTo>
                  <a:lnTo>
                    <a:pt x="2079" y="2865"/>
                  </a:lnTo>
                  <a:lnTo>
                    <a:pt x="2207" y="2801"/>
                  </a:lnTo>
                  <a:lnTo>
                    <a:pt x="2335" y="2728"/>
                  </a:lnTo>
                  <a:lnTo>
                    <a:pt x="2445" y="2645"/>
                  </a:lnTo>
                  <a:lnTo>
                    <a:pt x="2554" y="2545"/>
                  </a:lnTo>
                  <a:lnTo>
                    <a:pt x="2646" y="2444"/>
                  </a:lnTo>
                  <a:lnTo>
                    <a:pt x="2738" y="2325"/>
                  </a:lnTo>
                  <a:lnTo>
                    <a:pt x="2811" y="2206"/>
                  </a:lnTo>
                  <a:lnTo>
                    <a:pt x="2875" y="2069"/>
                  </a:lnTo>
                  <a:lnTo>
                    <a:pt x="2921" y="1931"/>
                  </a:lnTo>
                  <a:lnTo>
                    <a:pt x="2957" y="1794"/>
                  </a:lnTo>
                  <a:lnTo>
                    <a:pt x="2985" y="1639"/>
                  </a:lnTo>
                  <a:lnTo>
                    <a:pt x="2994" y="1492"/>
                  </a:lnTo>
                  <a:lnTo>
                    <a:pt x="2985" y="1336"/>
                  </a:lnTo>
                  <a:lnTo>
                    <a:pt x="2957" y="1190"/>
                  </a:lnTo>
                  <a:lnTo>
                    <a:pt x="2921" y="1044"/>
                  </a:lnTo>
                  <a:lnTo>
                    <a:pt x="2875" y="906"/>
                  </a:lnTo>
                  <a:lnTo>
                    <a:pt x="2811" y="778"/>
                  </a:lnTo>
                  <a:lnTo>
                    <a:pt x="2738" y="659"/>
                  </a:lnTo>
                  <a:lnTo>
                    <a:pt x="2646" y="540"/>
                  </a:lnTo>
                  <a:lnTo>
                    <a:pt x="2554" y="430"/>
                  </a:lnTo>
                  <a:lnTo>
                    <a:pt x="2445" y="339"/>
                  </a:lnTo>
                  <a:lnTo>
                    <a:pt x="2335" y="247"/>
                  </a:lnTo>
                  <a:lnTo>
                    <a:pt x="2207" y="174"/>
                  </a:lnTo>
                  <a:lnTo>
                    <a:pt x="2079" y="110"/>
                  </a:lnTo>
                  <a:lnTo>
                    <a:pt x="1941" y="64"/>
                  </a:lnTo>
                  <a:lnTo>
                    <a:pt x="1795" y="28"/>
                  </a:lnTo>
                  <a:lnTo>
                    <a:pt x="1648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30"/>
            <p:cNvSpPr/>
            <p:nvPr/>
          </p:nvSpPr>
          <p:spPr>
            <a:xfrm>
              <a:off x="3086954" y="3583792"/>
              <a:ext cx="326583" cy="335354"/>
            </a:xfrm>
            <a:custGeom>
              <a:rect b="b" l="l" r="r" t="t"/>
              <a:pathLst>
                <a:path extrusionOk="0" h="14033" w="13666">
                  <a:moveTo>
                    <a:pt x="0" y="1"/>
                  </a:moveTo>
                  <a:lnTo>
                    <a:pt x="0" y="14032"/>
                  </a:lnTo>
                  <a:lnTo>
                    <a:pt x="13666" y="14032"/>
                  </a:lnTo>
                  <a:lnTo>
                    <a:pt x="13666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30"/>
            <p:cNvSpPr/>
            <p:nvPr/>
          </p:nvSpPr>
          <p:spPr>
            <a:xfrm>
              <a:off x="3207469" y="3715706"/>
              <a:ext cx="71549" cy="71549"/>
            </a:xfrm>
            <a:custGeom>
              <a:rect b="b" l="l" r="r" t="t"/>
              <a:pathLst>
                <a:path extrusionOk="0" h="2994" w="2994">
                  <a:moveTo>
                    <a:pt x="1502" y="0"/>
                  </a:moveTo>
                  <a:lnTo>
                    <a:pt x="1346" y="9"/>
                  </a:lnTo>
                  <a:lnTo>
                    <a:pt x="1199" y="37"/>
                  </a:lnTo>
                  <a:lnTo>
                    <a:pt x="1053" y="73"/>
                  </a:lnTo>
                  <a:lnTo>
                    <a:pt x="916" y="119"/>
                  </a:lnTo>
                  <a:lnTo>
                    <a:pt x="788" y="183"/>
                  </a:lnTo>
                  <a:lnTo>
                    <a:pt x="659" y="256"/>
                  </a:lnTo>
                  <a:lnTo>
                    <a:pt x="550" y="348"/>
                  </a:lnTo>
                  <a:lnTo>
                    <a:pt x="440" y="440"/>
                  </a:lnTo>
                  <a:lnTo>
                    <a:pt x="348" y="549"/>
                  </a:lnTo>
                  <a:lnTo>
                    <a:pt x="257" y="659"/>
                  </a:lnTo>
                  <a:lnTo>
                    <a:pt x="183" y="787"/>
                  </a:lnTo>
                  <a:lnTo>
                    <a:pt x="119" y="915"/>
                  </a:lnTo>
                  <a:lnTo>
                    <a:pt x="74" y="1053"/>
                  </a:lnTo>
                  <a:lnTo>
                    <a:pt x="37" y="1199"/>
                  </a:lnTo>
                  <a:lnTo>
                    <a:pt x="10" y="1346"/>
                  </a:lnTo>
                  <a:lnTo>
                    <a:pt x="0" y="1492"/>
                  </a:lnTo>
                  <a:lnTo>
                    <a:pt x="10" y="1648"/>
                  </a:lnTo>
                  <a:lnTo>
                    <a:pt x="37" y="1794"/>
                  </a:lnTo>
                  <a:lnTo>
                    <a:pt x="74" y="1941"/>
                  </a:lnTo>
                  <a:lnTo>
                    <a:pt x="119" y="2078"/>
                  </a:lnTo>
                  <a:lnTo>
                    <a:pt x="183" y="2206"/>
                  </a:lnTo>
                  <a:lnTo>
                    <a:pt x="257" y="2334"/>
                  </a:lnTo>
                  <a:lnTo>
                    <a:pt x="348" y="2444"/>
                  </a:lnTo>
                  <a:lnTo>
                    <a:pt x="440" y="2554"/>
                  </a:lnTo>
                  <a:lnTo>
                    <a:pt x="550" y="2645"/>
                  </a:lnTo>
                  <a:lnTo>
                    <a:pt x="659" y="2737"/>
                  </a:lnTo>
                  <a:lnTo>
                    <a:pt x="788" y="2810"/>
                  </a:lnTo>
                  <a:lnTo>
                    <a:pt x="916" y="2874"/>
                  </a:lnTo>
                  <a:lnTo>
                    <a:pt x="1053" y="2920"/>
                  </a:lnTo>
                  <a:lnTo>
                    <a:pt x="1199" y="2957"/>
                  </a:lnTo>
                  <a:lnTo>
                    <a:pt x="1346" y="2984"/>
                  </a:lnTo>
                  <a:lnTo>
                    <a:pt x="1502" y="2993"/>
                  </a:lnTo>
                  <a:lnTo>
                    <a:pt x="1648" y="2984"/>
                  </a:lnTo>
                  <a:lnTo>
                    <a:pt x="1804" y="2957"/>
                  </a:lnTo>
                  <a:lnTo>
                    <a:pt x="1941" y="2920"/>
                  </a:lnTo>
                  <a:lnTo>
                    <a:pt x="2078" y="2874"/>
                  </a:lnTo>
                  <a:lnTo>
                    <a:pt x="2206" y="2810"/>
                  </a:lnTo>
                  <a:lnTo>
                    <a:pt x="2334" y="2737"/>
                  </a:lnTo>
                  <a:lnTo>
                    <a:pt x="2444" y="2645"/>
                  </a:lnTo>
                  <a:lnTo>
                    <a:pt x="2554" y="2554"/>
                  </a:lnTo>
                  <a:lnTo>
                    <a:pt x="2655" y="2444"/>
                  </a:lnTo>
                  <a:lnTo>
                    <a:pt x="2737" y="2334"/>
                  </a:lnTo>
                  <a:lnTo>
                    <a:pt x="2810" y="2206"/>
                  </a:lnTo>
                  <a:lnTo>
                    <a:pt x="2874" y="2078"/>
                  </a:lnTo>
                  <a:lnTo>
                    <a:pt x="2929" y="1941"/>
                  </a:lnTo>
                  <a:lnTo>
                    <a:pt x="2966" y="1794"/>
                  </a:lnTo>
                  <a:lnTo>
                    <a:pt x="2984" y="1648"/>
                  </a:lnTo>
                  <a:lnTo>
                    <a:pt x="2993" y="1492"/>
                  </a:lnTo>
                  <a:lnTo>
                    <a:pt x="2984" y="1346"/>
                  </a:lnTo>
                  <a:lnTo>
                    <a:pt x="2966" y="1199"/>
                  </a:lnTo>
                  <a:lnTo>
                    <a:pt x="2929" y="1053"/>
                  </a:lnTo>
                  <a:lnTo>
                    <a:pt x="2874" y="915"/>
                  </a:lnTo>
                  <a:lnTo>
                    <a:pt x="2810" y="787"/>
                  </a:lnTo>
                  <a:lnTo>
                    <a:pt x="2737" y="659"/>
                  </a:lnTo>
                  <a:lnTo>
                    <a:pt x="2655" y="549"/>
                  </a:lnTo>
                  <a:lnTo>
                    <a:pt x="2554" y="440"/>
                  </a:lnTo>
                  <a:lnTo>
                    <a:pt x="2444" y="348"/>
                  </a:lnTo>
                  <a:lnTo>
                    <a:pt x="2334" y="256"/>
                  </a:lnTo>
                  <a:lnTo>
                    <a:pt x="2206" y="183"/>
                  </a:lnTo>
                  <a:lnTo>
                    <a:pt x="2078" y="119"/>
                  </a:lnTo>
                  <a:lnTo>
                    <a:pt x="1941" y="73"/>
                  </a:lnTo>
                  <a:lnTo>
                    <a:pt x="1804" y="37"/>
                  </a:lnTo>
                  <a:lnTo>
                    <a:pt x="1648" y="9"/>
                  </a:lnTo>
                  <a:lnTo>
                    <a:pt x="1502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3" name="Google Shape;853;p30"/>
          <p:cNvGrpSpPr/>
          <p:nvPr/>
        </p:nvGrpSpPr>
        <p:grpSpPr>
          <a:xfrm rot="10800000">
            <a:off x="2520088" y="1347528"/>
            <a:ext cx="899401" cy="447744"/>
            <a:chOff x="5402908" y="3558652"/>
            <a:chExt cx="752700" cy="374713"/>
          </a:xfrm>
        </p:grpSpPr>
        <p:sp>
          <p:nvSpPr>
            <p:cNvPr id="854" name="Google Shape;854;p30"/>
            <p:cNvSpPr/>
            <p:nvPr/>
          </p:nvSpPr>
          <p:spPr>
            <a:xfrm>
              <a:off x="5402908" y="3558652"/>
              <a:ext cx="752700" cy="374713"/>
            </a:xfrm>
            <a:custGeom>
              <a:rect b="b" l="l" r="r" t="t"/>
              <a:pathLst>
                <a:path extrusionOk="0" h="15680" w="31497">
                  <a:moveTo>
                    <a:pt x="1" y="0"/>
                  </a:moveTo>
                  <a:lnTo>
                    <a:pt x="1" y="15679"/>
                  </a:lnTo>
                  <a:lnTo>
                    <a:pt x="31497" y="15679"/>
                  </a:lnTo>
                  <a:lnTo>
                    <a:pt x="31497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30"/>
            <p:cNvSpPr/>
            <p:nvPr/>
          </p:nvSpPr>
          <p:spPr>
            <a:xfrm>
              <a:off x="5432660" y="3582716"/>
              <a:ext cx="335139" cy="326583"/>
            </a:xfrm>
            <a:custGeom>
              <a:rect b="b" l="l" r="r" t="t"/>
              <a:pathLst>
                <a:path extrusionOk="0" h="13666" w="14024">
                  <a:moveTo>
                    <a:pt x="1" y="0"/>
                  </a:moveTo>
                  <a:lnTo>
                    <a:pt x="1" y="13666"/>
                  </a:lnTo>
                  <a:lnTo>
                    <a:pt x="14023" y="13666"/>
                  </a:lnTo>
                  <a:lnTo>
                    <a:pt x="14023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30"/>
            <p:cNvSpPr/>
            <p:nvPr/>
          </p:nvSpPr>
          <p:spPr>
            <a:xfrm>
              <a:off x="5656652" y="3802525"/>
              <a:ext cx="71549" cy="71334"/>
            </a:xfrm>
            <a:custGeom>
              <a:rect b="b" l="l" r="r" t="t"/>
              <a:pathLst>
                <a:path extrusionOk="0" h="2985" w="2994">
                  <a:moveTo>
                    <a:pt x="1502" y="1"/>
                  </a:moveTo>
                  <a:lnTo>
                    <a:pt x="1346" y="10"/>
                  </a:lnTo>
                  <a:lnTo>
                    <a:pt x="1199" y="28"/>
                  </a:lnTo>
                  <a:lnTo>
                    <a:pt x="1053" y="65"/>
                  </a:lnTo>
                  <a:lnTo>
                    <a:pt x="916" y="120"/>
                  </a:lnTo>
                  <a:lnTo>
                    <a:pt x="788" y="184"/>
                  </a:lnTo>
                  <a:lnTo>
                    <a:pt x="659" y="257"/>
                  </a:lnTo>
                  <a:lnTo>
                    <a:pt x="550" y="340"/>
                  </a:lnTo>
                  <a:lnTo>
                    <a:pt x="440" y="440"/>
                  </a:lnTo>
                  <a:lnTo>
                    <a:pt x="348" y="541"/>
                  </a:lnTo>
                  <a:lnTo>
                    <a:pt x="257" y="660"/>
                  </a:lnTo>
                  <a:lnTo>
                    <a:pt x="183" y="779"/>
                  </a:lnTo>
                  <a:lnTo>
                    <a:pt x="119" y="916"/>
                  </a:lnTo>
                  <a:lnTo>
                    <a:pt x="74" y="1054"/>
                  </a:lnTo>
                  <a:lnTo>
                    <a:pt x="37" y="1191"/>
                  </a:lnTo>
                  <a:lnTo>
                    <a:pt x="10" y="1346"/>
                  </a:lnTo>
                  <a:lnTo>
                    <a:pt x="0" y="1493"/>
                  </a:lnTo>
                  <a:lnTo>
                    <a:pt x="10" y="1648"/>
                  </a:lnTo>
                  <a:lnTo>
                    <a:pt x="37" y="1795"/>
                  </a:lnTo>
                  <a:lnTo>
                    <a:pt x="74" y="1941"/>
                  </a:lnTo>
                  <a:lnTo>
                    <a:pt x="119" y="2079"/>
                  </a:lnTo>
                  <a:lnTo>
                    <a:pt x="183" y="2207"/>
                  </a:lnTo>
                  <a:lnTo>
                    <a:pt x="257" y="2326"/>
                  </a:lnTo>
                  <a:lnTo>
                    <a:pt x="348" y="2445"/>
                  </a:lnTo>
                  <a:lnTo>
                    <a:pt x="440" y="2555"/>
                  </a:lnTo>
                  <a:lnTo>
                    <a:pt x="550" y="2646"/>
                  </a:lnTo>
                  <a:lnTo>
                    <a:pt x="659" y="2738"/>
                  </a:lnTo>
                  <a:lnTo>
                    <a:pt x="788" y="2811"/>
                  </a:lnTo>
                  <a:lnTo>
                    <a:pt x="916" y="2875"/>
                  </a:lnTo>
                  <a:lnTo>
                    <a:pt x="1053" y="2921"/>
                  </a:lnTo>
                  <a:lnTo>
                    <a:pt x="1199" y="2957"/>
                  </a:lnTo>
                  <a:lnTo>
                    <a:pt x="1346" y="2985"/>
                  </a:lnTo>
                  <a:lnTo>
                    <a:pt x="1648" y="2985"/>
                  </a:lnTo>
                  <a:lnTo>
                    <a:pt x="1794" y="2957"/>
                  </a:lnTo>
                  <a:lnTo>
                    <a:pt x="1941" y="2921"/>
                  </a:lnTo>
                  <a:lnTo>
                    <a:pt x="2078" y="2875"/>
                  </a:lnTo>
                  <a:lnTo>
                    <a:pt x="2206" y="2811"/>
                  </a:lnTo>
                  <a:lnTo>
                    <a:pt x="2334" y="2738"/>
                  </a:lnTo>
                  <a:lnTo>
                    <a:pt x="2444" y="2646"/>
                  </a:lnTo>
                  <a:lnTo>
                    <a:pt x="2554" y="2555"/>
                  </a:lnTo>
                  <a:lnTo>
                    <a:pt x="2655" y="2445"/>
                  </a:lnTo>
                  <a:lnTo>
                    <a:pt x="2737" y="2326"/>
                  </a:lnTo>
                  <a:lnTo>
                    <a:pt x="2810" y="2207"/>
                  </a:lnTo>
                  <a:lnTo>
                    <a:pt x="2875" y="2079"/>
                  </a:lnTo>
                  <a:lnTo>
                    <a:pt x="2920" y="1941"/>
                  </a:lnTo>
                  <a:lnTo>
                    <a:pt x="2957" y="1795"/>
                  </a:lnTo>
                  <a:lnTo>
                    <a:pt x="2984" y="1648"/>
                  </a:lnTo>
                  <a:lnTo>
                    <a:pt x="2993" y="1493"/>
                  </a:lnTo>
                  <a:lnTo>
                    <a:pt x="2984" y="1346"/>
                  </a:lnTo>
                  <a:lnTo>
                    <a:pt x="2957" y="1191"/>
                  </a:lnTo>
                  <a:lnTo>
                    <a:pt x="2920" y="1054"/>
                  </a:lnTo>
                  <a:lnTo>
                    <a:pt x="2875" y="916"/>
                  </a:lnTo>
                  <a:lnTo>
                    <a:pt x="2810" y="779"/>
                  </a:lnTo>
                  <a:lnTo>
                    <a:pt x="2737" y="660"/>
                  </a:lnTo>
                  <a:lnTo>
                    <a:pt x="2655" y="541"/>
                  </a:lnTo>
                  <a:lnTo>
                    <a:pt x="2554" y="440"/>
                  </a:lnTo>
                  <a:lnTo>
                    <a:pt x="2444" y="340"/>
                  </a:lnTo>
                  <a:lnTo>
                    <a:pt x="2334" y="257"/>
                  </a:lnTo>
                  <a:lnTo>
                    <a:pt x="2206" y="184"/>
                  </a:lnTo>
                  <a:lnTo>
                    <a:pt x="2078" y="120"/>
                  </a:lnTo>
                  <a:lnTo>
                    <a:pt x="1941" y="65"/>
                  </a:lnTo>
                  <a:lnTo>
                    <a:pt x="1794" y="28"/>
                  </a:lnTo>
                  <a:lnTo>
                    <a:pt x="1648" y="10"/>
                  </a:lnTo>
                  <a:lnTo>
                    <a:pt x="1502" y="1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30"/>
            <p:cNvSpPr/>
            <p:nvPr/>
          </p:nvSpPr>
          <p:spPr>
            <a:xfrm>
              <a:off x="5471159" y="3620976"/>
              <a:ext cx="71549" cy="71549"/>
            </a:xfrm>
            <a:custGeom>
              <a:rect b="b" l="l" r="r" t="t"/>
              <a:pathLst>
                <a:path extrusionOk="0" h="2994" w="2994">
                  <a:moveTo>
                    <a:pt x="1502" y="1"/>
                  </a:moveTo>
                  <a:lnTo>
                    <a:pt x="1346" y="10"/>
                  </a:lnTo>
                  <a:lnTo>
                    <a:pt x="1200" y="38"/>
                  </a:lnTo>
                  <a:lnTo>
                    <a:pt x="1053" y="74"/>
                  </a:lnTo>
                  <a:lnTo>
                    <a:pt x="916" y="120"/>
                  </a:lnTo>
                  <a:lnTo>
                    <a:pt x="788" y="184"/>
                  </a:lnTo>
                  <a:lnTo>
                    <a:pt x="660" y="257"/>
                  </a:lnTo>
                  <a:lnTo>
                    <a:pt x="550" y="349"/>
                  </a:lnTo>
                  <a:lnTo>
                    <a:pt x="440" y="440"/>
                  </a:lnTo>
                  <a:lnTo>
                    <a:pt x="348" y="550"/>
                  </a:lnTo>
                  <a:lnTo>
                    <a:pt x="257" y="660"/>
                  </a:lnTo>
                  <a:lnTo>
                    <a:pt x="184" y="788"/>
                  </a:lnTo>
                  <a:lnTo>
                    <a:pt x="120" y="916"/>
                  </a:lnTo>
                  <a:lnTo>
                    <a:pt x="74" y="1054"/>
                  </a:lnTo>
                  <a:lnTo>
                    <a:pt x="37" y="1200"/>
                  </a:lnTo>
                  <a:lnTo>
                    <a:pt x="10" y="1346"/>
                  </a:lnTo>
                  <a:lnTo>
                    <a:pt x="1" y="1493"/>
                  </a:lnTo>
                  <a:lnTo>
                    <a:pt x="10" y="1648"/>
                  </a:lnTo>
                  <a:lnTo>
                    <a:pt x="37" y="1795"/>
                  </a:lnTo>
                  <a:lnTo>
                    <a:pt x="74" y="1941"/>
                  </a:lnTo>
                  <a:lnTo>
                    <a:pt x="120" y="2079"/>
                  </a:lnTo>
                  <a:lnTo>
                    <a:pt x="184" y="2207"/>
                  </a:lnTo>
                  <a:lnTo>
                    <a:pt x="257" y="2335"/>
                  </a:lnTo>
                  <a:lnTo>
                    <a:pt x="348" y="2445"/>
                  </a:lnTo>
                  <a:lnTo>
                    <a:pt x="440" y="2555"/>
                  </a:lnTo>
                  <a:lnTo>
                    <a:pt x="550" y="2646"/>
                  </a:lnTo>
                  <a:lnTo>
                    <a:pt x="660" y="2738"/>
                  </a:lnTo>
                  <a:lnTo>
                    <a:pt x="788" y="2811"/>
                  </a:lnTo>
                  <a:lnTo>
                    <a:pt x="916" y="2875"/>
                  </a:lnTo>
                  <a:lnTo>
                    <a:pt x="1053" y="2921"/>
                  </a:lnTo>
                  <a:lnTo>
                    <a:pt x="1200" y="2957"/>
                  </a:lnTo>
                  <a:lnTo>
                    <a:pt x="1346" y="2985"/>
                  </a:lnTo>
                  <a:lnTo>
                    <a:pt x="1502" y="2994"/>
                  </a:lnTo>
                  <a:lnTo>
                    <a:pt x="1648" y="2985"/>
                  </a:lnTo>
                  <a:lnTo>
                    <a:pt x="1804" y="2957"/>
                  </a:lnTo>
                  <a:lnTo>
                    <a:pt x="1941" y="2921"/>
                  </a:lnTo>
                  <a:lnTo>
                    <a:pt x="2078" y="2875"/>
                  </a:lnTo>
                  <a:lnTo>
                    <a:pt x="2216" y="2811"/>
                  </a:lnTo>
                  <a:lnTo>
                    <a:pt x="2335" y="2738"/>
                  </a:lnTo>
                  <a:lnTo>
                    <a:pt x="2454" y="2646"/>
                  </a:lnTo>
                  <a:lnTo>
                    <a:pt x="2554" y="2555"/>
                  </a:lnTo>
                  <a:lnTo>
                    <a:pt x="2655" y="2445"/>
                  </a:lnTo>
                  <a:lnTo>
                    <a:pt x="2737" y="2335"/>
                  </a:lnTo>
                  <a:lnTo>
                    <a:pt x="2811" y="2207"/>
                  </a:lnTo>
                  <a:lnTo>
                    <a:pt x="2875" y="2079"/>
                  </a:lnTo>
                  <a:lnTo>
                    <a:pt x="2930" y="1941"/>
                  </a:lnTo>
                  <a:lnTo>
                    <a:pt x="2966" y="1795"/>
                  </a:lnTo>
                  <a:lnTo>
                    <a:pt x="2985" y="1648"/>
                  </a:lnTo>
                  <a:lnTo>
                    <a:pt x="2994" y="1493"/>
                  </a:lnTo>
                  <a:lnTo>
                    <a:pt x="2985" y="1346"/>
                  </a:lnTo>
                  <a:lnTo>
                    <a:pt x="2966" y="1200"/>
                  </a:lnTo>
                  <a:lnTo>
                    <a:pt x="2930" y="1054"/>
                  </a:lnTo>
                  <a:lnTo>
                    <a:pt x="2875" y="916"/>
                  </a:lnTo>
                  <a:lnTo>
                    <a:pt x="2811" y="788"/>
                  </a:lnTo>
                  <a:lnTo>
                    <a:pt x="2737" y="660"/>
                  </a:lnTo>
                  <a:lnTo>
                    <a:pt x="2655" y="550"/>
                  </a:lnTo>
                  <a:lnTo>
                    <a:pt x="2554" y="440"/>
                  </a:lnTo>
                  <a:lnTo>
                    <a:pt x="2454" y="349"/>
                  </a:lnTo>
                  <a:lnTo>
                    <a:pt x="2335" y="257"/>
                  </a:lnTo>
                  <a:lnTo>
                    <a:pt x="2216" y="184"/>
                  </a:lnTo>
                  <a:lnTo>
                    <a:pt x="2078" y="120"/>
                  </a:lnTo>
                  <a:lnTo>
                    <a:pt x="1941" y="74"/>
                  </a:lnTo>
                  <a:lnTo>
                    <a:pt x="1804" y="38"/>
                  </a:lnTo>
                  <a:lnTo>
                    <a:pt x="1648" y="10"/>
                  </a:lnTo>
                  <a:lnTo>
                    <a:pt x="1502" y="1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30"/>
            <p:cNvSpPr/>
            <p:nvPr/>
          </p:nvSpPr>
          <p:spPr>
            <a:xfrm>
              <a:off x="5795544" y="3582716"/>
              <a:ext cx="335354" cy="326583"/>
            </a:xfrm>
            <a:custGeom>
              <a:rect b="b" l="l" r="r" t="t"/>
              <a:pathLst>
                <a:path extrusionOk="0" h="13666" w="14033">
                  <a:moveTo>
                    <a:pt x="1" y="0"/>
                  </a:moveTo>
                  <a:lnTo>
                    <a:pt x="1" y="13666"/>
                  </a:lnTo>
                  <a:lnTo>
                    <a:pt x="14032" y="13666"/>
                  </a:lnTo>
                  <a:lnTo>
                    <a:pt x="14032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30"/>
            <p:cNvSpPr/>
            <p:nvPr/>
          </p:nvSpPr>
          <p:spPr>
            <a:xfrm>
              <a:off x="5927434" y="3717235"/>
              <a:ext cx="71549" cy="71334"/>
            </a:xfrm>
            <a:custGeom>
              <a:rect b="b" l="l" r="r" t="t"/>
              <a:pathLst>
                <a:path extrusionOk="0" h="2985" w="2994">
                  <a:moveTo>
                    <a:pt x="1493" y="0"/>
                  </a:moveTo>
                  <a:lnTo>
                    <a:pt x="1346" y="9"/>
                  </a:lnTo>
                  <a:lnTo>
                    <a:pt x="1191" y="28"/>
                  </a:lnTo>
                  <a:lnTo>
                    <a:pt x="1054" y="64"/>
                  </a:lnTo>
                  <a:lnTo>
                    <a:pt x="916" y="119"/>
                  </a:lnTo>
                  <a:lnTo>
                    <a:pt x="788" y="183"/>
                  </a:lnTo>
                  <a:lnTo>
                    <a:pt x="660" y="257"/>
                  </a:lnTo>
                  <a:lnTo>
                    <a:pt x="550" y="339"/>
                  </a:lnTo>
                  <a:lnTo>
                    <a:pt x="440" y="440"/>
                  </a:lnTo>
                  <a:lnTo>
                    <a:pt x="340" y="540"/>
                  </a:lnTo>
                  <a:lnTo>
                    <a:pt x="257" y="659"/>
                  </a:lnTo>
                  <a:lnTo>
                    <a:pt x="184" y="778"/>
                  </a:lnTo>
                  <a:lnTo>
                    <a:pt x="120" y="916"/>
                  </a:lnTo>
                  <a:lnTo>
                    <a:pt x="65" y="1053"/>
                  </a:lnTo>
                  <a:lnTo>
                    <a:pt x="28" y="1190"/>
                  </a:lnTo>
                  <a:lnTo>
                    <a:pt x="10" y="1346"/>
                  </a:lnTo>
                  <a:lnTo>
                    <a:pt x="1" y="1492"/>
                  </a:lnTo>
                  <a:lnTo>
                    <a:pt x="10" y="1648"/>
                  </a:lnTo>
                  <a:lnTo>
                    <a:pt x="28" y="1794"/>
                  </a:lnTo>
                  <a:lnTo>
                    <a:pt x="65" y="1941"/>
                  </a:lnTo>
                  <a:lnTo>
                    <a:pt x="120" y="2078"/>
                  </a:lnTo>
                  <a:lnTo>
                    <a:pt x="184" y="2206"/>
                  </a:lnTo>
                  <a:lnTo>
                    <a:pt x="257" y="2334"/>
                  </a:lnTo>
                  <a:lnTo>
                    <a:pt x="340" y="2444"/>
                  </a:lnTo>
                  <a:lnTo>
                    <a:pt x="440" y="2554"/>
                  </a:lnTo>
                  <a:lnTo>
                    <a:pt x="550" y="2645"/>
                  </a:lnTo>
                  <a:lnTo>
                    <a:pt x="660" y="2737"/>
                  </a:lnTo>
                  <a:lnTo>
                    <a:pt x="788" y="2810"/>
                  </a:lnTo>
                  <a:lnTo>
                    <a:pt x="916" y="2874"/>
                  </a:lnTo>
                  <a:lnTo>
                    <a:pt x="1054" y="2920"/>
                  </a:lnTo>
                  <a:lnTo>
                    <a:pt x="1191" y="2957"/>
                  </a:lnTo>
                  <a:lnTo>
                    <a:pt x="1346" y="2984"/>
                  </a:lnTo>
                  <a:lnTo>
                    <a:pt x="1649" y="2984"/>
                  </a:lnTo>
                  <a:lnTo>
                    <a:pt x="1795" y="2957"/>
                  </a:lnTo>
                  <a:lnTo>
                    <a:pt x="1941" y="2920"/>
                  </a:lnTo>
                  <a:lnTo>
                    <a:pt x="2079" y="2874"/>
                  </a:lnTo>
                  <a:lnTo>
                    <a:pt x="2207" y="2810"/>
                  </a:lnTo>
                  <a:lnTo>
                    <a:pt x="2335" y="2737"/>
                  </a:lnTo>
                  <a:lnTo>
                    <a:pt x="2445" y="2645"/>
                  </a:lnTo>
                  <a:lnTo>
                    <a:pt x="2555" y="2554"/>
                  </a:lnTo>
                  <a:lnTo>
                    <a:pt x="2646" y="2444"/>
                  </a:lnTo>
                  <a:lnTo>
                    <a:pt x="2738" y="2334"/>
                  </a:lnTo>
                  <a:lnTo>
                    <a:pt x="2811" y="2206"/>
                  </a:lnTo>
                  <a:lnTo>
                    <a:pt x="2875" y="2078"/>
                  </a:lnTo>
                  <a:lnTo>
                    <a:pt x="2921" y="1941"/>
                  </a:lnTo>
                  <a:lnTo>
                    <a:pt x="2957" y="1794"/>
                  </a:lnTo>
                  <a:lnTo>
                    <a:pt x="2985" y="1648"/>
                  </a:lnTo>
                  <a:lnTo>
                    <a:pt x="2994" y="1492"/>
                  </a:lnTo>
                  <a:lnTo>
                    <a:pt x="2985" y="1346"/>
                  </a:lnTo>
                  <a:lnTo>
                    <a:pt x="2957" y="1190"/>
                  </a:lnTo>
                  <a:lnTo>
                    <a:pt x="2921" y="1053"/>
                  </a:lnTo>
                  <a:lnTo>
                    <a:pt x="2875" y="916"/>
                  </a:lnTo>
                  <a:lnTo>
                    <a:pt x="2811" y="778"/>
                  </a:lnTo>
                  <a:lnTo>
                    <a:pt x="2738" y="659"/>
                  </a:lnTo>
                  <a:lnTo>
                    <a:pt x="2646" y="540"/>
                  </a:lnTo>
                  <a:lnTo>
                    <a:pt x="2555" y="440"/>
                  </a:lnTo>
                  <a:lnTo>
                    <a:pt x="2445" y="339"/>
                  </a:lnTo>
                  <a:lnTo>
                    <a:pt x="2335" y="257"/>
                  </a:lnTo>
                  <a:lnTo>
                    <a:pt x="2207" y="183"/>
                  </a:lnTo>
                  <a:lnTo>
                    <a:pt x="2079" y="119"/>
                  </a:lnTo>
                  <a:lnTo>
                    <a:pt x="1941" y="64"/>
                  </a:lnTo>
                  <a:lnTo>
                    <a:pt x="1795" y="28"/>
                  </a:lnTo>
                  <a:lnTo>
                    <a:pt x="1649" y="9"/>
                  </a:lnTo>
                  <a:lnTo>
                    <a:pt x="1493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30"/>
            <p:cNvSpPr/>
            <p:nvPr/>
          </p:nvSpPr>
          <p:spPr>
            <a:xfrm>
              <a:off x="5814351" y="3809527"/>
              <a:ext cx="71549" cy="71334"/>
            </a:xfrm>
            <a:custGeom>
              <a:rect b="b" l="l" r="r" t="t"/>
              <a:pathLst>
                <a:path extrusionOk="0" h="2985" w="2994">
                  <a:moveTo>
                    <a:pt x="1493" y="1"/>
                  </a:moveTo>
                  <a:lnTo>
                    <a:pt x="1346" y="10"/>
                  </a:lnTo>
                  <a:lnTo>
                    <a:pt x="1200" y="28"/>
                  </a:lnTo>
                  <a:lnTo>
                    <a:pt x="1053" y="65"/>
                  </a:lnTo>
                  <a:lnTo>
                    <a:pt x="916" y="120"/>
                  </a:lnTo>
                  <a:lnTo>
                    <a:pt x="788" y="175"/>
                  </a:lnTo>
                  <a:lnTo>
                    <a:pt x="660" y="257"/>
                  </a:lnTo>
                  <a:lnTo>
                    <a:pt x="550" y="339"/>
                  </a:lnTo>
                  <a:lnTo>
                    <a:pt x="440" y="440"/>
                  </a:lnTo>
                  <a:lnTo>
                    <a:pt x="349" y="541"/>
                  </a:lnTo>
                  <a:lnTo>
                    <a:pt x="257" y="660"/>
                  </a:lnTo>
                  <a:lnTo>
                    <a:pt x="184" y="779"/>
                  </a:lnTo>
                  <a:lnTo>
                    <a:pt x="120" y="907"/>
                  </a:lnTo>
                  <a:lnTo>
                    <a:pt x="74" y="1044"/>
                  </a:lnTo>
                  <a:lnTo>
                    <a:pt x="37" y="1191"/>
                  </a:lnTo>
                  <a:lnTo>
                    <a:pt x="10" y="1337"/>
                  </a:lnTo>
                  <a:lnTo>
                    <a:pt x="1" y="1493"/>
                  </a:lnTo>
                  <a:lnTo>
                    <a:pt x="10" y="1648"/>
                  </a:lnTo>
                  <a:lnTo>
                    <a:pt x="37" y="1795"/>
                  </a:lnTo>
                  <a:lnTo>
                    <a:pt x="74" y="1932"/>
                  </a:lnTo>
                  <a:lnTo>
                    <a:pt x="120" y="2069"/>
                  </a:lnTo>
                  <a:lnTo>
                    <a:pt x="184" y="2207"/>
                  </a:lnTo>
                  <a:lnTo>
                    <a:pt x="257" y="2326"/>
                  </a:lnTo>
                  <a:lnTo>
                    <a:pt x="349" y="2445"/>
                  </a:lnTo>
                  <a:lnTo>
                    <a:pt x="440" y="2545"/>
                  </a:lnTo>
                  <a:lnTo>
                    <a:pt x="550" y="2646"/>
                  </a:lnTo>
                  <a:lnTo>
                    <a:pt x="660" y="2728"/>
                  </a:lnTo>
                  <a:lnTo>
                    <a:pt x="788" y="2802"/>
                  </a:lnTo>
                  <a:lnTo>
                    <a:pt x="916" y="2866"/>
                  </a:lnTo>
                  <a:lnTo>
                    <a:pt x="1053" y="2921"/>
                  </a:lnTo>
                  <a:lnTo>
                    <a:pt x="1200" y="2957"/>
                  </a:lnTo>
                  <a:lnTo>
                    <a:pt x="1346" y="2976"/>
                  </a:lnTo>
                  <a:lnTo>
                    <a:pt x="1493" y="2985"/>
                  </a:lnTo>
                  <a:lnTo>
                    <a:pt x="1648" y="2976"/>
                  </a:lnTo>
                  <a:lnTo>
                    <a:pt x="1795" y="2957"/>
                  </a:lnTo>
                  <a:lnTo>
                    <a:pt x="1941" y="2921"/>
                  </a:lnTo>
                  <a:lnTo>
                    <a:pt x="2079" y="2866"/>
                  </a:lnTo>
                  <a:lnTo>
                    <a:pt x="2207" y="2802"/>
                  </a:lnTo>
                  <a:lnTo>
                    <a:pt x="2335" y="2728"/>
                  </a:lnTo>
                  <a:lnTo>
                    <a:pt x="2445" y="2646"/>
                  </a:lnTo>
                  <a:lnTo>
                    <a:pt x="2555" y="2545"/>
                  </a:lnTo>
                  <a:lnTo>
                    <a:pt x="2646" y="2445"/>
                  </a:lnTo>
                  <a:lnTo>
                    <a:pt x="2738" y="2326"/>
                  </a:lnTo>
                  <a:lnTo>
                    <a:pt x="2811" y="2207"/>
                  </a:lnTo>
                  <a:lnTo>
                    <a:pt x="2875" y="2069"/>
                  </a:lnTo>
                  <a:lnTo>
                    <a:pt x="2921" y="1932"/>
                  </a:lnTo>
                  <a:lnTo>
                    <a:pt x="2957" y="1795"/>
                  </a:lnTo>
                  <a:lnTo>
                    <a:pt x="2985" y="1648"/>
                  </a:lnTo>
                  <a:lnTo>
                    <a:pt x="2994" y="1493"/>
                  </a:lnTo>
                  <a:lnTo>
                    <a:pt x="2985" y="1337"/>
                  </a:lnTo>
                  <a:lnTo>
                    <a:pt x="2957" y="1191"/>
                  </a:lnTo>
                  <a:lnTo>
                    <a:pt x="2921" y="1044"/>
                  </a:lnTo>
                  <a:lnTo>
                    <a:pt x="2875" y="907"/>
                  </a:lnTo>
                  <a:lnTo>
                    <a:pt x="2811" y="779"/>
                  </a:lnTo>
                  <a:lnTo>
                    <a:pt x="2738" y="660"/>
                  </a:lnTo>
                  <a:lnTo>
                    <a:pt x="2646" y="541"/>
                  </a:lnTo>
                  <a:lnTo>
                    <a:pt x="2555" y="440"/>
                  </a:lnTo>
                  <a:lnTo>
                    <a:pt x="2445" y="339"/>
                  </a:lnTo>
                  <a:lnTo>
                    <a:pt x="2335" y="257"/>
                  </a:lnTo>
                  <a:lnTo>
                    <a:pt x="2207" y="175"/>
                  </a:lnTo>
                  <a:lnTo>
                    <a:pt x="2079" y="120"/>
                  </a:lnTo>
                  <a:lnTo>
                    <a:pt x="1941" y="65"/>
                  </a:lnTo>
                  <a:lnTo>
                    <a:pt x="1795" y="28"/>
                  </a:lnTo>
                  <a:lnTo>
                    <a:pt x="1648" y="10"/>
                  </a:lnTo>
                  <a:lnTo>
                    <a:pt x="1493" y="1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30"/>
            <p:cNvSpPr/>
            <p:nvPr/>
          </p:nvSpPr>
          <p:spPr>
            <a:xfrm>
              <a:off x="6032225" y="3604582"/>
              <a:ext cx="71334" cy="71549"/>
            </a:xfrm>
            <a:custGeom>
              <a:rect b="b" l="l" r="r" t="t"/>
              <a:pathLst>
                <a:path extrusionOk="0" h="2994" w="2985">
                  <a:moveTo>
                    <a:pt x="1492" y="0"/>
                  </a:moveTo>
                  <a:lnTo>
                    <a:pt x="1337" y="10"/>
                  </a:lnTo>
                  <a:lnTo>
                    <a:pt x="1190" y="37"/>
                  </a:lnTo>
                  <a:lnTo>
                    <a:pt x="1044" y="74"/>
                  </a:lnTo>
                  <a:lnTo>
                    <a:pt x="906" y="119"/>
                  </a:lnTo>
                  <a:lnTo>
                    <a:pt x="778" y="184"/>
                  </a:lnTo>
                  <a:lnTo>
                    <a:pt x="650" y="257"/>
                  </a:lnTo>
                  <a:lnTo>
                    <a:pt x="540" y="348"/>
                  </a:lnTo>
                  <a:lnTo>
                    <a:pt x="430" y="440"/>
                  </a:lnTo>
                  <a:lnTo>
                    <a:pt x="339" y="550"/>
                  </a:lnTo>
                  <a:lnTo>
                    <a:pt x="247" y="659"/>
                  </a:lnTo>
                  <a:lnTo>
                    <a:pt x="174" y="788"/>
                  </a:lnTo>
                  <a:lnTo>
                    <a:pt x="110" y="916"/>
                  </a:lnTo>
                  <a:lnTo>
                    <a:pt x="64" y="1053"/>
                  </a:lnTo>
                  <a:lnTo>
                    <a:pt x="28" y="1199"/>
                  </a:lnTo>
                  <a:lnTo>
                    <a:pt x="0" y="1346"/>
                  </a:lnTo>
                  <a:lnTo>
                    <a:pt x="0" y="1502"/>
                  </a:lnTo>
                  <a:lnTo>
                    <a:pt x="0" y="1648"/>
                  </a:lnTo>
                  <a:lnTo>
                    <a:pt x="28" y="1804"/>
                  </a:lnTo>
                  <a:lnTo>
                    <a:pt x="64" y="1941"/>
                  </a:lnTo>
                  <a:lnTo>
                    <a:pt x="110" y="2078"/>
                  </a:lnTo>
                  <a:lnTo>
                    <a:pt x="174" y="2206"/>
                  </a:lnTo>
                  <a:lnTo>
                    <a:pt x="247" y="2334"/>
                  </a:lnTo>
                  <a:lnTo>
                    <a:pt x="339" y="2444"/>
                  </a:lnTo>
                  <a:lnTo>
                    <a:pt x="430" y="2554"/>
                  </a:lnTo>
                  <a:lnTo>
                    <a:pt x="540" y="2655"/>
                  </a:lnTo>
                  <a:lnTo>
                    <a:pt x="650" y="2737"/>
                  </a:lnTo>
                  <a:lnTo>
                    <a:pt x="778" y="2810"/>
                  </a:lnTo>
                  <a:lnTo>
                    <a:pt x="906" y="2874"/>
                  </a:lnTo>
                  <a:lnTo>
                    <a:pt x="1044" y="2929"/>
                  </a:lnTo>
                  <a:lnTo>
                    <a:pt x="1190" y="2966"/>
                  </a:lnTo>
                  <a:lnTo>
                    <a:pt x="1337" y="2984"/>
                  </a:lnTo>
                  <a:lnTo>
                    <a:pt x="1492" y="2993"/>
                  </a:lnTo>
                  <a:lnTo>
                    <a:pt x="1639" y="2984"/>
                  </a:lnTo>
                  <a:lnTo>
                    <a:pt x="1794" y="2966"/>
                  </a:lnTo>
                  <a:lnTo>
                    <a:pt x="1932" y="2929"/>
                  </a:lnTo>
                  <a:lnTo>
                    <a:pt x="2069" y="2874"/>
                  </a:lnTo>
                  <a:lnTo>
                    <a:pt x="2206" y="2810"/>
                  </a:lnTo>
                  <a:lnTo>
                    <a:pt x="2325" y="2737"/>
                  </a:lnTo>
                  <a:lnTo>
                    <a:pt x="2444" y="2655"/>
                  </a:lnTo>
                  <a:lnTo>
                    <a:pt x="2545" y="2554"/>
                  </a:lnTo>
                  <a:lnTo>
                    <a:pt x="2646" y="2444"/>
                  </a:lnTo>
                  <a:lnTo>
                    <a:pt x="2728" y="2334"/>
                  </a:lnTo>
                  <a:lnTo>
                    <a:pt x="2801" y="2206"/>
                  </a:lnTo>
                  <a:lnTo>
                    <a:pt x="2865" y="2078"/>
                  </a:lnTo>
                  <a:lnTo>
                    <a:pt x="2920" y="1941"/>
                  </a:lnTo>
                  <a:lnTo>
                    <a:pt x="2957" y="1804"/>
                  </a:lnTo>
                  <a:lnTo>
                    <a:pt x="2975" y="1648"/>
                  </a:lnTo>
                  <a:lnTo>
                    <a:pt x="2984" y="1502"/>
                  </a:lnTo>
                  <a:lnTo>
                    <a:pt x="2975" y="1346"/>
                  </a:lnTo>
                  <a:lnTo>
                    <a:pt x="2957" y="1199"/>
                  </a:lnTo>
                  <a:lnTo>
                    <a:pt x="2920" y="1053"/>
                  </a:lnTo>
                  <a:lnTo>
                    <a:pt x="2865" y="916"/>
                  </a:lnTo>
                  <a:lnTo>
                    <a:pt x="2801" y="788"/>
                  </a:lnTo>
                  <a:lnTo>
                    <a:pt x="2728" y="659"/>
                  </a:lnTo>
                  <a:lnTo>
                    <a:pt x="2646" y="550"/>
                  </a:lnTo>
                  <a:lnTo>
                    <a:pt x="2545" y="440"/>
                  </a:lnTo>
                  <a:lnTo>
                    <a:pt x="2444" y="348"/>
                  </a:lnTo>
                  <a:lnTo>
                    <a:pt x="2325" y="257"/>
                  </a:lnTo>
                  <a:lnTo>
                    <a:pt x="2206" y="184"/>
                  </a:lnTo>
                  <a:lnTo>
                    <a:pt x="2069" y="119"/>
                  </a:lnTo>
                  <a:lnTo>
                    <a:pt x="1932" y="74"/>
                  </a:lnTo>
                  <a:lnTo>
                    <a:pt x="1794" y="37"/>
                  </a:lnTo>
                  <a:lnTo>
                    <a:pt x="1639" y="10"/>
                  </a:lnTo>
                  <a:lnTo>
                    <a:pt x="1492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62" name="Google Shape;862;p30"/>
          <p:cNvGrpSpPr/>
          <p:nvPr/>
        </p:nvGrpSpPr>
        <p:grpSpPr>
          <a:xfrm rot="10800000">
            <a:off x="2518260" y="1813805"/>
            <a:ext cx="448001" cy="899401"/>
            <a:chOff x="5782209" y="2790442"/>
            <a:chExt cx="374928" cy="752700"/>
          </a:xfrm>
        </p:grpSpPr>
        <p:sp>
          <p:nvSpPr>
            <p:cNvPr id="863" name="Google Shape;863;p30"/>
            <p:cNvSpPr/>
            <p:nvPr/>
          </p:nvSpPr>
          <p:spPr>
            <a:xfrm>
              <a:off x="5782209" y="2790442"/>
              <a:ext cx="374928" cy="752700"/>
            </a:xfrm>
            <a:custGeom>
              <a:rect b="b" l="l" r="r" t="t"/>
              <a:pathLst>
                <a:path extrusionOk="0" h="31497" w="15689">
                  <a:moveTo>
                    <a:pt x="0" y="1"/>
                  </a:moveTo>
                  <a:lnTo>
                    <a:pt x="0" y="31496"/>
                  </a:lnTo>
                  <a:lnTo>
                    <a:pt x="15689" y="31496"/>
                  </a:lnTo>
                  <a:lnTo>
                    <a:pt x="15689" y="1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30"/>
            <p:cNvSpPr/>
            <p:nvPr/>
          </p:nvSpPr>
          <p:spPr>
            <a:xfrm>
              <a:off x="5806274" y="2820195"/>
              <a:ext cx="326583" cy="335139"/>
            </a:xfrm>
            <a:custGeom>
              <a:rect b="b" l="l" r="r" t="t"/>
              <a:pathLst>
                <a:path extrusionOk="0" h="14024" w="13666">
                  <a:moveTo>
                    <a:pt x="0" y="1"/>
                  </a:moveTo>
                  <a:lnTo>
                    <a:pt x="0" y="14023"/>
                  </a:lnTo>
                  <a:lnTo>
                    <a:pt x="13666" y="14023"/>
                  </a:lnTo>
                  <a:lnTo>
                    <a:pt x="13666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30"/>
            <p:cNvSpPr/>
            <p:nvPr/>
          </p:nvSpPr>
          <p:spPr>
            <a:xfrm>
              <a:off x="5841690" y="3044401"/>
              <a:ext cx="71334" cy="71334"/>
            </a:xfrm>
            <a:custGeom>
              <a:rect b="b" l="l" r="r" t="t"/>
              <a:pathLst>
                <a:path extrusionOk="0" h="2985" w="2985">
                  <a:moveTo>
                    <a:pt x="1346" y="1"/>
                  </a:moveTo>
                  <a:lnTo>
                    <a:pt x="1191" y="28"/>
                  </a:lnTo>
                  <a:lnTo>
                    <a:pt x="1054" y="65"/>
                  </a:lnTo>
                  <a:lnTo>
                    <a:pt x="916" y="110"/>
                  </a:lnTo>
                  <a:lnTo>
                    <a:pt x="779" y="175"/>
                  </a:lnTo>
                  <a:lnTo>
                    <a:pt x="660" y="257"/>
                  </a:lnTo>
                  <a:lnTo>
                    <a:pt x="541" y="339"/>
                  </a:lnTo>
                  <a:lnTo>
                    <a:pt x="440" y="431"/>
                  </a:lnTo>
                  <a:lnTo>
                    <a:pt x="340" y="541"/>
                  </a:lnTo>
                  <a:lnTo>
                    <a:pt x="257" y="660"/>
                  </a:lnTo>
                  <a:lnTo>
                    <a:pt x="184" y="779"/>
                  </a:lnTo>
                  <a:lnTo>
                    <a:pt x="120" y="907"/>
                  </a:lnTo>
                  <a:lnTo>
                    <a:pt x="65" y="1044"/>
                  </a:lnTo>
                  <a:lnTo>
                    <a:pt x="28" y="1190"/>
                  </a:lnTo>
                  <a:lnTo>
                    <a:pt x="10" y="1337"/>
                  </a:lnTo>
                  <a:lnTo>
                    <a:pt x="1" y="1493"/>
                  </a:lnTo>
                  <a:lnTo>
                    <a:pt x="10" y="1648"/>
                  </a:lnTo>
                  <a:lnTo>
                    <a:pt x="28" y="1795"/>
                  </a:lnTo>
                  <a:lnTo>
                    <a:pt x="65" y="1932"/>
                  </a:lnTo>
                  <a:lnTo>
                    <a:pt x="120" y="2069"/>
                  </a:lnTo>
                  <a:lnTo>
                    <a:pt x="184" y="2206"/>
                  </a:lnTo>
                  <a:lnTo>
                    <a:pt x="257" y="2325"/>
                  </a:lnTo>
                  <a:lnTo>
                    <a:pt x="340" y="2444"/>
                  </a:lnTo>
                  <a:lnTo>
                    <a:pt x="440" y="2545"/>
                  </a:lnTo>
                  <a:lnTo>
                    <a:pt x="541" y="2646"/>
                  </a:lnTo>
                  <a:lnTo>
                    <a:pt x="660" y="2728"/>
                  </a:lnTo>
                  <a:lnTo>
                    <a:pt x="779" y="2801"/>
                  </a:lnTo>
                  <a:lnTo>
                    <a:pt x="916" y="2865"/>
                  </a:lnTo>
                  <a:lnTo>
                    <a:pt x="1054" y="2920"/>
                  </a:lnTo>
                  <a:lnTo>
                    <a:pt x="1191" y="2957"/>
                  </a:lnTo>
                  <a:lnTo>
                    <a:pt x="1346" y="2975"/>
                  </a:lnTo>
                  <a:lnTo>
                    <a:pt x="1493" y="2984"/>
                  </a:lnTo>
                  <a:lnTo>
                    <a:pt x="1648" y="2975"/>
                  </a:lnTo>
                  <a:lnTo>
                    <a:pt x="1795" y="2957"/>
                  </a:lnTo>
                  <a:lnTo>
                    <a:pt x="1941" y="2920"/>
                  </a:lnTo>
                  <a:lnTo>
                    <a:pt x="2079" y="2865"/>
                  </a:lnTo>
                  <a:lnTo>
                    <a:pt x="2207" y="2801"/>
                  </a:lnTo>
                  <a:lnTo>
                    <a:pt x="2326" y="2728"/>
                  </a:lnTo>
                  <a:lnTo>
                    <a:pt x="2445" y="2646"/>
                  </a:lnTo>
                  <a:lnTo>
                    <a:pt x="2555" y="2545"/>
                  </a:lnTo>
                  <a:lnTo>
                    <a:pt x="2646" y="2444"/>
                  </a:lnTo>
                  <a:lnTo>
                    <a:pt x="2738" y="2325"/>
                  </a:lnTo>
                  <a:lnTo>
                    <a:pt x="2811" y="2206"/>
                  </a:lnTo>
                  <a:lnTo>
                    <a:pt x="2875" y="2069"/>
                  </a:lnTo>
                  <a:lnTo>
                    <a:pt x="2921" y="1932"/>
                  </a:lnTo>
                  <a:lnTo>
                    <a:pt x="2957" y="1795"/>
                  </a:lnTo>
                  <a:lnTo>
                    <a:pt x="2985" y="1648"/>
                  </a:lnTo>
                  <a:lnTo>
                    <a:pt x="2985" y="1493"/>
                  </a:lnTo>
                  <a:lnTo>
                    <a:pt x="2985" y="1337"/>
                  </a:lnTo>
                  <a:lnTo>
                    <a:pt x="2957" y="1190"/>
                  </a:lnTo>
                  <a:lnTo>
                    <a:pt x="2921" y="1044"/>
                  </a:lnTo>
                  <a:lnTo>
                    <a:pt x="2875" y="907"/>
                  </a:lnTo>
                  <a:lnTo>
                    <a:pt x="2811" y="779"/>
                  </a:lnTo>
                  <a:lnTo>
                    <a:pt x="2738" y="660"/>
                  </a:lnTo>
                  <a:lnTo>
                    <a:pt x="2646" y="541"/>
                  </a:lnTo>
                  <a:lnTo>
                    <a:pt x="2555" y="431"/>
                  </a:lnTo>
                  <a:lnTo>
                    <a:pt x="2445" y="339"/>
                  </a:lnTo>
                  <a:lnTo>
                    <a:pt x="2326" y="257"/>
                  </a:lnTo>
                  <a:lnTo>
                    <a:pt x="2207" y="175"/>
                  </a:lnTo>
                  <a:lnTo>
                    <a:pt x="2079" y="110"/>
                  </a:lnTo>
                  <a:lnTo>
                    <a:pt x="1941" y="65"/>
                  </a:lnTo>
                  <a:lnTo>
                    <a:pt x="1795" y="28"/>
                  </a:lnTo>
                  <a:lnTo>
                    <a:pt x="1648" y="1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30"/>
            <p:cNvSpPr/>
            <p:nvPr/>
          </p:nvSpPr>
          <p:spPr>
            <a:xfrm>
              <a:off x="5841690" y="2847988"/>
              <a:ext cx="71334" cy="71334"/>
            </a:xfrm>
            <a:custGeom>
              <a:rect b="b" l="l" r="r" t="t"/>
              <a:pathLst>
                <a:path extrusionOk="0" h="2985" w="2985">
                  <a:moveTo>
                    <a:pt x="1493" y="0"/>
                  </a:moveTo>
                  <a:lnTo>
                    <a:pt x="1346" y="9"/>
                  </a:lnTo>
                  <a:lnTo>
                    <a:pt x="1191" y="28"/>
                  </a:lnTo>
                  <a:lnTo>
                    <a:pt x="1054" y="64"/>
                  </a:lnTo>
                  <a:lnTo>
                    <a:pt x="916" y="119"/>
                  </a:lnTo>
                  <a:lnTo>
                    <a:pt x="779" y="183"/>
                  </a:lnTo>
                  <a:lnTo>
                    <a:pt x="660" y="256"/>
                  </a:lnTo>
                  <a:lnTo>
                    <a:pt x="541" y="339"/>
                  </a:lnTo>
                  <a:lnTo>
                    <a:pt x="440" y="440"/>
                  </a:lnTo>
                  <a:lnTo>
                    <a:pt x="340" y="540"/>
                  </a:lnTo>
                  <a:lnTo>
                    <a:pt x="257" y="659"/>
                  </a:lnTo>
                  <a:lnTo>
                    <a:pt x="184" y="778"/>
                  </a:lnTo>
                  <a:lnTo>
                    <a:pt x="120" y="916"/>
                  </a:lnTo>
                  <a:lnTo>
                    <a:pt x="65" y="1053"/>
                  </a:lnTo>
                  <a:lnTo>
                    <a:pt x="28" y="1190"/>
                  </a:lnTo>
                  <a:lnTo>
                    <a:pt x="10" y="1337"/>
                  </a:lnTo>
                  <a:lnTo>
                    <a:pt x="1" y="1492"/>
                  </a:lnTo>
                  <a:lnTo>
                    <a:pt x="10" y="1648"/>
                  </a:lnTo>
                  <a:lnTo>
                    <a:pt x="28" y="1794"/>
                  </a:lnTo>
                  <a:lnTo>
                    <a:pt x="65" y="1941"/>
                  </a:lnTo>
                  <a:lnTo>
                    <a:pt x="120" y="2078"/>
                  </a:lnTo>
                  <a:lnTo>
                    <a:pt x="184" y="2206"/>
                  </a:lnTo>
                  <a:lnTo>
                    <a:pt x="257" y="2325"/>
                  </a:lnTo>
                  <a:lnTo>
                    <a:pt x="340" y="2444"/>
                  </a:lnTo>
                  <a:lnTo>
                    <a:pt x="440" y="2554"/>
                  </a:lnTo>
                  <a:lnTo>
                    <a:pt x="541" y="2645"/>
                  </a:lnTo>
                  <a:lnTo>
                    <a:pt x="660" y="2728"/>
                  </a:lnTo>
                  <a:lnTo>
                    <a:pt x="779" y="2810"/>
                  </a:lnTo>
                  <a:lnTo>
                    <a:pt x="916" y="2874"/>
                  </a:lnTo>
                  <a:lnTo>
                    <a:pt x="1054" y="2920"/>
                  </a:lnTo>
                  <a:lnTo>
                    <a:pt x="1191" y="2957"/>
                  </a:lnTo>
                  <a:lnTo>
                    <a:pt x="1346" y="2984"/>
                  </a:lnTo>
                  <a:lnTo>
                    <a:pt x="1648" y="2984"/>
                  </a:lnTo>
                  <a:lnTo>
                    <a:pt x="1795" y="2957"/>
                  </a:lnTo>
                  <a:lnTo>
                    <a:pt x="1941" y="2920"/>
                  </a:lnTo>
                  <a:lnTo>
                    <a:pt x="2079" y="2874"/>
                  </a:lnTo>
                  <a:lnTo>
                    <a:pt x="2207" y="2810"/>
                  </a:lnTo>
                  <a:lnTo>
                    <a:pt x="2326" y="2728"/>
                  </a:lnTo>
                  <a:lnTo>
                    <a:pt x="2445" y="2645"/>
                  </a:lnTo>
                  <a:lnTo>
                    <a:pt x="2555" y="2554"/>
                  </a:lnTo>
                  <a:lnTo>
                    <a:pt x="2646" y="2444"/>
                  </a:lnTo>
                  <a:lnTo>
                    <a:pt x="2738" y="2325"/>
                  </a:lnTo>
                  <a:lnTo>
                    <a:pt x="2811" y="2206"/>
                  </a:lnTo>
                  <a:lnTo>
                    <a:pt x="2875" y="2078"/>
                  </a:lnTo>
                  <a:lnTo>
                    <a:pt x="2921" y="1941"/>
                  </a:lnTo>
                  <a:lnTo>
                    <a:pt x="2957" y="1794"/>
                  </a:lnTo>
                  <a:lnTo>
                    <a:pt x="2985" y="1648"/>
                  </a:lnTo>
                  <a:lnTo>
                    <a:pt x="2985" y="1492"/>
                  </a:lnTo>
                  <a:lnTo>
                    <a:pt x="2985" y="1337"/>
                  </a:lnTo>
                  <a:lnTo>
                    <a:pt x="2957" y="1190"/>
                  </a:lnTo>
                  <a:lnTo>
                    <a:pt x="2921" y="1053"/>
                  </a:lnTo>
                  <a:lnTo>
                    <a:pt x="2875" y="916"/>
                  </a:lnTo>
                  <a:lnTo>
                    <a:pt x="2811" y="778"/>
                  </a:lnTo>
                  <a:lnTo>
                    <a:pt x="2738" y="659"/>
                  </a:lnTo>
                  <a:lnTo>
                    <a:pt x="2646" y="540"/>
                  </a:lnTo>
                  <a:lnTo>
                    <a:pt x="2555" y="440"/>
                  </a:lnTo>
                  <a:lnTo>
                    <a:pt x="2445" y="339"/>
                  </a:lnTo>
                  <a:lnTo>
                    <a:pt x="2326" y="256"/>
                  </a:lnTo>
                  <a:lnTo>
                    <a:pt x="2207" y="183"/>
                  </a:lnTo>
                  <a:lnTo>
                    <a:pt x="2079" y="119"/>
                  </a:lnTo>
                  <a:lnTo>
                    <a:pt x="1941" y="64"/>
                  </a:lnTo>
                  <a:lnTo>
                    <a:pt x="1795" y="28"/>
                  </a:lnTo>
                  <a:lnTo>
                    <a:pt x="1648" y="9"/>
                  </a:lnTo>
                  <a:lnTo>
                    <a:pt x="1493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30"/>
            <p:cNvSpPr/>
            <p:nvPr/>
          </p:nvSpPr>
          <p:spPr>
            <a:xfrm>
              <a:off x="5841690" y="2946182"/>
              <a:ext cx="71334" cy="71334"/>
            </a:xfrm>
            <a:custGeom>
              <a:rect b="b" l="l" r="r" t="t"/>
              <a:pathLst>
                <a:path extrusionOk="0" h="2985" w="2985">
                  <a:moveTo>
                    <a:pt x="1493" y="1"/>
                  </a:moveTo>
                  <a:lnTo>
                    <a:pt x="1346" y="10"/>
                  </a:lnTo>
                  <a:lnTo>
                    <a:pt x="1191" y="28"/>
                  </a:lnTo>
                  <a:lnTo>
                    <a:pt x="1054" y="65"/>
                  </a:lnTo>
                  <a:lnTo>
                    <a:pt x="916" y="120"/>
                  </a:lnTo>
                  <a:lnTo>
                    <a:pt x="779" y="175"/>
                  </a:lnTo>
                  <a:lnTo>
                    <a:pt x="660" y="257"/>
                  </a:lnTo>
                  <a:lnTo>
                    <a:pt x="541" y="340"/>
                  </a:lnTo>
                  <a:lnTo>
                    <a:pt x="440" y="440"/>
                  </a:lnTo>
                  <a:lnTo>
                    <a:pt x="340" y="541"/>
                  </a:lnTo>
                  <a:lnTo>
                    <a:pt x="257" y="660"/>
                  </a:lnTo>
                  <a:lnTo>
                    <a:pt x="184" y="779"/>
                  </a:lnTo>
                  <a:lnTo>
                    <a:pt x="120" y="907"/>
                  </a:lnTo>
                  <a:lnTo>
                    <a:pt x="65" y="1044"/>
                  </a:lnTo>
                  <a:lnTo>
                    <a:pt x="28" y="1191"/>
                  </a:lnTo>
                  <a:lnTo>
                    <a:pt x="10" y="1337"/>
                  </a:lnTo>
                  <a:lnTo>
                    <a:pt x="1" y="1493"/>
                  </a:lnTo>
                  <a:lnTo>
                    <a:pt x="10" y="1648"/>
                  </a:lnTo>
                  <a:lnTo>
                    <a:pt x="28" y="1795"/>
                  </a:lnTo>
                  <a:lnTo>
                    <a:pt x="65" y="1941"/>
                  </a:lnTo>
                  <a:lnTo>
                    <a:pt x="120" y="2079"/>
                  </a:lnTo>
                  <a:lnTo>
                    <a:pt x="184" y="2207"/>
                  </a:lnTo>
                  <a:lnTo>
                    <a:pt x="257" y="2326"/>
                  </a:lnTo>
                  <a:lnTo>
                    <a:pt x="340" y="2445"/>
                  </a:lnTo>
                  <a:lnTo>
                    <a:pt x="440" y="2545"/>
                  </a:lnTo>
                  <a:lnTo>
                    <a:pt x="541" y="2646"/>
                  </a:lnTo>
                  <a:lnTo>
                    <a:pt x="660" y="2729"/>
                  </a:lnTo>
                  <a:lnTo>
                    <a:pt x="779" y="2811"/>
                  </a:lnTo>
                  <a:lnTo>
                    <a:pt x="916" y="2866"/>
                  </a:lnTo>
                  <a:lnTo>
                    <a:pt x="1054" y="2921"/>
                  </a:lnTo>
                  <a:lnTo>
                    <a:pt x="1191" y="2957"/>
                  </a:lnTo>
                  <a:lnTo>
                    <a:pt x="1346" y="2976"/>
                  </a:lnTo>
                  <a:lnTo>
                    <a:pt x="1493" y="2985"/>
                  </a:lnTo>
                  <a:lnTo>
                    <a:pt x="1648" y="2976"/>
                  </a:lnTo>
                  <a:lnTo>
                    <a:pt x="1795" y="2957"/>
                  </a:lnTo>
                  <a:lnTo>
                    <a:pt x="1941" y="2921"/>
                  </a:lnTo>
                  <a:lnTo>
                    <a:pt x="2079" y="2866"/>
                  </a:lnTo>
                  <a:lnTo>
                    <a:pt x="2207" y="2811"/>
                  </a:lnTo>
                  <a:lnTo>
                    <a:pt x="2326" y="2729"/>
                  </a:lnTo>
                  <a:lnTo>
                    <a:pt x="2445" y="2646"/>
                  </a:lnTo>
                  <a:lnTo>
                    <a:pt x="2555" y="2545"/>
                  </a:lnTo>
                  <a:lnTo>
                    <a:pt x="2646" y="2445"/>
                  </a:lnTo>
                  <a:lnTo>
                    <a:pt x="2738" y="2326"/>
                  </a:lnTo>
                  <a:lnTo>
                    <a:pt x="2811" y="2207"/>
                  </a:lnTo>
                  <a:lnTo>
                    <a:pt x="2875" y="2079"/>
                  </a:lnTo>
                  <a:lnTo>
                    <a:pt x="2921" y="1941"/>
                  </a:lnTo>
                  <a:lnTo>
                    <a:pt x="2957" y="1795"/>
                  </a:lnTo>
                  <a:lnTo>
                    <a:pt x="2985" y="1648"/>
                  </a:lnTo>
                  <a:lnTo>
                    <a:pt x="2985" y="1493"/>
                  </a:lnTo>
                  <a:lnTo>
                    <a:pt x="2985" y="1337"/>
                  </a:lnTo>
                  <a:lnTo>
                    <a:pt x="2957" y="1191"/>
                  </a:lnTo>
                  <a:lnTo>
                    <a:pt x="2921" y="1044"/>
                  </a:lnTo>
                  <a:lnTo>
                    <a:pt x="2875" y="907"/>
                  </a:lnTo>
                  <a:lnTo>
                    <a:pt x="2811" y="779"/>
                  </a:lnTo>
                  <a:lnTo>
                    <a:pt x="2738" y="660"/>
                  </a:lnTo>
                  <a:lnTo>
                    <a:pt x="2646" y="541"/>
                  </a:lnTo>
                  <a:lnTo>
                    <a:pt x="2555" y="440"/>
                  </a:lnTo>
                  <a:lnTo>
                    <a:pt x="2445" y="340"/>
                  </a:lnTo>
                  <a:lnTo>
                    <a:pt x="2326" y="257"/>
                  </a:lnTo>
                  <a:lnTo>
                    <a:pt x="2207" y="175"/>
                  </a:lnTo>
                  <a:lnTo>
                    <a:pt x="2079" y="120"/>
                  </a:lnTo>
                  <a:lnTo>
                    <a:pt x="1941" y="65"/>
                  </a:lnTo>
                  <a:lnTo>
                    <a:pt x="1795" y="28"/>
                  </a:lnTo>
                  <a:lnTo>
                    <a:pt x="1648" y="10"/>
                  </a:lnTo>
                  <a:lnTo>
                    <a:pt x="1493" y="1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30"/>
            <p:cNvSpPr/>
            <p:nvPr/>
          </p:nvSpPr>
          <p:spPr>
            <a:xfrm>
              <a:off x="6017337" y="3044401"/>
              <a:ext cx="71334" cy="71334"/>
            </a:xfrm>
            <a:custGeom>
              <a:rect b="b" l="l" r="r" t="t"/>
              <a:pathLst>
                <a:path extrusionOk="0" h="2985" w="2985">
                  <a:moveTo>
                    <a:pt x="1337" y="1"/>
                  </a:moveTo>
                  <a:lnTo>
                    <a:pt x="1191" y="28"/>
                  </a:lnTo>
                  <a:lnTo>
                    <a:pt x="1044" y="65"/>
                  </a:lnTo>
                  <a:lnTo>
                    <a:pt x="907" y="110"/>
                  </a:lnTo>
                  <a:lnTo>
                    <a:pt x="779" y="175"/>
                  </a:lnTo>
                  <a:lnTo>
                    <a:pt x="651" y="257"/>
                  </a:lnTo>
                  <a:lnTo>
                    <a:pt x="541" y="339"/>
                  </a:lnTo>
                  <a:lnTo>
                    <a:pt x="431" y="431"/>
                  </a:lnTo>
                  <a:lnTo>
                    <a:pt x="340" y="541"/>
                  </a:lnTo>
                  <a:lnTo>
                    <a:pt x="248" y="660"/>
                  </a:lnTo>
                  <a:lnTo>
                    <a:pt x="175" y="779"/>
                  </a:lnTo>
                  <a:lnTo>
                    <a:pt x="111" y="907"/>
                  </a:lnTo>
                  <a:lnTo>
                    <a:pt x="65" y="1044"/>
                  </a:lnTo>
                  <a:lnTo>
                    <a:pt x="28" y="1190"/>
                  </a:lnTo>
                  <a:lnTo>
                    <a:pt x="1" y="1337"/>
                  </a:lnTo>
                  <a:lnTo>
                    <a:pt x="1" y="1493"/>
                  </a:lnTo>
                  <a:lnTo>
                    <a:pt x="1" y="1648"/>
                  </a:lnTo>
                  <a:lnTo>
                    <a:pt x="28" y="1795"/>
                  </a:lnTo>
                  <a:lnTo>
                    <a:pt x="65" y="1932"/>
                  </a:lnTo>
                  <a:lnTo>
                    <a:pt x="111" y="2069"/>
                  </a:lnTo>
                  <a:lnTo>
                    <a:pt x="175" y="2206"/>
                  </a:lnTo>
                  <a:lnTo>
                    <a:pt x="248" y="2325"/>
                  </a:lnTo>
                  <a:lnTo>
                    <a:pt x="340" y="2444"/>
                  </a:lnTo>
                  <a:lnTo>
                    <a:pt x="431" y="2545"/>
                  </a:lnTo>
                  <a:lnTo>
                    <a:pt x="541" y="2646"/>
                  </a:lnTo>
                  <a:lnTo>
                    <a:pt x="651" y="2728"/>
                  </a:lnTo>
                  <a:lnTo>
                    <a:pt x="779" y="2801"/>
                  </a:lnTo>
                  <a:lnTo>
                    <a:pt x="907" y="2865"/>
                  </a:lnTo>
                  <a:lnTo>
                    <a:pt x="1044" y="2920"/>
                  </a:lnTo>
                  <a:lnTo>
                    <a:pt x="1191" y="2957"/>
                  </a:lnTo>
                  <a:lnTo>
                    <a:pt x="1337" y="2975"/>
                  </a:lnTo>
                  <a:lnTo>
                    <a:pt x="1493" y="2984"/>
                  </a:lnTo>
                  <a:lnTo>
                    <a:pt x="1639" y="2975"/>
                  </a:lnTo>
                  <a:lnTo>
                    <a:pt x="1795" y="2957"/>
                  </a:lnTo>
                  <a:lnTo>
                    <a:pt x="1932" y="2920"/>
                  </a:lnTo>
                  <a:lnTo>
                    <a:pt x="2069" y="2865"/>
                  </a:lnTo>
                  <a:lnTo>
                    <a:pt x="2207" y="2801"/>
                  </a:lnTo>
                  <a:lnTo>
                    <a:pt x="2326" y="2728"/>
                  </a:lnTo>
                  <a:lnTo>
                    <a:pt x="2445" y="2646"/>
                  </a:lnTo>
                  <a:lnTo>
                    <a:pt x="2545" y="2545"/>
                  </a:lnTo>
                  <a:lnTo>
                    <a:pt x="2646" y="2444"/>
                  </a:lnTo>
                  <a:lnTo>
                    <a:pt x="2728" y="2325"/>
                  </a:lnTo>
                  <a:lnTo>
                    <a:pt x="2802" y="2206"/>
                  </a:lnTo>
                  <a:lnTo>
                    <a:pt x="2866" y="2069"/>
                  </a:lnTo>
                  <a:lnTo>
                    <a:pt x="2921" y="1932"/>
                  </a:lnTo>
                  <a:lnTo>
                    <a:pt x="2957" y="1795"/>
                  </a:lnTo>
                  <a:lnTo>
                    <a:pt x="2976" y="1648"/>
                  </a:lnTo>
                  <a:lnTo>
                    <a:pt x="2985" y="1493"/>
                  </a:lnTo>
                  <a:lnTo>
                    <a:pt x="2976" y="1337"/>
                  </a:lnTo>
                  <a:lnTo>
                    <a:pt x="2957" y="1190"/>
                  </a:lnTo>
                  <a:lnTo>
                    <a:pt x="2921" y="1044"/>
                  </a:lnTo>
                  <a:lnTo>
                    <a:pt x="2866" y="907"/>
                  </a:lnTo>
                  <a:lnTo>
                    <a:pt x="2802" y="779"/>
                  </a:lnTo>
                  <a:lnTo>
                    <a:pt x="2728" y="660"/>
                  </a:lnTo>
                  <a:lnTo>
                    <a:pt x="2646" y="541"/>
                  </a:lnTo>
                  <a:lnTo>
                    <a:pt x="2545" y="431"/>
                  </a:lnTo>
                  <a:lnTo>
                    <a:pt x="2445" y="339"/>
                  </a:lnTo>
                  <a:lnTo>
                    <a:pt x="2326" y="257"/>
                  </a:lnTo>
                  <a:lnTo>
                    <a:pt x="2207" y="175"/>
                  </a:lnTo>
                  <a:lnTo>
                    <a:pt x="2069" y="110"/>
                  </a:lnTo>
                  <a:lnTo>
                    <a:pt x="1932" y="65"/>
                  </a:lnTo>
                  <a:lnTo>
                    <a:pt x="1795" y="28"/>
                  </a:lnTo>
                  <a:lnTo>
                    <a:pt x="1639" y="1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30"/>
            <p:cNvSpPr/>
            <p:nvPr/>
          </p:nvSpPr>
          <p:spPr>
            <a:xfrm>
              <a:off x="6017337" y="2847988"/>
              <a:ext cx="71334" cy="71334"/>
            </a:xfrm>
            <a:custGeom>
              <a:rect b="b" l="l" r="r" t="t"/>
              <a:pathLst>
                <a:path extrusionOk="0" h="2985" w="2985">
                  <a:moveTo>
                    <a:pt x="1493" y="0"/>
                  </a:moveTo>
                  <a:lnTo>
                    <a:pt x="1337" y="9"/>
                  </a:lnTo>
                  <a:lnTo>
                    <a:pt x="1191" y="28"/>
                  </a:lnTo>
                  <a:lnTo>
                    <a:pt x="1044" y="64"/>
                  </a:lnTo>
                  <a:lnTo>
                    <a:pt x="907" y="119"/>
                  </a:lnTo>
                  <a:lnTo>
                    <a:pt x="779" y="183"/>
                  </a:lnTo>
                  <a:lnTo>
                    <a:pt x="651" y="256"/>
                  </a:lnTo>
                  <a:lnTo>
                    <a:pt x="541" y="339"/>
                  </a:lnTo>
                  <a:lnTo>
                    <a:pt x="431" y="440"/>
                  </a:lnTo>
                  <a:lnTo>
                    <a:pt x="340" y="540"/>
                  </a:lnTo>
                  <a:lnTo>
                    <a:pt x="248" y="659"/>
                  </a:lnTo>
                  <a:lnTo>
                    <a:pt x="175" y="778"/>
                  </a:lnTo>
                  <a:lnTo>
                    <a:pt x="111" y="916"/>
                  </a:lnTo>
                  <a:lnTo>
                    <a:pt x="65" y="1053"/>
                  </a:lnTo>
                  <a:lnTo>
                    <a:pt x="28" y="1190"/>
                  </a:lnTo>
                  <a:lnTo>
                    <a:pt x="1" y="1337"/>
                  </a:lnTo>
                  <a:lnTo>
                    <a:pt x="1" y="1492"/>
                  </a:lnTo>
                  <a:lnTo>
                    <a:pt x="1" y="1648"/>
                  </a:lnTo>
                  <a:lnTo>
                    <a:pt x="28" y="1794"/>
                  </a:lnTo>
                  <a:lnTo>
                    <a:pt x="65" y="1941"/>
                  </a:lnTo>
                  <a:lnTo>
                    <a:pt x="111" y="2078"/>
                  </a:lnTo>
                  <a:lnTo>
                    <a:pt x="175" y="2206"/>
                  </a:lnTo>
                  <a:lnTo>
                    <a:pt x="248" y="2325"/>
                  </a:lnTo>
                  <a:lnTo>
                    <a:pt x="340" y="2444"/>
                  </a:lnTo>
                  <a:lnTo>
                    <a:pt x="431" y="2554"/>
                  </a:lnTo>
                  <a:lnTo>
                    <a:pt x="541" y="2645"/>
                  </a:lnTo>
                  <a:lnTo>
                    <a:pt x="651" y="2728"/>
                  </a:lnTo>
                  <a:lnTo>
                    <a:pt x="779" y="2810"/>
                  </a:lnTo>
                  <a:lnTo>
                    <a:pt x="907" y="2874"/>
                  </a:lnTo>
                  <a:lnTo>
                    <a:pt x="1044" y="2920"/>
                  </a:lnTo>
                  <a:lnTo>
                    <a:pt x="1191" y="2957"/>
                  </a:lnTo>
                  <a:lnTo>
                    <a:pt x="1337" y="2984"/>
                  </a:lnTo>
                  <a:lnTo>
                    <a:pt x="1639" y="2984"/>
                  </a:lnTo>
                  <a:lnTo>
                    <a:pt x="1795" y="2957"/>
                  </a:lnTo>
                  <a:lnTo>
                    <a:pt x="1932" y="2920"/>
                  </a:lnTo>
                  <a:lnTo>
                    <a:pt x="2069" y="2874"/>
                  </a:lnTo>
                  <a:lnTo>
                    <a:pt x="2207" y="2810"/>
                  </a:lnTo>
                  <a:lnTo>
                    <a:pt x="2326" y="2728"/>
                  </a:lnTo>
                  <a:lnTo>
                    <a:pt x="2445" y="2645"/>
                  </a:lnTo>
                  <a:lnTo>
                    <a:pt x="2545" y="2554"/>
                  </a:lnTo>
                  <a:lnTo>
                    <a:pt x="2646" y="2444"/>
                  </a:lnTo>
                  <a:lnTo>
                    <a:pt x="2728" y="2325"/>
                  </a:lnTo>
                  <a:lnTo>
                    <a:pt x="2802" y="2206"/>
                  </a:lnTo>
                  <a:lnTo>
                    <a:pt x="2866" y="2078"/>
                  </a:lnTo>
                  <a:lnTo>
                    <a:pt x="2921" y="1941"/>
                  </a:lnTo>
                  <a:lnTo>
                    <a:pt x="2957" y="1794"/>
                  </a:lnTo>
                  <a:lnTo>
                    <a:pt x="2976" y="1648"/>
                  </a:lnTo>
                  <a:lnTo>
                    <a:pt x="2985" y="1492"/>
                  </a:lnTo>
                  <a:lnTo>
                    <a:pt x="2976" y="1337"/>
                  </a:lnTo>
                  <a:lnTo>
                    <a:pt x="2957" y="1190"/>
                  </a:lnTo>
                  <a:lnTo>
                    <a:pt x="2921" y="1053"/>
                  </a:lnTo>
                  <a:lnTo>
                    <a:pt x="2866" y="916"/>
                  </a:lnTo>
                  <a:lnTo>
                    <a:pt x="2802" y="778"/>
                  </a:lnTo>
                  <a:lnTo>
                    <a:pt x="2728" y="659"/>
                  </a:lnTo>
                  <a:lnTo>
                    <a:pt x="2646" y="540"/>
                  </a:lnTo>
                  <a:lnTo>
                    <a:pt x="2545" y="440"/>
                  </a:lnTo>
                  <a:lnTo>
                    <a:pt x="2445" y="339"/>
                  </a:lnTo>
                  <a:lnTo>
                    <a:pt x="2326" y="256"/>
                  </a:lnTo>
                  <a:lnTo>
                    <a:pt x="2207" y="183"/>
                  </a:lnTo>
                  <a:lnTo>
                    <a:pt x="2069" y="119"/>
                  </a:lnTo>
                  <a:lnTo>
                    <a:pt x="1932" y="64"/>
                  </a:lnTo>
                  <a:lnTo>
                    <a:pt x="1795" y="28"/>
                  </a:lnTo>
                  <a:lnTo>
                    <a:pt x="1639" y="9"/>
                  </a:lnTo>
                  <a:lnTo>
                    <a:pt x="1493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30"/>
            <p:cNvSpPr/>
            <p:nvPr/>
          </p:nvSpPr>
          <p:spPr>
            <a:xfrm>
              <a:off x="6017337" y="2946182"/>
              <a:ext cx="71334" cy="71334"/>
            </a:xfrm>
            <a:custGeom>
              <a:rect b="b" l="l" r="r" t="t"/>
              <a:pathLst>
                <a:path extrusionOk="0" h="2985" w="2985">
                  <a:moveTo>
                    <a:pt x="1493" y="1"/>
                  </a:moveTo>
                  <a:lnTo>
                    <a:pt x="1337" y="10"/>
                  </a:lnTo>
                  <a:lnTo>
                    <a:pt x="1191" y="28"/>
                  </a:lnTo>
                  <a:lnTo>
                    <a:pt x="1044" y="65"/>
                  </a:lnTo>
                  <a:lnTo>
                    <a:pt x="907" y="120"/>
                  </a:lnTo>
                  <a:lnTo>
                    <a:pt x="779" y="175"/>
                  </a:lnTo>
                  <a:lnTo>
                    <a:pt x="651" y="257"/>
                  </a:lnTo>
                  <a:lnTo>
                    <a:pt x="541" y="340"/>
                  </a:lnTo>
                  <a:lnTo>
                    <a:pt x="431" y="440"/>
                  </a:lnTo>
                  <a:lnTo>
                    <a:pt x="340" y="541"/>
                  </a:lnTo>
                  <a:lnTo>
                    <a:pt x="248" y="660"/>
                  </a:lnTo>
                  <a:lnTo>
                    <a:pt x="175" y="779"/>
                  </a:lnTo>
                  <a:lnTo>
                    <a:pt x="111" y="907"/>
                  </a:lnTo>
                  <a:lnTo>
                    <a:pt x="65" y="1044"/>
                  </a:lnTo>
                  <a:lnTo>
                    <a:pt x="28" y="1191"/>
                  </a:lnTo>
                  <a:lnTo>
                    <a:pt x="1" y="1337"/>
                  </a:lnTo>
                  <a:lnTo>
                    <a:pt x="1" y="1493"/>
                  </a:lnTo>
                  <a:lnTo>
                    <a:pt x="1" y="1648"/>
                  </a:lnTo>
                  <a:lnTo>
                    <a:pt x="28" y="1795"/>
                  </a:lnTo>
                  <a:lnTo>
                    <a:pt x="65" y="1941"/>
                  </a:lnTo>
                  <a:lnTo>
                    <a:pt x="111" y="2079"/>
                  </a:lnTo>
                  <a:lnTo>
                    <a:pt x="175" y="2207"/>
                  </a:lnTo>
                  <a:lnTo>
                    <a:pt x="248" y="2326"/>
                  </a:lnTo>
                  <a:lnTo>
                    <a:pt x="340" y="2445"/>
                  </a:lnTo>
                  <a:lnTo>
                    <a:pt x="431" y="2545"/>
                  </a:lnTo>
                  <a:lnTo>
                    <a:pt x="541" y="2646"/>
                  </a:lnTo>
                  <a:lnTo>
                    <a:pt x="651" y="2729"/>
                  </a:lnTo>
                  <a:lnTo>
                    <a:pt x="779" y="2811"/>
                  </a:lnTo>
                  <a:lnTo>
                    <a:pt x="907" y="2866"/>
                  </a:lnTo>
                  <a:lnTo>
                    <a:pt x="1044" y="2921"/>
                  </a:lnTo>
                  <a:lnTo>
                    <a:pt x="1191" y="2957"/>
                  </a:lnTo>
                  <a:lnTo>
                    <a:pt x="1337" y="2976"/>
                  </a:lnTo>
                  <a:lnTo>
                    <a:pt x="1493" y="2985"/>
                  </a:lnTo>
                  <a:lnTo>
                    <a:pt x="1639" y="2976"/>
                  </a:lnTo>
                  <a:lnTo>
                    <a:pt x="1795" y="2957"/>
                  </a:lnTo>
                  <a:lnTo>
                    <a:pt x="1932" y="2921"/>
                  </a:lnTo>
                  <a:lnTo>
                    <a:pt x="2069" y="2866"/>
                  </a:lnTo>
                  <a:lnTo>
                    <a:pt x="2207" y="2811"/>
                  </a:lnTo>
                  <a:lnTo>
                    <a:pt x="2326" y="2729"/>
                  </a:lnTo>
                  <a:lnTo>
                    <a:pt x="2445" y="2646"/>
                  </a:lnTo>
                  <a:lnTo>
                    <a:pt x="2545" y="2545"/>
                  </a:lnTo>
                  <a:lnTo>
                    <a:pt x="2646" y="2445"/>
                  </a:lnTo>
                  <a:lnTo>
                    <a:pt x="2728" y="2326"/>
                  </a:lnTo>
                  <a:lnTo>
                    <a:pt x="2802" y="2207"/>
                  </a:lnTo>
                  <a:lnTo>
                    <a:pt x="2866" y="2079"/>
                  </a:lnTo>
                  <a:lnTo>
                    <a:pt x="2921" y="1941"/>
                  </a:lnTo>
                  <a:lnTo>
                    <a:pt x="2957" y="1795"/>
                  </a:lnTo>
                  <a:lnTo>
                    <a:pt x="2976" y="1648"/>
                  </a:lnTo>
                  <a:lnTo>
                    <a:pt x="2985" y="1493"/>
                  </a:lnTo>
                  <a:lnTo>
                    <a:pt x="2976" y="1337"/>
                  </a:lnTo>
                  <a:lnTo>
                    <a:pt x="2957" y="1191"/>
                  </a:lnTo>
                  <a:lnTo>
                    <a:pt x="2921" y="1044"/>
                  </a:lnTo>
                  <a:lnTo>
                    <a:pt x="2866" y="907"/>
                  </a:lnTo>
                  <a:lnTo>
                    <a:pt x="2802" y="779"/>
                  </a:lnTo>
                  <a:lnTo>
                    <a:pt x="2728" y="660"/>
                  </a:lnTo>
                  <a:lnTo>
                    <a:pt x="2646" y="541"/>
                  </a:lnTo>
                  <a:lnTo>
                    <a:pt x="2545" y="440"/>
                  </a:lnTo>
                  <a:lnTo>
                    <a:pt x="2445" y="340"/>
                  </a:lnTo>
                  <a:lnTo>
                    <a:pt x="2326" y="257"/>
                  </a:lnTo>
                  <a:lnTo>
                    <a:pt x="2207" y="175"/>
                  </a:lnTo>
                  <a:lnTo>
                    <a:pt x="2069" y="120"/>
                  </a:lnTo>
                  <a:lnTo>
                    <a:pt x="1932" y="65"/>
                  </a:lnTo>
                  <a:lnTo>
                    <a:pt x="1795" y="28"/>
                  </a:lnTo>
                  <a:lnTo>
                    <a:pt x="1639" y="10"/>
                  </a:lnTo>
                  <a:lnTo>
                    <a:pt x="1493" y="1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30"/>
            <p:cNvSpPr/>
            <p:nvPr/>
          </p:nvSpPr>
          <p:spPr>
            <a:xfrm>
              <a:off x="5806274" y="3183078"/>
              <a:ext cx="326583" cy="335354"/>
            </a:xfrm>
            <a:custGeom>
              <a:rect b="b" l="l" r="r" t="t"/>
              <a:pathLst>
                <a:path extrusionOk="0" h="14033" w="13666">
                  <a:moveTo>
                    <a:pt x="0" y="1"/>
                  </a:moveTo>
                  <a:lnTo>
                    <a:pt x="0" y="14032"/>
                  </a:lnTo>
                  <a:lnTo>
                    <a:pt x="13666" y="14032"/>
                  </a:lnTo>
                  <a:lnTo>
                    <a:pt x="13666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30"/>
            <p:cNvSpPr/>
            <p:nvPr/>
          </p:nvSpPr>
          <p:spPr>
            <a:xfrm>
              <a:off x="5927004" y="3314969"/>
              <a:ext cx="71334" cy="71549"/>
            </a:xfrm>
            <a:custGeom>
              <a:rect b="b" l="l" r="r" t="t"/>
              <a:pathLst>
                <a:path extrusionOk="0" h="2994" w="2985">
                  <a:moveTo>
                    <a:pt x="1493" y="1"/>
                  </a:moveTo>
                  <a:lnTo>
                    <a:pt x="1337" y="10"/>
                  </a:lnTo>
                  <a:lnTo>
                    <a:pt x="1191" y="37"/>
                  </a:lnTo>
                  <a:lnTo>
                    <a:pt x="1053" y="74"/>
                  </a:lnTo>
                  <a:lnTo>
                    <a:pt x="916" y="120"/>
                  </a:lnTo>
                  <a:lnTo>
                    <a:pt x="779" y="184"/>
                  </a:lnTo>
                  <a:lnTo>
                    <a:pt x="660" y="257"/>
                  </a:lnTo>
                  <a:lnTo>
                    <a:pt x="541" y="349"/>
                  </a:lnTo>
                  <a:lnTo>
                    <a:pt x="440" y="440"/>
                  </a:lnTo>
                  <a:lnTo>
                    <a:pt x="339" y="550"/>
                  </a:lnTo>
                  <a:lnTo>
                    <a:pt x="257" y="660"/>
                  </a:lnTo>
                  <a:lnTo>
                    <a:pt x="184" y="788"/>
                  </a:lnTo>
                  <a:lnTo>
                    <a:pt x="120" y="916"/>
                  </a:lnTo>
                  <a:lnTo>
                    <a:pt x="65" y="1053"/>
                  </a:lnTo>
                  <a:lnTo>
                    <a:pt x="28" y="1200"/>
                  </a:lnTo>
                  <a:lnTo>
                    <a:pt x="10" y="1346"/>
                  </a:lnTo>
                  <a:lnTo>
                    <a:pt x="1" y="1502"/>
                  </a:lnTo>
                  <a:lnTo>
                    <a:pt x="10" y="1648"/>
                  </a:lnTo>
                  <a:lnTo>
                    <a:pt x="28" y="1804"/>
                  </a:lnTo>
                  <a:lnTo>
                    <a:pt x="65" y="1941"/>
                  </a:lnTo>
                  <a:lnTo>
                    <a:pt x="120" y="2079"/>
                  </a:lnTo>
                  <a:lnTo>
                    <a:pt x="184" y="2207"/>
                  </a:lnTo>
                  <a:lnTo>
                    <a:pt x="257" y="2335"/>
                  </a:lnTo>
                  <a:lnTo>
                    <a:pt x="339" y="2454"/>
                  </a:lnTo>
                  <a:lnTo>
                    <a:pt x="440" y="2555"/>
                  </a:lnTo>
                  <a:lnTo>
                    <a:pt x="541" y="2655"/>
                  </a:lnTo>
                  <a:lnTo>
                    <a:pt x="660" y="2738"/>
                  </a:lnTo>
                  <a:lnTo>
                    <a:pt x="779" y="2811"/>
                  </a:lnTo>
                  <a:lnTo>
                    <a:pt x="916" y="2875"/>
                  </a:lnTo>
                  <a:lnTo>
                    <a:pt x="1053" y="2930"/>
                  </a:lnTo>
                  <a:lnTo>
                    <a:pt x="1191" y="2966"/>
                  </a:lnTo>
                  <a:lnTo>
                    <a:pt x="1337" y="2985"/>
                  </a:lnTo>
                  <a:lnTo>
                    <a:pt x="1493" y="2994"/>
                  </a:lnTo>
                  <a:lnTo>
                    <a:pt x="1648" y="2985"/>
                  </a:lnTo>
                  <a:lnTo>
                    <a:pt x="1795" y="2966"/>
                  </a:lnTo>
                  <a:lnTo>
                    <a:pt x="1941" y="2930"/>
                  </a:lnTo>
                  <a:lnTo>
                    <a:pt x="2078" y="2875"/>
                  </a:lnTo>
                  <a:lnTo>
                    <a:pt x="2207" y="2811"/>
                  </a:lnTo>
                  <a:lnTo>
                    <a:pt x="2326" y="2738"/>
                  </a:lnTo>
                  <a:lnTo>
                    <a:pt x="2445" y="2655"/>
                  </a:lnTo>
                  <a:lnTo>
                    <a:pt x="2554" y="2555"/>
                  </a:lnTo>
                  <a:lnTo>
                    <a:pt x="2646" y="2454"/>
                  </a:lnTo>
                  <a:lnTo>
                    <a:pt x="2728" y="2335"/>
                  </a:lnTo>
                  <a:lnTo>
                    <a:pt x="2811" y="2207"/>
                  </a:lnTo>
                  <a:lnTo>
                    <a:pt x="2875" y="2079"/>
                  </a:lnTo>
                  <a:lnTo>
                    <a:pt x="2920" y="1941"/>
                  </a:lnTo>
                  <a:lnTo>
                    <a:pt x="2957" y="1804"/>
                  </a:lnTo>
                  <a:lnTo>
                    <a:pt x="2985" y="1648"/>
                  </a:lnTo>
                  <a:lnTo>
                    <a:pt x="2985" y="1502"/>
                  </a:lnTo>
                  <a:lnTo>
                    <a:pt x="2985" y="1346"/>
                  </a:lnTo>
                  <a:lnTo>
                    <a:pt x="2957" y="1200"/>
                  </a:lnTo>
                  <a:lnTo>
                    <a:pt x="2920" y="1053"/>
                  </a:lnTo>
                  <a:lnTo>
                    <a:pt x="2875" y="916"/>
                  </a:lnTo>
                  <a:lnTo>
                    <a:pt x="2811" y="788"/>
                  </a:lnTo>
                  <a:lnTo>
                    <a:pt x="2728" y="660"/>
                  </a:lnTo>
                  <a:lnTo>
                    <a:pt x="2646" y="550"/>
                  </a:lnTo>
                  <a:lnTo>
                    <a:pt x="2554" y="440"/>
                  </a:lnTo>
                  <a:lnTo>
                    <a:pt x="2445" y="349"/>
                  </a:lnTo>
                  <a:lnTo>
                    <a:pt x="2326" y="257"/>
                  </a:lnTo>
                  <a:lnTo>
                    <a:pt x="2207" y="184"/>
                  </a:lnTo>
                  <a:lnTo>
                    <a:pt x="2078" y="120"/>
                  </a:lnTo>
                  <a:lnTo>
                    <a:pt x="1941" y="74"/>
                  </a:lnTo>
                  <a:lnTo>
                    <a:pt x="1795" y="37"/>
                  </a:lnTo>
                  <a:lnTo>
                    <a:pt x="1648" y="10"/>
                  </a:lnTo>
                  <a:lnTo>
                    <a:pt x="1493" y="1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30"/>
            <p:cNvSpPr/>
            <p:nvPr/>
          </p:nvSpPr>
          <p:spPr>
            <a:xfrm>
              <a:off x="5834712" y="3202101"/>
              <a:ext cx="71549" cy="71334"/>
            </a:xfrm>
            <a:custGeom>
              <a:rect b="b" l="l" r="r" t="t"/>
              <a:pathLst>
                <a:path extrusionOk="0" h="2985" w="2994">
                  <a:moveTo>
                    <a:pt x="1346" y="1"/>
                  </a:moveTo>
                  <a:lnTo>
                    <a:pt x="1199" y="28"/>
                  </a:lnTo>
                  <a:lnTo>
                    <a:pt x="1053" y="65"/>
                  </a:lnTo>
                  <a:lnTo>
                    <a:pt x="915" y="111"/>
                  </a:lnTo>
                  <a:lnTo>
                    <a:pt x="787" y="175"/>
                  </a:lnTo>
                  <a:lnTo>
                    <a:pt x="659" y="248"/>
                  </a:lnTo>
                  <a:lnTo>
                    <a:pt x="549" y="340"/>
                  </a:lnTo>
                  <a:lnTo>
                    <a:pt x="439" y="431"/>
                  </a:lnTo>
                  <a:lnTo>
                    <a:pt x="348" y="541"/>
                  </a:lnTo>
                  <a:lnTo>
                    <a:pt x="256" y="660"/>
                  </a:lnTo>
                  <a:lnTo>
                    <a:pt x="183" y="779"/>
                  </a:lnTo>
                  <a:lnTo>
                    <a:pt x="119" y="907"/>
                  </a:lnTo>
                  <a:lnTo>
                    <a:pt x="73" y="1044"/>
                  </a:lnTo>
                  <a:lnTo>
                    <a:pt x="37" y="1191"/>
                  </a:lnTo>
                  <a:lnTo>
                    <a:pt x="9" y="1337"/>
                  </a:lnTo>
                  <a:lnTo>
                    <a:pt x="0" y="1493"/>
                  </a:lnTo>
                  <a:lnTo>
                    <a:pt x="9" y="1639"/>
                  </a:lnTo>
                  <a:lnTo>
                    <a:pt x="37" y="1795"/>
                  </a:lnTo>
                  <a:lnTo>
                    <a:pt x="73" y="1932"/>
                  </a:lnTo>
                  <a:lnTo>
                    <a:pt x="119" y="2069"/>
                  </a:lnTo>
                  <a:lnTo>
                    <a:pt x="183" y="2207"/>
                  </a:lnTo>
                  <a:lnTo>
                    <a:pt x="256" y="2326"/>
                  </a:lnTo>
                  <a:lnTo>
                    <a:pt x="348" y="2445"/>
                  </a:lnTo>
                  <a:lnTo>
                    <a:pt x="439" y="2545"/>
                  </a:lnTo>
                  <a:lnTo>
                    <a:pt x="549" y="2646"/>
                  </a:lnTo>
                  <a:lnTo>
                    <a:pt x="659" y="2729"/>
                  </a:lnTo>
                  <a:lnTo>
                    <a:pt x="787" y="2802"/>
                  </a:lnTo>
                  <a:lnTo>
                    <a:pt x="915" y="2866"/>
                  </a:lnTo>
                  <a:lnTo>
                    <a:pt x="1053" y="2921"/>
                  </a:lnTo>
                  <a:lnTo>
                    <a:pt x="1199" y="2957"/>
                  </a:lnTo>
                  <a:lnTo>
                    <a:pt x="1346" y="2976"/>
                  </a:lnTo>
                  <a:lnTo>
                    <a:pt x="1492" y="2985"/>
                  </a:lnTo>
                  <a:lnTo>
                    <a:pt x="1648" y="2976"/>
                  </a:lnTo>
                  <a:lnTo>
                    <a:pt x="1794" y="2957"/>
                  </a:lnTo>
                  <a:lnTo>
                    <a:pt x="1940" y="2921"/>
                  </a:lnTo>
                  <a:lnTo>
                    <a:pt x="2078" y="2866"/>
                  </a:lnTo>
                  <a:lnTo>
                    <a:pt x="2206" y="2802"/>
                  </a:lnTo>
                  <a:lnTo>
                    <a:pt x="2334" y="2729"/>
                  </a:lnTo>
                  <a:lnTo>
                    <a:pt x="2444" y="2646"/>
                  </a:lnTo>
                  <a:lnTo>
                    <a:pt x="2554" y="2545"/>
                  </a:lnTo>
                  <a:lnTo>
                    <a:pt x="2645" y="2445"/>
                  </a:lnTo>
                  <a:lnTo>
                    <a:pt x="2737" y="2326"/>
                  </a:lnTo>
                  <a:lnTo>
                    <a:pt x="2810" y="2207"/>
                  </a:lnTo>
                  <a:lnTo>
                    <a:pt x="2874" y="2069"/>
                  </a:lnTo>
                  <a:lnTo>
                    <a:pt x="2920" y="1932"/>
                  </a:lnTo>
                  <a:lnTo>
                    <a:pt x="2956" y="1795"/>
                  </a:lnTo>
                  <a:lnTo>
                    <a:pt x="2984" y="1639"/>
                  </a:lnTo>
                  <a:lnTo>
                    <a:pt x="2993" y="1493"/>
                  </a:lnTo>
                  <a:lnTo>
                    <a:pt x="2984" y="1337"/>
                  </a:lnTo>
                  <a:lnTo>
                    <a:pt x="2956" y="1191"/>
                  </a:lnTo>
                  <a:lnTo>
                    <a:pt x="2920" y="1044"/>
                  </a:lnTo>
                  <a:lnTo>
                    <a:pt x="2874" y="907"/>
                  </a:lnTo>
                  <a:lnTo>
                    <a:pt x="2810" y="779"/>
                  </a:lnTo>
                  <a:lnTo>
                    <a:pt x="2737" y="660"/>
                  </a:lnTo>
                  <a:lnTo>
                    <a:pt x="2645" y="541"/>
                  </a:lnTo>
                  <a:lnTo>
                    <a:pt x="2554" y="431"/>
                  </a:lnTo>
                  <a:lnTo>
                    <a:pt x="2444" y="340"/>
                  </a:lnTo>
                  <a:lnTo>
                    <a:pt x="2334" y="248"/>
                  </a:lnTo>
                  <a:lnTo>
                    <a:pt x="2206" y="175"/>
                  </a:lnTo>
                  <a:lnTo>
                    <a:pt x="2078" y="111"/>
                  </a:lnTo>
                  <a:lnTo>
                    <a:pt x="1940" y="65"/>
                  </a:lnTo>
                  <a:lnTo>
                    <a:pt x="1794" y="28"/>
                  </a:lnTo>
                  <a:lnTo>
                    <a:pt x="1648" y="1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30"/>
            <p:cNvSpPr/>
            <p:nvPr/>
          </p:nvSpPr>
          <p:spPr>
            <a:xfrm>
              <a:off x="6039657" y="3419759"/>
              <a:ext cx="71334" cy="71334"/>
            </a:xfrm>
            <a:custGeom>
              <a:rect b="b" l="l" r="r" t="t"/>
              <a:pathLst>
                <a:path extrusionOk="0" h="2985" w="2985">
                  <a:moveTo>
                    <a:pt x="1492" y="0"/>
                  </a:moveTo>
                  <a:lnTo>
                    <a:pt x="1337" y="9"/>
                  </a:lnTo>
                  <a:lnTo>
                    <a:pt x="1190" y="28"/>
                  </a:lnTo>
                  <a:lnTo>
                    <a:pt x="1044" y="64"/>
                  </a:lnTo>
                  <a:lnTo>
                    <a:pt x="907" y="119"/>
                  </a:lnTo>
                  <a:lnTo>
                    <a:pt x="778" y="183"/>
                  </a:lnTo>
                  <a:lnTo>
                    <a:pt x="650" y="256"/>
                  </a:lnTo>
                  <a:lnTo>
                    <a:pt x="541" y="339"/>
                  </a:lnTo>
                  <a:lnTo>
                    <a:pt x="431" y="440"/>
                  </a:lnTo>
                  <a:lnTo>
                    <a:pt x="339" y="540"/>
                  </a:lnTo>
                  <a:lnTo>
                    <a:pt x="248" y="659"/>
                  </a:lnTo>
                  <a:lnTo>
                    <a:pt x="174" y="778"/>
                  </a:lnTo>
                  <a:lnTo>
                    <a:pt x="110" y="906"/>
                  </a:lnTo>
                  <a:lnTo>
                    <a:pt x="65" y="1044"/>
                  </a:lnTo>
                  <a:lnTo>
                    <a:pt x="28" y="1190"/>
                  </a:lnTo>
                  <a:lnTo>
                    <a:pt x="0" y="1336"/>
                  </a:lnTo>
                  <a:lnTo>
                    <a:pt x="0" y="1492"/>
                  </a:lnTo>
                  <a:lnTo>
                    <a:pt x="0" y="1648"/>
                  </a:lnTo>
                  <a:lnTo>
                    <a:pt x="28" y="1794"/>
                  </a:lnTo>
                  <a:lnTo>
                    <a:pt x="65" y="1941"/>
                  </a:lnTo>
                  <a:lnTo>
                    <a:pt x="110" y="2078"/>
                  </a:lnTo>
                  <a:lnTo>
                    <a:pt x="174" y="2206"/>
                  </a:lnTo>
                  <a:lnTo>
                    <a:pt x="248" y="2325"/>
                  </a:lnTo>
                  <a:lnTo>
                    <a:pt x="339" y="2444"/>
                  </a:lnTo>
                  <a:lnTo>
                    <a:pt x="431" y="2545"/>
                  </a:lnTo>
                  <a:lnTo>
                    <a:pt x="541" y="2645"/>
                  </a:lnTo>
                  <a:lnTo>
                    <a:pt x="650" y="2728"/>
                  </a:lnTo>
                  <a:lnTo>
                    <a:pt x="778" y="2810"/>
                  </a:lnTo>
                  <a:lnTo>
                    <a:pt x="907" y="2865"/>
                  </a:lnTo>
                  <a:lnTo>
                    <a:pt x="1044" y="2920"/>
                  </a:lnTo>
                  <a:lnTo>
                    <a:pt x="1190" y="2957"/>
                  </a:lnTo>
                  <a:lnTo>
                    <a:pt x="1337" y="2975"/>
                  </a:lnTo>
                  <a:lnTo>
                    <a:pt x="1492" y="2984"/>
                  </a:lnTo>
                  <a:lnTo>
                    <a:pt x="1639" y="2975"/>
                  </a:lnTo>
                  <a:lnTo>
                    <a:pt x="1794" y="2957"/>
                  </a:lnTo>
                  <a:lnTo>
                    <a:pt x="1932" y="2920"/>
                  </a:lnTo>
                  <a:lnTo>
                    <a:pt x="2069" y="2865"/>
                  </a:lnTo>
                  <a:lnTo>
                    <a:pt x="2206" y="2810"/>
                  </a:lnTo>
                  <a:lnTo>
                    <a:pt x="2325" y="2728"/>
                  </a:lnTo>
                  <a:lnTo>
                    <a:pt x="2444" y="2645"/>
                  </a:lnTo>
                  <a:lnTo>
                    <a:pt x="2545" y="2545"/>
                  </a:lnTo>
                  <a:lnTo>
                    <a:pt x="2646" y="2444"/>
                  </a:lnTo>
                  <a:lnTo>
                    <a:pt x="2728" y="2325"/>
                  </a:lnTo>
                  <a:lnTo>
                    <a:pt x="2801" y="2206"/>
                  </a:lnTo>
                  <a:lnTo>
                    <a:pt x="2865" y="2078"/>
                  </a:lnTo>
                  <a:lnTo>
                    <a:pt x="2920" y="1941"/>
                  </a:lnTo>
                  <a:lnTo>
                    <a:pt x="2957" y="1794"/>
                  </a:lnTo>
                  <a:lnTo>
                    <a:pt x="2975" y="1648"/>
                  </a:lnTo>
                  <a:lnTo>
                    <a:pt x="2984" y="1492"/>
                  </a:lnTo>
                  <a:lnTo>
                    <a:pt x="2975" y="1336"/>
                  </a:lnTo>
                  <a:lnTo>
                    <a:pt x="2957" y="1190"/>
                  </a:lnTo>
                  <a:lnTo>
                    <a:pt x="2920" y="1044"/>
                  </a:lnTo>
                  <a:lnTo>
                    <a:pt x="2865" y="906"/>
                  </a:lnTo>
                  <a:lnTo>
                    <a:pt x="2801" y="778"/>
                  </a:lnTo>
                  <a:lnTo>
                    <a:pt x="2728" y="659"/>
                  </a:lnTo>
                  <a:lnTo>
                    <a:pt x="2646" y="540"/>
                  </a:lnTo>
                  <a:lnTo>
                    <a:pt x="2545" y="440"/>
                  </a:lnTo>
                  <a:lnTo>
                    <a:pt x="2444" y="339"/>
                  </a:lnTo>
                  <a:lnTo>
                    <a:pt x="2325" y="256"/>
                  </a:lnTo>
                  <a:lnTo>
                    <a:pt x="2206" y="183"/>
                  </a:lnTo>
                  <a:lnTo>
                    <a:pt x="2069" y="119"/>
                  </a:lnTo>
                  <a:lnTo>
                    <a:pt x="1932" y="64"/>
                  </a:lnTo>
                  <a:lnTo>
                    <a:pt x="1794" y="28"/>
                  </a:lnTo>
                  <a:lnTo>
                    <a:pt x="1639" y="9"/>
                  </a:lnTo>
                  <a:lnTo>
                    <a:pt x="1492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5" name="Google Shape;875;p30"/>
          <p:cNvGrpSpPr/>
          <p:nvPr/>
        </p:nvGrpSpPr>
        <p:grpSpPr>
          <a:xfrm rot="10800000">
            <a:off x="2259237" y="2733823"/>
            <a:ext cx="899658" cy="448001"/>
            <a:chOff x="5620997" y="2398261"/>
            <a:chExt cx="752915" cy="374928"/>
          </a:xfrm>
        </p:grpSpPr>
        <p:sp>
          <p:nvSpPr>
            <p:cNvPr id="876" name="Google Shape;876;p30"/>
            <p:cNvSpPr/>
            <p:nvPr/>
          </p:nvSpPr>
          <p:spPr>
            <a:xfrm>
              <a:off x="5620997" y="2398261"/>
              <a:ext cx="752915" cy="374928"/>
            </a:xfrm>
            <a:custGeom>
              <a:rect b="b" l="l" r="r" t="t"/>
              <a:pathLst>
                <a:path extrusionOk="0" h="15689" w="31506">
                  <a:moveTo>
                    <a:pt x="0" y="1"/>
                  </a:moveTo>
                  <a:lnTo>
                    <a:pt x="0" y="15689"/>
                  </a:lnTo>
                  <a:lnTo>
                    <a:pt x="31505" y="15689"/>
                  </a:lnTo>
                  <a:lnTo>
                    <a:pt x="31505" y="1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30"/>
            <p:cNvSpPr/>
            <p:nvPr/>
          </p:nvSpPr>
          <p:spPr>
            <a:xfrm>
              <a:off x="6008805" y="2422325"/>
              <a:ext cx="335139" cy="326583"/>
            </a:xfrm>
            <a:custGeom>
              <a:rect b="b" l="l" r="r" t="t"/>
              <a:pathLst>
                <a:path extrusionOk="0" h="13666" w="14024">
                  <a:moveTo>
                    <a:pt x="1" y="0"/>
                  </a:moveTo>
                  <a:lnTo>
                    <a:pt x="1" y="13666"/>
                  </a:lnTo>
                  <a:lnTo>
                    <a:pt x="14023" y="13666"/>
                  </a:lnTo>
                  <a:lnTo>
                    <a:pt x="14023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30"/>
            <p:cNvSpPr/>
            <p:nvPr/>
          </p:nvSpPr>
          <p:spPr>
            <a:xfrm>
              <a:off x="6048403" y="2457765"/>
              <a:ext cx="71549" cy="71334"/>
            </a:xfrm>
            <a:custGeom>
              <a:rect b="b" l="l" r="r" t="t"/>
              <a:pathLst>
                <a:path extrusionOk="0" h="2985" w="2994">
                  <a:moveTo>
                    <a:pt x="1502" y="0"/>
                  </a:moveTo>
                  <a:lnTo>
                    <a:pt x="1346" y="9"/>
                  </a:lnTo>
                  <a:lnTo>
                    <a:pt x="1200" y="28"/>
                  </a:lnTo>
                  <a:lnTo>
                    <a:pt x="1053" y="64"/>
                  </a:lnTo>
                  <a:lnTo>
                    <a:pt x="916" y="119"/>
                  </a:lnTo>
                  <a:lnTo>
                    <a:pt x="788" y="174"/>
                  </a:lnTo>
                  <a:lnTo>
                    <a:pt x="660" y="257"/>
                  </a:lnTo>
                  <a:lnTo>
                    <a:pt x="550" y="339"/>
                  </a:lnTo>
                  <a:lnTo>
                    <a:pt x="440" y="440"/>
                  </a:lnTo>
                  <a:lnTo>
                    <a:pt x="348" y="540"/>
                  </a:lnTo>
                  <a:lnTo>
                    <a:pt x="257" y="659"/>
                  </a:lnTo>
                  <a:lnTo>
                    <a:pt x="184" y="778"/>
                  </a:lnTo>
                  <a:lnTo>
                    <a:pt x="120" y="906"/>
                  </a:lnTo>
                  <a:lnTo>
                    <a:pt x="74" y="1044"/>
                  </a:lnTo>
                  <a:lnTo>
                    <a:pt x="37" y="1190"/>
                  </a:lnTo>
                  <a:lnTo>
                    <a:pt x="10" y="1337"/>
                  </a:lnTo>
                  <a:lnTo>
                    <a:pt x="1" y="1492"/>
                  </a:lnTo>
                  <a:lnTo>
                    <a:pt x="10" y="1648"/>
                  </a:lnTo>
                  <a:lnTo>
                    <a:pt x="37" y="1794"/>
                  </a:lnTo>
                  <a:lnTo>
                    <a:pt x="74" y="1941"/>
                  </a:lnTo>
                  <a:lnTo>
                    <a:pt x="120" y="2078"/>
                  </a:lnTo>
                  <a:lnTo>
                    <a:pt x="184" y="2206"/>
                  </a:lnTo>
                  <a:lnTo>
                    <a:pt x="257" y="2325"/>
                  </a:lnTo>
                  <a:lnTo>
                    <a:pt x="348" y="2444"/>
                  </a:lnTo>
                  <a:lnTo>
                    <a:pt x="440" y="2545"/>
                  </a:lnTo>
                  <a:lnTo>
                    <a:pt x="550" y="2645"/>
                  </a:lnTo>
                  <a:lnTo>
                    <a:pt x="660" y="2728"/>
                  </a:lnTo>
                  <a:lnTo>
                    <a:pt x="788" y="2801"/>
                  </a:lnTo>
                  <a:lnTo>
                    <a:pt x="916" y="2865"/>
                  </a:lnTo>
                  <a:lnTo>
                    <a:pt x="1053" y="2920"/>
                  </a:lnTo>
                  <a:lnTo>
                    <a:pt x="1200" y="2957"/>
                  </a:lnTo>
                  <a:lnTo>
                    <a:pt x="1346" y="2975"/>
                  </a:lnTo>
                  <a:lnTo>
                    <a:pt x="1502" y="2984"/>
                  </a:lnTo>
                  <a:lnTo>
                    <a:pt x="1648" y="2975"/>
                  </a:lnTo>
                  <a:lnTo>
                    <a:pt x="1795" y="2957"/>
                  </a:lnTo>
                  <a:lnTo>
                    <a:pt x="1941" y="2920"/>
                  </a:lnTo>
                  <a:lnTo>
                    <a:pt x="2078" y="2865"/>
                  </a:lnTo>
                  <a:lnTo>
                    <a:pt x="2206" y="2801"/>
                  </a:lnTo>
                  <a:lnTo>
                    <a:pt x="2335" y="2728"/>
                  </a:lnTo>
                  <a:lnTo>
                    <a:pt x="2444" y="2645"/>
                  </a:lnTo>
                  <a:lnTo>
                    <a:pt x="2554" y="2545"/>
                  </a:lnTo>
                  <a:lnTo>
                    <a:pt x="2655" y="2444"/>
                  </a:lnTo>
                  <a:lnTo>
                    <a:pt x="2737" y="2325"/>
                  </a:lnTo>
                  <a:lnTo>
                    <a:pt x="2811" y="2206"/>
                  </a:lnTo>
                  <a:lnTo>
                    <a:pt x="2875" y="2078"/>
                  </a:lnTo>
                  <a:lnTo>
                    <a:pt x="2920" y="1941"/>
                  </a:lnTo>
                  <a:lnTo>
                    <a:pt x="2957" y="1794"/>
                  </a:lnTo>
                  <a:lnTo>
                    <a:pt x="2985" y="1648"/>
                  </a:lnTo>
                  <a:lnTo>
                    <a:pt x="2994" y="1492"/>
                  </a:lnTo>
                  <a:lnTo>
                    <a:pt x="2985" y="1337"/>
                  </a:lnTo>
                  <a:lnTo>
                    <a:pt x="2957" y="1190"/>
                  </a:lnTo>
                  <a:lnTo>
                    <a:pt x="2920" y="1044"/>
                  </a:lnTo>
                  <a:lnTo>
                    <a:pt x="2875" y="906"/>
                  </a:lnTo>
                  <a:lnTo>
                    <a:pt x="2811" y="778"/>
                  </a:lnTo>
                  <a:lnTo>
                    <a:pt x="2737" y="659"/>
                  </a:lnTo>
                  <a:lnTo>
                    <a:pt x="2655" y="540"/>
                  </a:lnTo>
                  <a:lnTo>
                    <a:pt x="2554" y="440"/>
                  </a:lnTo>
                  <a:lnTo>
                    <a:pt x="2444" y="339"/>
                  </a:lnTo>
                  <a:lnTo>
                    <a:pt x="2335" y="257"/>
                  </a:lnTo>
                  <a:lnTo>
                    <a:pt x="2206" y="174"/>
                  </a:lnTo>
                  <a:lnTo>
                    <a:pt x="2078" y="119"/>
                  </a:lnTo>
                  <a:lnTo>
                    <a:pt x="1941" y="64"/>
                  </a:lnTo>
                  <a:lnTo>
                    <a:pt x="1795" y="28"/>
                  </a:lnTo>
                  <a:lnTo>
                    <a:pt x="1648" y="9"/>
                  </a:lnTo>
                  <a:lnTo>
                    <a:pt x="1502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30"/>
            <p:cNvSpPr/>
            <p:nvPr/>
          </p:nvSpPr>
          <p:spPr>
            <a:xfrm>
              <a:off x="6244841" y="2457765"/>
              <a:ext cx="71549" cy="71334"/>
            </a:xfrm>
            <a:custGeom>
              <a:rect b="b" l="l" r="r" t="t"/>
              <a:pathLst>
                <a:path extrusionOk="0" h="2985" w="2994">
                  <a:moveTo>
                    <a:pt x="1492" y="0"/>
                  </a:moveTo>
                  <a:lnTo>
                    <a:pt x="1346" y="9"/>
                  </a:lnTo>
                  <a:lnTo>
                    <a:pt x="1190" y="28"/>
                  </a:lnTo>
                  <a:lnTo>
                    <a:pt x="1053" y="64"/>
                  </a:lnTo>
                  <a:lnTo>
                    <a:pt x="915" y="119"/>
                  </a:lnTo>
                  <a:lnTo>
                    <a:pt x="787" y="174"/>
                  </a:lnTo>
                  <a:lnTo>
                    <a:pt x="659" y="257"/>
                  </a:lnTo>
                  <a:lnTo>
                    <a:pt x="540" y="339"/>
                  </a:lnTo>
                  <a:lnTo>
                    <a:pt x="439" y="440"/>
                  </a:lnTo>
                  <a:lnTo>
                    <a:pt x="339" y="540"/>
                  </a:lnTo>
                  <a:lnTo>
                    <a:pt x="256" y="659"/>
                  </a:lnTo>
                  <a:lnTo>
                    <a:pt x="183" y="778"/>
                  </a:lnTo>
                  <a:lnTo>
                    <a:pt x="119" y="906"/>
                  </a:lnTo>
                  <a:lnTo>
                    <a:pt x="64" y="1044"/>
                  </a:lnTo>
                  <a:lnTo>
                    <a:pt x="28" y="1190"/>
                  </a:lnTo>
                  <a:lnTo>
                    <a:pt x="9" y="1337"/>
                  </a:lnTo>
                  <a:lnTo>
                    <a:pt x="0" y="1492"/>
                  </a:lnTo>
                  <a:lnTo>
                    <a:pt x="9" y="1648"/>
                  </a:lnTo>
                  <a:lnTo>
                    <a:pt x="28" y="1794"/>
                  </a:lnTo>
                  <a:lnTo>
                    <a:pt x="64" y="1941"/>
                  </a:lnTo>
                  <a:lnTo>
                    <a:pt x="119" y="2078"/>
                  </a:lnTo>
                  <a:lnTo>
                    <a:pt x="183" y="2206"/>
                  </a:lnTo>
                  <a:lnTo>
                    <a:pt x="256" y="2325"/>
                  </a:lnTo>
                  <a:lnTo>
                    <a:pt x="339" y="2444"/>
                  </a:lnTo>
                  <a:lnTo>
                    <a:pt x="439" y="2545"/>
                  </a:lnTo>
                  <a:lnTo>
                    <a:pt x="540" y="2645"/>
                  </a:lnTo>
                  <a:lnTo>
                    <a:pt x="659" y="2728"/>
                  </a:lnTo>
                  <a:lnTo>
                    <a:pt x="787" y="2801"/>
                  </a:lnTo>
                  <a:lnTo>
                    <a:pt x="915" y="2865"/>
                  </a:lnTo>
                  <a:lnTo>
                    <a:pt x="1053" y="2920"/>
                  </a:lnTo>
                  <a:lnTo>
                    <a:pt x="1190" y="2957"/>
                  </a:lnTo>
                  <a:lnTo>
                    <a:pt x="1346" y="2975"/>
                  </a:lnTo>
                  <a:lnTo>
                    <a:pt x="1492" y="2984"/>
                  </a:lnTo>
                  <a:lnTo>
                    <a:pt x="1648" y="2975"/>
                  </a:lnTo>
                  <a:lnTo>
                    <a:pt x="1794" y="2957"/>
                  </a:lnTo>
                  <a:lnTo>
                    <a:pt x="1941" y="2920"/>
                  </a:lnTo>
                  <a:lnTo>
                    <a:pt x="2078" y="2865"/>
                  </a:lnTo>
                  <a:lnTo>
                    <a:pt x="2206" y="2801"/>
                  </a:lnTo>
                  <a:lnTo>
                    <a:pt x="2334" y="2728"/>
                  </a:lnTo>
                  <a:lnTo>
                    <a:pt x="2444" y="2645"/>
                  </a:lnTo>
                  <a:lnTo>
                    <a:pt x="2554" y="2545"/>
                  </a:lnTo>
                  <a:lnTo>
                    <a:pt x="2645" y="2444"/>
                  </a:lnTo>
                  <a:lnTo>
                    <a:pt x="2737" y="2325"/>
                  </a:lnTo>
                  <a:lnTo>
                    <a:pt x="2810" y="2206"/>
                  </a:lnTo>
                  <a:lnTo>
                    <a:pt x="2874" y="2078"/>
                  </a:lnTo>
                  <a:lnTo>
                    <a:pt x="2920" y="1941"/>
                  </a:lnTo>
                  <a:lnTo>
                    <a:pt x="2957" y="1794"/>
                  </a:lnTo>
                  <a:lnTo>
                    <a:pt x="2984" y="1648"/>
                  </a:lnTo>
                  <a:lnTo>
                    <a:pt x="2993" y="1492"/>
                  </a:lnTo>
                  <a:lnTo>
                    <a:pt x="2984" y="1337"/>
                  </a:lnTo>
                  <a:lnTo>
                    <a:pt x="2957" y="1190"/>
                  </a:lnTo>
                  <a:lnTo>
                    <a:pt x="2920" y="1044"/>
                  </a:lnTo>
                  <a:lnTo>
                    <a:pt x="2874" y="906"/>
                  </a:lnTo>
                  <a:lnTo>
                    <a:pt x="2810" y="778"/>
                  </a:lnTo>
                  <a:lnTo>
                    <a:pt x="2737" y="659"/>
                  </a:lnTo>
                  <a:lnTo>
                    <a:pt x="2645" y="540"/>
                  </a:lnTo>
                  <a:lnTo>
                    <a:pt x="2554" y="440"/>
                  </a:lnTo>
                  <a:lnTo>
                    <a:pt x="2444" y="339"/>
                  </a:lnTo>
                  <a:lnTo>
                    <a:pt x="2334" y="257"/>
                  </a:lnTo>
                  <a:lnTo>
                    <a:pt x="2206" y="174"/>
                  </a:lnTo>
                  <a:lnTo>
                    <a:pt x="2078" y="119"/>
                  </a:lnTo>
                  <a:lnTo>
                    <a:pt x="1941" y="64"/>
                  </a:lnTo>
                  <a:lnTo>
                    <a:pt x="1794" y="28"/>
                  </a:lnTo>
                  <a:lnTo>
                    <a:pt x="1648" y="9"/>
                  </a:lnTo>
                  <a:lnTo>
                    <a:pt x="1492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30"/>
            <p:cNvSpPr/>
            <p:nvPr/>
          </p:nvSpPr>
          <p:spPr>
            <a:xfrm>
              <a:off x="6146622" y="2457765"/>
              <a:ext cx="71549" cy="71334"/>
            </a:xfrm>
            <a:custGeom>
              <a:rect b="b" l="l" r="r" t="t"/>
              <a:pathLst>
                <a:path extrusionOk="0" h="2985" w="2994">
                  <a:moveTo>
                    <a:pt x="1492" y="0"/>
                  </a:moveTo>
                  <a:lnTo>
                    <a:pt x="1346" y="9"/>
                  </a:lnTo>
                  <a:lnTo>
                    <a:pt x="1199" y="28"/>
                  </a:lnTo>
                  <a:lnTo>
                    <a:pt x="1053" y="64"/>
                  </a:lnTo>
                  <a:lnTo>
                    <a:pt x="916" y="119"/>
                  </a:lnTo>
                  <a:lnTo>
                    <a:pt x="788" y="174"/>
                  </a:lnTo>
                  <a:lnTo>
                    <a:pt x="659" y="257"/>
                  </a:lnTo>
                  <a:lnTo>
                    <a:pt x="550" y="339"/>
                  </a:lnTo>
                  <a:lnTo>
                    <a:pt x="440" y="440"/>
                  </a:lnTo>
                  <a:lnTo>
                    <a:pt x="339" y="540"/>
                  </a:lnTo>
                  <a:lnTo>
                    <a:pt x="257" y="659"/>
                  </a:lnTo>
                  <a:lnTo>
                    <a:pt x="183" y="778"/>
                  </a:lnTo>
                  <a:lnTo>
                    <a:pt x="119" y="906"/>
                  </a:lnTo>
                  <a:lnTo>
                    <a:pt x="74" y="1044"/>
                  </a:lnTo>
                  <a:lnTo>
                    <a:pt x="37" y="1190"/>
                  </a:lnTo>
                  <a:lnTo>
                    <a:pt x="9" y="1337"/>
                  </a:lnTo>
                  <a:lnTo>
                    <a:pt x="0" y="1492"/>
                  </a:lnTo>
                  <a:lnTo>
                    <a:pt x="9" y="1648"/>
                  </a:lnTo>
                  <a:lnTo>
                    <a:pt x="37" y="1794"/>
                  </a:lnTo>
                  <a:lnTo>
                    <a:pt x="74" y="1941"/>
                  </a:lnTo>
                  <a:lnTo>
                    <a:pt x="119" y="2078"/>
                  </a:lnTo>
                  <a:lnTo>
                    <a:pt x="183" y="2206"/>
                  </a:lnTo>
                  <a:lnTo>
                    <a:pt x="257" y="2325"/>
                  </a:lnTo>
                  <a:lnTo>
                    <a:pt x="339" y="2444"/>
                  </a:lnTo>
                  <a:lnTo>
                    <a:pt x="440" y="2545"/>
                  </a:lnTo>
                  <a:lnTo>
                    <a:pt x="550" y="2645"/>
                  </a:lnTo>
                  <a:lnTo>
                    <a:pt x="659" y="2728"/>
                  </a:lnTo>
                  <a:lnTo>
                    <a:pt x="788" y="2801"/>
                  </a:lnTo>
                  <a:lnTo>
                    <a:pt x="916" y="2865"/>
                  </a:lnTo>
                  <a:lnTo>
                    <a:pt x="1053" y="2920"/>
                  </a:lnTo>
                  <a:lnTo>
                    <a:pt x="1199" y="2957"/>
                  </a:lnTo>
                  <a:lnTo>
                    <a:pt x="1346" y="2975"/>
                  </a:lnTo>
                  <a:lnTo>
                    <a:pt x="1492" y="2984"/>
                  </a:lnTo>
                  <a:lnTo>
                    <a:pt x="1648" y="2975"/>
                  </a:lnTo>
                  <a:lnTo>
                    <a:pt x="1794" y="2957"/>
                  </a:lnTo>
                  <a:lnTo>
                    <a:pt x="1941" y="2920"/>
                  </a:lnTo>
                  <a:lnTo>
                    <a:pt x="2078" y="2865"/>
                  </a:lnTo>
                  <a:lnTo>
                    <a:pt x="2206" y="2801"/>
                  </a:lnTo>
                  <a:lnTo>
                    <a:pt x="2334" y="2728"/>
                  </a:lnTo>
                  <a:lnTo>
                    <a:pt x="2444" y="2645"/>
                  </a:lnTo>
                  <a:lnTo>
                    <a:pt x="2554" y="2545"/>
                  </a:lnTo>
                  <a:lnTo>
                    <a:pt x="2646" y="2444"/>
                  </a:lnTo>
                  <a:lnTo>
                    <a:pt x="2737" y="2325"/>
                  </a:lnTo>
                  <a:lnTo>
                    <a:pt x="2810" y="2206"/>
                  </a:lnTo>
                  <a:lnTo>
                    <a:pt x="2874" y="2078"/>
                  </a:lnTo>
                  <a:lnTo>
                    <a:pt x="2920" y="1941"/>
                  </a:lnTo>
                  <a:lnTo>
                    <a:pt x="2957" y="1794"/>
                  </a:lnTo>
                  <a:lnTo>
                    <a:pt x="2984" y="1648"/>
                  </a:lnTo>
                  <a:lnTo>
                    <a:pt x="2993" y="1492"/>
                  </a:lnTo>
                  <a:lnTo>
                    <a:pt x="2984" y="1337"/>
                  </a:lnTo>
                  <a:lnTo>
                    <a:pt x="2957" y="1190"/>
                  </a:lnTo>
                  <a:lnTo>
                    <a:pt x="2920" y="1044"/>
                  </a:lnTo>
                  <a:lnTo>
                    <a:pt x="2874" y="906"/>
                  </a:lnTo>
                  <a:lnTo>
                    <a:pt x="2810" y="778"/>
                  </a:lnTo>
                  <a:lnTo>
                    <a:pt x="2737" y="659"/>
                  </a:lnTo>
                  <a:lnTo>
                    <a:pt x="2646" y="540"/>
                  </a:lnTo>
                  <a:lnTo>
                    <a:pt x="2554" y="440"/>
                  </a:lnTo>
                  <a:lnTo>
                    <a:pt x="2444" y="339"/>
                  </a:lnTo>
                  <a:lnTo>
                    <a:pt x="2334" y="257"/>
                  </a:lnTo>
                  <a:lnTo>
                    <a:pt x="2206" y="174"/>
                  </a:lnTo>
                  <a:lnTo>
                    <a:pt x="2078" y="119"/>
                  </a:lnTo>
                  <a:lnTo>
                    <a:pt x="1941" y="64"/>
                  </a:lnTo>
                  <a:lnTo>
                    <a:pt x="1794" y="28"/>
                  </a:lnTo>
                  <a:lnTo>
                    <a:pt x="1648" y="9"/>
                  </a:lnTo>
                  <a:lnTo>
                    <a:pt x="1492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30"/>
            <p:cNvSpPr/>
            <p:nvPr/>
          </p:nvSpPr>
          <p:spPr>
            <a:xfrm>
              <a:off x="6048403" y="2633173"/>
              <a:ext cx="71549" cy="71549"/>
            </a:xfrm>
            <a:custGeom>
              <a:rect b="b" l="l" r="r" t="t"/>
              <a:pathLst>
                <a:path extrusionOk="0" h="2994" w="2994">
                  <a:moveTo>
                    <a:pt x="1502" y="1"/>
                  </a:moveTo>
                  <a:lnTo>
                    <a:pt x="1346" y="10"/>
                  </a:lnTo>
                  <a:lnTo>
                    <a:pt x="1200" y="38"/>
                  </a:lnTo>
                  <a:lnTo>
                    <a:pt x="1053" y="74"/>
                  </a:lnTo>
                  <a:lnTo>
                    <a:pt x="916" y="120"/>
                  </a:lnTo>
                  <a:lnTo>
                    <a:pt x="788" y="184"/>
                  </a:lnTo>
                  <a:lnTo>
                    <a:pt x="660" y="257"/>
                  </a:lnTo>
                  <a:lnTo>
                    <a:pt x="550" y="349"/>
                  </a:lnTo>
                  <a:lnTo>
                    <a:pt x="440" y="440"/>
                  </a:lnTo>
                  <a:lnTo>
                    <a:pt x="348" y="550"/>
                  </a:lnTo>
                  <a:lnTo>
                    <a:pt x="257" y="660"/>
                  </a:lnTo>
                  <a:lnTo>
                    <a:pt x="184" y="788"/>
                  </a:lnTo>
                  <a:lnTo>
                    <a:pt x="120" y="916"/>
                  </a:lnTo>
                  <a:lnTo>
                    <a:pt x="74" y="1054"/>
                  </a:lnTo>
                  <a:lnTo>
                    <a:pt x="37" y="1200"/>
                  </a:lnTo>
                  <a:lnTo>
                    <a:pt x="10" y="1346"/>
                  </a:lnTo>
                  <a:lnTo>
                    <a:pt x="1" y="1493"/>
                  </a:lnTo>
                  <a:lnTo>
                    <a:pt x="10" y="1649"/>
                  </a:lnTo>
                  <a:lnTo>
                    <a:pt x="37" y="1795"/>
                  </a:lnTo>
                  <a:lnTo>
                    <a:pt x="74" y="1941"/>
                  </a:lnTo>
                  <a:lnTo>
                    <a:pt x="120" y="2079"/>
                  </a:lnTo>
                  <a:lnTo>
                    <a:pt x="184" y="2207"/>
                  </a:lnTo>
                  <a:lnTo>
                    <a:pt x="257" y="2335"/>
                  </a:lnTo>
                  <a:lnTo>
                    <a:pt x="348" y="2445"/>
                  </a:lnTo>
                  <a:lnTo>
                    <a:pt x="440" y="2555"/>
                  </a:lnTo>
                  <a:lnTo>
                    <a:pt x="550" y="2646"/>
                  </a:lnTo>
                  <a:lnTo>
                    <a:pt x="660" y="2738"/>
                  </a:lnTo>
                  <a:lnTo>
                    <a:pt x="788" y="2811"/>
                  </a:lnTo>
                  <a:lnTo>
                    <a:pt x="916" y="2875"/>
                  </a:lnTo>
                  <a:lnTo>
                    <a:pt x="1053" y="2921"/>
                  </a:lnTo>
                  <a:lnTo>
                    <a:pt x="1200" y="2957"/>
                  </a:lnTo>
                  <a:lnTo>
                    <a:pt x="1346" y="2985"/>
                  </a:lnTo>
                  <a:lnTo>
                    <a:pt x="1502" y="2994"/>
                  </a:lnTo>
                  <a:lnTo>
                    <a:pt x="1648" y="2985"/>
                  </a:lnTo>
                  <a:lnTo>
                    <a:pt x="1795" y="2957"/>
                  </a:lnTo>
                  <a:lnTo>
                    <a:pt x="1941" y="2921"/>
                  </a:lnTo>
                  <a:lnTo>
                    <a:pt x="2078" y="2875"/>
                  </a:lnTo>
                  <a:lnTo>
                    <a:pt x="2206" y="2811"/>
                  </a:lnTo>
                  <a:lnTo>
                    <a:pt x="2335" y="2738"/>
                  </a:lnTo>
                  <a:lnTo>
                    <a:pt x="2444" y="2646"/>
                  </a:lnTo>
                  <a:lnTo>
                    <a:pt x="2554" y="2555"/>
                  </a:lnTo>
                  <a:lnTo>
                    <a:pt x="2655" y="2445"/>
                  </a:lnTo>
                  <a:lnTo>
                    <a:pt x="2737" y="2335"/>
                  </a:lnTo>
                  <a:lnTo>
                    <a:pt x="2811" y="2207"/>
                  </a:lnTo>
                  <a:lnTo>
                    <a:pt x="2875" y="2079"/>
                  </a:lnTo>
                  <a:lnTo>
                    <a:pt x="2920" y="1941"/>
                  </a:lnTo>
                  <a:lnTo>
                    <a:pt x="2957" y="1795"/>
                  </a:lnTo>
                  <a:lnTo>
                    <a:pt x="2985" y="1649"/>
                  </a:lnTo>
                  <a:lnTo>
                    <a:pt x="2994" y="1493"/>
                  </a:lnTo>
                  <a:lnTo>
                    <a:pt x="2985" y="1346"/>
                  </a:lnTo>
                  <a:lnTo>
                    <a:pt x="2957" y="1200"/>
                  </a:lnTo>
                  <a:lnTo>
                    <a:pt x="2920" y="1054"/>
                  </a:lnTo>
                  <a:lnTo>
                    <a:pt x="2875" y="916"/>
                  </a:lnTo>
                  <a:lnTo>
                    <a:pt x="2811" y="788"/>
                  </a:lnTo>
                  <a:lnTo>
                    <a:pt x="2737" y="660"/>
                  </a:lnTo>
                  <a:lnTo>
                    <a:pt x="2655" y="550"/>
                  </a:lnTo>
                  <a:lnTo>
                    <a:pt x="2554" y="440"/>
                  </a:lnTo>
                  <a:lnTo>
                    <a:pt x="2444" y="349"/>
                  </a:lnTo>
                  <a:lnTo>
                    <a:pt x="2335" y="257"/>
                  </a:lnTo>
                  <a:lnTo>
                    <a:pt x="2206" y="184"/>
                  </a:lnTo>
                  <a:lnTo>
                    <a:pt x="2078" y="120"/>
                  </a:lnTo>
                  <a:lnTo>
                    <a:pt x="1941" y="74"/>
                  </a:lnTo>
                  <a:lnTo>
                    <a:pt x="1795" y="38"/>
                  </a:lnTo>
                  <a:lnTo>
                    <a:pt x="1648" y="10"/>
                  </a:lnTo>
                  <a:lnTo>
                    <a:pt x="1502" y="1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30"/>
            <p:cNvSpPr/>
            <p:nvPr/>
          </p:nvSpPr>
          <p:spPr>
            <a:xfrm>
              <a:off x="6244841" y="2633173"/>
              <a:ext cx="71549" cy="71549"/>
            </a:xfrm>
            <a:custGeom>
              <a:rect b="b" l="l" r="r" t="t"/>
              <a:pathLst>
                <a:path extrusionOk="0" h="2994" w="2994">
                  <a:moveTo>
                    <a:pt x="1492" y="1"/>
                  </a:moveTo>
                  <a:lnTo>
                    <a:pt x="1346" y="10"/>
                  </a:lnTo>
                  <a:lnTo>
                    <a:pt x="1190" y="38"/>
                  </a:lnTo>
                  <a:lnTo>
                    <a:pt x="1053" y="74"/>
                  </a:lnTo>
                  <a:lnTo>
                    <a:pt x="915" y="120"/>
                  </a:lnTo>
                  <a:lnTo>
                    <a:pt x="787" y="184"/>
                  </a:lnTo>
                  <a:lnTo>
                    <a:pt x="659" y="257"/>
                  </a:lnTo>
                  <a:lnTo>
                    <a:pt x="540" y="349"/>
                  </a:lnTo>
                  <a:lnTo>
                    <a:pt x="439" y="440"/>
                  </a:lnTo>
                  <a:lnTo>
                    <a:pt x="339" y="550"/>
                  </a:lnTo>
                  <a:lnTo>
                    <a:pt x="256" y="660"/>
                  </a:lnTo>
                  <a:lnTo>
                    <a:pt x="183" y="788"/>
                  </a:lnTo>
                  <a:lnTo>
                    <a:pt x="119" y="916"/>
                  </a:lnTo>
                  <a:lnTo>
                    <a:pt x="64" y="1054"/>
                  </a:lnTo>
                  <a:lnTo>
                    <a:pt x="28" y="1200"/>
                  </a:lnTo>
                  <a:lnTo>
                    <a:pt x="9" y="1346"/>
                  </a:lnTo>
                  <a:lnTo>
                    <a:pt x="0" y="1493"/>
                  </a:lnTo>
                  <a:lnTo>
                    <a:pt x="9" y="1649"/>
                  </a:lnTo>
                  <a:lnTo>
                    <a:pt x="28" y="1795"/>
                  </a:lnTo>
                  <a:lnTo>
                    <a:pt x="64" y="1941"/>
                  </a:lnTo>
                  <a:lnTo>
                    <a:pt x="119" y="2079"/>
                  </a:lnTo>
                  <a:lnTo>
                    <a:pt x="183" y="2207"/>
                  </a:lnTo>
                  <a:lnTo>
                    <a:pt x="256" y="2335"/>
                  </a:lnTo>
                  <a:lnTo>
                    <a:pt x="339" y="2445"/>
                  </a:lnTo>
                  <a:lnTo>
                    <a:pt x="439" y="2555"/>
                  </a:lnTo>
                  <a:lnTo>
                    <a:pt x="540" y="2646"/>
                  </a:lnTo>
                  <a:lnTo>
                    <a:pt x="659" y="2738"/>
                  </a:lnTo>
                  <a:lnTo>
                    <a:pt x="787" y="2811"/>
                  </a:lnTo>
                  <a:lnTo>
                    <a:pt x="915" y="2875"/>
                  </a:lnTo>
                  <a:lnTo>
                    <a:pt x="1053" y="2921"/>
                  </a:lnTo>
                  <a:lnTo>
                    <a:pt x="1190" y="2957"/>
                  </a:lnTo>
                  <a:lnTo>
                    <a:pt x="1346" y="2985"/>
                  </a:lnTo>
                  <a:lnTo>
                    <a:pt x="1492" y="2994"/>
                  </a:lnTo>
                  <a:lnTo>
                    <a:pt x="1648" y="2985"/>
                  </a:lnTo>
                  <a:lnTo>
                    <a:pt x="1794" y="2957"/>
                  </a:lnTo>
                  <a:lnTo>
                    <a:pt x="1941" y="2921"/>
                  </a:lnTo>
                  <a:lnTo>
                    <a:pt x="2078" y="2875"/>
                  </a:lnTo>
                  <a:lnTo>
                    <a:pt x="2206" y="2811"/>
                  </a:lnTo>
                  <a:lnTo>
                    <a:pt x="2334" y="2738"/>
                  </a:lnTo>
                  <a:lnTo>
                    <a:pt x="2444" y="2646"/>
                  </a:lnTo>
                  <a:lnTo>
                    <a:pt x="2554" y="2555"/>
                  </a:lnTo>
                  <a:lnTo>
                    <a:pt x="2645" y="2445"/>
                  </a:lnTo>
                  <a:lnTo>
                    <a:pt x="2737" y="2335"/>
                  </a:lnTo>
                  <a:lnTo>
                    <a:pt x="2810" y="2207"/>
                  </a:lnTo>
                  <a:lnTo>
                    <a:pt x="2874" y="2079"/>
                  </a:lnTo>
                  <a:lnTo>
                    <a:pt x="2920" y="1941"/>
                  </a:lnTo>
                  <a:lnTo>
                    <a:pt x="2957" y="1795"/>
                  </a:lnTo>
                  <a:lnTo>
                    <a:pt x="2984" y="1649"/>
                  </a:lnTo>
                  <a:lnTo>
                    <a:pt x="2993" y="1493"/>
                  </a:lnTo>
                  <a:lnTo>
                    <a:pt x="2984" y="1346"/>
                  </a:lnTo>
                  <a:lnTo>
                    <a:pt x="2957" y="1200"/>
                  </a:lnTo>
                  <a:lnTo>
                    <a:pt x="2920" y="1054"/>
                  </a:lnTo>
                  <a:lnTo>
                    <a:pt x="2874" y="916"/>
                  </a:lnTo>
                  <a:lnTo>
                    <a:pt x="2810" y="788"/>
                  </a:lnTo>
                  <a:lnTo>
                    <a:pt x="2737" y="660"/>
                  </a:lnTo>
                  <a:lnTo>
                    <a:pt x="2645" y="550"/>
                  </a:lnTo>
                  <a:lnTo>
                    <a:pt x="2554" y="440"/>
                  </a:lnTo>
                  <a:lnTo>
                    <a:pt x="2444" y="349"/>
                  </a:lnTo>
                  <a:lnTo>
                    <a:pt x="2334" y="257"/>
                  </a:lnTo>
                  <a:lnTo>
                    <a:pt x="2206" y="184"/>
                  </a:lnTo>
                  <a:lnTo>
                    <a:pt x="2078" y="120"/>
                  </a:lnTo>
                  <a:lnTo>
                    <a:pt x="1941" y="74"/>
                  </a:lnTo>
                  <a:lnTo>
                    <a:pt x="1794" y="38"/>
                  </a:lnTo>
                  <a:lnTo>
                    <a:pt x="1648" y="10"/>
                  </a:lnTo>
                  <a:lnTo>
                    <a:pt x="1492" y="1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30"/>
            <p:cNvSpPr/>
            <p:nvPr/>
          </p:nvSpPr>
          <p:spPr>
            <a:xfrm>
              <a:off x="6146622" y="2633173"/>
              <a:ext cx="71549" cy="71549"/>
            </a:xfrm>
            <a:custGeom>
              <a:rect b="b" l="l" r="r" t="t"/>
              <a:pathLst>
                <a:path extrusionOk="0" h="2994" w="2994">
                  <a:moveTo>
                    <a:pt x="1492" y="1"/>
                  </a:moveTo>
                  <a:lnTo>
                    <a:pt x="1346" y="10"/>
                  </a:lnTo>
                  <a:lnTo>
                    <a:pt x="1199" y="38"/>
                  </a:lnTo>
                  <a:lnTo>
                    <a:pt x="1053" y="74"/>
                  </a:lnTo>
                  <a:lnTo>
                    <a:pt x="916" y="120"/>
                  </a:lnTo>
                  <a:lnTo>
                    <a:pt x="788" y="184"/>
                  </a:lnTo>
                  <a:lnTo>
                    <a:pt x="659" y="257"/>
                  </a:lnTo>
                  <a:lnTo>
                    <a:pt x="550" y="349"/>
                  </a:lnTo>
                  <a:lnTo>
                    <a:pt x="440" y="440"/>
                  </a:lnTo>
                  <a:lnTo>
                    <a:pt x="339" y="550"/>
                  </a:lnTo>
                  <a:lnTo>
                    <a:pt x="257" y="660"/>
                  </a:lnTo>
                  <a:lnTo>
                    <a:pt x="183" y="788"/>
                  </a:lnTo>
                  <a:lnTo>
                    <a:pt x="119" y="916"/>
                  </a:lnTo>
                  <a:lnTo>
                    <a:pt x="74" y="1054"/>
                  </a:lnTo>
                  <a:lnTo>
                    <a:pt x="37" y="1200"/>
                  </a:lnTo>
                  <a:lnTo>
                    <a:pt x="9" y="1346"/>
                  </a:lnTo>
                  <a:lnTo>
                    <a:pt x="0" y="1493"/>
                  </a:lnTo>
                  <a:lnTo>
                    <a:pt x="9" y="1649"/>
                  </a:lnTo>
                  <a:lnTo>
                    <a:pt x="37" y="1795"/>
                  </a:lnTo>
                  <a:lnTo>
                    <a:pt x="74" y="1941"/>
                  </a:lnTo>
                  <a:lnTo>
                    <a:pt x="119" y="2079"/>
                  </a:lnTo>
                  <a:lnTo>
                    <a:pt x="183" y="2207"/>
                  </a:lnTo>
                  <a:lnTo>
                    <a:pt x="257" y="2335"/>
                  </a:lnTo>
                  <a:lnTo>
                    <a:pt x="339" y="2445"/>
                  </a:lnTo>
                  <a:lnTo>
                    <a:pt x="440" y="2555"/>
                  </a:lnTo>
                  <a:lnTo>
                    <a:pt x="550" y="2646"/>
                  </a:lnTo>
                  <a:lnTo>
                    <a:pt x="659" y="2738"/>
                  </a:lnTo>
                  <a:lnTo>
                    <a:pt x="788" y="2811"/>
                  </a:lnTo>
                  <a:lnTo>
                    <a:pt x="916" y="2875"/>
                  </a:lnTo>
                  <a:lnTo>
                    <a:pt x="1053" y="2921"/>
                  </a:lnTo>
                  <a:lnTo>
                    <a:pt x="1199" y="2957"/>
                  </a:lnTo>
                  <a:lnTo>
                    <a:pt x="1346" y="2985"/>
                  </a:lnTo>
                  <a:lnTo>
                    <a:pt x="1492" y="2994"/>
                  </a:lnTo>
                  <a:lnTo>
                    <a:pt x="1648" y="2985"/>
                  </a:lnTo>
                  <a:lnTo>
                    <a:pt x="1794" y="2957"/>
                  </a:lnTo>
                  <a:lnTo>
                    <a:pt x="1941" y="2921"/>
                  </a:lnTo>
                  <a:lnTo>
                    <a:pt x="2078" y="2875"/>
                  </a:lnTo>
                  <a:lnTo>
                    <a:pt x="2206" y="2811"/>
                  </a:lnTo>
                  <a:lnTo>
                    <a:pt x="2334" y="2738"/>
                  </a:lnTo>
                  <a:lnTo>
                    <a:pt x="2444" y="2646"/>
                  </a:lnTo>
                  <a:lnTo>
                    <a:pt x="2554" y="2555"/>
                  </a:lnTo>
                  <a:lnTo>
                    <a:pt x="2646" y="2445"/>
                  </a:lnTo>
                  <a:lnTo>
                    <a:pt x="2737" y="2335"/>
                  </a:lnTo>
                  <a:lnTo>
                    <a:pt x="2810" y="2207"/>
                  </a:lnTo>
                  <a:lnTo>
                    <a:pt x="2874" y="2079"/>
                  </a:lnTo>
                  <a:lnTo>
                    <a:pt x="2920" y="1941"/>
                  </a:lnTo>
                  <a:lnTo>
                    <a:pt x="2957" y="1795"/>
                  </a:lnTo>
                  <a:lnTo>
                    <a:pt x="2984" y="1649"/>
                  </a:lnTo>
                  <a:lnTo>
                    <a:pt x="2993" y="1493"/>
                  </a:lnTo>
                  <a:lnTo>
                    <a:pt x="2984" y="1346"/>
                  </a:lnTo>
                  <a:lnTo>
                    <a:pt x="2957" y="1200"/>
                  </a:lnTo>
                  <a:lnTo>
                    <a:pt x="2920" y="1054"/>
                  </a:lnTo>
                  <a:lnTo>
                    <a:pt x="2874" y="916"/>
                  </a:lnTo>
                  <a:lnTo>
                    <a:pt x="2810" y="788"/>
                  </a:lnTo>
                  <a:lnTo>
                    <a:pt x="2737" y="660"/>
                  </a:lnTo>
                  <a:lnTo>
                    <a:pt x="2646" y="550"/>
                  </a:lnTo>
                  <a:lnTo>
                    <a:pt x="2554" y="440"/>
                  </a:lnTo>
                  <a:lnTo>
                    <a:pt x="2444" y="349"/>
                  </a:lnTo>
                  <a:lnTo>
                    <a:pt x="2334" y="257"/>
                  </a:lnTo>
                  <a:lnTo>
                    <a:pt x="2206" y="184"/>
                  </a:lnTo>
                  <a:lnTo>
                    <a:pt x="2078" y="120"/>
                  </a:lnTo>
                  <a:lnTo>
                    <a:pt x="1941" y="74"/>
                  </a:lnTo>
                  <a:lnTo>
                    <a:pt x="1794" y="38"/>
                  </a:lnTo>
                  <a:lnTo>
                    <a:pt x="1648" y="10"/>
                  </a:lnTo>
                  <a:lnTo>
                    <a:pt x="1492" y="1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30"/>
            <p:cNvSpPr/>
            <p:nvPr/>
          </p:nvSpPr>
          <p:spPr>
            <a:xfrm>
              <a:off x="5645707" y="2422325"/>
              <a:ext cx="335354" cy="326583"/>
            </a:xfrm>
            <a:custGeom>
              <a:rect b="b" l="l" r="r" t="t"/>
              <a:pathLst>
                <a:path extrusionOk="0" h="13666" w="14033">
                  <a:moveTo>
                    <a:pt x="1" y="0"/>
                  </a:moveTo>
                  <a:lnTo>
                    <a:pt x="1" y="13666"/>
                  </a:lnTo>
                  <a:lnTo>
                    <a:pt x="14032" y="13666"/>
                  </a:lnTo>
                  <a:lnTo>
                    <a:pt x="14032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30"/>
            <p:cNvSpPr/>
            <p:nvPr/>
          </p:nvSpPr>
          <p:spPr>
            <a:xfrm>
              <a:off x="5771694" y="2636471"/>
              <a:ext cx="71549" cy="71334"/>
            </a:xfrm>
            <a:custGeom>
              <a:rect b="b" l="l" r="r" t="t"/>
              <a:pathLst>
                <a:path extrusionOk="0" h="2985" w="2994">
                  <a:moveTo>
                    <a:pt x="1346" y="0"/>
                  </a:moveTo>
                  <a:lnTo>
                    <a:pt x="1200" y="28"/>
                  </a:lnTo>
                  <a:lnTo>
                    <a:pt x="1054" y="64"/>
                  </a:lnTo>
                  <a:lnTo>
                    <a:pt x="916" y="110"/>
                  </a:lnTo>
                  <a:lnTo>
                    <a:pt x="788" y="174"/>
                  </a:lnTo>
                  <a:lnTo>
                    <a:pt x="660" y="257"/>
                  </a:lnTo>
                  <a:lnTo>
                    <a:pt x="550" y="339"/>
                  </a:lnTo>
                  <a:lnTo>
                    <a:pt x="440" y="430"/>
                  </a:lnTo>
                  <a:lnTo>
                    <a:pt x="349" y="540"/>
                  </a:lnTo>
                  <a:lnTo>
                    <a:pt x="257" y="659"/>
                  </a:lnTo>
                  <a:lnTo>
                    <a:pt x="184" y="778"/>
                  </a:lnTo>
                  <a:lnTo>
                    <a:pt x="120" y="906"/>
                  </a:lnTo>
                  <a:lnTo>
                    <a:pt x="74" y="1044"/>
                  </a:lnTo>
                  <a:lnTo>
                    <a:pt x="38" y="1190"/>
                  </a:lnTo>
                  <a:lnTo>
                    <a:pt x="10" y="1337"/>
                  </a:lnTo>
                  <a:lnTo>
                    <a:pt x="1" y="1492"/>
                  </a:lnTo>
                  <a:lnTo>
                    <a:pt x="10" y="1648"/>
                  </a:lnTo>
                  <a:lnTo>
                    <a:pt x="38" y="1794"/>
                  </a:lnTo>
                  <a:lnTo>
                    <a:pt x="74" y="1932"/>
                  </a:lnTo>
                  <a:lnTo>
                    <a:pt x="120" y="2069"/>
                  </a:lnTo>
                  <a:lnTo>
                    <a:pt x="184" y="2206"/>
                  </a:lnTo>
                  <a:lnTo>
                    <a:pt x="257" y="2325"/>
                  </a:lnTo>
                  <a:lnTo>
                    <a:pt x="349" y="2444"/>
                  </a:lnTo>
                  <a:lnTo>
                    <a:pt x="440" y="2545"/>
                  </a:lnTo>
                  <a:lnTo>
                    <a:pt x="550" y="2645"/>
                  </a:lnTo>
                  <a:lnTo>
                    <a:pt x="660" y="2728"/>
                  </a:lnTo>
                  <a:lnTo>
                    <a:pt x="788" y="2801"/>
                  </a:lnTo>
                  <a:lnTo>
                    <a:pt x="916" y="2865"/>
                  </a:lnTo>
                  <a:lnTo>
                    <a:pt x="1054" y="2920"/>
                  </a:lnTo>
                  <a:lnTo>
                    <a:pt x="1200" y="2957"/>
                  </a:lnTo>
                  <a:lnTo>
                    <a:pt x="1346" y="2975"/>
                  </a:lnTo>
                  <a:lnTo>
                    <a:pt x="1502" y="2984"/>
                  </a:lnTo>
                  <a:lnTo>
                    <a:pt x="1649" y="2975"/>
                  </a:lnTo>
                  <a:lnTo>
                    <a:pt x="1795" y="2957"/>
                  </a:lnTo>
                  <a:lnTo>
                    <a:pt x="1941" y="2920"/>
                  </a:lnTo>
                  <a:lnTo>
                    <a:pt x="2079" y="2865"/>
                  </a:lnTo>
                  <a:lnTo>
                    <a:pt x="2207" y="2801"/>
                  </a:lnTo>
                  <a:lnTo>
                    <a:pt x="2335" y="2728"/>
                  </a:lnTo>
                  <a:lnTo>
                    <a:pt x="2445" y="2645"/>
                  </a:lnTo>
                  <a:lnTo>
                    <a:pt x="2555" y="2545"/>
                  </a:lnTo>
                  <a:lnTo>
                    <a:pt x="2646" y="2444"/>
                  </a:lnTo>
                  <a:lnTo>
                    <a:pt x="2738" y="2325"/>
                  </a:lnTo>
                  <a:lnTo>
                    <a:pt x="2811" y="2206"/>
                  </a:lnTo>
                  <a:lnTo>
                    <a:pt x="2875" y="2069"/>
                  </a:lnTo>
                  <a:lnTo>
                    <a:pt x="2921" y="1932"/>
                  </a:lnTo>
                  <a:lnTo>
                    <a:pt x="2957" y="1794"/>
                  </a:lnTo>
                  <a:lnTo>
                    <a:pt x="2985" y="1648"/>
                  </a:lnTo>
                  <a:lnTo>
                    <a:pt x="2994" y="1492"/>
                  </a:lnTo>
                  <a:lnTo>
                    <a:pt x="2985" y="1337"/>
                  </a:lnTo>
                  <a:lnTo>
                    <a:pt x="2957" y="1190"/>
                  </a:lnTo>
                  <a:lnTo>
                    <a:pt x="2921" y="1044"/>
                  </a:lnTo>
                  <a:lnTo>
                    <a:pt x="2875" y="906"/>
                  </a:lnTo>
                  <a:lnTo>
                    <a:pt x="2811" y="778"/>
                  </a:lnTo>
                  <a:lnTo>
                    <a:pt x="2738" y="659"/>
                  </a:lnTo>
                  <a:lnTo>
                    <a:pt x="2646" y="540"/>
                  </a:lnTo>
                  <a:lnTo>
                    <a:pt x="2555" y="430"/>
                  </a:lnTo>
                  <a:lnTo>
                    <a:pt x="2445" y="339"/>
                  </a:lnTo>
                  <a:lnTo>
                    <a:pt x="2335" y="257"/>
                  </a:lnTo>
                  <a:lnTo>
                    <a:pt x="2207" y="174"/>
                  </a:lnTo>
                  <a:lnTo>
                    <a:pt x="2079" y="110"/>
                  </a:lnTo>
                  <a:lnTo>
                    <a:pt x="1941" y="64"/>
                  </a:lnTo>
                  <a:lnTo>
                    <a:pt x="1795" y="28"/>
                  </a:lnTo>
                  <a:lnTo>
                    <a:pt x="1649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30"/>
            <p:cNvSpPr/>
            <p:nvPr/>
          </p:nvSpPr>
          <p:spPr>
            <a:xfrm>
              <a:off x="5673045" y="2636471"/>
              <a:ext cx="71549" cy="71334"/>
            </a:xfrm>
            <a:custGeom>
              <a:rect b="b" l="l" r="r" t="t"/>
              <a:pathLst>
                <a:path extrusionOk="0" h="2985" w="2994">
                  <a:moveTo>
                    <a:pt x="1346" y="0"/>
                  </a:moveTo>
                  <a:lnTo>
                    <a:pt x="1191" y="28"/>
                  </a:lnTo>
                  <a:lnTo>
                    <a:pt x="1054" y="64"/>
                  </a:lnTo>
                  <a:lnTo>
                    <a:pt x="916" y="110"/>
                  </a:lnTo>
                  <a:lnTo>
                    <a:pt x="788" y="174"/>
                  </a:lnTo>
                  <a:lnTo>
                    <a:pt x="660" y="257"/>
                  </a:lnTo>
                  <a:lnTo>
                    <a:pt x="550" y="339"/>
                  </a:lnTo>
                  <a:lnTo>
                    <a:pt x="440" y="430"/>
                  </a:lnTo>
                  <a:lnTo>
                    <a:pt x="340" y="540"/>
                  </a:lnTo>
                  <a:lnTo>
                    <a:pt x="257" y="659"/>
                  </a:lnTo>
                  <a:lnTo>
                    <a:pt x="184" y="778"/>
                  </a:lnTo>
                  <a:lnTo>
                    <a:pt x="120" y="906"/>
                  </a:lnTo>
                  <a:lnTo>
                    <a:pt x="74" y="1044"/>
                  </a:lnTo>
                  <a:lnTo>
                    <a:pt x="28" y="1190"/>
                  </a:lnTo>
                  <a:lnTo>
                    <a:pt x="10" y="1337"/>
                  </a:lnTo>
                  <a:lnTo>
                    <a:pt x="1" y="1492"/>
                  </a:lnTo>
                  <a:lnTo>
                    <a:pt x="10" y="1648"/>
                  </a:lnTo>
                  <a:lnTo>
                    <a:pt x="28" y="1794"/>
                  </a:lnTo>
                  <a:lnTo>
                    <a:pt x="74" y="1932"/>
                  </a:lnTo>
                  <a:lnTo>
                    <a:pt x="120" y="2069"/>
                  </a:lnTo>
                  <a:lnTo>
                    <a:pt x="184" y="2206"/>
                  </a:lnTo>
                  <a:lnTo>
                    <a:pt x="257" y="2325"/>
                  </a:lnTo>
                  <a:lnTo>
                    <a:pt x="340" y="2444"/>
                  </a:lnTo>
                  <a:lnTo>
                    <a:pt x="440" y="2545"/>
                  </a:lnTo>
                  <a:lnTo>
                    <a:pt x="550" y="2645"/>
                  </a:lnTo>
                  <a:lnTo>
                    <a:pt x="660" y="2728"/>
                  </a:lnTo>
                  <a:lnTo>
                    <a:pt x="788" y="2801"/>
                  </a:lnTo>
                  <a:lnTo>
                    <a:pt x="916" y="2865"/>
                  </a:lnTo>
                  <a:lnTo>
                    <a:pt x="1054" y="2920"/>
                  </a:lnTo>
                  <a:lnTo>
                    <a:pt x="1191" y="2957"/>
                  </a:lnTo>
                  <a:lnTo>
                    <a:pt x="1346" y="2975"/>
                  </a:lnTo>
                  <a:lnTo>
                    <a:pt x="1493" y="2984"/>
                  </a:lnTo>
                  <a:lnTo>
                    <a:pt x="1648" y="2975"/>
                  </a:lnTo>
                  <a:lnTo>
                    <a:pt x="1795" y="2957"/>
                  </a:lnTo>
                  <a:lnTo>
                    <a:pt x="1941" y="2920"/>
                  </a:lnTo>
                  <a:lnTo>
                    <a:pt x="2079" y="2865"/>
                  </a:lnTo>
                  <a:lnTo>
                    <a:pt x="2207" y="2801"/>
                  </a:lnTo>
                  <a:lnTo>
                    <a:pt x="2335" y="2728"/>
                  </a:lnTo>
                  <a:lnTo>
                    <a:pt x="2445" y="2645"/>
                  </a:lnTo>
                  <a:lnTo>
                    <a:pt x="2555" y="2545"/>
                  </a:lnTo>
                  <a:lnTo>
                    <a:pt x="2646" y="2444"/>
                  </a:lnTo>
                  <a:lnTo>
                    <a:pt x="2738" y="2325"/>
                  </a:lnTo>
                  <a:lnTo>
                    <a:pt x="2811" y="2206"/>
                  </a:lnTo>
                  <a:lnTo>
                    <a:pt x="2875" y="2069"/>
                  </a:lnTo>
                  <a:lnTo>
                    <a:pt x="2921" y="1932"/>
                  </a:lnTo>
                  <a:lnTo>
                    <a:pt x="2957" y="1794"/>
                  </a:lnTo>
                  <a:lnTo>
                    <a:pt x="2985" y="1648"/>
                  </a:lnTo>
                  <a:lnTo>
                    <a:pt x="2994" y="1492"/>
                  </a:lnTo>
                  <a:lnTo>
                    <a:pt x="2985" y="1337"/>
                  </a:lnTo>
                  <a:lnTo>
                    <a:pt x="2957" y="1190"/>
                  </a:lnTo>
                  <a:lnTo>
                    <a:pt x="2921" y="1044"/>
                  </a:lnTo>
                  <a:lnTo>
                    <a:pt x="2875" y="906"/>
                  </a:lnTo>
                  <a:lnTo>
                    <a:pt x="2811" y="778"/>
                  </a:lnTo>
                  <a:lnTo>
                    <a:pt x="2738" y="659"/>
                  </a:lnTo>
                  <a:lnTo>
                    <a:pt x="2646" y="540"/>
                  </a:lnTo>
                  <a:lnTo>
                    <a:pt x="2555" y="430"/>
                  </a:lnTo>
                  <a:lnTo>
                    <a:pt x="2445" y="339"/>
                  </a:lnTo>
                  <a:lnTo>
                    <a:pt x="2335" y="257"/>
                  </a:lnTo>
                  <a:lnTo>
                    <a:pt x="2207" y="174"/>
                  </a:lnTo>
                  <a:lnTo>
                    <a:pt x="2079" y="110"/>
                  </a:lnTo>
                  <a:lnTo>
                    <a:pt x="1941" y="64"/>
                  </a:lnTo>
                  <a:lnTo>
                    <a:pt x="1795" y="28"/>
                  </a:lnTo>
                  <a:lnTo>
                    <a:pt x="1648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30"/>
            <p:cNvSpPr/>
            <p:nvPr/>
          </p:nvSpPr>
          <p:spPr>
            <a:xfrm>
              <a:off x="5875386" y="2636471"/>
              <a:ext cx="71549" cy="71334"/>
            </a:xfrm>
            <a:custGeom>
              <a:rect b="b" l="l" r="r" t="t"/>
              <a:pathLst>
                <a:path extrusionOk="0" h="2985" w="2994">
                  <a:moveTo>
                    <a:pt x="1346" y="0"/>
                  </a:moveTo>
                  <a:lnTo>
                    <a:pt x="1190" y="28"/>
                  </a:lnTo>
                  <a:lnTo>
                    <a:pt x="1053" y="64"/>
                  </a:lnTo>
                  <a:lnTo>
                    <a:pt x="916" y="110"/>
                  </a:lnTo>
                  <a:lnTo>
                    <a:pt x="788" y="174"/>
                  </a:lnTo>
                  <a:lnTo>
                    <a:pt x="660" y="257"/>
                  </a:lnTo>
                  <a:lnTo>
                    <a:pt x="550" y="339"/>
                  </a:lnTo>
                  <a:lnTo>
                    <a:pt x="440" y="430"/>
                  </a:lnTo>
                  <a:lnTo>
                    <a:pt x="339" y="540"/>
                  </a:lnTo>
                  <a:lnTo>
                    <a:pt x="257" y="659"/>
                  </a:lnTo>
                  <a:lnTo>
                    <a:pt x="184" y="778"/>
                  </a:lnTo>
                  <a:lnTo>
                    <a:pt x="120" y="906"/>
                  </a:lnTo>
                  <a:lnTo>
                    <a:pt x="65" y="1044"/>
                  </a:lnTo>
                  <a:lnTo>
                    <a:pt x="28" y="1190"/>
                  </a:lnTo>
                  <a:lnTo>
                    <a:pt x="10" y="1337"/>
                  </a:lnTo>
                  <a:lnTo>
                    <a:pt x="1" y="1492"/>
                  </a:lnTo>
                  <a:lnTo>
                    <a:pt x="10" y="1648"/>
                  </a:lnTo>
                  <a:lnTo>
                    <a:pt x="28" y="1794"/>
                  </a:lnTo>
                  <a:lnTo>
                    <a:pt x="65" y="1932"/>
                  </a:lnTo>
                  <a:lnTo>
                    <a:pt x="120" y="2069"/>
                  </a:lnTo>
                  <a:lnTo>
                    <a:pt x="184" y="2206"/>
                  </a:lnTo>
                  <a:lnTo>
                    <a:pt x="257" y="2325"/>
                  </a:lnTo>
                  <a:lnTo>
                    <a:pt x="339" y="2444"/>
                  </a:lnTo>
                  <a:lnTo>
                    <a:pt x="440" y="2545"/>
                  </a:lnTo>
                  <a:lnTo>
                    <a:pt x="550" y="2645"/>
                  </a:lnTo>
                  <a:lnTo>
                    <a:pt x="660" y="2728"/>
                  </a:lnTo>
                  <a:lnTo>
                    <a:pt x="788" y="2801"/>
                  </a:lnTo>
                  <a:lnTo>
                    <a:pt x="916" y="2865"/>
                  </a:lnTo>
                  <a:lnTo>
                    <a:pt x="1053" y="2920"/>
                  </a:lnTo>
                  <a:lnTo>
                    <a:pt x="1190" y="2957"/>
                  </a:lnTo>
                  <a:lnTo>
                    <a:pt x="1346" y="2975"/>
                  </a:lnTo>
                  <a:lnTo>
                    <a:pt x="1492" y="2984"/>
                  </a:lnTo>
                  <a:lnTo>
                    <a:pt x="1648" y="2975"/>
                  </a:lnTo>
                  <a:lnTo>
                    <a:pt x="1795" y="2957"/>
                  </a:lnTo>
                  <a:lnTo>
                    <a:pt x="1941" y="2920"/>
                  </a:lnTo>
                  <a:lnTo>
                    <a:pt x="2078" y="2865"/>
                  </a:lnTo>
                  <a:lnTo>
                    <a:pt x="2206" y="2801"/>
                  </a:lnTo>
                  <a:lnTo>
                    <a:pt x="2335" y="2728"/>
                  </a:lnTo>
                  <a:lnTo>
                    <a:pt x="2444" y="2645"/>
                  </a:lnTo>
                  <a:lnTo>
                    <a:pt x="2554" y="2545"/>
                  </a:lnTo>
                  <a:lnTo>
                    <a:pt x="2646" y="2444"/>
                  </a:lnTo>
                  <a:lnTo>
                    <a:pt x="2737" y="2325"/>
                  </a:lnTo>
                  <a:lnTo>
                    <a:pt x="2811" y="2206"/>
                  </a:lnTo>
                  <a:lnTo>
                    <a:pt x="2875" y="2069"/>
                  </a:lnTo>
                  <a:lnTo>
                    <a:pt x="2920" y="1932"/>
                  </a:lnTo>
                  <a:lnTo>
                    <a:pt x="2957" y="1794"/>
                  </a:lnTo>
                  <a:lnTo>
                    <a:pt x="2984" y="1648"/>
                  </a:lnTo>
                  <a:lnTo>
                    <a:pt x="2994" y="1492"/>
                  </a:lnTo>
                  <a:lnTo>
                    <a:pt x="2984" y="1337"/>
                  </a:lnTo>
                  <a:lnTo>
                    <a:pt x="2957" y="1190"/>
                  </a:lnTo>
                  <a:lnTo>
                    <a:pt x="2920" y="1044"/>
                  </a:lnTo>
                  <a:lnTo>
                    <a:pt x="2875" y="906"/>
                  </a:lnTo>
                  <a:lnTo>
                    <a:pt x="2811" y="778"/>
                  </a:lnTo>
                  <a:lnTo>
                    <a:pt x="2737" y="659"/>
                  </a:lnTo>
                  <a:lnTo>
                    <a:pt x="2646" y="540"/>
                  </a:lnTo>
                  <a:lnTo>
                    <a:pt x="2554" y="430"/>
                  </a:lnTo>
                  <a:lnTo>
                    <a:pt x="2444" y="339"/>
                  </a:lnTo>
                  <a:lnTo>
                    <a:pt x="2335" y="257"/>
                  </a:lnTo>
                  <a:lnTo>
                    <a:pt x="2206" y="174"/>
                  </a:lnTo>
                  <a:lnTo>
                    <a:pt x="2078" y="110"/>
                  </a:lnTo>
                  <a:lnTo>
                    <a:pt x="1941" y="64"/>
                  </a:lnTo>
                  <a:lnTo>
                    <a:pt x="1795" y="28"/>
                  </a:lnTo>
                  <a:lnTo>
                    <a:pt x="1648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30"/>
            <p:cNvSpPr/>
            <p:nvPr/>
          </p:nvSpPr>
          <p:spPr>
            <a:xfrm>
              <a:off x="5771694" y="2460824"/>
              <a:ext cx="71549" cy="71549"/>
            </a:xfrm>
            <a:custGeom>
              <a:rect b="b" l="l" r="r" t="t"/>
              <a:pathLst>
                <a:path extrusionOk="0" h="2994" w="2994">
                  <a:moveTo>
                    <a:pt x="1502" y="0"/>
                  </a:moveTo>
                  <a:lnTo>
                    <a:pt x="1346" y="10"/>
                  </a:lnTo>
                  <a:lnTo>
                    <a:pt x="1200" y="28"/>
                  </a:lnTo>
                  <a:lnTo>
                    <a:pt x="1054" y="64"/>
                  </a:lnTo>
                  <a:lnTo>
                    <a:pt x="916" y="119"/>
                  </a:lnTo>
                  <a:lnTo>
                    <a:pt x="788" y="183"/>
                  </a:lnTo>
                  <a:lnTo>
                    <a:pt x="660" y="257"/>
                  </a:lnTo>
                  <a:lnTo>
                    <a:pt x="550" y="339"/>
                  </a:lnTo>
                  <a:lnTo>
                    <a:pt x="440" y="440"/>
                  </a:lnTo>
                  <a:lnTo>
                    <a:pt x="349" y="540"/>
                  </a:lnTo>
                  <a:lnTo>
                    <a:pt x="257" y="659"/>
                  </a:lnTo>
                  <a:lnTo>
                    <a:pt x="184" y="788"/>
                  </a:lnTo>
                  <a:lnTo>
                    <a:pt x="120" y="916"/>
                  </a:lnTo>
                  <a:lnTo>
                    <a:pt x="74" y="1053"/>
                  </a:lnTo>
                  <a:lnTo>
                    <a:pt x="38" y="1190"/>
                  </a:lnTo>
                  <a:lnTo>
                    <a:pt x="10" y="1346"/>
                  </a:lnTo>
                  <a:lnTo>
                    <a:pt x="1" y="1492"/>
                  </a:lnTo>
                  <a:lnTo>
                    <a:pt x="10" y="1648"/>
                  </a:lnTo>
                  <a:lnTo>
                    <a:pt x="38" y="1794"/>
                  </a:lnTo>
                  <a:lnTo>
                    <a:pt x="74" y="1941"/>
                  </a:lnTo>
                  <a:lnTo>
                    <a:pt x="120" y="2078"/>
                  </a:lnTo>
                  <a:lnTo>
                    <a:pt x="184" y="2206"/>
                  </a:lnTo>
                  <a:lnTo>
                    <a:pt x="257" y="2334"/>
                  </a:lnTo>
                  <a:lnTo>
                    <a:pt x="349" y="2444"/>
                  </a:lnTo>
                  <a:lnTo>
                    <a:pt x="440" y="2554"/>
                  </a:lnTo>
                  <a:lnTo>
                    <a:pt x="550" y="2646"/>
                  </a:lnTo>
                  <a:lnTo>
                    <a:pt x="660" y="2737"/>
                  </a:lnTo>
                  <a:lnTo>
                    <a:pt x="788" y="2810"/>
                  </a:lnTo>
                  <a:lnTo>
                    <a:pt x="916" y="2874"/>
                  </a:lnTo>
                  <a:lnTo>
                    <a:pt x="1054" y="2920"/>
                  </a:lnTo>
                  <a:lnTo>
                    <a:pt x="1200" y="2957"/>
                  </a:lnTo>
                  <a:lnTo>
                    <a:pt x="1346" y="2984"/>
                  </a:lnTo>
                  <a:lnTo>
                    <a:pt x="1502" y="2993"/>
                  </a:lnTo>
                  <a:lnTo>
                    <a:pt x="1649" y="2984"/>
                  </a:lnTo>
                  <a:lnTo>
                    <a:pt x="1795" y="2957"/>
                  </a:lnTo>
                  <a:lnTo>
                    <a:pt x="1941" y="2920"/>
                  </a:lnTo>
                  <a:lnTo>
                    <a:pt x="2079" y="2874"/>
                  </a:lnTo>
                  <a:lnTo>
                    <a:pt x="2207" y="2810"/>
                  </a:lnTo>
                  <a:lnTo>
                    <a:pt x="2335" y="2737"/>
                  </a:lnTo>
                  <a:lnTo>
                    <a:pt x="2445" y="2646"/>
                  </a:lnTo>
                  <a:lnTo>
                    <a:pt x="2555" y="2554"/>
                  </a:lnTo>
                  <a:lnTo>
                    <a:pt x="2646" y="2444"/>
                  </a:lnTo>
                  <a:lnTo>
                    <a:pt x="2738" y="2334"/>
                  </a:lnTo>
                  <a:lnTo>
                    <a:pt x="2811" y="2206"/>
                  </a:lnTo>
                  <a:lnTo>
                    <a:pt x="2875" y="2078"/>
                  </a:lnTo>
                  <a:lnTo>
                    <a:pt x="2921" y="1941"/>
                  </a:lnTo>
                  <a:lnTo>
                    <a:pt x="2957" y="1794"/>
                  </a:lnTo>
                  <a:lnTo>
                    <a:pt x="2985" y="1648"/>
                  </a:lnTo>
                  <a:lnTo>
                    <a:pt x="2994" y="1492"/>
                  </a:lnTo>
                  <a:lnTo>
                    <a:pt x="2985" y="1346"/>
                  </a:lnTo>
                  <a:lnTo>
                    <a:pt x="2957" y="1190"/>
                  </a:lnTo>
                  <a:lnTo>
                    <a:pt x="2921" y="1053"/>
                  </a:lnTo>
                  <a:lnTo>
                    <a:pt x="2875" y="916"/>
                  </a:lnTo>
                  <a:lnTo>
                    <a:pt x="2811" y="788"/>
                  </a:lnTo>
                  <a:lnTo>
                    <a:pt x="2738" y="659"/>
                  </a:lnTo>
                  <a:lnTo>
                    <a:pt x="2646" y="540"/>
                  </a:lnTo>
                  <a:lnTo>
                    <a:pt x="2555" y="440"/>
                  </a:lnTo>
                  <a:lnTo>
                    <a:pt x="2445" y="339"/>
                  </a:lnTo>
                  <a:lnTo>
                    <a:pt x="2335" y="257"/>
                  </a:lnTo>
                  <a:lnTo>
                    <a:pt x="2207" y="183"/>
                  </a:lnTo>
                  <a:lnTo>
                    <a:pt x="2079" y="119"/>
                  </a:lnTo>
                  <a:lnTo>
                    <a:pt x="1941" y="64"/>
                  </a:lnTo>
                  <a:lnTo>
                    <a:pt x="1795" y="28"/>
                  </a:lnTo>
                  <a:lnTo>
                    <a:pt x="1649" y="10"/>
                  </a:lnTo>
                  <a:lnTo>
                    <a:pt x="1502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30"/>
            <p:cNvSpPr/>
            <p:nvPr/>
          </p:nvSpPr>
          <p:spPr>
            <a:xfrm>
              <a:off x="5673045" y="2460824"/>
              <a:ext cx="71549" cy="71549"/>
            </a:xfrm>
            <a:custGeom>
              <a:rect b="b" l="l" r="r" t="t"/>
              <a:pathLst>
                <a:path extrusionOk="0" h="2994" w="2994">
                  <a:moveTo>
                    <a:pt x="1493" y="0"/>
                  </a:moveTo>
                  <a:lnTo>
                    <a:pt x="1346" y="10"/>
                  </a:lnTo>
                  <a:lnTo>
                    <a:pt x="1191" y="28"/>
                  </a:lnTo>
                  <a:lnTo>
                    <a:pt x="1054" y="64"/>
                  </a:lnTo>
                  <a:lnTo>
                    <a:pt x="916" y="119"/>
                  </a:lnTo>
                  <a:lnTo>
                    <a:pt x="788" y="183"/>
                  </a:lnTo>
                  <a:lnTo>
                    <a:pt x="660" y="257"/>
                  </a:lnTo>
                  <a:lnTo>
                    <a:pt x="550" y="339"/>
                  </a:lnTo>
                  <a:lnTo>
                    <a:pt x="440" y="440"/>
                  </a:lnTo>
                  <a:lnTo>
                    <a:pt x="340" y="540"/>
                  </a:lnTo>
                  <a:lnTo>
                    <a:pt x="257" y="659"/>
                  </a:lnTo>
                  <a:lnTo>
                    <a:pt x="184" y="788"/>
                  </a:lnTo>
                  <a:lnTo>
                    <a:pt x="120" y="916"/>
                  </a:lnTo>
                  <a:lnTo>
                    <a:pt x="74" y="1053"/>
                  </a:lnTo>
                  <a:lnTo>
                    <a:pt x="28" y="1190"/>
                  </a:lnTo>
                  <a:lnTo>
                    <a:pt x="10" y="1346"/>
                  </a:lnTo>
                  <a:lnTo>
                    <a:pt x="1" y="1492"/>
                  </a:lnTo>
                  <a:lnTo>
                    <a:pt x="10" y="1648"/>
                  </a:lnTo>
                  <a:lnTo>
                    <a:pt x="28" y="1794"/>
                  </a:lnTo>
                  <a:lnTo>
                    <a:pt x="74" y="1941"/>
                  </a:lnTo>
                  <a:lnTo>
                    <a:pt x="120" y="2078"/>
                  </a:lnTo>
                  <a:lnTo>
                    <a:pt x="184" y="2206"/>
                  </a:lnTo>
                  <a:lnTo>
                    <a:pt x="257" y="2334"/>
                  </a:lnTo>
                  <a:lnTo>
                    <a:pt x="340" y="2444"/>
                  </a:lnTo>
                  <a:lnTo>
                    <a:pt x="440" y="2554"/>
                  </a:lnTo>
                  <a:lnTo>
                    <a:pt x="550" y="2646"/>
                  </a:lnTo>
                  <a:lnTo>
                    <a:pt x="660" y="2737"/>
                  </a:lnTo>
                  <a:lnTo>
                    <a:pt x="788" y="2810"/>
                  </a:lnTo>
                  <a:lnTo>
                    <a:pt x="916" y="2874"/>
                  </a:lnTo>
                  <a:lnTo>
                    <a:pt x="1054" y="2920"/>
                  </a:lnTo>
                  <a:lnTo>
                    <a:pt x="1191" y="2957"/>
                  </a:lnTo>
                  <a:lnTo>
                    <a:pt x="1346" y="2984"/>
                  </a:lnTo>
                  <a:lnTo>
                    <a:pt x="1493" y="2993"/>
                  </a:lnTo>
                  <a:lnTo>
                    <a:pt x="1648" y="2984"/>
                  </a:lnTo>
                  <a:lnTo>
                    <a:pt x="1795" y="2957"/>
                  </a:lnTo>
                  <a:lnTo>
                    <a:pt x="1941" y="2920"/>
                  </a:lnTo>
                  <a:lnTo>
                    <a:pt x="2079" y="2874"/>
                  </a:lnTo>
                  <a:lnTo>
                    <a:pt x="2207" y="2810"/>
                  </a:lnTo>
                  <a:lnTo>
                    <a:pt x="2335" y="2737"/>
                  </a:lnTo>
                  <a:lnTo>
                    <a:pt x="2445" y="2646"/>
                  </a:lnTo>
                  <a:lnTo>
                    <a:pt x="2555" y="2554"/>
                  </a:lnTo>
                  <a:lnTo>
                    <a:pt x="2646" y="2444"/>
                  </a:lnTo>
                  <a:lnTo>
                    <a:pt x="2738" y="2334"/>
                  </a:lnTo>
                  <a:lnTo>
                    <a:pt x="2811" y="2206"/>
                  </a:lnTo>
                  <a:lnTo>
                    <a:pt x="2875" y="2078"/>
                  </a:lnTo>
                  <a:lnTo>
                    <a:pt x="2921" y="1941"/>
                  </a:lnTo>
                  <a:lnTo>
                    <a:pt x="2957" y="1794"/>
                  </a:lnTo>
                  <a:lnTo>
                    <a:pt x="2985" y="1648"/>
                  </a:lnTo>
                  <a:lnTo>
                    <a:pt x="2994" y="1492"/>
                  </a:lnTo>
                  <a:lnTo>
                    <a:pt x="2985" y="1346"/>
                  </a:lnTo>
                  <a:lnTo>
                    <a:pt x="2957" y="1190"/>
                  </a:lnTo>
                  <a:lnTo>
                    <a:pt x="2921" y="1053"/>
                  </a:lnTo>
                  <a:lnTo>
                    <a:pt x="2875" y="916"/>
                  </a:lnTo>
                  <a:lnTo>
                    <a:pt x="2811" y="788"/>
                  </a:lnTo>
                  <a:lnTo>
                    <a:pt x="2738" y="659"/>
                  </a:lnTo>
                  <a:lnTo>
                    <a:pt x="2646" y="540"/>
                  </a:lnTo>
                  <a:lnTo>
                    <a:pt x="2555" y="440"/>
                  </a:lnTo>
                  <a:lnTo>
                    <a:pt x="2445" y="339"/>
                  </a:lnTo>
                  <a:lnTo>
                    <a:pt x="2335" y="257"/>
                  </a:lnTo>
                  <a:lnTo>
                    <a:pt x="2207" y="183"/>
                  </a:lnTo>
                  <a:lnTo>
                    <a:pt x="2079" y="119"/>
                  </a:lnTo>
                  <a:lnTo>
                    <a:pt x="1941" y="64"/>
                  </a:lnTo>
                  <a:lnTo>
                    <a:pt x="1795" y="28"/>
                  </a:lnTo>
                  <a:lnTo>
                    <a:pt x="1648" y="10"/>
                  </a:lnTo>
                  <a:lnTo>
                    <a:pt x="1493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30"/>
            <p:cNvSpPr/>
            <p:nvPr/>
          </p:nvSpPr>
          <p:spPr>
            <a:xfrm>
              <a:off x="5875386" y="2460824"/>
              <a:ext cx="71549" cy="71549"/>
            </a:xfrm>
            <a:custGeom>
              <a:rect b="b" l="l" r="r" t="t"/>
              <a:pathLst>
                <a:path extrusionOk="0" h="2994" w="2994">
                  <a:moveTo>
                    <a:pt x="1492" y="0"/>
                  </a:moveTo>
                  <a:lnTo>
                    <a:pt x="1346" y="10"/>
                  </a:lnTo>
                  <a:lnTo>
                    <a:pt x="1190" y="28"/>
                  </a:lnTo>
                  <a:lnTo>
                    <a:pt x="1053" y="64"/>
                  </a:lnTo>
                  <a:lnTo>
                    <a:pt x="916" y="119"/>
                  </a:lnTo>
                  <a:lnTo>
                    <a:pt x="788" y="183"/>
                  </a:lnTo>
                  <a:lnTo>
                    <a:pt x="660" y="257"/>
                  </a:lnTo>
                  <a:lnTo>
                    <a:pt x="550" y="339"/>
                  </a:lnTo>
                  <a:lnTo>
                    <a:pt x="440" y="440"/>
                  </a:lnTo>
                  <a:lnTo>
                    <a:pt x="339" y="540"/>
                  </a:lnTo>
                  <a:lnTo>
                    <a:pt x="257" y="659"/>
                  </a:lnTo>
                  <a:lnTo>
                    <a:pt x="184" y="788"/>
                  </a:lnTo>
                  <a:lnTo>
                    <a:pt x="120" y="916"/>
                  </a:lnTo>
                  <a:lnTo>
                    <a:pt x="65" y="1053"/>
                  </a:lnTo>
                  <a:lnTo>
                    <a:pt x="28" y="1190"/>
                  </a:lnTo>
                  <a:lnTo>
                    <a:pt x="10" y="1346"/>
                  </a:lnTo>
                  <a:lnTo>
                    <a:pt x="1" y="1492"/>
                  </a:lnTo>
                  <a:lnTo>
                    <a:pt x="10" y="1648"/>
                  </a:lnTo>
                  <a:lnTo>
                    <a:pt x="28" y="1794"/>
                  </a:lnTo>
                  <a:lnTo>
                    <a:pt x="65" y="1941"/>
                  </a:lnTo>
                  <a:lnTo>
                    <a:pt x="120" y="2078"/>
                  </a:lnTo>
                  <a:lnTo>
                    <a:pt x="184" y="2206"/>
                  </a:lnTo>
                  <a:lnTo>
                    <a:pt x="257" y="2334"/>
                  </a:lnTo>
                  <a:lnTo>
                    <a:pt x="339" y="2444"/>
                  </a:lnTo>
                  <a:lnTo>
                    <a:pt x="440" y="2554"/>
                  </a:lnTo>
                  <a:lnTo>
                    <a:pt x="550" y="2646"/>
                  </a:lnTo>
                  <a:lnTo>
                    <a:pt x="660" y="2737"/>
                  </a:lnTo>
                  <a:lnTo>
                    <a:pt x="788" y="2810"/>
                  </a:lnTo>
                  <a:lnTo>
                    <a:pt x="916" y="2874"/>
                  </a:lnTo>
                  <a:lnTo>
                    <a:pt x="1053" y="2920"/>
                  </a:lnTo>
                  <a:lnTo>
                    <a:pt x="1190" y="2957"/>
                  </a:lnTo>
                  <a:lnTo>
                    <a:pt x="1346" y="2984"/>
                  </a:lnTo>
                  <a:lnTo>
                    <a:pt x="1492" y="2993"/>
                  </a:lnTo>
                  <a:lnTo>
                    <a:pt x="1648" y="2984"/>
                  </a:lnTo>
                  <a:lnTo>
                    <a:pt x="1795" y="2957"/>
                  </a:lnTo>
                  <a:lnTo>
                    <a:pt x="1941" y="2920"/>
                  </a:lnTo>
                  <a:lnTo>
                    <a:pt x="2078" y="2874"/>
                  </a:lnTo>
                  <a:lnTo>
                    <a:pt x="2206" y="2810"/>
                  </a:lnTo>
                  <a:lnTo>
                    <a:pt x="2335" y="2737"/>
                  </a:lnTo>
                  <a:lnTo>
                    <a:pt x="2444" y="2646"/>
                  </a:lnTo>
                  <a:lnTo>
                    <a:pt x="2554" y="2554"/>
                  </a:lnTo>
                  <a:lnTo>
                    <a:pt x="2646" y="2444"/>
                  </a:lnTo>
                  <a:lnTo>
                    <a:pt x="2737" y="2334"/>
                  </a:lnTo>
                  <a:lnTo>
                    <a:pt x="2811" y="2206"/>
                  </a:lnTo>
                  <a:lnTo>
                    <a:pt x="2875" y="2078"/>
                  </a:lnTo>
                  <a:lnTo>
                    <a:pt x="2920" y="1941"/>
                  </a:lnTo>
                  <a:lnTo>
                    <a:pt x="2957" y="1794"/>
                  </a:lnTo>
                  <a:lnTo>
                    <a:pt x="2984" y="1648"/>
                  </a:lnTo>
                  <a:lnTo>
                    <a:pt x="2994" y="1492"/>
                  </a:lnTo>
                  <a:lnTo>
                    <a:pt x="2984" y="1346"/>
                  </a:lnTo>
                  <a:lnTo>
                    <a:pt x="2957" y="1190"/>
                  </a:lnTo>
                  <a:lnTo>
                    <a:pt x="2920" y="1053"/>
                  </a:lnTo>
                  <a:lnTo>
                    <a:pt x="2875" y="916"/>
                  </a:lnTo>
                  <a:lnTo>
                    <a:pt x="2811" y="788"/>
                  </a:lnTo>
                  <a:lnTo>
                    <a:pt x="2737" y="659"/>
                  </a:lnTo>
                  <a:lnTo>
                    <a:pt x="2646" y="540"/>
                  </a:lnTo>
                  <a:lnTo>
                    <a:pt x="2554" y="440"/>
                  </a:lnTo>
                  <a:lnTo>
                    <a:pt x="2444" y="339"/>
                  </a:lnTo>
                  <a:lnTo>
                    <a:pt x="2335" y="257"/>
                  </a:lnTo>
                  <a:lnTo>
                    <a:pt x="2206" y="183"/>
                  </a:lnTo>
                  <a:lnTo>
                    <a:pt x="2078" y="119"/>
                  </a:lnTo>
                  <a:lnTo>
                    <a:pt x="1941" y="64"/>
                  </a:lnTo>
                  <a:lnTo>
                    <a:pt x="1795" y="28"/>
                  </a:lnTo>
                  <a:lnTo>
                    <a:pt x="1648" y="10"/>
                  </a:lnTo>
                  <a:lnTo>
                    <a:pt x="1492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1" name="Google Shape;891;p30"/>
          <p:cNvGrpSpPr/>
          <p:nvPr/>
        </p:nvGrpSpPr>
        <p:grpSpPr>
          <a:xfrm rot="10800000">
            <a:off x="2485050" y="3199043"/>
            <a:ext cx="448030" cy="899372"/>
            <a:chOff x="5809978" y="1631175"/>
            <a:chExt cx="374952" cy="752676"/>
          </a:xfrm>
        </p:grpSpPr>
        <p:sp>
          <p:nvSpPr>
            <p:cNvPr id="892" name="Google Shape;892;p30"/>
            <p:cNvSpPr/>
            <p:nvPr/>
          </p:nvSpPr>
          <p:spPr>
            <a:xfrm>
              <a:off x="5809978" y="1631175"/>
              <a:ext cx="374952" cy="752676"/>
            </a:xfrm>
            <a:custGeom>
              <a:rect b="b" l="l" r="r" t="t"/>
              <a:pathLst>
                <a:path extrusionOk="0" h="31496" w="15690">
                  <a:moveTo>
                    <a:pt x="1" y="0"/>
                  </a:moveTo>
                  <a:lnTo>
                    <a:pt x="1" y="31496"/>
                  </a:lnTo>
                  <a:lnTo>
                    <a:pt x="15689" y="31496"/>
                  </a:lnTo>
                  <a:lnTo>
                    <a:pt x="15689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30"/>
            <p:cNvSpPr/>
            <p:nvPr/>
          </p:nvSpPr>
          <p:spPr>
            <a:xfrm>
              <a:off x="5834043" y="2018768"/>
              <a:ext cx="326607" cy="335330"/>
            </a:xfrm>
            <a:custGeom>
              <a:rect b="b" l="l" r="r" t="t"/>
              <a:pathLst>
                <a:path extrusionOk="0" h="14032" w="13667">
                  <a:moveTo>
                    <a:pt x="1" y="0"/>
                  </a:moveTo>
                  <a:lnTo>
                    <a:pt x="1" y="14032"/>
                  </a:lnTo>
                  <a:lnTo>
                    <a:pt x="13666" y="14032"/>
                  </a:lnTo>
                  <a:lnTo>
                    <a:pt x="13666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30"/>
            <p:cNvSpPr/>
            <p:nvPr/>
          </p:nvSpPr>
          <p:spPr>
            <a:xfrm>
              <a:off x="6053876" y="2058582"/>
              <a:ext cx="71549" cy="71310"/>
            </a:xfrm>
            <a:custGeom>
              <a:rect b="b" l="l" r="r" t="t"/>
              <a:pathLst>
                <a:path extrusionOk="0" h="2984" w="2994">
                  <a:moveTo>
                    <a:pt x="1492" y="0"/>
                  </a:moveTo>
                  <a:lnTo>
                    <a:pt x="1346" y="9"/>
                  </a:lnTo>
                  <a:lnTo>
                    <a:pt x="1199" y="27"/>
                  </a:lnTo>
                  <a:lnTo>
                    <a:pt x="1053" y="64"/>
                  </a:lnTo>
                  <a:lnTo>
                    <a:pt x="916" y="119"/>
                  </a:lnTo>
                  <a:lnTo>
                    <a:pt x="788" y="174"/>
                  </a:lnTo>
                  <a:lnTo>
                    <a:pt x="659" y="256"/>
                  </a:lnTo>
                  <a:lnTo>
                    <a:pt x="550" y="339"/>
                  </a:lnTo>
                  <a:lnTo>
                    <a:pt x="440" y="439"/>
                  </a:lnTo>
                  <a:lnTo>
                    <a:pt x="348" y="540"/>
                  </a:lnTo>
                  <a:lnTo>
                    <a:pt x="257" y="659"/>
                  </a:lnTo>
                  <a:lnTo>
                    <a:pt x="183" y="778"/>
                  </a:lnTo>
                  <a:lnTo>
                    <a:pt x="119" y="906"/>
                  </a:lnTo>
                  <a:lnTo>
                    <a:pt x="74" y="1043"/>
                  </a:lnTo>
                  <a:lnTo>
                    <a:pt x="37" y="1190"/>
                  </a:lnTo>
                  <a:lnTo>
                    <a:pt x="10" y="1336"/>
                  </a:lnTo>
                  <a:lnTo>
                    <a:pt x="0" y="1492"/>
                  </a:lnTo>
                  <a:lnTo>
                    <a:pt x="10" y="1648"/>
                  </a:lnTo>
                  <a:lnTo>
                    <a:pt x="37" y="1794"/>
                  </a:lnTo>
                  <a:lnTo>
                    <a:pt x="74" y="1940"/>
                  </a:lnTo>
                  <a:lnTo>
                    <a:pt x="119" y="2078"/>
                  </a:lnTo>
                  <a:lnTo>
                    <a:pt x="183" y="2206"/>
                  </a:lnTo>
                  <a:lnTo>
                    <a:pt x="257" y="2325"/>
                  </a:lnTo>
                  <a:lnTo>
                    <a:pt x="348" y="2444"/>
                  </a:lnTo>
                  <a:lnTo>
                    <a:pt x="440" y="2545"/>
                  </a:lnTo>
                  <a:lnTo>
                    <a:pt x="550" y="2645"/>
                  </a:lnTo>
                  <a:lnTo>
                    <a:pt x="659" y="2728"/>
                  </a:lnTo>
                  <a:lnTo>
                    <a:pt x="788" y="2810"/>
                  </a:lnTo>
                  <a:lnTo>
                    <a:pt x="916" y="2865"/>
                  </a:lnTo>
                  <a:lnTo>
                    <a:pt x="1053" y="2920"/>
                  </a:lnTo>
                  <a:lnTo>
                    <a:pt x="1199" y="2956"/>
                  </a:lnTo>
                  <a:lnTo>
                    <a:pt x="1346" y="2975"/>
                  </a:lnTo>
                  <a:lnTo>
                    <a:pt x="1492" y="2984"/>
                  </a:lnTo>
                  <a:lnTo>
                    <a:pt x="1648" y="2975"/>
                  </a:lnTo>
                  <a:lnTo>
                    <a:pt x="1794" y="2956"/>
                  </a:lnTo>
                  <a:lnTo>
                    <a:pt x="1941" y="2920"/>
                  </a:lnTo>
                  <a:lnTo>
                    <a:pt x="2078" y="2865"/>
                  </a:lnTo>
                  <a:lnTo>
                    <a:pt x="2206" y="2810"/>
                  </a:lnTo>
                  <a:lnTo>
                    <a:pt x="2334" y="2728"/>
                  </a:lnTo>
                  <a:lnTo>
                    <a:pt x="2444" y="2645"/>
                  </a:lnTo>
                  <a:lnTo>
                    <a:pt x="2554" y="2545"/>
                  </a:lnTo>
                  <a:lnTo>
                    <a:pt x="2646" y="2444"/>
                  </a:lnTo>
                  <a:lnTo>
                    <a:pt x="2737" y="2325"/>
                  </a:lnTo>
                  <a:lnTo>
                    <a:pt x="2810" y="2206"/>
                  </a:lnTo>
                  <a:lnTo>
                    <a:pt x="2874" y="2078"/>
                  </a:lnTo>
                  <a:lnTo>
                    <a:pt x="2920" y="1940"/>
                  </a:lnTo>
                  <a:lnTo>
                    <a:pt x="2957" y="1794"/>
                  </a:lnTo>
                  <a:lnTo>
                    <a:pt x="2984" y="1648"/>
                  </a:lnTo>
                  <a:lnTo>
                    <a:pt x="2993" y="1492"/>
                  </a:lnTo>
                  <a:lnTo>
                    <a:pt x="2984" y="1336"/>
                  </a:lnTo>
                  <a:lnTo>
                    <a:pt x="2957" y="1190"/>
                  </a:lnTo>
                  <a:lnTo>
                    <a:pt x="2920" y="1043"/>
                  </a:lnTo>
                  <a:lnTo>
                    <a:pt x="2874" y="906"/>
                  </a:lnTo>
                  <a:lnTo>
                    <a:pt x="2810" y="778"/>
                  </a:lnTo>
                  <a:lnTo>
                    <a:pt x="2737" y="659"/>
                  </a:lnTo>
                  <a:lnTo>
                    <a:pt x="2646" y="540"/>
                  </a:lnTo>
                  <a:lnTo>
                    <a:pt x="2554" y="439"/>
                  </a:lnTo>
                  <a:lnTo>
                    <a:pt x="2444" y="339"/>
                  </a:lnTo>
                  <a:lnTo>
                    <a:pt x="2334" y="256"/>
                  </a:lnTo>
                  <a:lnTo>
                    <a:pt x="2206" y="174"/>
                  </a:lnTo>
                  <a:lnTo>
                    <a:pt x="2078" y="119"/>
                  </a:lnTo>
                  <a:lnTo>
                    <a:pt x="1941" y="64"/>
                  </a:lnTo>
                  <a:lnTo>
                    <a:pt x="1794" y="27"/>
                  </a:lnTo>
                  <a:lnTo>
                    <a:pt x="1648" y="9"/>
                  </a:lnTo>
                  <a:lnTo>
                    <a:pt x="1492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30"/>
            <p:cNvSpPr/>
            <p:nvPr/>
          </p:nvSpPr>
          <p:spPr>
            <a:xfrm>
              <a:off x="6053876" y="2254995"/>
              <a:ext cx="71549" cy="71334"/>
            </a:xfrm>
            <a:custGeom>
              <a:rect b="b" l="l" r="r" t="t"/>
              <a:pathLst>
                <a:path extrusionOk="0" h="2985" w="2994">
                  <a:moveTo>
                    <a:pt x="1346" y="0"/>
                  </a:moveTo>
                  <a:lnTo>
                    <a:pt x="1199" y="28"/>
                  </a:lnTo>
                  <a:lnTo>
                    <a:pt x="1053" y="65"/>
                  </a:lnTo>
                  <a:lnTo>
                    <a:pt x="916" y="110"/>
                  </a:lnTo>
                  <a:lnTo>
                    <a:pt x="788" y="174"/>
                  </a:lnTo>
                  <a:lnTo>
                    <a:pt x="659" y="248"/>
                  </a:lnTo>
                  <a:lnTo>
                    <a:pt x="550" y="339"/>
                  </a:lnTo>
                  <a:lnTo>
                    <a:pt x="440" y="431"/>
                  </a:lnTo>
                  <a:lnTo>
                    <a:pt x="348" y="540"/>
                  </a:lnTo>
                  <a:lnTo>
                    <a:pt x="257" y="650"/>
                  </a:lnTo>
                  <a:lnTo>
                    <a:pt x="183" y="778"/>
                  </a:lnTo>
                  <a:lnTo>
                    <a:pt x="119" y="907"/>
                  </a:lnTo>
                  <a:lnTo>
                    <a:pt x="74" y="1044"/>
                  </a:lnTo>
                  <a:lnTo>
                    <a:pt x="37" y="1190"/>
                  </a:lnTo>
                  <a:lnTo>
                    <a:pt x="10" y="1337"/>
                  </a:lnTo>
                  <a:lnTo>
                    <a:pt x="0" y="1492"/>
                  </a:lnTo>
                  <a:lnTo>
                    <a:pt x="10" y="1639"/>
                  </a:lnTo>
                  <a:lnTo>
                    <a:pt x="37" y="1794"/>
                  </a:lnTo>
                  <a:lnTo>
                    <a:pt x="74" y="1932"/>
                  </a:lnTo>
                  <a:lnTo>
                    <a:pt x="119" y="2069"/>
                  </a:lnTo>
                  <a:lnTo>
                    <a:pt x="183" y="2206"/>
                  </a:lnTo>
                  <a:lnTo>
                    <a:pt x="257" y="2325"/>
                  </a:lnTo>
                  <a:lnTo>
                    <a:pt x="348" y="2444"/>
                  </a:lnTo>
                  <a:lnTo>
                    <a:pt x="440" y="2545"/>
                  </a:lnTo>
                  <a:lnTo>
                    <a:pt x="550" y="2646"/>
                  </a:lnTo>
                  <a:lnTo>
                    <a:pt x="659" y="2728"/>
                  </a:lnTo>
                  <a:lnTo>
                    <a:pt x="788" y="2801"/>
                  </a:lnTo>
                  <a:lnTo>
                    <a:pt x="916" y="2865"/>
                  </a:lnTo>
                  <a:lnTo>
                    <a:pt x="1053" y="2920"/>
                  </a:lnTo>
                  <a:lnTo>
                    <a:pt x="1199" y="2957"/>
                  </a:lnTo>
                  <a:lnTo>
                    <a:pt x="1346" y="2975"/>
                  </a:lnTo>
                  <a:lnTo>
                    <a:pt x="1492" y="2984"/>
                  </a:lnTo>
                  <a:lnTo>
                    <a:pt x="1648" y="2975"/>
                  </a:lnTo>
                  <a:lnTo>
                    <a:pt x="1794" y="2957"/>
                  </a:lnTo>
                  <a:lnTo>
                    <a:pt x="1941" y="2920"/>
                  </a:lnTo>
                  <a:lnTo>
                    <a:pt x="2078" y="2865"/>
                  </a:lnTo>
                  <a:lnTo>
                    <a:pt x="2206" y="2801"/>
                  </a:lnTo>
                  <a:lnTo>
                    <a:pt x="2334" y="2728"/>
                  </a:lnTo>
                  <a:lnTo>
                    <a:pt x="2444" y="2646"/>
                  </a:lnTo>
                  <a:lnTo>
                    <a:pt x="2554" y="2545"/>
                  </a:lnTo>
                  <a:lnTo>
                    <a:pt x="2646" y="2444"/>
                  </a:lnTo>
                  <a:lnTo>
                    <a:pt x="2737" y="2325"/>
                  </a:lnTo>
                  <a:lnTo>
                    <a:pt x="2810" y="2206"/>
                  </a:lnTo>
                  <a:lnTo>
                    <a:pt x="2874" y="2069"/>
                  </a:lnTo>
                  <a:lnTo>
                    <a:pt x="2920" y="1932"/>
                  </a:lnTo>
                  <a:lnTo>
                    <a:pt x="2957" y="1794"/>
                  </a:lnTo>
                  <a:lnTo>
                    <a:pt x="2984" y="1639"/>
                  </a:lnTo>
                  <a:lnTo>
                    <a:pt x="2993" y="1492"/>
                  </a:lnTo>
                  <a:lnTo>
                    <a:pt x="2984" y="1337"/>
                  </a:lnTo>
                  <a:lnTo>
                    <a:pt x="2957" y="1190"/>
                  </a:lnTo>
                  <a:lnTo>
                    <a:pt x="2920" y="1044"/>
                  </a:lnTo>
                  <a:lnTo>
                    <a:pt x="2874" y="907"/>
                  </a:lnTo>
                  <a:lnTo>
                    <a:pt x="2810" y="778"/>
                  </a:lnTo>
                  <a:lnTo>
                    <a:pt x="2737" y="650"/>
                  </a:lnTo>
                  <a:lnTo>
                    <a:pt x="2646" y="540"/>
                  </a:lnTo>
                  <a:lnTo>
                    <a:pt x="2554" y="431"/>
                  </a:lnTo>
                  <a:lnTo>
                    <a:pt x="2444" y="339"/>
                  </a:lnTo>
                  <a:lnTo>
                    <a:pt x="2334" y="248"/>
                  </a:lnTo>
                  <a:lnTo>
                    <a:pt x="2206" y="174"/>
                  </a:lnTo>
                  <a:lnTo>
                    <a:pt x="2078" y="110"/>
                  </a:lnTo>
                  <a:lnTo>
                    <a:pt x="1941" y="65"/>
                  </a:lnTo>
                  <a:lnTo>
                    <a:pt x="1794" y="28"/>
                  </a:lnTo>
                  <a:lnTo>
                    <a:pt x="1648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30"/>
            <p:cNvSpPr/>
            <p:nvPr/>
          </p:nvSpPr>
          <p:spPr>
            <a:xfrm>
              <a:off x="6053876" y="2156776"/>
              <a:ext cx="71549" cy="71334"/>
            </a:xfrm>
            <a:custGeom>
              <a:rect b="b" l="l" r="r" t="t"/>
              <a:pathLst>
                <a:path extrusionOk="0" h="2985" w="2994">
                  <a:moveTo>
                    <a:pt x="1346" y="1"/>
                  </a:moveTo>
                  <a:lnTo>
                    <a:pt x="1199" y="28"/>
                  </a:lnTo>
                  <a:lnTo>
                    <a:pt x="1053" y="65"/>
                  </a:lnTo>
                  <a:lnTo>
                    <a:pt x="916" y="111"/>
                  </a:lnTo>
                  <a:lnTo>
                    <a:pt x="788" y="175"/>
                  </a:lnTo>
                  <a:lnTo>
                    <a:pt x="659" y="257"/>
                  </a:lnTo>
                  <a:lnTo>
                    <a:pt x="550" y="339"/>
                  </a:lnTo>
                  <a:lnTo>
                    <a:pt x="440" y="431"/>
                  </a:lnTo>
                  <a:lnTo>
                    <a:pt x="348" y="541"/>
                  </a:lnTo>
                  <a:lnTo>
                    <a:pt x="257" y="660"/>
                  </a:lnTo>
                  <a:lnTo>
                    <a:pt x="183" y="779"/>
                  </a:lnTo>
                  <a:lnTo>
                    <a:pt x="119" y="907"/>
                  </a:lnTo>
                  <a:lnTo>
                    <a:pt x="74" y="1044"/>
                  </a:lnTo>
                  <a:lnTo>
                    <a:pt x="37" y="1191"/>
                  </a:lnTo>
                  <a:lnTo>
                    <a:pt x="10" y="1337"/>
                  </a:lnTo>
                  <a:lnTo>
                    <a:pt x="0" y="1493"/>
                  </a:lnTo>
                  <a:lnTo>
                    <a:pt x="10" y="1648"/>
                  </a:lnTo>
                  <a:lnTo>
                    <a:pt x="37" y="1795"/>
                  </a:lnTo>
                  <a:lnTo>
                    <a:pt x="74" y="1932"/>
                  </a:lnTo>
                  <a:lnTo>
                    <a:pt x="119" y="2069"/>
                  </a:lnTo>
                  <a:lnTo>
                    <a:pt x="183" y="2207"/>
                  </a:lnTo>
                  <a:lnTo>
                    <a:pt x="257" y="2326"/>
                  </a:lnTo>
                  <a:lnTo>
                    <a:pt x="348" y="2445"/>
                  </a:lnTo>
                  <a:lnTo>
                    <a:pt x="440" y="2545"/>
                  </a:lnTo>
                  <a:lnTo>
                    <a:pt x="550" y="2646"/>
                  </a:lnTo>
                  <a:lnTo>
                    <a:pt x="659" y="2728"/>
                  </a:lnTo>
                  <a:lnTo>
                    <a:pt x="788" y="2802"/>
                  </a:lnTo>
                  <a:lnTo>
                    <a:pt x="916" y="2866"/>
                  </a:lnTo>
                  <a:lnTo>
                    <a:pt x="1053" y="2921"/>
                  </a:lnTo>
                  <a:lnTo>
                    <a:pt x="1199" y="2957"/>
                  </a:lnTo>
                  <a:lnTo>
                    <a:pt x="1346" y="2975"/>
                  </a:lnTo>
                  <a:lnTo>
                    <a:pt x="1492" y="2985"/>
                  </a:lnTo>
                  <a:lnTo>
                    <a:pt x="1648" y="2975"/>
                  </a:lnTo>
                  <a:lnTo>
                    <a:pt x="1794" y="2957"/>
                  </a:lnTo>
                  <a:lnTo>
                    <a:pt x="1941" y="2921"/>
                  </a:lnTo>
                  <a:lnTo>
                    <a:pt x="2078" y="2866"/>
                  </a:lnTo>
                  <a:lnTo>
                    <a:pt x="2206" y="2802"/>
                  </a:lnTo>
                  <a:lnTo>
                    <a:pt x="2334" y="2728"/>
                  </a:lnTo>
                  <a:lnTo>
                    <a:pt x="2444" y="2646"/>
                  </a:lnTo>
                  <a:lnTo>
                    <a:pt x="2554" y="2545"/>
                  </a:lnTo>
                  <a:lnTo>
                    <a:pt x="2646" y="2445"/>
                  </a:lnTo>
                  <a:lnTo>
                    <a:pt x="2737" y="2326"/>
                  </a:lnTo>
                  <a:lnTo>
                    <a:pt x="2810" y="2207"/>
                  </a:lnTo>
                  <a:lnTo>
                    <a:pt x="2874" y="2069"/>
                  </a:lnTo>
                  <a:lnTo>
                    <a:pt x="2920" y="1932"/>
                  </a:lnTo>
                  <a:lnTo>
                    <a:pt x="2957" y="1795"/>
                  </a:lnTo>
                  <a:lnTo>
                    <a:pt x="2984" y="1648"/>
                  </a:lnTo>
                  <a:lnTo>
                    <a:pt x="2993" y="1493"/>
                  </a:lnTo>
                  <a:lnTo>
                    <a:pt x="2984" y="1337"/>
                  </a:lnTo>
                  <a:lnTo>
                    <a:pt x="2957" y="1191"/>
                  </a:lnTo>
                  <a:lnTo>
                    <a:pt x="2920" y="1044"/>
                  </a:lnTo>
                  <a:lnTo>
                    <a:pt x="2874" y="907"/>
                  </a:lnTo>
                  <a:lnTo>
                    <a:pt x="2810" y="779"/>
                  </a:lnTo>
                  <a:lnTo>
                    <a:pt x="2737" y="660"/>
                  </a:lnTo>
                  <a:lnTo>
                    <a:pt x="2646" y="541"/>
                  </a:lnTo>
                  <a:lnTo>
                    <a:pt x="2554" y="431"/>
                  </a:lnTo>
                  <a:lnTo>
                    <a:pt x="2444" y="339"/>
                  </a:lnTo>
                  <a:lnTo>
                    <a:pt x="2334" y="257"/>
                  </a:lnTo>
                  <a:lnTo>
                    <a:pt x="2206" y="175"/>
                  </a:lnTo>
                  <a:lnTo>
                    <a:pt x="2078" y="111"/>
                  </a:lnTo>
                  <a:lnTo>
                    <a:pt x="1941" y="65"/>
                  </a:lnTo>
                  <a:lnTo>
                    <a:pt x="1794" y="28"/>
                  </a:lnTo>
                  <a:lnTo>
                    <a:pt x="1648" y="1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30"/>
            <p:cNvSpPr/>
            <p:nvPr/>
          </p:nvSpPr>
          <p:spPr>
            <a:xfrm>
              <a:off x="5878444" y="2058582"/>
              <a:ext cx="71334" cy="71310"/>
            </a:xfrm>
            <a:custGeom>
              <a:rect b="b" l="l" r="r" t="t"/>
              <a:pathLst>
                <a:path extrusionOk="0" h="2984" w="2985">
                  <a:moveTo>
                    <a:pt x="1493" y="0"/>
                  </a:moveTo>
                  <a:lnTo>
                    <a:pt x="1337" y="9"/>
                  </a:lnTo>
                  <a:lnTo>
                    <a:pt x="1191" y="27"/>
                  </a:lnTo>
                  <a:lnTo>
                    <a:pt x="1044" y="64"/>
                  </a:lnTo>
                  <a:lnTo>
                    <a:pt x="907" y="119"/>
                  </a:lnTo>
                  <a:lnTo>
                    <a:pt x="779" y="174"/>
                  </a:lnTo>
                  <a:lnTo>
                    <a:pt x="660" y="256"/>
                  </a:lnTo>
                  <a:lnTo>
                    <a:pt x="541" y="339"/>
                  </a:lnTo>
                  <a:lnTo>
                    <a:pt x="440" y="439"/>
                  </a:lnTo>
                  <a:lnTo>
                    <a:pt x="339" y="540"/>
                  </a:lnTo>
                  <a:lnTo>
                    <a:pt x="257" y="659"/>
                  </a:lnTo>
                  <a:lnTo>
                    <a:pt x="175" y="778"/>
                  </a:lnTo>
                  <a:lnTo>
                    <a:pt x="120" y="906"/>
                  </a:lnTo>
                  <a:lnTo>
                    <a:pt x="65" y="1043"/>
                  </a:lnTo>
                  <a:lnTo>
                    <a:pt x="28" y="1190"/>
                  </a:lnTo>
                  <a:lnTo>
                    <a:pt x="10" y="1336"/>
                  </a:lnTo>
                  <a:lnTo>
                    <a:pt x="1" y="1492"/>
                  </a:lnTo>
                  <a:lnTo>
                    <a:pt x="10" y="1648"/>
                  </a:lnTo>
                  <a:lnTo>
                    <a:pt x="28" y="1794"/>
                  </a:lnTo>
                  <a:lnTo>
                    <a:pt x="65" y="1940"/>
                  </a:lnTo>
                  <a:lnTo>
                    <a:pt x="120" y="2078"/>
                  </a:lnTo>
                  <a:lnTo>
                    <a:pt x="175" y="2206"/>
                  </a:lnTo>
                  <a:lnTo>
                    <a:pt x="257" y="2325"/>
                  </a:lnTo>
                  <a:lnTo>
                    <a:pt x="339" y="2444"/>
                  </a:lnTo>
                  <a:lnTo>
                    <a:pt x="440" y="2545"/>
                  </a:lnTo>
                  <a:lnTo>
                    <a:pt x="541" y="2645"/>
                  </a:lnTo>
                  <a:lnTo>
                    <a:pt x="660" y="2728"/>
                  </a:lnTo>
                  <a:lnTo>
                    <a:pt x="779" y="2810"/>
                  </a:lnTo>
                  <a:lnTo>
                    <a:pt x="907" y="2865"/>
                  </a:lnTo>
                  <a:lnTo>
                    <a:pt x="1044" y="2920"/>
                  </a:lnTo>
                  <a:lnTo>
                    <a:pt x="1191" y="2956"/>
                  </a:lnTo>
                  <a:lnTo>
                    <a:pt x="1337" y="2975"/>
                  </a:lnTo>
                  <a:lnTo>
                    <a:pt x="1493" y="2984"/>
                  </a:lnTo>
                  <a:lnTo>
                    <a:pt x="1648" y="2975"/>
                  </a:lnTo>
                  <a:lnTo>
                    <a:pt x="1795" y="2956"/>
                  </a:lnTo>
                  <a:lnTo>
                    <a:pt x="1932" y="2920"/>
                  </a:lnTo>
                  <a:lnTo>
                    <a:pt x="2069" y="2865"/>
                  </a:lnTo>
                  <a:lnTo>
                    <a:pt x="2207" y="2810"/>
                  </a:lnTo>
                  <a:lnTo>
                    <a:pt x="2326" y="2728"/>
                  </a:lnTo>
                  <a:lnTo>
                    <a:pt x="2445" y="2645"/>
                  </a:lnTo>
                  <a:lnTo>
                    <a:pt x="2545" y="2545"/>
                  </a:lnTo>
                  <a:lnTo>
                    <a:pt x="2646" y="2444"/>
                  </a:lnTo>
                  <a:lnTo>
                    <a:pt x="2728" y="2325"/>
                  </a:lnTo>
                  <a:lnTo>
                    <a:pt x="2802" y="2206"/>
                  </a:lnTo>
                  <a:lnTo>
                    <a:pt x="2866" y="2078"/>
                  </a:lnTo>
                  <a:lnTo>
                    <a:pt x="2920" y="1940"/>
                  </a:lnTo>
                  <a:lnTo>
                    <a:pt x="2957" y="1794"/>
                  </a:lnTo>
                  <a:lnTo>
                    <a:pt x="2975" y="1648"/>
                  </a:lnTo>
                  <a:lnTo>
                    <a:pt x="2985" y="1492"/>
                  </a:lnTo>
                  <a:lnTo>
                    <a:pt x="2975" y="1336"/>
                  </a:lnTo>
                  <a:lnTo>
                    <a:pt x="2957" y="1190"/>
                  </a:lnTo>
                  <a:lnTo>
                    <a:pt x="2920" y="1043"/>
                  </a:lnTo>
                  <a:lnTo>
                    <a:pt x="2866" y="906"/>
                  </a:lnTo>
                  <a:lnTo>
                    <a:pt x="2802" y="778"/>
                  </a:lnTo>
                  <a:lnTo>
                    <a:pt x="2728" y="659"/>
                  </a:lnTo>
                  <a:lnTo>
                    <a:pt x="2646" y="540"/>
                  </a:lnTo>
                  <a:lnTo>
                    <a:pt x="2545" y="439"/>
                  </a:lnTo>
                  <a:lnTo>
                    <a:pt x="2445" y="339"/>
                  </a:lnTo>
                  <a:lnTo>
                    <a:pt x="2326" y="256"/>
                  </a:lnTo>
                  <a:lnTo>
                    <a:pt x="2207" y="174"/>
                  </a:lnTo>
                  <a:lnTo>
                    <a:pt x="2069" y="119"/>
                  </a:lnTo>
                  <a:lnTo>
                    <a:pt x="1932" y="64"/>
                  </a:lnTo>
                  <a:lnTo>
                    <a:pt x="1795" y="27"/>
                  </a:lnTo>
                  <a:lnTo>
                    <a:pt x="1648" y="9"/>
                  </a:lnTo>
                  <a:lnTo>
                    <a:pt x="1493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30"/>
            <p:cNvSpPr/>
            <p:nvPr/>
          </p:nvSpPr>
          <p:spPr>
            <a:xfrm>
              <a:off x="5878444" y="2254995"/>
              <a:ext cx="71334" cy="71334"/>
            </a:xfrm>
            <a:custGeom>
              <a:rect b="b" l="l" r="r" t="t"/>
              <a:pathLst>
                <a:path extrusionOk="0" h="2985" w="2985">
                  <a:moveTo>
                    <a:pt x="1337" y="0"/>
                  </a:moveTo>
                  <a:lnTo>
                    <a:pt x="1191" y="28"/>
                  </a:lnTo>
                  <a:lnTo>
                    <a:pt x="1044" y="65"/>
                  </a:lnTo>
                  <a:lnTo>
                    <a:pt x="907" y="110"/>
                  </a:lnTo>
                  <a:lnTo>
                    <a:pt x="779" y="174"/>
                  </a:lnTo>
                  <a:lnTo>
                    <a:pt x="660" y="248"/>
                  </a:lnTo>
                  <a:lnTo>
                    <a:pt x="541" y="339"/>
                  </a:lnTo>
                  <a:lnTo>
                    <a:pt x="440" y="431"/>
                  </a:lnTo>
                  <a:lnTo>
                    <a:pt x="339" y="540"/>
                  </a:lnTo>
                  <a:lnTo>
                    <a:pt x="257" y="650"/>
                  </a:lnTo>
                  <a:lnTo>
                    <a:pt x="175" y="778"/>
                  </a:lnTo>
                  <a:lnTo>
                    <a:pt x="120" y="907"/>
                  </a:lnTo>
                  <a:lnTo>
                    <a:pt x="65" y="1044"/>
                  </a:lnTo>
                  <a:lnTo>
                    <a:pt x="28" y="1190"/>
                  </a:lnTo>
                  <a:lnTo>
                    <a:pt x="10" y="1337"/>
                  </a:lnTo>
                  <a:lnTo>
                    <a:pt x="1" y="1492"/>
                  </a:lnTo>
                  <a:lnTo>
                    <a:pt x="10" y="1639"/>
                  </a:lnTo>
                  <a:lnTo>
                    <a:pt x="28" y="1794"/>
                  </a:lnTo>
                  <a:lnTo>
                    <a:pt x="65" y="1932"/>
                  </a:lnTo>
                  <a:lnTo>
                    <a:pt x="120" y="2069"/>
                  </a:lnTo>
                  <a:lnTo>
                    <a:pt x="175" y="2206"/>
                  </a:lnTo>
                  <a:lnTo>
                    <a:pt x="257" y="2325"/>
                  </a:lnTo>
                  <a:lnTo>
                    <a:pt x="339" y="2444"/>
                  </a:lnTo>
                  <a:lnTo>
                    <a:pt x="440" y="2545"/>
                  </a:lnTo>
                  <a:lnTo>
                    <a:pt x="541" y="2646"/>
                  </a:lnTo>
                  <a:lnTo>
                    <a:pt x="660" y="2728"/>
                  </a:lnTo>
                  <a:lnTo>
                    <a:pt x="779" y="2801"/>
                  </a:lnTo>
                  <a:lnTo>
                    <a:pt x="907" y="2865"/>
                  </a:lnTo>
                  <a:lnTo>
                    <a:pt x="1044" y="2920"/>
                  </a:lnTo>
                  <a:lnTo>
                    <a:pt x="1191" y="2957"/>
                  </a:lnTo>
                  <a:lnTo>
                    <a:pt x="1337" y="2975"/>
                  </a:lnTo>
                  <a:lnTo>
                    <a:pt x="1493" y="2984"/>
                  </a:lnTo>
                  <a:lnTo>
                    <a:pt x="1648" y="2975"/>
                  </a:lnTo>
                  <a:lnTo>
                    <a:pt x="1795" y="2957"/>
                  </a:lnTo>
                  <a:lnTo>
                    <a:pt x="1932" y="2920"/>
                  </a:lnTo>
                  <a:lnTo>
                    <a:pt x="2069" y="2865"/>
                  </a:lnTo>
                  <a:lnTo>
                    <a:pt x="2207" y="2801"/>
                  </a:lnTo>
                  <a:lnTo>
                    <a:pt x="2326" y="2728"/>
                  </a:lnTo>
                  <a:lnTo>
                    <a:pt x="2445" y="2646"/>
                  </a:lnTo>
                  <a:lnTo>
                    <a:pt x="2545" y="2545"/>
                  </a:lnTo>
                  <a:lnTo>
                    <a:pt x="2646" y="2444"/>
                  </a:lnTo>
                  <a:lnTo>
                    <a:pt x="2728" y="2325"/>
                  </a:lnTo>
                  <a:lnTo>
                    <a:pt x="2802" y="2206"/>
                  </a:lnTo>
                  <a:lnTo>
                    <a:pt x="2866" y="2069"/>
                  </a:lnTo>
                  <a:lnTo>
                    <a:pt x="2920" y="1932"/>
                  </a:lnTo>
                  <a:lnTo>
                    <a:pt x="2957" y="1794"/>
                  </a:lnTo>
                  <a:lnTo>
                    <a:pt x="2975" y="1639"/>
                  </a:lnTo>
                  <a:lnTo>
                    <a:pt x="2985" y="1492"/>
                  </a:lnTo>
                  <a:lnTo>
                    <a:pt x="2975" y="1337"/>
                  </a:lnTo>
                  <a:lnTo>
                    <a:pt x="2957" y="1190"/>
                  </a:lnTo>
                  <a:lnTo>
                    <a:pt x="2920" y="1044"/>
                  </a:lnTo>
                  <a:lnTo>
                    <a:pt x="2866" y="907"/>
                  </a:lnTo>
                  <a:lnTo>
                    <a:pt x="2802" y="778"/>
                  </a:lnTo>
                  <a:lnTo>
                    <a:pt x="2728" y="650"/>
                  </a:lnTo>
                  <a:lnTo>
                    <a:pt x="2646" y="540"/>
                  </a:lnTo>
                  <a:lnTo>
                    <a:pt x="2545" y="431"/>
                  </a:lnTo>
                  <a:lnTo>
                    <a:pt x="2445" y="339"/>
                  </a:lnTo>
                  <a:lnTo>
                    <a:pt x="2326" y="248"/>
                  </a:lnTo>
                  <a:lnTo>
                    <a:pt x="2207" y="174"/>
                  </a:lnTo>
                  <a:lnTo>
                    <a:pt x="2069" y="110"/>
                  </a:lnTo>
                  <a:lnTo>
                    <a:pt x="1932" y="65"/>
                  </a:lnTo>
                  <a:lnTo>
                    <a:pt x="1795" y="28"/>
                  </a:lnTo>
                  <a:lnTo>
                    <a:pt x="1648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30"/>
            <p:cNvSpPr/>
            <p:nvPr/>
          </p:nvSpPr>
          <p:spPr>
            <a:xfrm>
              <a:off x="5878444" y="2156776"/>
              <a:ext cx="71334" cy="71334"/>
            </a:xfrm>
            <a:custGeom>
              <a:rect b="b" l="l" r="r" t="t"/>
              <a:pathLst>
                <a:path extrusionOk="0" h="2985" w="2985">
                  <a:moveTo>
                    <a:pt x="1337" y="1"/>
                  </a:moveTo>
                  <a:lnTo>
                    <a:pt x="1191" y="28"/>
                  </a:lnTo>
                  <a:lnTo>
                    <a:pt x="1044" y="65"/>
                  </a:lnTo>
                  <a:lnTo>
                    <a:pt x="907" y="111"/>
                  </a:lnTo>
                  <a:lnTo>
                    <a:pt x="779" y="175"/>
                  </a:lnTo>
                  <a:lnTo>
                    <a:pt x="660" y="257"/>
                  </a:lnTo>
                  <a:lnTo>
                    <a:pt x="541" y="339"/>
                  </a:lnTo>
                  <a:lnTo>
                    <a:pt x="440" y="431"/>
                  </a:lnTo>
                  <a:lnTo>
                    <a:pt x="339" y="541"/>
                  </a:lnTo>
                  <a:lnTo>
                    <a:pt x="257" y="660"/>
                  </a:lnTo>
                  <a:lnTo>
                    <a:pt x="175" y="779"/>
                  </a:lnTo>
                  <a:lnTo>
                    <a:pt x="120" y="907"/>
                  </a:lnTo>
                  <a:lnTo>
                    <a:pt x="65" y="1044"/>
                  </a:lnTo>
                  <a:lnTo>
                    <a:pt x="28" y="1191"/>
                  </a:lnTo>
                  <a:lnTo>
                    <a:pt x="10" y="1337"/>
                  </a:lnTo>
                  <a:lnTo>
                    <a:pt x="1" y="1493"/>
                  </a:lnTo>
                  <a:lnTo>
                    <a:pt x="10" y="1648"/>
                  </a:lnTo>
                  <a:lnTo>
                    <a:pt x="28" y="1795"/>
                  </a:lnTo>
                  <a:lnTo>
                    <a:pt x="65" y="1932"/>
                  </a:lnTo>
                  <a:lnTo>
                    <a:pt x="120" y="2069"/>
                  </a:lnTo>
                  <a:lnTo>
                    <a:pt x="175" y="2207"/>
                  </a:lnTo>
                  <a:lnTo>
                    <a:pt x="257" y="2326"/>
                  </a:lnTo>
                  <a:lnTo>
                    <a:pt x="339" y="2445"/>
                  </a:lnTo>
                  <a:lnTo>
                    <a:pt x="440" y="2545"/>
                  </a:lnTo>
                  <a:lnTo>
                    <a:pt x="541" y="2646"/>
                  </a:lnTo>
                  <a:lnTo>
                    <a:pt x="660" y="2728"/>
                  </a:lnTo>
                  <a:lnTo>
                    <a:pt x="779" y="2802"/>
                  </a:lnTo>
                  <a:lnTo>
                    <a:pt x="907" y="2866"/>
                  </a:lnTo>
                  <a:lnTo>
                    <a:pt x="1044" y="2921"/>
                  </a:lnTo>
                  <a:lnTo>
                    <a:pt x="1191" y="2957"/>
                  </a:lnTo>
                  <a:lnTo>
                    <a:pt x="1337" y="2975"/>
                  </a:lnTo>
                  <a:lnTo>
                    <a:pt x="1493" y="2985"/>
                  </a:lnTo>
                  <a:lnTo>
                    <a:pt x="1648" y="2975"/>
                  </a:lnTo>
                  <a:lnTo>
                    <a:pt x="1795" y="2957"/>
                  </a:lnTo>
                  <a:lnTo>
                    <a:pt x="1932" y="2921"/>
                  </a:lnTo>
                  <a:lnTo>
                    <a:pt x="2069" y="2866"/>
                  </a:lnTo>
                  <a:lnTo>
                    <a:pt x="2207" y="2802"/>
                  </a:lnTo>
                  <a:lnTo>
                    <a:pt x="2326" y="2728"/>
                  </a:lnTo>
                  <a:lnTo>
                    <a:pt x="2445" y="2646"/>
                  </a:lnTo>
                  <a:lnTo>
                    <a:pt x="2545" y="2545"/>
                  </a:lnTo>
                  <a:lnTo>
                    <a:pt x="2646" y="2445"/>
                  </a:lnTo>
                  <a:lnTo>
                    <a:pt x="2728" y="2326"/>
                  </a:lnTo>
                  <a:lnTo>
                    <a:pt x="2802" y="2207"/>
                  </a:lnTo>
                  <a:lnTo>
                    <a:pt x="2866" y="2069"/>
                  </a:lnTo>
                  <a:lnTo>
                    <a:pt x="2920" y="1932"/>
                  </a:lnTo>
                  <a:lnTo>
                    <a:pt x="2957" y="1795"/>
                  </a:lnTo>
                  <a:lnTo>
                    <a:pt x="2975" y="1648"/>
                  </a:lnTo>
                  <a:lnTo>
                    <a:pt x="2985" y="1493"/>
                  </a:lnTo>
                  <a:lnTo>
                    <a:pt x="2975" y="1337"/>
                  </a:lnTo>
                  <a:lnTo>
                    <a:pt x="2957" y="1191"/>
                  </a:lnTo>
                  <a:lnTo>
                    <a:pt x="2920" y="1044"/>
                  </a:lnTo>
                  <a:lnTo>
                    <a:pt x="2866" y="907"/>
                  </a:lnTo>
                  <a:lnTo>
                    <a:pt x="2802" y="779"/>
                  </a:lnTo>
                  <a:lnTo>
                    <a:pt x="2728" y="660"/>
                  </a:lnTo>
                  <a:lnTo>
                    <a:pt x="2646" y="541"/>
                  </a:lnTo>
                  <a:lnTo>
                    <a:pt x="2545" y="431"/>
                  </a:lnTo>
                  <a:lnTo>
                    <a:pt x="2445" y="339"/>
                  </a:lnTo>
                  <a:lnTo>
                    <a:pt x="2326" y="257"/>
                  </a:lnTo>
                  <a:lnTo>
                    <a:pt x="2207" y="175"/>
                  </a:lnTo>
                  <a:lnTo>
                    <a:pt x="2069" y="111"/>
                  </a:lnTo>
                  <a:lnTo>
                    <a:pt x="1932" y="65"/>
                  </a:lnTo>
                  <a:lnTo>
                    <a:pt x="1795" y="28"/>
                  </a:lnTo>
                  <a:lnTo>
                    <a:pt x="1648" y="1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30"/>
            <p:cNvSpPr/>
            <p:nvPr/>
          </p:nvSpPr>
          <p:spPr>
            <a:xfrm>
              <a:off x="5834043" y="1655885"/>
              <a:ext cx="326607" cy="335115"/>
            </a:xfrm>
            <a:custGeom>
              <a:rect b="b" l="l" r="r" t="t"/>
              <a:pathLst>
                <a:path extrusionOk="0" h="14023" w="13667">
                  <a:moveTo>
                    <a:pt x="1" y="0"/>
                  </a:moveTo>
                  <a:lnTo>
                    <a:pt x="1" y="14023"/>
                  </a:lnTo>
                  <a:lnTo>
                    <a:pt x="13666" y="14023"/>
                  </a:lnTo>
                  <a:lnTo>
                    <a:pt x="13666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30"/>
            <p:cNvSpPr/>
            <p:nvPr/>
          </p:nvSpPr>
          <p:spPr>
            <a:xfrm>
              <a:off x="5875170" y="1683223"/>
              <a:ext cx="71549" cy="71334"/>
            </a:xfrm>
            <a:custGeom>
              <a:rect b="b" l="l" r="r" t="t"/>
              <a:pathLst>
                <a:path extrusionOk="0" h="2985" w="2994">
                  <a:moveTo>
                    <a:pt x="1346" y="0"/>
                  </a:moveTo>
                  <a:lnTo>
                    <a:pt x="1199" y="28"/>
                  </a:lnTo>
                  <a:lnTo>
                    <a:pt x="1053" y="65"/>
                  </a:lnTo>
                  <a:lnTo>
                    <a:pt x="916" y="110"/>
                  </a:lnTo>
                  <a:lnTo>
                    <a:pt x="788" y="174"/>
                  </a:lnTo>
                  <a:lnTo>
                    <a:pt x="659" y="248"/>
                  </a:lnTo>
                  <a:lnTo>
                    <a:pt x="550" y="339"/>
                  </a:lnTo>
                  <a:lnTo>
                    <a:pt x="440" y="431"/>
                  </a:lnTo>
                  <a:lnTo>
                    <a:pt x="348" y="541"/>
                  </a:lnTo>
                  <a:lnTo>
                    <a:pt x="257" y="660"/>
                  </a:lnTo>
                  <a:lnTo>
                    <a:pt x="183" y="778"/>
                  </a:lnTo>
                  <a:lnTo>
                    <a:pt x="119" y="907"/>
                  </a:lnTo>
                  <a:lnTo>
                    <a:pt x="74" y="1044"/>
                  </a:lnTo>
                  <a:lnTo>
                    <a:pt x="37" y="1190"/>
                  </a:lnTo>
                  <a:lnTo>
                    <a:pt x="10" y="1337"/>
                  </a:lnTo>
                  <a:lnTo>
                    <a:pt x="0" y="1492"/>
                  </a:lnTo>
                  <a:lnTo>
                    <a:pt x="10" y="1648"/>
                  </a:lnTo>
                  <a:lnTo>
                    <a:pt x="37" y="1794"/>
                  </a:lnTo>
                  <a:lnTo>
                    <a:pt x="74" y="1932"/>
                  </a:lnTo>
                  <a:lnTo>
                    <a:pt x="119" y="2069"/>
                  </a:lnTo>
                  <a:lnTo>
                    <a:pt x="183" y="2206"/>
                  </a:lnTo>
                  <a:lnTo>
                    <a:pt x="257" y="2325"/>
                  </a:lnTo>
                  <a:lnTo>
                    <a:pt x="348" y="2444"/>
                  </a:lnTo>
                  <a:lnTo>
                    <a:pt x="440" y="2545"/>
                  </a:lnTo>
                  <a:lnTo>
                    <a:pt x="550" y="2646"/>
                  </a:lnTo>
                  <a:lnTo>
                    <a:pt x="659" y="2728"/>
                  </a:lnTo>
                  <a:lnTo>
                    <a:pt x="788" y="2801"/>
                  </a:lnTo>
                  <a:lnTo>
                    <a:pt x="916" y="2865"/>
                  </a:lnTo>
                  <a:lnTo>
                    <a:pt x="1053" y="2920"/>
                  </a:lnTo>
                  <a:lnTo>
                    <a:pt x="1199" y="2957"/>
                  </a:lnTo>
                  <a:lnTo>
                    <a:pt x="1346" y="2975"/>
                  </a:lnTo>
                  <a:lnTo>
                    <a:pt x="1501" y="2984"/>
                  </a:lnTo>
                  <a:lnTo>
                    <a:pt x="1648" y="2975"/>
                  </a:lnTo>
                  <a:lnTo>
                    <a:pt x="1794" y="2957"/>
                  </a:lnTo>
                  <a:lnTo>
                    <a:pt x="1941" y="2920"/>
                  </a:lnTo>
                  <a:lnTo>
                    <a:pt x="2078" y="2865"/>
                  </a:lnTo>
                  <a:lnTo>
                    <a:pt x="2206" y="2801"/>
                  </a:lnTo>
                  <a:lnTo>
                    <a:pt x="2334" y="2728"/>
                  </a:lnTo>
                  <a:lnTo>
                    <a:pt x="2444" y="2646"/>
                  </a:lnTo>
                  <a:lnTo>
                    <a:pt x="2554" y="2545"/>
                  </a:lnTo>
                  <a:lnTo>
                    <a:pt x="2655" y="2444"/>
                  </a:lnTo>
                  <a:lnTo>
                    <a:pt x="2737" y="2325"/>
                  </a:lnTo>
                  <a:lnTo>
                    <a:pt x="2810" y="2206"/>
                  </a:lnTo>
                  <a:lnTo>
                    <a:pt x="2874" y="2069"/>
                  </a:lnTo>
                  <a:lnTo>
                    <a:pt x="2920" y="1932"/>
                  </a:lnTo>
                  <a:lnTo>
                    <a:pt x="2966" y="1794"/>
                  </a:lnTo>
                  <a:lnTo>
                    <a:pt x="2984" y="1648"/>
                  </a:lnTo>
                  <a:lnTo>
                    <a:pt x="2993" y="1492"/>
                  </a:lnTo>
                  <a:lnTo>
                    <a:pt x="2984" y="1337"/>
                  </a:lnTo>
                  <a:lnTo>
                    <a:pt x="2966" y="1190"/>
                  </a:lnTo>
                  <a:lnTo>
                    <a:pt x="2920" y="1044"/>
                  </a:lnTo>
                  <a:lnTo>
                    <a:pt x="2874" y="907"/>
                  </a:lnTo>
                  <a:lnTo>
                    <a:pt x="2810" y="778"/>
                  </a:lnTo>
                  <a:lnTo>
                    <a:pt x="2737" y="660"/>
                  </a:lnTo>
                  <a:lnTo>
                    <a:pt x="2655" y="541"/>
                  </a:lnTo>
                  <a:lnTo>
                    <a:pt x="2554" y="431"/>
                  </a:lnTo>
                  <a:lnTo>
                    <a:pt x="2444" y="339"/>
                  </a:lnTo>
                  <a:lnTo>
                    <a:pt x="2334" y="248"/>
                  </a:lnTo>
                  <a:lnTo>
                    <a:pt x="2206" y="174"/>
                  </a:lnTo>
                  <a:lnTo>
                    <a:pt x="2078" y="110"/>
                  </a:lnTo>
                  <a:lnTo>
                    <a:pt x="1941" y="65"/>
                  </a:lnTo>
                  <a:lnTo>
                    <a:pt x="1794" y="28"/>
                  </a:lnTo>
                  <a:lnTo>
                    <a:pt x="1648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30"/>
            <p:cNvSpPr/>
            <p:nvPr/>
          </p:nvSpPr>
          <p:spPr>
            <a:xfrm>
              <a:off x="5875170" y="1885564"/>
              <a:ext cx="71549" cy="71310"/>
            </a:xfrm>
            <a:custGeom>
              <a:rect b="b" l="l" r="r" t="t"/>
              <a:pathLst>
                <a:path extrusionOk="0" h="2984" w="2994">
                  <a:moveTo>
                    <a:pt x="1346" y="0"/>
                  </a:moveTo>
                  <a:lnTo>
                    <a:pt x="1199" y="27"/>
                  </a:lnTo>
                  <a:lnTo>
                    <a:pt x="1053" y="64"/>
                  </a:lnTo>
                  <a:lnTo>
                    <a:pt x="916" y="110"/>
                  </a:lnTo>
                  <a:lnTo>
                    <a:pt x="788" y="174"/>
                  </a:lnTo>
                  <a:lnTo>
                    <a:pt x="659" y="247"/>
                  </a:lnTo>
                  <a:lnTo>
                    <a:pt x="550" y="339"/>
                  </a:lnTo>
                  <a:lnTo>
                    <a:pt x="440" y="430"/>
                  </a:lnTo>
                  <a:lnTo>
                    <a:pt x="348" y="540"/>
                  </a:lnTo>
                  <a:lnTo>
                    <a:pt x="257" y="659"/>
                  </a:lnTo>
                  <a:lnTo>
                    <a:pt x="183" y="778"/>
                  </a:lnTo>
                  <a:lnTo>
                    <a:pt x="119" y="906"/>
                  </a:lnTo>
                  <a:lnTo>
                    <a:pt x="74" y="1043"/>
                  </a:lnTo>
                  <a:lnTo>
                    <a:pt x="37" y="1190"/>
                  </a:lnTo>
                  <a:lnTo>
                    <a:pt x="10" y="1336"/>
                  </a:lnTo>
                  <a:lnTo>
                    <a:pt x="0" y="1492"/>
                  </a:lnTo>
                  <a:lnTo>
                    <a:pt x="10" y="1638"/>
                  </a:lnTo>
                  <a:lnTo>
                    <a:pt x="37" y="1794"/>
                  </a:lnTo>
                  <a:lnTo>
                    <a:pt x="74" y="1931"/>
                  </a:lnTo>
                  <a:lnTo>
                    <a:pt x="119" y="2069"/>
                  </a:lnTo>
                  <a:lnTo>
                    <a:pt x="183" y="2206"/>
                  </a:lnTo>
                  <a:lnTo>
                    <a:pt x="257" y="2325"/>
                  </a:lnTo>
                  <a:lnTo>
                    <a:pt x="348" y="2444"/>
                  </a:lnTo>
                  <a:lnTo>
                    <a:pt x="440" y="2545"/>
                  </a:lnTo>
                  <a:lnTo>
                    <a:pt x="550" y="2645"/>
                  </a:lnTo>
                  <a:lnTo>
                    <a:pt x="659" y="2728"/>
                  </a:lnTo>
                  <a:lnTo>
                    <a:pt x="788" y="2801"/>
                  </a:lnTo>
                  <a:lnTo>
                    <a:pt x="916" y="2865"/>
                  </a:lnTo>
                  <a:lnTo>
                    <a:pt x="1053" y="2920"/>
                  </a:lnTo>
                  <a:lnTo>
                    <a:pt x="1199" y="2956"/>
                  </a:lnTo>
                  <a:lnTo>
                    <a:pt x="1346" y="2975"/>
                  </a:lnTo>
                  <a:lnTo>
                    <a:pt x="1501" y="2984"/>
                  </a:lnTo>
                  <a:lnTo>
                    <a:pt x="1648" y="2975"/>
                  </a:lnTo>
                  <a:lnTo>
                    <a:pt x="1794" y="2956"/>
                  </a:lnTo>
                  <a:lnTo>
                    <a:pt x="1941" y="2920"/>
                  </a:lnTo>
                  <a:lnTo>
                    <a:pt x="2078" y="2865"/>
                  </a:lnTo>
                  <a:lnTo>
                    <a:pt x="2206" y="2801"/>
                  </a:lnTo>
                  <a:lnTo>
                    <a:pt x="2334" y="2728"/>
                  </a:lnTo>
                  <a:lnTo>
                    <a:pt x="2444" y="2645"/>
                  </a:lnTo>
                  <a:lnTo>
                    <a:pt x="2554" y="2545"/>
                  </a:lnTo>
                  <a:lnTo>
                    <a:pt x="2655" y="2444"/>
                  </a:lnTo>
                  <a:lnTo>
                    <a:pt x="2737" y="2325"/>
                  </a:lnTo>
                  <a:lnTo>
                    <a:pt x="2810" y="2206"/>
                  </a:lnTo>
                  <a:lnTo>
                    <a:pt x="2874" y="2069"/>
                  </a:lnTo>
                  <a:lnTo>
                    <a:pt x="2920" y="1931"/>
                  </a:lnTo>
                  <a:lnTo>
                    <a:pt x="2966" y="1794"/>
                  </a:lnTo>
                  <a:lnTo>
                    <a:pt x="2984" y="1638"/>
                  </a:lnTo>
                  <a:lnTo>
                    <a:pt x="2993" y="1492"/>
                  </a:lnTo>
                  <a:lnTo>
                    <a:pt x="2984" y="1336"/>
                  </a:lnTo>
                  <a:lnTo>
                    <a:pt x="2966" y="1190"/>
                  </a:lnTo>
                  <a:lnTo>
                    <a:pt x="2920" y="1043"/>
                  </a:lnTo>
                  <a:lnTo>
                    <a:pt x="2874" y="906"/>
                  </a:lnTo>
                  <a:lnTo>
                    <a:pt x="2810" y="778"/>
                  </a:lnTo>
                  <a:lnTo>
                    <a:pt x="2737" y="659"/>
                  </a:lnTo>
                  <a:lnTo>
                    <a:pt x="2655" y="540"/>
                  </a:lnTo>
                  <a:lnTo>
                    <a:pt x="2554" y="430"/>
                  </a:lnTo>
                  <a:lnTo>
                    <a:pt x="2444" y="339"/>
                  </a:lnTo>
                  <a:lnTo>
                    <a:pt x="2334" y="247"/>
                  </a:lnTo>
                  <a:lnTo>
                    <a:pt x="2206" y="174"/>
                  </a:lnTo>
                  <a:lnTo>
                    <a:pt x="2078" y="110"/>
                  </a:lnTo>
                  <a:lnTo>
                    <a:pt x="1941" y="64"/>
                  </a:lnTo>
                  <a:lnTo>
                    <a:pt x="1794" y="27"/>
                  </a:lnTo>
                  <a:lnTo>
                    <a:pt x="1648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30"/>
            <p:cNvSpPr/>
            <p:nvPr/>
          </p:nvSpPr>
          <p:spPr>
            <a:xfrm>
              <a:off x="6050817" y="1683223"/>
              <a:ext cx="71334" cy="71334"/>
            </a:xfrm>
            <a:custGeom>
              <a:rect b="b" l="l" r="r" t="t"/>
              <a:pathLst>
                <a:path extrusionOk="0" h="2985" w="2985">
                  <a:moveTo>
                    <a:pt x="1337" y="0"/>
                  </a:moveTo>
                  <a:lnTo>
                    <a:pt x="1190" y="28"/>
                  </a:lnTo>
                  <a:lnTo>
                    <a:pt x="1053" y="65"/>
                  </a:lnTo>
                  <a:lnTo>
                    <a:pt x="916" y="110"/>
                  </a:lnTo>
                  <a:lnTo>
                    <a:pt x="778" y="174"/>
                  </a:lnTo>
                  <a:lnTo>
                    <a:pt x="659" y="248"/>
                  </a:lnTo>
                  <a:lnTo>
                    <a:pt x="540" y="339"/>
                  </a:lnTo>
                  <a:lnTo>
                    <a:pt x="440" y="431"/>
                  </a:lnTo>
                  <a:lnTo>
                    <a:pt x="339" y="541"/>
                  </a:lnTo>
                  <a:lnTo>
                    <a:pt x="257" y="660"/>
                  </a:lnTo>
                  <a:lnTo>
                    <a:pt x="183" y="778"/>
                  </a:lnTo>
                  <a:lnTo>
                    <a:pt x="119" y="907"/>
                  </a:lnTo>
                  <a:lnTo>
                    <a:pt x="64" y="1044"/>
                  </a:lnTo>
                  <a:lnTo>
                    <a:pt x="28" y="1190"/>
                  </a:lnTo>
                  <a:lnTo>
                    <a:pt x="9" y="1337"/>
                  </a:lnTo>
                  <a:lnTo>
                    <a:pt x="0" y="1492"/>
                  </a:lnTo>
                  <a:lnTo>
                    <a:pt x="9" y="1648"/>
                  </a:lnTo>
                  <a:lnTo>
                    <a:pt x="28" y="1794"/>
                  </a:lnTo>
                  <a:lnTo>
                    <a:pt x="64" y="1932"/>
                  </a:lnTo>
                  <a:lnTo>
                    <a:pt x="119" y="2069"/>
                  </a:lnTo>
                  <a:lnTo>
                    <a:pt x="183" y="2206"/>
                  </a:lnTo>
                  <a:lnTo>
                    <a:pt x="257" y="2325"/>
                  </a:lnTo>
                  <a:lnTo>
                    <a:pt x="339" y="2444"/>
                  </a:lnTo>
                  <a:lnTo>
                    <a:pt x="440" y="2545"/>
                  </a:lnTo>
                  <a:lnTo>
                    <a:pt x="540" y="2646"/>
                  </a:lnTo>
                  <a:lnTo>
                    <a:pt x="659" y="2728"/>
                  </a:lnTo>
                  <a:lnTo>
                    <a:pt x="778" y="2801"/>
                  </a:lnTo>
                  <a:lnTo>
                    <a:pt x="916" y="2865"/>
                  </a:lnTo>
                  <a:lnTo>
                    <a:pt x="1053" y="2920"/>
                  </a:lnTo>
                  <a:lnTo>
                    <a:pt x="1190" y="2957"/>
                  </a:lnTo>
                  <a:lnTo>
                    <a:pt x="1337" y="2975"/>
                  </a:lnTo>
                  <a:lnTo>
                    <a:pt x="1492" y="2984"/>
                  </a:lnTo>
                  <a:lnTo>
                    <a:pt x="1648" y="2975"/>
                  </a:lnTo>
                  <a:lnTo>
                    <a:pt x="1794" y="2957"/>
                  </a:lnTo>
                  <a:lnTo>
                    <a:pt x="1941" y="2920"/>
                  </a:lnTo>
                  <a:lnTo>
                    <a:pt x="2078" y="2865"/>
                  </a:lnTo>
                  <a:lnTo>
                    <a:pt x="2206" y="2801"/>
                  </a:lnTo>
                  <a:lnTo>
                    <a:pt x="2325" y="2728"/>
                  </a:lnTo>
                  <a:lnTo>
                    <a:pt x="2444" y="2646"/>
                  </a:lnTo>
                  <a:lnTo>
                    <a:pt x="2554" y="2545"/>
                  </a:lnTo>
                  <a:lnTo>
                    <a:pt x="2646" y="2444"/>
                  </a:lnTo>
                  <a:lnTo>
                    <a:pt x="2728" y="2325"/>
                  </a:lnTo>
                  <a:lnTo>
                    <a:pt x="2810" y="2206"/>
                  </a:lnTo>
                  <a:lnTo>
                    <a:pt x="2874" y="2069"/>
                  </a:lnTo>
                  <a:lnTo>
                    <a:pt x="2920" y="1932"/>
                  </a:lnTo>
                  <a:lnTo>
                    <a:pt x="2957" y="1794"/>
                  </a:lnTo>
                  <a:lnTo>
                    <a:pt x="2984" y="1648"/>
                  </a:lnTo>
                  <a:lnTo>
                    <a:pt x="2984" y="1492"/>
                  </a:lnTo>
                  <a:lnTo>
                    <a:pt x="2984" y="1337"/>
                  </a:lnTo>
                  <a:lnTo>
                    <a:pt x="2957" y="1190"/>
                  </a:lnTo>
                  <a:lnTo>
                    <a:pt x="2920" y="1044"/>
                  </a:lnTo>
                  <a:lnTo>
                    <a:pt x="2874" y="907"/>
                  </a:lnTo>
                  <a:lnTo>
                    <a:pt x="2810" y="778"/>
                  </a:lnTo>
                  <a:lnTo>
                    <a:pt x="2728" y="660"/>
                  </a:lnTo>
                  <a:lnTo>
                    <a:pt x="2646" y="541"/>
                  </a:lnTo>
                  <a:lnTo>
                    <a:pt x="2554" y="431"/>
                  </a:lnTo>
                  <a:lnTo>
                    <a:pt x="2444" y="339"/>
                  </a:lnTo>
                  <a:lnTo>
                    <a:pt x="2325" y="248"/>
                  </a:lnTo>
                  <a:lnTo>
                    <a:pt x="2206" y="174"/>
                  </a:lnTo>
                  <a:lnTo>
                    <a:pt x="2078" y="110"/>
                  </a:lnTo>
                  <a:lnTo>
                    <a:pt x="1941" y="65"/>
                  </a:lnTo>
                  <a:lnTo>
                    <a:pt x="1794" y="28"/>
                  </a:lnTo>
                  <a:lnTo>
                    <a:pt x="1648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30"/>
            <p:cNvSpPr/>
            <p:nvPr/>
          </p:nvSpPr>
          <p:spPr>
            <a:xfrm>
              <a:off x="6050817" y="1885564"/>
              <a:ext cx="71334" cy="71310"/>
            </a:xfrm>
            <a:custGeom>
              <a:rect b="b" l="l" r="r" t="t"/>
              <a:pathLst>
                <a:path extrusionOk="0" h="2984" w="2985">
                  <a:moveTo>
                    <a:pt x="1337" y="0"/>
                  </a:moveTo>
                  <a:lnTo>
                    <a:pt x="1190" y="27"/>
                  </a:lnTo>
                  <a:lnTo>
                    <a:pt x="1053" y="64"/>
                  </a:lnTo>
                  <a:lnTo>
                    <a:pt x="916" y="110"/>
                  </a:lnTo>
                  <a:lnTo>
                    <a:pt x="778" y="174"/>
                  </a:lnTo>
                  <a:lnTo>
                    <a:pt x="659" y="247"/>
                  </a:lnTo>
                  <a:lnTo>
                    <a:pt x="540" y="339"/>
                  </a:lnTo>
                  <a:lnTo>
                    <a:pt x="440" y="430"/>
                  </a:lnTo>
                  <a:lnTo>
                    <a:pt x="339" y="540"/>
                  </a:lnTo>
                  <a:lnTo>
                    <a:pt x="257" y="659"/>
                  </a:lnTo>
                  <a:lnTo>
                    <a:pt x="183" y="778"/>
                  </a:lnTo>
                  <a:lnTo>
                    <a:pt x="119" y="906"/>
                  </a:lnTo>
                  <a:lnTo>
                    <a:pt x="64" y="1043"/>
                  </a:lnTo>
                  <a:lnTo>
                    <a:pt x="28" y="1190"/>
                  </a:lnTo>
                  <a:lnTo>
                    <a:pt x="9" y="1336"/>
                  </a:lnTo>
                  <a:lnTo>
                    <a:pt x="0" y="1492"/>
                  </a:lnTo>
                  <a:lnTo>
                    <a:pt x="9" y="1638"/>
                  </a:lnTo>
                  <a:lnTo>
                    <a:pt x="28" y="1794"/>
                  </a:lnTo>
                  <a:lnTo>
                    <a:pt x="64" y="1931"/>
                  </a:lnTo>
                  <a:lnTo>
                    <a:pt x="119" y="2069"/>
                  </a:lnTo>
                  <a:lnTo>
                    <a:pt x="183" y="2206"/>
                  </a:lnTo>
                  <a:lnTo>
                    <a:pt x="257" y="2325"/>
                  </a:lnTo>
                  <a:lnTo>
                    <a:pt x="339" y="2444"/>
                  </a:lnTo>
                  <a:lnTo>
                    <a:pt x="440" y="2545"/>
                  </a:lnTo>
                  <a:lnTo>
                    <a:pt x="540" y="2645"/>
                  </a:lnTo>
                  <a:lnTo>
                    <a:pt x="659" y="2728"/>
                  </a:lnTo>
                  <a:lnTo>
                    <a:pt x="778" y="2801"/>
                  </a:lnTo>
                  <a:lnTo>
                    <a:pt x="916" y="2865"/>
                  </a:lnTo>
                  <a:lnTo>
                    <a:pt x="1053" y="2920"/>
                  </a:lnTo>
                  <a:lnTo>
                    <a:pt x="1190" y="2956"/>
                  </a:lnTo>
                  <a:lnTo>
                    <a:pt x="1337" y="2975"/>
                  </a:lnTo>
                  <a:lnTo>
                    <a:pt x="1492" y="2984"/>
                  </a:lnTo>
                  <a:lnTo>
                    <a:pt x="1648" y="2975"/>
                  </a:lnTo>
                  <a:lnTo>
                    <a:pt x="1794" y="2956"/>
                  </a:lnTo>
                  <a:lnTo>
                    <a:pt x="1941" y="2920"/>
                  </a:lnTo>
                  <a:lnTo>
                    <a:pt x="2078" y="2865"/>
                  </a:lnTo>
                  <a:lnTo>
                    <a:pt x="2206" y="2801"/>
                  </a:lnTo>
                  <a:lnTo>
                    <a:pt x="2325" y="2728"/>
                  </a:lnTo>
                  <a:lnTo>
                    <a:pt x="2444" y="2645"/>
                  </a:lnTo>
                  <a:lnTo>
                    <a:pt x="2554" y="2545"/>
                  </a:lnTo>
                  <a:lnTo>
                    <a:pt x="2646" y="2444"/>
                  </a:lnTo>
                  <a:lnTo>
                    <a:pt x="2728" y="2325"/>
                  </a:lnTo>
                  <a:lnTo>
                    <a:pt x="2810" y="2206"/>
                  </a:lnTo>
                  <a:lnTo>
                    <a:pt x="2874" y="2069"/>
                  </a:lnTo>
                  <a:lnTo>
                    <a:pt x="2920" y="1931"/>
                  </a:lnTo>
                  <a:lnTo>
                    <a:pt x="2957" y="1794"/>
                  </a:lnTo>
                  <a:lnTo>
                    <a:pt x="2984" y="1638"/>
                  </a:lnTo>
                  <a:lnTo>
                    <a:pt x="2984" y="1492"/>
                  </a:lnTo>
                  <a:lnTo>
                    <a:pt x="2984" y="1336"/>
                  </a:lnTo>
                  <a:lnTo>
                    <a:pt x="2957" y="1190"/>
                  </a:lnTo>
                  <a:lnTo>
                    <a:pt x="2920" y="1043"/>
                  </a:lnTo>
                  <a:lnTo>
                    <a:pt x="2874" y="906"/>
                  </a:lnTo>
                  <a:lnTo>
                    <a:pt x="2810" y="778"/>
                  </a:lnTo>
                  <a:lnTo>
                    <a:pt x="2728" y="659"/>
                  </a:lnTo>
                  <a:lnTo>
                    <a:pt x="2646" y="540"/>
                  </a:lnTo>
                  <a:lnTo>
                    <a:pt x="2554" y="430"/>
                  </a:lnTo>
                  <a:lnTo>
                    <a:pt x="2444" y="339"/>
                  </a:lnTo>
                  <a:lnTo>
                    <a:pt x="2325" y="247"/>
                  </a:lnTo>
                  <a:lnTo>
                    <a:pt x="2206" y="174"/>
                  </a:lnTo>
                  <a:lnTo>
                    <a:pt x="2078" y="110"/>
                  </a:lnTo>
                  <a:lnTo>
                    <a:pt x="1941" y="64"/>
                  </a:lnTo>
                  <a:lnTo>
                    <a:pt x="1794" y="27"/>
                  </a:lnTo>
                  <a:lnTo>
                    <a:pt x="1648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5" name="Google Shape;905;p30"/>
          <p:cNvGrpSpPr/>
          <p:nvPr/>
        </p:nvGrpSpPr>
        <p:grpSpPr>
          <a:xfrm rot="10800000">
            <a:off x="1557723" y="3652241"/>
            <a:ext cx="899658" cy="448001"/>
            <a:chOff x="6208087" y="1629645"/>
            <a:chExt cx="752915" cy="374928"/>
          </a:xfrm>
        </p:grpSpPr>
        <p:sp>
          <p:nvSpPr>
            <p:cNvPr id="906" name="Google Shape;906;p30"/>
            <p:cNvSpPr/>
            <p:nvPr/>
          </p:nvSpPr>
          <p:spPr>
            <a:xfrm>
              <a:off x="6208087" y="1629645"/>
              <a:ext cx="752915" cy="374928"/>
            </a:xfrm>
            <a:custGeom>
              <a:rect b="b" l="l" r="r" t="t"/>
              <a:pathLst>
                <a:path extrusionOk="0" h="15689" w="31506">
                  <a:moveTo>
                    <a:pt x="0" y="0"/>
                  </a:moveTo>
                  <a:lnTo>
                    <a:pt x="0" y="15688"/>
                  </a:lnTo>
                  <a:lnTo>
                    <a:pt x="31505" y="15688"/>
                  </a:lnTo>
                  <a:lnTo>
                    <a:pt x="315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30"/>
            <p:cNvSpPr/>
            <p:nvPr/>
          </p:nvSpPr>
          <p:spPr>
            <a:xfrm>
              <a:off x="6595895" y="1653686"/>
              <a:ext cx="335354" cy="326607"/>
            </a:xfrm>
            <a:custGeom>
              <a:rect b="b" l="l" r="r" t="t"/>
              <a:pathLst>
                <a:path extrusionOk="0" h="13667" w="14033">
                  <a:moveTo>
                    <a:pt x="1" y="1"/>
                  </a:moveTo>
                  <a:lnTo>
                    <a:pt x="1" y="13666"/>
                  </a:lnTo>
                  <a:lnTo>
                    <a:pt x="14032" y="13666"/>
                  </a:lnTo>
                  <a:lnTo>
                    <a:pt x="14032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30"/>
            <p:cNvSpPr/>
            <p:nvPr/>
          </p:nvSpPr>
          <p:spPr>
            <a:xfrm>
              <a:off x="6635708" y="1689126"/>
              <a:ext cx="71334" cy="71334"/>
            </a:xfrm>
            <a:custGeom>
              <a:rect b="b" l="l" r="r" t="t"/>
              <a:pathLst>
                <a:path extrusionOk="0" h="2985" w="2985">
                  <a:moveTo>
                    <a:pt x="1493" y="1"/>
                  </a:moveTo>
                  <a:lnTo>
                    <a:pt x="1337" y="10"/>
                  </a:lnTo>
                  <a:lnTo>
                    <a:pt x="1191" y="28"/>
                  </a:lnTo>
                  <a:lnTo>
                    <a:pt x="1044" y="65"/>
                  </a:lnTo>
                  <a:lnTo>
                    <a:pt x="907" y="120"/>
                  </a:lnTo>
                  <a:lnTo>
                    <a:pt x="779" y="184"/>
                  </a:lnTo>
                  <a:lnTo>
                    <a:pt x="650" y="257"/>
                  </a:lnTo>
                  <a:lnTo>
                    <a:pt x="541" y="339"/>
                  </a:lnTo>
                  <a:lnTo>
                    <a:pt x="431" y="440"/>
                  </a:lnTo>
                  <a:lnTo>
                    <a:pt x="339" y="541"/>
                  </a:lnTo>
                  <a:lnTo>
                    <a:pt x="248" y="660"/>
                  </a:lnTo>
                  <a:lnTo>
                    <a:pt x="175" y="779"/>
                  </a:lnTo>
                  <a:lnTo>
                    <a:pt x="110" y="916"/>
                  </a:lnTo>
                  <a:lnTo>
                    <a:pt x="65" y="1044"/>
                  </a:lnTo>
                  <a:lnTo>
                    <a:pt x="28" y="1191"/>
                  </a:lnTo>
                  <a:lnTo>
                    <a:pt x="1" y="1337"/>
                  </a:lnTo>
                  <a:lnTo>
                    <a:pt x="1" y="1493"/>
                  </a:lnTo>
                  <a:lnTo>
                    <a:pt x="1" y="1648"/>
                  </a:lnTo>
                  <a:lnTo>
                    <a:pt x="28" y="1795"/>
                  </a:lnTo>
                  <a:lnTo>
                    <a:pt x="65" y="1941"/>
                  </a:lnTo>
                  <a:lnTo>
                    <a:pt x="110" y="2078"/>
                  </a:lnTo>
                  <a:lnTo>
                    <a:pt x="175" y="2206"/>
                  </a:lnTo>
                  <a:lnTo>
                    <a:pt x="248" y="2325"/>
                  </a:lnTo>
                  <a:lnTo>
                    <a:pt x="339" y="2444"/>
                  </a:lnTo>
                  <a:lnTo>
                    <a:pt x="431" y="2545"/>
                  </a:lnTo>
                  <a:lnTo>
                    <a:pt x="541" y="2646"/>
                  </a:lnTo>
                  <a:lnTo>
                    <a:pt x="650" y="2728"/>
                  </a:lnTo>
                  <a:lnTo>
                    <a:pt x="779" y="2811"/>
                  </a:lnTo>
                  <a:lnTo>
                    <a:pt x="907" y="2866"/>
                  </a:lnTo>
                  <a:lnTo>
                    <a:pt x="1044" y="2920"/>
                  </a:lnTo>
                  <a:lnTo>
                    <a:pt x="1191" y="2957"/>
                  </a:lnTo>
                  <a:lnTo>
                    <a:pt x="1337" y="2975"/>
                  </a:lnTo>
                  <a:lnTo>
                    <a:pt x="1493" y="2984"/>
                  </a:lnTo>
                  <a:lnTo>
                    <a:pt x="1639" y="2975"/>
                  </a:lnTo>
                  <a:lnTo>
                    <a:pt x="1795" y="2957"/>
                  </a:lnTo>
                  <a:lnTo>
                    <a:pt x="1932" y="2920"/>
                  </a:lnTo>
                  <a:lnTo>
                    <a:pt x="2069" y="2866"/>
                  </a:lnTo>
                  <a:lnTo>
                    <a:pt x="2207" y="2811"/>
                  </a:lnTo>
                  <a:lnTo>
                    <a:pt x="2326" y="2728"/>
                  </a:lnTo>
                  <a:lnTo>
                    <a:pt x="2444" y="2646"/>
                  </a:lnTo>
                  <a:lnTo>
                    <a:pt x="2545" y="2545"/>
                  </a:lnTo>
                  <a:lnTo>
                    <a:pt x="2646" y="2444"/>
                  </a:lnTo>
                  <a:lnTo>
                    <a:pt x="2728" y="2325"/>
                  </a:lnTo>
                  <a:lnTo>
                    <a:pt x="2801" y="2206"/>
                  </a:lnTo>
                  <a:lnTo>
                    <a:pt x="2866" y="2078"/>
                  </a:lnTo>
                  <a:lnTo>
                    <a:pt x="2920" y="1941"/>
                  </a:lnTo>
                  <a:lnTo>
                    <a:pt x="2957" y="1795"/>
                  </a:lnTo>
                  <a:lnTo>
                    <a:pt x="2975" y="1648"/>
                  </a:lnTo>
                  <a:lnTo>
                    <a:pt x="2985" y="1493"/>
                  </a:lnTo>
                  <a:lnTo>
                    <a:pt x="2975" y="1337"/>
                  </a:lnTo>
                  <a:lnTo>
                    <a:pt x="2957" y="1191"/>
                  </a:lnTo>
                  <a:lnTo>
                    <a:pt x="2920" y="1044"/>
                  </a:lnTo>
                  <a:lnTo>
                    <a:pt x="2866" y="916"/>
                  </a:lnTo>
                  <a:lnTo>
                    <a:pt x="2801" y="779"/>
                  </a:lnTo>
                  <a:lnTo>
                    <a:pt x="2728" y="660"/>
                  </a:lnTo>
                  <a:lnTo>
                    <a:pt x="2646" y="541"/>
                  </a:lnTo>
                  <a:lnTo>
                    <a:pt x="2545" y="440"/>
                  </a:lnTo>
                  <a:lnTo>
                    <a:pt x="2444" y="339"/>
                  </a:lnTo>
                  <a:lnTo>
                    <a:pt x="2326" y="257"/>
                  </a:lnTo>
                  <a:lnTo>
                    <a:pt x="2207" y="184"/>
                  </a:lnTo>
                  <a:lnTo>
                    <a:pt x="2069" y="120"/>
                  </a:lnTo>
                  <a:lnTo>
                    <a:pt x="1932" y="65"/>
                  </a:lnTo>
                  <a:lnTo>
                    <a:pt x="1795" y="28"/>
                  </a:lnTo>
                  <a:lnTo>
                    <a:pt x="1639" y="10"/>
                  </a:lnTo>
                  <a:lnTo>
                    <a:pt x="149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30"/>
            <p:cNvSpPr/>
            <p:nvPr/>
          </p:nvSpPr>
          <p:spPr>
            <a:xfrm>
              <a:off x="6831907" y="1689126"/>
              <a:ext cx="71549" cy="71334"/>
            </a:xfrm>
            <a:custGeom>
              <a:rect b="b" l="l" r="r" t="t"/>
              <a:pathLst>
                <a:path extrusionOk="0" h="2985" w="2994">
                  <a:moveTo>
                    <a:pt x="1493" y="1"/>
                  </a:moveTo>
                  <a:lnTo>
                    <a:pt x="1346" y="10"/>
                  </a:lnTo>
                  <a:lnTo>
                    <a:pt x="1200" y="28"/>
                  </a:lnTo>
                  <a:lnTo>
                    <a:pt x="1054" y="65"/>
                  </a:lnTo>
                  <a:lnTo>
                    <a:pt x="916" y="120"/>
                  </a:lnTo>
                  <a:lnTo>
                    <a:pt x="788" y="184"/>
                  </a:lnTo>
                  <a:lnTo>
                    <a:pt x="660" y="257"/>
                  </a:lnTo>
                  <a:lnTo>
                    <a:pt x="550" y="339"/>
                  </a:lnTo>
                  <a:lnTo>
                    <a:pt x="440" y="440"/>
                  </a:lnTo>
                  <a:lnTo>
                    <a:pt x="349" y="541"/>
                  </a:lnTo>
                  <a:lnTo>
                    <a:pt x="257" y="660"/>
                  </a:lnTo>
                  <a:lnTo>
                    <a:pt x="184" y="779"/>
                  </a:lnTo>
                  <a:lnTo>
                    <a:pt x="120" y="916"/>
                  </a:lnTo>
                  <a:lnTo>
                    <a:pt x="74" y="1044"/>
                  </a:lnTo>
                  <a:lnTo>
                    <a:pt x="38" y="1191"/>
                  </a:lnTo>
                  <a:lnTo>
                    <a:pt x="10" y="1337"/>
                  </a:lnTo>
                  <a:lnTo>
                    <a:pt x="1" y="1493"/>
                  </a:lnTo>
                  <a:lnTo>
                    <a:pt x="10" y="1648"/>
                  </a:lnTo>
                  <a:lnTo>
                    <a:pt x="38" y="1795"/>
                  </a:lnTo>
                  <a:lnTo>
                    <a:pt x="74" y="1941"/>
                  </a:lnTo>
                  <a:lnTo>
                    <a:pt x="120" y="2078"/>
                  </a:lnTo>
                  <a:lnTo>
                    <a:pt x="184" y="2206"/>
                  </a:lnTo>
                  <a:lnTo>
                    <a:pt x="257" y="2325"/>
                  </a:lnTo>
                  <a:lnTo>
                    <a:pt x="349" y="2444"/>
                  </a:lnTo>
                  <a:lnTo>
                    <a:pt x="440" y="2545"/>
                  </a:lnTo>
                  <a:lnTo>
                    <a:pt x="550" y="2646"/>
                  </a:lnTo>
                  <a:lnTo>
                    <a:pt x="660" y="2728"/>
                  </a:lnTo>
                  <a:lnTo>
                    <a:pt x="788" y="2811"/>
                  </a:lnTo>
                  <a:lnTo>
                    <a:pt x="916" y="2866"/>
                  </a:lnTo>
                  <a:lnTo>
                    <a:pt x="1054" y="2920"/>
                  </a:lnTo>
                  <a:lnTo>
                    <a:pt x="1200" y="2957"/>
                  </a:lnTo>
                  <a:lnTo>
                    <a:pt x="1346" y="2975"/>
                  </a:lnTo>
                  <a:lnTo>
                    <a:pt x="1493" y="2984"/>
                  </a:lnTo>
                  <a:lnTo>
                    <a:pt x="1648" y="2975"/>
                  </a:lnTo>
                  <a:lnTo>
                    <a:pt x="1795" y="2957"/>
                  </a:lnTo>
                  <a:lnTo>
                    <a:pt x="1941" y="2920"/>
                  </a:lnTo>
                  <a:lnTo>
                    <a:pt x="2079" y="2866"/>
                  </a:lnTo>
                  <a:lnTo>
                    <a:pt x="2207" y="2811"/>
                  </a:lnTo>
                  <a:lnTo>
                    <a:pt x="2335" y="2728"/>
                  </a:lnTo>
                  <a:lnTo>
                    <a:pt x="2445" y="2646"/>
                  </a:lnTo>
                  <a:lnTo>
                    <a:pt x="2555" y="2545"/>
                  </a:lnTo>
                  <a:lnTo>
                    <a:pt x="2646" y="2444"/>
                  </a:lnTo>
                  <a:lnTo>
                    <a:pt x="2738" y="2325"/>
                  </a:lnTo>
                  <a:lnTo>
                    <a:pt x="2811" y="2206"/>
                  </a:lnTo>
                  <a:lnTo>
                    <a:pt x="2875" y="2078"/>
                  </a:lnTo>
                  <a:lnTo>
                    <a:pt x="2921" y="1941"/>
                  </a:lnTo>
                  <a:lnTo>
                    <a:pt x="2957" y="1795"/>
                  </a:lnTo>
                  <a:lnTo>
                    <a:pt x="2985" y="1648"/>
                  </a:lnTo>
                  <a:lnTo>
                    <a:pt x="2994" y="1493"/>
                  </a:lnTo>
                  <a:lnTo>
                    <a:pt x="2985" y="1337"/>
                  </a:lnTo>
                  <a:lnTo>
                    <a:pt x="2957" y="1191"/>
                  </a:lnTo>
                  <a:lnTo>
                    <a:pt x="2921" y="1044"/>
                  </a:lnTo>
                  <a:lnTo>
                    <a:pt x="2875" y="916"/>
                  </a:lnTo>
                  <a:lnTo>
                    <a:pt x="2811" y="779"/>
                  </a:lnTo>
                  <a:lnTo>
                    <a:pt x="2738" y="660"/>
                  </a:lnTo>
                  <a:lnTo>
                    <a:pt x="2646" y="541"/>
                  </a:lnTo>
                  <a:lnTo>
                    <a:pt x="2555" y="440"/>
                  </a:lnTo>
                  <a:lnTo>
                    <a:pt x="2445" y="339"/>
                  </a:lnTo>
                  <a:lnTo>
                    <a:pt x="2335" y="257"/>
                  </a:lnTo>
                  <a:lnTo>
                    <a:pt x="2207" y="184"/>
                  </a:lnTo>
                  <a:lnTo>
                    <a:pt x="2079" y="120"/>
                  </a:lnTo>
                  <a:lnTo>
                    <a:pt x="1941" y="65"/>
                  </a:lnTo>
                  <a:lnTo>
                    <a:pt x="1795" y="28"/>
                  </a:lnTo>
                  <a:lnTo>
                    <a:pt x="1648" y="10"/>
                  </a:lnTo>
                  <a:lnTo>
                    <a:pt x="149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30"/>
            <p:cNvSpPr/>
            <p:nvPr/>
          </p:nvSpPr>
          <p:spPr>
            <a:xfrm>
              <a:off x="6733712" y="1776400"/>
              <a:ext cx="71549" cy="71334"/>
            </a:xfrm>
            <a:custGeom>
              <a:rect b="b" l="l" r="r" t="t"/>
              <a:pathLst>
                <a:path extrusionOk="0" h="2985" w="2994">
                  <a:moveTo>
                    <a:pt x="1501" y="1"/>
                  </a:moveTo>
                  <a:lnTo>
                    <a:pt x="1346" y="10"/>
                  </a:lnTo>
                  <a:lnTo>
                    <a:pt x="1199" y="28"/>
                  </a:lnTo>
                  <a:lnTo>
                    <a:pt x="1053" y="65"/>
                  </a:lnTo>
                  <a:lnTo>
                    <a:pt x="916" y="120"/>
                  </a:lnTo>
                  <a:lnTo>
                    <a:pt x="787" y="184"/>
                  </a:lnTo>
                  <a:lnTo>
                    <a:pt x="659" y="257"/>
                  </a:lnTo>
                  <a:lnTo>
                    <a:pt x="549" y="339"/>
                  </a:lnTo>
                  <a:lnTo>
                    <a:pt x="440" y="440"/>
                  </a:lnTo>
                  <a:lnTo>
                    <a:pt x="348" y="541"/>
                  </a:lnTo>
                  <a:lnTo>
                    <a:pt x="256" y="660"/>
                  </a:lnTo>
                  <a:lnTo>
                    <a:pt x="183" y="779"/>
                  </a:lnTo>
                  <a:lnTo>
                    <a:pt x="119" y="907"/>
                  </a:lnTo>
                  <a:lnTo>
                    <a:pt x="73" y="1044"/>
                  </a:lnTo>
                  <a:lnTo>
                    <a:pt x="37" y="1191"/>
                  </a:lnTo>
                  <a:lnTo>
                    <a:pt x="9" y="1337"/>
                  </a:lnTo>
                  <a:lnTo>
                    <a:pt x="0" y="1493"/>
                  </a:lnTo>
                  <a:lnTo>
                    <a:pt x="9" y="1648"/>
                  </a:lnTo>
                  <a:lnTo>
                    <a:pt x="37" y="1795"/>
                  </a:lnTo>
                  <a:lnTo>
                    <a:pt x="73" y="1941"/>
                  </a:lnTo>
                  <a:lnTo>
                    <a:pt x="119" y="2078"/>
                  </a:lnTo>
                  <a:lnTo>
                    <a:pt x="183" y="2207"/>
                  </a:lnTo>
                  <a:lnTo>
                    <a:pt x="256" y="2326"/>
                  </a:lnTo>
                  <a:lnTo>
                    <a:pt x="348" y="2445"/>
                  </a:lnTo>
                  <a:lnTo>
                    <a:pt x="440" y="2545"/>
                  </a:lnTo>
                  <a:lnTo>
                    <a:pt x="549" y="2646"/>
                  </a:lnTo>
                  <a:lnTo>
                    <a:pt x="659" y="2728"/>
                  </a:lnTo>
                  <a:lnTo>
                    <a:pt x="787" y="2811"/>
                  </a:lnTo>
                  <a:lnTo>
                    <a:pt x="916" y="2866"/>
                  </a:lnTo>
                  <a:lnTo>
                    <a:pt x="1053" y="2920"/>
                  </a:lnTo>
                  <a:lnTo>
                    <a:pt x="1199" y="2957"/>
                  </a:lnTo>
                  <a:lnTo>
                    <a:pt x="1346" y="2975"/>
                  </a:lnTo>
                  <a:lnTo>
                    <a:pt x="1501" y="2985"/>
                  </a:lnTo>
                  <a:lnTo>
                    <a:pt x="1648" y="2975"/>
                  </a:lnTo>
                  <a:lnTo>
                    <a:pt x="1803" y="2957"/>
                  </a:lnTo>
                  <a:lnTo>
                    <a:pt x="1941" y="2920"/>
                  </a:lnTo>
                  <a:lnTo>
                    <a:pt x="2078" y="2866"/>
                  </a:lnTo>
                  <a:lnTo>
                    <a:pt x="2206" y="2811"/>
                  </a:lnTo>
                  <a:lnTo>
                    <a:pt x="2334" y="2728"/>
                  </a:lnTo>
                  <a:lnTo>
                    <a:pt x="2444" y="2646"/>
                  </a:lnTo>
                  <a:lnTo>
                    <a:pt x="2554" y="2545"/>
                  </a:lnTo>
                  <a:lnTo>
                    <a:pt x="2655" y="2445"/>
                  </a:lnTo>
                  <a:lnTo>
                    <a:pt x="2737" y="2326"/>
                  </a:lnTo>
                  <a:lnTo>
                    <a:pt x="2810" y="2207"/>
                  </a:lnTo>
                  <a:lnTo>
                    <a:pt x="2874" y="2078"/>
                  </a:lnTo>
                  <a:lnTo>
                    <a:pt x="2929" y="1941"/>
                  </a:lnTo>
                  <a:lnTo>
                    <a:pt x="2966" y="1795"/>
                  </a:lnTo>
                  <a:lnTo>
                    <a:pt x="2984" y="1648"/>
                  </a:lnTo>
                  <a:lnTo>
                    <a:pt x="2993" y="1493"/>
                  </a:lnTo>
                  <a:lnTo>
                    <a:pt x="2984" y="1337"/>
                  </a:lnTo>
                  <a:lnTo>
                    <a:pt x="2966" y="1191"/>
                  </a:lnTo>
                  <a:lnTo>
                    <a:pt x="2929" y="1044"/>
                  </a:lnTo>
                  <a:lnTo>
                    <a:pt x="2874" y="907"/>
                  </a:lnTo>
                  <a:lnTo>
                    <a:pt x="2810" y="779"/>
                  </a:lnTo>
                  <a:lnTo>
                    <a:pt x="2737" y="660"/>
                  </a:lnTo>
                  <a:lnTo>
                    <a:pt x="2655" y="541"/>
                  </a:lnTo>
                  <a:lnTo>
                    <a:pt x="2554" y="440"/>
                  </a:lnTo>
                  <a:lnTo>
                    <a:pt x="2444" y="339"/>
                  </a:lnTo>
                  <a:lnTo>
                    <a:pt x="2334" y="257"/>
                  </a:lnTo>
                  <a:lnTo>
                    <a:pt x="2206" y="184"/>
                  </a:lnTo>
                  <a:lnTo>
                    <a:pt x="2078" y="120"/>
                  </a:lnTo>
                  <a:lnTo>
                    <a:pt x="1941" y="65"/>
                  </a:lnTo>
                  <a:lnTo>
                    <a:pt x="1803" y="28"/>
                  </a:lnTo>
                  <a:lnTo>
                    <a:pt x="1648" y="10"/>
                  </a:lnTo>
                  <a:lnTo>
                    <a:pt x="150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30"/>
            <p:cNvSpPr/>
            <p:nvPr/>
          </p:nvSpPr>
          <p:spPr>
            <a:xfrm>
              <a:off x="6635708" y="1864558"/>
              <a:ext cx="71334" cy="71549"/>
            </a:xfrm>
            <a:custGeom>
              <a:rect b="b" l="l" r="r" t="t"/>
              <a:pathLst>
                <a:path extrusionOk="0" h="2994" w="2985">
                  <a:moveTo>
                    <a:pt x="1493" y="0"/>
                  </a:moveTo>
                  <a:lnTo>
                    <a:pt x="1337" y="9"/>
                  </a:lnTo>
                  <a:lnTo>
                    <a:pt x="1191" y="37"/>
                  </a:lnTo>
                  <a:lnTo>
                    <a:pt x="1044" y="74"/>
                  </a:lnTo>
                  <a:lnTo>
                    <a:pt x="907" y="119"/>
                  </a:lnTo>
                  <a:lnTo>
                    <a:pt x="779" y="183"/>
                  </a:lnTo>
                  <a:lnTo>
                    <a:pt x="650" y="257"/>
                  </a:lnTo>
                  <a:lnTo>
                    <a:pt x="541" y="348"/>
                  </a:lnTo>
                  <a:lnTo>
                    <a:pt x="431" y="440"/>
                  </a:lnTo>
                  <a:lnTo>
                    <a:pt x="339" y="550"/>
                  </a:lnTo>
                  <a:lnTo>
                    <a:pt x="248" y="659"/>
                  </a:lnTo>
                  <a:lnTo>
                    <a:pt x="175" y="787"/>
                  </a:lnTo>
                  <a:lnTo>
                    <a:pt x="110" y="916"/>
                  </a:lnTo>
                  <a:lnTo>
                    <a:pt x="65" y="1053"/>
                  </a:lnTo>
                  <a:lnTo>
                    <a:pt x="28" y="1199"/>
                  </a:lnTo>
                  <a:lnTo>
                    <a:pt x="1" y="1346"/>
                  </a:lnTo>
                  <a:lnTo>
                    <a:pt x="1" y="1501"/>
                  </a:lnTo>
                  <a:lnTo>
                    <a:pt x="1" y="1648"/>
                  </a:lnTo>
                  <a:lnTo>
                    <a:pt x="28" y="1794"/>
                  </a:lnTo>
                  <a:lnTo>
                    <a:pt x="65" y="1941"/>
                  </a:lnTo>
                  <a:lnTo>
                    <a:pt x="110" y="2078"/>
                  </a:lnTo>
                  <a:lnTo>
                    <a:pt x="175" y="2206"/>
                  </a:lnTo>
                  <a:lnTo>
                    <a:pt x="248" y="2334"/>
                  </a:lnTo>
                  <a:lnTo>
                    <a:pt x="339" y="2444"/>
                  </a:lnTo>
                  <a:lnTo>
                    <a:pt x="431" y="2554"/>
                  </a:lnTo>
                  <a:lnTo>
                    <a:pt x="541" y="2655"/>
                  </a:lnTo>
                  <a:lnTo>
                    <a:pt x="650" y="2737"/>
                  </a:lnTo>
                  <a:lnTo>
                    <a:pt x="779" y="2810"/>
                  </a:lnTo>
                  <a:lnTo>
                    <a:pt x="907" y="2874"/>
                  </a:lnTo>
                  <a:lnTo>
                    <a:pt x="1044" y="2920"/>
                  </a:lnTo>
                  <a:lnTo>
                    <a:pt x="1191" y="2957"/>
                  </a:lnTo>
                  <a:lnTo>
                    <a:pt x="1337" y="2984"/>
                  </a:lnTo>
                  <a:lnTo>
                    <a:pt x="1493" y="2993"/>
                  </a:lnTo>
                  <a:lnTo>
                    <a:pt x="1639" y="2984"/>
                  </a:lnTo>
                  <a:lnTo>
                    <a:pt x="1795" y="2957"/>
                  </a:lnTo>
                  <a:lnTo>
                    <a:pt x="1932" y="2920"/>
                  </a:lnTo>
                  <a:lnTo>
                    <a:pt x="2069" y="2874"/>
                  </a:lnTo>
                  <a:lnTo>
                    <a:pt x="2207" y="2810"/>
                  </a:lnTo>
                  <a:lnTo>
                    <a:pt x="2326" y="2737"/>
                  </a:lnTo>
                  <a:lnTo>
                    <a:pt x="2444" y="2655"/>
                  </a:lnTo>
                  <a:lnTo>
                    <a:pt x="2545" y="2554"/>
                  </a:lnTo>
                  <a:lnTo>
                    <a:pt x="2646" y="2444"/>
                  </a:lnTo>
                  <a:lnTo>
                    <a:pt x="2728" y="2334"/>
                  </a:lnTo>
                  <a:lnTo>
                    <a:pt x="2801" y="2206"/>
                  </a:lnTo>
                  <a:lnTo>
                    <a:pt x="2866" y="2078"/>
                  </a:lnTo>
                  <a:lnTo>
                    <a:pt x="2920" y="1941"/>
                  </a:lnTo>
                  <a:lnTo>
                    <a:pt x="2957" y="1794"/>
                  </a:lnTo>
                  <a:lnTo>
                    <a:pt x="2975" y="1648"/>
                  </a:lnTo>
                  <a:lnTo>
                    <a:pt x="2985" y="1501"/>
                  </a:lnTo>
                  <a:lnTo>
                    <a:pt x="2975" y="1346"/>
                  </a:lnTo>
                  <a:lnTo>
                    <a:pt x="2957" y="1199"/>
                  </a:lnTo>
                  <a:lnTo>
                    <a:pt x="2920" y="1053"/>
                  </a:lnTo>
                  <a:lnTo>
                    <a:pt x="2866" y="916"/>
                  </a:lnTo>
                  <a:lnTo>
                    <a:pt x="2801" y="787"/>
                  </a:lnTo>
                  <a:lnTo>
                    <a:pt x="2728" y="659"/>
                  </a:lnTo>
                  <a:lnTo>
                    <a:pt x="2646" y="550"/>
                  </a:lnTo>
                  <a:lnTo>
                    <a:pt x="2545" y="440"/>
                  </a:lnTo>
                  <a:lnTo>
                    <a:pt x="2444" y="348"/>
                  </a:lnTo>
                  <a:lnTo>
                    <a:pt x="2326" y="257"/>
                  </a:lnTo>
                  <a:lnTo>
                    <a:pt x="2207" y="183"/>
                  </a:lnTo>
                  <a:lnTo>
                    <a:pt x="2069" y="119"/>
                  </a:lnTo>
                  <a:lnTo>
                    <a:pt x="1932" y="74"/>
                  </a:lnTo>
                  <a:lnTo>
                    <a:pt x="1795" y="37"/>
                  </a:lnTo>
                  <a:lnTo>
                    <a:pt x="1639" y="9"/>
                  </a:lnTo>
                  <a:lnTo>
                    <a:pt x="149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30"/>
            <p:cNvSpPr/>
            <p:nvPr/>
          </p:nvSpPr>
          <p:spPr>
            <a:xfrm>
              <a:off x="6831907" y="1864558"/>
              <a:ext cx="71549" cy="71549"/>
            </a:xfrm>
            <a:custGeom>
              <a:rect b="b" l="l" r="r" t="t"/>
              <a:pathLst>
                <a:path extrusionOk="0" h="2994" w="2994">
                  <a:moveTo>
                    <a:pt x="1493" y="0"/>
                  </a:moveTo>
                  <a:lnTo>
                    <a:pt x="1346" y="9"/>
                  </a:lnTo>
                  <a:lnTo>
                    <a:pt x="1200" y="37"/>
                  </a:lnTo>
                  <a:lnTo>
                    <a:pt x="1054" y="74"/>
                  </a:lnTo>
                  <a:lnTo>
                    <a:pt x="916" y="119"/>
                  </a:lnTo>
                  <a:lnTo>
                    <a:pt x="788" y="183"/>
                  </a:lnTo>
                  <a:lnTo>
                    <a:pt x="660" y="257"/>
                  </a:lnTo>
                  <a:lnTo>
                    <a:pt x="550" y="348"/>
                  </a:lnTo>
                  <a:lnTo>
                    <a:pt x="440" y="440"/>
                  </a:lnTo>
                  <a:lnTo>
                    <a:pt x="349" y="550"/>
                  </a:lnTo>
                  <a:lnTo>
                    <a:pt x="257" y="659"/>
                  </a:lnTo>
                  <a:lnTo>
                    <a:pt x="184" y="787"/>
                  </a:lnTo>
                  <a:lnTo>
                    <a:pt x="120" y="916"/>
                  </a:lnTo>
                  <a:lnTo>
                    <a:pt x="74" y="1053"/>
                  </a:lnTo>
                  <a:lnTo>
                    <a:pt x="38" y="1199"/>
                  </a:lnTo>
                  <a:lnTo>
                    <a:pt x="10" y="1346"/>
                  </a:lnTo>
                  <a:lnTo>
                    <a:pt x="1" y="1501"/>
                  </a:lnTo>
                  <a:lnTo>
                    <a:pt x="10" y="1648"/>
                  </a:lnTo>
                  <a:lnTo>
                    <a:pt x="38" y="1794"/>
                  </a:lnTo>
                  <a:lnTo>
                    <a:pt x="74" y="1941"/>
                  </a:lnTo>
                  <a:lnTo>
                    <a:pt x="120" y="2078"/>
                  </a:lnTo>
                  <a:lnTo>
                    <a:pt x="184" y="2206"/>
                  </a:lnTo>
                  <a:lnTo>
                    <a:pt x="257" y="2334"/>
                  </a:lnTo>
                  <a:lnTo>
                    <a:pt x="349" y="2444"/>
                  </a:lnTo>
                  <a:lnTo>
                    <a:pt x="440" y="2554"/>
                  </a:lnTo>
                  <a:lnTo>
                    <a:pt x="550" y="2655"/>
                  </a:lnTo>
                  <a:lnTo>
                    <a:pt x="660" y="2737"/>
                  </a:lnTo>
                  <a:lnTo>
                    <a:pt x="788" y="2810"/>
                  </a:lnTo>
                  <a:lnTo>
                    <a:pt x="916" y="2874"/>
                  </a:lnTo>
                  <a:lnTo>
                    <a:pt x="1054" y="2920"/>
                  </a:lnTo>
                  <a:lnTo>
                    <a:pt x="1200" y="2957"/>
                  </a:lnTo>
                  <a:lnTo>
                    <a:pt x="1346" y="2984"/>
                  </a:lnTo>
                  <a:lnTo>
                    <a:pt x="1493" y="2993"/>
                  </a:lnTo>
                  <a:lnTo>
                    <a:pt x="1648" y="2984"/>
                  </a:lnTo>
                  <a:lnTo>
                    <a:pt x="1795" y="2957"/>
                  </a:lnTo>
                  <a:lnTo>
                    <a:pt x="1941" y="2920"/>
                  </a:lnTo>
                  <a:lnTo>
                    <a:pt x="2079" y="2874"/>
                  </a:lnTo>
                  <a:lnTo>
                    <a:pt x="2207" y="2810"/>
                  </a:lnTo>
                  <a:lnTo>
                    <a:pt x="2335" y="2737"/>
                  </a:lnTo>
                  <a:lnTo>
                    <a:pt x="2445" y="2655"/>
                  </a:lnTo>
                  <a:lnTo>
                    <a:pt x="2555" y="2554"/>
                  </a:lnTo>
                  <a:lnTo>
                    <a:pt x="2646" y="2444"/>
                  </a:lnTo>
                  <a:lnTo>
                    <a:pt x="2738" y="2334"/>
                  </a:lnTo>
                  <a:lnTo>
                    <a:pt x="2811" y="2206"/>
                  </a:lnTo>
                  <a:lnTo>
                    <a:pt x="2875" y="2078"/>
                  </a:lnTo>
                  <a:lnTo>
                    <a:pt x="2921" y="1941"/>
                  </a:lnTo>
                  <a:lnTo>
                    <a:pt x="2957" y="1794"/>
                  </a:lnTo>
                  <a:lnTo>
                    <a:pt x="2985" y="1648"/>
                  </a:lnTo>
                  <a:lnTo>
                    <a:pt x="2994" y="1501"/>
                  </a:lnTo>
                  <a:lnTo>
                    <a:pt x="2985" y="1346"/>
                  </a:lnTo>
                  <a:lnTo>
                    <a:pt x="2957" y="1199"/>
                  </a:lnTo>
                  <a:lnTo>
                    <a:pt x="2921" y="1053"/>
                  </a:lnTo>
                  <a:lnTo>
                    <a:pt x="2875" y="916"/>
                  </a:lnTo>
                  <a:lnTo>
                    <a:pt x="2811" y="787"/>
                  </a:lnTo>
                  <a:lnTo>
                    <a:pt x="2738" y="659"/>
                  </a:lnTo>
                  <a:lnTo>
                    <a:pt x="2646" y="550"/>
                  </a:lnTo>
                  <a:lnTo>
                    <a:pt x="2555" y="440"/>
                  </a:lnTo>
                  <a:lnTo>
                    <a:pt x="2445" y="348"/>
                  </a:lnTo>
                  <a:lnTo>
                    <a:pt x="2335" y="257"/>
                  </a:lnTo>
                  <a:lnTo>
                    <a:pt x="2207" y="183"/>
                  </a:lnTo>
                  <a:lnTo>
                    <a:pt x="2079" y="119"/>
                  </a:lnTo>
                  <a:lnTo>
                    <a:pt x="1941" y="74"/>
                  </a:lnTo>
                  <a:lnTo>
                    <a:pt x="1795" y="37"/>
                  </a:lnTo>
                  <a:lnTo>
                    <a:pt x="1648" y="9"/>
                  </a:lnTo>
                  <a:lnTo>
                    <a:pt x="149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30"/>
            <p:cNvSpPr/>
            <p:nvPr/>
          </p:nvSpPr>
          <p:spPr>
            <a:xfrm>
              <a:off x="6233012" y="1653686"/>
              <a:ext cx="335139" cy="326607"/>
            </a:xfrm>
            <a:custGeom>
              <a:rect b="b" l="l" r="r" t="t"/>
              <a:pathLst>
                <a:path extrusionOk="0" h="13667" w="14024">
                  <a:moveTo>
                    <a:pt x="1" y="1"/>
                  </a:moveTo>
                  <a:lnTo>
                    <a:pt x="1" y="13666"/>
                  </a:lnTo>
                  <a:lnTo>
                    <a:pt x="14023" y="13666"/>
                  </a:lnTo>
                  <a:lnTo>
                    <a:pt x="14023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30"/>
            <p:cNvSpPr/>
            <p:nvPr/>
          </p:nvSpPr>
          <p:spPr>
            <a:xfrm>
              <a:off x="6260135" y="1867832"/>
              <a:ext cx="71549" cy="71334"/>
            </a:xfrm>
            <a:custGeom>
              <a:rect b="b" l="l" r="r" t="t"/>
              <a:pathLst>
                <a:path extrusionOk="0" h="2985" w="2994">
                  <a:moveTo>
                    <a:pt x="1502" y="1"/>
                  </a:moveTo>
                  <a:lnTo>
                    <a:pt x="1346" y="10"/>
                  </a:lnTo>
                  <a:lnTo>
                    <a:pt x="1200" y="28"/>
                  </a:lnTo>
                  <a:lnTo>
                    <a:pt x="1053" y="65"/>
                  </a:lnTo>
                  <a:lnTo>
                    <a:pt x="916" y="120"/>
                  </a:lnTo>
                  <a:lnTo>
                    <a:pt x="788" y="175"/>
                  </a:lnTo>
                  <a:lnTo>
                    <a:pt x="660" y="257"/>
                  </a:lnTo>
                  <a:lnTo>
                    <a:pt x="550" y="339"/>
                  </a:lnTo>
                  <a:lnTo>
                    <a:pt x="440" y="440"/>
                  </a:lnTo>
                  <a:lnTo>
                    <a:pt x="349" y="541"/>
                  </a:lnTo>
                  <a:lnTo>
                    <a:pt x="257" y="660"/>
                  </a:lnTo>
                  <a:lnTo>
                    <a:pt x="184" y="779"/>
                  </a:lnTo>
                  <a:lnTo>
                    <a:pt x="120" y="907"/>
                  </a:lnTo>
                  <a:lnTo>
                    <a:pt x="74" y="1044"/>
                  </a:lnTo>
                  <a:lnTo>
                    <a:pt x="37" y="1191"/>
                  </a:lnTo>
                  <a:lnTo>
                    <a:pt x="10" y="1337"/>
                  </a:lnTo>
                  <a:lnTo>
                    <a:pt x="1" y="1493"/>
                  </a:lnTo>
                  <a:lnTo>
                    <a:pt x="10" y="1648"/>
                  </a:lnTo>
                  <a:lnTo>
                    <a:pt x="37" y="1795"/>
                  </a:lnTo>
                  <a:lnTo>
                    <a:pt x="74" y="1932"/>
                  </a:lnTo>
                  <a:lnTo>
                    <a:pt x="120" y="2069"/>
                  </a:lnTo>
                  <a:lnTo>
                    <a:pt x="184" y="2206"/>
                  </a:lnTo>
                  <a:lnTo>
                    <a:pt x="257" y="2325"/>
                  </a:lnTo>
                  <a:lnTo>
                    <a:pt x="349" y="2444"/>
                  </a:lnTo>
                  <a:lnTo>
                    <a:pt x="440" y="2545"/>
                  </a:lnTo>
                  <a:lnTo>
                    <a:pt x="550" y="2646"/>
                  </a:lnTo>
                  <a:lnTo>
                    <a:pt x="660" y="2728"/>
                  </a:lnTo>
                  <a:lnTo>
                    <a:pt x="788" y="2801"/>
                  </a:lnTo>
                  <a:lnTo>
                    <a:pt x="916" y="2866"/>
                  </a:lnTo>
                  <a:lnTo>
                    <a:pt x="1053" y="2920"/>
                  </a:lnTo>
                  <a:lnTo>
                    <a:pt x="1200" y="2957"/>
                  </a:lnTo>
                  <a:lnTo>
                    <a:pt x="1346" y="2975"/>
                  </a:lnTo>
                  <a:lnTo>
                    <a:pt x="1502" y="2984"/>
                  </a:lnTo>
                  <a:lnTo>
                    <a:pt x="1648" y="2975"/>
                  </a:lnTo>
                  <a:lnTo>
                    <a:pt x="1795" y="2957"/>
                  </a:lnTo>
                  <a:lnTo>
                    <a:pt x="1941" y="2920"/>
                  </a:lnTo>
                  <a:lnTo>
                    <a:pt x="2079" y="2866"/>
                  </a:lnTo>
                  <a:lnTo>
                    <a:pt x="2207" y="2801"/>
                  </a:lnTo>
                  <a:lnTo>
                    <a:pt x="2335" y="2728"/>
                  </a:lnTo>
                  <a:lnTo>
                    <a:pt x="2445" y="2646"/>
                  </a:lnTo>
                  <a:lnTo>
                    <a:pt x="2554" y="2545"/>
                  </a:lnTo>
                  <a:lnTo>
                    <a:pt x="2655" y="2444"/>
                  </a:lnTo>
                  <a:lnTo>
                    <a:pt x="2738" y="2325"/>
                  </a:lnTo>
                  <a:lnTo>
                    <a:pt x="2811" y="2206"/>
                  </a:lnTo>
                  <a:lnTo>
                    <a:pt x="2875" y="2069"/>
                  </a:lnTo>
                  <a:lnTo>
                    <a:pt x="2921" y="1932"/>
                  </a:lnTo>
                  <a:lnTo>
                    <a:pt x="2957" y="1795"/>
                  </a:lnTo>
                  <a:lnTo>
                    <a:pt x="2985" y="1648"/>
                  </a:lnTo>
                  <a:lnTo>
                    <a:pt x="2994" y="1493"/>
                  </a:lnTo>
                  <a:lnTo>
                    <a:pt x="2985" y="1337"/>
                  </a:lnTo>
                  <a:lnTo>
                    <a:pt x="2957" y="1191"/>
                  </a:lnTo>
                  <a:lnTo>
                    <a:pt x="2921" y="1044"/>
                  </a:lnTo>
                  <a:lnTo>
                    <a:pt x="2875" y="907"/>
                  </a:lnTo>
                  <a:lnTo>
                    <a:pt x="2811" y="779"/>
                  </a:lnTo>
                  <a:lnTo>
                    <a:pt x="2738" y="660"/>
                  </a:lnTo>
                  <a:lnTo>
                    <a:pt x="2655" y="541"/>
                  </a:lnTo>
                  <a:lnTo>
                    <a:pt x="2554" y="440"/>
                  </a:lnTo>
                  <a:lnTo>
                    <a:pt x="2445" y="339"/>
                  </a:lnTo>
                  <a:lnTo>
                    <a:pt x="2335" y="257"/>
                  </a:lnTo>
                  <a:lnTo>
                    <a:pt x="2207" y="175"/>
                  </a:lnTo>
                  <a:lnTo>
                    <a:pt x="2079" y="120"/>
                  </a:lnTo>
                  <a:lnTo>
                    <a:pt x="1941" y="65"/>
                  </a:lnTo>
                  <a:lnTo>
                    <a:pt x="1795" y="28"/>
                  </a:lnTo>
                  <a:lnTo>
                    <a:pt x="1648" y="10"/>
                  </a:lnTo>
                  <a:lnTo>
                    <a:pt x="15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30"/>
            <p:cNvSpPr/>
            <p:nvPr/>
          </p:nvSpPr>
          <p:spPr>
            <a:xfrm>
              <a:off x="6462475" y="1867832"/>
              <a:ext cx="71549" cy="71334"/>
            </a:xfrm>
            <a:custGeom>
              <a:rect b="b" l="l" r="r" t="t"/>
              <a:pathLst>
                <a:path extrusionOk="0" h="2985" w="2994">
                  <a:moveTo>
                    <a:pt x="1501" y="1"/>
                  </a:moveTo>
                  <a:lnTo>
                    <a:pt x="1346" y="10"/>
                  </a:lnTo>
                  <a:lnTo>
                    <a:pt x="1199" y="28"/>
                  </a:lnTo>
                  <a:lnTo>
                    <a:pt x="1053" y="65"/>
                  </a:lnTo>
                  <a:lnTo>
                    <a:pt x="916" y="120"/>
                  </a:lnTo>
                  <a:lnTo>
                    <a:pt x="788" y="175"/>
                  </a:lnTo>
                  <a:lnTo>
                    <a:pt x="659" y="257"/>
                  </a:lnTo>
                  <a:lnTo>
                    <a:pt x="550" y="339"/>
                  </a:lnTo>
                  <a:lnTo>
                    <a:pt x="440" y="440"/>
                  </a:lnTo>
                  <a:lnTo>
                    <a:pt x="348" y="541"/>
                  </a:lnTo>
                  <a:lnTo>
                    <a:pt x="257" y="660"/>
                  </a:lnTo>
                  <a:lnTo>
                    <a:pt x="183" y="779"/>
                  </a:lnTo>
                  <a:lnTo>
                    <a:pt x="119" y="907"/>
                  </a:lnTo>
                  <a:lnTo>
                    <a:pt x="74" y="1044"/>
                  </a:lnTo>
                  <a:lnTo>
                    <a:pt x="37" y="1191"/>
                  </a:lnTo>
                  <a:lnTo>
                    <a:pt x="10" y="1337"/>
                  </a:lnTo>
                  <a:lnTo>
                    <a:pt x="0" y="1493"/>
                  </a:lnTo>
                  <a:lnTo>
                    <a:pt x="10" y="1648"/>
                  </a:lnTo>
                  <a:lnTo>
                    <a:pt x="37" y="1795"/>
                  </a:lnTo>
                  <a:lnTo>
                    <a:pt x="74" y="1932"/>
                  </a:lnTo>
                  <a:lnTo>
                    <a:pt x="119" y="2069"/>
                  </a:lnTo>
                  <a:lnTo>
                    <a:pt x="183" y="2206"/>
                  </a:lnTo>
                  <a:lnTo>
                    <a:pt x="257" y="2325"/>
                  </a:lnTo>
                  <a:lnTo>
                    <a:pt x="348" y="2444"/>
                  </a:lnTo>
                  <a:lnTo>
                    <a:pt x="440" y="2545"/>
                  </a:lnTo>
                  <a:lnTo>
                    <a:pt x="550" y="2646"/>
                  </a:lnTo>
                  <a:lnTo>
                    <a:pt x="659" y="2728"/>
                  </a:lnTo>
                  <a:lnTo>
                    <a:pt x="788" y="2801"/>
                  </a:lnTo>
                  <a:lnTo>
                    <a:pt x="916" y="2866"/>
                  </a:lnTo>
                  <a:lnTo>
                    <a:pt x="1053" y="2920"/>
                  </a:lnTo>
                  <a:lnTo>
                    <a:pt x="1199" y="2957"/>
                  </a:lnTo>
                  <a:lnTo>
                    <a:pt x="1346" y="2975"/>
                  </a:lnTo>
                  <a:lnTo>
                    <a:pt x="1501" y="2984"/>
                  </a:lnTo>
                  <a:lnTo>
                    <a:pt x="1648" y="2975"/>
                  </a:lnTo>
                  <a:lnTo>
                    <a:pt x="1794" y="2957"/>
                  </a:lnTo>
                  <a:lnTo>
                    <a:pt x="1941" y="2920"/>
                  </a:lnTo>
                  <a:lnTo>
                    <a:pt x="2078" y="2866"/>
                  </a:lnTo>
                  <a:lnTo>
                    <a:pt x="2206" y="2801"/>
                  </a:lnTo>
                  <a:lnTo>
                    <a:pt x="2334" y="2728"/>
                  </a:lnTo>
                  <a:lnTo>
                    <a:pt x="2444" y="2646"/>
                  </a:lnTo>
                  <a:lnTo>
                    <a:pt x="2554" y="2545"/>
                  </a:lnTo>
                  <a:lnTo>
                    <a:pt x="2646" y="2444"/>
                  </a:lnTo>
                  <a:lnTo>
                    <a:pt x="2737" y="2325"/>
                  </a:lnTo>
                  <a:lnTo>
                    <a:pt x="2810" y="2206"/>
                  </a:lnTo>
                  <a:lnTo>
                    <a:pt x="2874" y="2069"/>
                  </a:lnTo>
                  <a:lnTo>
                    <a:pt x="2920" y="1932"/>
                  </a:lnTo>
                  <a:lnTo>
                    <a:pt x="2957" y="1795"/>
                  </a:lnTo>
                  <a:lnTo>
                    <a:pt x="2984" y="1648"/>
                  </a:lnTo>
                  <a:lnTo>
                    <a:pt x="2993" y="1493"/>
                  </a:lnTo>
                  <a:lnTo>
                    <a:pt x="2984" y="1337"/>
                  </a:lnTo>
                  <a:lnTo>
                    <a:pt x="2957" y="1191"/>
                  </a:lnTo>
                  <a:lnTo>
                    <a:pt x="2920" y="1044"/>
                  </a:lnTo>
                  <a:lnTo>
                    <a:pt x="2874" y="907"/>
                  </a:lnTo>
                  <a:lnTo>
                    <a:pt x="2810" y="779"/>
                  </a:lnTo>
                  <a:lnTo>
                    <a:pt x="2737" y="660"/>
                  </a:lnTo>
                  <a:lnTo>
                    <a:pt x="2646" y="541"/>
                  </a:lnTo>
                  <a:lnTo>
                    <a:pt x="2554" y="440"/>
                  </a:lnTo>
                  <a:lnTo>
                    <a:pt x="2444" y="339"/>
                  </a:lnTo>
                  <a:lnTo>
                    <a:pt x="2334" y="257"/>
                  </a:lnTo>
                  <a:lnTo>
                    <a:pt x="2206" y="175"/>
                  </a:lnTo>
                  <a:lnTo>
                    <a:pt x="2078" y="120"/>
                  </a:lnTo>
                  <a:lnTo>
                    <a:pt x="1941" y="65"/>
                  </a:lnTo>
                  <a:lnTo>
                    <a:pt x="1794" y="28"/>
                  </a:lnTo>
                  <a:lnTo>
                    <a:pt x="1648" y="10"/>
                  </a:lnTo>
                  <a:lnTo>
                    <a:pt x="150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30"/>
            <p:cNvSpPr/>
            <p:nvPr/>
          </p:nvSpPr>
          <p:spPr>
            <a:xfrm>
              <a:off x="6260135" y="1692185"/>
              <a:ext cx="71549" cy="71549"/>
            </a:xfrm>
            <a:custGeom>
              <a:rect b="b" l="l" r="r" t="t"/>
              <a:pathLst>
                <a:path extrusionOk="0" h="2994" w="2994">
                  <a:moveTo>
                    <a:pt x="1502" y="1"/>
                  </a:moveTo>
                  <a:lnTo>
                    <a:pt x="1346" y="10"/>
                  </a:lnTo>
                  <a:lnTo>
                    <a:pt x="1200" y="28"/>
                  </a:lnTo>
                  <a:lnTo>
                    <a:pt x="1053" y="74"/>
                  </a:lnTo>
                  <a:lnTo>
                    <a:pt x="916" y="120"/>
                  </a:lnTo>
                  <a:lnTo>
                    <a:pt x="788" y="184"/>
                  </a:lnTo>
                  <a:lnTo>
                    <a:pt x="660" y="257"/>
                  </a:lnTo>
                  <a:lnTo>
                    <a:pt x="550" y="339"/>
                  </a:lnTo>
                  <a:lnTo>
                    <a:pt x="440" y="440"/>
                  </a:lnTo>
                  <a:lnTo>
                    <a:pt x="349" y="550"/>
                  </a:lnTo>
                  <a:lnTo>
                    <a:pt x="257" y="660"/>
                  </a:lnTo>
                  <a:lnTo>
                    <a:pt x="184" y="788"/>
                  </a:lnTo>
                  <a:lnTo>
                    <a:pt x="120" y="916"/>
                  </a:lnTo>
                  <a:lnTo>
                    <a:pt x="74" y="1053"/>
                  </a:lnTo>
                  <a:lnTo>
                    <a:pt x="37" y="1191"/>
                  </a:lnTo>
                  <a:lnTo>
                    <a:pt x="10" y="1346"/>
                  </a:lnTo>
                  <a:lnTo>
                    <a:pt x="1" y="1493"/>
                  </a:lnTo>
                  <a:lnTo>
                    <a:pt x="10" y="1648"/>
                  </a:lnTo>
                  <a:lnTo>
                    <a:pt x="37" y="1795"/>
                  </a:lnTo>
                  <a:lnTo>
                    <a:pt x="74" y="1941"/>
                  </a:lnTo>
                  <a:lnTo>
                    <a:pt x="120" y="2078"/>
                  </a:lnTo>
                  <a:lnTo>
                    <a:pt x="184" y="2207"/>
                  </a:lnTo>
                  <a:lnTo>
                    <a:pt x="257" y="2335"/>
                  </a:lnTo>
                  <a:lnTo>
                    <a:pt x="349" y="2445"/>
                  </a:lnTo>
                  <a:lnTo>
                    <a:pt x="440" y="2554"/>
                  </a:lnTo>
                  <a:lnTo>
                    <a:pt x="550" y="2646"/>
                  </a:lnTo>
                  <a:lnTo>
                    <a:pt x="660" y="2738"/>
                  </a:lnTo>
                  <a:lnTo>
                    <a:pt x="788" y="2811"/>
                  </a:lnTo>
                  <a:lnTo>
                    <a:pt x="916" y="2875"/>
                  </a:lnTo>
                  <a:lnTo>
                    <a:pt x="1053" y="2921"/>
                  </a:lnTo>
                  <a:lnTo>
                    <a:pt x="1200" y="2957"/>
                  </a:lnTo>
                  <a:lnTo>
                    <a:pt x="1346" y="2985"/>
                  </a:lnTo>
                  <a:lnTo>
                    <a:pt x="1502" y="2994"/>
                  </a:lnTo>
                  <a:lnTo>
                    <a:pt x="1648" y="2985"/>
                  </a:lnTo>
                  <a:lnTo>
                    <a:pt x="1795" y="2957"/>
                  </a:lnTo>
                  <a:lnTo>
                    <a:pt x="1941" y="2921"/>
                  </a:lnTo>
                  <a:lnTo>
                    <a:pt x="2079" y="2875"/>
                  </a:lnTo>
                  <a:lnTo>
                    <a:pt x="2207" y="2811"/>
                  </a:lnTo>
                  <a:lnTo>
                    <a:pt x="2335" y="2738"/>
                  </a:lnTo>
                  <a:lnTo>
                    <a:pt x="2445" y="2646"/>
                  </a:lnTo>
                  <a:lnTo>
                    <a:pt x="2554" y="2554"/>
                  </a:lnTo>
                  <a:lnTo>
                    <a:pt x="2655" y="2445"/>
                  </a:lnTo>
                  <a:lnTo>
                    <a:pt x="2738" y="2335"/>
                  </a:lnTo>
                  <a:lnTo>
                    <a:pt x="2811" y="2207"/>
                  </a:lnTo>
                  <a:lnTo>
                    <a:pt x="2875" y="2078"/>
                  </a:lnTo>
                  <a:lnTo>
                    <a:pt x="2921" y="1941"/>
                  </a:lnTo>
                  <a:lnTo>
                    <a:pt x="2957" y="1795"/>
                  </a:lnTo>
                  <a:lnTo>
                    <a:pt x="2985" y="1648"/>
                  </a:lnTo>
                  <a:lnTo>
                    <a:pt x="2994" y="1493"/>
                  </a:lnTo>
                  <a:lnTo>
                    <a:pt x="2985" y="1346"/>
                  </a:lnTo>
                  <a:lnTo>
                    <a:pt x="2957" y="1191"/>
                  </a:lnTo>
                  <a:lnTo>
                    <a:pt x="2921" y="1053"/>
                  </a:lnTo>
                  <a:lnTo>
                    <a:pt x="2875" y="916"/>
                  </a:lnTo>
                  <a:lnTo>
                    <a:pt x="2811" y="788"/>
                  </a:lnTo>
                  <a:lnTo>
                    <a:pt x="2738" y="660"/>
                  </a:lnTo>
                  <a:lnTo>
                    <a:pt x="2655" y="550"/>
                  </a:lnTo>
                  <a:lnTo>
                    <a:pt x="2554" y="440"/>
                  </a:lnTo>
                  <a:lnTo>
                    <a:pt x="2445" y="339"/>
                  </a:lnTo>
                  <a:lnTo>
                    <a:pt x="2335" y="257"/>
                  </a:lnTo>
                  <a:lnTo>
                    <a:pt x="2207" y="184"/>
                  </a:lnTo>
                  <a:lnTo>
                    <a:pt x="2079" y="120"/>
                  </a:lnTo>
                  <a:lnTo>
                    <a:pt x="1941" y="74"/>
                  </a:lnTo>
                  <a:lnTo>
                    <a:pt x="1795" y="28"/>
                  </a:lnTo>
                  <a:lnTo>
                    <a:pt x="1648" y="10"/>
                  </a:lnTo>
                  <a:lnTo>
                    <a:pt x="15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30"/>
            <p:cNvSpPr/>
            <p:nvPr/>
          </p:nvSpPr>
          <p:spPr>
            <a:xfrm>
              <a:off x="6462475" y="1692185"/>
              <a:ext cx="71549" cy="71549"/>
            </a:xfrm>
            <a:custGeom>
              <a:rect b="b" l="l" r="r" t="t"/>
              <a:pathLst>
                <a:path extrusionOk="0" h="2994" w="2994">
                  <a:moveTo>
                    <a:pt x="1501" y="1"/>
                  </a:moveTo>
                  <a:lnTo>
                    <a:pt x="1346" y="10"/>
                  </a:lnTo>
                  <a:lnTo>
                    <a:pt x="1199" y="28"/>
                  </a:lnTo>
                  <a:lnTo>
                    <a:pt x="1053" y="74"/>
                  </a:lnTo>
                  <a:lnTo>
                    <a:pt x="916" y="120"/>
                  </a:lnTo>
                  <a:lnTo>
                    <a:pt x="788" y="184"/>
                  </a:lnTo>
                  <a:lnTo>
                    <a:pt x="659" y="257"/>
                  </a:lnTo>
                  <a:lnTo>
                    <a:pt x="550" y="339"/>
                  </a:lnTo>
                  <a:lnTo>
                    <a:pt x="440" y="440"/>
                  </a:lnTo>
                  <a:lnTo>
                    <a:pt x="348" y="550"/>
                  </a:lnTo>
                  <a:lnTo>
                    <a:pt x="257" y="660"/>
                  </a:lnTo>
                  <a:lnTo>
                    <a:pt x="183" y="788"/>
                  </a:lnTo>
                  <a:lnTo>
                    <a:pt x="119" y="916"/>
                  </a:lnTo>
                  <a:lnTo>
                    <a:pt x="74" y="1053"/>
                  </a:lnTo>
                  <a:lnTo>
                    <a:pt x="37" y="1191"/>
                  </a:lnTo>
                  <a:lnTo>
                    <a:pt x="10" y="1346"/>
                  </a:lnTo>
                  <a:lnTo>
                    <a:pt x="0" y="1493"/>
                  </a:lnTo>
                  <a:lnTo>
                    <a:pt x="10" y="1648"/>
                  </a:lnTo>
                  <a:lnTo>
                    <a:pt x="37" y="1795"/>
                  </a:lnTo>
                  <a:lnTo>
                    <a:pt x="74" y="1941"/>
                  </a:lnTo>
                  <a:lnTo>
                    <a:pt x="119" y="2078"/>
                  </a:lnTo>
                  <a:lnTo>
                    <a:pt x="183" y="2207"/>
                  </a:lnTo>
                  <a:lnTo>
                    <a:pt x="257" y="2335"/>
                  </a:lnTo>
                  <a:lnTo>
                    <a:pt x="348" y="2445"/>
                  </a:lnTo>
                  <a:lnTo>
                    <a:pt x="440" y="2554"/>
                  </a:lnTo>
                  <a:lnTo>
                    <a:pt x="550" y="2646"/>
                  </a:lnTo>
                  <a:lnTo>
                    <a:pt x="659" y="2738"/>
                  </a:lnTo>
                  <a:lnTo>
                    <a:pt x="788" y="2811"/>
                  </a:lnTo>
                  <a:lnTo>
                    <a:pt x="916" y="2875"/>
                  </a:lnTo>
                  <a:lnTo>
                    <a:pt x="1053" y="2921"/>
                  </a:lnTo>
                  <a:lnTo>
                    <a:pt x="1199" y="2957"/>
                  </a:lnTo>
                  <a:lnTo>
                    <a:pt x="1346" y="2985"/>
                  </a:lnTo>
                  <a:lnTo>
                    <a:pt x="1501" y="2994"/>
                  </a:lnTo>
                  <a:lnTo>
                    <a:pt x="1648" y="2985"/>
                  </a:lnTo>
                  <a:lnTo>
                    <a:pt x="1794" y="2957"/>
                  </a:lnTo>
                  <a:lnTo>
                    <a:pt x="1941" y="2921"/>
                  </a:lnTo>
                  <a:lnTo>
                    <a:pt x="2078" y="2875"/>
                  </a:lnTo>
                  <a:lnTo>
                    <a:pt x="2206" y="2811"/>
                  </a:lnTo>
                  <a:lnTo>
                    <a:pt x="2334" y="2738"/>
                  </a:lnTo>
                  <a:lnTo>
                    <a:pt x="2444" y="2646"/>
                  </a:lnTo>
                  <a:lnTo>
                    <a:pt x="2554" y="2554"/>
                  </a:lnTo>
                  <a:lnTo>
                    <a:pt x="2646" y="2445"/>
                  </a:lnTo>
                  <a:lnTo>
                    <a:pt x="2737" y="2335"/>
                  </a:lnTo>
                  <a:lnTo>
                    <a:pt x="2810" y="2207"/>
                  </a:lnTo>
                  <a:lnTo>
                    <a:pt x="2874" y="2078"/>
                  </a:lnTo>
                  <a:lnTo>
                    <a:pt x="2920" y="1941"/>
                  </a:lnTo>
                  <a:lnTo>
                    <a:pt x="2957" y="1795"/>
                  </a:lnTo>
                  <a:lnTo>
                    <a:pt x="2984" y="1648"/>
                  </a:lnTo>
                  <a:lnTo>
                    <a:pt x="2993" y="1493"/>
                  </a:lnTo>
                  <a:lnTo>
                    <a:pt x="2984" y="1346"/>
                  </a:lnTo>
                  <a:lnTo>
                    <a:pt x="2957" y="1191"/>
                  </a:lnTo>
                  <a:lnTo>
                    <a:pt x="2920" y="1053"/>
                  </a:lnTo>
                  <a:lnTo>
                    <a:pt x="2874" y="916"/>
                  </a:lnTo>
                  <a:lnTo>
                    <a:pt x="2810" y="788"/>
                  </a:lnTo>
                  <a:lnTo>
                    <a:pt x="2737" y="660"/>
                  </a:lnTo>
                  <a:lnTo>
                    <a:pt x="2646" y="550"/>
                  </a:lnTo>
                  <a:lnTo>
                    <a:pt x="2554" y="440"/>
                  </a:lnTo>
                  <a:lnTo>
                    <a:pt x="2444" y="339"/>
                  </a:lnTo>
                  <a:lnTo>
                    <a:pt x="2334" y="257"/>
                  </a:lnTo>
                  <a:lnTo>
                    <a:pt x="2206" y="184"/>
                  </a:lnTo>
                  <a:lnTo>
                    <a:pt x="2078" y="120"/>
                  </a:lnTo>
                  <a:lnTo>
                    <a:pt x="1941" y="74"/>
                  </a:lnTo>
                  <a:lnTo>
                    <a:pt x="1794" y="28"/>
                  </a:lnTo>
                  <a:lnTo>
                    <a:pt x="1648" y="10"/>
                  </a:lnTo>
                  <a:lnTo>
                    <a:pt x="150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18" name="Google Shape;918;p30"/>
          <p:cNvGrpSpPr/>
          <p:nvPr/>
        </p:nvGrpSpPr>
        <p:grpSpPr>
          <a:xfrm rot="10800000">
            <a:off x="630684" y="3661566"/>
            <a:ext cx="899372" cy="448030"/>
            <a:chOff x="6984156" y="1621817"/>
            <a:chExt cx="752676" cy="374952"/>
          </a:xfrm>
        </p:grpSpPr>
        <p:sp>
          <p:nvSpPr>
            <p:cNvPr id="919" name="Google Shape;919;p30"/>
            <p:cNvSpPr/>
            <p:nvPr/>
          </p:nvSpPr>
          <p:spPr>
            <a:xfrm rot="-5400000">
              <a:off x="7173017" y="1432955"/>
              <a:ext cx="374952" cy="752676"/>
            </a:xfrm>
            <a:custGeom>
              <a:rect b="b" l="l" r="r" t="t"/>
              <a:pathLst>
                <a:path extrusionOk="0" h="31496" w="15690">
                  <a:moveTo>
                    <a:pt x="1" y="0"/>
                  </a:moveTo>
                  <a:lnTo>
                    <a:pt x="1" y="31496"/>
                  </a:lnTo>
                  <a:lnTo>
                    <a:pt x="15689" y="31496"/>
                  </a:lnTo>
                  <a:lnTo>
                    <a:pt x="15689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30"/>
            <p:cNvSpPr/>
            <p:nvPr/>
          </p:nvSpPr>
          <p:spPr>
            <a:xfrm rot="-5400000">
              <a:off x="7018269" y="1641521"/>
              <a:ext cx="326607" cy="335330"/>
            </a:xfrm>
            <a:custGeom>
              <a:rect b="b" l="l" r="r" t="t"/>
              <a:pathLst>
                <a:path extrusionOk="0" h="14032" w="13667">
                  <a:moveTo>
                    <a:pt x="1" y="0"/>
                  </a:moveTo>
                  <a:lnTo>
                    <a:pt x="1" y="14032"/>
                  </a:lnTo>
                  <a:lnTo>
                    <a:pt x="13666" y="14032"/>
                  </a:lnTo>
                  <a:lnTo>
                    <a:pt x="13666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30"/>
            <p:cNvSpPr/>
            <p:nvPr/>
          </p:nvSpPr>
          <p:spPr>
            <a:xfrm rot="-5400000">
              <a:off x="7237983" y="1865822"/>
              <a:ext cx="71549" cy="71334"/>
            </a:xfrm>
            <a:custGeom>
              <a:rect b="b" l="l" r="r" t="t"/>
              <a:pathLst>
                <a:path extrusionOk="0" h="2985" w="2994">
                  <a:moveTo>
                    <a:pt x="1502" y="1"/>
                  </a:moveTo>
                  <a:lnTo>
                    <a:pt x="1346" y="10"/>
                  </a:lnTo>
                  <a:lnTo>
                    <a:pt x="1200" y="28"/>
                  </a:lnTo>
                  <a:lnTo>
                    <a:pt x="1053" y="65"/>
                  </a:lnTo>
                  <a:lnTo>
                    <a:pt x="916" y="120"/>
                  </a:lnTo>
                  <a:lnTo>
                    <a:pt x="788" y="175"/>
                  </a:lnTo>
                  <a:lnTo>
                    <a:pt x="660" y="257"/>
                  </a:lnTo>
                  <a:lnTo>
                    <a:pt x="550" y="340"/>
                  </a:lnTo>
                  <a:lnTo>
                    <a:pt x="440" y="440"/>
                  </a:lnTo>
                  <a:lnTo>
                    <a:pt x="348" y="541"/>
                  </a:lnTo>
                  <a:lnTo>
                    <a:pt x="257" y="660"/>
                  </a:lnTo>
                  <a:lnTo>
                    <a:pt x="184" y="779"/>
                  </a:lnTo>
                  <a:lnTo>
                    <a:pt x="119" y="907"/>
                  </a:lnTo>
                  <a:lnTo>
                    <a:pt x="74" y="1044"/>
                  </a:lnTo>
                  <a:lnTo>
                    <a:pt x="37" y="1191"/>
                  </a:lnTo>
                  <a:lnTo>
                    <a:pt x="10" y="1337"/>
                  </a:lnTo>
                  <a:lnTo>
                    <a:pt x="1" y="1493"/>
                  </a:lnTo>
                  <a:lnTo>
                    <a:pt x="10" y="1649"/>
                  </a:lnTo>
                  <a:lnTo>
                    <a:pt x="37" y="1795"/>
                  </a:lnTo>
                  <a:lnTo>
                    <a:pt x="74" y="1932"/>
                  </a:lnTo>
                  <a:lnTo>
                    <a:pt x="119" y="2070"/>
                  </a:lnTo>
                  <a:lnTo>
                    <a:pt x="184" y="2207"/>
                  </a:lnTo>
                  <a:lnTo>
                    <a:pt x="257" y="2326"/>
                  </a:lnTo>
                  <a:lnTo>
                    <a:pt x="348" y="2445"/>
                  </a:lnTo>
                  <a:lnTo>
                    <a:pt x="440" y="2546"/>
                  </a:lnTo>
                  <a:lnTo>
                    <a:pt x="550" y="2646"/>
                  </a:lnTo>
                  <a:lnTo>
                    <a:pt x="660" y="2729"/>
                  </a:lnTo>
                  <a:lnTo>
                    <a:pt x="788" y="2802"/>
                  </a:lnTo>
                  <a:lnTo>
                    <a:pt x="916" y="2866"/>
                  </a:lnTo>
                  <a:lnTo>
                    <a:pt x="1053" y="2921"/>
                  </a:lnTo>
                  <a:lnTo>
                    <a:pt x="1200" y="2957"/>
                  </a:lnTo>
                  <a:lnTo>
                    <a:pt x="1346" y="2976"/>
                  </a:lnTo>
                  <a:lnTo>
                    <a:pt x="1502" y="2985"/>
                  </a:lnTo>
                  <a:lnTo>
                    <a:pt x="1648" y="2976"/>
                  </a:lnTo>
                  <a:lnTo>
                    <a:pt x="1795" y="2957"/>
                  </a:lnTo>
                  <a:lnTo>
                    <a:pt x="1941" y="2921"/>
                  </a:lnTo>
                  <a:lnTo>
                    <a:pt x="2078" y="2866"/>
                  </a:lnTo>
                  <a:lnTo>
                    <a:pt x="2206" y="2802"/>
                  </a:lnTo>
                  <a:lnTo>
                    <a:pt x="2335" y="2729"/>
                  </a:lnTo>
                  <a:lnTo>
                    <a:pt x="2444" y="2646"/>
                  </a:lnTo>
                  <a:lnTo>
                    <a:pt x="2554" y="2546"/>
                  </a:lnTo>
                  <a:lnTo>
                    <a:pt x="2655" y="2445"/>
                  </a:lnTo>
                  <a:lnTo>
                    <a:pt x="2737" y="2326"/>
                  </a:lnTo>
                  <a:lnTo>
                    <a:pt x="2810" y="2207"/>
                  </a:lnTo>
                  <a:lnTo>
                    <a:pt x="2875" y="2070"/>
                  </a:lnTo>
                  <a:lnTo>
                    <a:pt x="2920" y="1932"/>
                  </a:lnTo>
                  <a:lnTo>
                    <a:pt x="2957" y="1795"/>
                  </a:lnTo>
                  <a:lnTo>
                    <a:pt x="2984" y="1649"/>
                  </a:lnTo>
                  <a:lnTo>
                    <a:pt x="2994" y="1493"/>
                  </a:lnTo>
                  <a:lnTo>
                    <a:pt x="2984" y="1337"/>
                  </a:lnTo>
                  <a:lnTo>
                    <a:pt x="2957" y="1191"/>
                  </a:lnTo>
                  <a:lnTo>
                    <a:pt x="2920" y="1044"/>
                  </a:lnTo>
                  <a:lnTo>
                    <a:pt x="2875" y="907"/>
                  </a:lnTo>
                  <a:lnTo>
                    <a:pt x="2810" y="779"/>
                  </a:lnTo>
                  <a:lnTo>
                    <a:pt x="2737" y="660"/>
                  </a:lnTo>
                  <a:lnTo>
                    <a:pt x="2655" y="541"/>
                  </a:lnTo>
                  <a:lnTo>
                    <a:pt x="2554" y="440"/>
                  </a:lnTo>
                  <a:lnTo>
                    <a:pt x="2444" y="340"/>
                  </a:lnTo>
                  <a:lnTo>
                    <a:pt x="2335" y="257"/>
                  </a:lnTo>
                  <a:lnTo>
                    <a:pt x="2206" y="175"/>
                  </a:lnTo>
                  <a:lnTo>
                    <a:pt x="2078" y="120"/>
                  </a:lnTo>
                  <a:lnTo>
                    <a:pt x="1941" y="65"/>
                  </a:lnTo>
                  <a:lnTo>
                    <a:pt x="1795" y="28"/>
                  </a:lnTo>
                  <a:lnTo>
                    <a:pt x="1648" y="10"/>
                  </a:lnTo>
                  <a:lnTo>
                    <a:pt x="1502" y="1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30"/>
            <p:cNvSpPr/>
            <p:nvPr/>
          </p:nvSpPr>
          <p:spPr>
            <a:xfrm rot="-5400000">
              <a:off x="7041569" y="1865822"/>
              <a:ext cx="71549" cy="71334"/>
            </a:xfrm>
            <a:custGeom>
              <a:rect b="b" l="l" r="r" t="t"/>
              <a:pathLst>
                <a:path extrusionOk="0" h="2985" w="2994">
                  <a:moveTo>
                    <a:pt x="1502" y="1"/>
                  </a:moveTo>
                  <a:lnTo>
                    <a:pt x="1346" y="10"/>
                  </a:lnTo>
                  <a:lnTo>
                    <a:pt x="1200" y="28"/>
                  </a:lnTo>
                  <a:lnTo>
                    <a:pt x="1053" y="65"/>
                  </a:lnTo>
                  <a:lnTo>
                    <a:pt x="916" y="120"/>
                  </a:lnTo>
                  <a:lnTo>
                    <a:pt x="788" y="184"/>
                  </a:lnTo>
                  <a:lnTo>
                    <a:pt x="660" y="257"/>
                  </a:lnTo>
                  <a:lnTo>
                    <a:pt x="550" y="339"/>
                  </a:lnTo>
                  <a:lnTo>
                    <a:pt x="440" y="440"/>
                  </a:lnTo>
                  <a:lnTo>
                    <a:pt x="348" y="541"/>
                  </a:lnTo>
                  <a:lnTo>
                    <a:pt x="257" y="660"/>
                  </a:lnTo>
                  <a:lnTo>
                    <a:pt x="184" y="779"/>
                  </a:lnTo>
                  <a:lnTo>
                    <a:pt x="119" y="916"/>
                  </a:lnTo>
                  <a:lnTo>
                    <a:pt x="74" y="1053"/>
                  </a:lnTo>
                  <a:lnTo>
                    <a:pt x="37" y="1190"/>
                  </a:lnTo>
                  <a:lnTo>
                    <a:pt x="10" y="1337"/>
                  </a:lnTo>
                  <a:lnTo>
                    <a:pt x="1" y="1493"/>
                  </a:lnTo>
                  <a:lnTo>
                    <a:pt x="10" y="1648"/>
                  </a:lnTo>
                  <a:lnTo>
                    <a:pt x="37" y="1795"/>
                  </a:lnTo>
                  <a:lnTo>
                    <a:pt x="74" y="1941"/>
                  </a:lnTo>
                  <a:lnTo>
                    <a:pt x="119" y="2078"/>
                  </a:lnTo>
                  <a:lnTo>
                    <a:pt x="184" y="2206"/>
                  </a:lnTo>
                  <a:lnTo>
                    <a:pt x="257" y="2325"/>
                  </a:lnTo>
                  <a:lnTo>
                    <a:pt x="348" y="2444"/>
                  </a:lnTo>
                  <a:lnTo>
                    <a:pt x="440" y="2554"/>
                  </a:lnTo>
                  <a:lnTo>
                    <a:pt x="550" y="2646"/>
                  </a:lnTo>
                  <a:lnTo>
                    <a:pt x="660" y="2737"/>
                  </a:lnTo>
                  <a:lnTo>
                    <a:pt x="788" y="2811"/>
                  </a:lnTo>
                  <a:lnTo>
                    <a:pt x="916" y="2875"/>
                  </a:lnTo>
                  <a:lnTo>
                    <a:pt x="1053" y="2920"/>
                  </a:lnTo>
                  <a:lnTo>
                    <a:pt x="1200" y="2957"/>
                  </a:lnTo>
                  <a:lnTo>
                    <a:pt x="1346" y="2984"/>
                  </a:lnTo>
                  <a:lnTo>
                    <a:pt x="1648" y="2984"/>
                  </a:lnTo>
                  <a:lnTo>
                    <a:pt x="1795" y="2957"/>
                  </a:lnTo>
                  <a:lnTo>
                    <a:pt x="1941" y="2920"/>
                  </a:lnTo>
                  <a:lnTo>
                    <a:pt x="2078" y="2875"/>
                  </a:lnTo>
                  <a:lnTo>
                    <a:pt x="2206" y="2811"/>
                  </a:lnTo>
                  <a:lnTo>
                    <a:pt x="2335" y="2737"/>
                  </a:lnTo>
                  <a:lnTo>
                    <a:pt x="2444" y="2646"/>
                  </a:lnTo>
                  <a:lnTo>
                    <a:pt x="2554" y="2554"/>
                  </a:lnTo>
                  <a:lnTo>
                    <a:pt x="2655" y="2444"/>
                  </a:lnTo>
                  <a:lnTo>
                    <a:pt x="2737" y="2325"/>
                  </a:lnTo>
                  <a:lnTo>
                    <a:pt x="2810" y="2206"/>
                  </a:lnTo>
                  <a:lnTo>
                    <a:pt x="2875" y="2078"/>
                  </a:lnTo>
                  <a:lnTo>
                    <a:pt x="2920" y="1941"/>
                  </a:lnTo>
                  <a:lnTo>
                    <a:pt x="2957" y="1795"/>
                  </a:lnTo>
                  <a:lnTo>
                    <a:pt x="2984" y="1648"/>
                  </a:lnTo>
                  <a:lnTo>
                    <a:pt x="2994" y="1493"/>
                  </a:lnTo>
                  <a:lnTo>
                    <a:pt x="2984" y="1337"/>
                  </a:lnTo>
                  <a:lnTo>
                    <a:pt x="2957" y="1190"/>
                  </a:lnTo>
                  <a:lnTo>
                    <a:pt x="2920" y="1053"/>
                  </a:lnTo>
                  <a:lnTo>
                    <a:pt x="2875" y="916"/>
                  </a:lnTo>
                  <a:lnTo>
                    <a:pt x="2810" y="779"/>
                  </a:lnTo>
                  <a:lnTo>
                    <a:pt x="2737" y="660"/>
                  </a:lnTo>
                  <a:lnTo>
                    <a:pt x="2655" y="541"/>
                  </a:lnTo>
                  <a:lnTo>
                    <a:pt x="2554" y="440"/>
                  </a:lnTo>
                  <a:lnTo>
                    <a:pt x="2444" y="339"/>
                  </a:lnTo>
                  <a:lnTo>
                    <a:pt x="2335" y="257"/>
                  </a:lnTo>
                  <a:lnTo>
                    <a:pt x="2206" y="184"/>
                  </a:lnTo>
                  <a:lnTo>
                    <a:pt x="2078" y="120"/>
                  </a:lnTo>
                  <a:lnTo>
                    <a:pt x="1941" y="65"/>
                  </a:lnTo>
                  <a:lnTo>
                    <a:pt x="1795" y="28"/>
                  </a:lnTo>
                  <a:lnTo>
                    <a:pt x="1648" y="10"/>
                  </a:lnTo>
                  <a:lnTo>
                    <a:pt x="1502" y="1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30"/>
            <p:cNvSpPr/>
            <p:nvPr/>
          </p:nvSpPr>
          <p:spPr>
            <a:xfrm rot="-5400000">
              <a:off x="7139788" y="1778549"/>
              <a:ext cx="71549" cy="71334"/>
            </a:xfrm>
            <a:custGeom>
              <a:rect b="b" l="l" r="r" t="t"/>
              <a:pathLst>
                <a:path extrusionOk="0" h="2985" w="2994">
                  <a:moveTo>
                    <a:pt x="1502" y="0"/>
                  </a:moveTo>
                  <a:lnTo>
                    <a:pt x="1346" y="9"/>
                  </a:lnTo>
                  <a:lnTo>
                    <a:pt x="1200" y="28"/>
                  </a:lnTo>
                  <a:lnTo>
                    <a:pt x="1053" y="64"/>
                  </a:lnTo>
                  <a:lnTo>
                    <a:pt x="916" y="119"/>
                  </a:lnTo>
                  <a:lnTo>
                    <a:pt x="788" y="183"/>
                  </a:lnTo>
                  <a:lnTo>
                    <a:pt x="660" y="257"/>
                  </a:lnTo>
                  <a:lnTo>
                    <a:pt x="550" y="339"/>
                  </a:lnTo>
                  <a:lnTo>
                    <a:pt x="440" y="440"/>
                  </a:lnTo>
                  <a:lnTo>
                    <a:pt x="348" y="540"/>
                  </a:lnTo>
                  <a:lnTo>
                    <a:pt x="257" y="659"/>
                  </a:lnTo>
                  <a:lnTo>
                    <a:pt x="184" y="778"/>
                  </a:lnTo>
                  <a:lnTo>
                    <a:pt x="120" y="916"/>
                  </a:lnTo>
                  <a:lnTo>
                    <a:pt x="74" y="1053"/>
                  </a:lnTo>
                  <a:lnTo>
                    <a:pt x="37" y="1190"/>
                  </a:lnTo>
                  <a:lnTo>
                    <a:pt x="10" y="1337"/>
                  </a:lnTo>
                  <a:lnTo>
                    <a:pt x="1" y="1492"/>
                  </a:lnTo>
                  <a:lnTo>
                    <a:pt x="10" y="1648"/>
                  </a:lnTo>
                  <a:lnTo>
                    <a:pt x="37" y="1794"/>
                  </a:lnTo>
                  <a:lnTo>
                    <a:pt x="74" y="1941"/>
                  </a:lnTo>
                  <a:lnTo>
                    <a:pt x="120" y="2078"/>
                  </a:lnTo>
                  <a:lnTo>
                    <a:pt x="184" y="2206"/>
                  </a:lnTo>
                  <a:lnTo>
                    <a:pt x="257" y="2325"/>
                  </a:lnTo>
                  <a:lnTo>
                    <a:pt x="348" y="2444"/>
                  </a:lnTo>
                  <a:lnTo>
                    <a:pt x="440" y="2545"/>
                  </a:lnTo>
                  <a:lnTo>
                    <a:pt x="550" y="2645"/>
                  </a:lnTo>
                  <a:lnTo>
                    <a:pt x="660" y="2728"/>
                  </a:lnTo>
                  <a:lnTo>
                    <a:pt x="788" y="2810"/>
                  </a:lnTo>
                  <a:lnTo>
                    <a:pt x="916" y="2865"/>
                  </a:lnTo>
                  <a:lnTo>
                    <a:pt x="1053" y="2920"/>
                  </a:lnTo>
                  <a:lnTo>
                    <a:pt x="1200" y="2957"/>
                  </a:lnTo>
                  <a:lnTo>
                    <a:pt x="1346" y="2975"/>
                  </a:lnTo>
                  <a:lnTo>
                    <a:pt x="1502" y="2984"/>
                  </a:lnTo>
                  <a:lnTo>
                    <a:pt x="1648" y="2975"/>
                  </a:lnTo>
                  <a:lnTo>
                    <a:pt x="1795" y="2957"/>
                  </a:lnTo>
                  <a:lnTo>
                    <a:pt x="1941" y="2920"/>
                  </a:lnTo>
                  <a:lnTo>
                    <a:pt x="2078" y="2865"/>
                  </a:lnTo>
                  <a:lnTo>
                    <a:pt x="2206" y="2810"/>
                  </a:lnTo>
                  <a:lnTo>
                    <a:pt x="2335" y="2728"/>
                  </a:lnTo>
                  <a:lnTo>
                    <a:pt x="2444" y="2645"/>
                  </a:lnTo>
                  <a:lnTo>
                    <a:pt x="2554" y="2545"/>
                  </a:lnTo>
                  <a:lnTo>
                    <a:pt x="2655" y="2444"/>
                  </a:lnTo>
                  <a:lnTo>
                    <a:pt x="2737" y="2325"/>
                  </a:lnTo>
                  <a:lnTo>
                    <a:pt x="2811" y="2206"/>
                  </a:lnTo>
                  <a:lnTo>
                    <a:pt x="2875" y="2078"/>
                  </a:lnTo>
                  <a:lnTo>
                    <a:pt x="2920" y="1941"/>
                  </a:lnTo>
                  <a:lnTo>
                    <a:pt x="2957" y="1794"/>
                  </a:lnTo>
                  <a:lnTo>
                    <a:pt x="2984" y="1648"/>
                  </a:lnTo>
                  <a:lnTo>
                    <a:pt x="2994" y="1492"/>
                  </a:lnTo>
                  <a:lnTo>
                    <a:pt x="2984" y="1337"/>
                  </a:lnTo>
                  <a:lnTo>
                    <a:pt x="2957" y="1190"/>
                  </a:lnTo>
                  <a:lnTo>
                    <a:pt x="2920" y="1053"/>
                  </a:lnTo>
                  <a:lnTo>
                    <a:pt x="2875" y="916"/>
                  </a:lnTo>
                  <a:lnTo>
                    <a:pt x="2811" y="778"/>
                  </a:lnTo>
                  <a:lnTo>
                    <a:pt x="2737" y="659"/>
                  </a:lnTo>
                  <a:lnTo>
                    <a:pt x="2655" y="540"/>
                  </a:lnTo>
                  <a:lnTo>
                    <a:pt x="2554" y="440"/>
                  </a:lnTo>
                  <a:lnTo>
                    <a:pt x="2444" y="339"/>
                  </a:lnTo>
                  <a:lnTo>
                    <a:pt x="2335" y="257"/>
                  </a:lnTo>
                  <a:lnTo>
                    <a:pt x="2206" y="183"/>
                  </a:lnTo>
                  <a:lnTo>
                    <a:pt x="2078" y="119"/>
                  </a:lnTo>
                  <a:lnTo>
                    <a:pt x="1941" y="64"/>
                  </a:lnTo>
                  <a:lnTo>
                    <a:pt x="1795" y="28"/>
                  </a:lnTo>
                  <a:lnTo>
                    <a:pt x="1648" y="9"/>
                  </a:lnTo>
                  <a:lnTo>
                    <a:pt x="1502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30"/>
            <p:cNvSpPr/>
            <p:nvPr/>
          </p:nvSpPr>
          <p:spPr>
            <a:xfrm rot="-5400000">
              <a:off x="7238090" y="1690283"/>
              <a:ext cx="71334" cy="71334"/>
            </a:xfrm>
            <a:custGeom>
              <a:rect b="b" l="l" r="r" t="t"/>
              <a:pathLst>
                <a:path extrusionOk="0" h="2985" w="2985">
                  <a:moveTo>
                    <a:pt x="1492" y="1"/>
                  </a:moveTo>
                  <a:lnTo>
                    <a:pt x="1337" y="10"/>
                  </a:lnTo>
                  <a:lnTo>
                    <a:pt x="1190" y="28"/>
                  </a:lnTo>
                  <a:lnTo>
                    <a:pt x="1053" y="65"/>
                  </a:lnTo>
                  <a:lnTo>
                    <a:pt x="916" y="120"/>
                  </a:lnTo>
                  <a:lnTo>
                    <a:pt x="778" y="175"/>
                  </a:lnTo>
                  <a:lnTo>
                    <a:pt x="659" y="257"/>
                  </a:lnTo>
                  <a:lnTo>
                    <a:pt x="540" y="340"/>
                  </a:lnTo>
                  <a:lnTo>
                    <a:pt x="440" y="440"/>
                  </a:lnTo>
                  <a:lnTo>
                    <a:pt x="339" y="541"/>
                  </a:lnTo>
                  <a:lnTo>
                    <a:pt x="257" y="660"/>
                  </a:lnTo>
                  <a:lnTo>
                    <a:pt x="183" y="779"/>
                  </a:lnTo>
                  <a:lnTo>
                    <a:pt x="119" y="907"/>
                  </a:lnTo>
                  <a:lnTo>
                    <a:pt x="64" y="1044"/>
                  </a:lnTo>
                  <a:lnTo>
                    <a:pt x="28" y="1191"/>
                  </a:lnTo>
                  <a:lnTo>
                    <a:pt x="10" y="1337"/>
                  </a:lnTo>
                  <a:lnTo>
                    <a:pt x="0" y="1493"/>
                  </a:lnTo>
                  <a:lnTo>
                    <a:pt x="10" y="1649"/>
                  </a:lnTo>
                  <a:lnTo>
                    <a:pt x="28" y="1795"/>
                  </a:lnTo>
                  <a:lnTo>
                    <a:pt x="64" y="1932"/>
                  </a:lnTo>
                  <a:lnTo>
                    <a:pt x="119" y="2070"/>
                  </a:lnTo>
                  <a:lnTo>
                    <a:pt x="183" y="2207"/>
                  </a:lnTo>
                  <a:lnTo>
                    <a:pt x="257" y="2326"/>
                  </a:lnTo>
                  <a:lnTo>
                    <a:pt x="339" y="2445"/>
                  </a:lnTo>
                  <a:lnTo>
                    <a:pt x="440" y="2546"/>
                  </a:lnTo>
                  <a:lnTo>
                    <a:pt x="540" y="2646"/>
                  </a:lnTo>
                  <a:lnTo>
                    <a:pt x="659" y="2729"/>
                  </a:lnTo>
                  <a:lnTo>
                    <a:pt x="778" y="2802"/>
                  </a:lnTo>
                  <a:lnTo>
                    <a:pt x="916" y="2866"/>
                  </a:lnTo>
                  <a:lnTo>
                    <a:pt x="1053" y="2921"/>
                  </a:lnTo>
                  <a:lnTo>
                    <a:pt x="1190" y="2957"/>
                  </a:lnTo>
                  <a:lnTo>
                    <a:pt x="1337" y="2976"/>
                  </a:lnTo>
                  <a:lnTo>
                    <a:pt x="1492" y="2985"/>
                  </a:lnTo>
                  <a:lnTo>
                    <a:pt x="1648" y="2976"/>
                  </a:lnTo>
                  <a:lnTo>
                    <a:pt x="1794" y="2957"/>
                  </a:lnTo>
                  <a:lnTo>
                    <a:pt x="1941" y="2921"/>
                  </a:lnTo>
                  <a:lnTo>
                    <a:pt x="2078" y="2866"/>
                  </a:lnTo>
                  <a:lnTo>
                    <a:pt x="2206" y="2802"/>
                  </a:lnTo>
                  <a:lnTo>
                    <a:pt x="2325" y="2729"/>
                  </a:lnTo>
                  <a:lnTo>
                    <a:pt x="2444" y="2646"/>
                  </a:lnTo>
                  <a:lnTo>
                    <a:pt x="2554" y="2546"/>
                  </a:lnTo>
                  <a:lnTo>
                    <a:pt x="2646" y="2445"/>
                  </a:lnTo>
                  <a:lnTo>
                    <a:pt x="2728" y="2326"/>
                  </a:lnTo>
                  <a:lnTo>
                    <a:pt x="2810" y="2207"/>
                  </a:lnTo>
                  <a:lnTo>
                    <a:pt x="2874" y="2070"/>
                  </a:lnTo>
                  <a:lnTo>
                    <a:pt x="2920" y="1932"/>
                  </a:lnTo>
                  <a:lnTo>
                    <a:pt x="2957" y="1795"/>
                  </a:lnTo>
                  <a:lnTo>
                    <a:pt x="2984" y="1649"/>
                  </a:lnTo>
                  <a:lnTo>
                    <a:pt x="2984" y="1493"/>
                  </a:lnTo>
                  <a:lnTo>
                    <a:pt x="2984" y="1337"/>
                  </a:lnTo>
                  <a:lnTo>
                    <a:pt x="2957" y="1191"/>
                  </a:lnTo>
                  <a:lnTo>
                    <a:pt x="2920" y="1044"/>
                  </a:lnTo>
                  <a:lnTo>
                    <a:pt x="2874" y="907"/>
                  </a:lnTo>
                  <a:lnTo>
                    <a:pt x="2810" y="779"/>
                  </a:lnTo>
                  <a:lnTo>
                    <a:pt x="2728" y="660"/>
                  </a:lnTo>
                  <a:lnTo>
                    <a:pt x="2646" y="541"/>
                  </a:lnTo>
                  <a:lnTo>
                    <a:pt x="2554" y="440"/>
                  </a:lnTo>
                  <a:lnTo>
                    <a:pt x="2444" y="340"/>
                  </a:lnTo>
                  <a:lnTo>
                    <a:pt x="2325" y="257"/>
                  </a:lnTo>
                  <a:lnTo>
                    <a:pt x="2206" y="175"/>
                  </a:lnTo>
                  <a:lnTo>
                    <a:pt x="2078" y="120"/>
                  </a:lnTo>
                  <a:lnTo>
                    <a:pt x="1941" y="65"/>
                  </a:lnTo>
                  <a:lnTo>
                    <a:pt x="1794" y="28"/>
                  </a:lnTo>
                  <a:lnTo>
                    <a:pt x="1648" y="10"/>
                  </a:lnTo>
                  <a:lnTo>
                    <a:pt x="1492" y="1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30"/>
            <p:cNvSpPr/>
            <p:nvPr/>
          </p:nvSpPr>
          <p:spPr>
            <a:xfrm rot="-5400000">
              <a:off x="7041677" y="1690283"/>
              <a:ext cx="71334" cy="71334"/>
            </a:xfrm>
            <a:custGeom>
              <a:rect b="b" l="l" r="r" t="t"/>
              <a:pathLst>
                <a:path extrusionOk="0" h="2985" w="2985">
                  <a:moveTo>
                    <a:pt x="1492" y="1"/>
                  </a:moveTo>
                  <a:lnTo>
                    <a:pt x="1337" y="10"/>
                  </a:lnTo>
                  <a:lnTo>
                    <a:pt x="1190" y="28"/>
                  </a:lnTo>
                  <a:lnTo>
                    <a:pt x="1053" y="65"/>
                  </a:lnTo>
                  <a:lnTo>
                    <a:pt x="916" y="120"/>
                  </a:lnTo>
                  <a:lnTo>
                    <a:pt x="778" y="184"/>
                  </a:lnTo>
                  <a:lnTo>
                    <a:pt x="659" y="257"/>
                  </a:lnTo>
                  <a:lnTo>
                    <a:pt x="540" y="339"/>
                  </a:lnTo>
                  <a:lnTo>
                    <a:pt x="440" y="440"/>
                  </a:lnTo>
                  <a:lnTo>
                    <a:pt x="339" y="541"/>
                  </a:lnTo>
                  <a:lnTo>
                    <a:pt x="257" y="660"/>
                  </a:lnTo>
                  <a:lnTo>
                    <a:pt x="183" y="779"/>
                  </a:lnTo>
                  <a:lnTo>
                    <a:pt x="119" y="916"/>
                  </a:lnTo>
                  <a:lnTo>
                    <a:pt x="64" y="1053"/>
                  </a:lnTo>
                  <a:lnTo>
                    <a:pt x="28" y="1190"/>
                  </a:lnTo>
                  <a:lnTo>
                    <a:pt x="10" y="1337"/>
                  </a:lnTo>
                  <a:lnTo>
                    <a:pt x="0" y="1493"/>
                  </a:lnTo>
                  <a:lnTo>
                    <a:pt x="10" y="1648"/>
                  </a:lnTo>
                  <a:lnTo>
                    <a:pt x="28" y="1795"/>
                  </a:lnTo>
                  <a:lnTo>
                    <a:pt x="64" y="1941"/>
                  </a:lnTo>
                  <a:lnTo>
                    <a:pt x="119" y="2078"/>
                  </a:lnTo>
                  <a:lnTo>
                    <a:pt x="183" y="2206"/>
                  </a:lnTo>
                  <a:lnTo>
                    <a:pt x="257" y="2325"/>
                  </a:lnTo>
                  <a:lnTo>
                    <a:pt x="339" y="2444"/>
                  </a:lnTo>
                  <a:lnTo>
                    <a:pt x="440" y="2554"/>
                  </a:lnTo>
                  <a:lnTo>
                    <a:pt x="540" y="2646"/>
                  </a:lnTo>
                  <a:lnTo>
                    <a:pt x="659" y="2737"/>
                  </a:lnTo>
                  <a:lnTo>
                    <a:pt x="778" y="2811"/>
                  </a:lnTo>
                  <a:lnTo>
                    <a:pt x="916" y="2875"/>
                  </a:lnTo>
                  <a:lnTo>
                    <a:pt x="1053" y="2920"/>
                  </a:lnTo>
                  <a:lnTo>
                    <a:pt x="1190" y="2957"/>
                  </a:lnTo>
                  <a:lnTo>
                    <a:pt x="1337" y="2984"/>
                  </a:lnTo>
                  <a:lnTo>
                    <a:pt x="1648" y="2984"/>
                  </a:lnTo>
                  <a:lnTo>
                    <a:pt x="1794" y="2957"/>
                  </a:lnTo>
                  <a:lnTo>
                    <a:pt x="1941" y="2920"/>
                  </a:lnTo>
                  <a:lnTo>
                    <a:pt x="2078" y="2875"/>
                  </a:lnTo>
                  <a:lnTo>
                    <a:pt x="2206" y="2811"/>
                  </a:lnTo>
                  <a:lnTo>
                    <a:pt x="2325" y="2737"/>
                  </a:lnTo>
                  <a:lnTo>
                    <a:pt x="2444" y="2646"/>
                  </a:lnTo>
                  <a:lnTo>
                    <a:pt x="2554" y="2554"/>
                  </a:lnTo>
                  <a:lnTo>
                    <a:pt x="2646" y="2444"/>
                  </a:lnTo>
                  <a:lnTo>
                    <a:pt x="2728" y="2325"/>
                  </a:lnTo>
                  <a:lnTo>
                    <a:pt x="2810" y="2206"/>
                  </a:lnTo>
                  <a:lnTo>
                    <a:pt x="2874" y="2078"/>
                  </a:lnTo>
                  <a:lnTo>
                    <a:pt x="2920" y="1941"/>
                  </a:lnTo>
                  <a:lnTo>
                    <a:pt x="2957" y="1795"/>
                  </a:lnTo>
                  <a:lnTo>
                    <a:pt x="2984" y="1648"/>
                  </a:lnTo>
                  <a:lnTo>
                    <a:pt x="2984" y="1493"/>
                  </a:lnTo>
                  <a:lnTo>
                    <a:pt x="2984" y="1337"/>
                  </a:lnTo>
                  <a:lnTo>
                    <a:pt x="2957" y="1190"/>
                  </a:lnTo>
                  <a:lnTo>
                    <a:pt x="2920" y="1053"/>
                  </a:lnTo>
                  <a:lnTo>
                    <a:pt x="2874" y="916"/>
                  </a:lnTo>
                  <a:lnTo>
                    <a:pt x="2810" y="779"/>
                  </a:lnTo>
                  <a:lnTo>
                    <a:pt x="2728" y="660"/>
                  </a:lnTo>
                  <a:lnTo>
                    <a:pt x="2646" y="541"/>
                  </a:lnTo>
                  <a:lnTo>
                    <a:pt x="2554" y="440"/>
                  </a:lnTo>
                  <a:lnTo>
                    <a:pt x="2444" y="339"/>
                  </a:lnTo>
                  <a:lnTo>
                    <a:pt x="2325" y="257"/>
                  </a:lnTo>
                  <a:lnTo>
                    <a:pt x="2206" y="184"/>
                  </a:lnTo>
                  <a:lnTo>
                    <a:pt x="2078" y="120"/>
                  </a:lnTo>
                  <a:lnTo>
                    <a:pt x="1941" y="65"/>
                  </a:lnTo>
                  <a:lnTo>
                    <a:pt x="1794" y="28"/>
                  </a:lnTo>
                  <a:lnTo>
                    <a:pt x="1648" y="10"/>
                  </a:lnTo>
                  <a:lnTo>
                    <a:pt x="1492" y="1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30"/>
            <p:cNvSpPr/>
            <p:nvPr/>
          </p:nvSpPr>
          <p:spPr>
            <a:xfrm rot="-5400000">
              <a:off x="7381141" y="1641509"/>
              <a:ext cx="326607" cy="335354"/>
            </a:xfrm>
            <a:custGeom>
              <a:rect b="b" l="l" r="r" t="t"/>
              <a:pathLst>
                <a:path extrusionOk="0" h="14033" w="13667">
                  <a:moveTo>
                    <a:pt x="1" y="1"/>
                  </a:moveTo>
                  <a:lnTo>
                    <a:pt x="1" y="14033"/>
                  </a:lnTo>
                  <a:lnTo>
                    <a:pt x="13666" y="14033"/>
                  </a:lnTo>
                  <a:lnTo>
                    <a:pt x="13666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30"/>
            <p:cNvSpPr/>
            <p:nvPr/>
          </p:nvSpPr>
          <p:spPr>
            <a:xfrm rot="-5400000">
              <a:off x="7411001" y="1687117"/>
              <a:ext cx="71549" cy="71334"/>
            </a:xfrm>
            <a:custGeom>
              <a:rect b="b" l="l" r="r" t="t"/>
              <a:pathLst>
                <a:path extrusionOk="0" h="2985" w="2994">
                  <a:moveTo>
                    <a:pt x="1493" y="1"/>
                  </a:moveTo>
                  <a:lnTo>
                    <a:pt x="1346" y="10"/>
                  </a:lnTo>
                  <a:lnTo>
                    <a:pt x="1200" y="28"/>
                  </a:lnTo>
                  <a:lnTo>
                    <a:pt x="1053" y="65"/>
                  </a:lnTo>
                  <a:lnTo>
                    <a:pt x="916" y="120"/>
                  </a:lnTo>
                  <a:lnTo>
                    <a:pt x="788" y="184"/>
                  </a:lnTo>
                  <a:lnTo>
                    <a:pt x="660" y="257"/>
                  </a:lnTo>
                  <a:lnTo>
                    <a:pt x="550" y="340"/>
                  </a:lnTo>
                  <a:lnTo>
                    <a:pt x="440" y="440"/>
                  </a:lnTo>
                  <a:lnTo>
                    <a:pt x="348" y="541"/>
                  </a:lnTo>
                  <a:lnTo>
                    <a:pt x="257" y="660"/>
                  </a:lnTo>
                  <a:lnTo>
                    <a:pt x="184" y="779"/>
                  </a:lnTo>
                  <a:lnTo>
                    <a:pt x="120" y="916"/>
                  </a:lnTo>
                  <a:lnTo>
                    <a:pt x="74" y="1054"/>
                  </a:lnTo>
                  <a:lnTo>
                    <a:pt x="37" y="1191"/>
                  </a:lnTo>
                  <a:lnTo>
                    <a:pt x="10" y="1337"/>
                  </a:lnTo>
                  <a:lnTo>
                    <a:pt x="1" y="1493"/>
                  </a:lnTo>
                  <a:lnTo>
                    <a:pt x="10" y="1649"/>
                  </a:lnTo>
                  <a:lnTo>
                    <a:pt x="37" y="1795"/>
                  </a:lnTo>
                  <a:lnTo>
                    <a:pt x="74" y="1941"/>
                  </a:lnTo>
                  <a:lnTo>
                    <a:pt x="120" y="2079"/>
                  </a:lnTo>
                  <a:lnTo>
                    <a:pt x="184" y="2207"/>
                  </a:lnTo>
                  <a:lnTo>
                    <a:pt x="257" y="2326"/>
                  </a:lnTo>
                  <a:lnTo>
                    <a:pt x="348" y="2445"/>
                  </a:lnTo>
                  <a:lnTo>
                    <a:pt x="440" y="2555"/>
                  </a:lnTo>
                  <a:lnTo>
                    <a:pt x="550" y="2646"/>
                  </a:lnTo>
                  <a:lnTo>
                    <a:pt x="660" y="2729"/>
                  </a:lnTo>
                  <a:lnTo>
                    <a:pt x="788" y="2811"/>
                  </a:lnTo>
                  <a:lnTo>
                    <a:pt x="916" y="2875"/>
                  </a:lnTo>
                  <a:lnTo>
                    <a:pt x="1053" y="2921"/>
                  </a:lnTo>
                  <a:lnTo>
                    <a:pt x="1200" y="2957"/>
                  </a:lnTo>
                  <a:lnTo>
                    <a:pt x="1346" y="2985"/>
                  </a:lnTo>
                  <a:lnTo>
                    <a:pt x="1648" y="2985"/>
                  </a:lnTo>
                  <a:lnTo>
                    <a:pt x="1795" y="2957"/>
                  </a:lnTo>
                  <a:lnTo>
                    <a:pt x="1941" y="2921"/>
                  </a:lnTo>
                  <a:lnTo>
                    <a:pt x="2078" y="2875"/>
                  </a:lnTo>
                  <a:lnTo>
                    <a:pt x="2206" y="2811"/>
                  </a:lnTo>
                  <a:lnTo>
                    <a:pt x="2335" y="2729"/>
                  </a:lnTo>
                  <a:lnTo>
                    <a:pt x="2444" y="2646"/>
                  </a:lnTo>
                  <a:lnTo>
                    <a:pt x="2554" y="2555"/>
                  </a:lnTo>
                  <a:lnTo>
                    <a:pt x="2646" y="2445"/>
                  </a:lnTo>
                  <a:lnTo>
                    <a:pt x="2737" y="2326"/>
                  </a:lnTo>
                  <a:lnTo>
                    <a:pt x="2811" y="2207"/>
                  </a:lnTo>
                  <a:lnTo>
                    <a:pt x="2875" y="2079"/>
                  </a:lnTo>
                  <a:lnTo>
                    <a:pt x="2920" y="1941"/>
                  </a:lnTo>
                  <a:lnTo>
                    <a:pt x="2957" y="1795"/>
                  </a:lnTo>
                  <a:lnTo>
                    <a:pt x="2984" y="1649"/>
                  </a:lnTo>
                  <a:lnTo>
                    <a:pt x="2994" y="1493"/>
                  </a:lnTo>
                  <a:lnTo>
                    <a:pt x="2984" y="1337"/>
                  </a:lnTo>
                  <a:lnTo>
                    <a:pt x="2957" y="1191"/>
                  </a:lnTo>
                  <a:lnTo>
                    <a:pt x="2920" y="1054"/>
                  </a:lnTo>
                  <a:lnTo>
                    <a:pt x="2875" y="916"/>
                  </a:lnTo>
                  <a:lnTo>
                    <a:pt x="2811" y="779"/>
                  </a:lnTo>
                  <a:lnTo>
                    <a:pt x="2737" y="660"/>
                  </a:lnTo>
                  <a:lnTo>
                    <a:pt x="2646" y="541"/>
                  </a:lnTo>
                  <a:lnTo>
                    <a:pt x="2554" y="440"/>
                  </a:lnTo>
                  <a:lnTo>
                    <a:pt x="2444" y="340"/>
                  </a:lnTo>
                  <a:lnTo>
                    <a:pt x="2335" y="257"/>
                  </a:lnTo>
                  <a:lnTo>
                    <a:pt x="2206" y="184"/>
                  </a:lnTo>
                  <a:lnTo>
                    <a:pt x="2078" y="120"/>
                  </a:lnTo>
                  <a:lnTo>
                    <a:pt x="1941" y="65"/>
                  </a:lnTo>
                  <a:lnTo>
                    <a:pt x="1795" y="28"/>
                  </a:lnTo>
                  <a:lnTo>
                    <a:pt x="1648" y="10"/>
                  </a:lnTo>
                  <a:lnTo>
                    <a:pt x="1493" y="1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30"/>
            <p:cNvSpPr/>
            <p:nvPr/>
          </p:nvSpPr>
          <p:spPr>
            <a:xfrm rot="-5400000">
              <a:off x="7613448" y="1862656"/>
              <a:ext cx="71334" cy="71334"/>
            </a:xfrm>
            <a:custGeom>
              <a:rect b="b" l="l" r="r" t="t"/>
              <a:pathLst>
                <a:path extrusionOk="0" h="2985" w="2985">
                  <a:moveTo>
                    <a:pt x="1493" y="1"/>
                  </a:moveTo>
                  <a:lnTo>
                    <a:pt x="1337" y="10"/>
                  </a:lnTo>
                  <a:lnTo>
                    <a:pt x="1191" y="28"/>
                  </a:lnTo>
                  <a:lnTo>
                    <a:pt x="1044" y="65"/>
                  </a:lnTo>
                  <a:lnTo>
                    <a:pt x="907" y="120"/>
                  </a:lnTo>
                  <a:lnTo>
                    <a:pt x="779" y="184"/>
                  </a:lnTo>
                  <a:lnTo>
                    <a:pt x="660" y="257"/>
                  </a:lnTo>
                  <a:lnTo>
                    <a:pt x="541" y="339"/>
                  </a:lnTo>
                  <a:lnTo>
                    <a:pt x="440" y="440"/>
                  </a:lnTo>
                  <a:lnTo>
                    <a:pt x="339" y="541"/>
                  </a:lnTo>
                  <a:lnTo>
                    <a:pt x="257" y="660"/>
                  </a:lnTo>
                  <a:lnTo>
                    <a:pt x="175" y="779"/>
                  </a:lnTo>
                  <a:lnTo>
                    <a:pt x="120" y="916"/>
                  </a:lnTo>
                  <a:lnTo>
                    <a:pt x="65" y="1053"/>
                  </a:lnTo>
                  <a:lnTo>
                    <a:pt x="28" y="1190"/>
                  </a:lnTo>
                  <a:lnTo>
                    <a:pt x="10" y="1337"/>
                  </a:lnTo>
                  <a:lnTo>
                    <a:pt x="1" y="1492"/>
                  </a:lnTo>
                  <a:lnTo>
                    <a:pt x="10" y="1648"/>
                  </a:lnTo>
                  <a:lnTo>
                    <a:pt x="28" y="1795"/>
                  </a:lnTo>
                  <a:lnTo>
                    <a:pt x="65" y="1941"/>
                  </a:lnTo>
                  <a:lnTo>
                    <a:pt x="120" y="2078"/>
                  </a:lnTo>
                  <a:lnTo>
                    <a:pt x="175" y="2206"/>
                  </a:lnTo>
                  <a:lnTo>
                    <a:pt x="257" y="2325"/>
                  </a:lnTo>
                  <a:lnTo>
                    <a:pt x="339" y="2444"/>
                  </a:lnTo>
                  <a:lnTo>
                    <a:pt x="440" y="2554"/>
                  </a:lnTo>
                  <a:lnTo>
                    <a:pt x="541" y="2646"/>
                  </a:lnTo>
                  <a:lnTo>
                    <a:pt x="660" y="2728"/>
                  </a:lnTo>
                  <a:lnTo>
                    <a:pt x="779" y="2810"/>
                  </a:lnTo>
                  <a:lnTo>
                    <a:pt x="907" y="2865"/>
                  </a:lnTo>
                  <a:lnTo>
                    <a:pt x="1044" y="2920"/>
                  </a:lnTo>
                  <a:lnTo>
                    <a:pt x="1191" y="2957"/>
                  </a:lnTo>
                  <a:lnTo>
                    <a:pt x="1337" y="2975"/>
                  </a:lnTo>
                  <a:lnTo>
                    <a:pt x="1493" y="2984"/>
                  </a:lnTo>
                  <a:lnTo>
                    <a:pt x="1648" y="2975"/>
                  </a:lnTo>
                  <a:lnTo>
                    <a:pt x="1795" y="2957"/>
                  </a:lnTo>
                  <a:lnTo>
                    <a:pt x="1932" y="2920"/>
                  </a:lnTo>
                  <a:lnTo>
                    <a:pt x="2069" y="2865"/>
                  </a:lnTo>
                  <a:lnTo>
                    <a:pt x="2207" y="2810"/>
                  </a:lnTo>
                  <a:lnTo>
                    <a:pt x="2326" y="2728"/>
                  </a:lnTo>
                  <a:lnTo>
                    <a:pt x="2445" y="2646"/>
                  </a:lnTo>
                  <a:lnTo>
                    <a:pt x="2545" y="2554"/>
                  </a:lnTo>
                  <a:lnTo>
                    <a:pt x="2646" y="2444"/>
                  </a:lnTo>
                  <a:lnTo>
                    <a:pt x="2728" y="2325"/>
                  </a:lnTo>
                  <a:lnTo>
                    <a:pt x="2802" y="2206"/>
                  </a:lnTo>
                  <a:lnTo>
                    <a:pt x="2866" y="2078"/>
                  </a:lnTo>
                  <a:lnTo>
                    <a:pt x="2921" y="1941"/>
                  </a:lnTo>
                  <a:lnTo>
                    <a:pt x="2957" y="1795"/>
                  </a:lnTo>
                  <a:lnTo>
                    <a:pt x="2976" y="1648"/>
                  </a:lnTo>
                  <a:lnTo>
                    <a:pt x="2985" y="1492"/>
                  </a:lnTo>
                  <a:lnTo>
                    <a:pt x="2976" y="1337"/>
                  </a:lnTo>
                  <a:lnTo>
                    <a:pt x="2957" y="1190"/>
                  </a:lnTo>
                  <a:lnTo>
                    <a:pt x="2921" y="1053"/>
                  </a:lnTo>
                  <a:lnTo>
                    <a:pt x="2866" y="916"/>
                  </a:lnTo>
                  <a:lnTo>
                    <a:pt x="2802" y="779"/>
                  </a:lnTo>
                  <a:lnTo>
                    <a:pt x="2728" y="660"/>
                  </a:lnTo>
                  <a:lnTo>
                    <a:pt x="2646" y="541"/>
                  </a:lnTo>
                  <a:lnTo>
                    <a:pt x="2545" y="440"/>
                  </a:lnTo>
                  <a:lnTo>
                    <a:pt x="2445" y="339"/>
                  </a:lnTo>
                  <a:lnTo>
                    <a:pt x="2326" y="257"/>
                  </a:lnTo>
                  <a:lnTo>
                    <a:pt x="2207" y="184"/>
                  </a:lnTo>
                  <a:lnTo>
                    <a:pt x="2069" y="120"/>
                  </a:lnTo>
                  <a:lnTo>
                    <a:pt x="1932" y="65"/>
                  </a:lnTo>
                  <a:lnTo>
                    <a:pt x="1795" y="28"/>
                  </a:lnTo>
                  <a:lnTo>
                    <a:pt x="1648" y="10"/>
                  </a:lnTo>
                  <a:lnTo>
                    <a:pt x="1493" y="1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30"/>
            <p:cNvSpPr/>
            <p:nvPr/>
          </p:nvSpPr>
          <p:spPr>
            <a:xfrm rot="-5400000">
              <a:off x="7508789" y="1769587"/>
              <a:ext cx="71549" cy="71334"/>
            </a:xfrm>
            <a:custGeom>
              <a:rect b="b" l="l" r="r" t="t"/>
              <a:pathLst>
                <a:path extrusionOk="0" h="2985" w="2994">
                  <a:moveTo>
                    <a:pt x="1346" y="0"/>
                  </a:moveTo>
                  <a:lnTo>
                    <a:pt x="1191" y="28"/>
                  </a:lnTo>
                  <a:lnTo>
                    <a:pt x="1053" y="64"/>
                  </a:lnTo>
                  <a:lnTo>
                    <a:pt x="916" y="110"/>
                  </a:lnTo>
                  <a:lnTo>
                    <a:pt x="788" y="174"/>
                  </a:lnTo>
                  <a:lnTo>
                    <a:pt x="660" y="248"/>
                  </a:lnTo>
                  <a:lnTo>
                    <a:pt x="550" y="339"/>
                  </a:lnTo>
                  <a:lnTo>
                    <a:pt x="440" y="431"/>
                  </a:lnTo>
                  <a:lnTo>
                    <a:pt x="340" y="540"/>
                  </a:lnTo>
                  <a:lnTo>
                    <a:pt x="257" y="650"/>
                  </a:lnTo>
                  <a:lnTo>
                    <a:pt x="184" y="778"/>
                  </a:lnTo>
                  <a:lnTo>
                    <a:pt x="120" y="907"/>
                  </a:lnTo>
                  <a:lnTo>
                    <a:pt x="74" y="1044"/>
                  </a:lnTo>
                  <a:lnTo>
                    <a:pt x="28" y="1190"/>
                  </a:lnTo>
                  <a:lnTo>
                    <a:pt x="10" y="1337"/>
                  </a:lnTo>
                  <a:lnTo>
                    <a:pt x="1" y="1492"/>
                  </a:lnTo>
                  <a:lnTo>
                    <a:pt x="10" y="1639"/>
                  </a:lnTo>
                  <a:lnTo>
                    <a:pt x="28" y="1794"/>
                  </a:lnTo>
                  <a:lnTo>
                    <a:pt x="74" y="1932"/>
                  </a:lnTo>
                  <a:lnTo>
                    <a:pt x="120" y="2069"/>
                  </a:lnTo>
                  <a:lnTo>
                    <a:pt x="184" y="2206"/>
                  </a:lnTo>
                  <a:lnTo>
                    <a:pt x="257" y="2325"/>
                  </a:lnTo>
                  <a:lnTo>
                    <a:pt x="340" y="2444"/>
                  </a:lnTo>
                  <a:lnTo>
                    <a:pt x="440" y="2545"/>
                  </a:lnTo>
                  <a:lnTo>
                    <a:pt x="550" y="2646"/>
                  </a:lnTo>
                  <a:lnTo>
                    <a:pt x="660" y="2728"/>
                  </a:lnTo>
                  <a:lnTo>
                    <a:pt x="788" y="2801"/>
                  </a:lnTo>
                  <a:lnTo>
                    <a:pt x="916" y="2865"/>
                  </a:lnTo>
                  <a:lnTo>
                    <a:pt x="1053" y="2920"/>
                  </a:lnTo>
                  <a:lnTo>
                    <a:pt x="1191" y="2957"/>
                  </a:lnTo>
                  <a:lnTo>
                    <a:pt x="1346" y="2975"/>
                  </a:lnTo>
                  <a:lnTo>
                    <a:pt x="1493" y="2984"/>
                  </a:lnTo>
                  <a:lnTo>
                    <a:pt x="1648" y="2975"/>
                  </a:lnTo>
                  <a:lnTo>
                    <a:pt x="1795" y="2957"/>
                  </a:lnTo>
                  <a:lnTo>
                    <a:pt x="1941" y="2920"/>
                  </a:lnTo>
                  <a:lnTo>
                    <a:pt x="2079" y="2865"/>
                  </a:lnTo>
                  <a:lnTo>
                    <a:pt x="2207" y="2801"/>
                  </a:lnTo>
                  <a:lnTo>
                    <a:pt x="2335" y="2728"/>
                  </a:lnTo>
                  <a:lnTo>
                    <a:pt x="2445" y="2646"/>
                  </a:lnTo>
                  <a:lnTo>
                    <a:pt x="2555" y="2545"/>
                  </a:lnTo>
                  <a:lnTo>
                    <a:pt x="2646" y="2444"/>
                  </a:lnTo>
                  <a:lnTo>
                    <a:pt x="2738" y="2325"/>
                  </a:lnTo>
                  <a:lnTo>
                    <a:pt x="2811" y="2206"/>
                  </a:lnTo>
                  <a:lnTo>
                    <a:pt x="2875" y="2069"/>
                  </a:lnTo>
                  <a:lnTo>
                    <a:pt x="2921" y="1932"/>
                  </a:lnTo>
                  <a:lnTo>
                    <a:pt x="2957" y="1794"/>
                  </a:lnTo>
                  <a:lnTo>
                    <a:pt x="2985" y="1639"/>
                  </a:lnTo>
                  <a:lnTo>
                    <a:pt x="2994" y="1492"/>
                  </a:lnTo>
                  <a:lnTo>
                    <a:pt x="2985" y="1337"/>
                  </a:lnTo>
                  <a:lnTo>
                    <a:pt x="2957" y="1190"/>
                  </a:lnTo>
                  <a:lnTo>
                    <a:pt x="2921" y="1044"/>
                  </a:lnTo>
                  <a:lnTo>
                    <a:pt x="2875" y="907"/>
                  </a:lnTo>
                  <a:lnTo>
                    <a:pt x="2811" y="778"/>
                  </a:lnTo>
                  <a:lnTo>
                    <a:pt x="2738" y="650"/>
                  </a:lnTo>
                  <a:lnTo>
                    <a:pt x="2646" y="540"/>
                  </a:lnTo>
                  <a:lnTo>
                    <a:pt x="2555" y="431"/>
                  </a:lnTo>
                  <a:lnTo>
                    <a:pt x="2445" y="339"/>
                  </a:lnTo>
                  <a:lnTo>
                    <a:pt x="2335" y="248"/>
                  </a:lnTo>
                  <a:lnTo>
                    <a:pt x="2207" y="174"/>
                  </a:lnTo>
                  <a:lnTo>
                    <a:pt x="2079" y="110"/>
                  </a:lnTo>
                  <a:lnTo>
                    <a:pt x="1941" y="64"/>
                  </a:lnTo>
                  <a:lnTo>
                    <a:pt x="1795" y="28"/>
                  </a:lnTo>
                  <a:lnTo>
                    <a:pt x="1648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30" name="Google Shape;930;p30"/>
          <p:cNvGrpSpPr/>
          <p:nvPr/>
        </p:nvGrpSpPr>
        <p:grpSpPr>
          <a:xfrm rot="-5400000">
            <a:off x="-69291" y="3664033"/>
            <a:ext cx="899372" cy="448030"/>
            <a:chOff x="6805237" y="2411595"/>
            <a:chExt cx="752676" cy="374952"/>
          </a:xfrm>
        </p:grpSpPr>
        <p:sp>
          <p:nvSpPr>
            <p:cNvPr id="931" name="Google Shape;931;p30"/>
            <p:cNvSpPr/>
            <p:nvPr/>
          </p:nvSpPr>
          <p:spPr>
            <a:xfrm>
              <a:off x="6805237" y="2411595"/>
              <a:ext cx="752676" cy="374952"/>
            </a:xfrm>
            <a:custGeom>
              <a:rect b="b" l="l" r="r" t="t"/>
              <a:pathLst>
                <a:path extrusionOk="0" h="15690" w="31496">
                  <a:moveTo>
                    <a:pt x="0" y="1"/>
                  </a:moveTo>
                  <a:lnTo>
                    <a:pt x="0" y="15689"/>
                  </a:lnTo>
                  <a:lnTo>
                    <a:pt x="31496" y="15689"/>
                  </a:lnTo>
                  <a:lnTo>
                    <a:pt x="31496" y="1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30"/>
            <p:cNvSpPr/>
            <p:nvPr/>
          </p:nvSpPr>
          <p:spPr>
            <a:xfrm>
              <a:off x="7193046" y="2435660"/>
              <a:ext cx="335139" cy="326607"/>
            </a:xfrm>
            <a:custGeom>
              <a:rect b="b" l="l" r="r" t="t"/>
              <a:pathLst>
                <a:path extrusionOk="0" h="13667" w="14024">
                  <a:moveTo>
                    <a:pt x="1" y="1"/>
                  </a:moveTo>
                  <a:lnTo>
                    <a:pt x="1" y="13666"/>
                  </a:lnTo>
                  <a:lnTo>
                    <a:pt x="14023" y="13666"/>
                  </a:lnTo>
                  <a:lnTo>
                    <a:pt x="14023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30"/>
            <p:cNvSpPr/>
            <p:nvPr/>
          </p:nvSpPr>
          <p:spPr>
            <a:xfrm>
              <a:off x="7429058" y="2471100"/>
              <a:ext cx="71334" cy="71334"/>
            </a:xfrm>
            <a:custGeom>
              <a:rect b="b" l="l" r="r" t="t"/>
              <a:pathLst>
                <a:path extrusionOk="0" h="2985" w="2985">
                  <a:moveTo>
                    <a:pt x="1493" y="1"/>
                  </a:moveTo>
                  <a:lnTo>
                    <a:pt x="1337" y="10"/>
                  </a:lnTo>
                  <a:lnTo>
                    <a:pt x="1191" y="28"/>
                  </a:lnTo>
                  <a:lnTo>
                    <a:pt x="1044" y="65"/>
                  </a:lnTo>
                  <a:lnTo>
                    <a:pt x="907" y="120"/>
                  </a:lnTo>
                  <a:lnTo>
                    <a:pt x="779" y="184"/>
                  </a:lnTo>
                  <a:lnTo>
                    <a:pt x="660" y="257"/>
                  </a:lnTo>
                  <a:lnTo>
                    <a:pt x="541" y="339"/>
                  </a:lnTo>
                  <a:lnTo>
                    <a:pt x="440" y="440"/>
                  </a:lnTo>
                  <a:lnTo>
                    <a:pt x="340" y="541"/>
                  </a:lnTo>
                  <a:lnTo>
                    <a:pt x="257" y="660"/>
                  </a:lnTo>
                  <a:lnTo>
                    <a:pt x="175" y="779"/>
                  </a:lnTo>
                  <a:lnTo>
                    <a:pt x="120" y="916"/>
                  </a:lnTo>
                  <a:lnTo>
                    <a:pt x="65" y="1053"/>
                  </a:lnTo>
                  <a:lnTo>
                    <a:pt x="28" y="1190"/>
                  </a:lnTo>
                  <a:lnTo>
                    <a:pt x="10" y="1337"/>
                  </a:lnTo>
                  <a:lnTo>
                    <a:pt x="1" y="1493"/>
                  </a:lnTo>
                  <a:lnTo>
                    <a:pt x="10" y="1648"/>
                  </a:lnTo>
                  <a:lnTo>
                    <a:pt x="28" y="1795"/>
                  </a:lnTo>
                  <a:lnTo>
                    <a:pt x="65" y="1941"/>
                  </a:lnTo>
                  <a:lnTo>
                    <a:pt x="120" y="2078"/>
                  </a:lnTo>
                  <a:lnTo>
                    <a:pt x="175" y="2206"/>
                  </a:lnTo>
                  <a:lnTo>
                    <a:pt x="257" y="2325"/>
                  </a:lnTo>
                  <a:lnTo>
                    <a:pt x="340" y="2444"/>
                  </a:lnTo>
                  <a:lnTo>
                    <a:pt x="440" y="2554"/>
                  </a:lnTo>
                  <a:lnTo>
                    <a:pt x="541" y="2646"/>
                  </a:lnTo>
                  <a:lnTo>
                    <a:pt x="660" y="2737"/>
                  </a:lnTo>
                  <a:lnTo>
                    <a:pt x="779" y="2811"/>
                  </a:lnTo>
                  <a:lnTo>
                    <a:pt x="907" y="2875"/>
                  </a:lnTo>
                  <a:lnTo>
                    <a:pt x="1044" y="2920"/>
                  </a:lnTo>
                  <a:lnTo>
                    <a:pt x="1191" y="2957"/>
                  </a:lnTo>
                  <a:lnTo>
                    <a:pt x="1337" y="2984"/>
                  </a:lnTo>
                  <a:lnTo>
                    <a:pt x="1648" y="2984"/>
                  </a:lnTo>
                  <a:lnTo>
                    <a:pt x="1795" y="2957"/>
                  </a:lnTo>
                  <a:lnTo>
                    <a:pt x="1941" y="2920"/>
                  </a:lnTo>
                  <a:lnTo>
                    <a:pt x="2079" y="2875"/>
                  </a:lnTo>
                  <a:lnTo>
                    <a:pt x="2207" y="2811"/>
                  </a:lnTo>
                  <a:lnTo>
                    <a:pt x="2326" y="2737"/>
                  </a:lnTo>
                  <a:lnTo>
                    <a:pt x="2445" y="2646"/>
                  </a:lnTo>
                  <a:lnTo>
                    <a:pt x="2545" y="2554"/>
                  </a:lnTo>
                  <a:lnTo>
                    <a:pt x="2646" y="2444"/>
                  </a:lnTo>
                  <a:lnTo>
                    <a:pt x="2728" y="2325"/>
                  </a:lnTo>
                  <a:lnTo>
                    <a:pt x="2811" y="2206"/>
                  </a:lnTo>
                  <a:lnTo>
                    <a:pt x="2866" y="2078"/>
                  </a:lnTo>
                  <a:lnTo>
                    <a:pt x="2921" y="1941"/>
                  </a:lnTo>
                  <a:lnTo>
                    <a:pt x="2957" y="1795"/>
                  </a:lnTo>
                  <a:lnTo>
                    <a:pt x="2976" y="1648"/>
                  </a:lnTo>
                  <a:lnTo>
                    <a:pt x="2985" y="1493"/>
                  </a:lnTo>
                  <a:lnTo>
                    <a:pt x="2976" y="1337"/>
                  </a:lnTo>
                  <a:lnTo>
                    <a:pt x="2957" y="1190"/>
                  </a:lnTo>
                  <a:lnTo>
                    <a:pt x="2921" y="1053"/>
                  </a:lnTo>
                  <a:lnTo>
                    <a:pt x="2866" y="916"/>
                  </a:lnTo>
                  <a:lnTo>
                    <a:pt x="2811" y="779"/>
                  </a:lnTo>
                  <a:lnTo>
                    <a:pt x="2728" y="660"/>
                  </a:lnTo>
                  <a:lnTo>
                    <a:pt x="2646" y="541"/>
                  </a:lnTo>
                  <a:lnTo>
                    <a:pt x="2545" y="440"/>
                  </a:lnTo>
                  <a:lnTo>
                    <a:pt x="2445" y="339"/>
                  </a:lnTo>
                  <a:lnTo>
                    <a:pt x="2326" y="257"/>
                  </a:lnTo>
                  <a:lnTo>
                    <a:pt x="2207" y="184"/>
                  </a:lnTo>
                  <a:lnTo>
                    <a:pt x="2079" y="120"/>
                  </a:lnTo>
                  <a:lnTo>
                    <a:pt x="1941" y="65"/>
                  </a:lnTo>
                  <a:lnTo>
                    <a:pt x="1795" y="28"/>
                  </a:lnTo>
                  <a:lnTo>
                    <a:pt x="1648" y="10"/>
                  </a:lnTo>
                  <a:lnTo>
                    <a:pt x="1493" y="1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30"/>
            <p:cNvSpPr/>
            <p:nvPr/>
          </p:nvSpPr>
          <p:spPr>
            <a:xfrm>
              <a:off x="7330863" y="2558374"/>
              <a:ext cx="71310" cy="71334"/>
            </a:xfrm>
            <a:custGeom>
              <a:rect b="b" l="l" r="r" t="t"/>
              <a:pathLst>
                <a:path extrusionOk="0" h="2985" w="2984">
                  <a:moveTo>
                    <a:pt x="1492" y="1"/>
                  </a:moveTo>
                  <a:lnTo>
                    <a:pt x="1336" y="10"/>
                  </a:lnTo>
                  <a:lnTo>
                    <a:pt x="1190" y="28"/>
                  </a:lnTo>
                  <a:lnTo>
                    <a:pt x="1053" y="65"/>
                  </a:lnTo>
                  <a:lnTo>
                    <a:pt x="915" y="120"/>
                  </a:lnTo>
                  <a:lnTo>
                    <a:pt x="778" y="184"/>
                  </a:lnTo>
                  <a:lnTo>
                    <a:pt x="659" y="257"/>
                  </a:lnTo>
                  <a:lnTo>
                    <a:pt x="540" y="339"/>
                  </a:lnTo>
                  <a:lnTo>
                    <a:pt x="439" y="440"/>
                  </a:lnTo>
                  <a:lnTo>
                    <a:pt x="339" y="541"/>
                  </a:lnTo>
                  <a:lnTo>
                    <a:pt x="256" y="660"/>
                  </a:lnTo>
                  <a:lnTo>
                    <a:pt x="183" y="779"/>
                  </a:lnTo>
                  <a:lnTo>
                    <a:pt x="119" y="916"/>
                  </a:lnTo>
                  <a:lnTo>
                    <a:pt x="64" y="1053"/>
                  </a:lnTo>
                  <a:lnTo>
                    <a:pt x="28" y="1191"/>
                  </a:lnTo>
                  <a:lnTo>
                    <a:pt x="9" y="1337"/>
                  </a:lnTo>
                  <a:lnTo>
                    <a:pt x="0" y="1493"/>
                  </a:lnTo>
                  <a:lnTo>
                    <a:pt x="9" y="1648"/>
                  </a:lnTo>
                  <a:lnTo>
                    <a:pt x="28" y="1795"/>
                  </a:lnTo>
                  <a:lnTo>
                    <a:pt x="64" y="1941"/>
                  </a:lnTo>
                  <a:lnTo>
                    <a:pt x="119" y="2078"/>
                  </a:lnTo>
                  <a:lnTo>
                    <a:pt x="183" y="2207"/>
                  </a:lnTo>
                  <a:lnTo>
                    <a:pt x="256" y="2326"/>
                  </a:lnTo>
                  <a:lnTo>
                    <a:pt x="339" y="2444"/>
                  </a:lnTo>
                  <a:lnTo>
                    <a:pt x="439" y="2554"/>
                  </a:lnTo>
                  <a:lnTo>
                    <a:pt x="540" y="2646"/>
                  </a:lnTo>
                  <a:lnTo>
                    <a:pt x="659" y="2737"/>
                  </a:lnTo>
                  <a:lnTo>
                    <a:pt x="778" y="2811"/>
                  </a:lnTo>
                  <a:lnTo>
                    <a:pt x="915" y="2875"/>
                  </a:lnTo>
                  <a:lnTo>
                    <a:pt x="1053" y="2920"/>
                  </a:lnTo>
                  <a:lnTo>
                    <a:pt x="1190" y="2957"/>
                  </a:lnTo>
                  <a:lnTo>
                    <a:pt x="1336" y="2985"/>
                  </a:lnTo>
                  <a:lnTo>
                    <a:pt x="1648" y="2985"/>
                  </a:lnTo>
                  <a:lnTo>
                    <a:pt x="1794" y="2957"/>
                  </a:lnTo>
                  <a:lnTo>
                    <a:pt x="1941" y="2920"/>
                  </a:lnTo>
                  <a:lnTo>
                    <a:pt x="2078" y="2875"/>
                  </a:lnTo>
                  <a:lnTo>
                    <a:pt x="2206" y="2811"/>
                  </a:lnTo>
                  <a:lnTo>
                    <a:pt x="2325" y="2737"/>
                  </a:lnTo>
                  <a:lnTo>
                    <a:pt x="2444" y="2646"/>
                  </a:lnTo>
                  <a:lnTo>
                    <a:pt x="2554" y="2554"/>
                  </a:lnTo>
                  <a:lnTo>
                    <a:pt x="2645" y="2444"/>
                  </a:lnTo>
                  <a:lnTo>
                    <a:pt x="2728" y="2326"/>
                  </a:lnTo>
                  <a:lnTo>
                    <a:pt x="2810" y="2207"/>
                  </a:lnTo>
                  <a:lnTo>
                    <a:pt x="2874" y="2078"/>
                  </a:lnTo>
                  <a:lnTo>
                    <a:pt x="2920" y="1941"/>
                  </a:lnTo>
                  <a:lnTo>
                    <a:pt x="2957" y="1795"/>
                  </a:lnTo>
                  <a:lnTo>
                    <a:pt x="2984" y="1648"/>
                  </a:lnTo>
                  <a:lnTo>
                    <a:pt x="2984" y="1493"/>
                  </a:lnTo>
                  <a:lnTo>
                    <a:pt x="2984" y="1337"/>
                  </a:lnTo>
                  <a:lnTo>
                    <a:pt x="2957" y="1191"/>
                  </a:lnTo>
                  <a:lnTo>
                    <a:pt x="2920" y="1053"/>
                  </a:lnTo>
                  <a:lnTo>
                    <a:pt x="2874" y="916"/>
                  </a:lnTo>
                  <a:lnTo>
                    <a:pt x="2810" y="779"/>
                  </a:lnTo>
                  <a:lnTo>
                    <a:pt x="2728" y="660"/>
                  </a:lnTo>
                  <a:lnTo>
                    <a:pt x="2645" y="541"/>
                  </a:lnTo>
                  <a:lnTo>
                    <a:pt x="2554" y="440"/>
                  </a:lnTo>
                  <a:lnTo>
                    <a:pt x="2444" y="339"/>
                  </a:lnTo>
                  <a:lnTo>
                    <a:pt x="2325" y="257"/>
                  </a:lnTo>
                  <a:lnTo>
                    <a:pt x="2206" y="184"/>
                  </a:lnTo>
                  <a:lnTo>
                    <a:pt x="2078" y="120"/>
                  </a:lnTo>
                  <a:lnTo>
                    <a:pt x="1941" y="65"/>
                  </a:lnTo>
                  <a:lnTo>
                    <a:pt x="1794" y="28"/>
                  </a:lnTo>
                  <a:lnTo>
                    <a:pt x="1648" y="10"/>
                  </a:lnTo>
                  <a:lnTo>
                    <a:pt x="1492" y="1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30"/>
            <p:cNvSpPr/>
            <p:nvPr/>
          </p:nvSpPr>
          <p:spPr>
            <a:xfrm>
              <a:off x="7232644" y="2646532"/>
              <a:ext cx="71334" cy="71549"/>
            </a:xfrm>
            <a:custGeom>
              <a:rect b="b" l="l" r="r" t="t"/>
              <a:pathLst>
                <a:path extrusionOk="0" h="2994" w="2985">
                  <a:moveTo>
                    <a:pt x="1492" y="0"/>
                  </a:moveTo>
                  <a:lnTo>
                    <a:pt x="1346" y="9"/>
                  </a:lnTo>
                  <a:lnTo>
                    <a:pt x="1190" y="37"/>
                  </a:lnTo>
                  <a:lnTo>
                    <a:pt x="1053" y="74"/>
                  </a:lnTo>
                  <a:lnTo>
                    <a:pt x="916" y="119"/>
                  </a:lnTo>
                  <a:lnTo>
                    <a:pt x="778" y="183"/>
                  </a:lnTo>
                  <a:lnTo>
                    <a:pt x="659" y="257"/>
                  </a:lnTo>
                  <a:lnTo>
                    <a:pt x="540" y="348"/>
                  </a:lnTo>
                  <a:lnTo>
                    <a:pt x="440" y="440"/>
                  </a:lnTo>
                  <a:lnTo>
                    <a:pt x="339" y="549"/>
                  </a:lnTo>
                  <a:lnTo>
                    <a:pt x="257" y="659"/>
                  </a:lnTo>
                  <a:lnTo>
                    <a:pt x="183" y="787"/>
                  </a:lnTo>
                  <a:lnTo>
                    <a:pt x="119" y="916"/>
                  </a:lnTo>
                  <a:lnTo>
                    <a:pt x="64" y="1053"/>
                  </a:lnTo>
                  <a:lnTo>
                    <a:pt x="28" y="1199"/>
                  </a:lnTo>
                  <a:lnTo>
                    <a:pt x="10" y="1346"/>
                  </a:lnTo>
                  <a:lnTo>
                    <a:pt x="0" y="1501"/>
                  </a:lnTo>
                  <a:lnTo>
                    <a:pt x="10" y="1648"/>
                  </a:lnTo>
                  <a:lnTo>
                    <a:pt x="28" y="1803"/>
                  </a:lnTo>
                  <a:lnTo>
                    <a:pt x="64" y="1941"/>
                  </a:lnTo>
                  <a:lnTo>
                    <a:pt x="119" y="2078"/>
                  </a:lnTo>
                  <a:lnTo>
                    <a:pt x="183" y="2215"/>
                  </a:lnTo>
                  <a:lnTo>
                    <a:pt x="257" y="2334"/>
                  </a:lnTo>
                  <a:lnTo>
                    <a:pt x="339" y="2453"/>
                  </a:lnTo>
                  <a:lnTo>
                    <a:pt x="440" y="2554"/>
                  </a:lnTo>
                  <a:lnTo>
                    <a:pt x="540" y="2655"/>
                  </a:lnTo>
                  <a:lnTo>
                    <a:pt x="659" y="2737"/>
                  </a:lnTo>
                  <a:lnTo>
                    <a:pt x="778" y="2810"/>
                  </a:lnTo>
                  <a:lnTo>
                    <a:pt x="916" y="2874"/>
                  </a:lnTo>
                  <a:lnTo>
                    <a:pt x="1053" y="2929"/>
                  </a:lnTo>
                  <a:lnTo>
                    <a:pt x="1190" y="2966"/>
                  </a:lnTo>
                  <a:lnTo>
                    <a:pt x="1346" y="2984"/>
                  </a:lnTo>
                  <a:lnTo>
                    <a:pt x="1492" y="2993"/>
                  </a:lnTo>
                  <a:lnTo>
                    <a:pt x="1648" y="2984"/>
                  </a:lnTo>
                  <a:lnTo>
                    <a:pt x="1794" y="2966"/>
                  </a:lnTo>
                  <a:lnTo>
                    <a:pt x="1941" y="2929"/>
                  </a:lnTo>
                  <a:lnTo>
                    <a:pt x="2078" y="2874"/>
                  </a:lnTo>
                  <a:lnTo>
                    <a:pt x="2206" y="2810"/>
                  </a:lnTo>
                  <a:lnTo>
                    <a:pt x="2334" y="2737"/>
                  </a:lnTo>
                  <a:lnTo>
                    <a:pt x="2444" y="2655"/>
                  </a:lnTo>
                  <a:lnTo>
                    <a:pt x="2554" y="2554"/>
                  </a:lnTo>
                  <a:lnTo>
                    <a:pt x="2646" y="2453"/>
                  </a:lnTo>
                  <a:lnTo>
                    <a:pt x="2737" y="2334"/>
                  </a:lnTo>
                  <a:lnTo>
                    <a:pt x="2810" y="2215"/>
                  </a:lnTo>
                  <a:lnTo>
                    <a:pt x="2874" y="2078"/>
                  </a:lnTo>
                  <a:lnTo>
                    <a:pt x="2920" y="1941"/>
                  </a:lnTo>
                  <a:lnTo>
                    <a:pt x="2957" y="1803"/>
                  </a:lnTo>
                  <a:lnTo>
                    <a:pt x="2984" y="1648"/>
                  </a:lnTo>
                  <a:lnTo>
                    <a:pt x="2984" y="1501"/>
                  </a:lnTo>
                  <a:lnTo>
                    <a:pt x="2984" y="1346"/>
                  </a:lnTo>
                  <a:lnTo>
                    <a:pt x="2957" y="1199"/>
                  </a:lnTo>
                  <a:lnTo>
                    <a:pt x="2920" y="1053"/>
                  </a:lnTo>
                  <a:lnTo>
                    <a:pt x="2874" y="916"/>
                  </a:lnTo>
                  <a:lnTo>
                    <a:pt x="2810" y="787"/>
                  </a:lnTo>
                  <a:lnTo>
                    <a:pt x="2737" y="659"/>
                  </a:lnTo>
                  <a:lnTo>
                    <a:pt x="2646" y="549"/>
                  </a:lnTo>
                  <a:lnTo>
                    <a:pt x="2554" y="440"/>
                  </a:lnTo>
                  <a:lnTo>
                    <a:pt x="2444" y="348"/>
                  </a:lnTo>
                  <a:lnTo>
                    <a:pt x="2334" y="257"/>
                  </a:lnTo>
                  <a:lnTo>
                    <a:pt x="2206" y="183"/>
                  </a:lnTo>
                  <a:lnTo>
                    <a:pt x="2078" y="119"/>
                  </a:lnTo>
                  <a:lnTo>
                    <a:pt x="1941" y="74"/>
                  </a:lnTo>
                  <a:lnTo>
                    <a:pt x="1794" y="37"/>
                  </a:lnTo>
                  <a:lnTo>
                    <a:pt x="1648" y="9"/>
                  </a:lnTo>
                  <a:lnTo>
                    <a:pt x="1492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30"/>
            <p:cNvSpPr/>
            <p:nvPr/>
          </p:nvSpPr>
          <p:spPr>
            <a:xfrm>
              <a:off x="6829947" y="2435660"/>
              <a:ext cx="335354" cy="326607"/>
            </a:xfrm>
            <a:custGeom>
              <a:rect b="b" l="l" r="r" t="t"/>
              <a:pathLst>
                <a:path extrusionOk="0" h="13667" w="14033">
                  <a:moveTo>
                    <a:pt x="1" y="1"/>
                  </a:moveTo>
                  <a:lnTo>
                    <a:pt x="1" y="13666"/>
                  </a:lnTo>
                  <a:lnTo>
                    <a:pt x="14032" y="13666"/>
                  </a:lnTo>
                  <a:lnTo>
                    <a:pt x="14032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30"/>
            <p:cNvSpPr/>
            <p:nvPr/>
          </p:nvSpPr>
          <p:spPr>
            <a:xfrm>
              <a:off x="7059626" y="2649806"/>
              <a:ext cx="71334" cy="71334"/>
            </a:xfrm>
            <a:custGeom>
              <a:rect b="b" l="l" r="r" t="t"/>
              <a:pathLst>
                <a:path extrusionOk="0" h="2985" w="2985">
                  <a:moveTo>
                    <a:pt x="1492" y="1"/>
                  </a:moveTo>
                  <a:lnTo>
                    <a:pt x="1337" y="10"/>
                  </a:lnTo>
                  <a:lnTo>
                    <a:pt x="1190" y="28"/>
                  </a:lnTo>
                  <a:lnTo>
                    <a:pt x="1053" y="65"/>
                  </a:lnTo>
                  <a:lnTo>
                    <a:pt x="916" y="120"/>
                  </a:lnTo>
                  <a:lnTo>
                    <a:pt x="778" y="184"/>
                  </a:lnTo>
                  <a:lnTo>
                    <a:pt x="659" y="257"/>
                  </a:lnTo>
                  <a:lnTo>
                    <a:pt x="540" y="339"/>
                  </a:lnTo>
                  <a:lnTo>
                    <a:pt x="440" y="440"/>
                  </a:lnTo>
                  <a:lnTo>
                    <a:pt x="339" y="541"/>
                  </a:lnTo>
                  <a:lnTo>
                    <a:pt x="257" y="660"/>
                  </a:lnTo>
                  <a:lnTo>
                    <a:pt x="183" y="779"/>
                  </a:lnTo>
                  <a:lnTo>
                    <a:pt x="119" y="916"/>
                  </a:lnTo>
                  <a:lnTo>
                    <a:pt x="64" y="1053"/>
                  </a:lnTo>
                  <a:lnTo>
                    <a:pt x="28" y="1190"/>
                  </a:lnTo>
                  <a:lnTo>
                    <a:pt x="9" y="1337"/>
                  </a:lnTo>
                  <a:lnTo>
                    <a:pt x="0" y="1493"/>
                  </a:lnTo>
                  <a:lnTo>
                    <a:pt x="9" y="1648"/>
                  </a:lnTo>
                  <a:lnTo>
                    <a:pt x="28" y="1795"/>
                  </a:lnTo>
                  <a:lnTo>
                    <a:pt x="64" y="1941"/>
                  </a:lnTo>
                  <a:lnTo>
                    <a:pt x="119" y="2078"/>
                  </a:lnTo>
                  <a:lnTo>
                    <a:pt x="183" y="2206"/>
                  </a:lnTo>
                  <a:lnTo>
                    <a:pt x="257" y="2325"/>
                  </a:lnTo>
                  <a:lnTo>
                    <a:pt x="339" y="2444"/>
                  </a:lnTo>
                  <a:lnTo>
                    <a:pt x="440" y="2545"/>
                  </a:lnTo>
                  <a:lnTo>
                    <a:pt x="540" y="2646"/>
                  </a:lnTo>
                  <a:lnTo>
                    <a:pt x="659" y="2728"/>
                  </a:lnTo>
                  <a:lnTo>
                    <a:pt x="778" y="2811"/>
                  </a:lnTo>
                  <a:lnTo>
                    <a:pt x="916" y="2865"/>
                  </a:lnTo>
                  <a:lnTo>
                    <a:pt x="1053" y="2920"/>
                  </a:lnTo>
                  <a:lnTo>
                    <a:pt x="1190" y="2957"/>
                  </a:lnTo>
                  <a:lnTo>
                    <a:pt x="1337" y="2975"/>
                  </a:lnTo>
                  <a:lnTo>
                    <a:pt x="1492" y="2984"/>
                  </a:lnTo>
                  <a:lnTo>
                    <a:pt x="1648" y="2975"/>
                  </a:lnTo>
                  <a:lnTo>
                    <a:pt x="1794" y="2957"/>
                  </a:lnTo>
                  <a:lnTo>
                    <a:pt x="1941" y="2920"/>
                  </a:lnTo>
                  <a:lnTo>
                    <a:pt x="2078" y="2865"/>
                  </a:lnTo>
                  <a:lnTo>
                    <a:pt x="2206" y="2811"/>
                  </a:lnTo>
                  <a:lnTo>
                    <a:pt x="2325" y="2728"/>
                  </a:lnTo>
                  <a:lnTo>
                    <a:pt x="2444" y="2646"/>
                  </a:lnTo>
                  <a:lnTo>
                    <a:pt x="2545" y="2545"/>
                  </a:lnTo>
                  <a:lnTo>
                    <a:pt x="2646" y="2444"/>
                  </a:lnTo>
                  <a:lnTo>
                    <a:pt x="2728" y="2325"/>
                  </a:lnTo>
                  <a:lnTo>
                    <a:pt x="2810" y="2206"/>
                  </a:lnTo>
                  <a:lnTo>
                    <a:pt x="2865" y="2078"/>
                  </a:lnTo>
                  <a:lnTo>
                    <a:pt x="2920" y="1941"/>
                  </a:lnTo>
                  <a:lnTo>
                    <a:pt x="2957" y="1795"/>
                  </a:lnTo>
                  <a:lnTo>
                    <a:pt x="2975" y="1648"/>
                  </a:lnTo>
                  <a:lnTo>
                    <a:pt x="2984" y="1493"/>
                  </a:lnTo>
                  <a:lnTo>
                    <a:pt x="2975" y="1337"/>
                  </a:lnTo>
                  <a:lnTo>
                    <a:pt x="2957" y="1190"/>
                  </a:lnTo>
                  <a:lnTo>
                    <a:pt x="2920" y="1053"/>
                  </a:lnTo>
                  <a:lnTo>
                    <a:pt x="2865" y="916"/>
                  </a:lnTo>
                  <a:lnTo>
                    <a:pt x="2810" y="779"/>
                  </a:lnTo>
                  <a:lnTo>
                    <a:pt x="2728" y="660"/>
                  </a:lnTo>
                  <a:lnTo>
                    <a:pt x="2646" y="541"/>
                  </a:lnTo>
                  <a:lnTo>
                    <a:pt x="2545" y="440"/>
                  </a:lnTo>
                  <a:lnTo>
                    <a:pt x="2444" y="339"/>
                  </a:lnTo>
                  <a:lnTo>
                    <a:pt x="2325" y="257"/>
                  </a:lnTo>
                  <a:lnTo>
                    <a:pt x="2206" y="184"/>
                  </a:lnTo>
                  <a:lnTo>
                    <a:pt x="2078" y="120"/>
                  </a:lnTo>
                  <a:lnTo>
                    <a:pt x="1941" y="65"/>
                  </a:lnTo>
                  <a:lnTo>
                    <a:pt x="1794" y="28"/>
                  </a:lnTo>
                  <a:lnTo>
                    <a:pt x="1648" y="10"/>
                  </a:lnTo>
                  <a:lnTo>
                    <a:pt x="1492" y="1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30"/>
            <p:cNvSpPr/>
            <p:nvPr/>
          </p:nvSpPr>
          <p:spPr>
            <a:xfrm>
              <a:off x="6857286" y="2474159"/>
              <a:ext cx="71334" cy="71549"/>
            </a:xfrm>
            <a:custGeom>
              <a:rect b="b" l="l" r="r" t="t"/>
              <a:pathLst>
                <a:path extrusionOk="0" h="2994" w="2985">
                  <a:moveTo>
                    <a:pt x="1493" y="1"/>
                  </a:moveTo>
                  <a:lnTo>
                    <a:pt x="1337" y="10"/>
                  </a:lnTo>
                  <a:lnTo>
                    <a:pt x="1191" y="37"/>
                  </a:lnTo>
                  <a:lnTo>
                    <a:pt x="1053" y="74"/>
                  </a:lnTo>
                  <a:lnTo>
                    <a:pt x="916" y="120"/>
                  </a:lnTo>
                  <a:lnTo>
                    <a:pt x="779" y="184"/>
                  </a:lnTo>
                  <a:lnTo>
                    <a:pt x="660" y="257"/>
                  </a:lnTo>
                  <a:lnTo>
                    <a:pt x="541" y="349"/>
                  </a:lnTo>
                  <a:lnTo>
                    <a:pt x="440" y="440"/>
                  </a:lnTo>
                  <a:lnTo>
                    <a:pt x="339" y="550"/>
                  </a:lnTo>
                  <a:lnTo>
                    <a:pt x="257" y="660"/>
                  </a:lnTo>
                  <a:lnTo>
                    <a:pt x="184" y="788"/>
                  </a:lnTo>
                  <a:lnTo>
                    <a:pt x="120" y="916"/>
                  </a:lnTo>
                  <a:lnTo>
                    <a:pt x="65" y="1053"/>
                  </a:lnTo>
                  <a:lnTo>
                    <a:pt x="28" y="1200"/>
                  </a:lnTo>
                  <a:lnTo>
                    <a:pt x="10" y="1346"/>
                  </a:lnTo>
                  <a:lnTo>
                    <a:pt x="1" y="1502"/>
                  </a:lnTo>
                  <a:lnTo>
                    <a:pt x="10" y="1648"/>
                  </a:lnTo>
                  <a:lnTo>
                    <a:pt x="28" y="1795"/>
                  </a:lnTo>
                  <a:lnTo>
                    <a:pt x="65" y="1941"/>
                  </a:lnTo>
                  <a:lnTo>
                    <a:pt x="120" y="2078"/>
                  </a:lnTo>
                  <a:lnTo>
                    <a:pt x="184" y="2207"/>
                  </a:lnTo>
                  <a:lnTo>
                    <a:pt x="257" y="2335"/>
                  </a:lnTo>
                  <a:lnTo>
                    <a:pt x="339" y="2445"/>
                  </a:lnTo>
                  <a:lnTo>
                    <a:pt x="440" y="2554"/>
                  </a:lnTo>
                  <a:lnTo>
                    <a:pt x="541" y="2646"/>
                  </a:lnTo>
                  <a:lnTo>
                    <a:pt x="660" y="2737"/>
                  </a:lnTo>
                  <a:lnTo>
                    <a:pt x="779" y="2811"/>
                  </a:lnTo>
                  <a:lnTo>
                    <a:pt x="916" y="2875"/>
                  </a:lnTo>
                  <a:lnTo>
                    <a:pt x="1053" y="2921"/>
                  </a:lnTo>
                  <a:lnTo>
                    <a:pt x="1191" y="2957"/>
                  </a:lnTo>
                  <a:lnTo>
                    <a:pt x="1337" y="2985"/>
                  </a:lnTo>
                  <a:lnTo>
                    <a:pt x="1493" y="2994"/>
                  </a:lnTo>
                  <a:lnTo>
                    <a:pt x="1648" y="2985"/>
                  </a:lnTo>
                  <a:lnTo>
                    <a:pt x="1795" y="2957"/>
                  </a:lnTo>
                  <a:lnTo>
                    <a:pt x="1941" y="2921"/>
                  </a:lnTo>
                  <a:lnTo>
                    <a:pt x="2078" y="2875"/>
                  </a:lnTo>
                  <a:lnTo>
                    <a:pt x="2207" y="2811"/>
                  </a:lnTo>
                  <a:lnTo>
                    <a:pt x="2326" y="2737"/>
                  </a:lnTo>
                  <a:lnTo>
                    <a:pt x="2445" y="2646"/>
                  </a:lnTo>
                  <a:lnTo>
                    <a:pt x="2554" y="2554"/>
                  </a:lnTo>
                  <a:lnTo>
                    <a:pt x="2646" y="2445"/>
                  </a:lnTo>
                  <a:lnTo>
                    <a:pt x="2728" y="2335"/>
                  </a:lnTo>
                  <a:lnTo>
                    <a:pt x="2811" y="2207"/>
                  </a:lnTo>
                  <a:lnTo>
                    <a:pt x="2875" y="2078"/>
                  </a:lnTo>
                  <a:lnTo>
                    <a:pt x="2921" y="1941"/>
                  </a:lnTo>
                  <a:lnTo>
                    <a:pt x="2957" y="1795"/>
                  </a:lnTo>
                  <a:lnTo>
                    <a:pt x="2975" y="1648"/>
                  </a:lnTo>
                  <a:lnTo>
                    <a:pt x="2985" y="1502"/>
                  </a:lnTo>
                  <a:lnTo>
                    <a:pt x="2975" y="1346"/>
                  </a:lnTo>
                  <a:lnTo>
                    <a:pt x="2957" y="1200"/>
                  </a:lnTo>
                  <a:lnTo>
                    <a:pt x="2921" y="1053"/>
                  </a:lnTo>
                  <a:lnTo>
                    <a:pt x="2875" y="916"/>
                  </a:lnTo>
                  <a:lnTo>
                    <a:pt x="2811" y="788"/>
                  </a:lnTo>
                  <a:lnTo>
                    <a:pt x="2728" y="660"/>
                  </a:lnTo>
                  <a:lnTo>
                    <a:pt x="2646" y="550"/>
                  </a:lnTo>
                  <a:lnTo>
                    <a:pt x="2554" y="440"/>
                  </a:lnTo>
                  <a:lnTo>
                    <a:pt x="2445" y="349"/>
                  </a:lnTo>
                  <a:lnTo>
                    <a:pt x="2326" y="257"/>
                  </a:lnTo>
                  <a:lnTo>
                    <a:pt x="2207" y="184"/>
                  </a:lnTo>
                  <a:lnTo>
                    <a:pt x="2078" y="120"/>
                  </a:lnTo>
                  <a:lnTo>
                    <a:pt x="1941" y="74"/>
                  </a:lnTo>
                  <a:lnTo>
                    <a:pt x="1795" y="37"/>
                  </a:lnTo>
                  <a:lnTo>
                    <a:pt x="1648" y="10"/>
                  </a:lnTo>
                  <a:lnTo>
                    <a:pt x="1493" y="1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30"/>
            <p:cNvSpPr/>
            <p:nvPr/>
          </p:nvSpPr>
          <p:spPr>
            <a:xfrm>
              <a:off x="6961838" y="2567335"/>
              <a:ext cx="71549" cy="71334"/>
            </a:xfrm>
            <a:custGeom>
              <a:rect b="b" l="l" r="r" t="t"/>
              <a:pathLst>
                <a:path extrusionOk="0" h="2985" w="2994">
                  <a:moveTo>
                    <a:pt x="1493" y="1"/>
                  </a:moveTo>
                  <a:lnTo>
                    <a:pt x="1346" y="10"/>
                  </a:lnTo>
                  <a:lnTo>
                    <a:pt x="1200" y="28"/>
                  </a:lnTo>
                  <a:lnTo>
                    <a:pt x="1053" y="65"/>
                  </a:lnTo>
                  <a:lnTo>
                    <a:pt x="916" y="120"/>
                  </a:lnTo>
                  <a:lnTo>
                    <a:pt x="788" y="175"/>
                  </a:lnTo>
                  <a:lnTo>
                    <a:pt x="660" y="257"/>
                  </a:lnTo>
                  <a:lnTo>
                    <a:pt x="550" y="340"/>
                  </a:lnTo>
                  <a:lnTo>
                    <a:pt x="440" y="440"/>
                  </a:lnTo>
                  <a:lnTo>
                    <a:pt x="340" y="541"/>
                  </a:lnTo>
                  <a:lnTo>
                    <a:pt x="257" y="660"/>
                  </a:lnTo>
                  <a:lnTo>
                    <a:pt x="184" y="779"/>
                  </a:lnTo>
                  <a:lnTo>
                    <a:pt x="120" y="907"/>
                  </a:lnTo>
                  <a:lnTo>
                    <a:pt x="74" y="1044"/>
                  </a:lnTo>
                  <a:lnTo>
                    <a:pt x="37" y="1191"/>
                  </a:lnTo>
                  <a:lnTo>
                    <a:pt x="10" y="1337"/>
                  </a:lnTo>
                  <a:lnTo>
                    <a:pt x="1" y="1493"/>
                  </a:lnTo>
                  <a:lnTo>
                    <a:pt x="10" y="1648"/>
                  </a:lnTo>
                  <a:lnTo>
                    <a:pt x="37" y="1795"/>
                  </a:lnTo>
                  <a:lnTo>
                    <a:pt x="74" y="1941"/>
                  </a:lnTo>
                  <a:lnTo>
                    <a:pt x="120" y="2079"/>
                  </a:lnTo>
                  <a:lnTo>
                    <a:pt x="184" y="2207"/>
                  </a:lnTo>
                  <a:lnTo>
                    <a:pt x="257" y="2326"/>
                  </a:lnTo>
                  <a:lnTo>
                    <a:pt x="340" y="2445"/>
                  </a:lnTo>
                  <a:lnTo>
                    <a:pt x="440" y="2545"/>
                  </a:lnTo>
                  <a:lnTo>
                    <a:pt x="550" y="2646"/>
                  </a:lnTo>
                  <a:lnTo>
                    <a:pt x="660" y="2729"/>
                  </a:lnTo>
                  <a:lnTo>
                    <a:pt x="788" y="2811"/>
                  </a:lnTo>
                  <a:lnTo>
                    <a:pt x="916" y="2866"/>
                  </a:lnTo>
                  <a:lnTo>
                    <a:pt x="1053" y="2921"/>
                  </a:lnTo>
                  <a:lnTo>
                    <a:pt x="1200" y="2957"/>
                  </a:lnTo>
                  <a:lnTo>
                    <a:pt x="1346" y="2976"/>
                  </a:lnTo>
                  <a:lnTo>
                    <a:pt x="1493" y="2985"/>
                  </a:lnTo>
                  <a:lnTo>
                    <a:pt x="1648" y="2976"/>
                  </a:lnTo>
                  <a:lnTo>
                    <a:pt x="1795" y="2957"/>
                  </a:lnTo>
                  <a:lnTo>
                    <a:pt x="1941" y="2921"/>
                  </a:lnTo>
                  <a:lnTo>
                    <a:pt x="2079" y="2866"/>
                  </a:lnTo>
                  <a:lnTo>
                    <a:pt x="2207" y="2811"/>
                  </a:lnTo>
                  <a:lnTo>
                    <a:pt x="2335" y="2729"/>
                  </a:lnTo>
                  <a:lnTo>
                    <a:pt x="2445" y="2646"/>
                  </a:lnTo>
                  <a:lnTo>
                    <a:pt x="2555" y="2545"/>
                  </a:lnTo>
                  <a:lnTo>
                    <a:pt x="2646" y="2445"/>
                  </a:lnTo>
                  <a:lnTo>
                    <a:pt x="2738" y="2326"/>
                  </a:lnTo>
                  <a:lnTo>
                    <a:pt x="2811" y="2207"/>
                  </a:lnTo>
                  <a:lnTo>
                    <a:pt x="2875" y="2079"/>
                  </a:lnTo>
                  <a:lnTo>
                    <a:pt x="2921" y="1941"/>
                  </a:lnTo>
                  <a:lnTo>
                    <a:pt x="2957" y="1795"/>
                  </a:lnTo>
                  <a:lnTo>
                    <a:pt x="2985" y="1648"/>
                  </a:lnTo>
                  <a:lnTo>
                    <a:pt x="2994" y="1493"/>
                  </a:lnTo>
                  <a:lnTo>
                    <a:pt x="2985" y="1337"/>
                  </a:lnTo>
                  <a:lnTo>
                    <a:pt x="2957" y="1191"/>
                  </a:lnTo>
                  <a:lnTo>
                    <a:pt x="2921" y="1044"/>
                  </a:lnTo>
                  <a:lnTo>
                    <a:pt x="2875" y="907"/>
                  </a:lnTo>
                  <a:lnTo>
                    <a:pt x="2811" y="779"/>
                  </a:lnTo>
                  <a:lnTo>
                    <a:pt x="2738" y="660"/>
                  </a:lnTo>
                  <a:lnTo>
                    <a:pt x="2646" y="541"/>
                  </a:lnTo>
                  <a:lnTo>
                    <a:pt x="2555" y="440"/>
                  </a:lnTo>
                  <a:lnTo>
                    <a:pt x="2445" y="340"/>
                  </a:lnTo>
                  <a:lnTo>
                    <a:pt x="2335" y="257"/>
                  </a:lnTo>
                  <a:lnTo>
                    <a:pt x="2207" y="175"/>
                  </a:lnTo>
                  <a:lnTo>
                    <a:pt x="2079" y="120"/>
                  </a:lnTo>
                  <a:lnTo>
                    <a:pt x="1941" y="65"/>
                  </a:lnTo>
                  <a:lnTo>
                    <a:pt x="1795" y="28"/>
                  </a:lnTo>
                  <a:lnTo>
                    <a:pt x="1648" y="10"/>
                  </a:lnTo>
                  <a:lnTo>
                    <a:pt x="1493" y="1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40" name="Google Shape;940;p30"/>
          <p:cNvGrpSpPr/>
          <p:nvPr/>
        </p:nvGrpSpPr>
        <p:grpSpPr>
          <a:xfrm rot="10800000">
            <a:off x="4828484" y="1333165"/>
            <a:ext cx="899658" cy="448001"/>
            <a:chOff x="3470819" y="3570457"/>
            <a:chExt cx="752915" cy="374928"/>
          </a:xfrm>
        </p:grpSpPr>
        <p:sp>
          <p:nvSpPr>
            <p:cNvPr id="941" name="Google Shape;941;p30"/>
            <p:cNvSpPr/>
            <p:nvPr/>
          </p:nvSpPr>
          <p:spPr>
            <a:xfrm>
              <a:off x="3470819" y="3570457"/>
              <a:ext cx="752915" cy="374928"/>
            </a:xfrm>
            <a:custGeom>
              <a:rect b="b" l="l" r="r" t="t"/>
              <a:pathLst>
                <a:path extrusionOk="0" h="15689" w="31506">
                  <a:moveTo>
                    <a:pt x="1" y="1"/>
                  </a:moveTo>
                  <a:lnTo>
                    <a:pt x="1" y="15689"/>
                  </a:lnTo>
                  <a:lnTo>
                    <a:pt x="31506" y="15689"/>
                  </a:lnTo>
                  <a:lnTo>
                    <a:pt x="3150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30"/>
            <p:cNvSpPr/>
            <p:nvPr/>
          </p:nvSpPr>
          <p:spPr>
            <a:xfrm>
              <a:off x="3858652" y="3594737"/>
              <a:ext cx="335330" cy="326368"/>
            </a:xfrm>
            <a:custGeom>
              <a:rect b="b" l="l" r="r" t="t"/>
              <a:pathLst>
                <a:path extrusionOk="0" h="13657" w="14032">
                  <a:moveTo>
                    <a:pt x="0" y="1"/>
                  </a:moveTo>
                  <a:lnTo>
                    <a:pt x="0" y="13657"/>
                  </a:lnTo>
                  <a:lnTo>
                    <a:pt x="14032" y="13657"/>
                  </a:lnTo>
                  <a:lnTo>
                    <a:pt x="14032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30"/>
            <p:cNvSpPr/>
            <p:nvPr/>
          </p:nvSpPr>
          <p:spPr>
            <a:xfrm>
              <a:off x="3898226" y="3629962"/>
              <a:ext cx="71549" cy="71334"/>
            </a:xfrm>
            <a:custGeom>
              <a:rect b="b" l="l" r="r" t="t"/>
              <a:pathLst>
                <a:path extrusionOk="0" h="2985" w="2994">
                  <a:moveTo>
                    <a:pt x="1502" y="0"/>
                  </a:moveTo>
                  <a:lnTo>
                    <a:pt x="1346" y="9"/>
                  </a:lnTo>
                  <a:lnTo>
                    <a:pt x="1200" y="28"/>
                  </a:lnTo>
                  <a:lnTo>
                    <a:pt x="1053" y="64"/>
                  </a:lnTo>
                  <a:lnTo>
                    <a:pt x="916" y="119"/>
                  </a:lnTo>
                  <a:lnTo>
                    <a:pt x="788" y="183"/>
                  </a:lnTo>
                  <a:lnTo>
                    <a:pt x="660" y="256"/>
                  </a:lnTo>
                  <a:lnTo>
                    <a:pt x="550" y="339"/>
                  </a:lnTo>
                  <a:lnTo>
                    <a:pt x="440" y="440"/>
                  </a:lnTo>
                  <a:lnTo>
                    <a:pt x="349" y="540"/>
                  </a:lnTo>
                  <a:lnTo>
                    <a:pt x="257" y="659"/>
                  </a:lnTo>
                  <a:lnTo>
                    <a:pt x="184" y="778"/>
                  </a:lnTo>
                  <a:lnTo>
                    <a:pt x="120" y="915"/>
                  </a:lnTo>
                  <a:lnTo>
                    <a:pt x="74" y="1053"/>
                  </a:lnTo>
                  <a:lnTo>
                    <a:pt x="37" y="1190"/>
                  </a:lnTo>
                  <a:lnTo>
                    <a:pt x="10" y="1346"/>
                  </a:lnTo>
                  <a:lnTo>
                    <a:pt x="1" y="1492"/>
                  </a:lnTo>
                  <a:lnTo>
                    <a:pt x="10" y="1648"/>
                  </a:lnTo>
                  <a:lnTo>
                    <a:pt x="37" y="1794"/>
                  </a:lnTo>
                  <a:lnTo>
                    <a:pt x="74" y="1941"/>
                  </a:lnTo>
                  <a:lnTo>
                    <a:pt x="120" y="2078"/>
                  </a:lnTo>
                  <a:lnTo>
                    <a:pt x="184" y="2206"/>
                  </a:lnTo>
                  <a:lnTo>
                    <a:pt x="257" y="2334"/>
                  </a:lnTo>
                  <a:lnTo>
                    <a:pt x="349" y="2444"/>
                  </a:lnTo>
                  <a:lnTo>
                    <a:pt x="440" y="2554"/>
                  </a:lnTo>
                  <a:lnTo>
                    <a:pt x="550" y="2645"/>
                  </a:lnTo>
                  <a:lnTo>
                    <a:pt x="660" y="2737"/>
                  </a:lnTo>
                  <a:lnTo>
                    <a:pt x="788" y="2810"/>
                  </a:lnTo>
                  <a:lnTo>
                    <a:pt x="916" y="2874"/>
                  </a:lnTo>
                  <a:lnTo>
                    <a:pt x="1053" y="2920"/>
                  </a:lnTo>
                  <a:lnTo>
                    <a:pt x="1200" y="2957"/>
                  </a:lnTo>
                  <a:lnTo>
                    <a:pt x="1346" y="2984"/>
                  </a:lnTo>
                  <a:lnTo>
                    <a:pt x="1648" y="2984"/>
                  </a:lnTo>
                  <a:lnTo>
                    <a:pt x="1804" y="2957"/>
                  </a:lnTo>
                  <a:lnTo>
                    <a:pt x="1941" y="2920"/>
                  </a:lnTo>
                  <a:lnTo>
                    <a:pt x="2079" y="2874"/>
                  </a:lnTo>
                  <a:lnTo>
                    <a:pt x="2207" y="2810"/>
                  </a:lnTo>
                  <a:lnTo>
                    <a:pt x="2335" y="2737"/>
                  </a:lnTo>
                  <a:lnTo>
                    <a:pt x="2445" y="2645"/>
                  </a:lnTo>
                  <a:lnTo>
                    <a:pt x="2555" y="2554"/>
                  </a:lnTo>
                  <a:lnTo>
                    <a:pt x="2655" y="2444"/>
                  </a:lnTo>
                  <a:lnTo>
                    <a:pt x="2738" y="2334"/>
                  </a:lnTo>
                  <a:lnTo>
                    <a:pt x="2811" y="2206"/>
                  </a:lnTo>
                  <a:lnTo>
                    <a:pt x="2875" y="2078"/>
                  </a:lnTo>
                  <a:lnTo>
                    <a:pt x="2930" y="1941"/>
                  </a:lnTo>
                  <a:lnTo>
                    <a:pt x="2966" y="1794"/>
                  </a:lnTo>
                  <a:lnTo>
                    <a:pt x="2985" y="1648"/>
                  </a:lnTo>
                  <a:lnTo>
                    <a:pt x="2994" y="1492"/>
                  </a:lnTo>
                  <a:lnTo>
                    <a:pt x="2985" y="1346"/>
                  </a:lnTo>
                  <a:lnTo>
                    <a:pt x="2966" y="1190"/>
                  </a:lnTo>
                  <a:lnTo>
                    <a:pt x="2930" y="1053"/>
                  </a:lnTo>
                  <a:lnTo>
                    <a:pt x="2875" y="915"/>
                  </a:lnTo>
                  <a:lnTo>
                    <a:pt x="2811" y="778"/>
                  </a:lnTo>
                  <a:lnTo>
                    <a:pt x="2738" y="659"/>
                  </a:lnTo>
                  <a:lnTo>
                    <a:pt x="2655" y="540"/>
                  </a:lnTo>
                  <a:lnTo>
                    <a:pt x="2555" y="440"/>
                  </a:lnTo>
                  <a:lnTo>
                    <a:pt x="2445" y="339"/>
                  </a:lnTo>
                  <a:lnTo>
                    <a:pt x="2335" y="256"/>
                  </a:lnTo>
                  <a:lnTo>
                    <a:pt x="2207" y="183"/>
                  </a:lnTo>
                  <a:lnTo>
                    <a:pt x="2079" y="119"/>
                  </a:lnTo>
                  <a:lnTo>
                    <a:pt x="1941" y="64"/>
                  </a:lnTo>
                  <a:lnTo>
                    <a:pt x="1804" y="28"/>
                  </a:lnTo>
                  <a:lnTo>
                    <a:pt x="1648" y="9"/>
                  </a:lnTo>
                  <a:lnTo>
                    <a:pt x="150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30"/>
            <p:cNvSpPr/>
            <p:nvPr/>
          </p:nvSpPr>
          <p:spPr>
            <a:xfrm>
              <a:off x="4083718" y="3811511"/>
              <a:ext cx="71549" cy="71334"/>
            </a:xfrm>
            <a:custGeom>
              <a:rect b="b" l="l" r="r" t="t"/>
              <a:pathLst>
                <a:path extrusionOk="0" h="2985" w="2994">
                  <a:moveTo>
                    <a:pt x="1502" y="0"/>
                  </a:moveTo>
                  <a:lnTo>
                    <a:pt x="1346" y="9"/>
                  </a:lnTo>
                  <a:lnTo>
                    <a:pt x="1200" y="28"/>
                  </a:lnTo>
                  <a:lnTo>
                    <a:pt x="1053" y="64"/>
                  </a:lnTo>
                  <a:lnTo>
                    <a:pt x="916" y="119"/>
                  </a:lnTo>
                  <a:lnTo>
                    <a:pt x="788" y="174"/>
                  </a:lnTo>
                  <a:lnTo>
                    <a:pt x="660" y="256"/>
                  </a:lnTo>
                  <a:lnTo>
                    <a:pt x="550" y="339"/>
                  </a:lnTo>
                  <a:lnTo>
                    <a:pt x="440" y="440"/>
                  </a:lnTo>
                  <a:lnTo>
                    <a:pt x="348" y="540"/>
                  </a:lnTo>
                  <a:lnTo>
                    <a:pt x="257" y="659"/>
                  </a:lnTo>
                  <a:lnTo>
                    <a:pt x="184" y="778"/>
                  </a:lnTo>
                  <a:lnTo>
                    <a:pt x="120" y="906"/>
                  </a:lnTo>
                  <a:lnTo>
                    <a:pt x="74" y="1044"/>
                  </a:lnTo>
                  <a:lnTo>
                    <a:pt x="37" y="1190"/>
                  </a:lnTo>
                  <a:lnTo>
                    <a:pt x="10" y="1337"/>
                  </a:lnTo>
                  <a:lnTo>
                    <a:pt x="1" y="1492"/>
                  </a:lnTo>
                  <a:lnTo>
                    <a:pt x="10" y="1648"/>
                  </a:lnTo>
                  <a:lnTo>
                    <a:pt x="37" y="1794"/>
                  </a:lnTo>
                  <a:lnTo>
                    <a:pt x="74" y="1941"/>
                  </a:lnTo>
                  <a:lnTo>
                    <a:pt x="120" y="2078"/>
                  </a:lnTo>
                  <a:lnTo>
                    <a:pt x="184" y="2206"/>
                  </a:lnTo>
                  <a:lnTo>
                    <a:pt x="257" y="2325"/>
                  </a:lnTo>
                  <a:lnTo>
                    <a:pt x="348" y="2444"/>
                  </a:lnTo>
                  <a:lnTo>
                    <a:pt x="440" y="2545"/>
                  </a:lnTo>
                  <a:lnTo>
                    <a:pt x="550" y="2645"/>
                  </a:lnTo>
                  <a:lnTo>
                    <a:pt x="660" y="2728"/>
                  </a:lnTo>
                  <a:lnTo>
                    <a:pt x="788" y="2810"/>
                  </a:lnTo>
                  <a:lnTo>
                    <a:pt x="916" y="2865"/>
                  </a:lnTo>
                  <a:lnTo>
                    <a:pt x="1053" y="2920"/>
                  </a:lnTo>
                  <a:lnTo>
                    <a:pt x="1200" y="2957"/>
                  </a:lnTo>
                  <a:lnTo>
                    <a:pt x="1346" y="2975"/>
                  </a:lnTo>
                  <a:lnTo>
                    <a:pt x="1502" y="2984"/>
                  </a:lnTo>
                  <a:lnTo>
                    <a:pt x="1648" y="2975"/>
                  </a:lnTo>
                  <a:lnTo>
                    <a:pt x="1795" y="2957"/>
                  </a:lnTo>
                  <a:lnTo>
                    <a:pt x="1941" y="2920"/>
                  </a:lnTo>
                  <a:lnTo>
                    <a:pt x="2078" y="2865"/>
                  </a:lnTo>
                  <a:lnTo>
                    <a:pt x="2207" y="2810"/>
                  </a:lnTo>
                  <a:lnTo>
                    <a:pt x="2335" y="2728"/>
                  </a:lnTo>
                  <a:lnTo>
                    <a:pt x="2445" y="2645"/>
                  </a:lnTo>
                  <a:lnTo>
                    <a:pt x="2554" y="2545"/>
                  </a:lnTo>
                  <a:lnTo>
                    <a:pt x="2646" y="2444"/>
                  </a:lnTo>
                  <a:lnTo>
                    <a:pt x="2737" y="2325"/>
                  </a:lnTo>
                  <a:lnTo>
                    <a:pt x="2811" y="2206"/>
                  </a:lnTo>
                  <a:lnTo>
                    <a:pt x="2875" y="2078"/>
                  </a:lnTo>
                  <a:lnTo>
                    <a:pt x="2920" y="1941"/>
                  </a:lnTo>
                  <a:lnTo>
                    <a:pt x="2957" y="1794"/>
                  </a:lnTo>
                  <a:lnTo>
                    <a:pt x="2985" y="1648"/>
                  </a:lnTo>
                  <a:lnTo>
                    <a:pt x="2994" y="1492"/>
                  </a:lnTo>
                  <a:lnTo>
                    <a:pt x="2985" y="1337"/>
                  </a:lnTo>
                  <a:lnTo>
                    <a:pt x="2957" y="1190"/>
                  </a:lnTo>
                  <a:lnTo>
                    <a:pt x="2920" y="1044"/>
                  </a:lnTo>
                  <a:lnTo>
                    <a:pt x="2875" y="906"/>
                  </a:lnTo>
                  <a:lnTo>
                    <a:pt x="2811" y="778"/>
                  </a:lnTo>
                  <a:lnTo>
                    <a:pt x="2737" y="659"/>
                  </a:lnTo>
                  <a:lnTo>
                    <a:pt x="2646" y="540"/>
                  </a:lnTo>
                  <a:lnTo>
                    <a:pt x="2554" y="440"/>
                  </a:lnTo>
                  <a:lnTo>
                    <a:pt x="2445" y="339"/>
                  </a:lnTo>
                  <a:lnTo>
                    <a:pt x="2335" y="256"/>
                  </a:lnTo>
                  <a:lnTo>
                    <a:pt x="2207" y="174"/>
                  </a:lnTo>
                  <a:lnTo>
                    <a:pt x="2078" y="119"/>
                  </a:lnTo>
                  <a:lnTo>
                    <a:pt x="1941" y="64"/>
                  </a:lnTo>
                  <a:lnTo>
                    <a:pt x="1795" y="28"/>
                  </a:lnTo>
                  <a:lnTo>
                    <a:pt x="1648" y="9"/>
                  </a:lnTo>
                  <a:lnTo>
                    <a:pt x="150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30"/>
            <p:cNvSpPr/>
            <p:nvPr/>
          </p:nvSpPr>
          <p:spPr>
            <a:xfrm>
              <a:off x="4081759" y="3627978"/>
              <a:ext cx="71549" cy="71334"/>
            </a:xfrm>
            <a:custGeom>
              <a:rect b="b" l="l" r="r" t="t"/>
              <a:pathLst>
                <a:path extrusionOk="0" h="2985" w="2994">
                  <a:moveTo>
                    <a:pt x="1492" y="1"/>
                  </a:moveTo>
                  <a:lnTo>
                    <a:pt x="1346" y="10"/>
                  </a:lnTo>
                  <a:lnTo>
                    <a:pt x="1199" y="28"/>
                  </a:lnTo>
                  <a:lnTo>
                    <a:pt x="1053" y="65"/>
                  </a:lnTo>
                  <a:lnTo>
                    <a:pt x="916" y="120"/>
                  </a:lnTo>
                  <a:lnTo>
                    <a:pt x="787" y="184"/>
                  </a:lnTo>
                  <a:lnTo>
                    <a:pt x="659" y="257"/>
                  </a:lnTo>
                  <a:lnTo>
                    <a:pt x="549" y="339"/>
                  </a:lnTo>
                  <a:lnTo>
                    <a:pt x="440" y="440"/>
                  </a:lnTo>
                  <a:lnTo>
                    <a:pt x="339" y="541"/>
                  </a:lnTo>
                  <a:lnTo>
                    <a:pt x="257" y="660"/>
                  </a:lnTo>
                  <a:lnTo>
                    <a:pt x="183" y="779"/>
                  </a:lnTo>
                  <a:lnTo>
                    <a:pt x="119" y="916"/>
                  </a:lnTo>
                  <a:lnTo>
                    <a:pt x="73" y="1053"/>
                  </a:lnTo>
                  <a:lnTo>
                    <a:pt x="37" y="1191"/>
                  </a:lnTo>
                  <a:lnTo>
                    <a:pt x="9" y="1346"/>
                  </a:lnTo>
                  <a:lnTo>
                    <a:pt x="0" y="1493"/>
                  </a:lnTo>
                  <a:lnTo>
                    <a:pt x="9" y="1648"/>
                  </a:lnTo>
                  <a:lnTo>
                    <a:pt x="37" y="1795"/>
                  </a:lnTo>
                  <a:lnTo>
                    <a:pt x="73" y="1941"/>
                  </a:lnTo>
                  <a:lnTo>
                    <a:pt x="119" y="2079"/>
                  </a:lnTo>
                  <a:lnTo>
                    <a:pt x="183" y="2207"/>
                  </a:lnTo>
                  <a:lnTo>
                    <a:pt x="257" y="2326"/>
                  </a:lnTo>
                  <a:lnTo>
                    <a:pt x="339" y="2445"/>
                  </a:lnTo>
                  <a:lnTo>
                    <a:pt x="440" y="2555"/>
                  </a:lnTo>
                  <a:lnTo>
                    <a:pt x="549" y="2646"/>
                  </a:lnTo>
                  <a:lnTo>
                    <a:pt x="659" y="2738"/>
                  </a:lnTo>
                  <a:lnTo>
                    <a:pt x="787" y="2811"/>
                  </a:lnTo>
                  <a:lnTo>
                    <a:pt x="916" y="2875"/>
                  </a:lnTo>
                  <a:lnTo>
                    <a:pt x="1053" y="2921"/>
                  </a:lnTo>
                  <a:lnTo>
                    <a:pt x="1199" y="2957"/>
                  </a:lnTo>
                  <a:lnTo>
                    <a:pt x="1346" y="2985"/>
                  </a:lnTo>
                  <a:lnTo>
                    <a:pt x="1648" y="2985"/>
                  </a:lnTo>
                  <a:lnTo>
                    <a:pt x="1794" y="2957"/>
                  </a:lnTo>
                  <a:lnTo>
                    <a:pt x="1941" y="2921"/>
                  </a:lnTo>
                  <a:lnTo>
                    <a:pt x="2078" y="2875"/>
                  </a:lnTo>
                  <a:lnTo>
                    <a:pt x="2206" y="2811"/>
                  </a:lnTo>
                  <a:lnTo>
                    <a:pt x="2334" y="2738"/>
                  </a:lnTo>
                  <a:lnTo>
                    <a:pt x="2444" y="2646"/>
                  </a:lnTo>
                  <a:lnTo>
                    <a:pt x="2554" y="2555"/>
                  </a:lnTo>
                  <a:lnTo>
                    <a:pt x="2646" y="2445"/>
                  </a:lnTo>
                  <a:lnTo>
                    <a:pt x="2737" y="2326"/>
                  </a:lnTo>
                  <a:lnTo>
                    <a:pt x="2810" y="2207"/>
                  </a:lnTo>
                  <a:lnTo>
                    <a:pt x="2874" y="2079"/>
                  </a:lnTo>
                  <a:lnTo>
                    <a:pt x="2920" y="1941"/>
                  </a:lnTo>
                  <a:lnTo>
                    <a:pt x="2957" y="1795"/>
                  </a:lnTo>
                  <a:lnTo>
                    <a:pt x="2984" y="1648"/>
                  </a:lnTo>
                  <a:lnTo>
                    <a:pt x="2993" y="1493"/>
                  </a:lnTo>
                  <a:lnTo>
                    <a:pt x="2984" y="1346"/>
                  </a:lnTo>
                  <a:lnTo>
                    <a:pt x="2957" y="1191"/>
                  </a:lnTo>
                  <a:lnTo>
                    <a:pt x="2920" y="1053"/>
                  </a:lnTo>
                  <a:lnTo>
                    <a:pt x="2874" y="916"/>
                  </a:lnTo>
                  <a:lnTo>
                    <a:pt x="2810" y="779"/>
                  </a:lnTo>
                  <a:lnTo>
                    <a:pt x="2737" y="660"/>
                  </a:lnTo>
                  <a:lnTo>
                    <a:pt x="2646" y="541"/>
                  </a:lnTo>
                  <a:lnTo>
                    <a:pt x="2554" y="440"/>
                  </a:lnTo>
                  <a:lnTo>
                    <a:pt x="2444" y="339"/>
                  </a:lnTo>
                  <a:lnTo>
                    <a:pt x="2334" y="257"/>
                  </a:lnTo>
                  <a:lnTo>
                    <a:pt x="2206" y="184"/>
                  </a:lnTo>
                  <a:lnTo>
                    <a:pt x="2078" y="120"/>
                  </a:lnTo>
                  <a:lnTo>
                    <a:pt x="1941" y="65"/>
                  </a:lnTo>
                  <a:lnTo>
                    <a:pt x="1794" y="28"/>
                  </a:lnTo>
                  <a:lnTo>
                    <a:pt x="1648" y="10"/>
                  </a:lnTo>
                  <a:lnTo>
                    <a:pt x="149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30"/>
            <p:cNvSpPr/>
            <p:nvPr/>
          </p:nvSpPr>
          <p:spPr>
            <a:xfrm>
              <a:off x="3994031" y="3717665"/>
              <a:ext cx="71334" cy="71549"/>
            </a:xfrm>
            <a:custGeom>
              <a:rect b="b" l="l" r="r" t="t"/>
              <a:pathLst>
                <a:path extrusionOk="0" h="2994" w="2985">
                  <a:moveTo>
                    <a:pt x="1493" y="1"/>
                  </a:moveTo>
                  <a:lnTo>
                    <a:pt x="1337" y="10"/>
                  </a:lnTo>
                  <a:lnTo>
                    <a:pt x="1191" y="37"/>
                  </a:lnTo>
                  <a:lnTo>
                    <a:pt x="1053" y="74"/>
                  </a:lnTo>
                  <a:lnTo>
                    <a:pt x="916" y="120"/>
                  </a:lnTo>
                  <a:lnTo>
                    <a:pt x="779" y="184"/>
                  </a:lnTo>
                  <a:lnTo>
                    <a:pt x="660" y="257"/>
                  </a:lnTo>
                  <a:lnTo>
                    <a:pt x="541" y="348"/>
                  </a:lnTo>
                  <a:lnTo>
                    <a:pt x="440" y="440"/>
                  </a:lnTo>
                  <a:lnTo>
                    <a:pt x="340" y="550"/>
                  </a:lnTo>
                  <a:lnTo>
                    <a:pt x="257" y="660"/>
                  </a:lnTo>
                  <a:lnTo>
                    <a:pt x="184" y="788"/>
                  </a:lnTo>
                  <a:lnTo>
                    <a:pt x="120" y="916"/>
                  </a:lnTo>
                  <a:lnTo>
                    <a:pt x="65" y="1053"/>
                  </a:lnTo>
                  <a:lnTo>
                    <a:pt x="28" y="1200"/>
                  </a:lnTo>
                  <a:lnTo>
                    <a:pt x="10" y="1346"/>
                  </a:lnTo>
                  <a:lnTo>
                    <a:pt x="1" y="1502"/>
                  </a:lnTo>
                  <a:lnTo>
                    <a:pt x="10" y="1648"/>
                  </a:lnTo>
                  <a:lnTo>
                    <a:pt x="28" y="1795"/>
                  </a:lnTo>
                  <a:lnTo>
                    <a:pt x="65" y="1941"/>
                  </a:lnTo>
                  <a:lnTo>
                    <a:pt x="120" y="2078"/>
                  </a:lnTo>
                  <a:lnTo>
                    <a:pt x="184" y="2206"/>
                  </a:lnTo>
                  <a:lnTo>
                    <a:pt x="257" y="2335"/>
                  </a:lnTo>
                  <a:lnTo>
                    <a:pt x="340" y="2444"/>
                  </a:lnTo>
                  <a:lnTo>
                    <a:pt x="440" y="2554"/>
                  </a:lnTo>
                  <a:lnTo>
                    <a:pt x="541" y="2646"/>
                  </a:lnTo>
                  <a:lnTo>
                    <a:pt x="660" y="2737"/>
                  </a:lnTo>
                  <a:lnTo>
                    <a:pt x="779" y="2811"/>
                  </a:lnTo>
                  <a:lnTo>
                    <a:pt x="916" y="2875"/>
                  </a:lnTo>
                  <a:lnTo>
                    <a:pt x="1053" y="2920"/>
                  </a:lnTo>
                  <a:lnTo>
                    <a:pt x="1191" y="2957"/>
                  </a:lnTo>
                  <a:lnTo>
                    <a:pt x="1337" y="2984"/>
                  </a:lnTo>
                  <a:lnTo>
                    <a:pt x="1493" y="2994"/>
                  </a:lnTo>
                  <a:lnTo>
                    <a:pt x="1648" y="2984"/>
                  </a:lnTo>
                  <a:lnTo>
                    <a:pt x="1795" y="2957"/>
                  </a:lnTo>
                  <a:lnTo>
                    <a:pt x="1941" y="2920"/>
                  </a:lnTo>
                  <a:lnTo>
                    <a:pt x="2079" y="2875"/>
                  </a:lnTo>
                  <a:lnTo>
                    <a:pt x="2207" y="2811"/>
                  </a:lnTo>
                  <a:lnTo>
                    <a:pt x="2326" y="2737"/>
                  </a:lnTo>
                  <a:lnTo>
                    <a:pt x="2445" y="2646"/>
                  </a:lnTo>
                  <a:lnTo>
                    <a:pt x="2555" y="2554"/>
                  </a:lnTo>
                  <a:lnTo>
                    <a:pt x="2646" y="2444"/>
                  </a:lnTo>
                  <a:lnTo>
                    <a:pt x="2738" y="2335"/>
                  </a:lnTo>
                  <a:lnTo>
                    <a:pt x="2811" y="2206"/>
                  </a:lnTo>
                  <a:lnTo>
                    <a:pt x="2875" y="2078"/>
                  </a:lnTo>
                  <a:lnTo>
                    <a:pt x="2921" y="1941"/>
                  </a:lnTo>
                  <a:lnTo>
                    <a:pt x="2957" y="1795"/>
                  </a:lnTo>
                  <a:lnTo>
                    <a:pt x="2985" y="1648"/>
                  </a:lnTo>
                  <a:lnTo>
                    <a:pt x="2985" y="1502"/>
                  </a:lnTo>
                  <a:lnTo>
                    <a:pt x="2985" y="1346"/>
                  </a:lnTo>
                  <a:lnTo>
                    <a:pt x="2957" y="1200"/>
                  </a:lnTo>
                  <a:lnTo>
                    <a:pt x="2921" y="1053"/>
                  </a:lnTo>
                  <a:lnTo>
                    <a:pt x="2875" y="916"/>
                  </a:lnTo>
                  <a:lnTo>
                    <a:pt x="2811" y="788"/>
                  </a:lnTo>
                  <a:lnTo>
                    <a:pt x="2738" y="660"/>
                  </a:lnTo>
                  <a:lnTo>
                    <a:pt x="2646" y="550"/>
                  </a:lnTo>
                  <a:lnTo>
                    <a:pt x="2555" y="440"/>
                  </a:lnTo>
                  <a:lnTo>
                    <a:pt x="2445" y="348"/>
                  </a:lnTo>
                  <a:lnTo>
                    <a:pt x="2326" y="257"/>
                  </a:lnTo>
                  <a:lnTo>
                    <a:pt x="2207" y="184"/>
                  </a:lnTo>
                  <a:lnTo>
                    <a:pt x="2079" y="120"/>
                  </a:lnTo>
                  <a:lnTo>
                    <a:pt x="1941" y="74"/>
                  </a:lnTo>
                  <a:lnTo>
                    <a:pt x="1795" y="37"/>
                  </a:lnTo>
                  <a:lnTo>
                    <a:pt x="1648" y="10"/>
                  </a:lnTo>
                  <a:lnTo>
                    <a:pt x="149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30"/>
            <p:cNvSpPr/>
            <p:nvPr/>
          </p:nvSpPr>
          <p:spPr>
            <a:xfrm>
              <a:off x="3900209" y="3813471"/>
              <a:ext cx="71549" cy="71334"/>
            </a:xfrm>
            <a:custGeom>
              <a:rect b="b" l="l" r="r" t="t"/>
              <a:pathLst>
                <a:path extrusionOk="0" h="2985" w="2994">
                  <a:moveTo>
                    <a:pt x="1501" y="1"/>
                  </a:moveTo>
                  <a:lnTo>
                    <a:pt x="1346" y="10"/>
                  </a:lnTo>
                  <a:lnTo>
                    <a:pt x="1199" y="28"/>
                  </a:lnTo>
                  <a:lnTo>
                    <a:pt x="1053" y="65"/>
                  </a:lnTo>
                  <a:lnTo>
                    <a:pt x="916" y="120"/>
                  </a:lnTo>
                  <a:lnTo>
                    <a:pt x="787" y="184"/>
                  </a:lnTo>
                  <a:lnTo>
                    <a:pt x="659" y="257"/>
                  </a:lnTo>
                  <a:lnTo>
                    <a:pt x="549" y="339"/>
                  </a:lnTo>
                  <a:lnTo>
                    <a:pt x="440" y="440"/>
                  </a:lnTo>
                  <a:lnTo>
                    <a:pt x="348" y="541"/>
                  </a:lnTo>
                  <a:lnTo>
                    <a:pt x="256" y="660"/>
                  </a:lnTo>
                  <a:lnTo>
                    <a:pt x="183" y="779"/>
                  </a:lnTo>
                  <a:lnTo>
                    <a:pt x="119" y="916"/>
                  </a:lnTo>
                  <a:lnTo>
                    <a:pt x="73" y="1053"/>
                  </a:lnTo>
                  <a:lnTo>
                    <a:pt x="37" y="1190"/>
                  </a:lnTo>
                  <a:lnTo>
                    <a:pt x="9" y="1337"/>
                  </a:lnTo>
                  <a:lnTo>
                    <a:pt x="0" y="1492"/>
                  </a:lnTo>
                  <a:lnTo>
                    <a:pt x="9" y="1648"/>
                  </a:lnTo>
                  <a:lnTo>
                    <a:pt x="37" y="1795"/>
                  </a:lnTo>
                  <a:lnTo>
                    <a:pt x="73" y="1941"/>
                  </a:lnTo>
                  <a:lnTo>
                    <a:pt x="119" y="2078"/>
                  </a:lnTo>
                  <a:lnTo>
                    <a:pt x="183" y="2206"/>
                  </a:lnTo>
                  <a:lnTo>
                    <a:pt x="256" y="2325"/>
                  </a:lnTo>
                  <a:lnTo>
                    <a:pt x="348" y="2444"/>
                  </a:lnTo>
                  <a:lnTo>
                    <a:pt x="440" y="2545"/>
                  </a:lnTo>
                  <a:lnTo>
                    <a:pt x="549" y="2646"/>
                  </a:lnTo>
                  <a:lnTo>
                    <a:pt x="659" y="2728"/>
                  </a:lnTo>
                  <a:lnTo>
                    <a:pt x="787" y="2811"/>
                  </a:lnTo>
                  <a:lnTo>
                    <a:pt x="916" y="2865"/>
                  </a:lnTo>
                  <a:lnTo>
                    <a:pt x="1053" y="2920"/>
                  </a:lnTo>
                  <a:lnTo>
                    <a:pt x="1199" y="2957"/>
                  </a:lnTo>
                  <a:lnTo>
                    <a:pt x="1346" y="2975"/>
                  </a:lnTo>
                  <a:lnTo>
                    <a:pt x="1501" y="2984"/>
                  </a:lnTo>
                  <a:lnTo>
                    <a:pt x="1648" y="2975"/>
                  </a:lnTo>
                  <a:lnTo>
                    <a:pt x="1803" y="2957"/>
                  </a:lnTo>
                  <a:lnTo>
                    <a:pt x="1941" y="2920"/>
                  </a:lnTo>
                  <a:lnTo>
                    <a:pt x="2078" y="2865"/>
                  </a:lnTo>
                  <a:lnTo>
                    <a:pt x="2215" y="2811"/>
                  </a:lnTo>
                  <a:lnTo>
                    <a:pt x="2334" y="2728"/>
                  </a:lnTo>
                  <a:lnTo>
                    <a:pt x="2453" y="2646"/>
                  </a:lnTo>
                  <a:lnTo>
                    <a:pt x="2554" y="2545"/>
                  </a:lnTo>
                  <a:lnTo>
                    <a:pt x="2655" y="2444"/>
                  </a:lnTo>
                  <a:lnTo>
                    <a:pt x="2737" y="2325"/>
                  </a:lnTo>
                  <a:lnTo>
                    <a:pt x="2810" y="2206"/>
                  </a:lnTo>
                  <a:lnTo>
                    <a:pt x="2874" y="2078"/>
                  </a:lnTo>
                  <a:lnTo>
                    <a:pt x="2929" y="1941"/>
                  </a:lnTo>
                  <a:lnTo>
                    <a:pt x="2966" y="1795"/>
                  </a:lnTo>
                  <a:lnTo>
                    <a:pt x="2984" y="1648"/>
                  </a:lnTo>
                  <a:lnTo>
                    <a:pt x="2993" y="1492"/>
                  </a:lnTo>
                  <a:lnTo>
                    <a:pt x="2984" y="1337"/>
                  </a:lnTo>
                  <a:lnTo>
                    <a:pt x="2966" y="1190"/>
                  </a:lnTo>
                  <a:lnTo>
                    <a:pt x="2929" y="1053"/>
                  </a:lnTo>
                  <a:lnTo>
                    <a:pt x="2874" y="916"/>
                  </a:lnTo>
                  <a:lnTo>
                    <a:pt x="2810" y="779"/>
                  </a:lnTo>
                  <a:lnTo>
                    <a:pt x="2737" y="660"/>
                  </a:lnTo>
                  <a:lnTo>
                    <a:pt x="2655" y="541"/>
                  </a:lnTo>
                  <a:lnTo>
                    <a:pt x="2554" y="440"/>
                  </a:lnTo>
                  <a:lnTo>
                    <a:pt x="2453" y="339"/>
                  </a:lnTo>
                  <a:lnTo>
                    <a:pt x="2334" y="257"/>
                  </a:lnTo>
                  <a:lnTo>
                    <a:pt x="2215" y="184"/>
                  </a:lnTo>
                  <a:lnTo>
                    <a:pt x="2078" y="120"/>
                  </a:lnTo>
                  <a:lnTo>
                    <a:pt x="1941" y="65"/>
                  </a:lnTo>
                  <a:lnTo>
                    <a:pt x="1803" y="28"/>
                  </a:lnTo>
                  <a:lnTo>
                    <a:pt x="1648" y="10"/>
                  </a:lnTo>
                  <a:lnTo>
                    <a:pt x="150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30"/>
            <p:cNvSpPr/>
            <p:nvPr/>
          </p:nvSpPr>
          <p:spPr>
            <a:xfrm>
              <a:off x="3495768" y="3594737"/>
              <a:ext cx="335115" cy="326368"/>
            </a:xfrm>
            <a:custGeom>
              <a:rect b="b" l="l" r="r" t="t"/>
              <a:pathLst>
                <a:path extrusionOk="0" h="13657" w="14023">
                  <a:moveTo>
                    <a:pt x="0" y="1"/>
                  </a:moveTo>
                  <a:lnTo>
                    <a:pt x="0" y="13657"/>
                  </a:lnTo>
                  <a:lnTo>
                    <a:pt x="14023" y="13657"/>
                  </a:lnTo>
                  <a:lnTo>
                    <a:pt x="14023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30"/>
            <p:cNvSpPr/>
            <p:nvPr/>
          </p:nvSpPr>
          <p:spPr>
            <a:xfrm>
              <a:off x="3627658" y="3715252"/>
              <a:ext cx="71334" cy="71334"/>
            </a:xfrm>
            <a:custGeom>
              <a:rect b="b" l="l" r="r" t="t"/>
              <a:pathLst>
                <a:path extrusionOk="0" h="2985" w="2985">
                  <a:moveTo>
                    <a:pt x="1492" y="1"/>
                  </a:moveTo>
                  <a:lnTo>
                    <a:pt x="1337" y="10"/>
                  </a:lnTo>
                  <a:lnTo>
                    <a:pt x="1190" y="28"/>
                  </a:lnTo>
                  <a:lnTo>
                    <a:pt x="1044" y="65"/>
                  </a:lnTo>
                  <a:lnTo>
                    <a:pt x="907" y="120"/>
                  </a:lnTo>
                  <a:lnTo>
                    <a:pt x="778" y="184"/>
                  </a:lnTo>
                  <a:lnTo>
                    <a:pt x="659" y="257"/>
                  </a:lnTo>
                  <a:lnTo>
                    <a:pt x="541" y="340"/>
                  </a:lnTo>
                  <a:lnTo>
                    <a:pt x="431" y="440"/>
                  </a:lnTo>
                  <a:lnTo>
                    <a:pt x="339" y="541"/>
                  </a:lnTo>
                  <a:lnTo>
                    <a:pt x="248" y="660"/>
                  </a:lnTo>
                  <a:lnTo>
                    <a:pt x="174" y="779"/>
                  </a:lnTo>
                  <a:lnTo>
                    <a:pt x="110" y="916"/>
                  </a:lnTo>
                  <a:lnTo>
                    <a:pt x="65" y="1053"/>
                  </a:lnTo>
                  <a:lnTo>
                    <a:pt x="28" y="1191"/>
                  </a:lnTo>
                  <a:lnTo>
                    <a:pt x="0" y="1346"/>
                  </a:lnTo>
                  <a:lnTo>
                    <a:pt x="0" y="1493"/>
                  </a:lnTo>
                  <a:lnTo>
                    <a:pt x="0" y="1648"/>
                  </a:lnTo>
                  <a:lnTo>
                    <a:pt x="28" y="1795"/>
                  </a:lnTo>
                  <a:lnTo>
                    <a:pt x="65" y="1941"/>
                  </a:lnTo>
                  <a:lnTo>
                    <a:pt x="110" y="2079"/>
                  </a:lnTo>
                  <a:lnTo>
                    <a:pt x="174" y="2207"/>
                  </a:lnTo>
                  <a:lnTo>
                    <a:pt x="248" y="2326"/>
                  </a:lnTo>
                  <a:lnTo>
                    <a:pt x="339" y="2445"/>
                  </a:lnTo>
                  <a:lnTo>
                    <a:pt x="431" y="2555"/>
                  </a:lnTo>
                  <a:lnTo>
                    <a:pt x="541" y="2646"/>
                  </a:lnTo>
                  <a:lnTo>
                    <a:pt x="659" y="2738"/>
                  </a:lnTo>
                  <a:lnTo>
                    <a:pt x="778" y="2811"/>
                  </a:lnTo>
                  <a:lnTo>
                    <a:pt x="907" y="2875"/>
                  </a:lnTo>
                  <a:lnTo>
                    <a:pt x="1044" y="2921"/>
                  </a:lnTo>
                  <a:lnTo>
                    <a:pt x="1190" y="2957"/>
                  </a:lnTo>
                  <a:lnTo>
                    <a:pt x="1337" y="2985"/>
                  </a:lnTo>
                  <a:lnTo>
                    <a:pt x="1648" y="2985"/>
                  </a:lnTo>
                  <a:lnTo>
                    <a:pt x="1794" y="2957"/>
                  </a:lnTo>
                  <a:lnTo>
                    <a:pt x="1932" y="2921"/>
                  </a:lnTo>
                  <a:lnTo>
                    <a:pt x="2069" y="2875"/>
                  </a:lnTo>
                  <a:lnTo>
                    <a:pt x="2206" y="2811"/>
                  </a:lnTo>
                  <a:lnTo>
                    <a:pt x="2325" y="2738"/>
                  </a:lnTo>
                  <a:lnTo>
                    <a:pt x="2444" y="2646"/>
                  </a:lnTo>
                  <a:lnTo>
                    <a:pt x="2545" y="2555"/>
                  </a:lnTo>
                  <a:lnTo>
                    <a:pt x="2646" y="2445"/>
                  </a:lnTo>
                  <a:lnTo>
                    <a:pt x="2728" y="2326"/>
                  </a:lnTo>
                  <a:lnTo>
                    <a:pt x="2801" y="2207"/>
                  </a:lnTo>
                  <a:lnTo>
                    <a:pt x="2865" y="2079"/>
                  </a:lnTo>
                  <a:lnTo>
                    <a:pt x="2920" y="1941"/>
                  </a:lnTo>
                  <a:lnTo>
                    <a:pt x="2957" y="1795"/>
                  </a:lnTo>
                  <a:lnTo>
                    <a:pt x="2975" y="1648"/>
                  </a:lnTo>
                  <a:lnTo>
                    <a:pt x="2984" y="1493"/>
                  </a:lnTo>
                  <a:lnTo>
                    <a:pt x="2975" y="1346"/>
                  </a:lnTo>
                  <a:lnTo>
                    <a:pt x="2957" y="1191"/>
                  </a:lnTo>
                  <a:lnTo>
                    <a:pt x="2920" y="1053"/>
                  </a:lnTo>
                  <a:lnTo>
                    <a:pt x="2865" y="916"/>
                  </a:lnTo>
                  <a:lnTo>
                    <a:pt x="2801" y="779"/>
                  </a:lnTo>
                  <a:lnTo>
                    <a:pt x="2728" y="660"/>
                  </a:lnTo>
                  <a:lnTo>
                    <a:pt x="2646" y="541"/>
                  </a:lnTo>
                  <a:lnTo>
                    <a:pt x="2545" y="440"/>
                  </a:lnTo>
                  <a:lnTo>
                    <a:pt x="2444" y="340"/>
                  </a:lnTo>
                  <a:lnTo>
                    <a:pt x="2325" y="257"/>
                  </a:lnTo>
                  <a:lnTo>
                    <a:pt x="2206" y="184"/>
                  </a:lnTo>
                  <a:lnTo>
                    <a:pt x="2069" y="120"/>
                  </a:lnTo>
                  <a:lnTo>
                    <a:pt x="1932" y="65"/>
                  </a:lnTo>
                  <a:lnTo>
                    <a:pt x="1794" y="28"/>
                  </a:lnTo>
                  <a:lnTo>
                    <a:pt x="1648" y="10"/>
                  </a:lnTo>
                  <a:lnTo>
                    <a:pt x="149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50" name="Google Shape;950;p30"/>
          <p:cNvGrpSpPr/>
          <p:nvPr/>
        </p:nvGrpSpPr>
        <p:grpSpPr>
          <a:xfrm rot="10800000">
            <a:off x="3447415" y="1333165"/>
            <a:ext cx="899401" cy="448001"/>
            <a:chOff x="4626837" y="3570457"/>
            <a:chExt cx="752700" cy="374928"/>
          </a:xfrm>
        </p:grpSpPr>
        <p:sp>
          <p:nvSpPr>
            <p:cNvPr id="951" name="Google Shape;951;p30"/>
            <p:cNvSpPr/>
            <p:nvPr/>
          </p:nvSpPr>
          <p:spPr>
            <a:xfrm>
              <a:off x="4626837" y="3570457"/>
              <a:ext cx="752700" cy="374928"/>
            </a:xfrm>
            <a:custGeom>
              <a:rect b="b" l="l" r="r" t="t"/>
              <a:pathLst>
                <a:path extrusionOk="0" h="15689" w="31497">
                  <a:moveTo>
                    <a:pt x="1" y="1"/>
                  </a:moveTo>
                  <a:lnTo>
                    <a:pt x="1" y="15689"/>
                  </a:lnTo>
                  <a:lnTo>
                    <a:pt x="31496" y="15689"/>
                  </a:lnTo>
                  <a:lnTo>
                    <a:pt x="31496" y="1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30"/>
            <p:cNvSpPr/>
            <p:nvPr/>
          </p:nvSpPr>
          <p:spPr>
            <a:xfrm>
              <a:off x="4656589" y="3594737"/>
              <a:ext cx="335139" cy="326368"/>
            </a:xfrm>
            <a:custGeom>
              <a:rect b="b" l="l" r="r" t="t"/>
              <a:pathLst>
                <a:path extrusionOk="0" h="13657" w="14024">
                  <a:moveTo>
                    <a:pt x="1" y="1"/>
                  </a:moveTo>
                  <a:lnTo>
                    <a:pt x="1" y="13657"/>
                  </a:lnTo>
                  <a:lnTo>
                    <a:pt x="14023" y="13657"/>
                  </a:lnTo>
                  <a:lnTo>
                    <a:pt x="14023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30"/>
            <p:cNvSpPr/>
            <p:nvPr/>
          </p:nvSpPr>
          <p:spPr>
            <a:xfrm>
              <a:off x="4880580" y="3814355"/>
              <a:ext cx="71549" cy="71549"/>
            </a:xfrm>
            <a:custGeom>
              <a:rect b="b" l="l" r="r" t="t"/>
              <a:pathLst>
                <a:path extrusionOk="0" h="2994" w="2994">
                  <a:moveTo>
                    <a:pt x="1501" y="0"/>
                  </a:moveTo>
                  <a:lnTo>
                    <a:pt x="1346" y="9"/>
                  </a:lnTo>
                  <a:lnTo>
                    <a:pt x="1199" y="37"/>
                  </a:lnTo>
                  <a:lnTo>
                    <a:pt x="1053" y="73"/>
                  </a:lnTo>
                  <a:lnTo>
                    <a:pt x="916" y="119"/>
                  </a:lnTo>
                  <a:lnTo>
                    <a:pt x="787" y="183"/>
                  </a:lnTo>
                  <a:lnTo>
                    <a:pt x="659" y="256"/>
                  </a:lnTo>
                  <a:lnTo>
                    <a:pt x="549" y="348"/>
                  </a:lnTo>
                  <a:lnTo>
                    <a:pt x="440" y="440"/>
                  </a:lnTo>
                  <a:lnTo>
                    <a:pt x="348" y="549"/>
                  </a:lnTo>
                  <a:lnTo>
                    <a:pt x="257" y="659"/>
                  </a:lnTo>
                  <a:lnTo>
                    <a:pt x="183" y="787"/>
                  </a:lnTo>
                  <a:lnTo>
                    <a:pt x="119" y="915"/>
                  </a:lnTo>
                  <a:lnTo>
                    <a:pt x="74" y="1053"/>
                  </a:lnTo>
                  <a:lnTo>
                    <a:pt x="37" y="1199"/>
                  </a:lnTo>
                  <a:lnTo>
                    <a:pt x="9" y="1346"/>
                  </a:lnTo>
                  <a:lnTo>
                    <a:pt x="0" y="1501"/>
                  </a:lnTo>
                  <a:lnTo>
                    <a:pt x="9" y="1648"/>
                  </a:lnTo>
                  <a:lnTo>
                    <a:pt x="37" y="1794"/>
                  </a:lnTo>
                  <a:lnTo>
                    <a:pt x="74" y="1941"/>
                  </a:lnTo>
                  <a:lnTo>
                    <a:pt x="119" y="2078"/>
                  </a:lnTo>
                  <a:lnTo>
                    <a:pt x="183" y="2206"/>
                  </a:lnTo>
                  <a:lnTo>
                    <a:pt x="257" y="2334"/>
                  </a:lnTo>
                  <a:lnTo>
                    <a:pt x="348" y="2444"/>
                  </a:lnTo>
                  <a:lnTo>
                    <a:pt x="440" y="2554"/>
                  </a:lnTo>
                  <a:lnTo>
                    <a:pt x="549" y="2655"/>
                  </a:lnTo>
                  <a:lnTo>
                    <a:pt x="659" y="2737"/>
                  </a:lnTo>
                  <a:lnTo>
                    <a:pt x="787" y="2810"/>
                  </a:lnTo>
                  <a:lnTo>
                    <a:pt x="916" y="2874"/>
                  </a:lnTo>
                  <a:lnTo>
                    <a:pt x="1053" y="2920"/>
                  </a:lnTo>
                  <a:lnTo>
                    <a:pt x="1199" y="2966"/>
                  </a:lnTo>
                  <a:lnTo>
                    <a:pt x="1346" y="2984"/>
                  </a:lnTo>
                  <a:lnTo>
                    <a:pt x="1501" y="2993"/>
                  </a:lnTo>
                  <a:lnTo>
                    <a:pt x="1648" y="2984"/>
                  </a:lnTo>
                  <a:lnTo>
                    <a:pt x="1803" y="2966"/>
                  </a:lnTo>
                  <a:lnTo>
                    <a:pt x="1941" y="2920"/>
                  </a:lnTo>
                  <a:lnTo>
                    <a:pt x="2078" y="2874"/>
                  </a:lnTo>
                  <a:lnTo>
                    <a:pt x="2206" y="2810"/>
                  </a:lnTo>
                  <a:lnTo>
                    <a:pt x="2334" y="2737"/>
                  </a:lnTo>
                  <a:lnTo>
                    <a:pt x="2444" y="2655"/>
                  </a:lnTo>
                  <a:lnTo>
                    <a:pt x="2554" y="2554"/>
                  </a:lnTo>
                  <a:lnTo>
                    <a:pt x="2655" y="2444"/>
                  </a:lnTo>
                  <a:lnTo>
                    <a:pt x="2737" y="2334"/>
                  </a:lnTo>
                  <a:lnTo>
                    <a:pt x="2810" y="2206"/>
                  </a:lnTo>
                  <a:lnTo>
                    <a:pt x="2874" y="2078"/>
                  </a:lnTo>
                  <a:lnTo>
                    <a:pt x="2929" y="1941"/>
                  </a:lnTo>
                  <a:lnTo>
                    <a:pt x="2966" y="1794"/>
                  </a:lnTo>
                  <a:lnTo>
                    <a:pt x="2984" y="1648"/>
                  </a:lnTo>
                  <a:lnTo>
                    <a:pt x="2993" y="1501"/>
                  </a:lnTo>
                  <a:lnTo>
                    <a:pt x="2984" y="1346"/>
                  </a:lnTo>
                  <a:lnTo>
                    <a:pt x="2966" y="1199"/>
                  </a:lnTo>
                  <a:lnTo>
                    <a:pt x="2929" y="1053"/>
                  </a:lnTo>
                  <a:lnTo>
                    <a:pt x="2874" y="915"/>
                  </a:lnTo>
                  <a:lnTo>
                    <a:pt x="2810" y="787"/>
                  </a:lnTo>
                  <a:lnTo>
                    <a:pt x="2737" y="659"/>
                  </a:lnTo>
                  <a:lnTo>
                    <a:pt x="2655" y="549"/>
                  </a:lnTo>
                  <a:lnTo>
                    <a:pt x="2554" y="440"/>
                  </a:lnTo>
                  <a:lnTo>
                    <a:pt x="2444" y="348"/>
                  </a:lnTo>
                  <a:lnTo>
                    <a:pt x="2334" y="256"/>
                  </a:lnTo>
                  <a:lnTo>
                    <a:pt x="2206" y="183"/>
                  </a:lnTo>
                  <a:lnTo>
                    <a:pt x="2078" y="119"/>
                  </a:lnTo>
                  <a:lnTo>
                    <a:pt x="1941" y="73"/>
                  </a:lnTo>
                  <a:lnTo>
                    <a:pt x="1803" y="37"/>
                  </a:lnTo>
                  <a:lnTo>
                    <a:pt x="1648" y="9"/>
                  </a:lnTo>
                  <a:lnTo>
                    <a:pt x="1501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30"/>
            <p:cNvSpPr/>
            <p:nvPr/>
          </p:nvSpPr>
          <p:spPr>
            <a:xfrm>
              <a:off x="4695303" y="3633021"/>
              <a:ext cx="71334" cy="71334"/>
            </a:xfrm>
            <a:custGeom>
              <a:rect b="b" l="l" r="r" t="t"/>
              <a:pathLst>
                <a:path extrusionOk="0" h="2985" w="2985">
                  <a:moveTo>
                    <a:pt x="1337" y="0"/>
                  </a:moveTo>
                  <a:lnTo>
                    <a:pt x="1191" y="28"/>
                  </a:lnTo>
                  <a:lnTo>
                    <a:pt x="1044" y="64"/>
                  </a:lnTo>
                  <a:lnTo>
                    <a:pt x="907" y="110"/>
                  </a:lnTo>
                  <a:lnTo>
                    <a:pt x="779" y="174"/>
                  </a:lnTo>
                  <a:lnTo>
                    <a:pt x="660" y="257"/>
                  </a:lnTo>
                  <a:lnTo>
                    <a:pt x="541" y="339"/>
                  </a:lnTo>
                  <a:lnTo>
                    <a:pt x="431" y="431"/>
                  </a:lnTo>
                  <a:lnTo>
                    <a:pt x="339" y="540"/>
                  </a:lnTo>
                  <a:lnTo>
                    <a:pt x="248" y="659"/>
                  </a:lnTo>
                  <a:lnTo>
                    <a:pt x="175" y="778"/>
                  </a:lnTo>
                  <a:lnTo>
                    <a:pt x="110" y="906"/>
                  </a:lnTo>
                  <a:lnTo>
                    <a:pt x="65" y="1044"/>
                  </a:lnTo>
                  <a:lnTo>
                    <a:pt x="28" y="1190"/>
                  </a:lnTo>
                  <a:lnTo>
                    <a:pt x="1" y="1337"/>
                  </a:lnTo>
                  <a:lnTo>
                    <a:pt x="1" y="1492"/>
                  </a:lnTo>
                  <a:lnTo>
                    <a:pt x="1" y="1648"/>
                  </a:lnTo>
                  <a:lnTo>
                    <a:pt x="28" y="1794"/>
                  </a:lnTo>
                  <a:lnTo>
                    <a:pt x="65" y="1932"/>
                  </a:lnTo>
                  <a:lnTo>
                    <a:pt x="110" y="2069"/>
                  </a:lnTo>
                  <a:lnTo>
                    <a:pt x="175" y="2206"/>
                  </a:lnTo>
                  <a:lnTo>
                    <a:pt x="248" y="2325"/>
                  </a:lnTo>
                  <a:lnTo>
                    <a:pt x="339" y="2444"/>
                  </a:lnTo>
                  <a:lnTo>
                    <a:pt x="431" y="2545"/>
                  </a:lnTo>
                  <a:lnTo>
                    <a:pt x="541" y="2646"/>
                  </a:lnTo>
                  <a:lnTo>
                    <a:pt x="660" y="2728"/>
                  </a:lnTo>
                  <a:lnTo>
                    <a:pt x="779" y="2801"/>
                  </a:lnTo>
                  <a:lnTo>
                    <a:pt x="907" y="2865"/>
                  </a:lnTo>
                  <a:lnTo>
                    <a:pt x="1044" y="2920"/>
                  </a:lnTo>
                  <a:lnTo>
                    <a:pt x="1191" y="2957"/>
                  </a:lnTo>
                  <a:lnTo>
                    <a:pt x="1337" y="2975"/>
                  </a:lnTo>
                  <a:lnTo>
                    <a:pt x="1493" y="2984"/>
                  </a:lnTo>
                  <a:lnTo>
                    <a:pt x="1639" y="2975"/>
                  </a:lnTo>
                  <a:lnTo>
                    <a:pt x="1795" y="2957"/>
                  </a:lnTo>
                  <a:lnTo>
                    <a:pt x="1932" y="2920"/>
                  </a:lnTo>
                  <a:lnTo>
                    <a:pt x="2069" y="2865"/>
                  </a:lnTo>
                  <a:lnTo>
                    <a:pt x="2207" y="2801"/>
                  </a:lnTo>
                  <a:lnTo>
                    <a:pt x="2326" y="2728"/>
                  </a:lnTo>
                  <a:lnTo>
                    <a:pt x="2445" y="2646"/>
                  </a:lnTo>
                  <a:lnTo>
                    <a:pt x="2545" y="2545"/>
                  </a:lnTo>
                  <a:lnTo>
                    <a:pt x="2646" y="2444"/>
                  </a:lnTo>
                  <a:lnTo>
                    <a:pt x="2728" y="2325"/>
                  </a:lnTo>
                  <a:lnTo>
                    <a:pt x="2801" y="2206"/>
                  </a:lnTo>
                  <a:lnTo>
                    <a:pt x="2866" y="2069"/>
                  </a:lnTo>
                  <a:lnTo>
                    <a:pt x="2920" y="1932"/>
                  </a:lnTo>
                  <a:lnTo>
                    <a:pt x="2957" y="1794"/>
                  </a:lnTo>
                  <a:lnTo>
                    <a:pt x="2975" y="1648"/>
                  </a:lnTo>
                  <a:lnTo>
                    <a:pt x="2985" y="1492"/>
                  </a:lnTo>
                  <a:lnTo>
                    <a:pt x="2975" y="1337"/>
                  </a:lnTo>
                  <a:lnTo>
                    <a:pt x="2957" y="1190"/>
                  </a:lnTo>
                  <a:lnTo>
                    <a:pt x="2920" y="1044"/>
                  </a:lnTo>
                  <a:lnTo>
                    <a:pt x="2866" y="906"/>
                  </a:lnTo>
                  <a:lnTo>
                    <a:pt x="2801" y="778"/>
                  </a:lnTo>
                  <a:lnTo>
                    <a:pt x="2728" y="659"/>
                  </a:lnTo>
                  <a:lnTo>
                    <a:pt x="2646" y="540"/>
                  </a:lnTo>
                  <a:lnTo>
                    <a:pt x="2545" y="431"/>
                  </a:lnTo>
                  <a:lnTo>
                    <a:pt x="2445" y="339"/>
                  </a:lnTo>
                  <a:lnTo>
                    <a:pt x="2326" y="257"/>
                  </a:lnTo>
                  <a:lnTo>
                    <a:pt x="2207" y="174"/>
                  </a:lnTo>
                  <a:lnTo>
                    <a:pt x="2069" y="110"/>
                  </a:lnTo>
                  <a:lnTo>
                    <a:pt x="1932" y="64"/>
                  </a:lnTo>
                  <a:lnTo>
                    <a:pt x="1795" y="28"/>
                  </a:lnTo>
                  <a:lnTo>
                    <a:pt x="1639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30"/>
            <p:cNvSpPr/>
            <p:nvPr/>
          </p:nvSpPr>
          <p:spPr>
            <a:xfrm>
              <a:off x="4697287" y="3816314"/>
              <a:ext cx="71310" cy="71549"/>
            </a:xfrm>
            <a:custGeom>
              <a:rect b="b" l="l" r="r" t="t"/>
              <a:pathLst>
                <a:path extrusionOk="0" h="2994" w="2984">
                  <a:moveTo>
                    <a:pt x="1492" y="1"/>
                  </a:moveTo>
                  <a:lnTo>
                    <a:pt x="1336" y="10"/>
                  </a:lnTo>
                  <a:lnTo>
                    <a:pt x="1190" y="37"/>
                  </a:lnTo>
                  <a:lnTo>
                    <a:pt x="1043" y="74"/>
                  </a:lnTo>
                  <a:lnTo>
                    <a:pt x="906" y="120"/>
                  </a:lnTo>
                  <a:lnTo>
                    <a:pt x="778" y="184"/>
                  </a:lnTo>
                  <a:lnTo>
                    <a:pt x="659" y="257"/>
                  </a:lnTo>
                  <a:lnTo>
                    <a:pt x="540" y="348"/>
                  </a:lnTo>
                  <a:lnTo>
                    <a:pt x="430" y="440"/>
                  </a:lnTo>
                  <a:lnTo>
                    <a:pt x="339" y="550"/>
                  </a:lnTo>
                  <a:lnTo>
                    <a:pt x="247" y="660"/>
                  </a:lnTo>
                  <a:lnTo>
                    <a:pt x="174" y="788"/>
                  </a:lnTo>
                  <a:lnTo>
                    <a:pt x="110" y="916"/>
                  </a:lnTo>
                  <a:lnTo>
                    <a:pt x="64" y="1053"/>
                  </a:lnTo>
                  <a:lnTo>
                    <a:pt x="27" y="1200"/>
                  </a:lnTo>
                  <a:lnTo>
                    <a:pt x="0" y="1346"/>
                  </a:lnTo>
                  <a:lnTo>
                    <a:pt x="0" y="1502"/>
                  </a:lnTo>
                  <a:lnTo>
                    <a:pt x="0" y="1648"/>
                  </a:lnTo>
                  <a:lnTo>
                    <a:pt x="27" y="1804"/>
                  </a:lnTo>
                  <a:lnTo>
                    <a:pt x="64" y="1941"/>
                  </a:lnTo>
                  <a:lnTo>
                    <a:pt x="110" y="2078"/>
                  </a:lnTo>
                  <a:lnTo>
                    <a:pt x="174" y="2206"/>
                  </a:lnTo>
                  <a:lnTo>
                    <a:pt x="247" y="2335"/>
                  </a:lnTo>
                  <a:lnTo>
                    <a:pt x="339" y="2444"/>
                  </a:lnTo>
                  <a:lnTo>
                    <a:pt x="430" y="2554"/>
                  </a:lnTo>
                  <a:lnTo>
                    <a:pt x="540" y="2655"/>
                  </a:lnTo>
                  <a:lnTo>
                    <a:pt x="659" y="2737"/>
                  </a:lnTo>
                  <a:lnTo>
                    <a:pt x="778" y="2811"/>
                  </a:lnTo>
                  <a:lnTo>
                    <a:pt x="906" y="2875"/>
                  </a:lnTo>
                  <a:lnTo>
                    <a:pt x="1043" y="2930"/>
                  </a:lnTo>
                  <a:lnTo>
                    <a:pt x="1190" y="2966"/>
                  </a:lnTo>
                  <a:lnTo>
                    <a:pt x="1336" y="2984"/>
                  </a:lnTo>
                  <a:lnTo>
                    <a:pt x="1492" y="2994"/>
                  </a:lnTo>
                  <a:lnTo>
                    <a:pt x="1648" y="2984"/>
                  </a:lnTo>
                  <a:lnTo>
                    <a:pt x="1794" y="2966"/>
                  </a:lnTo>
                  <a:lnTo>
                    <a:pt x="1931" y="2930"/>
                  </a:lnTo>
                  <a:lnTo>
                    <a:pt x="2069" y="2875"/>
                  </a:lnTo>
                  <a:lnTo>
                    <a:pt x="2206" y="2811"/>
                  </a:lnTo>
                  <a:lnTo>
                    <a:pt x="2325" y="2737"/>
                  </a:lnTo>
                  <a:lnTo>
                    <a:pt x="2444" y="2655"/>
                  </a:lnTo>
                  <a:lnTo>
                    <a:pt x="2545" y="2554"/>
                  </a:lnTo>
                  <a:lnTo>
                    <a:pt x="2645" y="2444"/>
                  </a:lnTo>
                  <a:lnTo>
                    <a:pt x="2728" y="2335"/>
                  </a:lnTo>
                  <a:lnTo>
                    <a:pt x="2801" y="2206"/>
                  </a:lnTo>
                  <a:lnTo>
                    <a:pt x="2865" y="2078"/>
                  </a:lnTo>
                  <a:lnTo>
                    <a:pt x="2920" y="1941"/>
                  </a:lnTo>
                  <a:lnTo>
                    <a:pt x="2956" y="1804"/>
                  </a:lnTo>
                  <a:lnTo>
                    <a:pt x="2975" y="1648"/>
                  </a:lnTo>
                  <a:lnTo>
                    <a:pt x="2984" y="1502"/>
                  </a:lnTo>
                  <a:lnTo>
                    <a:pt x="2975" y="1346"/>
                  </a:lnTo>
                  <a:lnTo>
                    <a:pt x="2956" y="1200"/>
                  </a:lnTo>
                  <a:lnTo>
                    <a:pt x="2920" y="1053"/>
                  </a:lnTo>
                  <a:lnTo>
                    <a:pt x="2865" y="916"/>
                  </a:lnTo>
                  <a:lnTo>
                    <a:pt x="2801" y="788"/>
                  </a:lnTo>
                  <a:lnTo>
                    <a:pt x="2728" y="660"/>
                  </a:lnTo>
                  <a:lnTo>
                    <a:pt x="2645" y="550"/>
                  </a:lnTo>
                  <a:lnTo>
                    <a:pt x="2545" y="440"/>
                  </a:lnTo>
                  <a:lnTo>
                    <a:pt x="2444" y="348"/>
                  </a:lnTo>
                  <a:lnTo>
                    <a:pt x="2325" y="257"/>
                  </a:lnTo>
                  <a:lnTo>
                    <a:pt x="2206" y="184"/>
                  </a:lnTo>
                  <a:lnTo>
                    <a:pt x="2069" y="120"/>
                  </a:lnTo>
                  <a:lnTo>
                    <a:pt x="1931" y="74"/>
                  </a:lnTo>
                  <a:lnTo>
                    <a:pt x="1794" y="37"/>
                  </a:lnTo>
                  <a:lnTo>
                    <a:pt x="1648" y="10"/>
                  </a:lnTo>
                  <a:lnTo>
                    <a:pt x="1492" y="1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30"/>
            <p:cNvSpPr/>
            <p:nvPr/>
          </p:nvSpPr>
          <p:spPr>
            <a:xfrm>
              <a:off x="4784990" y="3726627"/>
              <a:ext cx="71334" cy="71549"/>
            </a:xfrm>
            <a:custGeom>
              <a:rect b="b" l="l" r="r" t="t"/>
              <a:pathLst>
                <a:path extrusionOk="0" h="2994" w="2985">
                  <a:moveTo>
                    <a:pt x="1492" y="1"/>
                  </a:moveTo>
                  <a:lnTo>
                    <a:pt x="1337" y="10"/>
                  </a:lnTo>
                  <a:lnTo>
                    <a:pt x="1190" y="28"/>
                  </a:lnTo>
                  <a:lnTo>
                    <a:pt x="1053" y="65"/>
                  </a:lnTo>
                  <a:lnTo>
                    <a:pt x="916" y="120"/>
                  </a:lnTo>
                  <a:lnTo>
                    <a:pt x="778" y="184"/>
                  </a:lnTo>
                  <a:lnTo>
                    <a:pt x="659" y="257"/>
                  </a:lnTo>
                  <a:lnTo>
                    <a:pt x="540" y="339"/>
                  </a:lnTo>
                  <a:lnTo>
                    <a:pt x="440" y="440"/>
                  </a:lnTo>
                  <a:lnTo>
                    <a:pt x="339" y="550"/>
                  </a:lnTo>
                  <a:lnTo>
                    <a:pt x="257" y="660"/>
                  </a:lnTo>
                  <a:lnTo>
                    <a:pt x="183" y="788"/>
                  </a:lnTo>
                  <a:lnTo>
                    <a:pt x="119" y="916"/>
                  </a:lnTo>
                  <a:lnTo>
                    <a:pt x="64" y="1053"/>
                  </a:lnTo>
                  <a:lnTo>
                    <a:pt x="28" y="1191"/>
                  </a:lnTo>
                  <a:lnTo>
                    <a:pt x="10" y="1346"/>
                  </a:lnTo>
                  <a:lnTo>
                    <a:pt x="0" y="1493"/>
                  </a:lnTo>
                  <a:lnTo>
                    <a:pt x="10" y="1648"/>
                  </a:lnTo>
                  <a:lnTo>
                    <a:pt x="28" y="1795"/>
                  </a:lnTo>
                  <a:lnTo>
                    <a:pt x="64" y="1941"/>
                  </a:lnTo>
                  <a:lnTo>
                    <a:pt x="119" y="2079"/>
                  </a:lnTo>
                  <a:lnTo>
                    <a:pt x="183" y="2207"/>
                  </a:lnTo>
                  <a:lnTo>
                    <a:pt x="257" y="2335"/>
                  </a:lnTo>
                  <a:lnTo>
                    <a:pt x="339" y="2445"/>
                  </a:lnTo>
                  <a:lnTo>
                    <a:pt x="440" y="2555"/>
                  </a:lnTo>
                  <a:lnTo>
                    <a:pt x="540" y="2646"/>
                  </a:lnTo>
                  <a:lnTo>
                    <a:pt x="659" y="2738"/>
                  </a:lnTo>
                  <a:lnTo>
                    <a:pt x="778" y="2811"/>
                  </a:lnTo>
                  <a:lnTo>
                    <a:pt x="916" y="2875"/>
                  </a:lnTo>
                  <a:lnTo>
                    <a:pt x="1053" y="2921"/>
                  </a:lnTo>
                  <a:lnTo>
                    <a:pt x="1190" y="2957"/>
                  </a:lnTo>
                  <a:lnTo>
                    <a:pt x="1337" y="2985"/>
                  </a:lnTo>
                  <a:lnTo>
                    <a:pt x="1492" y="2994"/>
                  </a:lnTo>
                  <a:lnTo>
                    <a:pt x="1648" y="2985"/>
                  </a:lnTo>
                  <a:lnTo>
                    <a:pt x="1794" y="2957"/>
                  </a:lnTo>
                  <a:lnTo>
                    <a:pt x="1941" y="2921"/>
                  </a:lnTo>
                  <a:lnTo>
                    <a:pt x="2078" y="2875"/>
                  </a:lnTo>
                  <a:lnTo>
                    <a:pt x="2206" y="2811"/>
                  </a:lnTo>
                  <a:lnTo>
                    <a:pt x="2325" y="2738"/>
                  </a:lnTo>
                  <a:lnTo>
                    <a:pt x="2444" y="2646"/>
                  </a:lnTo>
                  <a:lnTo>
                    <a:pt x="2554" y="2555"/>
                  </a:lnTo>
                  <a:lnTo>
                    <a:pt x="2646" y="2445"/>
                  </a:lnTo>
                  <a:lnTo>
                    <a:pt x="2728" y="2335"/>
                  </a:lnTo>
                  <a:lnTo>
                    <a:pt x="2810" y="2207"/>
                  </a:lnTo>
                  <a:lnTo>
                    <a:pt x="2874" y="2079"/>
                  </a:lnTo>
                  <a:lnTo>
                    <a:pt x="2920" y="1941"/>
                  </a:lnTo>
                  <a:lnTo>
                    <a:pt x="2957" y="1795"/>
                  </a:lnTo>
                  <a:lnTo>
                    <a:pt x="2975" y="1648"/>
                  </a:lnTo>
                  <a:lnTo>
                    <a:pt x="2984" y="1493"/>
                  </a:lnTo>
                  <a:lnTo>
                    <a:pt x="2975" y="1346"/>
                  </a:lnTo>
                  <a:lnTo>
                    <a:pt x="2957" y="1191"/>
                  </a:lnTo>
                  <a:lnTo>
                    <a:pt x="2920" y="1053"/>
                  </a:lnTo>
                  <a:lnTo>
                    <a:pt x="2874" y="916"/>
                  </a:lnTo>
                  <a:lnTo>
                    <a:pt x="2810" y="788"/>
                  </a:lnTo>
                  <a:lnTo>
                    <a:pt x="2728" y="660"/>
                  </a:lnTo>
                  <a:lnTo>
                    <a:pt x="2646" y="550"/>
                  </a:lnTo>
                  <a:lnTo>
                    <a:pt x="2554" y="440"/>
                  </a:lnTo>
                  <a:lnTo>
                    <a:pt x="2444" y="339"/>
                  </a:lnTo>
                  <a:lnTo>
                    <a:pt x="2325" y="257"/>
                  </a:lnTo>
                  <a:lnTo>
                    <a:pt x="2206" y="184"/>
                  </a:lnTo>
                  <a:lnTo>
                    <a:pt x="2078" y="120"/>
                  </a:lnTo>
                  <a:lnTo>
                    <a:pt x="1941" y="65"/>
                  </a:lnTo>
                  <a:lnTo>
                    <a:pt x="1794" y="28"/>
                  </a:lnTo>
                  <a:lnTo>
                    <a:pt x="1648" y="10"/>
                  </a:lnTo>
                  <a:lnTo>
                    <a:pt x="1492" y="1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30"/>
            <p:cNvSpPr/>
            <p:nvPr/>
          </p:nvSpPr>
          <p:spPr>
            <a:xfrm>
              <a:off x="4878597" y="3631037"/>
              <a:ext cx="71549" cy="71334"/>
            </a:xfrm>
            <a:custGeom>
              <a:rect b="b" l="l" r="r" t="t"/>
              <a:pathLst>
                <a:path extrusionOk="0" h="2985" w="2994">
                  <a:moveTo>
                    <a:pt x="1346" y="1"/>
                  </a:moveTo>
                  <a:lnTo>
                    <a:pt x="1200" y="28"/>
                  </a:lnTo>
                  <a:lnTo>
                    <a:pt x="1054" y="65"/>
                  </a:lnTo>
                  <a:lnTo>
                    <a:pt x="916" y="111"/>
                  </a:lnTo>
                  <a:lnTo>
                    <a:pt x="788" y="175"/>
                  </a:lnTo>
                  <a:lnTo>
                    <a:pt x="660" y="248"/>
                  </a:lnTo>
                  <a:lnTo>
                    <a:pt x="550" y="340"/>
                  </a:lnTo>
                  <a:lnTo>
                    <a:pt x="440" y="431"/>
                  </a:lnTo>
                  <a:lnTo>
                    <a:pt x="349" y="541"/>
                  </a:lnTo>
                  <a:lnTo>
                    <a:pt x="257" y="660"/>
                  </a:lnTo>
                  <a:lnTo>
                    <a:pt x="184" y="779"/>
                  </a:lnTo>
                  <a:lnTo>
                    <a:pt x="120" y="907"/>
                  </a:lnTo>
                  <a:lnTo>
                    <a:pt x="74" y="1044"/>
                  </a:lnTo>
                  <a:lnTo>
                    <a:pt x="38" y="1191"/>
                  </a:lnTo>
                  <a:lnTo>
                    <a:pt x="10" y="1337"/>
                  </a:lnTo>
                  <a:lnTo>
                    <a:pt x="1" y="1493"/>
                  </a:lnTo>
                  <a:lnTo>
                    <a:pt x="10" y="1639"/>
                  </a:lnTo>
                  <a:lnTo>
                    <a:pt x="38" y="1795"/>
                  </a:lnTo>
                  <a:lnTo>
                    <a:pt x="74" y="1932"/>
                  </a:lnTo>
                  <a:lnTo>
                    <a:pt x="120" y="2070"/>
                  </a:lnTo>
                  <a:lnTo>
                    <a:pt x="184" y="2207"/>
                  </a:lnTo>
                  <a:lnTo>
                    <a:pt x="257" y="2326"/>
                  </a:lnTo>
                  <a:lnTo>
                    <a:pt x="349" y="2445"/>
                  </a:lnTo>
                  <a:lnTo>
                    <a:pt x="440" y="2545"/>
                  </a:lnTo>
                  <a:lnTo>
                    <a:pt x="550" y="2646"/>
                  </a:lnTo>
                  <a:lnTo>
                    <a:pt x="660" y="2729"/>
                  </a:lnTo>
                  <a:lnTo>
                    <a:pt x="788" y="2802"/>
                  </a:lnTo>
                  <a:lnTo>
                    <a:pt x="916" y="2866"/>
                  </a:lnTo>
                  <a:lnTo>
                    <a:pt x="1054" y="2921"/>
                  </a:lnTo>
                  <a:lnTo>
                    <a:pt x="1200" y="2957"/>
                  </a:lnTo>
                  <a:lnTo>
                    <a:pt x="1346" y="2976"/>
                  </a:lnTo>
                  <a:lnTo>
                    <a:pt x="1502" y="2985"/>
                  </a:lnTo>
                  <a:lnTo>
                    <a:pt x="1648" y="2976"/>
                  </a:lnTo>
                  <a:lnTo>
                    <a:pt x="1795" y="2957"/>
                  </a:lnTo>
                  <a:lnTo>
                    <a:pt x="1941" y="2921"/>
                  </a:lnTo>
                  <a:lnTo>
                    <a:pt x="2079" y="2866"/>
                  </a:lnTo>
                  <a:lnTo>
                    <a:pt x="2207" y="2802"/>
                  </a:lnTo>
                  <a:lnTo>
                    <a:pt x="2335" y="2729"/>
                  </a:lnTo>
                  <a:lnTo>
                    <a:pt x="2445" y="2646"/>
                  </a:lnTo>
                  <a:lnTo>
                    <a:pt x="2555" y="2545"/>
                  </a:lnTo>
                  <a:lnTo>
                    <a:pt x="2655" y="2445"/>
                  </a:lnTo>
                  <a:lnTo>
                    <a:pt x="2738" y="2326"/>
                  </a:lnTo>
                  <a:lnTo>
                    <a:pt x="2811" y="2207"/>
                  </a:lnTo>
                  <a:lnTo>
                    <a:pt x="2875" y="2070"/>
                  </a:lnTo>
                  <a:lnTo>
                    <a:pt x="2921" y="1932"/>
                  </a:lnTo>
                  <a:lnTo>
                    <a:pt x="2957" y="1795"/>
                  </a:lnTo>
                  <a:lnTo>
                    <a:pt x="2985" y="1639"/>
                  </a:lnTo>
                  <a:lnTo>
                    <a:pt x="2994" y="1493"/>
                  </a:lnTo>
                  <a:lnTo>
                    <a:pt x="2985" y="1337"/>
                  </a:lnTo>
                  <a:lnTo>
                    <a:pt x="2957" y="1191"/>
                  </a:lnTo>
                  <a:lnTo>
                    <a:pt x="2921" y="1044"/>
                  </a:lnTo>
                  <a:lnTo>
                    <a:pt x="2875" y="907"/>
                  </a:lnTo>
                  <a:lnTo>
                    <a:pt x="2811" y="779"/>
                  </a:lnTo>
                  <a:lnTo>
                    <a:pt x="2738" y="660"/>
                  </a:lnTo>
                  <a:lnTo>
                    <a:pt x="2655" y="541"/>
                  </a:lnTo>
                  <a:lnTo>
                    <a:pt x="2555" y="431"/>
                  </a:lnTo>
                  <a:lnTo>
                    <a:pt x="2445" y="340"/>
                  </a:lnTo>
                  <a:lnTo>
                    <a:pt x="2335" y="248"/>
                  </a:lnTo>
                  <a:lnTo>
                    <a:pt x="2207" y="175"/>
                  </a:lnTo>
                  <a:lnTo>
                    <a:pt x="2079" y="111"/>
                  </a:lnTo>
                  <a:lnTo>
                    <a:pt x="1941" y="65"/>
                  </a:lnTo>
                  <a:lnTo>
                    <a:pt x="1795" y="28"/>
                  </a:lnTo>
                  <a:lnTo>
                    <a:pt x="1648" y="1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30"/>
            <p:cNvSpPr/>
            <p:nvPr/>
          </p:nvSpPr>
          <p:spPr>
            <a:xfrm>
              <a:off x="5019473" y="3594737"/>
              <a:ext cx="335354" cy="326368"/>
            </a:xfrm>
            <a:custGeom>
              <a:rect b="b" l="l" r="r" t="t"/>
              <a:pathLst>
                <a:path extrusionOk="0" h="13657" w="14033">
                  <a:moveTo>
                    <a:pt x="1" y="1"/>
                  </a:moveTo>
                  <a:lnTo>
                    <a:pt x="1" y="13657"/>
                  </a:lnTo>
                  <a:lnTo>
                    <a:pt x="14032" y="13657"/>
                  </a:lnTo>
                  <a:lnTo>
                    <a:pt x="14032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30"/>
            <p:cNvSpPr/>
            <p:nvPr/>
          </p:nvSpPr>
          <p:spPr>
            <a:xfrm>
              <a:off x="5060146" y="3806899"/>
              <a:ext cx="71573" cy="71549"/>
            </a:xfrm>
            <a:custGeom>
              <a:rect b="b" l="l" r="r" t="t"/>
              <a:pathLst>
                <a:path extrusionOk="0" h="2994" w="2995">
                  <a:moveTo>
                    <a:pt x="1493" y="1"/>
                  </a:moveTo>
                  <a:lnTo>
                    <a:pt x="1346" y="10"/>
                  </a:lnTo>
                  <a:lnTo>
                    <a:pt x="1191" y="38"/>
                  </a:lnTo>
                  <a:lnTo>
                    <a:pt x="1054" y="74"/>
                  </a:lnTo>
                  <a:lnTo>
                    <a:pt x="916" y="120"/>
                  </a:lnTo>
                  <a:lnTo>
                    <a:pt x="788" y="184"/>
                  </a:lnTo>
                  <a:lnTo>
                    <a:pt x="660" y="257"/>
                  </a:lnTo>
                  <a:lnTo>
                    <a:pt x="550" y="349"/>
                  </a:lnTo>
                  <a:lnTo>
                    <a:pt x="440" y="440"/>
                  </a:lnTo>
                  <a:lnTo>
                    <a:pt x="340" y="550"/>
                  </a:lnTo>
                  <a:lnTo>
                    <a:pt x="257" y="660"/>
                  </a:lnTo>
                  <a:lnTo>
                    <a:pt x="184" y="788"/>
                  </a:lnTo>
                  <a:lnTo>
                    <a:pt x="120" y="916"/>
                  </a:lnTo>
                  <a:lnTo>
                    <a:pt x="65" y="1054"/>
                  </a:lnTo>
                  <a:lnTo>
                    <a:pt x="28" y="1200"/>
                  </a:lnTo>
                  <a:lnTo>
                    <a:pt x="10" y="1346"/>
                  </a:lnTo>
                  <a:lnTo>
                    <a:pt x="1" y="1502"/>
                  </a:lnTo>
                  <a:lnTo>
                    <a:pt x="10" y="1649"/>
                  </a:lnTo>
                  <a:lnTo>
                    <a:pt x="28" y="1795"/>
                  </a:lnTo>
                  <a:lnTo>
                    <a:pt x="65" y="1941"/>
                  </a:lnTo>
                  <a:lnTo>
                    <a:pt x="120" y="2079"/>
                  </a:lnTo>
                  <a:lnTo>
                    <a:pt x="184" y="2207"/>
                  </a:lnTo>
                  <a:lnTo>
                    <a:pt x="257" y="2335"/>
                  </a:lnTo>
                  <a:lnTo>
                    <a:pt x="340" y="2445"/>
                  </a:lnTo>
                  <a:lnTo>
                    <a:pt x="440" y="2555"/>
                  </a:lnTo>
                  <a:lnTo>
                    <a:pt x="550" y="2655"/>
                  </a:lnTo>
                  <a:lnTo>
                    <a:pt x="660" y="2738"/>
                  </a:lnTo>
                  <a:lnTo>
                    <a:pt x="788" y="2811"/>
                  </a:lnTo>
                  <a:lnTo>
                    <a:pt x="916" y="2875"/>
                  </a:lnTo>
                  <a:lnTo>
                    <a:pt x="1054" y="2921"/>
                  </a:lnTo>
                  <a:lnTo>
                    <a:pt x="1191" y="2967"/>
                  </a:lnTo>
                  <a:lnTo>
                    <a:pt x="1346" y="2985"/>
                  </a:lnTo>
                  <a:lnTo>
                    <a:pt x="1493" y="2994"/>
                  </a:lnTo>
                  <a:lnTo>
                    <a:pt x="1649" y="2985"/>
                  </a:lnTo>
                  <a:lnTo>
                    <a:pt x="1795" y="2967"/>
                  </a:lnTo>
                  <a:lnTo>
                    <a:pt x="1941" y="2921"/>
                  </a:lnTo>
                  <a:lnTo>
                    <a:pt x="2079" y="2875"/>
                  </a:lnTo>
                  <a:lnTo>
                    <a:pt x="2207" y="2811"/>
                  </a:lnTo>
                  <a:lnTo>
                    <a:pt x="2335" y="2738"/>
                  </a:lnTo>
                  <a:lnTo>
                    <a:pt x="2445" y="2655"/>
                  </a:lnTo>
                  <a:lnTo>
                    <a:pt x="2555" y="2555"/>
                  </a:lnTo>
                  <a:lnTo>
                    <a:pt x="2646" y="2445"/>
                  </a:lnTo>
                  <a:lnTo>
                    <a:pt x="2738" y="2335"/>
                  </a:lnTo>
                  <a:lnTo>
                    <a:pt x="2811" y="2207"/>
                  </a:lnTo>
                  <a:lnTo>
                    <a:pt x="2875" y="2079"/>
                  </a:lnTo>
                  <a:lnTo>
                    <a:pt x="2921" y="1941"/>
                  </a:lnTo>
                  <a:lnTo>
                    <a:pt x="2957" y="1795"/>
                  </a:lnTo>
                  <a:lnTo>
                    <a:pt x="2985" y="1649"/>
                  </a:lnTo>
                  <a:lnTo>
                    <a:pt x="2994" y="1502"/>
                  </a:lnTo>
                  <a:lnTo>
                    <a:pt x="2985" y="1346"/>
                  </a:lnTo>
                  <a:lnTo>
                    <a:pt x="2957" y="1200"/>
                  </a:lnTo>
                  <a:lnTo>
                    <a:pt x="2921" y="1054"/>
                  </a:lnTo>
                  <a:lnTo>
                    <a:pt x="2875" y="916"/>
                  </a:lnTo>
                  <a:lnTo>
                    <a:pt x="2811" y="788"/>
                  </a:lnTo>
                  <a:lnTo>
                    <a:pt x="2738" y="660"/>
                  </a:lnTo>
                  <a:lnTo>
                    <a:pt x="2646" y="550"/>
                  </a:lnTo>
                  <a:lnTo>
                    <a:pt x="2555" y="440"/>
                  </a:lnTo>
                  <a:lnTo>
                    <a:pt x="2445" y="349"/>
                  </a:lnTo>
                  <a:lnTo>
                    <a:pt x="2335" y="257"/>
                  </a:lnTo>
                  <a:lnTo>
                    <a:pt x="2207" y="184"/>
                  </a:lnTo>
                  <a:lnTo>
                    <a:pt x="2079" y="120"/>
                  </a:lnTo>
                  <a:lnTo>
                    <a:pt x="1941" y="74"/>
                  </a:lnTo>
                  <a:lnTo>
                    <a:pt x="1795" y="38"/>
                  </a:lnTo>
                  <a:lnTo>
                    <a:pt x="1649" y="10"/>
                  </a:lnTo>
                  <a:lnTo>
                    <a:pt x="1493" y="1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30"/>
            <p:cNvSpPr/>
            <p:nvPr/>
          </p:nvSpPr>
          <p:spPr>
            <a:xfrm>
              <a:off x="5246738" y="3632351"/>
              <a:ext cx="71334" cy="71549"/>
            </a:xfrm>
            <a:custGeom>
              <a:rect b="b" l="l" r="r" t="t"/>
              <a:pathLst>
                <a:path extrusionOk="0" h="2994" w="2985">
                  <a:moveTo>
                    <a:pt x="1493" y="1"/>
                  </a:moveTo>
                  <a:lnTo>
                    <a:pt x="1337" y="10"/>
                  </a:lnTo>
                  <a:lnTo>
                    <a:pt x="1190" y="37"/>
                  </a:lnTo>
                  <a:lnTo>
                    <a:pt x="1044" y="74"/>
                  </a:lnTo>
                  <a:lnTo>
                    <a:pt x="907" y="120"/>
                  </a:lnTo>
                  <a:lnTo>
                    <a:pt x="779" y="184"/>
                  </a:lnTo>
                  <a:lnTo>
                    <a:pt x="650" y="257"/>
                  </a:lnTo>
                  <a:lnTo>
                    <a:pt x="541" y="349"/>
                  </a:lnTo>
                  <a:lnTo>
                    <a:pt x="431" y="440"/>
                  </a:lnTo>
                  <a:lnTo>
                    <a:pt x="339" y="550"/>
                  </a:lnTo>
                  <a:lnTo>
                    <a:pt x="248" y="660"/>
                  </a:lnTo>
                  <a:lnTo>
                    <a:pt x="174" y="788"/>
                  </a:lnTo>
                  <a:lnTo>
                    <a:pt x="110" y="916"/>
                  </a:lnTo>
                  <a:lnTo>
                    <a:pt x="65" y="1053"/>
                  </a:lnTo>
                  <a:lnTo>
                    <a:pt x="28" y="1200"/>
                  </a:lnTo>
                  <a:lnTo>
                    <a:pt x="1" y="1346"/>
                  </a:lnTo>
                  <a:lnTo>
                    <a:pt x="1" y="1502"/>
                  </a:lnTo>
                  <a:lnTo>
                    <a:pt x="1" y="1648"/>
                  </a:lnTo>
                  <a:lnTo>
                    <a:pt x="28" y="1795"/>
                  </a:lnTo>
                  <a:lnTo>
                    <a:pt x="65" y="1941"/>
                  </a:lnTo>
                  <a:lnTo>
                    <a:pt x="110" y="2079"/>
                  </a:lnTo>
                  <a:lnTo>
                    <a:pt x="174" y="2207"/>
                  </a:lnTo>
                  <a:lnTo>
                    <a:pt x="248" y="2335"/>
                  </a:lnTo>
                  <a:lnTo>
                    <a:pt x="339" y="2445"/>
                  </a:lnTo>
                  <a:lnTo>
                    <a:pt x="431" y="2555"/>
                  </a:lnTo>
                  <a:lnTo>
                    <a:pt x="541" y="2655"/>
                  </a:lnTo>
                  <a:lnTo>
                    <a:pt x="650" y="2738"/>
                  </a:lnTo>
                  <a:lnTo>
                    <a:pt x="779" y="2811"/>
                  </a:lnTo>
                  <a:lnTo>
                    <a:pt x="907" y="2875"/>
                  </a:lnTo>
                  <a:lnTo>
                    <a:pt x="1044" y="2921"/>
                  </a:lnTo>
                  <a:lnTo>
                    <a:pt x="1190" y="2966"/>
                  </a:lnTo>
                  <a:lnTo>
                    <a:pt x="1337" y="2985"/>
                  </a:lnTo>
                  <a:lnTo>
                    <a:pt x="1493" y="2994"/>
                  </a:lnTo>
                  <a:lnTo>
                    <a:pt x="1639" y="2985"/>
                  </a:lnTo>
                  <a:lnTo>
                    <a:pt x="1795" y="2966"/>
                  </a:lnTo>
                  <a:lnTo>
                    <a:pt x="1932" y="2921"/>
                  </a:lnTo>
                  <a:lnTo>
                    <a:pt x="2069" y="2875"/>
                  </a:lnTo>
                  <a:lnTo>
                    <a:pt x="2206" y="2811"/>
                  </a:lnTo>
                  <a:lnTo>
                    <a:pt x="2325" y="2738"/>
                  </a:lnTo>
                  <a:lnTo>
                    <a:pt x="2444" y="2655"/>
                  </a:lnTo>
                  <a:lnTo>
                    <a:pt x="2545" y="2555"/>
                  </a:lnTo>
                  <a:lnTo>
                    <a:pt x="2646" y="2445"/>
                  </a:lnTo>
                  <a:lnTo>
                    <a:pt x="2728" y="2335"/>
                  </a:lnTo>
                  <a:lnTo>
                    <a:pt x="2801" y="2207"/>
                  </a:lnTo>
                  <a:lnTo>
                    <a:pt x="2865" y="2079"/>
                  </a:lnTo>
                  <a:lnTo>
                    <a:pt x="2920" y="1941"/>
                  </a:lnTo>
                  <a:lnTo>
                    <a:pt x="2957" y="1795"/>
                  </a:lnTo>
                  <a:lnTo>
                    <a:pt x="2975" y="1648"/>
                  </a:lnTo>
                  <a:lnTo>
                    <a:pt x="2984" y="1502"/>
                  </a:lnTo>
                  <a:lnTo>
                    <a:pt x="2975" y="1346"/>
                  </a:lnTo>
                  <a:lnTo>
                    <a:pt x="2957" y="1200"/>
                  </a:lnTo>
                  <a:lnTo>
                    <a:pt x="2920" y="1053"/>
                  </a:lnTo>
                  <a:lnTo>
                    <a:pt x="2865" y="916"/>
                  </a:lnTo>
                  <a:lnTo>
                    <a:pt x="2801" y="788"/>
                  </a:lnTo>
                  <a:lnTo>
                    <a:pt x="2728" y="660"/>
                  </a:lnTo>
                  <a:lnTo>
                    <a:pt x="2646" y="550"/>
                  </a:lnTo>
                  <a:lnTo>
                    <a:pt x="2545" y="440"/>
                  </a:lnTo>
                  <a:lnTo>
                    <a:pt x="2444" y="349"/>
                  </a:lnTo>
                  <a:lnTo>
                    <a:pt x="2325" y="257"/>
                  </a:lnTo>
                  <a:lnTo>
                    <a:pt x="2206" y="184"/>
                  </a:lnTo>
                  <a:lnTo>
                    <a:pt x="2069" y="120"/>
                  </a:lnTo>
                  <a:lnTo>
                    <a:pt x="1932" y="74"/>
                  </a:lnTo>
                  <a:lnTo>
                    <a:pt x="1795" y="37"/>
                  </a:lnTo>
                  <a:lnTo>
                    <a:pt x="1639" y="10"/>
                  </a:lnTo>
                  <a:lnTo>
                    <a:pt x="1493" y="1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61" name="Google Shape;961;p30"/>
          <p:cNvGrpSpPr/>
          <p:nvPr/>
        </p:nvGrpSpPr>
        <p:grpSpPr>
          <a:xfrm rot="10800000">
            <a:off x="8104727" y="3193817"/>
            <a:ext cx="899372" cy="448001"/>
            <a:chOff x="729202" y="2013296"/>
            <a:chExt cx="752676" cy="374928"/>
          </a:xfrm>
        </p:grpSpPr>
        <p:sp>
          <p:nvSpPr>
            <p:cNvPr id="962" name="Google Shape;962;p30"/>
            <p:cNvSpPr/>
            <p:nvPr/>
          </p:nvSpPr>
          <p:spPr>
            <a:xfrm>
              <a:off x="729202" y="2013296"/>
              <a:ext cx="752676" cy="374928"/>
            </a:xfrm>
            <a:custGeom>
              <a:rect b="b" l="l" r="r" t="t"/>
              <a:pathLst>
                <a:path extrusionOk="0" h="15689" w="31496">
                  <a:moveTo>
                    <a:pt x="0" y="0"/>
                  </a:moveTo>
                  <a:lnTo>
                    <a:pt x="0" y="15689"/>
                  </a:lnTo>
                  <a:lnTo>
                    <a:pt x="31496" y="15689"/>
                  </a:lnTo>
                  <a:lnTo>
                    <a:pt x="31496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30"/>
            <p:cNvSpPr/>
            <p:nvPr/>
          </p:nvSpPr>
          <p:spPr>
            <a:xfrm>
              <a:off x="758931" y="2037576"/>
              <a:ext cx="335139" cy="326583"/>
            </a:xfrm>
            <a:custGeom>
              <a:rect b="b" l="l" r="r" t="t"/>
              <a:pathLst>
                <a:path extrusionOk="0" h="13666" w="14024">
                  <a:moveTo>
                    <a:pt x="1" y="0"/>
                  </a:moveTo>
                  <a:lnTo>
                    <a:pt x="1" y="13666"/>
                  </a:lnTo>
                  <a:lnTo>
                    <a:pt x="14023" y="13666"/>
                  </a:lnTo>
                  <a:lnTo>
                    <a:pt x="14023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30"/>
            <p:cNvSpPr/>
            <p:nvPr/>
          </p:nvSpPr>
          <p:spPr>
            <a:xfrm>
              <a:off x="982922" y="2257409"/>
              <a:ext cx="71549" cy="71310"/>
            </a:xfrm>
            <a:custGeom>
              <a:rect b="b" l="l" r="r" t="t"/>
              <a:pathLst>
                <a:path extrusionOk="0" h="2984" w="2994">
                  <a:moveTo>
                    <a:pt x="1502" y="0"/>
                  </a:moveTo>
                  <a:lnTo>
                    <a:pt x="1346" y="9"/>
                  </a:lnTo>
                  <a:lnTo>
                    <a:pt x="1200" y="28"/>
                  </a:lnTo>
                  <a:lnTo>
                    <a:pt x="1053" y="64"/>
                  </a:lnTo>
                  <a:lnTo>
                    <a:pt x="916" y="119"/>
                  </a:lnTo>
                  <a:lnTo>
                    <a:pt x="788" y="183"/>
                  </a:lnTo>
                  <a:lnTo>
                    <a:pt x="660" y="256"/>
                  </a:lnTo>
                  <a:lnTo>
                    <a:pt x="550" y="339"/>
                  </a:lnTo>
                  <a:lnTo>
                    <a:pt x="440" y="439"/>
                  </a:lnTo>
                  <a:lnTo>
                    <a:pt x="348" y="540"/>
                  </a:lnTo>
                  <a:lnTo>
                    <a:pt x="257" y="659"/>
                  </a:lnTo>
                  <a:lnTo>
                    <a:pt x="184" y="778"/>
                  </a:lnTo>
                  <a:lnTo>
                    <a:pt x="120" y="915"/>
                  </a:lnTo>
                  <a:lnTo>
                    <a:pt x="74" y="1053"/>
                  </a:lnTo>
                  <a:lnTo>
                    <a:pt x="37" y="1190"/>
                  </a:lnTo>
                  <a:lnTo>
                    <a:pt x="10" y="1336"/>
                  </a:lnTo>
                  <a:lnTo>
                    <a:pt x="1" y="1492"/>
                  </a:lnTo>
                  <a:lnTo>
                    <a:pt x="10" y="1648"/>
                  </a:lnTo>
                  <a:lnTo>
                    <a:pt x="37" y="1794"/>
                  </a:lnTo>
                  <a:lnTo>
                    <a:pt x="74" y="1941"/>
                  </a:lnTo>
                  <a:lnTo>
                    <a:pt x="120" y="2078"/>
                  </a:lnTo>
                  <a:lnTo>
                    <a:pt x="184" y="2206"/>
                  </a:lnTo>
                  <a:lnTo>
                    <a:pt x="257" y="2325"/>
                  </a:lnTo>
                  <a:lnTo>
                    <a:pt x="348" y="2444"/>
                  </a:lnTo>
                  <a:lnTo>
                    <a:pt x="440" y="2554"/>
                  </a:lnTo>
                  <a:lnTo>
                    <a:pt x="550" y="2645"/>
                  </a:lnTo>
                  <a:lnTo>
                    <a:pt x="660" y="2728"/>
                  </a:lnTo>
                  <a:lnTo>
                    <a:pt x="788" y="2810"/>
                  </a:lnTo>
                  <a:lnTo>
                    <a:pt x="916" y="2865"/>
                  </a:lnTo>
                  <a:lnTo>
                    <a:pt x="1053" y="2920"/>
                  </a:lnTo>
                  <a:lnTo>
                    <a:pt x="1200" y="2957"/>
                  </a:lnTo>
                  <a:lnTo>
                    <a:pt x="1346" y="2975"/>
                  </a:lnTo>
                  <a:lnTo>
                    <a:pt x="1502" y="2984"/>
                  </a:lnTo>
                  <a:lnTo>
                    <a:pt x="1648" y="2975"/>
                  </a:lnTo>
                  <a:lnTo>
                    <a:pt x="1804" y="2957"/>
                  </a:lnTo>
                  <a:lnTo>
                    <a:pt x="1941" y="2920"/>
                  </a:lnTo>
                  <a:lnTo>
                    <a:pt x="2078" y="2865"/>
                  </a:lnTo>
                  <a:lnTo>
                    <a:pt x="2206" y="2810"/>
                  </a:lnTo>
                  <a:lnTo>
                    <a:pt x="2335" y="2728"/>
                  </a:lnTo>
                  <a:lnTo>
                    <a:pt x="2454" y="2645"/>
                  </a:lnTo>
                  <a:lnTo>
                    <a:pt x="2554" y="2554"/>
                  </a:lnTo>
                  <a:lnTo>
                    <a:pt x="2655" y="2444"/>
                  </a:lnTo>
                  <a:lnTo>
                    <a:pt x="2737" y="2325"/>
                  </a:lnTo>
                  <a:lnTo>
                    <a:pt x="2811" y="2206"/>
                  </a:lnTo>
                  <a:lnTo>
                    <a:pt x="2875" y="2078"/>
                  </a:lnTo>
                  <a:lnTo>
                    <a:pt x="2930" y="1941"/>
                  </a:lnTo>
                  <a:lnTo>
                    <a:pt x="2966" y="1794"/>
                  </a:lnTo>
                  <a:lnTo>
                    <a:pt x="2984" y="1648"/>
                  </a:lnTo>
                  <a:lnTo>
                    <a:pt x="2994" y="1492"/>
                  </a:lnTo>
                  <a:lnTo>
                    <a:pt x="2984" y="1336"/>
                  </a:lnTo>
                  <a:lnTo>
                    <a:pt x="2966" y="1190"/>
                  </a:lnTo>
                  <a:lnTo>
                    <a:pt x="2930" y="1053"/>
                  </a:lnTo>
                  <a:lnTo>
                    <a:pt x="2875" y="915"/>
                  </a:lnTo>
                  <a:lnTo>
                    <a:pt x="2811" y="778"/>
                  </a:lnTo>
                  <a:lnTo>
                    <a:pt x="2737" y="659"/>
                  </a:lnTo>
                  <a:lnTo>
                    <a:pt x="2655" y="540"/>
                  </a:lnTo>
                  <a:lnTo>
                    <a:pt x="2554" y="439"/>
                  </a:lnTo>
                  <a:lnTo>
                    <a:pt x="2454" y="339"/>
                  </a:lnTo>
                  <a:lnTo>
                    <a:pt x="2335" y="256"/>
                  </a:lnTo>
                  <a:lnTo>
                    <a:pt x="2206" y="183"/>
                  </a:lnTo>
                  <a:lnTo>
                    <a:pt x="2078" y="119"/>
                  </a:lnTo>
                  <a:lnTo>
                    <a:pt x="1941" y="64"/>
                  </a:lnTo>
                  <a:lnTo>
                    <a:pt x="1804" y="28"/>
                  </a:lnTo>
                  <a:lnTo>
                    <a:pt x="1648" y="9"/>
                  </a:lnTo>
                  <a:lnTo>
                    <a:pt x="1502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30"/>
            <p:cNvSpPr/>
            <p:nvPr/>
          </p:nvSpPr>
          <p:spPr>
            <a:xfrm>
              <a:off x="797645" y="2075859"/>
              <a:ext cx="71334" cy="71549"/>
            </a:xfrm>
            <a:custGeom>
              <a:rect b="b" l="l" r="r" t="t"/>
              <a:pathLst>
                <a:path extrusionOk="0" h="2994" w="2985">
                  <a:moveTo>
                    <a:pt x="1493" y="0"/>
                  </a:moveTo>
                  <a:lnTo>
                    <a:pt x="1337" y="9"/>
                  </a:lnTo>
                  <a:lnTo>
                    <a:pt x="1191" y="28"/>
                  </a:lnTo>
                  <a:lnTo>
                    <a:pt x="1044" y="64"/>
                  </a:lnTo>
                  <a:lnTo>
                    <a:pt x="907" y="119"/>
                  </a:lnTo>
                  <a:lnTo>
                    <a:pt x="779" y="183"/>
                  </a:lnTo>
                  <a:lnTo>
                    <a:pt x="660" y="256"/>
                  </a:lnTo>
                  <a:lnTo>
                    <a:pt x="541" y="339"/>
                  </a:lnTo>
                  <a:lnTo>
                    <a:pt x="431" y="439"/>
                  </a:lnTo>
                  <a:lnTo>
                    <a:pt x="340" y="549"/>
                  </a:lnTo>
                  <a:lnTo>
                    <a:pt x="248" y="659"/>
                  </a:lnTo>
                  <a:lnTo>
                    <a:pt x="175" y="787"/>
                  </a:lnTo>
                  <a:lnTo>
                    <a:pt x="111" y="915"/>
                  </a:lnTo>
                  <a:lnTo>
                    <a:pt x="65" y="1053"/>
                  </a:lnTo>
                  <a:lnTo>
                    <a:pt x="28" y="1190"/>
                  </a:lnTo>
                  <a:lnTo>
                    <a:pt x="1" y="1346"/>
                  </a:lnTo>
                  <a:lnTo>
                    <a:pt x="1" y="1492"/>
                  </a:lnTo>
                  <a:lnTo>
                    <a:pt x="1" y="1648"/>
                  </a:lnTo>
                  <a:lnTo>
                    <a:pt x="28" y="1794"/>
                  </a:lnTo>
                  <a:lnTo>
                    <a:pt x="65" y="1941"/>
                  </a:lnTo>
                  <a:lnTo>
                    <a:pt x="111" y="2078"/>
                  </a:lnTo>
                  <a:lnTo>
                    <a:pt x="175" y="2206"/>
                  </a:lnTo>
                  <a:lnTo>
                    <a:pt x="248" y="2334"/>
                  </a:lnTo>
                  <a:lnTo>
                    <a:pt x="340" y="2444"/>
                  </a:lnTo>
                  <a:lnTo>
                    <a:pt x="431" y="2554"/>
                  </a:lnTo>
                  <a:lnTo>
                    <a:pt x="541" y="2645"/>
                  </a:lnTo>
                  <a:lnTo>
                    <a:pt x="660" y="2737"/>
                  </a:lnTo>
                  <a:lnTo>
                    <a:pt x="779" y="2810"/>
                  </a:lnTo>
                  <a:lnTo>
                    <a:pt x="907" y="2874"/>
                  </a:lnTo>
                  <a:lnTo>
                    <a:pt x="1044" y="2920"/>
                  </a:lnTo>
                  <a:lnTo>
                    <a:pt x="1191" y="2957"/>
                  </a:lnTo>
                  <a:lnTo>
                    <a:pt x="1337" y="2984"/>
                  </a:lnTo>
                  <a:lnTo>
                    <a:pt x="1493" y="2993"/>
                  </a:lnTo>
                  <a:lnTo>
                    <a:pt x="1639" y="2984"/>
                  </a:lnTo>
                  <a:lnTo>
                    <a:pt x="1795" y="2957"/>
                  </a:lnTo>
                  <a:lnTo>
                    <a:pt x="1932" y="2920"/>
                  </a:lnTo>
                  <a:lnTo>
                    <a:pt x="2070" y="2874"/>
                  </a:lnTo>
                  <a:lnTo>
                    <a:pt x="2207" y="2810"/>
                  </a:lnTo>
                  <a:lnTo>
                    <a:pt x="2326" y="2737"/>
                  </a:lnTo>
                  <a:lnTo>
                    <a:pt x="2445" y="2645"/>
                  </a:lnTo>
                  <a:lnTo>
                    <a:pt x="2545" y="2554"/>
                  </a:lnTo>
                  <a:lnTo>
                    <a:pt x="2646" y="2444"/>
                  </a:lnTo>
                  <a:lnTo>
                    <a:pt x="2729" y="2334"/>
                  </a:lnTo>
                  <a:lnTo>
                    <a:pt x="2802" y="2206"/>
                  </a:lnTo>
                  <a:lnTo>
                    <a:pt x="2866" y="2078"/>
                  </a:lnTo>
                  <a:lnTo>
                    <a:pt x="2921" y="1941"/>
                  </a:lnTo>
                  <a:lnTo>
                    <a:pt x="2957" y="1794"/>
                  </a:lnTo>
                  <a:lnTo>
                    <a:pt x="2976" y="1648"/>
                  </a:lnTo>
                  <a:lnTo>
                    <a:pt x="2985" y="1492"/>
                  </a:lnTo>
                  <a:lnTo>
                    <a:pt x="2976" y="1346"/>
                  </a:lnTo>
                  <a:lnTo>
                    <a:pt x="2957" y="1190"/>
                  </a:lnTo>
                  <a:lnTo>
                    <a:pt x="2921" y="1053"/>
                  </a:lnTo>
                  <a:lnTo>
                    <a:pt x="2866" y="915"/>
                  </a:lnTo>
                  <a:lnTo>
                    <a:pt x="2802" y="787"/>
                  </a:lnTo>
                  <a:lnTo>
                    <a:pt x="2729" y="659"/>
                  </a:lnTo>
                  <a:lnTo>
                    <a:pt x="2646" y="549"/>
                  </a:lnTo>
                  <a:lnTo>
                    <a:pt x="2545" y="439"/>
                  </a:lnTo>
                  <a:lnTo>
                    <a:pt x="2445" y="339"/>
                  </a:lnTo>
                  <a:lnTo>
                    <a:pt x="2326" y="256"/>
                  </a:lnTo>
                  <a:lnTo>
                    <a:pt x="2207" y="183"/>
                  </a:lnTo>
                  <a:lnTo>
                    <a:pt x="2070" y="119"/>
                  </a:lnTo>
                  <a:lnTo>
                    <a:pt x="1932" y="64"/>
                  </a:lnTo>
                  <a:lnTo>
                    <a:pt x="1795" y="28"/>
                  </a:lnTo>
                  <a:lnTo>
                    <a:pt x="1639" y="9"/>
                  </a:lnTo>
                  <a:lnTo>
                    <a:pt x="1493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30"/>
            <p:cNvSpPr/>
            <p:nvPr/>
          </p:nvSpPr>
          <p:spPr>
            <a:xfrm>
              <a:off x="799628" y="2259368"/>
              <a:ext cx="71334" cy="71334"/>
            </a:xfrm>
            <a:custGeom>
              <a:rect b="b" l="l" r="r" t="t"/>
              <a:pathLst>
                <a:path extrusionOk="0" h="2985" w="2985">
                  <a:moveTo>
                    <a:pt x="1492" y="0"/>
                  </a:moveTo>
                  <a:lnTo>
                    <a:pt x="1337" y="10"/>
                  </a:lnTo>
                  <a:lnTo>
                    <a:pt x="1190" y="28"/>
                  </a:lnTo>
                  <a:lnTo>
                    <a:pt x="1044" y="65"/>
                  </a:lnTo>
                  <a:lnTo>
                    <a:pt x="906" y="119"/>
                  </a:lnTo>
                  <a:lnTo>
                    <a:pt x="778" y="184"/>
                  </a:lnTo>
                  <a:lnTo>
                    <a:pt x="659" y="257"/>
                  </a:lnTo>
                  <a:lnTo>
                    <a:pt x="540" y="339"/>
                  </a:lnTo>
                  <a:lnTo>
                    <a:pt x="430" y="440"/>
                  </a:lnTo>
                  <a:lnTo>
                    <a:pt x="339" y="541"/>
                  </a:lnTo>
                  <a:lnTo>
                    <a:pt x="257" y="660"/>
                  </a:lnTo>
                  <a:lnTo>
                    <a:pt x="174" y="778"/>
                  </a:lnTo>
                  <a:lnTo>
                    <a:pt x="110" y="916"/>
                  </a:lnTo>
                  <a:lnTo>
                    <a:pt x="64" y="1053"/>
                  </a:lnTo>
                  <a:lnTo>
                    <a:pt x="28" y="1190"/>
                  </a:lnTo>
                  <a:lnTo>
                    <a:pt x="0" y="1337"/>
                  </a:lnTo>
                  <a:lnTo>
                    <a:pt x="0" y="1492"/>
                  </a:lnTo>
                  <a:lnTo>
                    <a:pt x="0" y="1648"/>
                  </a:lnTo>
                  <a:lnTo>
                    <a:pt x="28" y="1794"/>
                  </a:lnTo>
                  <a:lnTo>
                    <a:pt x="64" y="1941"/>
                  </a:lnTo>
                  <a:lnTo>
                    <a:pt x="110" y="2078"/>
                  </a:lnTo>
                  <a:lnTo>
                    <a:pt x="174" y="2206"/>
                  </a:lnTo>
                  <a:lnTo>
                    <a:pt x="257" y="2325"/>
                  </a:lnTo>
                  <a:lnTo>
                    <a:pt x="339" y="2444"/>
                  </a:lnTo>
                  <a:lnTo>
                    <a:pt x="430" y="2554"/>
                  </a:lnTo>
                  <a:lnTo>
                    <a:pt x="540" y="2646"/>
                  </a:lnTo>
                  <a:lnTo>
                    <a:pt x="659" y="2728"/>
                  </a:lnTo>
                  <a:lnTo>
                    <a:pt x="778" y="2810"/>
                  </a:lnTo>
                  <a:lnTo>
                    <a:pt x="906" y="2875"/>
                  </a:lnTo>
                  <a:lnTo>
                    <a:pt x="1044" y="2920"/>
                  </a:lnTo>
                  <a:lnTo>
                    <a:pt x="1190" y="2957"/>
                  </a:lnTo>
                  <a:lnTo>
                    <a:pt x="1337" y="2984"/>
                  </a:lnTo>
                  <a:lnTo>
                    <a:pt x="1648" y="2984"/>
                  </a:lnTo>
                  <a:lnTo>
                    <a:pt x="1794" y="2957"/>
                  </a:lnTo>
                  <a:lnTo>
                    <a:pt x="1932" y="2920"/>
                  </a:lnTo>
                  <a:lnTo>
                    <a:pt x="2069" y="2875"/>
                  </a:lnTo>
                  <a:lnTo>
                    <a:pt x="2206" y="2810"/>
                  </a:lnTo>
                  <a:lnTo>
                    <a:pt x="2325" y="2728"/>
                  </a:lnTo>
                  <a:lnTo>
                    <a:pt x="2444" y="2646"/>
                  </a:lnTo>
                  <a:lnTo>
                    <a:pt x="2545" y="2554"/>
                  </a:lnTo>
                  <a:lnTo>
                    <a:pt x="2646" y="2444"/>
                  </a:lnTo>
                  <a:lnTo>
                    <a:pt x="2728" y="2325"/>
                  </a:lnTo>
                  <a:lnTo>
                    <a:pt x="2801" y="2206"/>
                  </a:lnTo>
                  <a:lnTo>
                    <a:pt x="2865" y="2078"/>
                  </a:lnTo>
                  <a:lnTo>
                    <a:pt x="2920" y="1941"/>
                  </a:lnTo>
                  <a:lnTo>
                    <a:pt x="2957" y="1794"/>
                  </a:lnTo>
                  <a:lnTo>
                    <a:pt x="2975" y="1648"/>
                  </a:lnTo>
                  <a:lnTo>
                    <a:pt x="2984" y="1492"/>
                  </a:lnTo>
                  <a:lnTo>
                    <a:pt x="2975" y="1337"/>
                  </a:lnTo>
                  <a:lnTo>
                    <a:pt x="2957" y="1190"/>
                  </a:lnTo>
                  <a:lnTo>
                    <a:pt x="2920" y="1053"/>
                  </a:lnTo>
                  <a:lnTo>
                    <a:pt x="2865" y="916"/>
                  </a:lnTo>
                  <a:lnTo>
                    <a:pt x="2801" y="778"/>
                  </a:lnTo>
                  <a:lnTo>
                    <a:pt x="2728" y="660"/>
                  </a:lnTo>
                  <a:lnTo>
                    <a:pt x="2646" y="541"/>
                  </a:lnTo>
                  <a:lnTo>
                    <a:pt x="2545" y="440"/>
                  </a:lnTo>
                  <a:lnTo>
                    <a:pt x="2444" y="339"/>
                  </a:lnTo>
                  <a:lnTo>
                    <a:pt x="2325" y="257"/>
                  </a:lnTo>
                  <a:lnTo>
                    <a:pt x="2206" y="184"/>
                  </a:lnTo>
                  <a:lnTo>
                    <a:pt x="2069" y="119"/>
                  </a:lnTo>
                  <a:lnTo>
                    <a:pt x="1932" y="65"/>
                  </a:lnTo>
                  <a:lnTo>
                    <a:pt x="1794" y="28"/>
                  </a:lnTo>
                  <a:lnTo>
                    <a:pt x="1648" y="10"/>
                  </a:lnTo>
                  <a:lnTo>
                    <a:pt x="1492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30"/>
            <p:cNvSpPr/>
            <p:nvPr/>
          </p:nvSpPr>
          <p:spPr>
            <a:xfrm>
              <a:off x="980962" y="2073876"/>
              <a:ext cx="71549" cy="71549"/>
            </a:xfrm>
            <a:custGeom>
              <a:rect b="b" l="l" r="r" t="t"/>
              <a:pathLst>
                <a:path extrusionOk="0" h="2994" w="2994">
                  <a:moveTo>
                    <a:pt x="1501" y="1"/>
                  </a:moveTo>
                  <a:lnTo>
                    <a:pt x="1346" y="10"/>
                  </a:lnTo>
                  <a:lnTo>
                    <a:pt x="1199" y="28"/>
                  </a:lnTo>
                  <a:lnTo>
                    <a:pt x="1053" y="65"/>
                  </a:lnTo>
                  <a:lnTo>
                    <a:pt x="916" y="120"/>
                  </a:lnTo>
                  <a:lnTo>
                    <a:pt x="787" y="184"/>
                  </a:lnTo>
                  <a:lnTo>
                    <a:pt x="659" y="257"/>
                  </a:lnTo>
                  <a:lnTo>
                    <a:pt x="549" y="339"/>
                  </a:lnTo>
                  <a:lnTo>
                    <a:pt x="440" y="440"/>
                  </a:lnTo>
                  <a:lnTo>
                    <a:pt x="348" y="541"/>
                  </a:lnTo>
                  <a:lnTo>
                    <a:pt x="256" y="660"/>
                  </a:lnTo>
                  <a:lnTo>
                    <a:pt x="183" y="779"/>
                  </a:lnTo>
                  <a:lnTo>
                    <a:pt x="119" y="916"/>
                  </a:lnTo>
                  <a:lnTo>
                    <a:pt x="73" y="1053"/>
                  </a:lnTo>
                  <a:lnTo>
                    <a:pt x="37" y="1191"/>
                  </a:lnTo>
                  <a:lnTo>
                    <a:pt x="9" y="1346"/>
                  </a:lnTo>
                  <a:lnTo>
                    <a:pt x="0" y="1493"/>
                  </a:lnTo>
                  <a:lnTo>
                    <a:pt x="9" y="1648"/>
                  </a:lnTo>
                  <a:lnTo>
                    <a:pt x="37" y="1795"/>
                  </a:lnTo>
                  <a:lnTo>
                    <a:pt x="73" y="1941"/>
                  </a:lnTo>
                  <a:lnTo>
                    <a:pt x="119" y="2078"/>
                  </a:lnTo>
                  <a:lnTo>
                    <a:pt x="183" y="2207"/>
                  </a:lnTo>
                  <a:lnTo>
                    <a:pt x="256" y="2335"/>
                  </a:lnTo>
                  <a:lnTo>
                    <a:pt x="348" y="2445"/>
                  </a:lnTo>
                  <a:lnTo>
                    <a:pt x="440" y="2554"/>
                  </a:lnTo>
                  <a:lnTo>
                    <a:pt x="549" y="2646"/>
                  </a:lnTo>
                  <a:lnTo>
                    <a:pt x="659" y="2737"/>
                  </a:lnTo>
                  <a:lnTo>
                    <a:pt x="787" y="2811"/>
                  </a:lnTo>
                  <a:lnTo>
                    <a:pt x="916" y="2875"/>
                  </a:lnTo>
                  <a:lnTo>
                    <a:pt x="1053" y="2921"/>
                  </a:lnTo>
                  <a:lnTo>
                    <a:pt x="1199" y="2957"/>
                  </a:lnTo>
                  <a:lnTo>
                    <a:pt x="1346" y="2985"/>
                  </a:lnTo>
                  <a:lnTo>
                    <a:pt x="1501" y="2994"/>
                  </a:lnTo>
                  <a:lnTo>
                    <a:pt x="1648" y="2985"/>
                  </a:lnTo>
                  <a:lnTo>
                    <a:pt x="1803" y="2957"/>
                  </a:lnTo>
                  <a:lnTo>
                    <a:pt x="1941" y="2921"/>
                  </a:lnTo>
                  <a:lnTo>
                    <a:pt x="2078" y="2875"/>
                  </a:lnTo>
                  <a:lnTo>
                    <a:pt x="2206" y="2811"/>
                  </a:lnTo>
                  <a:lnTo>
                    <a:pt x="2334" y="2737"/>
                  </a:lnTo>
                  <a:lnTo>
                    <a:pt x="2444" y="2646"/>
                  </a:lnTo>
                  <a:lnTo>
                    <a:pt x="2554" y="2554"/>
                  </a:lnTo>
                  <a:lnTo>
                    <a:pt x="2655" y="2445"/>
                  </a:lnTo>
                  <a:lnTo>
                    <a:pt x="2737" y="2335"/>
                  </a:lnTo>
                  <a:lnTo>
                    <a:pt x="2810" y="2207"/>
                  </a:lnTo>
                  <a:lnTo>
                    <a:pt x="2874" y="2078"/>
                  </a:lnTo>
                  <a:lnTo>
                    <a:pt x="2920" y="1941"/>
                  </a:lnTo>
                  <a:lnTo>
                    <a:pt x="2966" y="1795"/>
                  </a:lnTo>
                  <a:lnTo>
                    <a:pt x="2984" y="1648"/>
                  </a:lnTo>
                  <a:lnTo>
                    <a:pt x="2993" y="1493"/>
                  </a:lnTo>
                  <a:lnTo>
                    <a:pt x="2984" y="1346"/>
                  </a:lnTo>
                  <a:lnTo>
                    <a:pt x="2966" y="1191"/>
                  </a:lnTo>
                  <a:lnTo>
                    <a:pt x="2920" y="1053"/>
                  </a:lnTo>
                  <a:lnTo>
                    <a:pt x="2874" y="916"/>
                  </a:lnTo>
                  <a:lnTo>
                    <a:pt x="2810" y="779"/>
                  </a:lnTo>
                  <a:lnTo>
                    <a:pt x="2737" y="660"/>
                  </a:lnTo>
                  <a:lnTo>
                    <a:pt x="2655" y="541"/>
                  </a:lnTo>
                  <a:lnTo>
                    <a:pt x="2554" y="440"/>
                  </a:lnTo>
                  <a:lnTo>
                    <a:pt x="2444" y="339"/>
                  </a:lnTo>
                  <a:lnTo>
                    <a:pt x="2334" y="257"/>
                  </a:lnTo>
                  <a:lnTo>
                    <a:pt x="2206" y="184"/>
                  </a:lnTo>
                  <a:lnTo>
                    <a:pt x="2078" y="120"/>
                  </a:lnTo>
                  <a:lnTo>
                    <a:pt x="1941" y="65"/>
                  </a:lnTo>
                  <a:lnTo>
                    <a:pt x="1803" y="28"/>
                  </a:lnTo>
                  <a:lnTo>
                    <a:pt x="1648" y="10"/>
                  </a:lnTo>
                  <a:lnTo>
                    <a:pt x="1501" y="1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30"/>
            <p:cNvSpPr/>
            <p:nvPr/>
          </p:nvSpPr>
          <p:spPr>
            <a:xfrm>
              <a:off x="1121814" y="2037576"/>
              <a:ext cx="335354" cy="326583"/>
            </a:xfrm>
            <a:custGeom>
              <a:rect b="b" l="l" r="r" t="t"/>
              <a:pathLst>
                <a:path extrusionOk="0" h="13666" w="14033">
                  <a:moveTo>
                    <a:pt x="1" y="0"/>
                  </a:moveTo>
                  <a:lnTo>
                    <a:pt x="1" y="13666"/>
                  </a:lnTo>
                  <a:lnTo>
                    <a:pt x="14032" y="13666"/>
                  </a:lnTo>
                  <a:lnTo>
                    <a:pt x="14032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30"/>
            <p:cNvSpPr/>
            <p:nvPr/>
          </p:nvSpPr>
          <p:spPr>
            <a:xfrm>
              <a:off x="1360455" y="2074330"/>
              <a:ext cx="71334" cy="71549"/>
            </a:xfrm>
            <a:custGeom>
              <a:rect b="b" l="l" r="r" t="t"/>
              <a:pathLst>
                <a:path extrusionOk="0" h="2994" w="2985">
                  <a:moveTo>
                    <a:pt x="1493" y="0"/>
                  </a:moveTo>
                  <a:lnTo>
                    <a:pt x="1337" y="9"/>
                  </a:lnTo>
                  <a:lnTo>
                    <a:pt x="1191" y="37"/>
                  </a:lnTo>
                  <a:lnTo>
                    <a:pt x="1044" y="73"/>
                  </a:lnTo>
                  <a:lnTo>
                    <a:pt x="907" y="119"/>
                  </a:lnTo>
                  <a:lnTo>
                    <a:pt x="779" y="183"/>
                  </a:lnTo>
                  <a:lnTo>
                    <a:pt x="660" y="256"/>
                  </a:lnTo>
                  <a:lnTo>
                    <a:pt x="541" y="348"/>
                  </a:lnTo>
                  <a:lnTo>
                    <a:pt x="431" y="439"/>
                  </a:lnTo>
                  <a:lnTo>
                    <a:pt x="339" y="549"/>
                  </a:lnTo>
                  <a:lnTo>
                    <a:pt x="257" y="659"/>
                  </a:lnTo>
                  <a:lnTo>
                    <a:pt x="175" y="787"/>
                  </a:lnTo>
                  <a:lnTo>
                    <a:pt x="111" y="915"/>
                  </a:lnTo>
                  <a:lnTo>
                    <a:pt x="65" y="1053"/>
                  </a:lnTo>
                  <a:lnTo>
                    <a:pt x="28" y="1199"/>
                  </a:lnTo>
                  <a:lnTo>
                    <a:pt x="10" y="1346"/>
                  </a:lnTo>
                  <a:lnTo>
                    <a:pt x="1" y="1501"/>
                  </a:lnTo>
                  <a:lnTo>
                    <a:pt x="10" y="1648"/>
                  </a:lnTo>
                  <a:lnTo>
                    <a:pt x="28" y="1794"/>
                  </a:lnTo>
                  <a:lnTo>
                    <a:pt x="65" y="1940"/>
                  </a:lnTo>
                  <a:lnTo>
                    <a:pt x="111" y="2078"/>
                  </a:lnTo>
                  <a:lnTo>
                    <a:pt x="175" y="2206"/>
                  </a:lnTo>
                  <a:lnTo>
                    <a:pt x="257" y="2334"/>
                  </a:lnTo>
                  <a:lnTo>
                    <a:pt x="339" y="2444"/>
                  </a:lnTo>
                  <a:lnTo>
                    <a:pt x="431" y="2554"/>
                  </a:lnTo>
                  <a:lnTo>
                    <a:pt x="541" y="2645"/>
                  </a:lnTo>
                  <a:lnTo>
                    <a:pt x="660" y="2737"/>
                  </a:lnTo>
                  <a:lnTo>
                    <a:pt x="779" y="2810"/>
                  </a:lnTo>
                  <a:lnTo>
                    <a:pt x="907" y="2874"/>
                  </a:lnTo>
                  <a:lnTo>
                    <a:pt x="1044" y="2920"/>
                  </a:lnTo>
                  <a:lnTo>
                    <a:pt x="1191" y="2956"/>
                  </a:lnTo>
                  <a:lnTo>
                    <a:pt x="1337" y="2984"/>
                  </a:lnTo>
                  <a:lnTo>
                    <a:pt x="1493" y="2993"/>
                  </a:lnTo>
                  <a:lnTo>
                    <a:pt x="1648" y="2984"/>
                  </a:lnTo>
                  <a:lnTo>
                    <a:pt x="1795" y="2956"/>
                  </a:lnTo>
                  <a:lnTo>
                    <a:pt x="1932" y="2920"/>
                  </a:lnTo>
                  <a:lnTo>
                    <a:pt x="2069" y="2874"/>
                  </a:lnTo>
                  <a:lnTo>
                    <a:pt x="2207" y="2810"/>
                  </a:lnTo>
                  <a:lnTo>
                    <a:pt x="2326" y="2737"/>
                  </a:lnTo>
                  <a:lnTo>
                    <a:pt x="2445" y="2645"/>
                  </a:lnTo>
                  <a:lnTo>
                    <a:pt x="2545" y="2554"/>
                  </a:lnTo>
                  <a:lnTo>
                    <a:pt x="2646" y="2444"/>
                  </a:lnTo>
                  <a:lnTo>
                    <a:pt x="2728" y="2334"/>
                  </a:lnTo>
                  <a:lnTo>
                    <a:pt x="2802" y="2206"/>
                  </a:lnTo>
                  <a:lnTo>
                    <a:pt x="2866" y="2078"/>
                  </a:lnTo>
                  <a:lnTo>
                    <a:pt x="2921" y="1940"/>
                  </a:lnTo>
                  <a:lnTo>
                    <a:pt x="2957" y="1794"/>
                  </a:lnTo>
                  <a:lnTo>
                    <a:pt x="2976" y="1648"/>
                  </a:lnTo>
                  <a:lnTo>
                    <a:pt x="2985" y="1501"/>
                  </a:lnTo>
                  <a:lnTo>
                    <a:pt x="2976" y="1346"/>
                  </a:lnTo>
                  <a:lnTo>
                    <a:pt x="2957" y="1199"/>
                  </a:lnTo>
                  <a:lnTo>
                    <a:pt x="2921" y="1053"/>
                  </a:lnTo>
                  <a:lnTo>
                    <a:pt x="2866" y="915"/>
                  </a:lnTo>
                  <a:lnTo>
                    <a:pt x="2802" y="787"/>
                  </a:lnTo>
                  <a:lnTo>
                    <a:pt x="2728" y="659"/>
                  </a:lnTo>
                  <a:lnTo>
                    <a:pt x="2646" y="549"/>
                  </a:lnTo>
                  <a:lnTo>
                    <a:pt x="2545" y="439"/>
                  </a:lnTo>
                  <a:lnTo>
                    <a:pt x="2445" y="348"/>
                  </a:lnTo>
                  <a:lnTo>
                    <a:pt x="2326" y="256"/>
                  </a:lnTo>
                  <a:lnTo>
                    <a:pt x="2207" y="183"/>
                  </a:lnTo>
                  <a:lnTo>
                    <a:pt x="2069" y="119"/>
                  </a:lnTo>
                  <a:lnTo>
                    <a:pt x="1932" y="73"/>
                  </a:lnTo>
                  <a:lnTo>
                    <a:pt x="1795" y="37"/>
                  </a:lnTo>
                  <a:lnTo>
                    <a:pt x="1648" y="9"/>
                  </a:lnTo>
                  <a:lnTo>
                    <a:pt x="1493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30"/>
            <p:cNvSpPr/>
            <p:nvPr/>
          </p:nvSpPr>
          <p:spPr>
            <a:xfrm>
              <a:off x="1147194" y="2255879"/>
              <a:ext cx="71334" cy="71549"/>
            </a:xfrm>
            <a:custGeom>
              <a:rect b="b" l="l" r="r" t="t"/>
              <a:pathLst>
                <a:path extrusionOk="0" h="2994" w="2985">
                  <a:moveTo>
                    <a:pt x="1492" y="0"/>
                  </a:moveTo>
                  <a:lnTo>
                    <a:pt x="1337" y="9"/>
                  </a:lnTo>
                  <a:lnTo>
                    <a:pt x="1190" y="28"/>
                  </a:lnTo>
                  <a:lnTo>
                    <a:pt x="1053" y="64"/>
                  </a:lnTo>
                  <a:lnTo>
                    <a:pt x="916" y="119"/>
                  </a:lnTo>
                  <a:lnTo>
                    <a:pt x="779" y="183"/>
                  </a:lnTo>
                  <a:lnTo>
                    <a:pt x="660" y="256"/>
                  </a:lnTo>
                  <a:lnTo>
                    <a:pt x="541" y="339"/>
                  </a:lnTo>
                  <a:lnTo>
                    <a:pt x="440" y="439"/>
                  </a:lnTo>
                  <a:lnTo>
                    <a:pt x="339" y="540"/>
                  </a:lnTo>
                  <a:lnTo>
                    <a:pt x="257" y="659"/>
                  </a:lnTo>
                  <a:lnTo>
                    <a:pt x="184" y="778"/>
                  </a:lnTo>
                  <a:lnTo>
                    <a:pt x="120" y="915"/>
                  </a:lnTo>
                  <a:lnTo>
                    <a:pt x="65" y="1053"/>
                  </a:lnTo>
                  <a:lnTo>
                    <a:pt x="28" y="1190"/>
                  </a:lnTo>
                  <a:lnTo>
                    <a:pt x="10" y="1346"/>
                  </a:lnTo>
                  <a:lnTo>
                    <a:pt x="1" y="1492"/>
                  </a:lnTo>
                  <a:lnTo>
                    <a:pt x="10" y="1648"/>
                  </a:lnTo>
                  <a:lnTo>
                    <a:pt x="28" y="1794"/>
                  </a:lnTo>
                  <a:lnTo>
                    <a:pt x="65" y="1940"/>
                  </a:lnTo>
                  <a:lnTo>
                    <a:pt x="120" y="2078"/>
                  </a:lnTo>
                  <a:lnTo>
                    <a:pt x="184" y="2206"/>
                  </a:lnTo>
                  <a:lnTo>
                    <a:pt x="257" y="2334"/>
                  </a:lnTo>
                  <a:lnTo>
                    <a:pt x="339" y="2444"/>
                  </a:lnTo>
                  <a:lnTo>
                    <a:pt x="440" y="2554"/>
                  </a:lnTo>
                  <a:lnTo>
                    <a:pt x="541" y="2645"/>
                  </a:lnTo>
                  <a:lnTo>
                    <a:pt x="660" y="2737"/>
                  </a:lnTo>
                  <a:lnTo>
                    <a:pt x="779" y="2810"/>
                  </a:lnTo>
                  <a:lnTo>
                    <a:pt x="916" y="2874"/>
                  </a:lnTo>
                  <a:lnTo>
                    <a:pt x="1053" y="2920"/>
                  </a:lnTo>
                  <a:lnTo>
                    <a:pt x="1190" y="2956"/>
                  </a:lnTo>
                  <a:lnTo>
                    <a:pt x="1337" y="2984"/>
                  </a:lnTo>
                  <a:lnTo>
                    <a:pt x="1492" y="2993"/>
                  </a:lnTo>
                  <a:lnTo>
                    <a:pt x="1648" y="2984"/>
                  </a:lnTo>
                  <a:lnTo>
                    <a:pt x="1795" y="2956"/>
                  </a:lnTo>
                  <a:lnTo>
                    <a:pt x="1941" y="2920"/>
                  </a:lnTo>
                  <a:lnTo>
                    <a:pt x="2078" y="2874"/>
                  </a:lnTo>
                  <a:lnTo>
                    <a:pt x="2206" y="2810"/>
                  </a:lnTo>
                  <a:lnTo>
                    <a:pt x="2325" y="2737"/>
                  </a:lnTo>
                  <a:lnTo>
                    <a:pt x="2444" y="2645"/>
                  </a:lnTo>
                  <a:lnTo>
                    <a:pt x="2545" y="2554"/>
                  </a:lnTo>
                  <a:lnTo>
                    <a:pt x="2646" y="2444"/>
                  </a:lnTo>
                  <a:lnTo>
                    <a:pt x="2728" y="2334"/>
                  </a:lnTo>
                  <a:lnTo>
                    <a:pt x="2811" y="2206"/>
                  </a:lnTo>
                  <a:lnTo>
                    <a:pt x="2865" y="2078"/>
                  </a:lnTo>
                  <a:lnTo>
                    <a:pt x="2920" y="1940"/>
                  </a:lnTo>
                  <a:lnTo>
                    <a:pt x="2957" y="1794"/>
                  </a:lnTo>
                  <a:lnTo>
                    <a:pt x="2975" y="1648"/>
                  </a:lnTo>
                  <a:lnTo>
                    <a:pt x="2984" y="1492"/>
                  </a:lnTo>
                  <a:lnTo>
                    <a:pt x="2975" y="1346"/>
                  </a:lnTo>
                  <a:lnTo>
                    <a:pt x="2957" y="1190"/>
                  </a:lnTo>
                  <a:lnTo>
                    <a:pt x="2920" y="1053"/>
                  </a:lnTo>
                  <a:lnTo>
                    <a:pt x="2865" y="915"/>
                  </a:lnTo>
                  <a:lnTo>
                    <a:pt x="2811" y="778"/>
                  </a:lnTo>
                  <a:lnTo>
                    <a:pt x="2728" y="659"/>
                  </a:lnTo>
                  <a:lnTo>
                    <a:pt x="2646" y="540"/>
                  </a:lnTo>
                  <a:lnTo>
                    <a:pt x="2545" y="439"/>
                  </a:lnTo>
                  <a:lnTo>
                    <a:pt x="2444" y="339"/>
                  </a:lnTo>
                  <a:lnTo>
                    <a:pt x="2325" y="256"/>
                  </a:lnTo>
                  <a:lnTo>
                    <a:pt x="2206" y="183"/>
                  </a:lnTo>
                  <a:lnTo>
                    <a:pt x="2078" y="119"/>
                  </a:lnTo>
                  <a:lnTo>
                    <a:pt x="1941" y="64"/>
                  </a:lnTo>
                  <a:lnTo>
                    <a:pt x="1795" y="28"/>
                  </a:lnTo>
                  <a:lnTo>
                    <a:pt x="1648" y="9"/>
                  </a:lnTo>
                  <a:lnTo>
                    <a:pt x="1492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30"/>
            <p:cNvSpPr/>
            <p:nvPr/>
          </p:nvSpPr>
          <p:spPr>
            <a:xfrm>
              <a:off x="1253729" y="2157661"/>
              <a:ext cx="71549" cy="71549"/>
            </a:xfrm>
            <a:custGeom>
              <a:rect b="b" l="l" r="r" t="t"/>
              <a:pathLst>
                <a:path extrusionOk="0" h="2994" w="2994">
                  <a:moveTo>
                    <a:pt x="1492" y="0"/>
                  </a:moveTo>
                  <a:lnTo>
                    <a:pt x="1346" y="9"/>
                  </a:lnTo>
                  <a:lnTo>
                    <a:pt x="1199" y="28"/>
                  </a:lnTo>
                  <a:lnTo>
                    <a:pt x="1053" y="74"/>
                  </a:lnTo>
                  <a:lnTo>
                    <a:pt x="915" y="119"/>
                  </a:lnTo>
                  <a:lnTo>
                    <a:pt x="787" y="183"/>
                  </a:lnTo>
                  <a:lnTo>
                    <a:pt x="659" y="257"/>
                  </a:lnTo>
                  <a:lnTo>
                    <a:pt x="549" y="339"/>
                  </a:lnTo>
                  <a:lnTo>
                    <a:pt x="439" y="440"/>
                  </a:lnTo>
                  <a:lnTo>
                    <a:pt x="348" y="550"/>
                  </a:lnTo>
                  <a:lnTo>
                    <a:pt x="256" y="659"/>
                  </a:lnTo>
                  <a:lnTo>
                    <a:pt x="183" y="788"/>
                  </a:lnTo>
                  <a:lnTo>
                    <a:pt x="119" y="916"/>
                  </a:lnTo>
                  <a:lnTo>
                    <a:pt x="73" y="1053"/>
                  </a:lnTo>
                  <a:lnTo>
                    <a:pt x="37" y="1199"/>
                  </a:lnTo>
                  <a:lnTo>
                    <a:pt x="9" y="1346"/>
                  </a:lnTo>
                  <a:lnTo>
                    <a:pt x="0" y="1492"/>
                  </a:lnTo>
                  <a:lnTo>
                    <a:pt x="9" y="1648"/>
                  </a:lnTo>
                  <a:lnTo>
                    <a:pt x="37" y="1794"/>
                  </a:lnTo>
                  <a:lnTo>
                    <a:pt x="73" y="1941"/>
                  </a:lnTo>
                  <a:lnTo>
                    <a:pt x="119" y="2078"/>
                  </a:lnTo>
                  <a:lnTo>
                    <a:pt x="183" y="2206"/>
                  </a:lnTo>
                  <a:lnTo>
                    <a:pt x="256" y="2334"/>
                  </a:lnTo>
                  <a:lnTo>
                    <a:pt x="348" y="2444"/>
                  </a:lnTo>
                  <a:lnTo>
                    <a:pt x="439" y="2554"/>
                  </a:lnTo>
                  <a:lnTo>
                    <a:pt x="549" y="2646"/>
                  </a:lnTo>
                  <a:lnTo>
                    <a:pt x="659" y="2737"/>
                  </a:lnTo>
                  <a:lnTo>
                    <a:pt x="787" y="2810"/>
                  </a:lnTo>
                  <a:lnTo>
                    <a:pt x="915" y="2874"/>
                  </a:lnTo>
                  <a:lnTo>
                    <a:pt x="1053" y="2920"/>
                  </a:lnTo>
                  <a:lnTo>
                    <a:pt x="1199" y="2957"/>
                  </a:lnTo>
                  <a:lnTo>
                    <a:pt x="1346" y="2984"/>
                  </a:lnTo>
                  <a:lnTo>
                    <a:pt x="1492" y="2993"/>
                  </a:lnTo>
                  <a:lnTo>
                    <a:pt x="1648" y="2984"/>
                  </a:lnTo>
                  <a:lnTo>
                    <a:pt x="1794" y="2957"/>
                  </a:lnTo>
                  <a:lnTo>
                    <a:pt x="1941" y="2920"/>
                  </a:lnTo>
                  <a:lnTo>
                    <a:pt x="2078" y="2874"/>
                  </a:lnTo>
                  <a:lnTo>
                    <a:pt x="2206" y="2810"/>
                  </a:lnTo>
                  <a:lnTo>
                    <a:pt x="2334" y="2737"/>
                  </a:lnTo>
                  <a:lnTo>
                    <a:pt x="2444" y="2646"/>
                  </a:lnTo>
                  <a:lnTo>
                    <a:pt x="2554" y="2554"/>
                  </a:lnTo>
                  <a:lnTo>
                    <a:pt x="2645" y="2444"/>
                  </a:lnTo>
                  <a:lnTo>
                    <a:pt x="2737" y="2334"/>
                  </a:lnTo>
                  <a:lnTo>
                    <a:pt x="2810" y="2206"/>
                  </a:lnTo>
                  <a:lnTo>
                    <a:pt x="2874" y="2078"/>
                  </a:lnTo>
                  <a:lnTo>
                    <a:pt x="2920" y="1941"/>
                  </a:lnTo>
                  <a:lnTo>
                    <a:pt x="2957" y="1794"/>
                  </a:lnTo>
                  <a:lnTo>
                    <a:pt x="2984" y="1648"/>
                  </a:lnTo>
                  <a:lnTo>
                    <a:pt x="2993" y="1492"/>
                  </a:lnTo>
                  <a:lnTo>
                    <a:pt x="2984" y="1346"/>
                  </a:lnTo>
                  <a:lnTo>
                    <a:pt x="2957" y="1199"/>
                  </a:lnTo>
                  <a:lnTo>
                    <a:pt x="2920" y="1053"/>
                  </a:lnTo>
                  <a:lnTo>
                    <a:pt x="2874" y="916"/>
                  </a:lnTo>
                  <a:lnTo>
                    <a:pt x="2810" y="788"/>
                  </a:lnTo>
                  <a:lnTo>
                    <a:pt x="2737" y="659"/>
                  </a:lnTo>
                  <a:lnTo>
                    <a:pt x="2645" y="550"/>
                  </a:lnTo>
                  <a:lnTo>
                    <a:pt x="2554" y="440"/>
                  </a:lnTo>
                  <a:lnTo>
                    <a:pt x="2444" y="339"/>
                  </a:lnTo>
                  <a:lnTo>
                    <a:pt x="2334" y="257"/>
                  </a:lnTo>
                  <a:lnTo>
                    <a:pt x="2206" y="183"/>
                  </a:lnTo>
                  <a:lnTo>
                    <a:pt x="2078" y="119"/>
                  </a:lnTo>
                  <a:lnTo>
                    <a:pt x="1941" y="74"/>
                  </a:lnTo>
                  <a:lnTo>
                    <a:pt x="1794" y="28"/>
                  </a:lnTo>
                  <a:lnTo>
                    <a:pt x="1648" y="9"/>
                  </a:lnTo>
                  <a:lnTo>
                    <a:pt x="1492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72" name="Google Shape;972;p30"/>
          <p:cNvGrpSpPr/>
          <p:nvPr/>
        </p:nvGrpSpPr>
        <p:grpSpPr>
          <a:xfrm rot="10800000">
            <a:off x="7173202" y="3193817"/>
            <a:ext cx="899401" cy="448001"/>
            <a:chOff x="1508763" y="2013296"/>
            <a:chExt cx="752700" cy="374928"/>
          </a:xfrm>
        </p:grpSpPr>
        <p:sp>
          <p:nvSpPr>
            <p:cNvPr id="973" name="Google Shape;973;p30"/>
            <p:cNvSpPr/>
            <p:nvPr/>
          </p:nvSpPr>
          <p:spPr>
            <a:xfrm>
              <a:off x="1508763" y="2013296"/>
              <a:ext cx="752700" cy="374928"/>
            </a:xfrm>
            <a:custGeom>
              <a:rect b="b" l="l" r="r" t="t"/>
              <a:pathLst>
                <a:path extrusionOk="0" h="15689" w="31497">
                  <a:moveTo>
                    <a:pt x="1" y="0"/>
                  </a:moveTo>
                  <a:lnTo>
                    <a:pt x="1" y="15689"/>
                  </a:lnTo>
                  <a:lnTo>
                    <a:pt x="31496" y="15689"/>
                  </a:lnTo>
                  <a:lnTo>
                    <a:pt x="31496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30"/>
            <p:cNvSpPr/>
            <p:nvPr/>
          </p:nvSpPr>
          <p:spPr>
            <a:xfrm>
              <a:off x="1896356" y="2037576"/>
              <a:ext cx="335354" cy="326583"/>
            </a:xfrm>
            <a:custGeom>
              <a:rect b="b" l="l" r="r" t="t"/>
              <a:pathLst>
                <a:path extrusionOk="0" h="13666" w="14033">
                  <a:moveTo>
                    <a:pt x="1" y="0"/>
                  </a:moveTo>
                  <a:lnTo>
                    <a:pt x="1" y="13666"/>
                  </a:lnTo>
                  <a:lnTo>
                    <a:pt x="14033" y="13666"/>
                  </a:lnTo>
                  <a:lnTo>
                    <a:pt x="14033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30"/>
            <p:cNvSpPr/>
            <p:nvPr/>
          </p:nvSpPr>
          <p:spPr>
            <a:xfrm>
              <a:off x="2025427" y="2165093"/>
              <a:ext cx="71334" cy="71549"/>
            </a:xfrm>
            <a:custGeom>
              <a:rect b="b" l="l" r="r" t="t"/>
              <a:pathLst>
                <a:path extrusionOk="0" h="2994" w="2985">
                  <a:moveTo>
                    <a:pt x="1492" y="1"/>
                  </a:moveTo>
                  <a:lnTo>
                    <a:pt x="1337" y="10"/>
                  </a:lnTo>
                  <a:lnTo>
                    <a:pt x="1190" y="28"/>
                  </a:lnTo>
                  <a:lnTo>
                    <a:pt x="1044" y="74"/>
                  </a:lnTo>
                  <a:lnTo>
                    <a:pt x="906" y="120"/>
                  </a:lnTo>
                  <a:lnTo>
                    <a:pt x="778" y="184"/>
                  </a:lnTo>
                  <a:lnTo>
                    <a:pt x="659" y="257"/>
                  </a:lnTo>
                  <a:lnTo>
                    <a:pt x="540" y="339"/>
                  </a:lnTo>
                  <a:lnTo>
                    <a:pt x="440" y="440"/>
                  </a:lnTo>
                  <a:lnTo>
                    <a:pt x="339" y="550"/>
                  </a:lnTo>
                  <a:lnTo>
                    <a:pt x="256" y="660"/>
                  </a:lnTo>
                  <a:lnTo>
                    <a:pt x="174" y="788"/>
                  </a:lnTo>
                  <a:lnTo>
                    <a:pt x="119" y="916"/>
                  </a:lnTo>
                  <a:lnTo>
                    <a:pt x="64" y="1053"/>
                  </a:lnTo>
                  <a:lnTo>
                    <a:pt x="28" y="1200"/>
                  </a:lnTo>
                  <a:lnTo>
                    <a:pt x="9" y="1346"/>
                  </a:lnTo>
                  <a:lnTo>
                    <a:pt x="0" y="1492"/>
                  </a:lnTo>
                  <a:lnTo>
                    <a:pt x="9" y="1648"/>
                  </a:lnTo>
                  <a:lnTo>
                    <a:pt x="28" y="1795"/>
                  </a:lnTo>
                  <a:lnTo>
                    <a:pt x="64" y="1941"/>
                  </a:lnTo>
                  <a:lnTo>
                    <a:pt x="119" y="2078"/>
                  </a:lnTo>
                  <a:lnTo>
                    <a:pt x="174" y="2206"/>
                  </a:lnTo>
                  <a:lnTo>
                    <a:pt x="256" y="2335"/>
                  </a:lnTo>
                  <a:lnTo>
                    <a:pt x="339" y="2444"/>
                  </a:lnTo>
                  <a:lnTo>
                    <a:pt x="440" y="2554"/>
                  </a:lnTo>
                  <a:lnTo>
                    <a:pt x="540" y="2646"/>
                  </a:lnTo>
                  <a:lnTo>
                    <a:pt x="659" y="2737"/>
                  </a:lnTo>
                  <a:lnTo>
                    <a:pt x="778" y="2811"/>
                  </a:lnTo>
                  <a:lnTo>
                    <a:pt x="906" y="2875"/>
                  </a:lnTo>
                  <a:lnTo>
                    <a:pt x="1044" y="2920"/>
                  </a:lnTo>
                  <a:lnTo>
                    <a:pt x="1190" y="2957"/>
                  </a:lnTo>
                  <a:lnTo>
                    <a:pt x="1337" y="2984"/>
                  </a:lnTo>
                  <a:lnTo>
                    <a:pt x="1492" y="2994"/>
                  </a:lnTo>
                  <a:lnTo>
                    <a:pt x="1648" y="2984"/>
                  </a:lnTo>
                  <a:lnTo>
                    <a:pt x="1794" y="2957"/>
                  </a:lnTo>
                  <a:lnTo>
                    <a:pt x="1941" y="2920"/>
                  </a:lnTo>
                  <a:lnTo>
                    <a:pt x="2078" y="2875"/>
                  </a:lnTo>
                  <a:lnTo>
                    <a:pt x="2206" y="2811"/>
                  </a:lnTo>
                  <a:lnTo>
                    <a:pt x="2325" y="2737"/>
                  </a:lnTo>
                  <a:lnTo>
                    <a:pt x="2444" y="2646"/>
                  </a:lnTo>
                  <a:lnTo>
                    <a:pt x="2545" y="2554"/>
                  </a:lnTo>
                  <a:lnTo>
                    <a:pt x="2645" y="2444"/>
                  </a:lnTo>
                  <a:lnTo>
                    <a:pt x="2728" y="2335"/>
                  </a:lnTo>
                  <a:lnTo>
                    <a:pt x="2810" y="2206"/>
                  </a:lnTo>
                  <a:lnTo>
                    <a:pt x="2865" y="2078"/>
                  </a:lnTo>
                  <a:lnTo>
                    <a:pt x="2920" y="1941"/>
                  </a:lnTo>
                  <a:lnTo>
                    <a:pt x="2957" y="1795"/>
                  </a:lnTo>
                  <a:lnTo>
                    <a:pt x="2975" y="1648"/>
                  </a:lnTo>
                  <a:lnTo>
                    <a:pt x="2984" y="1492"/>
                  </a:lnTo>
                  <a:lnTo>
                    <a:pt x="2975" y="1346"/>
                  </a:lnTo>
                  <a:lnTo>
                    <a:pt x="2957" y="1200"/>
                  </a:lnTo>
                  <a:lnTo>
                    <a:pt x="2920" y="1053"/>
                  </a:lnTo>
                  <a:lnTo>
                    <a:pt x="2865" y="916"/>
                  </a:lnTo>
                  <a:lnTo>
                    <a:pt x="2810" y="788"/>
                  </a:lnTo>
                  <a:lnTo>
                    <a:pt x="2728" y="660"/>
                  </a:lnTo>
                  <a:lnTo>
                    <a:pt x="2645" y="550"/>
                  </a:lnTo>
                  <a:lnTo>
                    <a:pt x="2545" y="440"/>
                  </a:lnTo>
                  <a:lnTo>
                    <a:pt x="2444" y="339"/>
                  </a:lnTo>
                  <a:lnTo>
                    <a:pt x="2325" y="257"/>
                  </a:lnTo>
                  <a:lnTo>
                    <a:pt x="2206" y="184"/>
                  </a:lnTo>
                  <a:lnTo>
                    <a:pt x="2078" y="120"/>
                  </a:lnTo>
                  <a:lnTo>
                    <a:pt x="1941" y="74"/>
                  </a:lnTo>
                  <a:lnTo>
                    <a:pt x="1794" y="28"/>
                  </a:lnTo>
                  <a:lnTo>
                    <a:pt x="1648" y="10"/>
                  </a:lnTo>
                  <a:lnTo>
                    <a:pt x="1492" y="1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30"/>
            <p:cNvSpPr/>
            <p:nvPr/>
          </p:nvSpPr>
          <p:spPr>
            <a:xfrm>
              <a:off x="1533473" y="2037576"/>
              <a:ext cx="335139" cy="326583"/>
            </a:xfrm>
            <a:custGeom>
              <a:rect b="b" l="l" r="r" t="t"/>
              <a:pathLst>
                <a:path extrusionOk="0" h="13666" w="14024">
                  <a:moveTo>
                    <a:pt x="1" y="0"/>
                  </a:moveTo>
                  <a:lnTo>
                    <a:pt x="1" y="13666"/>
                  </a:lnTo>
                  <a:lnTo>
                    <a:pt x="14023" y="13666"/>
                  </a:lnTo>
                  <a:lnTo>
                    <a:pt x="14023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30"/>
            <p:cNvSpPr/>
            <p:nvPr/>
          </p:nvSpPr>
          <p:spPr>
            <a:xfrm>
              <a:off x="1558637" y="2255879"/>
              <a:ext cx="71549" cy="71549"/>
            </a:xfrm>
            <a:custGeom>
              <a:rect b="b" l="l" r="r" t="t"/>
              <a:pathLst>
                <a:path extrusionOk="0" h="2994" w="2994">
                  <a:moveTo>
                    <a:pt x="1502" y="0"/>
                  </a:moveTo>
                  <a:lnTo>
                    <a:pt x="1346" y="9"/>
                  </a:lnTo>
                  <a:lnTo>
                    <a:pt x="1200" y="28"/>
                  </a:lnTo>
                  <a:lnTo>
                    <a:pt x="1053" y="64"/>
                  </a:lnTo>
                  <a:lnTo>
                    <a:pt x="916" y="119"/>
                  </a:lnTo>
                  <a:lnTo>
                    <a:pt x="788" y="183"/>
                  </a:lnTo>
                  <a:lnTo>
                    <a:pt x="660" y="256"/>
                  </a:lnTo>
                  <a:lnTo>
                    <a:pt x="550" y="339"/>
                  </a:lnTo>
                  <a:lnTo>
                    <a:pt x="440" y="439"/>
                  </a:lnTo>
                  <a:lnTo>
                    <a:pt x="348" y="540"/>
                  </a:lnTo>
                  <a:lnTo>
                    <a:pt x="257" y="659"/>
                  </a:lnTo>
                  <a:lnTo>
                    <a:pt x="184" y="778"/>
                  </a:lnTo>
                  <a:lnTo>
                    <a:pt x="119" y="915"/>
                  </a:lnTo>
                  <a:lnTo>
                    <a:pt x="74" y="1053"/>
                  </a:lnTo>
                  <a:lnTo>
                    <a:pt x="37" y="1190"/>
                  </a:lnTo>
                  <a:lnTo>
                    <a:pt x="10" y="1346"/>
                  </a:lnTo>
                  <a:lnTo>
                    <a:pt x="0" y="1492"/>
                  </a:lnTo>
                  <a:lnTo>
                    <a:pt x="10" y="1648"/>
                  </a:lnTo>
                  <a:lnTo>
                    <a:pt x="37" y="1794"/>
                  </a:lnTo>
                  <a:lnTo>
                    <a:pt x="74" y="1940"/>
                  </a:lnTo>
                  <a:lnTo>
                    <a:pt x="119" y="2078"/>
                  </a:lnTo>
                  <a:lnTo>
                    <a:pt x="184" y="2206"/>
                  </a:lnTo>
                  <a:lnTo>
                    <a:pt x="257" y="2334"/>
                  </a:lnTo>
                  <a:lnTo>
                    <a:pt x="348" y="2444"/>
                  </a:lnTo>
                  <a:lnTo>
                    <a:pt x="440" y="2554"/>
                  </a:lnTo>
                  <a:lnTo>
                    <a:pt x="550" y="2645"/>
                  </a:lnTo>
                  <a:lnTo>
                    <a:pt x="660" y="2737"/>
                  </a:lnTo>
                  <a:lnTo>
                    <a:pt x="788" y="2810"/>
                  </a:lnTo>
                  <a:lnTo>
                    <a:pt x="916" y="2874"/>
                  </a:lnTo>
                  <a:lnTo>
                    <a:pt x="1053" y="2920"/>
                  </a:lnTo>
                  <a:lnTo>
                    <a:pt x="1200" y="2956"/>
                  </a:lnTo>
                  <a:lnTo>
                    <a:pt x="1346" y="2984"/>
                  </a:lnTo>
                  <a:lnTo>
                    <a:pt x="1502" y="2993"/>
                  </a:lnTo>
                  <a:lnTo>
                    <a:pt x="1648" y="2984"/>
                  </a:lnTo>
                  <a:lnTo>
                    <a:pt x="1804" y="2956"/>
                  </a:lnTo>
                  <a:lnTo>
                    <a:pt x="1941" y="2920"/>
                  </a:lnTo>
                  <a:lnTo>
                    <a:pt x="2078" y="2874"/>
                  </a:lnTo>
                  <a:lnTo>
                    <a:pt x="2216" y="2810"/>
                  </a:lnTo>
                  <a:lnTo>
                    <a:pt x="2335" y="2737"/>
                  </a:lnTo>
                  <a:lnTo>
                    <a:pt x="2454" y="2645"/>
                  </a:lnTo>
                  <a:lnTo>
                    <a:pt x="2554" y="2554"/>
                  </a:lnTo>
                  <a:lnTo>
                    <a:pt x="2655" y="2444"/>
                  </a:lnTo>
                  <a:lnTo>
                    <a:pt x="2737" y="2334"/>
                  </a:lnTo>
                  <a:lnTo>
                    <a:pt x="2810" y="2206"/>
                  </a:lnTo>
                  <a:lnTo>
                    <a:pt x="2875" y="2078"/>
                  </a:lnTo>
                  <a:lnTo>
                    <a:pt x="2929" y="1940"/>
                  </a:lnTo>
                  <a:lnTo>
                    <a:pt x="2966" y="1794"/>
                  </a:lnTo>
                  <a:lnTo>
                    <a:pt x="2984" y="1648"/>
                  </a:lnTo>
                  <a:lnTo>
                    <a:pt x="2994" y="1492"/>
                  </a:lnTo>
                  <a:lnTo>
                    <a:pt x="2984" y="1346"/>
                  </a:lnTo>
                  <a:lnTo>
                    <a:pt x="2966" y="1190"/>
                  </a:lnTo>
                  <a:lnTo>
                    <a:pt x="2929" y="1053"/>
                  </a:lnTo>
                  <a:lnTo>
                    <a:pt x="2875" y="915"/>
                  </a:lnTo>
                  <a:lnTo>
                    <a:pt x="2810" y="778"/>
                  </a:lnTo>
                  <a:lnTo>
                    <a:pt x="2737" y="659"/>
                  </a:lnTo>
                  <a:lnTo>
                    <a:pt x="2655" y="540"/>
                  </a:lnTo>
                  <a:lnTo>
                    <a:pt x="2554" y="439"/>
                  </a:lnTo>
                  <a:lnTo>
                    <a:pt x="2454" y="339"/>
                  </a:lnTo>
                  <a:lnTo>
                    <a:pt x="2335" y="256"/>
                  </a:lnTo>
                  <a:lnTo>
                    <a:pt x="2216" y="183"/>
                  </a:lnTo>
                  <a:lnTo>
                    <a:pt x="2078" y="119"/>
                  </a:lnTo>
                  <a:lnTo>
                    <a:pt x="1941" y="64"/>
                  </a:lnTo>
                  <a:lnTo>
                    <a:pt x="1804" y="28"/>
                  </a:lnTo>
                  <a:lnTo>
                    <a:pt x="1648" y="9"/>
                  </a:lnTo>
                  <a:lnTo>
                    <a:pt x="1502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30"/>
            <p:cNvSpPr/>
            <p:nvPr/>
          </p:nvSpPr>
          <p:spPr>
            <a:xfrm>
              <a:off x="1771898" y="2074330"/>
              <a:ext cx="71549" cy="71549"/>
            </a:xfrm>
            <a:custGeom>
              <a:rect b="b" l="l" r="r" t="t"/>
              <a:pathLst>
                <a:path extrusionOk="0" h="2994" w="2994">
                  <a:moveTo>
                    <a:pt x="1502" y="0"/>
                  </a:moveTo>
                  <a:lnTo>
                    <a:pt x="1346" y="9"/>
                  </a:lnTo>
                  <a:lnTo>
                    <a:pt x="1200" y="37"/>
                  </a:lnTo>
                  <a:lnTo>
                    <a:pt x="1053" y="73"/>
                  </a:lnTo>
                  <a:lnTo>
                    <a:pt x="916" y="119"/>
                  </a:lnTo>
                  <a:lnTo>
                    <a:pt x="788" y="183"/>
                  </a:lnTo>
                  <a:lnTo>
                    <a:pt x="660" y="256"/>
                  </a:lnTo>
                  <a:lnTo>
                    <a:pt x="550" y="348"/>
                  </a:lnTo>
                  <a:lnTo>
                    <a:pt x="440" y="439"/>
                  </a:lnTo>
                  <a:lnTo>
                    <a:pt x="349" y="549"/>
                  </a:lnTo>
                  <a:lnTo>
                    <a:pt x="257" y="659"/>
                  </a:lnTo>
                  <a:lnTo>
                    <a:pt x="184" y="787"/>
                  </a:lnTo>
                  <a:lnTo>
                    <a:pt x="120" y="915"/>
                  </a:lnTo>
                  <a:lnTo>
                    <a:pt x="74" y="1053"/>
                  </a:lnTo>
                  <a:lnTo>
                    <a:pt x="37" y="1199"/>
                  </a:lnTo>
                  <a:lnTo>
                    <a:pt x="10" y="1346"/>
                  </a:lnTo>
                  <a:lnTo>
                    <a:pt x="1" y="1501"/>
                  </a:lnTo>
                  <a:lnTo>
                    <a:pt x="10" y="1648"/>
                  </a:lnTo>
                  <a:lnTo>
                    <a:pt x="37" y="1794"/>
                  </a:lnTo>
                  <a:lnTo>
                    <a:pt x="74" y="1940"/>
                  </a:lnTo>
                  <a:lnTo>
                    <a:pt x="120" y="2078"/>
                  </a:lnTo>
                  <a:lnTo>
                    <a:pt x="184" y="2206"/>
                  </a:lnTo>
                  <a:lnTo>
                    <a:pt x="257" y="2334"/>
                  </a:lnTo>
                  <a:lnTo>
                    <a:pt x="349" y="2444"/>
                  </a:lnTo>
                  <a:lnTo>
                    <a:pt x="440" y="2554"/>
                  </a:lnTo>
                  <a:lnTo>
                    <a:pt x="550" y="2645"/>
                  </a:lnTo>
                  <a:lnTo>
                    <a:pt x="660" y="2737"/>
                  </a:lnTo>
                  <a:lnTo>
                    <a:pt x="788" y="2810"/>
                  </a:lnTo>
                  <a:lnTo>
                    <a:pt x="916" y="2874"/>
                  </a:lnTo>
                  <a:lnTo>
                    <a:pt x="1053" y="2920"/>
                  </a:lnTo>
                  <a:lnTo>
                    <a:pt x="1200" y="2956"/>
                  </a:lnTo>
                  <a:lnTo>
                    <a:pt x="1346" y="2984"/>
                  </a:lnTo>
                  <a:lnTo>
                    <a:pt x="1502" y="2993"/>
                  </a:lnTo>
                  <a:lnTo>
                    <a:pt x="1648" y="2984"/>
                  </a:lnTo>
                  <a:lnTo>
                    <a:pt x="1795" y="2956"/>
                  </a:lnTo>
                  <a:lnTo>
                    <a:pt x="1941" y="2920"/>
                  </a:lnTo>
                  <a:lnTo>
                    <a:pt x="2078" y="2874"/>
                  </a:lnTo>
                  <a:lnTo>
                    <a:pt x="2207" y="2810"/>
                  </a:lnTo>
                  <a:lnTo>
                    <a:pt x="2335" y="2737"/>
                  </a:lnTo>
                  <a:lnTo>
                    <a:pt x="2445" y="2645"/>
                  </a:lnTo>
                  <a:lnTo>
                    <a:pt x="2554" y="2554"/>
                  </a:lnTo>
                  <a:lnTo>
                    <a:pt x="2655" y="2444"/>
                  </a:lnTo>
                  <a:lnTo>
                    <a:pt x="2738" y="2334"/>
                  </a:lnTo>
                  <a:lnTo>
                    <a:pt x="2811" y="2206"/>
                  </a:lnTo>
                  <a:lnTo>
                    <a:pt x="2875" y="2078"/>
                  </a:lnTo>
                  <a:lnTo>
                    <a:pt x="2921" y="1940"/>
                  </a:lnTo>
                  <a:lnTo>
                    <a:pt x="2957" y="1794"/>
                  </a:lnTo>
                  <a:lnTo>
                    <a:pt x="2985" y="1648"/>
                  </a:lnTo>
                  <a:lnTo>
                    <a:pt x="2994" y="1501"/>
                  </a:lnTo>
                  <a:lnTo>
                    <a:pt x="2985" y="1346"/>
                  </a:lnTo>
                  <a:lnTo>
                    <a:pt x="2957" y="1199"/>
                  </a:lnTo>
                  <a:lnTo>
                    <a:pt x="2921" y="1053"/>
                  </a:lnTo>
                  <a:lnTo>
                    <a:pt x="2875" y="915"/>
                  </a:lnTo>
                  <a:lnTo>
                    <a:pt x="2811" y="787"/>
                  </a:lnTo>
                  <a:lnTo>
                    <a:pt x="2738" y="659"/>
                  </a:lnTo>
                  <a:lnTo>
                    <a:pt x="2655" y="549"/>
                  </a:lnTo>
                  <a:lnTo>
                    <a:pt x="2554" y="439"/>
                  </a:lnTo>
                  <a:lnTo>
                    <a:pt x="2445" y="348"/>
                  </a:lnTo>
                  <a:lnTo>
                    <a:pt x="2335" y="256"/>
                  </a:lnTo>
                  <a:lnTo>
                    <a:pt x="2207" y="183"/>
                  </a:lnTo>
                  <a:lnTo>
                    <a:pt x="2078" y="119"/>
                  </a:lnTo>
                  <a:lnTo>
                    <a:pt x="1941" y="73"/>
                  </a:lnTo>
                  <a:lnTo>
                    <a:pt x="1795" y="37"/>
                  </a:lnTo>
                  <a:lnTo>
                    <a:pt x="1648" y="9"/>
                  </a:lnTo>
                  <a:lnTo>
                    <a:pt x="1502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30"/>
            <p:cNvSpPr/>
            <p:nvPr/>
          </p:nvSpPr>
          <p:spPr>
            <a:xfrm>
              <a:off x="1665387" y="2172525"/>
              <a:ext cx="71334" cy="71549"/>
            </a:xfrm>
            <a:custGeom>
              <a:rect b="b" l="l" r="r" t="t"/>
              <a:pathLst>
                <a:path extrusionOk="0" h="2994" w="2985">
                  <a:moveTo>
                    <a:pt x="1492" y="1"/>
                  </a:moveTo>
                  <a:lnTo>
                    <a:pt x="1337" y="10"/>
                  </a:lnTo>
                  <a:lnTo>
                    <a:pt x="1190" y="37"/>
                  </a:lnTo>
                  <a:lnTo>
                    <a:pt x="1053" y="74"/>
                  </a:lnTo>
                  <a:lnTo>
                    <a:pt x="915" y="120"/>
                  </a:lnTo>
                  <a:lnTo>
                    <a:pt x="778" y="184"/>
                  </a:lnTo>
                  <a:lnTo>
                    <a:pt x="659" y="257"/>
                  </a:lnTo>
                  <a:lnTo>
                    <a:pt x="540" y="339"/>
                  </a:lnTo>
                  <a:lnTo>
                    <a:pt x="440" y="440"/>
                  </a:lnTo>
                  <a:lnTo>
                    <a:pt x="339" y="550"/>
                  </a:lnTo>
                  <a:lnTo>
                    <a:pt x="256" y="660"/>
                  </a:lnTo>
                  <a:lnTo>
                    <a:pt x="183" y="788"/>
                  </a:lnTo>
                  <a:lnTo>
                    <a:pt x="119" y="916"/>
                  </a:lnTo>
                  <a:lnTo>
                    <a:pt x="64" y="1053"/>
                  </a:lnTo>
                  <a:lnTo>
                    <a:pt x="28" y="1200"/>
                  </a:lnTo>
                  <a:lnTo>
                    <a:pt x="9" y="1346"/>
                  </a:lnTo>
                  <a:lnTo>
                    <a:pt x="0" y="1493"/>
                  </a:lnTo>
                  <a:lnTo>
                    <a:pt x="9" y="1648"/>
                  </a:lnTo>
                  <a:lnTo>
                    <a:pt x="28" y="1795"/>
                  </a:lnTo>
                  <a:lnTo>
                    <a:pt x="64" y="1941"/>
                  </a:lnTo>
                  <a:lnTo>
                    <a:pt x="119" y="2078"/>
                  </a:lnTo>
                  <a:lnTo>
                    <a:pt x="183" y="2207"/>
                  </a:lnTo>
                  <a:lnTo>
                    <a:pt x="256" y="2335"/>
                  </a:lnTo>
                  <a:lnTo>
                    <a:pt x="339" y="2445"/>
                  </a:lnTo>
                  <a:lnTo>
                    <a:pt x="440" y="2554"/>
                  </a:lnTo>
                  <a:lnTo>
                    <a:pt x="540" y="2646"/>
                  </a:lnTo>
                  <a:lnTo>
                    <a:pt x="659" y="2737"/>
                  </a:lnTo>
                  <a:lnTo>
                    <a:pt x="778" y="2811"/>
                  </a:lnTo>
                  <a:lnTo>
                    <a:pt x="915" y="2875"/>
                  </a:lnTo>
                  <a:lnTo>
                    <a:pt x="1053" y="2921"/>
                  </a:lnTo>
                  <a:lnTo>
                    <a:pt x="1190" y="2957"/>
                  </a:lnTo>
                  <a:lnTo>
                    <a:pt x="1337" y="2985"/>
                  </a:lnTo>
                  <a:lnTo>
                    <a:pt x="1492" y="2994"/>
                  </a:lnTo>
                  <a:lnTo>
                    <a:pt x="1648" y="2985"/>
                  </a:lnTo>
                  <a:lnTo>
                    <a:pt x="1794" y="2957"/>
                  </a:lnTo>
                  <a:lnTo>
                    <a:pt x="1941" y="2921"/>
                  </a:lnTo>
                  <a:lnTo>
                    <a:pt x="2078" y="2875"/>
                  </a:lnTo>
                  <a:lnTo>
                    <a:pt x="2206" y="2811"/>
                  </a:lnTo>
                  <a:lnTo>
                    <a:pt x="2325" y="2737"/>
                  </a:lnTo>
                  <a:lnTo>
                    <a:pt x="2444" y="2646"/>
                  </a:lnTo>
                  <a:lnTo>
                    <a:pt x="2554" y="2554"/>
                  </a:lnTo>
                  <a:lnTo>
                    <a:pt x="2645" y="2445"/>
                  </a:lnTo>
                  <a:lnTo>
                    <a:pt x="2728" y="2335"/>
                  </a:lnTo>
                  <a:lnTo>
                    <a:pt x="2810" y="2207"/>
                  </a:lnTo>
                  <a:lnTo>
                    <a:pt x="2874" y="2078"/>
                  </a:lnTo>
                  <a:lnTo>
                    <a:pt x="2920" y="1941"/>
                  </a:lnTo>
                  <a:lnTo>
                    <a:pt x="2957" y="1795"/>
                  </a:lnTo>
                  <a:lnTo>
                    <a:pt x="2984" y="1648"/>
                  </a:lnTo>
                  <a:lnTo>
                    <a:pt x="2984" y="1493"/>
                  </a:lnTo>
                  <a:lnTo>
                    <a:pt x="2984" y="1346"/>
                  </a:lnTo>
                  <a:lnTo>
                    <a:pt x="2957" y="1200"/>
                  </a:lnTo>
                  <a:lnTo>
                    <a:pt x="2920" y="1053"/>
                  </a:lnTo>
                  <a:lnTo>
                    <a:pt x="2874" y="916"/>
                  </a:lnTo>
                  <a:lnTo>
                    <a:pt x="2810" y="788"/>
                  </a:lnTo>
                  <a:lnTo>
                    <a:pt x="2728" y="660"/>
                  </a:lnTo>
                  <a:lnTo>
                    <a:pt x="2645" y="550"/>
                  </a:lnTo>
                  <a:lnTo>
                    <a:pt x="2554" y="440"/>
                  </a:lnTo>
                  <a:lnTo>
                    <a:pt x="2444" y="339"/>
                  </a:lnTo>
                  <a:lnTo>
                    <a:pt x="2325" y="257"/>
                  </a:lnTo>
                  <a:lnTo>
                    <a:pt x="2206" y="184"/>
                  </a:lnTo>
                  <a:lnTo>
                    <a:pt x="2078" y="120"/>
                  </a:lnTo>
                  <a:lnTo>
                    <a:pt x="1941" y="74"/>
                  </a:lnTo>
                  <a:lnTo>
                    <a:pt x="1794" y="37"/>
                  </a:lnTo>
                  <a:lnTo>
                    <a:pt x="1648" y="10"/>
                  </a:lnTo>
                  <a:lnTo>
                    <a:pt x="1492" y="1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80" name="Google Shape;980;p30"/>
          <p:cNvGrpSpPr/>
          <p:nvPr/>
        </p:nvGrpSpPr>
        <p:grpSpPr>
          <a:xfrm rot="10800000">
            <a:off x="5784823" y="3193817"/>
            <a:ext cx="899658" cy="448001"/>
            <a:chOff x="2670468" y="2013296"/>
            <a:chExt cx="752915" cy="374928"/>
          </a:xfrm>
        </p:grpSpPr>
        <p:sp>
          <p:nvSpPr>
            <p:cNvPr id="981" name="Google Shape;981;p30"/>
            <p:cNvSpPr/>
            <p:nvPr/>
          </p:nvSpPr>
          <p:spPr>
            <a:xfrm>
              <a:off x="2670468" y="2013296"/>
              <a:ext cx="752915" cy="374928"/>
            </a:xfrm>
            <a:custGeom>
              <a:rect b="b" l="l" r="r" t="t"/>
              <a:pathLst>
                <a:path extrusionOk="0" h="15689" w="31506">
                  <a:moveTo>
                    <a:pt x="1" y="0"/>
                  </a:moveTo>
                  <a:lnTo>
                    <a:pt x="1" y="15689"/>
                  </a:lnTo>
                  <a:lnTo>
                    <a:pt x="31505" y="15689"/>
                  </a:lnTo>
                  <a:lnTo>
                    <a:pt x="31505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30"/>
            <p:cNvSpPr/>
            <p:nvPr/>
          </p:nvSpPr>
          <p:spPr>
            <a:xfrm>
              <a:off x="2700220" y="2037576"/>
              <a:ext cx="335354" cy="326583"/>
            </a:xfrm>
            <a:custGeom>
              <a:rect b="b" l="l" r="r" t="t"/>
              <a:pathLst>
                <a:path extrusionOk="0" h="13666" w="14033">
                  <a:moveTo>
                    <a:pt x="0" y="0"/>
                  </a:moveTo>
                  <a:lnTo>
                    <a:pt x="0" y="13666"/>
                  </a:lnTo>
                  <a:lnTo>
                    <a:pt x="14032" y="13666"/>
                  </a:lnTo>
                  <a:lnTo>
                    <a:pt x="14032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30"/>
            <p:cNvSpPr/>
            <p:nvPr/>
          </p:nvSpPr>
          <p:spPr>
            <a:xfrm>
              <a:off x="2835170" y="2165093"/>
              <a:ext cx="71334" cy="71549"/>
            </a:xfrm>
            <a:custGeom>
              <a:rect b="b" l="l" r="r" t="t"/>
              <a:pathLst>
                <a:path extrusionOk="0" h="2994" w="2985">
                  <a:moveTo>
                    <a:pt x="1493" y="1"/>
                  </a:moveTo>
                  <a:lnTo>
                    <a:pt x="1337" y="10"/>
                  </a:lnTo>
                  <a:lnTo>
                    <a:pt x="1191" y="28"/>
                  </a:lnTo>
                  <a:lnTo>
                    <a:pt x="1053" y="74"/>
                  </a:lnTo>
                  <a:lnTo>
                    <a:pt x="916" y="120"/>
                  </a:lnTo>
                  <a:lnTo>
                    <a:pt x="779" y="184"/>
                  </a:lnTo>
                  <a:lnTo>
                    <a:pt x="660" y="257"/>
                  </a:lnTo>
                  <a:lnTo>
                    <a:pt x="541" y="339"/>
                  </a:lnTo>
                  <a:lnTo>
                    <a:pt x="440" y="440"/>
                  </a:lnTo>
                  <a:lnTo>
                    <a:pt x="340" y="550"/>
                  </a:lnTo>
                  <a:lnTo>
                    <a:pt x="257" y="660"/>
                  </a:lnTo>
                  <a:lnTo>
                    <a:pt x="184" y="788"/>
                  </a:lnTo>
                  <a:lnTo>
                    <a:pt x="120" y="916"/>
                  </a:lnTo>
                  <a:lnTo>
                    <a:pt x="65" y="1053"/>
                  </a:lnTo>
                  <a:lnTo>
                    <a:pt x="28" y="1200"/>
                  </a:lnTo>
                  <a:lnTo>
                    <a:pt x="10" y="1346"/>
                  </a:lnTo>
                  <a:lnTo>
                    <a:pt x="1" y="1492"/>
                  </a:lnTo>
                  <a:lnTo>
                    <a:pt x="10" y="1648"/>
                  </a:lnTo>
                  <a:lnTo>
                    <a:pt x="28" y="1795"/>
                  </a:lnTo>
                  <a:lnTo>
                    <a:pt x="65" y="1941"/>
                  </a:lnTo>
                  <a:lnTo>
                    <a:pt x="120" y="2078"/>
                  </a:lnTo>
                  <a:lnTo>
                    <a:pt x="184" y="2206"/>
                  </a:lnTo>
                  <a:lnTo>
                    <a:pt x="257" y="2335"/>
                  </a:lnTo>
                  <a:lnTo>
                    <a:pt x="340" y="2444"/>
                  </a:lnTo>
                  <a:lnTo>
                    <a:pt x="440" y="2554"/>
                  </a:lnTo>
                  <a:lnTo>
                    <a:pt x="541" y="2646"/>
                  </a:lnTo>
                  <a:lnTo>
                    <a:pt x="660" y="2737"/>
                  </a:lnTo>
                  <a:lnTo>
                    <a:pt x="779" y="2811"/>
                  </a:lnTo>
                  <a:lnTo>
                    <a:pt x="916" y="2875"/>
                  </a:lnTo>
                  <a:lnTo>
                    <a:pt x="1053" y="2920"/>
                  </a:lnTo>
                  <a:lnTo>
                    <a:pt x="1191" y="2957"/>
                  </a:lnTo>
                  <a:lnTo>
                    <a:pt x="1337" y="2984"/>
                  </a:lnTo>
                  <a:lnTo>
                    <a:pt x="1493" y="2994"/>
                  </a:lnTo>
                  <a:lnTo>
                    <a:pt x="1648" y="2984"/>
                  </a:lnTo>
                  <a:lnTo>
                    <a:pt x="1795" y="2957"/>
                  </a:lnTo>
                  <a:lnTo>
                    <a:pt x="1941" y="2920"/>
                  </a:lnTo>
                  <a:lnTo>
                    <a:pt x="2079" y="2875"/>
                  </a:lnTo>
                  <a:lnTo>
                    <a:pt x="2207" y="2811"/>
                  </a:lnTo>
                  <a:lnTo>
                    <a:pt x="2326" y="2737"/>
                  </a:lnTo>
                  <a:lnTo>
                    <a:pt x="2445" y="2646"/>
                  </a:lnTo>
                  <a:lnTo>
                    <a:pt x="2545" y="2554"/>
                  </a:lnTo>
                  <a:lnTo>
                    <a:pt x="2646" y="2444"/>
                  </a:lnTo>
                  <a:lnTo>
                    <a:pt x="2728" y="2335"/>
                  </a:lnTo>
                  <a:lnTo>
                    <a:pt x="2811" y="2206"/>
                  </a:lnTo>
                  <a:lnTo>
                    <a:pt x="2866" y="2078"/>
                  </a:lnTo>
                  <a:lnTo>
                    <a:pt x="2921" y="1941"/>
                  </a:lnTo>
                  <a:lnTo>
                    <a:pt x="2957" y="1795"/>
                  </a:lnTo>
                  <a:lnTo>
                    <a:pt x="2976" y="1648"/>
                  </a:lnTo>
                  <a:lnTo>
                    <a:pt x="2985" y="1492"/>
                  </a:lnTo>
                  <a:lnTo>
                    <a:pt x="2976" y="1346"/>
                  </a:lnTo>
                  <a:lnTo>
                    <a:pt x="2957" y="1200"/>
                  </a:lnTo>
                  <a:lnTo>
                    <a:pt x="2921" y="1053"/>
                  </a:lnTo>
                  <a:lnTo>
                    <a:pt x="2866" y="916"/>
                  </a:lnTo>
                  <a:lnTo>
                    <a:pt x="2811" y="788"/>
                  </a:lnTo>
                  <a:lnTo>
                    <a:pt x="2728" y="660"/>
                  </a:lnTo>
                  <a:lnTo>
                    <a:pt x="2646" y="550"/>
                  </a:lnTo>
                  <a:lnTo>
                    <a:pt x="2545" y="440"/>
                  </a:lnTo>
                  <a:lnTo>
                    <a:pt x="2445" y="339"/>
                  </a:lnTo>
                  <a:lnTo>
                    <a:pt x="2326" y="257"/>
                  </a:lnTo>
                  <a:lnTo>
                    <a:pt x="2207" y="184"/>
                  </a:lnTo>
                  <a:lnTo>
                    <a:pt x="2079" y="120"/>
                  </a:lnTo>
                  <a:lnTo>
                    <a:pt x="1941" y="74"/>
                  </a:lnTo>
                  <a:lnTo>
                    <a:pt x="1795" y="28"/>
                  </a:lnTo>
                  <a:lnTo>
                    <a:pt x="1648" y="10"/>
                  </a:lnTo>
                  <a:lnTo>
                    <a:pt x="1493" y="1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30"/>
            <p:cNvSpPr/>
            <p:nvPr/>
          </p:nvSpPr>
          <p:spPr>
            <a:xfrm>
              <a:off x="3063319" y="2037576"/>
              <a:ext cx="335139" cy="326583"/>
            </a:xfrm>
            <a:custGeom>
              <a:rect b="b" l="l" r="r" t="t"/>
              <a:pathLst>
                <a:path extrusionOk="0" h="13666" w="14024">
                  <a:moveTo>
                    <a:pt x="1" y="0"/>
                  </a:moveTo>
                  <a:lnTo>
                    <a:pt x="1" y="13666"/>
                  </a:lnTo>
                  <a:lnTo>
                    <a:pt x="14023" y="13666"/>
                  </a:lnTo>
                  <a:lnTo>
                    <a:pt x="14023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30"/>
            <p:cNvSpPr/>
            <p:nvPr/>
          </p:nvSpPr>
          <p:spPr>
            <a:xfrm>
              <a:off x="3293428" y="2067973"/>
              <a:ext cx="71334" cy="71334"/>
            </a:xfrm>
            <a:custGeom>
              <a:rect b="b" l="l" r="r" t="t"/>
              <a:pathLst>
                <a:path extrusionOk="0" h="2985" w="2985">
                  <a:moveTo>
                    <a:pt x="1493" y="1"/>
                  </a:moveTo>
                  <a:lnTo>
                    <a:pt x="1337" y="10"/>
                  </a:lnTo>
                  <a:lnTo>
                    <a:pt x="1190" y="28"/>
                  </a:lnTo>
                  <a:lnTo>
                    <a:pt x="1044" y="65"/>
                  </a:lnTo>
                  <a:lnTo>
                    <a:pt x="907" y="120"/>
                  </a:lnTo>
                  <a:lnTo>
                    <a:pt x="779" y="184"/>
                  </a:lnTo>
                  <a:lnTo>
                    <a:pt x="660" y="257"/>
                  </a:lnTo>
                  <a:lnTo>
                    <a:pt x="541" y="339"/>
                  </a:lnTo>
                  <a:lnTo>
                    <a:pt x="431" y="440"/>
                  </a:lnTo>
                  <a:lnTo>
                    <a:pt x="339" y="541"/>
                  </a:lnTo>
                  <a:lnTo>
                    <a:pt x="248" y="660"/>
                  </a:lnTo>
                  <a:lnTo>
                    <a:pt x="174" y="779"/>
                  </a:lnTo>
                  <a:lnTo>
                    <a:pt x="110" y="916"/>
                  </a:lnTo>
                  <a:lnTo>
                    <a:pt x="65" y="1053"/>
                  </a:lnTo>
                  <a:lnTo>
                    <a:pt x="28" y="1191"/>
                  </a:lnTo>
                  <a:lnTo>
                    <a:pt x="1" y="1337"/>
                  </a:lnTo>
                  <a:lnTo>
                    <a:pt x="1" y="1493"/>
                  </a:lnTo>
                  <a:lnTo>
                    <a:pt x="1" y="1648"/>
                  </a:lnTo>
                  <a:lnTo>
                    <a:pt x="28" y="1795"/>
                  </a:lnTo>
                  <a:lnTo>
                    <a:pt x="65" y="1941"/>
                  </a:lnTo>
                  <a:lnTo>
                    <a:pt x="110" y="2078"/>
                  </a:lnTo>
                  <a:lnTo>
                    <a:pt x="174" y="2206"/>
                  </a:lnTo>
                  <a:lnTo>
                    <a:pt x="248" y="2325"/>
                  </a:lnTo>
                  <a:lnTo>
                    <a:pt x="339" y="2444"/>
                  </a:lnTo>
                  <a:lnTo>
                    <a:pt x="431" y="2545"/>
                  </a:lnTo>
                  <a:lnTo>
                    <a:pt x="541" y="2646"/>
                  </a:lnTo>
                  <a:lnTo>
                    <a:pt x="660" y="2728"/>
                  </a:lnTo>
                  <a:lnTo>
                    <a:pt x="779" y="2811"/>
                  </a:lnTo>
                  <a:lnTo>
                    <a:pt x="907" y="2866"/>
                  </a:lnTo>
                  <a:lnTo>
                    <a:pt x="1044" y="2920"/>
                  </a:lnTo>
                  <a:lnTo>
                    <a:pt x="1190" y="2957"/>
                  </a:lnTo>
                  <a:lnTo>
                    <a:pt x="1337" y="2975"/>
                  </a:lnTo>
                  <a:lnTo>
                    <a:pt x="1493" y="2984"/>
                  </a:lnTo>
                  <a:lnTo>
                    <a:pt x="1648" y="2975"/>
                  </a:lnTo>
                  <a:lnTo>
                    <a:pt x="1795" y="2957"/>
                  </a:lnTo>
                  <a:lnTo>
                    <a:pt x="1932" y="2920"/>
                  </a:lnTo>
                  <a:lnTo>
                    <a:pt x="2069" y="2866"/>
                  </a:lnTo>
                  <a:lnTo>
                    <a:pt x="2206" y="2811"/>
                  </a:lnTo>
                  <a:lnTo>
                    <a:pt x="2325" y="2728"/>
                  </a:lnTo>
                  <a:lnTo>
                    <a:pt x="2444" y="2646"/>
                  </a:lnTo>
                  <a:lnTo>
                    <a:pt x="2545" y="2545"/>
                  </a:lnTo>
                  <a:lnTo>
                    <a:pt x="2646" y="2444"/>
                  </a:lnTo>
                  <a:lnTo>
                    <a:pt x="2728" y="2325"/>
                  </a:lnTo>
                  <a:lnTo>
                    <a:pt x="2801" y="2206"/>
                  </a:lnTo>
                  <a:lnTo>
                    <a:pt x="2865" y="2078"/>
                  </a:lnTo>
                  <a:lnTo>
                    <a:pt x="2920" y="1941"/>
                  </a:lnTo>
                  <a:lnTo>
                    <a:pt x="2957" y="1795"/>
                  </a:lnTo>
                  <a:lnTo>
                    <a:pt x="2975" y="1648"/>
                  </a:lnTo>
                  <a:lnTo>
                    <a:pt x="2984" y="1493"/>
                  </a:lnTo>
                  <a:lnTo>
                    <a:pt x="2975" y="1337"/>
                  </a:lnTo>
                  <a:lnTo>
                    <a:pt x="2957" y="1191"/>
                  </a:lnTo>
                  <a:lnTo>
                    <a:pt x="2920" y="1053"/>
                  </a:lnTo>
                  <a:lnTo>
                    <a:pt x="2865" y="916"/>
                  </a:lnTo>
                  <a:lnTo>
                    <a:pt x="2801" y="779"/>
                  </a:lnTo>
                  <a:lnTo>
                    <a:pt x="2728" y="660"/>
                  </a:lnTo>
                  <a:lnTo>
                    <a:pt x="2646" y="541"/>
                  </a:lnTo>
                  <a:lnTo>
                    <a:pt x="2545" y="440"/>
                  </a:lnTo>
                  <a:lnTo>
                    <a:pt x="2444" y="339"/>
                  </a:lnTo>
                  <a:lnTo>
                    <a:pt x="2325" y="257"/>
                  </a:lnTo>
                  <a:lnTo>
                    <a:pt x="2206" y="184"/>
                  </a:lnTo>
                  <a:lnTo>
                    <a:pt x="2069" y="120"/>
                  </a:lnTo>
                  <a:lnTo>
                    <a:pt x="1932" y="65"/>
                  </a:lnTo>
                  <a:lnTo>
                    <a:pt x="1795" y="28"/>
                  </a:lnTo>
                  <a:lnTo>
                    <a:pt x="1648" y="10"/>
                  </a:lnTo>
                  <a:lnTo>
                    <a:pt x="1493" y="1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30"/>
            <p:cNvSpPr/>
            <p:nvPr/>
          </p:nvSpPr>
          <p:spPr>
            <a:xfrm>
              <a:off x="3098974" y="2255879"/>
              <a:ext cx="71334" cy="71549"/>
            </a:xfrm>
            <a:custGeom>
              <a:rect b="b" l="l" r="r" t="t"/>
              <a:pathLst>
                <a:path extrusionOk="0" h="2994" w="2985">
                  <a:moveTo>
                    <a:pt x="1492" y="0"/>
                  </a:moveTo>
                  <a:lnTo>
                    <a:pt x="1337" y="9"/>
                  </a:lnTo>
                  <a:lnTo>
                    <a:pt x="1190" y="28"/>
                  </a:lnTo>
                  <a:lnTo>
                    <a:pt x="1053" y="64"/>
                  </a:lnTo>
                  <a:lnTo>
                    <a:pt x="916" y="119"/>
                  </a:lnTo>
                  <a:lnTo>
                    <a:pt x="778" y="183"/>
                  </a:lnTo>
                  <a:lnTo>
                    <a:pt x="659" y="256"/>
                  </a:lnTo>
                  <a:lnTo>
                    <a:pt x="541" y="339"/>
                  </a:lnTo>
                  <a:lnTo>
                    <a:pt x="440" y="439"/>
                  </a:lnTo>
                  <a:lnTo>
                    <a:pt x="339" y="540"/>
                  </a:lnTo>
                  <a:lnTo>
                    <a:pt x="257" y="659"/>
                  </a:lnTo>
                  <a:lnTo>
                    <a:pt x="184" y="778"/>
                  </a:lnTo>
                  <a:lnTo>
                    <a:pt x="119" y="915"/>
                  </a:lnTo>
                  <a:lnTo>
                    <a:pt x="65" y="1053"/>
                  </a:lnTo>
                  <a:lnTo>
                    <a:pt x="28" y="1190"/>
                  </a:lnTo>
                  <a:lnTo>
                    <a:pt x="10" y="1346"/>
                  </a:lnTo>
                  <a:lnTo>
                    <a:pt x="0" y="1492"/>
                  </a:lnTo>
                  <a:lnTo>
                    <a:pt x="10" y="1648"/>
                  </a:lnTo>
                  <a:lnTo>
                    <a:pt x="28" y="1794"/>
                  </a:lnTo>
                  <a:lnTo>
                    <a:pt x="65" y="1940"/>
                  </a:lnTo>
                  <a:lnTo>
                    <a:pt x="119" y="2078"/>
                  </a:lnTo>
                  <a:lnTo>
                    <a:pt x="184" y="2206"/>
                  </a:lnTo>
                  <a:lnTo>
                    <a:pt x="257" y="2334"/>
                  </a:lnTo>
                  <a:lnTo>
                    <a:pt x="339" y="2444"/>
                  </a:lnTo>
                  <a:lnTo>
                    <a:pt x="440" y="2554"/>
                  </a:lnTo>
                  <a:lnTo>
                    <a:pt x="541" y="2645"/>
                  </a:lnTo>
                  <a:lnTo>
                    <a:pt x="659" y="2737"/>
                  </a:lnTo>
                  <a:lnTo>
                    <a:pt x="778" y="2810"/>
                  </a:lnTo>
                  <a:lnTo>
                    <a:pt x="916" y="2874"/>
                  </a:lnTo>
                  <a:lnTo>
                    <a:pt x="1053" y="2920"/>
                  </a:lnTo>
                  <a:lnTo>
                    <a:pt x="1190" y="2956"/>
                  </a:lnTo>
                  <a:lnTo>
                    <a:pt x="1337" y="2984"/>
                  </a:lnTo>
                  <a:lnTo>
                    <a:pt x="1492" y="2993"/>
                  </a:lnTo>
                  <a:lnTo>
                    <a:pt x="1648" y="2984"/>
                  </a:lnTo>
                  <a:lnTo>
                    <a:pt x="1794" y="2956"/>
                  </a:lnTo>
                  <a:lnTo>
                    <a:pt x="1941" y="2920"/>
                  </a:lnTo>
                  <a:lnTo>
                    <a:pt x="2078" y="2874"/>
                  </a:lnTo>
                  <a:lnTo>
                    <a:pt x="2206" y="2810"/>
                  </a:lnTo>
                  <a:lnTo>
                    <a:pt x="2325" y="2737"/>
                  </a:lnTo>
                  <a:lnTo>
                    <a:pt x="2444" y="2645"/>
                  </a:lnTo>
                  <a:lnTo>
                    <a:pt x="2554" y="2554"/>
                  </a:lnTo>
                  <a:lnTo>
                    <a:pt x="2646" y="2444"/>
                  </a:lnTo>
                  <a:lnTo>
                    <a:pt x="2737" y="2334"/>
                  </a:lnTo>
                  <a:lnTo>
                    <a:pt x="2810" y="2206"/>
                  </a:lnTo>
                  <a:lnTo>
                    <a:pt x="2875" y="2078"/>
                  </a:lnTo>
                  <a:lnTo>
                    <a:pt x="2920" y="1940"/>
                  </a:lnTo>
                  <a:lnTo>
                    <a:pt x="2957" y="1794"/>
                  </a:lnTo>
                  <a:lnTo>
                    <a:pt x="2984" y="1648"/>
                  </a:lnTo>
                  <a:lnTo>
                    <a:pt x="2984" y="1492"/>
                  </a:lnTo>
                  <a:lnTo>
                    <a:pt x="2984" y="1346"/>
                  </a:lnTo>
                  <a:lnTo>
                    <a:pt x="2957" y="1190"/>
                  </a:lnTo>
                  <a:lnTo>
                    <a:pt x="2920" y="1053"/>
                  </a:lnTo>
                  <a:lnTo>
                    <a:pt x="2875" y="915"/>
                  </a:lnTo>
                  <a:lnTo>
                    <a:pt x="2810" y="778"/>
                  </a:lnTo>
                  <a:lnTo>
                    <a:pt x="2737" y="659"/>
                  </a:lnTo>
                  <a:lnTo>
                    <a:pt x="2646" y="540"/>
                  </a:lnTo>
                  <a:lnTo>
                    <a:pt x="2554" y="439"/>
                  </a:lnTo>
                  <a:lnTo>
                    <a:pt x="2444" y="339"/>
                  </a:lnTo>
                  <a:lnTo>
                    <a:pt x="2325" y="256"/>
                  </a:lnTo>
                  <a:lnTo>
                    <a:pt x="2206" y="183"/>
                  </a:lnTo>
                  <a:lnTo>
                    <a:pt x="2078" y="119"/>
                  </a:lnTo>
                  <a:lnTo>
                    <a:pt x="1941" y="64"/>
                  </a:lnTo>
                  <a:lnTo>
                    <a:pt x="1794" y="28"/>
                  </a:lnTo>
                  <a:lnTo>
                    <a:pt x="1648" y="9"/>
                  </a:lnTo>
                  <a:lnTo>
                    <a:pt x="1492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30"/>
            <p:cNvSpPr/>
            <p:nvPr/>
          </p:nvSpPr>
          <p:spPr>
            <a:xfrm>
              <a:off x="3293428" y="2256955"/>
              <a:ext cx="71334" cy="71334"/>
            </a:xfrm>
            <a:custGeom>
              <a:rect b="b" l="l" r="r" t="t"/>
              <a:pathLst>
                <a:path extrusionOk="0" h="2985" w="2985">
                  <a:moveTo>
                    <a:pt x="1337" y="1"/>
                  </a:moveTo>
                  <a:lnTo>
                    <a:pt x="1190" y="28"/>
                  </a:lnTo>
                  <a:lnTo>
                    <a:pt x="1044" y="65"/>
                  </a:lnTo>
                  <a:lnTo>
                    <a:pt x="907" y="111"/>
                  </a:lnTo>
                  <a:lnTo>
                    <a:pt x="779" y="175"/>
                  </a:lnTo>
                  <a:lnTo>
                    <a:pt x="660" y="248"/>
                  </a:lnTo>
                  <a:lnTo>
                    <a:pt x="541" y="339"/>
                  </a:lnTo>
                  <a:lnTo>
                    <a:pt x="431" y="431"/>
                  </a:lnTo>
                  <a:lnTo>
                    <a:pt x="339" y="541"/>
                  </a:lnTo>
                  <a:lnTo>
                    <a:pt x="248" y="660"/>
                  </a:lnTo>
                  <a:lnTo>
                    <a:pt x="174" y="779"/>
                  </a:lnTo>
                  <a:lnTo>
                    <a:pt x="110" y="907"/>
                  </a:lnTo>
                  <a:lnTo>
                    <a:pt x="65" y="1044"/>
                  </a:lnTo>
                  <a:lnTo>
                    <a:pt x="28" y="1191"/>
                  </a:lnTo>
                  <a:lnTo>
                    <a:pt x="1" y="1337"/>
                  </a:lnTo>
                  <a:lnTo>
                    <a:pt x="1" y="1493"/>
                  </a:lnTo>
                  <a:lnTo>
                    <a:pt x="1" y="1648"/>
                  </a:lnTo>
                  <a:lnTo>
                    <a:pt x="28" y="1795"/>
                  </a:lnTo>
                  <a:lnTo>
                    <a:pt x="65" y="1932"/>
                  </a:lnTo>
                  <a:lnTo>
                    <a:pt x="110" y="2069"/>
                  </a:lnTo>
                  <a:lnTo>
                    <a:pt x="174" y="2207"/>
                  </a:lnTo>
                  <a:lnTo>
                    <a:pt x="248" y="2326"/>
                  </a:lnTo>
                  <a:lnTo>
                    <a:pt x="339" y="2445"/>
                  </a:lnTo>
                  <a:lnTo>
                    <a:pt x="431" y="2545"/>
                  </a:lnTo>
                  <a:lnTo>
                    <a:pt x="541" y="2646"/>
                  </a:lnTo>
                  <a:lnTo>
                    <a:pt x="660" y="2728"/>
                  </a:lnTo>
                  <a:lnTo>
                    <a:pt x="779" y="2802"/>
                  </a:lnTo>
                  <a:lnTo>
                    <a:pt x="907" y="2866"/>
                  </a:lnTo>
                  <a:lnTo>
                    <a:pt x="1044" y="2921"/>
                  </a:lnTo>
                  <a:lnTo>
                    <a:pt x="1190" y="2957"/>
                  </a:lnTo>
                  <a:lnTo>
                    <a:pt x="1337" y="2976"/>
                  </a:lnTo>
                  <a:lnTo>
                    <a:pt x="1493" y="2985"/>
                  </a:lnTo>
                  <a:lnTo>
                    <a:pt x="1648" y="2976"/>
                  </a:lnTo>
                  <a:lnTo>
                    <a:pt x="1795" y="2957"/>
                  </a:lnTo>
                  <a:lnTo>
                    <a:pt x="1932" y="2921"/>
                  </a:lnTo>
                  <a:lnTo>
                    <a:pt x="2069" y="2866"/>
                  </a:lnTo>
                  <a:lnTo>
                    <a:pt x="2206" y="2802"/>
                  </a:lnTo>
                  <a:lnTo>
                    <a:pt x="2325" y="2728"/>
                  </a:lnTo>
                  <a:lnTo>
                    <a:pt x="2444" y="2646"/>
                  </a:lnTo>
                  <a:lnTo>
                    <a:pt x="2545" y="2545"/>
                  </a:lnTo>
                  <a:lnTo>
                    <a:pt x="2646" y="2445"/>
                  </a:lnTo>
                  <a:lnTo>
                    <a:pt x="2728" y="2326"/>
                  </a:lnTo>
                  <a:lnTo>
                    <a:pt x="2801" y="2207"/>
                  </a:lnTo>
                  <a:lnTo>
                    <a:pt x="2865" y="2069"/>
                  </a:lnTo>
                  <a:lnTo>
                    <a:pt x="2920" y="1932"/>
                  </a:lnTo>
                  <a:lnTo>
                    <a:pt x="2957" y="1795"/>
                  </a:lnTo>
                  <a:lnTo>
                    <a:pt x="2975" y="1648"/>
                  </a:lnTo>
                  <a:lnTo>
                    <a:pt x="2984" y="1493"/>
                  </a:lnTo>
                  <a:lnTo>
                    <a:pt x="2975" y="1337"/>
                  </a:lnTo>
                  <a:lnTo>
                    <a:pt x="2957" y="1191"/>
                  </a:lnTo>
                  <a:lnTo>
                    <a:pt x="2920" y="1044"/>
                  </a:lnTo>
                  <a:lnTo>
                    <a:pt x="2865" y="907"/>
                  </a:lnTo>
                  <a:lnTo>
                    <a:pt x="2801" y="779"/>
                  </a:lnTo>
                  <a:lnTo>
                    <a:pt x="2728" y="660"/>
                  </a:lnTo>
                  <a:lnTo>
                    <a:pt x="2646" y="541"/>
                  </a:lnTo>
                  <a:lnTo>
                    <a:pt x="2545" y="431"/>
                  </a:lnTo>
                  <a:lnTo>
                    <a:pt x="2444" y="339"/>
                  </a:lnTo>
                  <a:lnTo>
                    <a:pt x="2325" y="248"/>
                  </a:lnTo>
                  <a:lnTo>
                    <a:pt x="2206" y="175"/>
                  </a:lnTo>
                  <a:lnTo>
                    <a:pt x="2069" y="111"/>
                  </a:lnTo>
                  <a:lnTo>
                    <a:pt x="1932" y="65"/>
                  </a:lnTo>
                  <a:lnTo>
                    <a:pt x="1795" y="28"/>
                  </a:lnTo>
                  <a:lnTo>
                    <a:pt x="1648" y="1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30"/>
            <p:cNvSpPr/>
            <p:nvPr/>
          </p:nvSpPr>
          <p:spPr>
            <a:xfrm>
              <a:off x="3098974" y="2067973"/>
              <a:ext cx="71334" cy="71334"/>
            </a:xfrm>
            <a:custGeom>
              <a:rect b="b" l="l" r="r" t="t"/>
              <a:pathLst>
                <a:path extrusionOk="0" h="2985" w="2985">
                  <a:moveTo>
                    <a:pt x="1492" y="1"/>
                  </a:moveTo>
                  <a:lnTo>
                    <a:pt x="1337" y="10"/>
                  </a:lnTo>
                  <a:lnTo>
                    <a:pt x="1190" y="28"/>
                  </a:lnTo>
                  <a:lnTo>
                    <a:pt x="1053" y="65"/>
                  </a:lnTo>
                  <a:lnTo>
                    <a:pt x="916" y="120"/>
                  </a:lnTo>
                  <a:lnTo>
                    <a:pt x="778" y="184"/>
                  </a:lnTo>
                  <a:lnTo>
                    <a:pt x="659" y="257"/>
                  </a:lnTo>
                  <a:lnTo>
                    <a:pt x="541" y="339"/>
                  </a:lnTo>
                  <a:lnTo>
                    <a:pt x="440" y="440"/>
                  </a:lnTo>
                  <a:lnTo>
                    <a:pt x="339" y="541"/>
                  </a:lnTo>
                  <a:lnTo>
                    <a:pt x="257" y="660"/>
                  </a:lnTo>
                  <a:lnTo>
                    <a:pt x="184" y="779"/>
                  </a:lnTo>
                  <a:lnTo>
                    <a:pt x="119" y="916"/>
                  </a:lnTo>
                  <a:lnTo>
                    <a:pt x="65" y="1053"/>
                  </a:lnTo>
                  <a:lnTo>
                    <a:pt x="28" y="1191"/>
                  </a:lnTo>
                  <a:lnTo>
                    <a:pt x="10" y="1337"/>
                  </a:lnTo>
                  <a:lnTo>
                    <a:pt x="0" y="1493"/>
                  </a:lnTo>
                  <a:lnTo>
                    <a:pt x="10" y="1648"/>
                  </a:lnTo>
                  <a:lnTo>
                    <a:pt x="28" y="1795"/>
                  </a:lnTo>
                  <a:lnTo>
                    <a:pt x="65" y="1941"/>
                  </a:lnTo>
                  <a:lnTo>
                    <a:pt x="119" y="2078"/>
                  </a:lnTo>
                  <a:lnTo>
                    <a:pt x="184" y="2206"/>
                  </a:lnTo>
                  <a:lnTo>
                    <a:pt x="257" y="2325"/>
                  </a:lnTo>
                  <a:lnTo>
                    <a:pt x="339" y="2444"/>
                  </a:lnTo>
                  <a:lnTo>
                    <a:pt x="440" y="2545"/>
                  </a:lnTo>
                  <a:lnTo>
                    <a:pt x="541" y="2646"/>
                  </a:lnTo>
                  <a:lnTo>
                    <a:pt x="659" y="2728"/>
                  </a:lnTo>
                  <a:lnTo>
                    <a:pt x="778" y="2811"/>
                  </a:lnTo>
                  <a:lnTo>
                    <a:pt x="916" y="2866"/>
                  </a:lnTo>
                  <a:lnTo>
                    <a:pt x="1053" y="2920"/>
                  </a:lnTo>
                  <a:lnTo>
                    <a:pt x="1190" y="2957"/>
                  </a:lnTo>
                  <a:lnTo>
                    <a:pt x="1337" y="2975"/>
                  </a:lnTo>
                  <a:lnTo>
                    <a:pt x="1492" y="2984"/>
                  </a:lnTo>
                  <a:lnTo>
                    <a:pt x="1648" y="2975"/>
                  </a:lnTo>
                  <a:lnTo>
                    <a:pt x="1794" y="2957"/>
                  </a:lnTo>
                  <a:lnTo>
                    <a:pt x="1941" y="2920"/>
                  </a:lnTo>
                  <a:lnTo>
                    <a:pt x="2078" y="2866"/>
                  </a:lnTo>
                  <a:lnTo>
                    <a:pt x="2206" y="2811"/>
                  </a:lnTo>
                  <a:lnTo>
                    <a:pt x="2325" y="2728"/>
                  </a:lnTo>
                  <a:lnTo>
                    <a:pt x="2444" y="2646"/>
                  </a:lnTo>
                  <a:lnTo>
                    <a:pt x="2554" y="2545"/>
                  </a:lnTo>
                  <a:lnTo>
                    <a:pt x="2646" y="2444"/>
                  </a:lnTo>
                  <a:lnTo>
                    <a:pt x="2737" y="2325"/>
                  </a:lnTo>
                  <a:lnTo>
                    <a:pt x="2810" y="2206"/>
                  </a:lnTo>
                  <a:lnTo>
                    <a:pt x="2875" y="2078"/>
                  </a:lnTo>
                  <a:lnTo>
                    <a:pt x="2920" y="1941"/>
                  </a:lnTo>
                  <a:lnTo>
                    <a:pt x="2957" y="1795"/>
                  </a:lnTo>
                  <a:lnTo>
                    <a:pt x="2984" y="1648"/>
                  </a:lnTo>
                  <a:lnTo>
                    <a:pt x="2984" y="1493"/>
                  </a:lnTo>
                  <a:lnTo>
                    <a:pt x="2984" y="1337"/>
                  </a:lnTo>
                  <a:lnTo>
                    <a:pt x="2957" y="1191"/>
                  </a:lnTo>
                  <a:lnTo>
                    <a:pt x="2920" y="1053"/>
                  </a:lnTo>
                  <a:lnTo>
                    <a:pt x="2875" y="916"/>
                  </a:lnTo>
                  <a:lnTo>
                    <a:pt x="2810" y="779"/>
                  </a:lnTo>
                  <a:lnTo>
                    <a:pt x="2737" y="660"/>
                  </a:lnTo>
                  <a:lnTo>
                    <a:pt x="2646" y="541"/>
                  </a:lnTo>
                  <a:lnTo>
                    <a:pt x="2554" y="440"/>
                  </a:lnTo>
                  <a:lnTo>
                    <a:pt x="2444" y="339"/>
                  </a:lnTo>
                  <a:lnTo>
                    <a:pt x="2325" y="257"/>
                  </a:lnTo>
                  <a:lnTo>
                    <a:pt x="2206" y="184"/>
                  </a:lnTo>
                  <a:lnTo>
                    <a:pt x="2078" y="120"/>
                  </a:lnTo>
                  <a:lnTo>
                    <a:pt x="1941" y="65"/>
                  </a:lnTo>
                  <a:lnTo>
                    <a:pt x="1794" y="28"/>
                  </a:lnTo>
                  <a:lnTo>
                    <a:pt x="1648" y="10"/>
                  </a:lnTo>
                  <a:lnTo>
                    <a:pt x="1492" y="1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89" name="Google Shape;989;p30"/>
          <p:cNvGrpSpPr/>
          <p:nvPr/>
        </p:nvGrpSpPr>
        <p:grpSpPr>
          <a:xfrm rot="10800000">
            <a:off x="5768890" y="2266489"/>
            <a:ext cx="448001" cy="899401"/>
            <a:chOff x="3061790" y="2411595"/>
            <a:chExt cx="374928" cy="752700"/>
          </a:xfrm>
        </p:grpSpPr>
        <p:sp>
          <p:nvSpPr>
            <p:cNvPr id="990" name="Google Shape;990;p30"/>
            <p:cNvSpPr/>
            <p:nvPr/>
          </p:nvSpPr>
          <p:spPr>
            <a:xfrm>
              <a:off x="3061790" y="2411595"/>
              <a:ext cx="374928" cy="752700"/>
            </a:xfrm>
            <a:custGeom>
              <a:rect b="b" l="l" r="r" t="t"/>
              <a:pathLst>
                <a:path extrusionOk="0" h="31497" w="15689">
                  <a:moveTo>
                    <a:pt x="0" y="1"/>
                  </a:moveTo>
                  <a:lnTo>
                    <a:pt x="0" y="31496"/>
                  </a:lnTo>
                  <a:lnTo>
                    <a:pt x="15689" y="31496"/>
                  </a:lnTo>
                  <a:lnTo>
                    <a:pt x="15689" y="1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30"/>
            <p:cNvSpPr/>
            <p:nvPr/>
          </p:nvSpPr>
          <p:spPr>
            <a:xfrm>
              <a:off x="3085854" y="2799428"/>
              <a:ext cx="326583" cy="335115"/>
            </a:xfrm>
            <a:custGeom>
              <a:rect b="b" l="l" r="r" t="t"/>
              <a:pathLst>
                <a:path extrusionOk="0" h="14023" w="13666">
                  <a:moveTo>
                    <a:pt x="0" y="0"/>
                  </a:moveTo>
                  <a:lnTo>
                    <a:pt x="0" y="14023"/>
                  </a:lnTo>
                  <a:lnTo>
                    <a:pt x="13666" y="14023"/>
                  </a:lnTo>
                  <a:lnTo>
                    <a:pt x="13666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30"/>
            <p:cNvSpPr/>
            <p:nvPr/>
          </p:nvSpPr>
          <p:spPr>
            <a:xfrm>
              <a:off x="3128272" y="2842945"/>
              <a:ext cx="71334" cy="71549"/>
            </a:xfrm>
            <a:custGeom>
              <a:rect b="b" l="l" r="r" t="t"/>
              <a:pathLst>
                <a:path extrusionOk="0" h="2994" w="2985">
                  <a:moveTo>
                    <a:pt x="1493" y="1"/>
                  </a:moveTo>
                  <a:lnTo>
                    <a:pt x="1337" y="10"/>
                  </a:lnTo>
                  <a:lnTo>
                    <a:pt x="1191" y="37"/>
                  </a:lnTo>
                  <a:lnTo>
                    <a:pt x="1044" y="74"/>
                  </a:lnTo>
                  <a:lnTo>
                    <a:pt x="907" y="120"/>
                  </a:lnTo>
                  <a:lnTo>
                    <a:pt x="779" y="184"/>
                  </a:lnTo>
                  <a:lnTo>
                    <a:pt x="660" y="257"/>
                  </a:lnTo>
                  <a:lnTo>
                    <a:pt x="541" y="349"/>
                  </a:lnTo>
                  <a:lnTo>
                    <a:pt x="431" y="440"/>
                  </a:lnTo>
                  <a:lnTo>
                    <a:pt x="340" y="550"/>
                  </a:lnTo>
                  <a:lnTo>
                    <a:pt x="257" y="660"/>
                  </a:lnTo>
                  <a:lnTo>
                    <a:pt x="175" y="788"/>
                  </a:lnTo>
                  <a:lnTo>
                    <a:pt x="120" y="916"/>
                  </a:lnTo>
                  <a:lnTo>
                    <a:pt x="65" y="1053"/>
                  </a:lnTo>
                  <a:lnTo>
                    <a:pt x="28" y="1200"/>
                  </a:lnTo>
                  <a:lnTo>
                    <a:pt x="10" y="1346"/>
                  </a:lnTo>
                  <a:lnTo>
                    <a:pt x="1" y="1493"/>
                  </a:lnTo>
                  <a:lnTo>
                    <a:pt x="10" y="1648"/>
                  </a:lnTo>
                  <a:lnTo>
                    <a:pt x="28" y="1795"/>
                  </a:lnTo>
                  <a:lnTo>
                    <a:pt x="65" y="1941"/>
                  </a:lnTo>
                  <a:lnTo>
                    <a:pt x="120" y="2078"/>
                  </a:lnTo>
                  <a:lnTo>
                    <a:pt x="175" y="2207"/>
                  </a:lnTo>
                  <a:lnTo>
                    <a:pt x="257" y="2335"/>
                  </a:lnTo>
                  <a:lnTo>
                    <a:pt x="340" y="2445"/>
                  </a:lnTo>
                  <a:lnTo>
                    <a:pt x="431" y="2554"/>
                  </a:lnTo>
                  <a:lnTo>
                    <a:pt x="541" y="2646"/>
                  </a:lnTo>
                  <a:lnTo>
                    <a:pt x="660" y="2737"/>
                  </a:lnTo>
                  <a:lnTo>
                    <a:pt x="779" y="2811"/>
                  </a:lnTo>
                  <a:lnTo>
                    <a:pt x="907" y="2875"/>
                  </a:lnTo>
                  <a:lnTo>
                    <a:pt x="1044" y="2921"/>
                  </a:lnTo>
                  <a:lnTo>
                    <a:pt x="1191" y="2957"/>
                  </a:lnTo>
                  <a:lnTo>
                    <a:pt x="1337" y="2985"/>
                  </a:lnTo>
                  <a:lnTo>
                    <a:pt x="1493" y="2994"/>
                  </a:lnTo>
                  <a:lnTo>
                    <a:pt x="1649" y="2985"/>
                  </a:lnTo>
                  <a:lnTo>
                    <a:pt x="1795" y="2957"/>
                  </a:lnTo>
                  <a:lnTo>
                    <a:pt x="1932" y="2921"/>
                  </a:lnTo>
                  <a:lnTo>
                    <a:pt x="2070" y="2875"/>
                  </a:lnTo>
                  <a:lnTo>
                    <a:pt x="2207" y="2811"/>
                  </a:lnTo>
                  <a:lnTo>
                    <a:pt x="2326" y="2737"/>
                  </a:lnTo>
                  <a:lnTo>
                    <a:pt x="2445" y="2646"/>
                  </a:lnTo>
                  <a:lnTo>
                    <a:pt x="2546" y="2554"/>
                  </a:lnTo>
                  <a:lnTo>
                    <a:pt x="2646" y="2445"/>
                  </a:lnTo>
                  <a:lnTo>
                    <a:pt x="2729" y="2335"/>
                  </a:lnTo>
                  <a:lnTo>
                    <a:pt x="2802" y="2207"/>
                  </a:lnTo>
                  <a:lnTo>
                    <a:pt x="2866" y="2078"/>
                  </a:lnTo>
                  <a:lnTo>
                    <a:pt x="2921" y="1941"/>
                  </a:lnTo>
                  <a:lnTo>
                    <a:pt x="2957" y="1795"/>
                  </a:lnTo>
                  <a:lnTo>
                    <a:pt x="2976" y="1648"/>
                  </a:lnTo>
                  <a:lnTo>
                    <a:pt x="2985" y="1493"/>
                  </a:lnTo>
                  <a:lnTo>
                    <a:pt x="2976" y="1346"/>
                  </a:lnTo>
                  <a:lnTo>
                    <a:pt x="2957" y="1200"/>
                  </a:lnTo>
                  <a:lnTo>
                    <a:pt x="2921" y="1053"/>
                  </a:lnTo>
                  <a:lnTo>
                    <a:pt x="2866" y="916"/>
                  </a:lnTo>
                  <a:lnTo>
                    <a:pt x="2802" y="788"/>
                  </a:lnTo>
                  <a:lnTo>
                    <a:pt x="2729" y="660"/>
                  </a:lnTo>
                  <a:lnTo>
                    <a:pt x="2646" y="550"/>
                  </a:lnTo>
                  <a:lnTo>
                    <a:pt x="2546" y="440"/>
                  </a:lnTo>
                  <a:lnTo>
                    <a:pt x="2445" y="349"/>
                  </a:lnTo>
                  <a:lnTo>
                    <a:pt x="2326" y="257"/>
                  </a:lnTo>
                  <a:lnTo>
                    <a:pt x="2207" y="184"/>
                  </a:lnTo>
                  <a:lnTo>
                    <a:pt x="2070" y="120"/>
                  </a:lnTo>
                  <a:lnTo>
                    <a:pt x="1932" y="74"/>
                  </a:lnTo>
                  <a:lnTo>
                    <a:pt x="1795" y="37"/>
                  </a:lnTo>
                  <a:lnTo>
                    <a:pt x="1649" y="10"/>
                  </a:lnTo>
                  <a:lnTo>
                    <a:pt x="1493" y="1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30"/>
            <p:cNvSpPr/>
            <p:nvPr/>
          </p:nvSpPr>
          <p:spPr>
            <a:xfrm>
              <a:off x="3294742" y="3005687"/>
              <a:ext cx="71549" cy="71334"/>
            </a:xfrm>
            <a:custGeom>
              <a:rect b="b" l="l" r="r" t="t"/>
              <a:pathLst>
                <a:path extrusionOk="0" h="2985" w="2994">
                  <a:moveTo>
                    <a:pt x="1502" y="1"/>
                  </a:moveTo>
                  <a:lnTo>
                    <a:pt x="1346" y="10"/>
                  </a:lnTo>
                  <a:lnTo>
                    <a:pt x="1200" y="28"/>
                  </a:lnTo>
                  <a:lnTo>
                    <a:pt x="1053" y="65"/>
                  </a:lnTo>
                  <a:lnTo>
                    <a:pt x="916" y="120"/>
                  </a:lnTo>
                  <a:lnTo>
                    <a:pt x="788" y="184"/>
                  </a:lnTo>
                  <a:lnTo>
                    <a:pt x="659" y="257"/>
                  </a:lnTo>
                  <a:lnTo>
                    <a:pt x="550" y="339"/>
                  </a:lnTo>
                  <a:lnTo>
                    <a:pt x="440" y="440"/>
                  </a:lnTo>
                  <a:lnTo>
                    <a:pt x="348" y="541"/>
                  </a:lnTo>
                  <a:lnTo>
                    <a:pt x="257" y="660"/>
                  </a:lnTo>
                  <a:lnTo>
                    <a:pt x="184" y="779"/>
                  </a:lnTo>
                  <a:lnTo>
                    <a:pt x="119" y="916"/>
                  </a:lnTo>
                  <a:lnTo>
                    <a:pt x="74" y="1053"/>
                  </a:lnTo>
                  <a:lnTo>
                    <a:pt x="37" y="1190"/>
                  </a:lnTo>
                  <a:lnTo>
                    <a:pt x="10" y="1337"/>
                  </a:lnTo>
                  <a:lnTo>
                    <a:pt x="0" y="1492"/>
                  </a:lnTo>
                  <a:lnTo>
                    <a:pt x="10" y="1648"/>
                  </a:lnTo>
                  <a:lnTo>
                    <a:pt x="37" y="1795"/>
                  </a:lnTo>
                  <a:lnTo>
                    <a:pt x="74" y="1941"/>
                  </a:lnTo>
                  <a:lnTo>
                    <a:pt x="119" y="2078"/>
                  </a:lnTo>
                  <a:lnTo>
                    <a:pt x="184" y="2206"/>
                  </a:lnTo>
                  <a:lnTo>
                    <a:pt x="257" y="2325"/>
                  </a:lnTo>
                  <a:lnTo>
                    <a:pt x="348" y="2444"/>
                  </a:lnTo>
                  <a:lnTo>
                    <a:pt x="440" y="2545"/>
                  </a:lnTo>
                  <a:lnTo>
                    <a:pt x="550" y="2646"/>
                  </a:lnTo>
                  <a:lnTo>
                    <a:pt x="659" y="2728"/>
                  </a:lnTo>
                  <a:lnTo>
                    <a:pt x="788" y="2810"/>
                  </a:lnTo>
                  <a:lnTo>
                    <a:pt x="916" y="2865"/>
                  </a:lnTo>
                  <a:lnTo>
                    <a:pt x="1053" y="2920"/>
                  </a:lnTo>
                  <a:lnTo>
                    <a:pt x="1200" y="2957"/>
                  </a:lnTo>
                  <a:lnTo>
                    <a:pt x="1346" y="2975"/>
                  </a:lnTo>
                  <a:lnTo>
                    <a:pt x="1502" y="2984"/>
                  </a:lnTo>
                  <a:lnTo>
                    <a:pt x="1648" y="2975"/>
                  </a:lnTo>
                  <a:lnTo>
                    <a:pt x="1804" y="2957"/>
                  </a:lnTo>
                  <a:lnTo>
                    <a:pt x="1941" y="2920"/>
                  </a:lnTo>
                  <a:lnTo>
                    <a:pt x="2078" y="2865"/>
                  </a:lnTo>
                  <a:lnTo>
                    <a:pt x="2206" y="2810"/>
                  </a:lnTo>
                  <a:lnTo>
                    <a:pt x="2335" y="2728"/>
                  </a:lnTo>
                  <a:lnTo>
                    <a:pt x="2444" y="2646"/>
                  </a:lnTo>
                  <a:lnTo>
                    <a:pt x="2554" y="2545"/>
                  </a:lnTo>
                  <a:lnTo>
                    <a:pt x="2655" y="2444"/>
                  </a:lnTo>
                  <a:lnTo>
                    <a:pt x="2737" y="2325"/>
                  </a:lnTo>
                  <a:lnTo>
                    <a:pt x="2810" y="2206"/>
                  </a:lnTo>
                  <a:lnTo>
                    <a:pt x="2875" y="2078"/>
                  </a:lnTo>
                  <a:lnTo>
                    <a:pt x="2929" y="1941"/>
                  </a:lnTo>
                  <a:lnTo>
                    <a:pt x="2966" y="1795"/>
                  </a:lnTo>
                  <a:lnTo>
                    <a:pt x="2984" y="1648"/>
                  </a:lnTo>
                  <a:lnTo>
                    <a:pt x="2994" y="1492"/>
                  </a:lnTo>
                  <a:lnTo>
                    <a:pt x="2984" y="1337"/>
                  </a:lnTo>
                  <a:lnTo>
                    <a:pt x="2966" y="1190"/>
                  </a:lnTo>
                  <a:lnTo>
                    <a:pt x="2929" y="1053"/>
                  </a:lnTo>
                  <a:lnTo>
                    <a:pt x="2875" y="916"/>
                  </a:lnTo>
                  <a:lnTo>
                    <a:pt x="2810" y="779"/>
                  </a:lnTo>
                  <a:lnTo>
                    <a:pt x="2737" y="660"/>
                  </a:lnTo>
                  <a:lnTo>
                    <a:pt x="2655" y="541"/>
                  </a:lnTo>
                  <a:lnTo>
                    <a:pt x="2554" y="440"/>
                  </a:lnTo>
                  <a:lnTo>
                    <a:pt x="2444" y="339"/>
                  </a:lnTo>
                  <a:lnTo>
                    <a:pt x="2335" y="257"/>
                  </a:lnTo>
                  <a:lnTo>
                    <a:pt x="2206" y="184"/>
                  </a:lnTo>
                  <a:lnTo>
                    <a:pt x="2078" y="120"/>
                  </a:lnTo>
                  <a:lnTo>
                    <a:pt x="1941" y="65"/>
                  </a:lnTo>
                  <a:lnTo>
                    <a:pt x="1804" y="28"/>
                  </a:lnTo>
                  <a:lnTo>
                    <a:pt x="1648" y="10"/>
                  </a:lnTo>
                  <a:lnTo>
                    <a:pt x="1502" y="1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30"/>
            <p:cNvSpPr/>
            <p:nvPr/>
          </p:nvSpPr>
          <p:spPr>
            <a:xfrm>
              <a:off x="3085854" y="2436329"/>
              <a:ext cx="326583" cy="335330"/>
            </a:xfrm>
            <a:custGeom>
              <a:rect b="b" l="l" r="r" t="t"/>
              <a:pathLst>
                <a:path extrusionOk="0" h="14032" w="13666">
                  <a:moveTo>
                    <a:pt x="0" y="0"/>
                  </a:moveTo>
                  <a:lnTo>
                    <a:pt x="0" y="14032"/>
                  </a:lnTo>
                  <a:lnTo>
                    <a:pt x="13666" y="14032"/>
                  </a:lnTo>
                  <a:lnTo>
                    <a:pt x="13666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30"/>
            <p:cNvSpPr/>
            <p:nvPr/>
          </p:nvSpPr>
          <p:spPr>
            <a:xfrm>
              <a:off x="3116252" y="2470001"/>
              <a:ext cx="71549" cy="71549"/>
            </a:xfrm>
            <a:custGeom>
              <a:rect b="b" l="l" r="r" t="t"/>
              <a:pathLst>
                <a:path extrusionOk="0" h="2994" w="2994">
                  <a:moveTo>
                    <a:pt x="1502" y="1"/>
                  </a:moveTo>
                  <a:lnTo>
                    <a:pt x="1346" y="10"/>
                  </a:lnTo>
                  <a:lnTo>
                    <a:pt x="1200" y="37"/>
                  </a:lnTo>
                  <a:lnTo>
                    <a:pt x="1053" y="74"/>
                  </a:lnTo>
                  <a:lnTo>
                    <a:pt x="916" y="120"/>
                  </a:lnTo>
                  <a:lnTo>
                    <a:pt x="788" y="184"/>
                  </a:lnTo>
                  <a:lnTo>
                    <a:pt x="660" y="257"/>
                  </a:lnTo>
                  <a:lnTo>
                    <a:pt x="550" y="349"/>
                  </a:lnTo>
                  <a:lnTo>
                    <a:pt x="440" y="440"/>
                  </a:lnTo>
                  <a:lnTo>
                    <a:pt x="348" y="550"/>
                  </a:lnTo>
                  <a:lnTo>
                    <a:pt x="257" y="660"/>
                  </a:lnTo>
                  <a:lnTo>
                    <a:pt x="184" y="788"/>
                  </a:lnTo>
                  <a:lnTo>
                    <a:pt x="120" y="916"/>
                  </a:lnTo>
                  <a:lnTo>
                    <a:pt x="74" y="1053"/>
                  </a:lnTo>
                  <a:lnTo>
                    <a:pt x="37" y="1200"/>
                  </a:lnTo>
                  <a:lnTo>
                    <a:pt x="10" y="1346"/>
                  </a:lnTo>
                  <a:lnTo>
                    <a:pt x="1" y="1502"/>
                  </a:lnTo>
                  <a:lnTo>
                    <a:pt x="10" y="1648"/>
                  </a:lnTo>
                  <a:lnTo>
                    <a:pt x="37" y="1804"/>
                  </a:lnTo>
                  <a:lnTo>
                    <a:pt x="74" y="1941"/>
                  </a:lnTo>
                  <a:lnTo>
                    <a:pt x="120" y="2079"/>
                  </a:lnTo>
                  <a:lnTo>
                    <a:pt x="184" y="2207"/>
                  </a:lnTo>
                  <a:lnTo>
                    <a:pt x="257" y="2335"/>
                  </a:lnTo>
                  <a:lnTo>
                    <a:pt x="348" y="2445"/>
                  </a:lnTo>
                  <a:lnTo>
                    <a:pt x="440" y="2555"/>
                  </a:lnTo>
                  <a:lnTo>
                    <a:pt x="550" y="2655"/>
                  </a:lnTo>
                  <a:lnTo>
                    <a:pt x="660" y="2738"/>
                  </a:lnTo>
                  <a:lnTo>
                    <a:pt x="788" y="2811"/>
                  </a:lnTo>
                  <a:lnTo>
                    <a:pt x="916" y="2875"/>
                  </a:lnTo>
                  <a:lnTo>
                    <a:pt x="1053" y="2930"/>
                  </a:lnTo>
                  <a:lnTo>
                    <a:pt x="1200" y="2966"/>
                  </a:lnTo>
                  <a:lnTo>
                    <a:pt x="1346" y="2985"/>
                  </a:lnTo>
                  <a:lnTo>
                    <a:pt x="1502" y="2994"/>
                  </a:lnTo>
                  <a:lnTo>
                    <a:pt x="1648" y="2985"/>
                  </a:lnTo>
                  <a:lnTo>
                    <a:pt x="1795" y="2966"/>
                  </a:lnTo>
                  <a:lnTo>
                    <a:pt x="1941" y="2930"/>
                  </a:lnTo>
                  <a:lnTo>
                    <a:pt x="2078" y="2875"/>
                  </a:lnTo>
                  <a:lnTo>
                    <a:pt x="2206" y="2811"/>
                  </a:lnTo>
                  <a:lnTo>
                    <a:pt x="2335" y="2738"/>
                  </a:lnTo>
                  <a:lnTo>
                    <a:pt x="2444" y="2655"/>
                  </a:lnTo>
                  <a:lnTo>
                    <a:pt x="2554" y="2555"/>
                  </a:lnTo>
                  <a:lnTo>
                    <a:pt x="2646" y="2445"/>
                  </a:lnTo>
                  <a:lnTo>
                    <a:pt x="2737" y="2335"/>
                  </a:lnTo>
                  <a:lnTo>
                    <a:pt x="2811" y="2207"/>
                  </a:lnTo>
                  <a:lnTo>
                    <a:pt x="2875" y="2079"/>
                  </a:lnTo>
                  <a:lnTo>
                    <a:pt x="2920" y="1941"/>
                  </a:lnTo>
                  <a:lnTo>
                    <a:pt x="2957" y="1804"/>
                  </a:lnTo>
                  <a:lnTo>
                    <a:pt x="2984" y="1648"/>
                  </a:lnTo>
                  <a:lnTo>
                    <a:pt x="2994" y="1502"/>
                  </a:lnTo>
                  <a:lnTo>
                    <a:pt x="2984" y="1346"/>
                  </a:lnTo>
                  <a:lnTo>
                    <a:pt x="2957" y="1200"/>
                  </a:lnTo>
                  <a:lnTo>
                    <a:pt x="2920" y="1053"/>
                  </a:lnTo>
                  <a:lnTo>
                    <a:pt x="2875" y="916"/>
                  </a:lnTo>
                  <a:lnTo>
                    <a:pt x="2811" y="788"/>
                  </a:lnTo>
                  <a:lnTo>
                    <a:pt x="2737" y="660"/>
                  </a:lnTo>
                  <a:lnTo>
                    <a:pt x="2646" y="550"/>
                  </a:lnTo>
                  <a:lnTo>
                    <a:pt x="2554" y="440"/>
                  </a:lnTo>
                  <a:lnTo>
                    <a:pt x="2444" y="349"/>
                  </a:lnTo>
                  <a:lnTo>
                    <a:pt x="2335" y="257"/>
                  </a:lnTo>
                  <a:lnTo>
                    <a:pt x="2206" y="184"/>
                  </a:lnTo>
                  <a:lnTo>
                    <a:pt x="2078" y="120"/>
                  </a:lnTo>
                  <a:lnTo>
                    <a:pt x="1941" y="74"/>
                  </a:lnTo>
                  <a:lnTo>
                    <a:pt x="1795" y="37"/>
                  </a:lnTo>
                  <a:lnTo>
                    <a:pt x="1648" y="10"/>
                  </a:lnTo>
                  <a:lnTo>
                    <a:pt x="1502" y="1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30"/>
            <p:cNvSpPr/>
            <p:nvPr/>
          </p:nvSpPr>
          <p:spPr>
            <a:xfrm>
              <a:off x="3304158" y="2664455"/>
              <a:ext cx="71549" cy="71549"/>
            </a:xfrm>
            <a:custGeom>
              <a:rect b="b" l="l" r="r" t="t"/>
              <a:pathLst>
                <a:path extrusionOk="0" h="2994" w="2994">
                  <a:moveTo>
                    <a:pt x="1501" y="1"/>
                  </a:moveTo>
                  <a:lnTo>
                    <a:pt x="1346" y="10"/>
                  </a:lnTo>
                  <a:lnTo>
                    <a:pt x="1199" y="28"/>
                  </a:lnTo>
                  <a:lnTo>
                    <a:pt x="1053" y="65"/>
                  </a:lnTo>
                  <a:lnTo>
                    <a:pt x="915" y="120"/>
                  </a:lnTo>
                  <a:lnTo>
                    <a:pt x="787" y="184"/>
                  </a:lnTo>
                  <a:lnTo>
                    <a:pt x="659" y="257"/>
                  </a:lnTo>
                  <a:lnTo>
                    <a:pt x="549" y="340"/>
                  </a:lnTo>
                  <a:lnTo>
                    <a:pt x="439" y="440"/>
                  </a:lnTo>
                  <a:lnTo>
                    <a:pt x="348" y="550"/>
                  </a:lnTo>
                  <a:lnTo>
                    <a:pt x="256" y="660"/>
                  </a:lnTo>
                  <a:lnTo>
                    <a:pt x="183" y="788"/>
                  </a:lnTo>
                  <a:lnTo>
                    <a:pt x="119" y="916"/>
                  </a:lnTo>
                  <a:lnTo>
                    <a:pt x="73" y="1053"/>
                  </a:lnTo>
                  <a:lnTo>
                    <a:pt x="37" y="1191"/>
                  </a:lnTo>
                  <a:lnTo>
                    <a:pt x="9" y="1346"/>
                  </a:lnTo>
                  <a:lnTo>
                    <a:pt x="0" y="1493"/>
                  </a:lnTo>
                  <a:lnTo>
                    <a:pt x="9" y="1648"/>
                  </a:lnTo>
                  <a:lnTo>
                    <a:pt x="37" y="1795"/>
                  </a:lnTo>
                  <a:lnTo>
                    <a:pt x="73" y="1941"/>
                  </a:lnTo>
                  <a:lnTo>
                    <a:pt x="119" y="2079"/>
                  </a:lnTo>
                  <a:lnTo>
                    <a:pt x="183" y="2207"/>
                  </a:lnTo>
                  <a:lnTo>
                    <a:pt x="256" y="2335"/>
                  </a:lnTo>
                  <a:lnTo>
                    <a:pt x="348" y="2445"/>
                  </a:lnTo>
                  <a:lnTo>
                    <a:pt x="439" y="2555"/>
                  </a:lnTo>
                  <a:lnTo>
                    <a:pt x="549" y="2646"/>
                  </a:lnTo>
                  <a:lnTo>
                    <a:pt x="659" y="2738"/>
                  </a:lnTo>
                  <a:lnTo>
                    <a:pt x="787" y="2811"/>
                  </a:lnTo>
                  <a:lnTo>
                    <a:pt x="915" y="2875"/>
                  </a:lnTo>
                  <a:lnTo>
                    <a:pt x="1053" y="2921"/>
                  </a:lnTo>
                  <a:lnTo>
                    <a:pt x="1199" y="2957"/>
                  </a:lnTo>
                  <a:lnTo>
                    <a:pt x="1346" y="2985"/>
                  </a:lnTo>
                  <a:lnTo>
                    <a:pt x="1501" y="2994"/>
                  </a:lnTo>
                  <a:lnTo>
                    <a:pt x="1648" y="2985"/>
                  </a:lnTo>
                  <a:lnTo>
                    <a:pt x="1803" y="2957"/>
                  </a:lnTo>
                  <a:lnTo>
                    <a:pt x="1941" y="2921"/>
                  </a:lnTo>
                  <a:lnTo>
                    <a:pt x="2078" y="2875"/>
                  </a:lnTo>
                  <a:lnTo>
                    <a:pt x="2215" y="2811"/>
                  </a:lnTo>
                  <a:lnTo>
                    <a:pt x="2334" y="2738"/>
                  </a:lnTo>
                  <a:lnTo>
                    <a:pt x="2453" y="2646"/>
                  </a:lnTo>
                  <a:lnTo>
                    <a:pt x="2554" y="2555"/>
                  </a:lnTo>
                  <a:lnTo>
                    <a:pt x="2654" y="2445"/>
                  </a:lnTo>
                  <a:lnTo>
                    <a:pt x="2737" y="2335"/>
                  </a:lnTo>
                  <a:lnTo>
                    <a:pt x="2810" y="2207"/>
                  </a:lnTo>
                  <a:lnTo>
                    <a:pt x="2874" y="2079"/>
                  </a:lnTo>
                  <a:lnTo>
                    <a:pt x="2929" y="1941"/>
                  </a:lnTo>
                  <a:lnTo>
                    <a:pt x="2966" y="1795"/>
                  </a:lnTo>
                  <a:lnTo>
                    <a:pt x="2984" y="1648"/>
                  </a:lnTo>
                  <a:lnTo>
                    <a:pt x="2993" y="1493"/>
                  </a:lnTo>
                  <a:lnTo>
                    <a:pt x="2984" y="1346"/>
                  </a:lnTo>
                  <a:lnTo>
                    <a:pt x="2966" y="1191"/>
                  </a:lnTo>
                  <a:lnTo>
                    <a:pt x="2929" y="1053"/>
                  </a:lnTo>
                  <a:lnTo>
                    <a:pt x="2874" y="916"/>
                  </a:lnTo>
                  <a:lnTo>
                    <a:pt x="2810" y="788"/>
                  </a:lnTo>
                  <a:lnTo>
                    <a:pt x="2737" y="660"/>
                  </a:lnTo>
                  <a:lnTo>
                    <a:pt x="2654" y="550"/>
                  </a:lnTo>
                  <a:lnTo>
                    <a:pt x="2554" y="440"/>
                  </a:lnTo>
                  <a:lnTo>
                    <a:pt x="2453" y="340"/>
                  </a:lnTo>
                  <a:lnTo>
                    <a:pt x="2334" y="257"/>
                  </a:lnTo>
                  <a:lnTo>
                    <a:pt x="2215" y="184"/>
                  </a:lnTo>
                  <a:lnTo>
                    <a:pt x="2078" y="120"/>
                  </a:lnTo>
                  <a:lnTo>
                    <a:pt x="1941" y="65"/>
                  </a:lnTo>
                  <a:lnTo>
                    <a:pt x="1803" y="28"/>
                  </a:lnTo>
                  <a:lnTo>
                    <a:pt x="1648" y="10"/>
                  </a:lnTo>
                  <a:lnTo>
                    <a:pt x="1501" y="1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30"/>
            <p:cNvSpPr/>
            <p:nvPr/>
          </p:nvSpPr>
          <p:spPr>
            <a:xfrm>
              <a:off x="3305233" y="2470001"/>
              <a:ext cx="71334" cy="71549"/>
            </a:xfrm>
            <a:custGeom>
              <a:rect b="b" l="l" r="r" t="t"/>
              <a:pathLst>
                <a:path extrusionOk="0" h="2994" w="2985">
                  <a:moveTo>
                    <a:pt x="1493" y="1"/>
                  </a:moveTo>
                  <a:lnTo>
                    <a:pt x="1346" y="10"/>
                  </a:lnTo>
                  <a:lnTo>
                    <a:pt x="1191" y="37"/>
                  </a:lnTo>
                  <a:lnTo>
                    <a:pt x="1053" y="74"/>
                  </a:lnTo>
                  <a:lnTo>
                    <a:pt x="916" y="120"/>
                  </a:lnTo>
                  <a:lnTo>
                    <a:pt x="779" y="184"/>
                  </a:lnTo>
                  <a:lnTo>
                    <a:pt x="660" y="257"/>
                  </a:lnTo>
                  <a:lnTo>
                    <a:pt x="541" y="349"/>
                  </a:lnTo>
                  <a:lnTo>
                    <a:pt x="440" y="440"/>
                  </a:lnTo>
                  <a:lnTo>
                    <a:pt x="339" y="550"/>
                  </a:lnTo>
                  <a:lnTo>
                    <a:pt x="257" y="660"/>
                  </a:lnTo>
                  <a:lnTo>
                    <a:pt x="184" y="788"/>
                  </a:lnTo>
                  <a:lnTo>
                    <a:pt x="120" y="916"/>
                  </a:lnTo>
                  <a:lnTo>
                    <a:pt x="65" y="1053"/>
                  </a:lnTo>
                  <a:lnTo>
                    <a:pt x="28" y="1200"/>
                  </a:lnTo>
                  <a:lnTo>
                    <a:pt x="10" y="1346"/>
                  </a:lnTo>
                  <a:lnTo>
                    <a:pt x="1" y="1502"/>
                  </a:lnTo>
                  <a:lnTo>
                    <a:pt x="10" y="1648"/>
                  </a:lnTo>
                  <a:lnTo>
                    <a:pt x="28" y="1804"/>
                  </a:lnTo>
                  <a:lnTo>
                    <a:pt x="65" y="1941"/>
                  </a:lnTo>
                  <a:lnTo>
                    <a:pt x="120" y="2079"/>
                  </a:lnTo>
                  <a:lnTo>
                    <a:pt x="184" y="2207"/>
                  </a:lnTo>
                  <a:lnTo>
                    <a:pt x="257" y="2335"/>
                  </a:lnTo>
                  <a:lnTo>
                    <a:pt x="339" y="2445"/>
                  </a:lnTo>
                  <a:lnTo>
                    <a:pt x="440" y="2555"/>
                  </a:lnTo>
                  <a:lnTo>
                    <a:pt x="541" y="2655"/>
                  </a:lnTo>
                  <a:lnTo>
                    <a:pt x="660" y="2738"/>
                  </a:lnTo>
                  <a:lnTo>
                    <a:pt x="779" y="2811"/>
                  </a:lnTo>
                  <a:lnTo>
                    <a:pt x="916" y="2875"/>
                  </a:lnTo>
                  <a:lnTo>
                    <a:pt x="1053" y="2930"/>
                  </a:lnTo>
                  <a:lnTo>
                    <a:pt x="1191" y="2966"/>
                  </a:lnTo>
                  <a:lnTo>
                    <a:pt x="1346" y="2985"/>
                  </a:lnTo>
                  <a:lnTo>
                    <a:pt x="1493" y="2994"/>
                  </a:lnTo>
                  <a:lnTo>
                    <a:pt x="1648" y="2985"/>
                  </a:lnTo>
                  <a:lnTo>
                    <a:pt x="1795" y="2966"/>
                  </a:lnTo>
                  <a:lnTo>
                    <a:pt x="1941" y="2930"/>
                  </a:lnTo>
                  <a:lnTo>
                    <a:pt x="2079" y="2875"/>
                  </a:lnTo>
                  <a:lnTo>
                    <a:pt x="2207" y="2811"/>
                  </a:lnTo>
                  <a:lnTo>
                    <a:pt x="2335" y="2738"/>
                  </a:lnTo>
                  <a:lnTo>
                    <a:pt x="2445" y="2655"/>
                  </a:lnTo>
                  <a:lnTo>
                    <a:pt x="2555" y="2555"/>
                  </a:lnTo>
                  <a:lnTo>
                    <a:pt x="2646" y="2445"/>
                  </a:lnTo>
                  <a:lnTo>
                    <a:pt x="2738" y="2335"/>
                  </a:lnTo>
                  <a:lnTo>
                    <a:pt x="2811" y="2207"/>
                  </a:lnTo>
                  <a:lnTo>
                    <a:pt x="2875" y="2079"/>
                  </a:lnTo>
                  <a:lnTo>
                    <a:pt x="2921" y="1941"/>
                  </a:lnTo>
                  <a:lnTo>
                    <a:pt x="2957" y="1804"/>
                  </a:lnTo>
                  <a:lnTo>
                    <a:pt x="2985" y="1648"/>
                  </a:lnTo>
                  <a:lnTo>
                    <a:pt x="2985" y="1502"/>
                  </a:lnTo>
                  <a:lnTo>
                    <a:pt x="2985" y="1346"/>
                  </a:lnTo>
                  <a:lnTo>
                    <a:pt x="2957" y="1200"/>
                  </a:lnTo>
                  <a:lnTo>
                    <a:pt x="2921" y="1053"/>
                  </a:lnTo>
                  <a:lnTo>
                    <a:pt x="2875" y="916"/>
                  </a:lnTo>
                  <a:lnTo>
                    <a:pt x="2811" y="788"/>
                  </a:lnTo>
                  <a:lnTo>
                    <a:pt x="2738" y="660"/>
                  </a:lnTo>
                  <a:lnTo>
                    <a:pt x="2646" y="550"/>
                  </a:lnTo>
                  <a:lnTo>
                    <a:pt x="2555" y="440"/>
                  </a:lnTo>
                  <a:lnTo>
                    <a:pt x="2445" y="349"/>
                  </a:lnTo>
                  <a:lnTo>
                    <a:pt x="2335" y="257"/>
                  </a:lnTo>
                  <a:lnTo>
                    <a:pt x="2207" y="184"/>
                  </a:lnTo>
                  <a:lnTo>
                    <a:pt x="2079" y="120"/>
                  </a:lnTo>
                  <a:lnTo>
                    <a:pt x="1941" y="74"/>
                  </a:lnTo>
                  <a:lnTo>
                    <a:pt x="1795" y="37"/>
                  </a:lnTo>
                  <a:lnTo>
                    <a:pt x="1648" y="10"/>
                  </a:lnTo>
                  <a:lnTo>
                    <a:pt x="1493" y="1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30"/>
            <p:cNvSpPr/>
            <p:nvPr/>
          </p:nvSpPr>
          <p:spPr>
            <a:xfrm>
              <a:off x="3116252" y="2664455"/>
              <a:ext cx="71549" cy="71549"/>
            </a:xfrm>
            <a:custGeom>
              <a:rect b="b" l="l" r="r" t="t"/>
              <a:pathLst>
                <a:path extrusionOk="0" h="2994" w="2994">
                  <a:moveTo>
                    <a:pt x="1502" y="1"/>
                  </a:moveTo>
                  <a:lnTo>
                    <a:pt x="1346" y="10"/>
                  </a:lnTo>
                  <a:lnTo>
                    <a:pt x="1200" y="28"/>
                  </a:lnTo>
                  <a:lnTo>
                    <a:pt x="1053" y="65"/>
                  </a:lnTo>
                  <a:lnTo>
                    <a:pt x="916" y="120"/>
                  </a:lnTo>
                  <a:lnTo>
                    <a:pt x="788" y="184"/>
                  </a:lnTo>
                  <a:lnTo>
                    <a:pt x="660" y="257"/>
                  </a:lnTo>
                  <a:lnTo>
                    <a:pt x="550" y="340"/>
                  </a:lnTo>
                  <a:lnTo>
                    <a:pt x="440" y="440"/>
                  </a:lnTo>
                  <a:lnTo>
                    <a:pt x="348" y="550"/>
                  </a:lnTo>
                  <a:lnTo>
                    <a:pt x="257" y="660"/>
                  </a:lnTo>
                  <a:lnTo>
                    <a:pt x="184" y="788"/>
                  </a:lnTo>
                  <a:lnTo>
                    <a:pt x="120" y="916"/>
                  </a:lnTo>
                  <a:lnTo>
                    <a:pt x="74" y="1053"/>
                  </a:lnTo>
                  <a:lnTo>
                    <a:pt x="37" y="1191"/>
                  </a:lnTo>
                  <a:lnTo>
                    <a:pt x="10" y="1346"/>
                  </a:lnTo>
                  <a:lnTo>
                    <a:pt x="1" y="1493"/>
                  </a:lnTo>
                  <a:lnTo>
                    <a:pt x="10" y="1648"/>
                  </a:lnTo>
                  <a:lnTo>
                    <a:pt x="37" y="1795"/>
                  </a:lnTo>
                  <a:lnTo>
                    <a:pt x="74" y="1941"/>
                  </a:lnTo>
                  <a:lnTo>
                    <a:pt x="120" y="2079"/>
                  </a:lnTo>
                  <a:lnTo>
                    <a:pt x="184" y="2207"/>
                  </a:lnTo>
                  <a:lnTo>
                    <a:pt x="257" y="2335"/>
                  </a:lnTo>
                  <a:lnTo>
                    <a:pt x="348" y="2445"/>
                  </a:lnTo>
                  <a:lnTo>
                    <a:pt x="440" y="2555"/>
                  </a:lnTo>
                  <a:lnTo>
                    <a:pt x="550" y="2646"/>
                  </a:lnTo>
                  <a:lnTo>
                    <a:pt x="660" y="2738"/>
                  </a:lnTo>
                  <a:lnTo>
                    <a:pt x="788" y="2811"/>
                  </a:lnTo>
                  <a:lnTo>
                    <a:pt x="916" y="2875"/>
                  </a:lnTo>
                  <a:lnTo>
                    <a:pt x="1053" y="2921"/>
                  </a:lnTo>
                  <a:lnTo>
                    <a:pt x="1200" y="2957"/>
                  </a:lnTo>
                  <a:lnTo>
                    <a:pt x="1346" y="2985"/>
                  </a:lnTo>
                  <a:lnTo>
                    <a:pt x="1502" y="2994"/>
                  </a:lnTo>
                  <a:lnTo>
                    <a:pt x="1648" y="2985"/>
                  </a:lnTo>
                  <a:lnTo>
                    <a:pt x="1795" y="2957"/>
                  </a:lnTo>
                  <a:lnTo>
                    <a:pt x="1941" y="2921"/>
                  </a:lnTo>
                  <a:lnTo>
                    <a:pt x="2078" y="2875"/>
                  </a:lnTo>
                  <a:lnTo>
                    <a:pt x="2206" y="2811"/>
                  </a:lnTo>
                  <a:lnTo>
                    <a:pt x="2335" y="2738"/>
                  </a:lnTo>
                  <a:lnTo>
                    <a:pt x="2444" y="2646"/>
                  </a:lnTo>
                  <a:lnTo>
                    <a:pt x="2554" y="2555"/>
                  </a:lnTo>
                  <a:lnTo>
                    <a:pt x="2646" y="2445"/>
                  </a:lnTo>
                  <a:lnTo>
                    <a:pt x="2737" y="2335"/>
                  </a:lnTo>
                  <a:lnTo>
                    <a:pt x="2811" y="2207"/>
                  </a:lnTo>
                  <a:lnTo>
                    <a:pt x="2875" y="2079"/>
                  </a:lnTo>
                  <a:lnTo>
                    <a:pt x="2920" y="1941"/>
                  </a:lnTo>
                  <a:lnTo>
                    <a:pt x="2957" y="1795"/>
                  </a:lnTo>
                  <a:lnTo>
                    <a:pt x="2984" y="1648"/>
                  </a:lnTo>
                  <a:lnTo>
                    <a:pt x="2994" y="1493"/>
                  </a:lnTo>
                  <a:lnTo>
                    <a:pt x="2984" y="1346"/>
                  </a:lnTo>
                  <a:lnTo>
                    <a:pt x="2957" y="1191"/>
                  </a:lnTo>
                  <a:lnTo>
                    <a:pt x="2920" y="1053"/>
                  </a:lnTo>
                  <a:lnTo>
                    <a:pt x="2875" y="916"/>
                  </a:lnTo>
                  <a:lnTo>
                    <a:pt x="2811" y="788"/>
                  </a:lnTo>
                  <a:lnTo>
                    <a:pt x="2737" y="660"/>
                  </a:lnTo>
                  <a:lnTo>
                    <a:pt x="2646" y="550"/>
                  </a:lnTo>
                  <a:lnTo>
                    <a:pt x="2554" y="440"/>
                  </a:lnTo>
                  <a:lnTo>
                    <a:pt x="2444" y="340"/>
                  </a:lnTo>
                  <a:lnTo>
                    <a:pt x="2335" y="257"/>
                  </a:lnTo>
                  <a:lnTo>
                    <a:pt x="2206" y="184"/>
                  </a:lnTo>
                  <a:lnTo>
                    <a:pt x="2078" y="120"/>
                  </a:lnTo>
                  <a:lnTo>
                    <a:pt x="1941" y="65"/>
                  </a:lnTo>
                  <a:lnTo>
                    <a:pt x="1795" y="28"/>
                  </a:lnTo>
                  <a:lnTo>
                    <a:pt x="1648" y="10"/>
                  </a:lnTo>
                  <a:lnTo>
                    <a:pt x="1502" y="1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99" name="Google Shape;999;p30"/>
          <p:cNvGrpSpPr/>
          <p:nvPr/>
        </p:nvGrpSpPr>
        <p:grpSpPr>
          <a:xfrm rot="10800000">
            <a:off x="6704584" y="2971658"/>
            <a:ext cx="448001" cy="899372"/>
            <a:chOff x="2278716" y="1821471"/>
            <a:chExt cx="374928" cy="752676"/>
          </a:xfrm>
        </p:grpSpPr>
        <p:sp>
          <p:nvSpPr>
            <p:cNvPr id="1000" name="Google Shape;1000;p30"/>
            <p:cNvSpPr/>
            <p:nvPr/>
          </p:nvSpPr>
          <p:spPr>
            <a:xfrm>
              <a:off x="2278716" y="1821471"/>
              <a:ext cx="374928" cy="752676"/>
            </a:xfrm>
            <a:custGeom>
              <a:rect b="b" l="l" r="r" t="t"/>
              <a:pathLst>
                <a:path extrusionOk="0" h="31496" w="15689">
                  <a:moveTo>
                    <a:pt x="0" y="0"/>
                  </a:moveTo>
                  <a:lnTo>
                    <a:pt x="0" y="31496"/>
                  </a:lnTo>
                  <a:lnTo>
                    <a:pt x="15689" y="31496"/>
                  </a:lnTo>
                  <a:lnTo>
                    <a:pt x="15689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30"/>
            <p:cNvSpPr/>
            <p:nvPr/>
          </p:nvSpPr>
          <p:spPr>
            <a:xfrm>
              <a:off x="2302996" y="2209279"/>
              <a:ext cx="326583" cy="335115"/>
            </a:xfrm>
            <a:custGeom>
              <a:rect b="b" l="l" r="r" t="t"/>
              <a:pathLst>
                <a:path extrusionOk="0" h="14023" w="13666">
                  <a:moveTo>
                    <a:pt x="0" y="0"/>
                  </a:moveTo>
                  <a:lnTo>
                    <a:pt x="0" y="14023"/>
                  </a:lnTo>
                  <a:lnTo>
                    <a:pt x="13666" y="14023"/>
                  </a:lnTo>
                  <a:lnTo>
                    <a:pt x="13666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30"/>
            <p:cNvSpPr/>
            <p:nvPr/>
          </p:nvSpPr>
          <p:spPr>
            <a:xfrm>
              <a:off x="2430513" y="2338111"/>
              <a:ext cx="71334" cy="71549"/>
            </a:xfrm>
            <a:custGeom>
              <a:rect b="b" l="l" r="r" t="t"/>
              <a:pathLst>
                <a:path extrusionOk="0" h="2994" w="2985">
                  <a:moveTo>
                    <a:pt x="1493" y="1"/>
                  </a:moveTo>
                  <a:lnTo>
                    <a:pt x="1337" y="10"/>
                  </a:lnTo>
                  <a:lnTo>
                    <a:pt x="1191" y="37"/>
                  </a:lnTo>
                  <a:lnTo>
                    <a:pt x="1053" y="74"/>
                  </a:lnTo>
                  <a:lnTo>
                    <a:pt x="916" y="120"/>
                  </a:lnTo>
                  <a:lnTo>
                    <a:pt x="779" y="184"/>
                  </a:lnTo>
                  <a:lnTo>
                    <a:pt x="660" y="257"/>
                  </a:lnTo>
                  <a:lnTo>
                    <a:pt x="541" y="348"/>
                  </a:lnTo>
                  <a:lnTo>
                    <a:pt x="440" y="440"/>
                  </a:lnTo>
                  <a:lnTo>
                    <a:pt x="339" y="550"/>
                  </a:lnTo>
                  <a:lnTo>
                    <a:pt x="257" y="660"/>
                  </a:lnTo>
                  <a:lnTo>
                    <a:pt x="184" y="788"/>
                  </a:lnTo>
                  <a:lnTo>
                    <a:pt x="120" y="916"/>
                  </a:lnTo>
                  <a:lnTo>
                    <a:pt x="65" y="1053"/>
                  </a:lnTo>
                  <a:lnTo>
                    <a:pt x="28" y="1200"/>
                  </a:lnTo>
                  <a:lnTo>
                    <a:pt x="10" y="1346"/>
                  </a:lnTo>
                  <a:lnTo>
                    <a:pt x="1" y="1502"/>
                  </a:lnTo>
                  <a:lnTo>
                    <a:pt x="10" y="1648"/>
                  </a:lnTo>
                  <a:lnTo>
                    <a:pt x="28" y="1804"/>
                  </a:lnTo>
                  <a:lnTo>
                    <a:pt x="65" y="1941"/>
                  </a:lnTo>
                  <a:lnTo>
                    <a:pt x="120" y="2078"/>
                  </a:lnTo>
                  <a:lnTo>
                    <a:pt x="184" y="2206"/>
                  </a:lnTo>
                  <a:lnTo>
                    <a:pt x="257" y="2335"/>
                  </a:lnTo>
                  <a:lnTo>
                    <a:pt x="339" y="2444"/>
                  </a:lnTo>
                  <a:lnTo>
                    <a:pt x="440" y="2554"/>
                  </a:lnTo>
                  <a:lnTo>
                    <a:pt x="541" y="2655"/>
                  </a:lnTo>
                  <a:lnTo>
                    <a:pt x="660" y="2737"/>
                  </a:lnTo>
                  <a:lnTo>
                    <a:pt x="779" y="2811"/>
                  </a:lnTo>
                  <a:lnTo>
                    <a:pt x="916" y="2875"/>
                  </a:lnTo>
                  <a:lnTo>
                    <a:pt x="1053" y="2920"/>
                  </a:lnTo>
                  <a:lnTo>
                    <a:pt x="1191" y="2966"/>
                  </a:lnTo>
                  <a:lnTo>
                    <a:pt x="1337" y="2984"/>
                  </a:lnTo>
                  <a:lnTo>
                    <a:pt x="1493" y="2994"/>
                  </a:lnTo>
                  <a:lnTo>
                    <a:pt x="1648" y="2984"/>
                  </a:lnTo>
                  <a:lnTo>
                    <a:pt x="1795" y="2966"/>
                  </a:lnTo>
                  <a:lnTo>
                    <a:pt x="1941" y="2920"/>
                  </a:lnTo>
                  <a:lnTo>
                    <a:pt x="2078" y="2875"/>
                  </a:lnTo>
                  <a:lnTo>
                    <a:pt x="2207" y="2811"/>
                  </a:lnTo>
                  <a:lnTo>
                    <a:pt x="2326" y="2737"/>
                  </a:lnTo>
                  <a:lnTo>
                    <a:pt x="2445" y="2655"/>
                  </a:lnTo>
                  <a:lnTo>
                    <a:pt x="2554" y="2554"/>
                  </a:lnTo>
                  <a:lnTo>
                    <a:pt x="2646" y="2444"/>
                  </a:lnTo>
                  <a:lnTo>
                    <a:pt x="2737" y="2335"/>
                  </a:lnTo>
                  <a:lnTo>
                    <a:pt x="2811" y="2206"/>
                  </a:lnTo>
                  <a:lnTo>
                    <a:pt x="2875" y="2078"/>
                  </a:lnTo>
                  <a:lnTo>
                    <a:pt x="2920" y="1941"/>
                  </a:lnTo>
                  <a:lnTo>
                    <a:pt x="2957" y="1804"/>
                  </a:lnTo>
                  <a:lnTo>
                    <a:pt x="2985" y="1648"/>
                  </a:lnTo>
                  <a:lnTo>
                    <a:pt x="2985" y="1502"/>
                  </a:lnTo>
                  <a:lnTo>
                    <a:pt x="2985" y="1346"/>
                  </a:lnTo>
                  <a:lnTo>
                    <a:pt x="2957" y="1200"/>
                  </a:lnTo>
                  <a:lnTo>
                    <a:pt x="2920" y="1053"/>
                  </a:lnTo>
                  <a:lnTo>
                    <a:pt x="2875" y="916"/>
                  </a:lnTo>
                  <a:lnTo>
                    <a:pt x="2811" y="788"/>
                  </a:lnTo>
                  <a:lnTo>
                    <a:pt x="2737" y="660"/>
                  </a:lnTo>
                  <a:lnTo>
                    <a:pt x="2646" y="550"/>
                  </a:lnTo>
                  <a:lnTo>
                    <a:pt x="2554" y="440"/>
                  </a:lnTo>
                  <a:lnTo>
                    <a:pt x="2445" y="348"/>
                  </a:lnTo>
                  <a:lnTo>
                    <a:pt x="2326" y="257"/>
                  </a:lnTo>
                  <a:lnTo>
                    <a:pt x="2207" y="184"/>
                  </a:lnTo>
                  <a:lnTo>
                    <a:pt x="2078" y="120"/>
                  </a:lnTo>
                  <a:lnTo>
                    <a:pt x="1941" y="74"/>
                  </a:lnTo>
                  <a:lnTo>
                    <a:pt x="1795" y="37"/>
                  </a:lnTo>
                  <a:lnTo>
                    <a:pt x="1648" y="10"/>
                  </a:lnTo>
                  <a:lnTo>
                    <a:pt x="1493" y="1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30"/>
            <p:cNvSpPr/>
            <p:nvPr/>
          </p:nvSpPr>
          <p:spPr>
            <a:xfrm>
              <a:off x="2302996" y="1846181"/>
              <a:ext cx="326583" cy="335354"/>
            </a:xfrm>
            <a:custGeom>
              <a:rect b="b" l="l" r="r" t="t"/>
              <a:pathLst>
                <a:path extrusionOk="0" h="14033" w="13666">
                  <a:moveTo>
                    <a:pt x="0" y="0"/>
                  </a:moveTo>
                  <a:lnTo>
                    <a:pt x="0" y="14032"/>
                  </a:lnTo>
                  <a:lnTo>
                    <a:pt x="13666" y="14032"/>
                  </a:lnTo>
                  <a:lnTo>
                    <a:pt x="13666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30"/>
            <p:cNvSpPr/>
            <p:nvPr/>
          </p:nvSpPr>
          <p:spPr>
            <a:xfrm>
              <a:off x="2423081" y="1978071"/>
              <a:ext cx="71334" cy="71549"/>
            </a:xfrm>
            <a:custGeom>
              <a:rect b="b" l="l" r="r" t="t"/>
              <a:pathLst>
                <a:path extrusionOk="0" h="2994" w="2985">
                  <a:moveTo>
                    <a:pt x="1492" y="1"/>
                  </a:moveTo>
                  <a:lnTo>
                    <a:pt x="1337" y="10"/>
                  </a:lnTo>
                  <a:lnTo>
                    <a:pt x="1190" y="37"/>
                  </a:lnTo>
                  <a:lnTo>
                    <a:pt x="1053" y="74"/>
                  </a:lnTo>
                  <a:lnTo>
                    <a:pt x="916" y="120"/>
                  </a:lnTo>
                  <a:lnTo>
                    <a:pt x="778" y="184"/>
                  </a:lnTo>
                  <a:lnTo>
                    <a:pt x="659" y="257"/>
                  </a:lnTo>
                  <a:lnTo>
                    <a:pt x="540" y="349"/>
                  </a:lnTo>
                  <a:lnTo>
                    <a:pt x="440" y="440"/>
                  </a:lnTo>
                  <a:lnTo>
                    <a:pt x="339" y="550"/>
                  </a:lnTo>
                  <a:lnTo>
                    <a:pt x="257" y="660"/>
                  </a:lnTo>
                  <a:lnTo>
                    <a:pt x="184" y="788"/>
                  </a:lnTo>
                  <a:lnTo>
                    <a:pt x="119" y="916"/>
                  </a:lnTo>
                  <a:lnTo>
                    <a:pt x="65" y="1053"/>
                  </a:lnTo>
                  <a:lnTo>
                    <a:pt x="28" y="1200"/>
                  </a:lnTo>
                  <a:lnTo>
                    <a:pt x="10" y="1346"/>
                  </a:lnTo>
                  <a:lnTo>
                    <a:pt x="0" y="1502"/>
                  </a:lnTo>
                  <a:lnTo>
                    <a:pt x="10" y="1648"/>
                  </a:lnTo>
                  <a:lnTo>
                    <a:pt x="28" y="1804"/>
                  </a:lnTo>
                  <a:lnTo>
                    <a:pt x="65" y="1941"/>
                  </a:lnTo>
                  <a:lnTo>
                    <a:pt x="119" y="2078"/>
                  </a:lnTo>
                  <a:lnTo>
                    <a:pt x="184" y="2216"/>
                  </a:lnTo>
                  <a:lnTo>
                    <a:pt x="257" y="2335"/>
                  </a:lnTo>
                  <a:lnTo>
                    <a:pt x="339" y="2454"/>
                  </a:lnTo>
                  <a:lnTo>
                    <a:pt x="440" y="2554"/>
                  </a:lnTo>
                  <a:lnTo>
                    <a:pt x="540" y="2655"/>
                  </a:lnTo>
                  <a:lnTo>
                    <a:pt x="659" y="2737"/>
                  </a:lnTo>
                  <a:lnTo>
                    <a:pt x="778" y="2811"/>
                  </a:lnTo>
                  <a:lnTo>
                    <a:pt x="916" y="2875"/>
                  </a:lnTo>
                  <a:lnTo>
                    <a:pt x="1053" y="2930"/>
                  </a:lnTo>
                  <a:lnTo>
                    <a:pt x="1190" y="2966"/>
                  </a:lnTo>
                  <a:lnTo>
                    <a:pt x="1337" y="2985"/>
                  </a:lnTo>
                  <a:lnTo>
                    <a:pt x="1492" y="2994"/>
                  </a:lnTo>
                  <a:lnTo>
                    <a:pt x="1648" y="2985"/>
                  </a:lnTo>
                  <a:lnTo>
                    <a:pt x="1794" y="2966"/>
                  </a:lnTo>
                  <a:lnTo>
                    <a:pt x="1941" y="2930"/>
                  </a:lnTo>
                  <a:lnTo>
                    <a:pt x="2078" y="2875"/>
                  </a:lnTo>
                  <a:lnTo>
                    <a:pt x="2206" y="2811"/>
                  </a:lnTo>
                  <a:lnTo>
                    <a:pt x="2325" y="2737"/>
                  </a:lnTo>
                  <a:lnTo>
                    <a:pt x="2444" y="2655"/>
                  </a:lnTo>
                  <a:lnTo>
                    <a:pt x="2554" y="2554"/>
                  </a:lnTo>
                  <a:lnTo>
                    <a:pt x="2646" y="2454"/>
                  </a:lnTo>
                  <a:lnTo>
                    <a:pt x="2737" y="2335"/>
                  </a:lnTo>
                  <a:lnTo>
                    <a:pt x="2810" y="2216"/>
                  </a:lnTo>
                  <a:lnTo>
                    <a:pt x="2875" y="2078"/>
                  </a:lnTo>
                  <a:lnTo>
                    <a:pt x="2920" y="1941"/>
                  </a:lnTo>
                  <a:lnTo>
                    <a:pt x="2957" y="1804"/>
                  </a:lnTo>
                  <a:lnTo>
                    <a:pt x="2984" y="1648"/>
                  </a:lnTo>
                  <a:lnTo>
                    <a:pt x="2984" y="1502"/>
                  </a:lnTo>
                  <a:lnTo>
                    <a:pt x="2984" y="1346"/>
                  </a:lnTo>
                  <a:lnTo>
                    <a:pt x="2957" y="1200"/>
                  </a:lnTo>
                  <a:lnTo>
                    <a:pt x="2920" y="1053"/>
                  </a:lnTo>
                  <a:lnTo>
                    <a:pt x="2875" y="916"/>
                  </a:lnTo>
                  <a:lnTo>
                    <a:pt x="2810" y="788"/>
                  </a:lnTo>
                  <a:lnTo>
                    <a:pt x="2737" y="660"/>
                  </a:lnTo>
                  <a:lnTo>
                    <a:pt x="2646" y="550"/>
                  </a:lnTo>
                  <a:lnTo>
                    <a:pt x="2554" y="440"/>
                  </a:lnTo>
                  <a:lnTo>
                    <a:pt x="2444" y="349"/>
                  </a:lnTo>
                  <a:lnTo>
                    <a:pt x="2325" y="257"/>
                  </a:lnTo>
                  <a:lnTo>
                    <a:pt x="2206" y="184"/>
                  </a:lnTo>
                  <a:lnTo>
                    <a:pt x="2078" y="120"/>
                  </a:lnTo>
                  <a:lnTo>
                    <a:pt x="1941" y="74"/>
                  </a:lnTo>
                  <a:lnTo>
                    <a:pt x="1794" y="37"/>
                  </a:lnTo>
                  <a:lnTo>
                    <a:pt x="1648" y="10"/>
                  </a:lnTo>
                  <a:lnTo>
                    <a:pt x="1492" y="1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05" name="Google Shape;1005;p30"/>
          <p:cNvSpPr txBox="1"/>
          <p:nvPr/>
        </p:nvSpPr>
        <p:spPr>
          <a:xfrm flipH="1">
            <a:off x="6257600" y="1563375"/>
            <a:ext cx="1921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Fugaz One"/>
                <a:ea typeface="Fugaz One"/>
                <a:cs typeface="Fugaz One"/>
                <a:sym typeface="Fugaz One"/>
              </a:rPr>
              <a:t>Filter Function</a:t>
            </a:r>
            <a:endParaRPr b="1" sz="1800">
              <a:solidFill>
                <a:srgbClr val="000000"/>
              </a:solidFill>
              <a:latin typeface="Fugaz One"/>
              <a:ea typeface="Fugaz One"/>
              <a:cs typeface="Fugaz One"/>
              <a:sym typeface="Fugaz One"/>
            </a:endParaRPr>
          </a:p>
        </p:txBody>
      </p:sp>
      <p:sp>
        <p:nvSpPr>
          <p:cNvPr id="1006" name="Google Shape;1006;p30"/>
          <p:cNvSpPr txBox="1"/>
          <p:nvPr/>
        </p:nvSpPr>
        <p:spPr>
          <a:xfrm flipH="1">
            <a:off x="6346400" y="1931650"/>
            <a:ext cx="1756800" cy="89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Create a function to filter games dataframe to get results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07" name="Google Shape;1007;p30"/>
          <p:cNvSpPr txBox="1"/>
          <p:nvPr/>
        </p:nvSpPr>
        <p:spPr>
          <a:xfrm flipH="1">
            <a:off x="3311329" y="2748659"/>
            <a:ext cx="21552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Fugaz One"/>
                <a:ea typeface="Fugaz One"/>
                <a:cs typeface="Fugaz One"/>
                <a:sym typeface="Fugaz One"/>
              </a:rPr>
              <a:t>Get Ranges/Lists</a:t>
            </a:r>
            <a:endParaRPr b="1" sz="1800">
              <a:solidFill>
                <a:srgbClr val="000000"/>
              </a:solidFill>
              <a:latin typeface="Fugaz One"/>
              <a:ea typeface="Fugaz One"/>
              <a:cs typeface="Fugaz One"/>
              <a:sym typeface="Fugaz One"/>
            </a:endParaRPr>
          </a:p>
        </p:txBody>
      </p:sp>
      <p:sp>
        <p:nvSpPr>
          <p:cNvPr id="1008" name="Google Shape;1008;p30"/>
          <p:cNvSpPr txBox="1"/>
          <p:nvPr/>
        </p:nvSpPr>
        <p:spPr>
          <a:xfrm flipH="1">
            <a:off x="3311350" y="3102646"/>
            <a:ext cx="2155200" cy="99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Determine the range of values and lists of all data that can be used to filter the games by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09" name="Google Shape;1009;p30"/>
          <p:cNvSpPr txBox="1"/>
          <p:nvPr/>
        </p:nvSpPr>
        <p:spPr>
          <a:xfrm flipH="1">
            <a:off x="275479" y="2017534"/>
            <a:ext cx="1921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Fugaz One"/>
                <a:ea typeface="Fugaz One"/>
                <a:cs typeface="Fugaz One"/>
                <a:sym typeface="Fugaz One"/>
              </a:rPr>
              <a:t>Clean the Data</a:t>
            </a:r>
            <a:endParaRPr b="1" sz="1800">
              <a:solidFill>
                <a:srgbClr val="000000"/>
              </a:solidFill>
              <a:latin typeface="Fugaz One"/>
              <a:ea typeface="Fugaz One"/>
              <a:cs typeface="Fugaz One"/>
              <a:sym typeface="Fugaz One"/>
            </a:endParaRPr>
          </a:p>
        </p:txBody>
      </p:sp>
      <p:sp>
        <p:nvSpPr>
          <p:cNvPr id="1010" name="Google Shape;1010;p30"/>
          <p:cNvSpPr txBox="1"/>
          <p:nvPr/>
        </p:nvSpPr>
        <p:spPr>
          <a:xfrm flipH="1">
            <a:off x="375650" y="2371525"/>
            <a:ext cx="1756800" cy="7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Clean data and fix any nulls or incorrect scapes.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11" name="Google Shape;1011;p30"/>
          <p:cNvSpPr txBox="1"/>
          <p:nvPr/>
        </p:nvSpPr>
        <p:spPr>
          <a:xfrm flipH="1">
            <a:off x="6825717" y="1213759"/>
            <a:ext cx="5721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FA7F51"/>
                </a:solidFill>
                <a:latin typeface="Fugaz One"/>
                <a:ea typeface="Fugaz One"/>
                <a:cs typeface="Fugaz One"/>
                <a:sym typeface="Fugaz One"/>
              </a:rPr>
              <a:t>03</a:t>
            </a:r>
            <a:endParaRPr b="1" sz="2200">
              <a:solidFill>
                <a:srgbClr val="FA7F51"/>
              </a:solidFill>
              <a:latin typeface="Fugaz One"/>
              <a:ea typeface="Fugaz One"/>
              <a:cs typeface="Fugaz One"/>
              <a:sym typeface="Fugaz One"/>
            </a:endParaRPr>
          </a:p>
        </p:txBody>
      </p:sp>
      <p:sp>
        <p:nvSpPr>
          <p:cNvPr id="1012" name="Google Shape;1012;p30"/>
          <p:cNvSpPr txBox="1"/>
          <p:nvPr/>
        </p:nvSpPr>
        <p:spPr>
          <a:xfrm flipH="1">
            <a:off x="1032842" y="1691884"/>
            <a:ext cx="5721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FA7F51"/>
                </a:solidFill>
                <a:latin typeface="Fugaz One"/>
                <a:ea typeface="Fugaz One"/>
                <a:cs typeface="Fugaz One"/>
                <a:sym typeface="Fugaz One"/>
              </a:rPr>
              <a:t>01</a:t>
            </a:r>
            <a:endParaRPr b="1" sz="2200">
              <a:solidFill>
                <a:srgbClr val="FA7F51"/>
              </a:solidFill>
              <a:latin typeface="Fugaz One"/>
              <a:ea typeface="Fugaz One"/>
              <a:cs typeface="Fugaz One"/>
              <a:sym typeface="Fugaz One"/>
            </a:endParaRPr>
          </a:p>
        </p:txBody>
      </p:sp>
      <p:sp>
        <p:nvSpPr>
          <p:cNvPr id="1013" name="Google Shape;1013;p30"/>
          <p:cNvSpPr txBox="1"/>
          <p:nvPr/>
        </p:nvSpPr>
        <p:spPr>
          <a:xfrm flipH="1">
            <a:off x="4302092" y="2424809"/>
            <a:ext cx="5721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accent6"/>
                </a:solidFill>
                <a:latin typeface="Fugaz One"/>
                <a:ea typeface="Fugaz One"/>
                <a:cs typeface="Fugaz One"/>
                <a:sym typeface="Fugaz One"/>
              </a:rPr>
              <a:t>02</a:t>
            </a:r>
            <a:endParaRPr b="1" sz="2200">
              <a:solidFill>
                <a:schemeClr val="accent6"/>
              </a:solidFill>
              <a:latin typeface="Fugaz One"/>
              <a:ea typeface="Fugaz One"/>
              <a:cs typeface="Fugaz One"/>
              <a:sym typeface="Fugaz One"/>
            </a:endParaRPr>
          </a:p>
        </p:txBody>
      </p:sp>
      <p:cxnSp>
        <p:nvCxnSpPr>
          <p:cNvPr id="1014" name="Google Shape;1014;p30"/>
          <p:cNvCxnSpPr>
            <a:stCxn id="1011" idx="1"/>
          </p:cNvCxnSpPr>
          <p:nvPr/>
        </p:nvCxnSpPr>
        <p:spPr>
          <a:xfrm>
            <a:off x="7397817" y="1390759"/>
            <a:ext cx="1019100" cy="1308000"/>
          </a:xfrm>
          <a:prstGeom prst="bentConnector2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oval"/>
          </a:ln>
        </p:spPr>
      </p:cxnSp>
      <p:grpSp>
        <p:nvGrpSpPr>
          <p:cNvPr id="1015" name="Google Shape;1015;p30"/>
          <p:cNvGrpSpPr/>
          <p:nvPr/>
        </p:nvGrpSpPr>
        <p:grpSpPr>
          <a:xfrm rot="10800000">
            <a:off x="4353326" y="1107351"/>
            <a:ext cx="448001" cy="899629"/>
            <a:chOff x="4246460" y="3381475"/>
            <a:chExt cx="374928" cy="752891"/>
          </a:xfrm>
        </p:grpSpPr>
        <p:sp>
          <p:nvSpPr>
            <p:cNvPr id="1016" name="Google Shape;1016;p30"/>
            <p:cNvSpPr/>
            <p:nvPr/>
          </p:nvSpPr>
          <p:spPr>
            <a:xfrm>
              <a:off x="4246460" y="3381475"/>
              <a:ext cx="374928" cy="752891"/>
            </a:xfrm>
            <a:custGeom>
              <a:rect b="b" l="l" r="r" t="t"/>
              <a:pathLst>
                <a:path extrusionOk="0" h="31505" w="15689">
                  <a:moveTo>
                    <a:pt x="1" y="0"/>
                  </a:moveTo>
                  <a:lnTo>
                    <a:pt x="1" y="31505"/>
                  </a:lnTo>
                  <a:lnTo>
                    <a:pt x="15689" y="31505"/>
                  </a:lnTo>
                  <a:lnTo>
                    <a:pt x="15689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30"/>
            <p:cNvSpPr/>
            <p:nvPr/>
          </p:nvSpPr>
          <p:spPr>
            <a:xfrm>
              <a:off x="4270525" y="3411228"/>
              <a:ext cx="326583" cy="335330"/>
            </a:xfrm>
            <a:custGeom>
              <a:rect b="b" l="l" r="r" t="t"/>
              <a:pathLst>
                <a:path extrusionOk="0" h="14032" w="13666">
                  <a:moveTo>
                    <a:pt x="0" y="0"/>
                  </a:moveTo>
                  <a:lnTo>
                    <a:pt x="0" y="14032"/>
                  </a:lnTo>
                  <a:lnTo>
                    <a:pt x="13666" y="14032"/>
                  </a:lnTo>
                  <a:lnTo>
                    <a:pt x="13666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30"/>
            <p:cNvSpPr/>
            <p:nvPr/>
          </p:nvSpPr>
          <p:spPr>
            <a:xfrm>
              <a:off x="4305965" y="3635434"/>
              <a:ext cx="71334" cy="71310"/>
            </a:xfrm>
            <a:custGeom>
              <a:rect b="b" l="l" r="r" t="t"/>
              <a:pathLst>
                <a:path extrusionOk="0" h="2984" w="2985">
                  <a:moveTo>
                    <a:pt x="1492" y="0"/>
                  </a:moveTo>
                  <a:lnTo>
                    <a:pt x="1337" y="9"/>
                  </a:lnTo>
                  <a:lnTo>
                    <a:pt x="1190" y="27"/>
                  </a:lnTo>
                  <a:lnTo>
                    <a:pt x="1053" y="64"/>
                  </a:lnTo>
                  <a:lnTo>
                    <a:pt x="915" y="119"/>
                  </a:lnTo>
                  <a:lnTo>
                    <a:pt x="778" y="183"/>
                  </a:lnTo>
                  <a:lnTo>
                    <a:pt x="659" y="256"/>
                  </a:lnTo>
                  <a:lnTo>
                    <a:pt x="540" y="339"/>
                  </a:lnTo>
                  <a:lnTo>
                    <a:pt x="440" y="439"/>
                  </a:lnTo>
                  <a:lnTo>
                    <a:pt x="339" y="540"/>
                  </a:lnTo>
                  <a:lnTo>
                    <a:pt x="256" y="659"/>
                  </a:lnTo>
                  <a:lnTo>
                    <a:pt x="183" y="778"/>
                  </a:lnTo>
                  <a:lnTo>
                    <a:pt x="119" y="915"/>
                  </a:lnTo>
                  <a:lnTo>
                    <a:pt x="64" y="1053"/>
                  </a:lnTo>
                  <a:lnTo>
                    <a:pt x="28" y="1190"/>
                  </a:lnTo>
                  <a:lnTo>
                    <a:pt x="9" y="1346"/>
                  </a:lnTo>
                  <a:lnTo>
                    <a:pt x="0" y="1492"/>
                  </a:lnTo>
                  <a:lnTo>
                    <a:pt x="9" y="1648"/>
                  </a:lnTo>
                  <a:lnTo>
                    <a:pt x="28" y="1794"/>
                  </a:lnTo>
                  <a:lnTo>
                    <a:pt x="64" y="1940"/>
                  </a:lnTo>
                  <a:lnTo>
                    <a:pt x="119" y="2078"/>
                  </a:lnTo>
                  <a:lnTo>
                    <a:pt x="183" y="2206"/>
                  </a:lnTo>
                  <a:lnTo>
                    <a:pt x="256" y="2325"/>
                  </a:lnTo>
                  <a:lnTo>
                    <a:pt x="339" y="2444"/>
                  </a:lnTo>
                  <a:lnTo>
                    <a:pt x="440" y="2554"/>
                  </a:lnTo>
                  <a:lnTo>
                    <a:pt x="540" y="2645"/>
                  </a:lnTo>
                  <a:lnTo>
                    <a:pt x="659" y="2737"/>
                  </a:lnTo>
                  <a:lnTo>
                    <a:pt x="778" y="2810"/>
                  </a:lnTo>
                  <a:lnTo>
                    <a:pt x="915" y="2874"/>
                  </a:lnTo>
                  <a:lnTo>
                    <a:pt x="1053" y="2920"/>
                  </a:lnTo>
                  <a:lnTo>
                    <a:pt x="1190" y="2956"/>
                  </a:lnTo>
                  <a:lnTo>
                    <a:pt x="1337" y="2984"/>
                  </a:lnTo>
                  <a:lnTo>
                    <a:pt x="1648" y="2984"/>
                  </a:lnTo>
                  <a:lnTo>
                    <a:pt x="1794" y="2956"/>
                  </a:lnTo>
                  <a:lnTo>
                    <a:pt x="1941" y="2920"/>
                  </a:lnTo>
                  <a:lnTo>
                    <a:pt x="2078" y="2874"/>
                  </a:lnTo>
                  <a:lnTo>
                    <a:pt x="2206" y="2810"/>
                  </a:lnTo>
                  <a:lnTo>
                    <a:pt x="2325" y="2737"/>
                  </a:lnTo>
                  <a:lnTo>
                    <a:pt x="2444" y="2645"/>
                  </a:lnTo>
                  <a:lnTo>
                    <a:pt x="2554" y="2554"/>
                  </a:lnTo>
                  <a:lnTo>
                    <a:pt x="2645" y="2444"/>
                  </a:lnTo>
                  <a:lnTo>
                    <a:pt x="2728" y="2325"/>
                  </a:lnTo>
                  <a:lnTo>
                    <a:pt x="2810" y="2206"/>
                  </a:lnTo>
                  <a:lnTo>
                    <a:pt x="2874" y="2078"/>
                  </a:lnTo>
                  <a:lnTo>
                    <a:pt x="2920" y="1940"/>
                  </a:lnTo>
                  <a:lnTo>
                    <a:pt x="2957" y="1794"/>
                  </a:lnTo>
                  <a:lnTo>
                    <a:pt x="2984" y="1648"/>
                  </a:lnTo>
                  <a:lnTo>
                    <a:pt x="2984" y="1492"/>
                  </a:lnTo>
                  <a:lnTo>
                    <a:pt x="2984" y="1346"/>
                  </a:lnTo>
                  <a:lnTo>
                    <a:pt x="2957" y="1190"/>
                  </a:lnTo>
                  <a:lnTo>
                    <a:pt x="2920" y="1053"/>
                  </a:lnTo>
                  <a:lnTo>
                    <a:pt x="2874" y="915"/>
                  </a:lnTo>
                  <a:lnTo>
                    <a:pt x="2810" y="778"/>
                  </a:lnTo>
                  <a:lnTo>
                    <a:pt x="2728" y="659"/>
                  </a:lnTo>
                  <a:lnTo>
                    <a:pt x="2645" y="540"/>
                  </a:lnTo>
                  <a:lnTo>
                    <a:pt x="2554" y="439"/>
                  </a:lnTo>
                  <a:lnTo>
                    <a:pt x="2444" y="339"/>
                  </a:lnTo>
                  <a:lnTo>
                    <a:pt x="2325" y="256"/>
                  </a:lnTo>
                  <a:lnTo>
                    <a:pt x="2206" y="183"/>
                  </a:lnTo>
                  <a:lnTo>
                    <a:pt x="2078" y="119"/>
                  </a:lnTo>
                  <a:lnTo>
                    <a:pt x="1941" y="64"/>
                  </a:lnTo>
                  <a:lnTo>
                    <a:pt x="1794" y="27"/>
                  </a:lnTo>
                  <a:lnTo>
                    <a:pt x="1648" y="9"/>
                  </a:lnTo>
                  <a:lnTo>
                    <a:pt x="1492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30"/>
            <p:cNvSpPr/>
            <p:nvPr/>
          </p:nvSpPr>
          <p:spPr>
            <a:xfrm>
              <a:off x="4487514" y="3449942"/>
              <a:ext cx="71334" cy="71549"/>
            </a:xfrm>
            <a:custGeom>
              <a:rect b="b" l="l" r="r" t="t"/>
              <a:pathLst>
                <a:path extrusionOk="0" h="2994" w="2985">
                  <a:moveTo>
                    <a:pt x="1492" y="0"/>
                  </a:moveTo>
                  <a:lnTo>
                    <a:pt x="1337" y="9"/>
                  </a:lnTo>
                  <a:lnTo>
                    <a:pt x="1190" y="28"/>
                  </a:lnTo>
                  <a:lnTo>
                    <a:pt x="1044" y="64"/>
                  </a:lnTo>
                  <a:lnTo>
                    <a:pt x="906" y="119"/>
                  </a:lnTo>
                  <a:lnTo>
                    <a:pt x="778" y="183"/>
                  </a:lnTo>
                  <a:lnTo>
                    <a:pt x="659" y="257"/>
                  </a:lnTo>
                  <a:lnTo>
                    <a:pt x="540" y="339"/>
                  </a:lnTo>
                  <a:lnTo>
                    <a:pt x="430" y="440"/>
                  </a:lnTo>
                  <a:lnTo>
                    <a:pt x="339" y="540"/>
                  </a:lnTo>
                  <a:lnTo>
                    <a:pt x="257" y="659"/>
                  </a:lnTo>
                  <a:lnTo>
                    <a:pt x="174" y="787"/>
                  </a:lnTo>
                  <a:lnTo>
                    <a:pt x="110" y="916"/>
                  </a:lnTo>
                  <a:lnTo>
                    <a:pt x="64" y="1053"/>
                  </a:lnTo>
                  <a:lnTo>
                    <a:pt x="28" y="1190"/>
                  </a:lnTo>
                  <a:lnTo>
                    <a:pt x="9" y="1346"/>
                  </a:lnTo>
                  <a:lnTo>
                    <a:pt x="0" y="1492"/>
                  </a:lnTo>
                  <a:lnTo>
                    <a:pt x="9" y="1648"/>
                  </a:lnTo>
                  <a:lnTo>
                    <a:pt x="28" y="1794"/>
                  </a:lnTo>
                  <a:lnTo>
                    <a:pt x="64" y="1941"/>
                  </a:lnTo>
                  <a:lnTo>
                    <a:pt x="110" y="2078"/>
                  </a:lnTo>
                  <a:lnTo>
                    <a:pt x="174" y="2206"/>
                  </a:lnTo>
                  <a:lnTo>
                    <a:pt x="257" y="2334"/>
                  </a:lnTo>
                  <a:lnTo>
                    <a:pt x="339" y="2444"/>
                  </a:lnTo>
                  <a:lnTo>
                    <a:pt x="430" y="2554"/>
                  </a:lnTo>
                  <a:lnTo>
                    <a:pt x="540" y="2645"/>
                  </a:lnTo>
                  <a:lnTo>
                    <a:pt x="659" y="2737"/>
                  </a:lnTo>
                  <a:lnTo>
                    <a:pt x="778" y="2810"/>
                  </a:lnTo>
                  <a:lnTo>
                    <a:pt x="906" y="2874"/>
                  </a:lnTo>
                  <a:lnTo>
                    <a:pt x="1044" y="2920"/>
                  </a:lnTo>
                  <a:lnTo>
                    <a:pt x="1190" y="2957"/>
                  </a:lnTo>
                  <a:lnTo>
                    <a:pt x="1337" y="2984"/>
                  </a:lnTo>
                  <a:lnTo>
                    <a:pt x="1492" y="2993"/>
                  </a:lnTo>
                  <a:lnTo>
                    <a:pt x="1648" y="2984"/>
                  </a:lnTo>
                  <a:lnTo>
                    <a:pt x="1794" y="2957"/>
                  </a:lnTo>
                  <a:lnTo>
                    <a:pt x="1932" y="2920"/>
                  </a:lnTo>
                  <a:lnTo>
                    <a:pt x="2069" y="2874"/>
                  </a:lnTo>
                  <a:lnTo>
                    <a:pt x="2206" y="2810"/>
                  </a:lnTo>
                  <a:lnTo>
                    <a:pt x="2325" y="2737"/>
                  </a:lnTo>
                  <a:lnTo>
                    <a:pt x="2444" y="2645"/>
                  </a:lnTo>
                  <a:lnTo>
                    <a:pt x="2545" y="2554"/>
                  </a:lnTo>
                  <a:lnTo>
                    <a:pt x="2645" y="2444"/>
                  </a:lnTo>
                  <a:lnTo>
                    <a:pt x="2728" y="2334"/>
                  </a:lnTo>
                  <a:lnTo>
                    <a:pt x="2801" y="2206"/>
                  </a:lnTo>
                  <a:lnTo>
                    <a:pt x="2865" y="2078"/>
                  </a:lnTo>
                  <a:lnTo>
                    <a:pt x="2920" y="1941"/>
                  </a:lnTo>
                  <a:lnTo>
                    <a:pt x="2957" y="1794"/>
                  </a:lnTo>
                  <a:lnTo>
                    <a:pt x="2975" y="1648"/>
                  </a:lnTo>
                  <a:lnTo>
                    <a:pt x="2984" y="1492"/>
                  </a:lnTo>
                  <a:lnTo>
                    <a:pt x="2975" y="1346"/>
                  </a:lnTo>
                  <a:lnTo>
                    <a:pt x="2957" y="1190"/>
                  </a:lnTo>
                  <a:lnTo>
                    <a:pt x="2920" y="1053"/>
                  </a:lnTo>
                  <a:lnTo>
                    <a:pt x="2865" y="916"/>
                  </a:lnTo>
                  <a:lnTo>
                    <a:pt x="2801" y="787"/>
                  </a:lnTo>
                  <a:lnTo>
                    <a:pt x="2728" y="659"/>
                  </a:lnTo>
                  <a:lnTo>
                    <a:pt x="2645" y="540"/>
                  </a:lnTo>
                  <a:lnTo>
                    <a:pt x="2545" y="440"/>
                  </a:lnTo>
                  <a:lnTo>
                    <a:pt x="2444" y="339"/>
                  </a:lnTo>
                  <a:lnTo>
                    <a:pt x="2325" y="257"/>
                  </a:lnTo>
                  <a:lnTo>
                    <a:pt x="2206" y="183"/>
                  </a:lnTo>
                  <a:lnTo>
                    <a:pt x="2069" y="119"/>
                  </a:lnTo>
                  <a:lnTo>
                    <a:pt x="1932" y="64"/>
                  </a:lnTo>
                  <a:lnTo>
                    <a:pt x="1794" y="28"/>
                  </a:lnTo>
                  <a:lnTo>
                    <a:pt x="1648" y="9"/>
                  </a:lnTo>
                  <a:lnTo>
                    <a:pt x="1492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30"/>
            <p:cNvSpPr/>
            <p:nvPr/>
          </p:nvSpPr>
          <p:spPr>
            <a:xfrm>
              <a:off x="4303982" y="3451901"/>
              <a:ext cx="71334" cy="71549"/>
            </a:xfrm>
            <a:custGeom>
              <a:rect b="b" l="l" r="r" t="t"/>
              <a:pathLst>
                <a:path extrusionOk="0" h="2994" w="2985">
                  <a:moveTo>
                    <a:pt x="1493" y="1"/>
                  </a:moveTo>
                  <a:lnTo>
                    <a:pt x="1337" y="10"/>
                  </a:lnTo>
                  <a:lnTo>
                    <a:pt x="1191" y="28"/>
                  </a:lnTo>
                  <a:lnTo>
                    <a:pt x="1053" y="74"/>
                  </a:lnTo>
                  <a:lnTo>
                    <a:pt x="916" y="120"/>
                  </a:lnTo>
                  <a:lnTo>
                    <a:pt x="779" y="184"/>
                  </a:lnTo>
                  <a:lnTo>
                    <a:pt x="660" y="257"/>
                  </a:lnTo>
                  <a:lnTo>
                    <a:pt x="541" y="339"/>
                  </a:lnTo>
                  <a:lnTo>
                    <a:pt x="440" y="440"/>
                  </a:lnTo>
                  <a:lnTo>
                    <a:pt x="339" y="550"/>
                  </a:lnTo>
                  <a:lnTo>
                    <a:pt x="257" y="660"/>
                  </a:lnTo>
                  <a:lnTo>
                    <a:pt x="184" y="788"/>
                  </a:lnTo>
                  <a:lnTo>
                    <a:pt x="120" y="916"/>
                  </a:lnTo>
                  <a:lnTo>
                    <a:pt x="65" y="1053"/>
                  </a:lnTo>
                  <a:lnTo>
                    <a:pt x="28" y="1191"/>
                  </a:lnTo>
                  <a:lnTo>
                    <a:pt x="10" y="1346"/>
                  </a:lnTo>
                  <a:lnTo>
                    <a:pt x="1" y="1493"/>
                  </a:lnTo>
                  <a:lnTo>
                    <a:pt x="10" y="1648"/>
                  </a:lnTo>
                  <a:lnTo>
                    <a:pt x="28" y="1795"/>
                  </a:lnTo>
                  <a:lnTo>
                    <a:pt x="65" y="1941"/>
                  </a:lnTo>
                  <a:lnTo>
                    <a:pt x="120" y="2078"/>
                  </a:lnTo>
                  <a:lnTo>
                    <a:pt x="184" y="2207"/>
                  </a:lnTo>
                  <a:lnTo>
                    <a:pt x="257" y="2335"/>
                  </a:lnTo>
                  <a:lnTo>
                    <a:pt x="339" y="2444"/>
                  </a:lnTo>
                  <a:lnTo>
                    <a:pt x="440" y="2554"/>
                  </a:lnTo>
                  <a:lnTo>
                    <a:pt x="541" y="2646"/>
                  </a:lnTo>
                  <a:lnTo>
                    <a:pt x="660" y="2737"/>
                  </a:lnTo>
                  <a:lnTo>
                    <a:pt x="779" y="2811"/>
                  </a:lnTo>
                  <a:lnTo>
                    <a:pt x="916" y="2875"/>
                  </a:lnTo>
                  <a:lnTo>
                    <a:pt x="1053" y="2920"/>
                  </a:lnTo>
                  <a:lnTo>
                    <a:pt x="1191" y="2957"/>
                  </a:lnTo>
                  <a:lnTo>
                    <a:pt x="1337" y="2985"/>
                  </a:lnTo>
                  <a:lnTo>
                    <a:pt x="1493" y="2994"/>
                  </a:lnTo>
                  <a:lnTo>
                    <a:pt x="1648" y="2985"/>
                  </a:lnTo>
                  <a:lnTo>
                    <a:pt x="1795" y="2957"/>
                  </a:lnTo>
                  <a:lnTo>
                    <a:pt x="1941" y="2920"/>
                  </a:lnTo>
                  <a:lnTo>
                    <a:pt x="2079" y="2875"/>
                  </a:lnTo>
                  <a:lnTo>
                    <a:pt x="2207" y="2811"/>
                  </a:lnTo>
                  <a:lnTo>
                    <a:pt x="2326" y="2737"/>
                  </a:lnTo>
                  <a:lnTo>
                    <a:pt x="2445" y="2646"/>
                  </a:lnTo>
                  <a:lnTo>
                    <a:pt x="2555" y="2554"/>
                  </a:lnTo>
                  <a:lnTo>
                    <a:pt x="2646" y="2444"/>
                  </a:lnTo>
                  <a:lnTo>
                    <a:pt x="2728" y="2335"/>
                  </a:lnTo>
                  <a:lnTo>
                    <a:pt x="2811" y="2207"/>
                  </a:lnTo>
                  <a:lnTo>
                    <a:pt x="2866" y="2078"/>
                  </a:lnTo>
                  <a:lnTo>
                    <a:pt x="2921" y="1941"/>
                  </a:lnTo>
                  <a:lnTo>
                    <a:pt x="2957" y="1795"/>
                  </a:lnTo>
                  <a:lnTo>
                    <a:pt x="2976" y="1648"/>
                  </a:lnTo>
                  <a:lnTo>
                    <a:pt x="2985" y="1493"/>
                  </a:lnTo>
                  <a:lnTo>
                    <a:pt x="2976" y="1346"/>
                  </a:lnTo>
                  <a:lnTo>
                    <a:pt x="2957" y="1191"/>
                  </a:lnTo>
                  <a:lnTo>
                    <a:pt x="2921" y="1053"/>
                  </a:lnTo>
                  <a:lnTo>
                    <a:pt x="2866" y="916"/>
                  </a:lnTo>
                  <a:lnTo>
                    <a:pt x="2811" y="788"/>
                  </a:lnTo>
                  <a:lnTo>
                    <a:pt x="2728" y="660"/>
                  </a:lnTo>
                  <a:lnTo>
                    <a:pt x="2646" y="550"/>
                  </a:lnTo>
                  <a:lnTo>
                    <a:pt x="2555" y="440"/>
                  </a:lnTo>
                  <a:lnTo>
                    <a:pt x="2445" y="339"/>
                  </a:lnTo>
                  <a:lnTo>
                    <a:pt x="2326" y="257"/>
                  </a:lnTo>
                  <a:lnTo>
                    <a:pt x="2207" y="184"/>
                  </a:lnTo>
                  <a:lnTo>
                    <a:pt x="2079" y="120"/>
                  </a:lnTo>
                  <a:lnTo>
                    <a:pt x="1941" y="74"/>
                  </a:lnTo>
                  <a:lnTo>
                    <a:pt x="1795" y="28"/>
                  </a:lnTo>
                  <a:lnTo>
                    <a:pt x="1648" y="10"/>
                  </a:lnTo>
                  <a:lnTo>
                    <a:pt x="1493" y="1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30"/>
            <p:cNvSpPr/>
            <p:nvPr/>
          </p:nvSpPr>
          <p:spPr>
            <a:xfrm>
              <a:off x="4393669" y="3539629"/>
              <a:ext cx="71549" cy="71549"/>
            </a:xfrm>
            <a:custGeom>
              <a:rect b="b" l="l" r="r" t="t"/>
              <a:pathLst>
                <a:path extrusionOk="0" h="2994" w="2994">
                  <a:moveTo>
                    <a:pt x="1493" y="0"/>
                  </a:moveTo>
                  <a:lnTo>
                    <a:pt x="1346" y="9"/>
                  </a:lnTo>
                  <a:lnTo>
                    <a:pt x="1200" y="37"/>
                  </a:lnTo>
                  <a:lnTo>
                    <a:pt x="1053" y="73"/>
                  </a:lnTo>
                  <a:lnTo>
                    <a:pt x="916" y="119"/>
                  </a:lnTo>
                  <a:lnTo>
                    <a:pt x="788" y="183"/>
                  </a:lnTo>
                  <a:lnTo>
                    <a:pt x="660" y="256"/>
                  </a:lnTo>
                  <a:lnTo>
                    <a:pt x="550" y="348"/>
                  </a:lnTo>
                  <a:lnTo>
                    <a:pt x="440" y="439"/>
                  </a:lnTo>
                  <a:lnTo>
                    <a:pt x="339" y="549"/>
                  </a:lnTo>
                  <a:lnTo>
                    <a:pt x="257" y="659"/>
                  </a:lnTo>
                  <a:lnTo>
                    <a:pt x="184" y="787"/>
                  </a:lnTo>
                  <a:lnTo>
                    <a:pt x="120" y="915"/>
                  </a:lnTo>
                  <a:lnTo>
                    <a:pt x="74" y="1053"/>
                  </a:lnTo>
                  <a:lnTo>
                    <a:pt x="37" y="1199"/>
                  </a:lnTo>
                  <a:lnTo>
                    <a:pt x="10" y="1345"/>
                  </a:lnTo>
                  <a:lnTo>
                    <a:pt x="1" y="1501"/>
                  </a:lnTo>
                  <a:lnTo>
                    <a:pt x="10" y="1648"/>
                  </a:lnTo>
                  <a:lnTo>
                    <a:pt x="37" y="1803"/>
                  </a:lnTo>
                  <a:lnTo>
                    <a:pt x="74" y="1940"/>
                  </a:lnTo>
                  <a:lnTo>
                    <a:pt x="120" y="2078"/>
                  </a:lnTo>
                  <a:lnTo>
                    <a:pt x="184" y="2206"/>
                  </a:lnTo>
                  <a:lnTo>
                    <a:pt x="257" y="2334"/>
                  </a:lnTo>
                  <a:lnTo>
                    <a:pt x="339" y="2444"/>
                  </a:lnTo>
                  <a:lnTo>
                    <a:pt x="440" y="2554"/>
                  </a:lnTo>
                  <a:lnTo>
                    <a:pt x="550" y="2654"/>
                  </a:lnTo>
                  <a:lnTo>
                    <a:pt x="660" y="2737"/>
                  </a:lnTo>
                  <a:lnTo>
                    <a:pt x="788" y="2810"/>
                  </a:lnTo>
                  <a:lnTo>
                    <a:pt x="916" y="2874"/>
                  </a:lnTo>
                  <a:lnTo>
                    <a:pt x="1053" y="2929"/>
                  </a:lnTo>
                  <a:lnTo>
                    <a:pt x="1200" y="2966"/>
                  </a:lnTo>
                  <a:lnTo>
                    <a:pt x="1346" y="2984"/>
                  </a:lnTo>
                  <a:lnTo>
                    <a:pt x="1493" y="2993"/>
                  </a:lnTo>
                  <a:lnTo>
                    <a:pt x="1648" y="2984"/>
                  </a:lnTo>
                  <a:lnTo>
                    <a:pt x="1795" y="2966"/>
                  </a:lnTo>
                  <a:lnTo>
                    <a:pt x="1941" y="2929"/>
                  </a:lnTo>
                  <a:lnTo>
                    <a:pt x="2078" y="2874"/>
                  </a:lnTo>
                  <a:lnTo>
                    <a:pt x="2206" y="2810"/>
                  </a:lnTo>
                  <a:lnTo>
                    <a:pt x="2335" y="2737"/>
                  </a:lnTo>
                  <a:lnTo>
                    <a:pt x="2444" y="2654"/>
                  </a:lnTo>
                  <a:lnTo>
                    <a:pt x="2554" y="2554"/>
                  </a:lnTo>
                  <a:lnTo>
                    <a:pt x="2646" y="2444"/>
                  </a:lnTo>
                  <a:lnTo>
                    <a:pt x="2737" y="2334"/>
                  </a:lnTo>
                  <a:lnTo>
                    <a:pt x="2811" y="2206"/>
                  </a:lnTo>
                  <a:lnTo>
                    <a:pt x="2875" y="2078"/>
                  </a:lnTo>
                  <a:lnTo>
                    <a:pt x="2920" y="1940"/>
                  </a:lnTo>
                  <a:lnTo>
                    <a:pt x="2957" y="1803"/>
                  </a:lnTo>
                  <a:lnTo>
                    <a:pt x="2984" y="1648"/>
                  </a:lnTo>
                  <a:lnTo>
                    <a:pt x="2994" y="1501"/>
                  </a:lnTo>
                  <a:lnTo>
                    <a:pt x="2984" y="1345"/>
                  </a:lnTo>
                  <a:lnTo>
                    <a:pt x="2957" y="1199"/>
                  </a:lnTo>
                  <a:lnTo>
                    <a:pt x="2920" y="1053"/>
                  </a:lnTo>
                  <a:lnTo>
                    <a:pt x="2875" y="915"/>
                  </a:lnTo>
                  <a:lnTo>
                    <a:pt x="2811" y="787"/>
                  </a:lnTo>
                  <a:lnTo>
                    <a:pt x="2737" y="659"/>
                  </a:lnTo>
                  <a:lnTo>
                    <a:pt x="2646" y="549"/>
                  </a:lnTo>
                  <a:lnTo>
                    <a:pt x="2554" y="439"/>
                  </a:lnTo>
                  <a:lnTo>
                    <a:pt x="2444" y="348"/>
                  </a:lnTo>
                  <a:lnTo>
                    <a:pt x="2335" y="256"/>
                  </a:lnTo>
                  <a:lnTo>
                    <a:pt x="2206" y="183"/>
                  </a:lnTo>
                  <a:lnTo>
                    <a:pt x="2078" y="119"/>
                  </a:lnTo>
                  <a:lnTo>
                    <a:pt x="1941" y="73"/>
                  </a:lnTo>
                  <a:lnTo>
                    <a:pt x="1795" y="37"/>
                  </a:lnTo>
                  <a:lnTo>
                    <a:pt x="1648" y="9"/>
                  </a:lnTo>
                  <a:lnTo>
                    <a:pt x="1493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30"/>
            <p:cNvSpPr/>
            <p:nvPr/>
          </p:nvSpPr>
          <p:spPr>
            <a:xfrm>
              <a:off x="4489474" y="3633451"/>
              <a:ext cx="71334" cy="71334"/>
            </a:xfrm>
            <a:custGeom>
              <a:rect b="b" l="l" r="r" t="t"/>
              <a:pathLst>
                <a:path extrusionOk="0" h="2985" w="2985">
                  <a:moveTo>
                    <a:pt x="1493" y="1"/>
                  </a:moveTo>
                  <a:lnTo>
                    <a:pt x="1337" y="10"/>
                  </a:lnTo>
                  <a:lnTo>
                    <a:pt x="1191" y="28"/>
                  </a:lnTo>
                  <a:lnTo>
                    <a:pt x="1044" y="65"/>
                  </a:lnTo>
                  <a:lnTo>
                    <a:pt x="907" y="120"/>
                  </a:lnTo>
                  <a:lnTo>
                    <a:pt x="779" y="184"/>
                  </a:lnTo>
                  <a:lnTo>
                    <a:pt x="660" y="257"/>
                  </a:lnTo>
                  <a:lnTo>
                    <a:pt x="541" y="339"/>
                  </a:lnTo>
                  <a:lnTo>
                    <a:pt x="440" y="440"/>
                  </a:lnTo>
                  <a:lnTo>
                    <a:pt x="339" y="541"/>
                  </a:lnTo>
                  <a:lnTo>
                    <a:pt x="257" y="660"/>
                  </a:lnTo>
                  <a:lnTo>
                    <a:pt x="175" y="779"/>
                  </a:lnTo>
                  <a:lnTo>
                    <a:pt x="120" y="916"/>
                  </a:lnTo>
                  <a:lnTo>
                    <a:pt x="65" y="1053"/>
                  </a:lnTo>
                  <a:lnTo>
                    <a:pt x="28" y="1191"/>
                  </a:lnTo>
                  <a:lnTo>
                    <a:pt x="10" y="1337"/>
                  </a:lnTo>
                  <a:lnTo>
                    <a:pt x="1" y="1493"/>
                  </a:lnTo>
                  <a:lnTo>
                    <a:pt x="10" y="1648"/>
                  </a:lnTo>
                  <a:lnTo>
                    <a:pt x="28" y="1795"/>
                  </a:lnTo>
                  <a:lnTo>
                    <a:pt x="65" y="1941"/>
                  </a:lnTo>
                  <a:lnTo>
                    <a:pt x="120" y="2078"/>
                  </a:lnTo>
                  <a:lnTo>
                    <a:pt x="175" y="2207"/>
                  </a:lnTo>
                  <a:lnTo>
                    <a:pt x="257" y="2326"/>
                  </a:lnTo>
                  <a:lnTo>
                    <a:pt x="339" y="2444"/>
                  </a:lnTo>
                  <a:lnTo>
                    <a:pt x="440" y="2554"/>
                  </a:lnTo>
                  <a:lnTo>
                    <a:pt x="541" y="2646"/>
                  </a:lnTo>
                  <a:lnTo>
                    <a:pt x="660" y="2728"/>
                  </a:lnTo>
                  <a:lnTo>
                    <a:pt x="779" y="2811"/>
                  </a:lnTo>
                  <a:lnTo>
                    <a:pt x="907" y="2875"/>
                  </a:lnTo>
                  <a:lnTo>
                    <a:pt x="1044" y="2920"/>
                  </a:lnTo>
                  <a:lnTo>
                    <a:pt x="1191" y="2957"/>
                  </a:lnTo>
                  <a:lnTo>
                    <a:pt x="1337" y="2985"/>
                  </a:lnTo>
                  <a:lnTo>
                    <a:pt x="1648" y="2985"/>
                  </a:lnTo>
                  <a:lnTo>
                    <a:pt x="1795" y="2957"/>
                  </a:lnTo>
                  <a:lnTo>
                    <a:pt x="1932" y="2920"/>
                  </a:lnTo>
                  <a:lnTo>
                    <a:pt x="2069" y="2875"/>
                  </a:lnTo>
                  <a:lnTo>
                    <a:pt x="2206" y="2811"/>
                  </a:lnTo>
                  <a:lnTo>
                    <a:pt x="2325" y="2728"/>
                  </a:lnTo>
                  <a:lnTo>
                    <a:pt x="2444" y="2646"/>
                  </a:lnTo>
                  <a:lnTo>
                    <a:pt x="2545" y="2554"/>
                  </a:lnTo>
                  <a:lnTo>
                    <a:pt x="2646" y="2444"/>
                  </a:lnTo>
                  <a:lnTo>
                    <a:pt x="2728" y="2326"/>
                  </a:lnTo>
                  <a:lnTo>
                    <a:pt x="2801" y="2207"/>
                  </a:lnTo>
                  <a:lnTo>
                    <a:pt x="2866" y="2078"/>
                  </a:lnTo>
                  <a:lnTo>
                    <a:pt x="2920" y="1941"/>
                  </a:lnTo>
                  <a:lnTo>
                    <a:pt x="2957" y="1795"/>
                  </a:lnTo>
                  <a:lnTo>
                    <a:pt x="2975" y="1648"/>
                  </a:lnTo>
                  <a:lnTo>
                    <a:pt x="2985" y="1493"/>
                  </a:lnTo>
                  <a:lnTo>
                    <a:pt x="2975" y="1337"/>
                  </a:lnTo>
                  <a:lnTo>
                    <a:pt x="2957" y="1191"/>
                  </a:lnTo>
                  <a:lnTo>
                    <a:pt x="2920" y="1053"/>
                  </a:lnTo>
                  <a:lnTo>
                    <a:pt x="2866" y="916"/>
                  </a:lnTo>
                  <a:lnTo>
                    <a:pt x="2801" y="779"/>
                  </a:lnTo>
                  <a:lnTo>
                    <a:pt x="2728" y="660"/>
                  </a:lnTo>
                  <a:lnTo>
                    <a:pt x="2646" y="541"/>
                  </a:lnTo>
                  <a:lnTo>
                    <a:pt x="2545" y="440"/>
                  </a:lnTo>
                  <a:lnTo>
                    <a:pt x="2444" y="339"/>
                  </a:lnTo>
                  <a:lnTo>
                    <a:pt x="2325" y="257"/>
                  </a:lnTo>
                  <a:lnTo>
                    <a:pt x="2206" y="184"/>
                  </a:lnTo>
                  <a:lnTo>
                    <a:pt x="2069" y="120"/>
                  </a:lnTo>
                  <a:lnTo>
                    <a:pt x="1932" y="65"/>
                  </a:lnTo>
                  <a:lnTo>
                    <a:pt x="1795" y="28"/>
                  </a:lnTo>
                  <a:lnTo>
                    <a:pt x="1648" y="10"/>
                  </a:lnTo>
                  <a:lnTo>
                    <a:pt x="1493" y="1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30"/>
            <p:cNvSpPr/>
            <p:nvPr/>
          </p:nvSpPr>
          <p:spPr>
            <a:xfrm>
              <a:off x="4270525" y="3774326"/>
              <a:ext cx="326583" cy="335115"/>
            </a:xfrm>
            <a:custGeom>
              <a:rect b="b" l="l" r="r" t="t"/>
              <a:pathLst>
                <a:path extrusionOk="0" h="14023" w="13666">
                  <a:moveTo>
                    <a:pt x="0" y="0"/>
                  </a:moveTo>
                  <a:lnTo>
                    <a:pt x="0" y="14023"/>
                  </a:lnTo>
                  <a:lnTo>
                    <a:pt x="13666" y="14023"/>
                  </a:lnTo>
                  <a:lnTo>
                    <a:pt x="13666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30"/>
            <p:cNvSpPr/>
            <p:nvPr/>
          </p:nvSpPr>
          <p:spPr>
            <a:xfrm>
              <a:off x="4391255" y="3906217"/>
              <a:ext cx="71334" cy="71334"/>
            </a:xfrm>
            <a:custGeom>
              <a:rect b="b" l="l" r="r" t="t"/>
              <a:pathLst>
                <a:path extrusionOk="0" h="2985" w="2985">
                  <a:moveTo>
                    <a:pt x="1493" y="0"/>
                  </a:moveTo>
                  <a:lnTo>
                    <a:pt x="1337" y="10"/>
                  </a:lnTo>
                  <a:lnTo>
                    <a:pt x="1191" y="28"/>
                  </a:lnTo>
                  <a:lnTo>
                    <a:pt x="1053" y="65"/>
                  </a:lnTo>
                  <a:lnTo>
                    <a:pt x="916" y="119"/>
                  </a:lnTo>
                  <a:lnTo>
                    <a:pt x="779" y="174"/>
                  </a:lnTo>
                  <a:lnTo>
                    <a:pt x="660" y="257"/>
                  </a:lnTo>
                  <a:lnTo>
                    <a:pt x="541" y="339"/>
                  </a:lnTo>
                  <a:lnTo>
                    <a:pt x="440" y="440"/>
                  </a:lnTo>
                  <a:lnTo>
                    <a:pt x="340" y="540"/>
                  </a:lnTo>
                  <a:lnTo>
                    <a:pt x="257" y="659"/>
                  </a:lnTo>
                  <a:lnTo>
                    <a:pt x="184" y="778"/>
                  </a:lnTo>
                  <a:lnTo>
                    <a:pt x="120" y="907"/>
                  </a:lnTo>
                  <a:lnTo>
                    <a:pt x="65" y="1044"/>
                  </a:lnTo>
                  <a:lnTo>
                    <a:pt x="28" y="1190"/>
                  </a:lnTo>
                  <a:lnTo>
                    <a:pt x="10" y="1337"/>
                  </a:lnTo>
                  <a:lnTo>
                    <a:pt x="1" y="1492"/>
                  </a:lnTo>
                  <a:lnTo>
                    <a:pt x="10" y="1648"/>
                  </a:lnTo>
                  <a:lnTo>
                    <a:pt x="28" y="1794"/>
                  </a:lnTo>
                  <a:lnTo>
                    <a:pt x="65" y="1941"/>
                  </a:lnTo>
                  <a:lnTo>
                    <a:pt x="120" y="2078"/>
                  </a:lnTo>
                  <a:lnTo>
                    <a:pt x="184" y="2206"/>
                  </a:lnTo>
                  <a:lnTo>
                    <a:pt x="257" y="2325"/>
                  </a:lnTo>
                  <a:lnTo>
                    <a:pt x="340" y="2444"/>
                  </a:lnTo>
                  <a:lnTo>
                    <a:pt x="440" y="2545"/>
                  </a:lnTo>
                  <a:lnTo>
                    <a:pt x="541" y="2646"/>
                  </a:lnTo>
                  <a:lnTo>
                    <a:pt x="660" y="2728"/>
                  </a:lnTo>
                  <a:lnTo>
                    <a:pt x="779" y="2810"/>
                  </a:lnTo>
                  <a:lnTo>
                    <a:pt x="916" y="2865"/>
                  </a:lnTo>
                  <a:lnTo>
                    <a:pt x="1053" y="2920"/>
                  </a:lnTo>
                  <a:lnTo>
                    <a:pt x="1191" y="2957"/>
                  </a:lnTo>
                  <a:lnTo>
                    <a:pt x="1337" y="2975"/>
                  </a:lnTo>
                  <a:lnTo>
                    <a:pt x="1493" y="2984"/>
                  </a:lnTo>
                  <a:lnTo>
                    <a:pt x="1648" y="2975"/>
                  </a:lnTo>
                  <a:lnTo>
                    <a:pt x="1795" y="2957"/>
                  </a:lnTo>
                  <a:lnTo>
                    <a:pt x="1941" y="2920"/>
                  </a:lnTo>
                  <a:lnTo>
                    <a:pt x="2079" y="2865"/>
                  </a:lnTo>
                  <a:lnTo>
                    <a:pt x="2207" y="2810"/>
                  </a:lnTo>
                  <a:lnTo>
                    <a:pt x="2326" y="2728"/>
                  </a:lnTo>
                  <a:lnTo>
                    <a:pt x="2445" y="2646"/>
                  </a:lnTo>
                  <a:lnTo>
                    <a:pt x="2555" y="2545"/>
                  </a:lnTo>
                  <a:lnTo>
                    <a:pt x="2646" y="2444"/>
                  </a:lnTo>
                  <a:lnTo>
                    <a:pt x="2728" y="2325"/>
                  </a:lnTo>
                  <a:lnTo>
                    <a:pt x="2811" y="2206"/>
                  </a:lnTo>
                  <a:lnTo>
                    <a:pt x="2866" y="2078"/>
                  </a:lnTo>
                  <a:lnTo>
                    <a:pt x="2921" y="1941"/>
                  </a:lnTo>
                  <a:lnTo>
                    <a:pt x="2957" y="1794"/>
                  </a:lnTo>
                  <a:lnTo>
                    <a:pt x="2976" y="1648"/>
                  </a:lnTo>
                  <a:lnTo>
                    <a:pt x="2985" y="1492"/>
                  </a:lnTo>
                  <a:lnTo>
                    <a:pt x="2976" y="1337"/>
                  </a:lnTo>
                  <a:lnTo>
                    <a:pt x="2957" y="1190"/>
                  </a:lnTo>
                  <a:lnTo>
                    <a:pt x="2921" y="1044"/>
                  </a:lnTo>
                  <a:lnTo>
                    <a:pt x="2866" y="907"/>
                  </a:lnTo>
                  <a:lnTo>
                    <a:pt x="2811" y="778"/>
                  </a:lnTo>
                  <a:lnTo>
                    <a:pt x="2728" y="659"/>
                  </a:lnTo>
                  <a:lnTo>
                    <a:pt x="2646" y="540"/>
                  </a:lnTo>
                  <a:lnTo>
                    <a:pt x="2555" y="440"/>
                  </a:lnTo>
                  <a:lnTo>
                    <a:pt x="2445" y="339"/>
                  </a:lnTo>
                  <a:lnTo>
                    <a:pt x="2326" y="257"/>
                  </a:lnTo>
                  <a:lnTo>
                    <a:pt x="2207" y="174"/>
                  </a:lnTo>
                  <a:lnTo>
                    <a:pt x="2079" y="119"/>
                  </a:lnTo>
                  <a:lnTo>
                    <a:pt x="1941" y="65"/>
                  </a:lnTo>
                  <a:lnTo>
                    <a:pt x="1795" y="28"/>
                  </a:lnTo>
                  <a:lnTo>
                    <a:pt x="1648" y="10"/>
                  </a:lnTo>
                  <a:lnTo>
                    <a:pt x="1493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p30"/>
            <p:cNvSpPr/>
            <p:nvPr/>
          </p:nvSpPr>
          <p:spPr>
            <a:xfrm>
              <a:off x="4302022" y="3799036"/>
              <a:ext cx="71334" cy="71549"/>
            </a:xfrm>
            <a:custGeom>
              <a:rect b="b" l="l" r="r" t="t"/>
              <a:pathLst>
                <a:path extrusionOk="0" h="2994" w="2985">
                  <a:moveTo>
                    <a:pt x="1492" y="0"/>
                  </a:moveTo>
                  <a:lnTo>
                    <a:pt x="1337" y="10"/>
                  </a:lnTo>
                  <a:lnTo>
                    <a:pt x="1190" y="28"/>
                  </a:lnTo>
                  <a:lnTo>
                    <a:pt x="1044" y="65"/>
                  </a:lnTo>
                  <a:lnTo>
                    <a:pt x="907" y="119"/>
                  </a:lnTo>
                  <a:lnTo>
                    <a:pt x="778" y="184"/>
                  </a:lnTo>
                  <a:lnTo>
                    <a:pt x="659" y="257"/>
                  </a:lnTo>
                  <a:lnTo>
                    <a:pt x="540" y="339"/>
                  </a:lnTo>
                  <a:lnTo>
                    <a:pt x="440" y="440"/>
                  </a:lnTo>
                  <a:lnTo>
                    <a:pt x="339" y="540"/>
                  </a:lnTo>
                  <a:lnTo>
                    <a:pt x="257" y="659"/>
                  </a:lnTo>
                  <a:lnTo>
                    <a:pt x="174" y="788"/>
                  </a:lnTo>
                  <a:lnTo>
                    <a:pt x="119" y="916"/>
                  </a:lnTo>
                  <a:lnTo>
                    <a:pt x="64" y="1053"/>
                  </a:lnTo>
                  <a:lnTo>
                    <a:pt x="28" y="1190"/>
                  </a:lnTo>
                  <a:lnTo>
                    <a:pt x="10" y="1346"/>
                  </a:lnTo>
                  <a:lnTo>
                    <a:pt x="0" y="1492"/>
                  </a:lnTo>
                  <a:lnTo>
                    <a:pt x="10" y="1648"/>
                  </a:lnTo>
                  <a:lnTo>
                    <a:pt x="28" y="1794"/>
                  </a:lnTo>
                  <a:lnTo>
                    <a:pt x="64" y="1941"/>
                  </a:lnTo>
                  <a:lnTo>
                    <a:pt x="119" y="2078"/>
                  </a:lnTo>
                  <a:lnTo>
                    <a:pt x="174" y="2206"/>
                  </a:lnTo>
                  <a:lnTo>
                    <a:pt x="257" y="2334"/>
                  </a:lnTo>
                  <a:lnTo>
                    <a:pt x="339" y="2444"/>
                  </a:lnTo>
                  <a:lnTo>
                    <a:pt x="440" y="2554"/>
                  </a:lnTo>
                  <a:lnTo>
                    <a:pt x="540" y="2646"/>
                  </a:lnTo>
                  <a:lnTo>
                    <a:pt x="659" y="2737"/>
                  </a:lnTo>
                  <a:lnTo>
                    <a:pt x="778" y="2810"/>
                  </a:lnTo>
                  <a:lnTo>
                    <a:pt x="907" y="2875"/>
                  </a:lnTo>
                  <a:lnTo>
                    <a:pt x="1044" y="2920"/>
                  </a:lnTo>
                  <a:lnTo>
                    <a:pt x="1190" y="2957"/>
                  </a:lnTo>
                  <a:lnTo>
                    <a:pt x="1337" y="2984"/>
                  </a:lnTo>
                  <a:lnTo>
                    <a:pt x="1492" y="2993"/>
                  </a:lnTo>
                  <a:lnTo>
                    <a:pt x="1648" y="2984"/>
                  </a:lnTo>
                  <a:lnTo>
                    <a:pt x="1794" y="2957"/>
                  </a:lnTo>
                  <a:lnTo>
                    <a:pt x="1941" y="2920"/>
                  </a:lnTo>
                  <a:lnTo>
                    <a:pt x="2078" y="2875"/>
                  </a:lnTo>
                  <a:lnTo>
                    <a:pt x="2206" y="2810"/>
                  </a:lnTo>
                  <a:lnTo>
                    <a:pt x="2325" y="2737"/>
                  </a:lnTo>
                  <a:lnTo>
                    <a:pt x="2444" y="2646"/>
                  </a:lnTo>
                  <a:lnTo>
                    <a:pt x="2545" y="2554"/>
                  </a:lnTo>
                  <a:lnTo>
                    <a:pt x="2646" y="2444"/>
                  </a:lnTo>
                  <a:lnTo>
                    <a:pt x="2728" y="2334"/>
                  </a:lnTo>
                  <a:lnTo>
                    <a:pt x="2810" y="2206"/>
                  </a:lnTo>
                  <a:lnTo>
                    <a:pt x="2865" y="2078"/>
                  </a:lnTo>
                  <a:lnTo>
                    <a:pt x="2920" y="1941"/>
                  </a:lnTo>
                  <a:lnTo>
                    <a:pt x="2957" y="1794"/>
                  </a:lnTo>
                  <a:lnTo>
                    <a:pt x="2975" y="1648"/>
                  </a:lnTo>
                  <a:lnTo>
                    <a:pt x="2984" y="1492"/>
                  </a:lnTo>
                  <a:lnTo>
                    <a:pt x="2975" y="1346"/>
                  </a:lnTo>
                  <a:lnTo>
                    <a:pt x="2957" y="1190"/>
                  </a:lnTo>
                  <a:lnTo>
                    <a:pt x="2920" y="1053"/>
                  </a:lnTo>
                  <a:lnTo>
                    <a:pt x="2865" y="916"/>
                  </a:lnTo>
                  <a:lnTo>
                    <a:pt x="2810" y="788"/>
                  </a:lnTo>
                  <a:lnTo>
                    <a:pt x="2728" y="659"/>
                  </a:lnTo>
                  <a:lnTo>
                    <a:pt x="2646" y="540"/>
                  </a:lnTo>
                  <a:lnTo>
                    <a:pt x="2545" y="440"/>
                  </a:lnTo>
                  <a:lnTo>
                    <a:pt x="2444" y="339"/>
                  </a:lnTo>
                  <a:lnTo>
                    <a:pt x="2325" y="257"/>
                  </a:lnTo>
                  <a:lnTo>
                    <a:pt x="2206" y="184"/>
                  </a:lnTo>
                  <a:lnTo>
                    <a:pt x="2078" y="119"/>
                  </a:lnTo>
                  <a:lnTo>
                    <a:pt x="1941" y="65"/>
                  </a:lnTo>
                  <a:lnTo>
                    <a:pt x="1794" y="28"/>
                  </a:lnTo>
                  <a:lnTo>
                    <a:pt x="1648" y="10"/>
                  </a:lnTo>
                  <a:lnTo>
                    <a:pt x="1492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6" name="Google Shape;1026;p30"/>
            <p:cNvSpPr/>
            <p:nvPr/>
          </p:nvSpPr>
          <p:spPr>
            <a:xfrm>
              <a:off x="4302022" y="4007279"/>
              <a:ext cx="71334" cy="71549"/>
            </a:xfrm>
            <a:custGeom>
              <a:rect b="b" l="l" r="r" t="t"/>
              <a:pathLst>
                <a:path extrusionOk="0" h="2994" w="2985">
                  <a:moveTo>
                    <a:pt x="1492" y="0"/>
                  </a:moveTo>
                  <a:lnTo>
                    <a:pt x="1337" y="9"/>
                  </a:lnTo>
                  <a:lnTo>
                    <a:pt x="1190" y="37"/>
                  </a:lnTo>
                  <a:lnTo>
                    <a:pt x="1044" y="73"/>
                  </a:lnTo>
                  <a:lnTo>
                    <a:pt x="907" y="119"/>
                  </a:lnTo>
                  <a:lnTo>
                    <a:pt x="778" y="183"/>
                  </a:lnTo>
                  <a:lnTo>
                    <a:pt x="659" y="256"/>
                  </a:lnTo>
                  <a:lnTo>
                    <a:pt x="540" y="348"/>
                  </a:lnTo>
                  <a:lnTo>
                    <a:pt x="440" y="439"/>
                  </a:lnTo>
                  <a:lnTo>
                    <a:pt x="339" y="549"/>
                  </a:lnTo>
                  <a:lnTo>
                    <a:pt x="257" y="659"/>
                  </a:lnTo>
                  <a:lnTo>
                    <a:pt x="174" y="787"/>
                  </a:lnTo>
                  <a:lnTo>
                    <a:pt x="119" y="915"/>
                  </a:lnTo>
                  <a:lnTo>
                    <a:pt x="64" y="1053"/>
                  </a:lnTo>
                  <a:lnTo>
                    <a:pt x="28" y="1199"/>
                  </a:lnTo>
                  <a:lnTo>
                    <a:pt x="10" y="1346"/>
                  </a:lnTo>
                  <a:lnTo>
                    <a:pt x="0" y="1492"/>
                  </a:lnTo>
                  <a:lnTo>
                    <a:pt x="10" y="1648"/>
                  </a:lnTo>
                  <a:lnTo>
                    <a:pt x="28" y="1794"/>
                  </a:lnTo>
                  <a:lnTo>
                    <a:pt x="64" y="1941"/>
                  </a:lnTo>
                  <a:lnTo>
                    <a:pt x="119" y="2078"/>
                  </a:lnTo>
                  <a:lnTo>
                    <a:pt x="174" y="2206"/>
                  </a:lnTo>
                  <a:lnTo>
                    <a:pt x="257" y="2334"/>
                  </a:lnTo>
                  <a:lnTo>
                    <a:pt x="339" y="2444"/>
                  </a:lnTo>
                  <a:lnTo>
                    <a:pt x="440" y="2554"/>
                  </a:lnTo>
                  <a:lnTo>
                    <a:pt x="540" y="2645"/>
                  </a:lnTo>
                  <a:lnTo>
                    <a:pt x="659" y="2737"/>
                  </a:lnTo>
                  <a:lnTo>
                    <a:pt x="778" y="2810"/>
                  </a:lnTo>
                  <a:lnTo>
                    <a:pt x="907" y="2874"/>
                  </a:lnTo>
                  <a:lnTo>
                    <a:pt x="1044" y="2920"/>
                  </a:lnTo>
                  <a:lnTo>
                    <a:pt x="1190" y="2957"/>
                  </a:lnTo>
                  <a:lnTo>
                    <a:pt x="1337" y="2984"/>
                  </a:lnTo>
                  <a:lnTo>
                    <a:pt x="1492" y="2993"/>
                  </a:lnTo>
                  <a:lnTo>
                    <a:pt x="1648" y="2984"/>
                  </a:lnTo>
                  <a:lnTo>
                    <a:pt x="1794" y="2957"/>
                  </a:lnTo>
                  <a:lnTo>
                    <a:pt x="1941" y="2920"/>
                  </a:lnTo>
                  <a:lnTo>
                    <a:pt x="2078" y="2874"/>
                  </a:lnTo>
                  <a:lnTo>
                    <a:pt x="2206" y="2810"/>
                  </a:lnTo>
                  <a:lnTo>
                    <a:pt x="2325" y="2737"/>
                  </a:lnTo>
                  <a:lnTo>
                    <a:pt x="2444" y="2645"/>
                  </a:lnTo>
                  <a:lnTo>
                    <a:pt x="2545" y="2554"/>
                  </a:lnTo>
                  <a:lnTo>
                    <a:pt x="2646" y="2444"/>
                  </a:lnTo>
                  <a:lnTo>
                    <a:pt x="2728" y="2334"/>
                  </a:lnTo>
                  <a:lnTo>
                    <a:pt x="2810" y="2206"/>
                  </a:lnTo>
                  <a:lnTo>
                    <a:pt x="2865" y="2078"/>
                  </a:lnTo>
                  <a:lnTo>
                    <a:pt x="2920" y="1941"/>
                  </a:lnTo>
                  <a:lnTo>
                    <a:pt x="2957" y="1794"/>
                  </a:lnTo>
                  <a:lnTo>
                    <a:pt x="2975" y="1648"/>
                  </a:lnTo>
                  <a:lnTo>
                    <a:pt x="2984" y="1492"/>
                  </a:lnTo>
                  <a:lnTo>
                    <a:pt x="2975" y="1346"/>
                  </a:lnTo>
                  <a:lnTo>
                    <a:pt x="2957" y="1199"/>
                  </a:lnTo>
                  <a:lnTo>
                    <a:pt x="2920" y="1053"/>
                  </a:lnTo>
                  <a:lnTo>
                    <a:pt x="2865" y="915"/>
                  </a:lnTo>
                  <a:lnTo>
                    <a:pt x="2810" y="787"/>
                  </a:lnTo>
                  <a:lnTo>
                    <a:pt x="2728" y="659"/>
                  </a:lnTo>
                  <a:lnTo>
                    <a:pt x="2646" y="549"/>
                  </a:lnTo>
                  <a:lnTo>
                    <a:pt x="2545" y="439"/>
                  </a:lnTo>
                  <a:lnTo>
                    <a:pt x="2444" y="348"/>
                  </a:lnTo>
                  <a:lnTo>
                    <a:pt x="2325" y="256"/>
                  </a:lnTo>
                  <a:lnTo>
                    <a:pt x="2206" y="183"/>
                  </a:lnTo>
                  <a:lnTo>
                    <a:pt x="2078" y="119"/>
                  </a:lnTo>
                  <a:lnTo>
                    <a:pt x="1941" y="73"/>
                  </a:lnTo>
                  <a:lnTo>
                    <a:pt x="1794" y="37"/>
                  </a:lnTo>
                  <a:lnTo>
                    <a:pt x="1648" y="9"/>
                  </a:lnTo>
                  <a:lnTo>
                    <a:pt x="1492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7" name="Google Shape;1027;p30"/>
            <p:cNvSpPr/>
            <p:nvPr/>
          </p:nvSpPr>
          <p:spPr>
            <a:xfrm>
              <a:off x="4498436" y="3799036"/>
              <a:ext cx="71334" cy="71549"/>
            </a:xfrm>
            <a:custGeom>
              <a:rect b="b" l="l" r="r" t="t"/>
              <a:pathLst>
                <a:path extrusionOk="0" h="2994" w="2985">
                  <a:moveTo>
                    <a:pt x="1493" y="0"/>
                  </a:moveTo>
                  <a:lnTo>
                    <a:pt x="1337" y="10"/>
                  </a:lnTo>
                  <a:lnTo>
                    <a:pt x="1191" y="28"/>
                  </a:lnTo>
                  <a:lnTo>
                    <a:pt x="1044" y="65"/>
                  </a:lnTo>
                  <a:lnTo>
                    <a:pt x="907" y="119"/>
                  </a:lnTo>
                  <a:lnTo>
                    <a:pt x="779" y="184"/>
                  </a:lnTo>
                  <a:lnTo>
                    <a:pt x="660" y="257"/>
                  </a:lnTo>
                  <a:lnTo>
                    <a:pt x="541" y="339"/>
                  </a:lnTo>
                  <a:lnTo>
                    <a:pt x="431" y="440"/>
                  </a:lnTo>
                  <a:lnTo>
                    <a:pt x="340" y="540"/>
                  </a:lnTo>
                  <a:lnTo>
                    <a:pt x="248" y="659"/>
                  </a:lnTo>
                  <a:lnTo>
                    <a:pt x="175" y="788"/>
                  </a:lnTo>
                  <a:lnTo>
                    <a:pt x="111" y="916"/>
                  </a:lnTo>
                  <a:lnTo>
                    <a:pt x="65" y="1053"/>
                  </a:lnTo>
                  <a:lnTo>
                    <a:pt x="28" y="1190"/>
                  </a:lnTo>
                  <a:lnTo>
                    <a:pt x="1" y="1346"/>
                  </a:lnTo>
                  <a:lnTo>
                    <a:pt x="1" y="1492"/>
                  </a:lnTo>
                  <a:lnTo>
                    <a:pt x="1" y="1648"/>
                  </a:lnTo>
                  <a:lnTo>
                    <a:pt x="28" y="1794"/>
                  </a:lnTo>
                  <a:lnTo>
                    <a:pt x="65" y="1941"/>
                  </a:lnTo>
                  <a:lnTo>
                    <a:pt x="111" y="2078"/>
                  </a:lnTo>
                  <a:lnTo>
                    <a:pt x="175" y="2206"/>
                  </a:lnTo>
                  <a:lnTo>
                    <a:pt x="248" y="2334"/>
                  </a:lnTo>
                  <a:lnTo>
                    <a:pt x="340" y="2444"/>
                  </a:lnTo>
                  <a:lnTo>
                    <a:pt x="431" y="2554"/>
                  </a:lnTo>
                  <a:lnTo>
                    <a:pt x="541" y="2646"/>
                  </a:lnTo>
                  <a:lnTo>
                    <a:pt x="660" y="2737"/>
                  </a:lnTo>
                  <a:lnTo>
                    <a:pt x="779" y="2810"/>
                  </a:lnTo>
                  <a:lnTo>
                    <a:pt x="907" y="2875"/>
                  </a:lnTo>
                  <a:lnTo>
                    <a:pt x="1044" y="2920"/>
                  </a:lnTo>
                  <a:lnTo>
                    <a:pt x="1191" y="2957"/>
                  </a:lnTo>
                  <a:lnTo>
                    <a:pt x="1337" y="2984"/>
                  </a:lnTo>
                  <a:lnTo>
                    <a:pt x="1493" y="2993"/>
                  </a:lnTo>
                  <a:lnTo>
                    <a:pt x="1639" y="2984"/>
                  </a:lnTo>
                  <a:lnTo>
                    <a:pt x="1795" y="2957"/>
                  </a:lnTo>
                  <a:lnTo>
                    <a:pt x="1932" y="2920"/>
                  </a:lnTo>
                  <a:lnTo>
                    <a:pt x="2069" y="2875"/>
                  </a:lnTo>
                  <a:lnTo>
                    <a:pt x="2207" y="2810"/>
                  </a:lnTo>
                  <a:lnTo>
                    <a:pt x="2326" y="2737"/>
                  </a:lnTo>
                  <a:lnTo>
                    <a:pt x="2445" y="2646"/>
                  </a:lnTo>
                  <a:lnTo>
                    <a:pt x="2545" y="2554"/>
                  </a:lnTo>
                  <a:lnTo>
                    <a:pt x="2646" y="2444"/>
                  </a:lnTo>
                  <a:lnTo>
                    <a:pt x="2728" y="2334"/>
                  </a:lnTo>
                  <a:lnTo>
                    <a:pt x="2802" y="2206"/>
                  </a:lnTo>
                  <a:lnTo>
                    <a:pt x="2866" y="2078"/>
                  </a:lnTo>
                  <a:lnTo>
                    <a:pt x="2921" y="1941"/>
                  </a:lnTo>
                  <a:lnTo>
                    <a:pt x="2957" y="1794"/>
                  </a:lnTo>
                  <a:lnTo>
                    <a:pt x="2976" y="1648"/>
                  </a:lnTo>
                  <a:lnTo>
                    <a:pt x="2985" y="1492"/>
                  </a:lnTo>
                  <a:lnTo>
                    <a:pt x="2976" y="1346"/>
                  </a:lnTo>
                  <a:lnTo>
                    <a:pt x="2957" y="1190"/>
                  </a:lnTo>
                  <a:lnTo>
                    <a:pt x="2921" y="1053"/>
                  </a:lnTo>
                  <a:lnTo>
                    <a:pt x="2866" y="916"/>
                  </a:lnTo>
                  <a:lnTo>
                    <a:pt x="2802" y="788"/>
                  </a:lnTo>
                  <a:lnTo>
                    <a:pt x="2728" y="659"/>
                  </a:lnTo>
                  <a:lnTo>
                    <a:pt x="2646" y="540"/>
                  </a:lnTo>
                  <a:lnTo>
                    <a:pt x="2545" y="440"/>
                  </a:lnTo>
                  <a:lnTo>
                    <a:pt x="2445" y="339"/>
                  </a:lnTo>
                  <a:lnTo>
                    <a:pt x="2326" y="257"/>
                  </a:lnTo>
                  <a:lnTo>
                    <a:pt x="2207" y="184"/>
                  </a:lnTo>
                  <a:lnTo>
                    <a:pt x="2069" y="119"/>
                  </a:lnTo>
                  <a:lnTo>
                    <a:pt x="1932" y="65"/>
                  </a:lnTo>
                  <a:lnTo>
                    <a:pt x="1795" y="28"/>
                  </a:lnTo>
                  <a:lnTo>
                    <a:pt x="1639" y="10"/>
                  </a:lnTo>
                  <a:lnTo>
                    <a:pt x="1493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30"/>
            <p:cNvSpPr/>
            <p:nvPr/>
          </p:nvSpPr>
          <p:spPr>
            <a:xfrm>
              <a:off x="4498436" y="4007279"/>
              <a:ext cx="71334" cy="71549"/>
            </a:xfrm>
            <a:custGeom>
              <a:rect b="b" l="l" r="r" t="t"/>
              <a:pathLst>
                <a:path extrusionOk="0" h="2994" w="2985">
                  <a:moveTo>
                    <a:pt x="1493" y="0"/>
                  </a:moveTo>
                  <a:lnTo>
                    <a:pt x="1337" y="9"/>
                  </a:lnTo>
                  <a:lnTo>
                    <a:pt x="1191" y="37"/>
                  </a:lnTo>
                  <a:lnTo>
                    <a:pt x="1044" y="73"/>
                  </a:lnTo>
                  <a:lnTo>
                    <a:pt x="907" y="119"/>
                  </a:lnTo>
                  <a:lnTo>
                    <a:pt x="779" y="183"/>
                  </a:lnTo>
                  <a:lnTo>
                    <a:pt x="660" y="256"/>
                  </a:lnTo>
                  <a:lnTo>
                    <a:pt x="541" y="348"/>
                  </a:lnTo>
                  <a:lnTo>
                    <a:pt x="431" y="439"/>
                  </a:lnTo>
                  <a:lnTo>
                    <a:pt x="340" y="549"/>
                  </a:lnTo>
                  <a:lnTo>
                    <a:pt x="248" y="659"/>
                  </a:lnTo>
                  <a:lnTo>
                    <a:pt x="175" y="787"/>
                  </a:lnTo>
                  <a:lnTo>
                    <a:pt x="111" y="915"/>
                  </a:lnTo>
                  <a:lnTo>
                    <a:pt x="65" y="1053"/>
                  </a:lnTo>
                  <a:lnTo>
                    <a:pt x="28" y="1199"/>
                  </a:lnTo>
                  <a:lnTo>
                    <a:pt x="1" y="1346"/>
                  </a:lnTo>
                  <a:lnTo>
                    <a:pt x="1" y="1492"/>
                  </a:lnTo>
                  <a:lnTo>
                    <a:pt x="1" y="1648"/>
                  </a:lnTo>
                  <a:lnTo>
                    <a:pt x="28" y="1794"/>
                  </a:lnTo>
                  <a:lnTo>
                    <a:pt x="65" y="1941"/>
                  </a:lnTo>
                  <a:lnTo>
                    <a:pt x="111" y="2078"/>
                  </a:lnTo>
                  <a:lnTo>
                    <a:pt x="175" y="2206"/>
                  </a:lnTo>
                  <a:lnTo>
                    <a:pt x="248" y="2334"/>
                  </a:lnTo>
                  <a:lnTo>
                    <a:pt x="340" y="2444"/>
                  </a:lnTo>
                  <a:lnTo>
                    <a:pt x="431" y="2554"/>
                  </a:lnTo>
                  <a:lnTo>
                    <a:pt x="541" y="2645"/>
                  </a:lnTo>
                  <a:lnTo>
                    <a:pt x="660" y="2737"/>
                  </a:lnTo>
                  <a:lnTo>
                    <a:pt x="779" y="2810"/>
                  </a:lnTo>
                  <a:lnTo>
                    <a:pt x="907" y="2874"/>
                  </a:lnTo>
                  <a:lnTo>
                    <a:pt x="1044" y="2920"/>
                  </a:lnTo>
                  <a:lnTo>
                    <a:pt x="1191" y="2957"/>
                  </a:lnTo>
                  <a:lnTo>
                    <a:pt x="1337" y="2984"/>
                  </a:lnTo>
                  <a:lnTo>
                    <a:pt x="1493" y="2993"/>
                  </a:lnTo>
                  <a:lnTo>
                    <a:pt x="1639" y="2984"/>
                  </a:lnTo>
                  <a:lnTo>
                    <a:pt x="1795" y="2957"/>
                  </a:lnTo>
                  <a:lnTo>
                    <a:pt x="1932" y="2920"/>
                  </a:lnTo>
                  <a:lnTo>
                    <a:pt x="2069" y="2874"/>
                  </a:lnTo>
                  <a:lnTo>
                    <a:pt x="2207" y="2810"/>
                  </a:lnTo>
                  <a:lnTo>
                    <a:pt x="2326" y="2737"/>
                  </a:lnTo>
                  <a:lnTo>
                    <a:pt x="2445" y="2645"/>
                  </a:lnTo>
                  <a:lnTo>
                    <a:pt x="2545" y="2554"/>
                  </a:lnTo>
                  <a:lnTo>
                    <a:pt x="2646" y="2444"/>
                  </a:lnTo>
                  <a:lnTo>
                    <a:pt x="2728" y="2334"/>
                  </a:lnTo>
                  <a:lnTo>
                    <a:pt x="2802" y="2206"/>
                  </a:lnTo>
                  <a:lnTo>
                    <a:pt x="2866" y="2078"/>
                  </a:lnTo>
                  <a:lnTo>
                    <a:pt x="2921" y="1941"/>
                  </a:lnTo>
                  <a:lnTo>
                    <a:pt x="2957" y="1794"/>
                  </a:lnTo>
                  <a:lnTo>
                    <a:pt x="2976" y="1648"/>
                  </a:lnTo>
                  <a:lnTo>
                    <a:pt x="2985" y="1492"/>
                  </a:lnTo>
                  <a:lnTo>
                    <a:pt x="2976" y="1346"/>
                  </a:lnTo>
                  <a:lnTo>
                    <a:pt x="2957" y="1199"/>
                  </a:lnTo>
                  <a:lnTo>
                    <a:pt x="2921" y="1053"/>
                  </a:lnTo>
                  <a:lnTo>
                    <a:pt x="2866" y="915"/>
                  </a:lnTo>
                  <a:lnTo>
                    <a:pt x="2802" y="787"/>
                  </a:lnTo>
                  <a:lnTo>
                    <a:pt x="2728" y="659"/>
                  </a:lnTo>
                  <a:lnTo>
                    <a:pt x="2646" y="549"/>
                  </a:lnTo>
                  <a:lnTo>
                    <a:pt x="2545" y="439"/>
                  </a:lnTo>
                  <a:lnTo>
                    <a:pt x="2445" y="348"/>
                  </a:lnTo>
                  <a:lnTo>
                    <a:pt x="2326" y="256"/>
                  </a:lnTo>
                  <a:lnTo>
                    <a:pt x="2207" y="183"/>
                  </a:lnTo>
                  <a:lnTo>
                    <a:pt x="2069" y="119"/>
                  </a:lnTo>
                  <a:lnTo>
                    <a:pt x="1932" y="73"/>
                  </a:lnTo>
                  <a:lnTo>
                    <a:pt x="1795" y="37"/>
                  </a:lnTo>
                  <a:lnTo>
                    <a:pt x="1639" y="9"/>
                  </a:lnTo>
                  <a:lnTo>
                    <a:pt x="1493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029" name="Google Shape;1029;p30"/>
          <p:cNvCxnSpPr>
            <a:stCxn id="1013" idx="1"/>
          </p:cNvCxnSpPr>
          <p:nvPr/>
        </p:nvCxnSpPr>
        <p:spPr>
          <a:xfrm flipH="1" rot="10800000">
            <a:off x="4874192" y="1897109"/>
            <a:ext cx="416400" cy="704700"/>
          </a:xfrm>
          <a:prstGeom prst="bentConnector2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030" name="Google Shape;1030;p30"/>
          <p:cNvCxnSpPr>
            <a:stCxn id="1012" idx="1"/>
          </p:cNvCxnSpPr>
          <p:nvPr/>
        </p:nvCxnSpPr>
        <p:spPr>
          <a:xfrm>
            <a:off x="1604942" y="1868884"/>
            <a:ext cx="546000" cy="1578000"/>
          </a:xfrm>
          <a:prstGeom prst="bentConnector2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oval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4" name="Shape 1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5" name="Google Shape;103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2613" y="537025"/>
            <a:ext cx="5838769" cy="4606476"/>
          </a:xfrm>
          <a:prstGeom prst="rect">
            <a:avLst/>
          </a:prstGeom>
          <a:noFill/>
          <a:ln>
            <a:noFill/>
          </a:ln>
        </p:spPr>
      </p:pic>
      <p:sp>
        <p:nvSpPr>
          <p:cNvPr id="1036" name="Google Shape;1036;p31"/>
          <p:cNvSpPr txBox="1"/>
          <p:nvPr>
            <p:ph type="title"/>
          </p:nvPr>
        </p:nvSpPr>
        <p:spPr>
          <a:xfrm>
            <a:off x="1581150" y="115525"/>
            <a:ext cx="5981700" cy="43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accent1"/>
                </a:solidFill>
              </a:rPr>
              <a:t>Fun Facts</a:t>
            </a:r>
            <a:endParaRPr sz="28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0" name="Shape 10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1" name="Google Shape;104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5038" y="152400"/>
            <a:ext cx="5473927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5" name="Shape 1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6" name="Google Shape;104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5750" y="152400"/>
            <a:ext cx="6232499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0" name="Shape 10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1" name="Google Shape;105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9450" y="152400"/>
            <a:ext cx="5925097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ameboard Time!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A7F51"/>
      </a:accent1>
      <a:accent2>
        <a:srgbClr val="D88F73"/>
      </a:accent2>
      <a:accent3>
        <a:srgbClr val="B69E95"/>
      </a:accent3>
      <a:accent4>
        <a:srgbClr val="95AEB6"/>
      </a:accent4>
      <a:accent5>
        <a:srgbClr val="73BDD8"/>
      </a:accent5>
      <a:accent6>
        <a:srgbClr val="51CDFA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