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0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84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7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0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0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6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E4E8-6D83-49BE-B873-28D60D208DC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51EF-4131-4B95-9FFC-EE101F4B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037611" y="273132"/>
            <a:ext cx="3633849" cy="188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405964" y="463137"/>
            <a:ext cx="315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Zentrale Recheneinheit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(CPU = Central Processing Unit)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80332" y="1299473"/>
            <a:ext cx="1484197" cy="6234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Steuerwerk</a:t>
            </a:r>
            <a:endParaRPr lang="de-DE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5925896" y="1299472"/>
            <a:ext cx="1484197" cy="6234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Rechenwerk</a:t>
            </a:r>
          </a:p>
          <a:p>
            <a:pPr algn="ctr"/>
            <a:r>
              <a:rPr lang="de-DE" b="1" dirty="0" smtClean="0"/>
              <a:t>(ALU)</a:t>
            </a:r>
            <a:endParaRPr lang="de-DE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4037610" y="2824348"/>
            <a:ext cx="3633849" cy="1308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4037610" y="4795651"/>
            <a:ext cx="1828962" cy="1308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0" name="Pfeil nach oben und unten 9"/>
          <p:cNvSpPr/>
          <p:nvPr/>
        </p:nvSpPr>
        <p:spPr>
          <a:xfrm>
            <a:off x="4791801" y="1946564"/>
            <a:ext cx="261257" cy="87778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oben und unten 10"/>
          <p:cNvSpPr/>
          <p:nvPr/>
        </p:nvSpPr>
        <p:spPr>
          <a:xfrm>
            <a:off x="6537365" y="1922927"/>
            <a:ext cx="261257" cy="87778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5925896" y="4795651"/>
            <a:ext cx="1745563" cy="1308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13" name="Pfeil nach oben und unten 12"/>
          <p:cNvSpPr/>
          <p:nvPr/>
        </p:nvSpPr>
        <p:spPr>
          <a:xfrm>
            <a:off x="4791800" y="4156250"/>
            <a:ext cx="261257" cy="87778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oben und unten 13"/>
          <p:cNvSpPr/>
          <p:nvPr/>
        </p:nvSpPr>
        <p:spPr>
          <a:xfrm>
            <a:off x="6537365" y="4154270"/>
            <a:ext cx="261257" cy="87778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68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611217" y="1113183"/>
            <a:ext cx="7593496" cy="3743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737113" y="11131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737113" y="1558715"/>
            <a:ext cx="3571461" cy="32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737113" y="1558715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Datenprozessor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81061" y="2072092"/>
            <a:ext cx="868017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49078" y="2072092"/>
            <a:ext cx="868017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917095" y="2072092"/>
            <a:ext cx="868017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314121" y="2965174"/>
            <a:ext cx="1470991" cy="934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Rechenwerk</a:t>
            </a:r>
          </a:p>
          <a:p>
            <a:pPr algn="ctr"/>
            <a:r>
              <a:rPr lang="de-DE" dirty="0" smtClean="0"/>
              <a:t>(ALU)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917094" y="4268784"/>
            <a:ext cx="868017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MBR</a:t>
            </a:r>
            <a:endParaRPr lang="de-DE" dirty="0"/>
          </a:p>
        </p:txBody>
      </p:sp>
      <p:cxnSp>
        <p:nvCxnSpPr>
          <p:cNvPr id="12" name="Gewinkelter Verbinder 11"/>
          <p:cNvCxnSpPr>
            <a:stCxn id="6" idx="2"/>
            <a:endCxn id="10" idx="1"/>
          </p:cNvCxnSpPr>
          <p:nvPr/>
        </p:nvCxnSpPr>
        <p:spPr>
          <a:xfrm rot="16200000" flipH="1">
            <a:off x="4280380" y="2857356"/>
            <a:ext cx="1971405" cy="13020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328740" y="2522665"/>
            <a:ext cx="0" cy="442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0" idx="0"/>
          </p:cNvCxnSpPr>
          <p:nvPr/>
        </p:nvCxnSpPr>
        <p:spPr>
          <a:xfrm>
            <a:off x="6351102" y="3899452"/>
            <a:ext cx="1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481680" y="1558715"/>
            <a:ext cx="3571461" cy="32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481680" y="1558715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Befehlsprozessor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872619" y="2042275"/>
            <a:ext cx="2789582" cy="331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Decodierer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7872619" y="2373579"/>
            <a:ext cx="2789582" cy="331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Steuerwerk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7872619" y="2985052"/>
            <a:ext cx="979833" cy="331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IR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7872619" y="4268784"/>
            <a:ext cx="97983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9682368" y="4268784"/>
            <a:ext cx="97983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PC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10" idx="3"/>
          </p:cNvCxnSpPr>
          <p:nvPr/>
        </p:nvCxnSpPr>
        <p:spPr>
          <a:xfrm>
            <a:off x="6785111" y="4494071"/>
            <a:ext cx="1087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33" idx="1"/>
          </p:cNvCxnSpPr>
          <p:nvPr/>
        </p:nvCxnSpPr>
        <p:spPr>
          <a:xfrm>
            <a:off x="8852452" y="4494071"/>
            <a:ext cx="8299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32" idx="0"/>
          </p:cNvCxnSpPr>
          <p:nvPr/>
        </p:nvCxnSpPr>
        <p:spPr>
          <a:xfrm rot="5400000" flipH="1" flipV="1">
            <a:off x="8276119" y="2791301"/>
            <a:ext cx="1563901" cy="13910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3" idx="0"/>
          </p:cNvCxnSpPr>
          <p:nvPr/>
        </p:nvCxnSpPr>
        <p:spPr>
          <a:xfrm>
            <a:off x="10171043" y="2704883"/>
            <a:ext cx="1242" cy="156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10" idx="3"/>
            <a:endCxn id="31" idx="1"/>
          </p:cNvCxnSpPr>
          <p:nvPr/>
        </p:nvCxnSpPr>
        <p:spPr>
          <a:xfrm flipV="1">
            <a:off x="6785111" y="3150704"/>
            <a:ext cx="1087508" cy="1343367"/>
          </a:xfrm>
          <a:prstGeom prst="bentConnector3">
            <a:avLst>
              <a:gd name="adj1" fmla="val 353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31" idx="0"/>
          </p:cNvCxnSpPr>
          <p:nvPr/>
        </p:nvCxnSpPr>
        <p:spPr>
          <a:xfrm flipV="1">
            <a:off x="8362536" y="2704883"/>
            <a:ext cx="0" cy="280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798615" y="5347252"/>
            <a:ext cx="2406098" cy="112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</a:t>
            </a:r>
            <a:endParaRPr lang="de-DE" dirty="0"/>
          </a:p>
        </p:txBody>
      </p:sp>
      <p:sp>
        <p:nvSpPr>
          <p:cNvPr id="51" name="Pfeil nach links und rechts 50"/>
          <p:cNvSpPr/>
          <p:nvPr/>
        </p:nvSpPr>
        <p:spPr>
          <a:xfrm>
            <a:off x="3667537" y="6003379"/>
            <a:ext cx="5131078" cy="4439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Datenbus</a:t>
            </a:r>
            <a:endParaRPr lang="de-DE" dirty="0"/>
          </a:p>
        </p:txBody>
      </p:sp>
      <p:sp>
        <p:nvSpPr>
          <p:cNvPr id="52" name="Pfeil nach links und rechts 51"/>
          <p:cNvSpPr/>
          <p:nvPr/>
        </p:nvSpPr>
        <p:spPr>
          <a:xfrm>
            <a:off x="7248111" y="5415242"/>
            <a:ext cx="1550504" cy="4505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Adressbus</a:t>
            </a:r>
            <a:endParaRPr lang="de-DE" dirty="0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8362535" y="4719358"/>
            <a:ext cx="0" cy="77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10" idx="2"/>
          </p:cNvCxnSpPr>
          <p:nvPr/>
        </p:nvCxnSpPr>
        <p:spPr>
          <a:xfrm flipH="1">
            <a:off x="6351102" y="4719358"/>
            <a:ext cx="1" cy="1376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2590801" y="629478"/>
            <a:ext cx="7361578" cy="6228522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2524536" y="1404731"/>
            <a:ext cx="7427843" cy="46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5559296" y="689113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Register</a:t>
            </a:r>
            <a:endParaRPr lang="de-DE" sz="2800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524536" y="2504662"/>
            <a:ext cx="7427843" cy="46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705297" y="174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Cache</a:t>
            </a:r>
            <a:endParaRPr lang="de-DE" sz="280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2524534" y="3604593"/>
            <a:ext cx="7427843" cy="46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82529" y="2939031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Hauptspeicher</a:t>
            </a:r>
            <a:endParaRPr lang="de-DE" sz="2800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2524534" y="4704524"/>
            <a:ext cx="7427843" cy="46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424320" y="3992338"/>
            <a:ext cx="16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Festplatte</a:t>
            </a:r>
            <a:endParaRPr lang="de-DE" sz="2800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072016" y="251792"/>
            <a:ext cx="9107" cy="6606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 rot="16200000">
            <a:off x="2199859" y="2919656"/>
            <a:ext cx="19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Zugriffszeit/ Latenz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2524534" y="5804455"/>
            <a:ext cx="7427843" cy="46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147388" y="5045886"/>
            <a:ext cx="6608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Optische Speicher (CD-ROM/ DVD/ </a:t>
            </a:r>
            <a:r>
              <a:rPr lang="de-DE" sz="2800" dirty="0" err="1" smtClean="0"/>
              <a:t>BlueRay</a:t>
            </a:r>
            <a:r>
              <a:rPr lang="de-DE" sz="2800" dirty="0"/>
              <a:t>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993843" y="732979"/>
            <a:ext cx="77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.. </a:t>
            </a:r>
            <a:r>
              <a:rPr lang="de-DE" sz="2800" dirty="0" err="1" smtClean="0"/>
              <a:t>ps</a:t>
            </a:r>
            <a:endParaRPr lang="de-DE" sz="2800" dirty="0"/>
          </a:p>
        </p:txBody>
      </p:sp>
      <p:sp>
        <p:nvSpPr>
          <p:cNvPr id="21" name="Textfeld 20"/>
          <p:cNvSpPr txBox="1"/>
          <p:nvPr/>
        </p:nvSpPr>
        <p:spPr>
          <a:xfrm>
            <a:off x="1993843" y="1705322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.. </a:t>
            </a:r>
            <a:r>
              <a:rPr lang="de-DE" sz="2800" dirty="0" err="1"/>
              <a:t>n</a:t>
            </a:r>
            <a:r>
              <a:rPr lang="de-DE" sz="2800" dirty="0" err="1" smtClean="0"/>
              <a:t>s</a:t>
            </a:r>
            <a:endParaRPr lang="de-DE" sz="28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92111" y="2852414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.. </a:t>
            </a:r>
            <a:r>
              <a:rPr lang="de-DE" sz="2800" dirty="0" err="1"/>
              <a:t>n</a:t>
            </a:r>
            <a:r>
              <a:rPr lang="de-DE" sz="2800" dirty="0" err="1" smtClean="0"/>
              <a:t>s</a:t>
            </a:r>
            <a:endParaRPr lang="de-DE" sz="2800" dirty="0"/>
          </a:p>
        </p:txBody>
      </p:sp>
      <p:sp>
        <p:nvSpPr>
          <p:cNvPr id="23" name="Textfeld 22"/>
          <p:cNvSpPr txBox="1"/>
          <p:nvPr/>
        </p:nvSpPr>
        <p:spPr>
          <a:xfrm>
            <a:off x="2022764" y="399950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.. </a:t>
            </a:r>
            <a:r>
              <a:rPr lang="de-DE" sz="2800" dirty="0" err="1" smtClean="0"/>
              <a:t>ms</a:t>
            </a:r>
            <a:endParaRPr lang="de-DE" sz="2800" dirty="0"/>
          </a:p>
        </p:txBody>
      </p:sp>
      <p:sp>
        <p:nvSpPr>
          <p:cNvPr id="24" name="Textfeld 23"/>
          <p:cNvSpPr txBox="1"/>
          <p:nvPr/>
        </p:nvSpPr>
        <p:spPr>
          <a:xfrm>
            <a:off x="2083988" y="505305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.. </a:t>
            </a:r>
            <a:r>
              <a:rPr lang="de-DE" sz="2800" dirty="0" err="1" smtClean="0"/>
              <a:t>ms</a:t>
            </a:r>
            <a:endParaRPr lang="de-DE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2267686" y="6157797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.. s</a:t>
            </a:r>
            <a:endParaRPr lang="de-DE" sz="2800" dirty="0"/>
          </a:p>
        </p:txBody>
      </p:sp>
      <p:sp>
        <p:nvSpPr>
          <p:cNvPr id="26" name="Textfeld 25"/>
          <p:cNvSpPr txBox="1"/>
          <p:nvPr/>
        </p:nvSpPr>
        <p:spPr>
          <a:xfrm>
            <a:off x="5273836" y="6115884"/>
            <a:ext cx="235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Magnetbänder</a:t>
            </a:r>
            <a:endParaRPr lang="de-DE" sz="2800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9750992" y="251792"/>
            <a:ext cx="9107" cy="6606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0277467" y="7329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kB</a:t>
            </a:r>
            <a:endParaRPr lang="de-DE" sz="2800" dirty="0"/>
          </a:p>
        </p:txBody>
      </p:sp>
      <p:sp>
        <p:nvSpPr>
          <p:cNvPr id="29" name="Textfeld 28"/>
          <p:cNvSpPr txBox="1"/>
          <p:nvPr/>
        </p:nvSpPr>
        <p:spPr>
          <a:xfrm>
            <a:off x="10251171" y="1663408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MB</a:t>
            </a:r>
            <a:endParaRPr lang="de-DE" sz="2800" dirty="0"/>
          </a:p>
        </p:txBody>
      </p:sp>
      <p:sp>
        <p:nvSpPr>
          <p:cNvPr id="30" name="Textfeld 29"/>
          <p:cNvSpPr txBox="1"/>
          <p:nvPr/>
        </p:nvSpPr>
        <p:spPr>
          <a:xfrm>
            <a:off x="10213335" y="280169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GB</a:t>
            </a:r>
            <a:endParaRPr lang="de-DE" sz="2800" dirty="0"/>
          </a:p>
        </p:txBody>
      </p:sp>
      <p:sp>
        <p:nvSpPr>
          <p:cNvPr id="31" name="Textfeld 30"/>
          <p:cNvSpPr txBox="1"/>
          <p:nvPr/>
        </p:nvSpPr>
        <p:spPr>
          <a:xfrm>
            <a:off x="10238983" y="3939972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TB</a:t>
            </a:r>
            <a:endParaRPr lang="de-DE" sz="2800" dirty="0"/>
          </a:p>
        </p:txBody>
      </p:sp>
      <p:sp>
        <p:nvSpPr>
          <p:cNvPr id="32" name="Textfeld 31"/>
          <p:cNvSpPr txBox="1"/>
          <p:nvPr/>
        </p:nvSpPr>
        <p:spPr>
          <a:xfrm>
            <a:off x="10213335" y="5036738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GB</a:t>
            </a:r>
            <a:endParaRPr lang="de-DE" sz="2800" dirty="0"/>
          </a:p>
        </p:txBody>
      </p:sp>
      <p:sp>
        <p:nvSpPr>
          <p:cNvPr id="33" name="Textfeld 32"/>
          <p:cNvSpPr txBox="1"/>
          <p:nvPr/>
        </p:nvSpPr>
        <p:spPr>
          <a:xfrm>
            <a:off x="10213335" y="6115884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TB</a:t>
            </a:r>
            <a:endParaRPr lang="de-DE" sz="2800" dirty="0"/>
          </a:p>
        </p:txBody>
      </p:sp>
      <p:sp>
        <p:nvSpPr>
          <p:cNvPr id="34" name="Textfeld 33"/>
          <p:cNvSpPr txBox="1"/>
          <p:nvPr/>
        </p:nvSpPr>
        <p:spPr>
          <a:xfrm rot="16200000">
            <a:off x="9361409" y="3231348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Kapazität</a:t>
            </a:r>
          </a:p>
        </p:txBody>
      </p:sp>
    </p:spTree>
    <p:extLst>
      <p:ext uri="{BB962C8B-B14F-4D97-AF65-F5344CB8AC3E}">
        <p14:creationId xmlns:p14="http://schemas.microsoft.com/office/powerpoint/2010/main" val="74638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18991" y="1649896"/>
            <a:ext cx="180892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518991" y="2206487"/>
            <a:ext cx="180892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518991" y="2763078"/>
            <a:ext cx="180892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518991" y="3319669"/>
            <a:ext cx="180892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18991" y="3876260"/>
            <a:ext cx="180892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518991" y="4432851"/>
            <a:ext cx="180892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70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16835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36399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tag=0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616765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36329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616764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797129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716693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tag=2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97128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797128" y="1656524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057927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977491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057926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057926" y="1656524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057926" y="1358351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399160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318724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tag=1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399159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399159" y="1656524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399159" y="1358351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13" idx="3"/>
            <a:endCxn id="20" idx="1"/>
          </p:cNvCxnSpPr>
          <p:nvPr/>
        </p:nvCxnSpPr>
        <p:spPr>
          <a:xfrm flipV="1">
            <a:off x="4607891" y="1507438"/>
            <a:ext cx="791268" cy="59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5" idx="3"/>
            <a:endCxn id="19" idx="1"/>
          </p:cNvCxnSpPr>
          <p:nvPr/>
        </p:nvCxnSpPr>
        <p:spPr>
          <a:xfrm>
            <a:off x="4607891" y="1507438"/>
            <a:ext cx="791268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18" idx="1"/>
          </p:cNvCxnSpPr>
          <p:nvPr/>
        </p:nvCxnSpPr>
        <p:spPr>
          <a:xfrm>
            <a:off x="4607891" y="1805611"/>
            <a:ext cx="791268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659957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579521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tag=5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6659956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6659956" y="1656524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6659956" y="1358351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20" idx="3"/>
            <a:endCxn id="30" idx="1"/>
          </p:cNvCxnSpPr>
          <p:nvPr/>
        </p:nvCxnSpPr>
        <p:spPr>
          <a:xfrm>
            <a:off x="5949124" y="1507438"/>
            <a:ext cx="710832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9" idx="3"/>
            <a:endCxn id="29" idx="1"/>
          </p:cNvCxnSpPr>
          <p:nvPr/>
        </p:nvCxnSpPr>
        <p:spPr>
          <a:xfrm>
            <a:off x="5949124" y="1805611"/>
            <a:ext cx="710832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8" idx="3"/>
            <a:endCxn id="27" idx="1"/>
          </p:cNvCxnSpPr>
          <p:nvPr/>
        </p:nvCxnSpPr>
        <p:spPr>
          <a:xfrm>
            <a:off x="5949124" y="2103784"/>
            <a:ext cx="710833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7920753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840317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tag=4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920752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7920752" y="1656524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920752" y="1358351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29" idx="3"/>
            <a:endCxn id="42" idx="1"/>
          </p:cNvCxnSpPr>
          <p:nvPr/>
        </p:nvCxnSpPr>
        <p:spPr>
          <a:xfrm flipV="1">
            <a:off x="7209921" y="1507438"/>
            <a:ext cx="710831" cy="59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1" idx="3"/>
            <a:endCxn id="41" idx="1"/>
          </p:cNvCxnSpPr>
          <p:nvPr/>
        </p:nvCxnSpPr>
        <p:spPr>
          <a:xfrm>
            <a:off x="7209921" y="1507438"/>
            <a:ext cx="710831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0" idx="3"/>
            <a:endCxn id="40" idx="1"/>
          </p:cNvCxnSpPr>
          <p:nvPr/>
        </p:nvCxnSpPr>
        <p:spPr>
          <a:xfrm>
            <a:off x="7209921" y="1805611"/>
            <a:ext cx="710831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7" idx="3"/>
            <a:endCxn id="38" idx="1"/>
          </p:cNvCxnSpPr>
          <p:nvPr/>
        </p:nvCxnSpPr>
        <p:spPr>
          <a:xfrm>
            <a:off x="7209922" y="2401957"/>
            <a:ext cx="71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181547" y="2252870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9101111" y="576469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tag=7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9181546" y="1954697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9181546" y="1656524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9181546" y="1358351"/>
            <a:ext cx="549965" cy="29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cxnSp>
        <p:nvCxnSpPr>
          <p:cNvPr id="57" name="Gerade Verbindung mit Pfeil 56"/>
          <p:cNvCxnSpPr>
            <a:stCxn id="42" idx="3"/>
            <a:endCxn id="54" idx="1"/>
          </p:cNvCxnSpPr>
          <p:nvPr/>
        </p:nvCxnSpPr>
        <p:spPr>
          <a:xfrm>
            <a:off x="8470717" y="1507438"/>
            <a:ext cx="710829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1" idx="3"/>
            <a:endCxn id="53" idx="1"/>
          </p:cNvCxnSpPr>
          <p:nvPr/>
        </p:nvCxnSpPr>
        <p:spPr>
          <a:xfrm>
            <a:off x="8470717" y="1805611"/>
            <a:ext cx="710829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40" idx="3"/>
            <a:endCxn id="51" idx="1"/>
          </p:cNvCxnSpPr>
          <p:nvPr/>
        </p:nvCxnSpPr>
        <p:spPr>
          <a:xfrm>
            <a:off x="8470717" y="2103784"/>
            <a:ext cx="71083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8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808922" y="3273286"/>
            <a:ext cx="1842052" cy="74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04522" y="2676939"/>
            <a:ext cx="1842052" cy="384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Tag, value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704522" y="3061253"/>
            <a:ext cx="1842052" cy="384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Tag, value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704522" y="3445567"/>
            <a:ext cx="1842052" cy="384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Tag, value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704522" y="3829881"/>
            <a:ext cx="1842052" cy="384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Tag, value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04522" y="4214195"/>
            <a:ext cx="1842052" cy="384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Tag, value</a:t>
            </a:r>
            <a:endParaRPr lang="de-DE" dirty="0"/>
          </a:p>
        </p:txBody>
      </p:sp>
      <p:sp>
        <p:nvSpPr>
          <p:cNvPr id="8" name="Zylinder 7"/>
          <p:cNvSpPr/>
          <p:nvPr/>
        </p:nvSpPr>
        <p:spPr>
          <a:xfrm>
            <a:off x="8017566" y="2362199"/>
            <a:ext cx="1941443" cy="25709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2" idx="3"/>
            <a:endCxn id="5" idx="1"/>
          </p:cNvCxnSpPr>
          <p:nvPr/>
        </p:nvCxnSpPr>
        <p:spPr>
          <a:xfrm flipV="1">
            <a:off x="3650974" y="3637724"/>
            <a:ext cx="1053548" cy="9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8" idx="2"/>
          </p:cNvCxnSpPr>
          <p:nvPr/>
        </p:nvCxnSpPr>
        <p:spPr>
          <a:xfrm>
            <a:off x="6546574" y="3637724"/>
            <a:ext cx="1470992" cy="9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235273" y="5125278"/>
            <a:ext cx="16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634456" y="5125278"/>
            <a:ext cx="16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Speicher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40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84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HS-Rosenheim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Tilly, Marcel</dc:creator>
  <cp:lastModifiedBy>Tilly, Marcel</cp:lastModifiedBy>
  <cp:revision>10</cp:revision>
  <dcterms:created xsi:type="dcterms:W3CDTF">2019-10-06T10:54:41Z</dcterms:created>
  <dcterms:modified xsi:type="dcterms:W3CDTF">2019-10-08T07:41:57Z</dcterms:modified>
</cp:coreProperties>
</file>