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58" r:id="rId6"/>
    <p:sldId id="259" r:id="rId7"/>
    <p:sldId id="260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D9B21-657B-4C6A-B9BB-65687896827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C4B399-0217-4428-BF07-1F32FBA62380}">
      <dgm:prSet phldrT="[Text]" custT="1"/>
      <dgm:spPr/>
      <dgm:t>
        <a:bodyPr/>
        <a:lstStyle/>
        <a:p>
          <a:r>
            <a:rPr lang="en-IN" sz="3200" dirty="0"/>
            <a:t>NODE MCU</a:t>
          </a:r>
        </a:p>
      </dgm:t>
    </dgm:pt>
    <dgm:pt modelId="{71437B0C-2F5E-416D-9457-9D6A336A4D88}" type="parTrans" cxnId="{81F27BF9-2303-45C3-8D59-CFD75264828E}">
      <dgm:prSet/>
      <dgm:spPr/>
      <dgm:t>
        <a:bodyPr/>
        <a:lstStyle/>
        <a:p>
          <a:endParaRPr lang="en-IN"/>
        </a:p>
      </dgm:t>
    </dgm:pt>
    <dgm:pt modelId="{5327E953-96D5-4219-831A-5A872EBE789B}" type="sibTrans" cxnId="{81F27BF9-2303-45C3-8D59-CFD75264828E}">
      <dgm:prSet/>
      <dgm:spPr/>
      <dgm:t>
        <a:bodyPr/>
        <a:lstStyle/>
        <a:p>
          <a:endParaRPr lang="en-IN"/>
        </a:p>
      </dgm:t>
    </dgm:pt>
    <dgm:pt modelId="{1A98C027-B19B-4202-B75B-AEE5B09607C5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57F87244-6B7C-42A9-8682-BCB6F9A1737F}" type="parTrans" cxnId="{CA6B7AD7-D190-46B9-B3E5-82592FEB7468}">
      <dgm:prSet/>
      <dgm:spPr/>
      <dgm:t>
        <a:bodyPr/>
        <a:lstStyle/>
        <a:p>
          <a:endParaRPr lang="en-IN"/>
        </a:p>
      </dgm:t>
    </dgm:pt>
    <dgm:pt modelId="{601104F4-D02C-4734-8107-E60D427644B1}" type="sibTrans" cxnId="{CA6B7AD7-D190-46B9-B3E5-82592FEB7468}">
      <dgm:prSet/>
      <dgm:spPr/>
      <dgm:t>
        <a:bodyPr/>
        <a:lstStyle/>
        <a:p>
          <a:endParaRPr lang="en-IN"/>
        </a:p>
      </dgm:t>
    </dgm:pt>
    <dgm:pt modelId="{FD4ADA52-D308-4C2B-8066-2E6C780D1FC6}">
      <dgm:prSet phldrT="[Text]" custT="1"/>
      <dgm:spPr/>
      <dgm:t>
        <a:bodyPr/>
        <a:lstStyle/>
        <a:p>
          <a:r>
            <a:rPr lang="en-IN" sz="2400" dirty="0"/>
            <a:t>Ultrasonic Sensor</a:t>
          </a:r>
        </a:p>
        <a:p>
          <a:endParaRPr lang="en-IN" sz="2400" dirty="0"/>
        </a:p>
      </dgm:t>
    </dgm:pt>
    <dgm:pt modelId="{9226FBF5-0634-4D86-86E5-B34E3E24CA16}" type="parTrans" cxnId="{55EDF2D4-78D2-42C3-8E11-7C3CE1D9BC98}">
      <dgm:prSet/>
      <dgm:spPr/>
      <dgm:t>
        <a:bodyPr/>
        <a:lstStyle/>
        <a:p>
          <a:endParaRPr lang="en-IN"/>
        </a:p>
      </dgm:t>
    </dgm:pt>
    <dgm:pt modelId="{3B1B0290-2FBA-4127-8D61-6CB04A35FA28}" type="sibTrans" cxnId="{55EDF2D4-78D2-42C3-8E11-7C3CE1D9BC98}">
      <dgm:prSet/>
      <dgm:spPr/>
      <dgm:t>
        <a:bodyPr/>
        <a:lstStyle/>
        <a:p>
          <a:endParaRPr lang="en-IN"/>
        </a:p>
      </dgm:t>
    </dgm:pt>
    <dgm:pt modelId="{A0391BCF-9B75-47AC-B246-B4D3E2C141BF}">
      <dgm:prSet phldrT="[Text]"/>
      <dgm:spPr/>
      <dgm:t>
        <a:bodyPr/>
        <a:lstStyle/>
        <a:p>
          <a:r>
            <a:rPr lang="en-US" dirty="0"/>
            <a:t>SOLENOID LOCK</a:t>
          </a:r>
          <a:endParaRPr lang="en-IN" dirty="0"/>
        </a:p>
      </dgm:t>
    </dgm:pt>
    <dgm:pt modelId="{302E11F7-06F8-48BB-95F4-9F044FC0CA21}" type="parTrans" cxnId="{8003CEF6-FCDA-4F28-856C-90E5888FE885}">
      <dgm:prSet/>
      <dgm:spPr/>
      <dgm:t>
        <a:bodyPr/>
        <a:lstStyle/>
        <a:p>
          <a:endParaRPr lang="en-IN"/>
        </a:p>
      </dgm:t>
    </dgm:pt>
    <dgm:pt modelId="{98ECD278-3576-4634-9996-CA78499CE9FA}" type="sibTrans" cxnId="{8003CEF6-FCDA-4F28-856C-90E5888FE885}">
      <dgm:prSet/>
      <dgm:spPr/>
      <dgm:t>
        <a:bodyPr/>
        <a:lstStyle/>
        <a:p>
          <a:endParaRPr lang="en-IN"/>
        </a:p>
      </dgm:t>
    </dgm:pt>
    <dgm:pt modelId="{862BAB0A-7DE6-4C2D-B747-E253DAE97489}" type="pres">
      <dgm:prSet presAssocID="{A29D9B21-657B-4C6A-B9BB-65687896827C}" presName="Name0" presStyleCnt="0">
        <dgm:presLayoutVars>
          <dgm:dir/>
          <dgm:resizeHandles val="exact"/>
        </dgm:presLayoutVars>
      </dgm:prSet>
      <dgm:spPr/>
    </dgm:pt>
    <dgm:pt modelId="{D9EFBB32-010A-4355-8AC7-1EE390616EEE}" type="pres">
      <dgm:prSet presAssocID="{9AC4B399-0217-4428-BF07-1F32FBA62380}" presName="compNode" presStyleCnt="0"/>
      <dgm:spPr/>
    </dgm:pt>
    <dgm:pt modelId="{42068D9A-73AF-4A31-A87E-D63EE4807ADD}" type="pres">
      <dgm:prSet presAssocID="{9AC4B399-0217-4428-BF07-1F32FBA62380}" presName="pictRect" presStyleLbl="node1" presStyleIdx="0" presStyleCnt="4" custLinFactNeighborX="-30710" custLinFactNeighborY="-1560"/>
      <dgm:spPr>
        <a:blipFill>
          <a:blip xmlns:r="http://schemas.openxmlformats.org/officeDocument/2006/relationships" r:embed="rId1"/>
          <a:srcRect/>
          <a:stretch>
            <a:fillRect t="-6000" b="-6000"/>
          </a:stretch>
        </a:blipFill>
      </dgm:spPr>
    </dgm:pt>
    <dgm:pt modelId="{51D9BADF-2D32-4202-A191-43AB961D2877}" type="pres">
      <dgm:prSet presAssocID="{9AC4B399-0217-4428-BF07-1F32FBA62380}" presName="textRect" presStyleLbl="revTx" presStyleIdx="0" presStyleCnt="4" custScaleX="182621" custLinFactNeighborX="18363" custLinFactNeighborY="3504">
        <dgm:presLayoutVars>
          <dgm:bulletEnabled val="1"/>
        </dgm:presLayoutVars>
      </dgm:prSet>
      <dgm:spPr/>
    </dgm:pt>
    <dgm:pt modelId="{CBB25FE2-9ECA-49AC-B80F-38F013C17A67}" type="pres">
      <dgm:prSet presAssocID="{5327E953-96D5-4219-831A-5A872EBE789B}" presName="sibTrans" presStyleLbl="sibTrans2D1" presStyleIdx="0" presStyleCnt="0"/>
      <dgm:spPr/>
    </dgm:pt>
    <dgm:pt modelId="{61C08E0B-B1B7-4A12-94BC-51D461171435}" type="pres">
      <dgm:prSet presAssocID="{1A98C027-B19B-4202-B75B-AEE5B09607C5}" presName="compNode" presStyleCnt="0"/>
      <dgm:spPr/>
    </dgm:pt>
    <dgm:pt modelId="{9E9500CB-269F-478C-8549-6E9566961FFB}" type="pres">
      <dgm:prSet presAssocID="{1A98C027-B19B-4202-B75B-AEE5B09607C5}" presName="pictRect" presStyleLbl="node1" presStyleIdx="1" presStyleCnt="4" custLinFactNeighborX="-72578" custLinFactNeighborY="-1560"/>
      <dgm:spPr>
        <a:blipFill>
          <a:blip xmlns:r="http://schemas.openxmlformats.org/officeDocument/2006/relationships" r:embed="rId2"/>
          <a:srcRect/>
          <a:stretch>
            <a:fillRect l="-2000" r="-2000"/>
          </a:stretch>
        </a:blipFill>
      </dgm:spPr>
    </dgm:pt>
    <dgm:pt modelId="{321168EB-DBD0-4065-82F2-3A38FA6C03C8}" type="pres">
      <dgm:prSet presAssocID="{1A98C027-B19B-4202-B75B-AEE5B09607C5}" presName="textRect" presStyleLbl="revTx" presStyleIdx="1" presStyleCnt="4">
        <dgm:presLayoutVars>
          <dgm:bulletEnabled val="1"/>
        </dgm:presLayoutVars>
      </dgm:prSet>
      <dgm:spPr/>
    </dgm:pt>
    <dgm:pt modelId="{0DB1DDA8-8CF1-44F0-B3CE-8EF50AB55269}" type="pres">
      <dgm:prSet presAssocID="{601104F4-D02C-4734-8107-E60D427644B1}" presName="sibTrans" presStyleLbl="sibTrans2D1" presStyleIdx="0" presStyleCnt="0"/>
      <dgm:spPr/>
    </dgm:pt>
    <dgm:pt modelId="{E473D83F-73E8-4CC6-A6BE-E347D0B9FBD4}" type="pres">
      <dgm:prSet presAssocID="{FD4ADA52-D308-4C2B-8066-2E6C780D1FC6}" presName="compNode" presStyleCnt="0"/>
      <dgm:spPr/>
    </dgm:pt>
    <dgm:pt modelId="{790CA2B7-E54A-48C8-9DE8-E828F95F4A76}" type="pres">
      <dgm:prSet presAssocID="{FD4ADA52-D308-4C2B-8066-2E6C780D1FC6}" presName="pictRect" presStyleLbl="node1" presStyleIdx="2" presStyleCnt="4" custLinFactNeighborX="19253" custLinFactNeighborY="54"/>
      <dgm:spPr>
        <a:blipFill>
          <a:blip xmlns:r="http://schemas.openxmlformats.org/officeDocument/2006/relationships" r:embed="rId3"/>
          <a:srcRect/>
          <a:stretch>
            <a:fillRect t="-5000" b="-5000"/>
          </a:stretch>
        </a:blipFill>
      </dgm:spPr>
    </dgm:pt>
    <dgm:pt modelId="{BABA8C6D-BF39-4D2F-A42D-647130C40C4E}" type="pres">
      <dgm:prSet presAssocID="{FD4ADA52-D308-4C2B-8066-2E6C780D1FC6}" presName="textRect" presStyleLbl="revTx" presStyleIdx="2" presStyleCnt="4" custScaleX="137828" custLinFactNeighborX="25241" custLinFactNeighborY="100">
        <dgm:presLayoutVars>
          <dgm:bulletEnabled val="1"/>
        </dgm:presLayoutVars>
      </dgm:prSet>
      <dgm:spPr/>
    </dgm:pt>
    <dgm:pt modelId="{BAF8AB01-C3AA-45C7-A3B5-3233D477AFEE}" type="pres">
      <dgm:prSet presAssocID="{3B1B0290-2FBA-4127-8D61-6CB04A35FA28}" presName="sibTrans" presStyleLbl="sibTrans2D1" presStyleIdx="0" presStyleCnt="0"/>
      <dgm:spPr/>
    </dgm:pt>
    <dgm:pt modelId="{33743280-2B91-4645-86AA-655EA4A5606B}" type="pres">
      <dgm:prSet presAssocID="{A0391BCF-9B75-47AC-B246-B4D3E2C141BF}" presName="compNode" presStyleCnt="0"/>
      <dgm:spPr/>
    </dgm:pt>
    <dgm:pt modelId="{7C68159B-14AF-48BB-B450-88A7A1625C19}" type="pres">
      <dgm:prSet presAssocID="{A0391BCF-9B75-47AC-B246-B4D3E2C141BF}" presName="pictRect" presStyleLbl="node1" presStyleIdx="3" presStyleCnt="4" custLinFactX="-100000" custLinFactNeighborX="-110152" custLinFactNeighborY="-10090"/>
      <dgm:spPr>
        <a:blipFill>
          <a:blip xmlns:r="http://schemas.openxmlformats.org/officeDocument/2006/relationships" r:embed="rId4"/>
          <a:srcRect/>
          <a:stretch>
            <a:fillRect t="-6000" b="-6000"/>
          </a:stretch>
        </a:blipFill>
      </dgm:spPr>
    </dgm:pt>
    <dgm:pt modelId="{6C20F4C1-EED6-4525-A190-F069011D85C2}" type="pres">
      <dgm:prSet presAssocID="{A0391BCF-9B75-47AC-B246-B4D3E2C141BF}" presName="textRect" presStyleLbl="revTx" presStyleIdx="3" presStyleCnt="4" custLinFactX="-100000" custLinFactNeighborX="-109236" custLinFactNeighborY="-4936">
        <dgm:presLayoutVars>
          <dgm:bulletEnabled val="1"/>
        </dgm:presLayoutVars>
      </dgm:prSet>
      <dgm:spPr/>
    </dgm:pt>
  </dgm:ptLst>
  <dgm:cxnLst>
    <dgm:cxn modelId="{C57AE500-97B0-421C-B6F4-F53A77FC6F3B}" type="presOf" srcId="{5327E953-96D5-4219-831A-5A872EBE789B}" destId="{CBB25FE2-9ECA-49AC-B80F-38F013C17A67}" srcOrd="0" destOrd="0" presId="urn:microsoft.com/office/officeart/2005/8/layout/pList1"/>
    <dgm:cxn modelId="{A4A4A210-16F6-4E09-AC65-38C49E93FEBD}" type="presOf" srcId="{FD4ADA52-D308-4C2B-8066-2E6C780D1FC6}" destId="{BABA8C6D-BF39-4D2F-A42D-647130C40C4E}" srcOrd="0" destOrd="0" presId="urn:microsoft.com/office/officeart/2005/8/layout/pList1"/>
    <dgm:cxn modelId="{2C26B84E-1737-46FA-827B-266969C6F2C3}" type="presOf" srcId="{3B1B0290-2FBA-4127-8D61-6CB04A35FA28}" destId="{BAF8AB01-C3AA-45C7-A3B5-3233D477AFEE}" srcOrd="0" destOrd="0" presId="urn:microsoft.com/office/officeart/2005/8/layout/pList1"/>
    <dgm:cxn modelId="{3FE7F851-D37E-4543-A89F-FBC4F1DDEB06}" type="presOf" srcId="{1A98C027-B19B-4202-B75B-AEE5B09607C5}" destId="{321168EB-DBD0-4065-82F2-3A38FA6C03C8}" srcOrd="0" destOrd="0" presId="urn:microsoft.com/office/officeart/2005/8/layout/pList1"/>
    <dgm:cxn modelId="{23110481-78DD-486B-8D4B-707B229193AA}" type="presOf" srcId="{A0391BCF-9B75-47AC-B246-B4D3E2C141BF}" destId="{6C20F4C1-EED6-4525-A190-F069011D85C2}" srcOrd="0" destOrd="0" presId="urn:microsoft.com/office/officeart/2005/8/layout/pList1"/>
    <dgm:cxn modelId="{91FA0D92-F0CE-4ABD-93C3-FF8671666777}" type="presOf" srcId="{9AC4B399-0217-4428-BF07-1F32FBA62380}" destId="{51D9BADF-2D32-4202-A191-43AB961D2877}" srcOrd="0" destOrd="0" presId="urn:microsoft.com/office/officeart/2005/8/layout/pList1"/>
    <dgm:cxn modelId="{FD0F8A92-506D-49EB-B19F-65F5188BF5E3}" type="presOf" srcId="{601104F4-D02C-4734-8107-E60D427644B1}" destId="{0DB1DDA8-8CF1-44F0-B3CE-8EF50AB55269}" srcOrd="0" destOrd="0" presId="urn:microsoft.com/office/officeart/2005/8/layout/pList1"/>
    <dgm:cxn modelId="{40124193-D3AB-4444-BB7A-105970995144}" type="presOf" srcId="{A29D9B21-657B-4C6A-B9BB-65687896827C}" destId="{862BAB0A-7DE6-4C2D-B747-E253DAE97489}" srcOrd="0" destOrd="0" presId="urn:microsoft.com/office/officeart/2005/8/layout/pList1"/>
    <dgm:cxn modelId="{55EDF2D4-78D2-42C3-8E11-7C3CE1D9BC98}" srcId="{A29D9B21-657B-4C6A-B9BB-65687896827C}" destId="{FD4ADA52-D308-4C2B-8066-2E6C780D1FC6}" srcOrd="2" destOrd="0" parTransId="{9226FBF5-0634-4D86-86E5-B34E3E24CA16}" sibTransId="{3B1B0290-2FBA-4127-8D61-6CB04A35FA28}"/>
    <dgm:cxn modelId="{CA6B7AD7-D190-46B9-B3E5-82592FEB7468}" srcId="{A29D9B21-657B-4C6A-B9BB-65687896827C}" destId="{1A98C027-B19B-4202-B75B-AEE5B09607C5}" srcOrd="1" destOrd="0" parTransId="{57F87244-6B7C-42A9-8682-BCB6F9A1737F}" sibTransId="{601104F4-D02C-4734-8107-E60D427644B1}"/>
    <dgm:cxn modelId="{8003CEF6-FCDA-4F28-856C-90E5888FE885}" srcId="{A29D9B21-657B-4C6A-B9BB-65687896827C}" destId="{A0391BCF-9B75-47AC-B246-B4D3E2C141BF}" srcOrd="3" destOrd="0" parTransId="{302E11F7-06F8-48BB-95F4-9F044FC0CA21}" sibTransId="{98ECD278-3576-4634-9996-CA78499CE9FA}"/>
    <dgm:cxn modelId="{81F27BF9-2303-45C3-8D59-CFD75264828E}" srcId="{A29D9B21-657B-4C6A-B9BB-65687896827C}" destId="{9AC4B399-0217-4428-BF07-1F32FBA62380}" srcOrd="0" destOrd="0" parTransId="{71437B0C-2F5E-416D-9457-9D6A336A4D88}" sibTransId="{5327E953-96D5-4219-831A-5A872EBE789B}"/>
    <dgm:cxn modelId="{0C6CD46C-2F62-4E5A-8857-CF0EAE9DA493}" type="presParOf" srcId="{862BAB0A-7DE6-4C2D-B747-E253DAE97489}" destId="{D9EFBB32-010A-4355-8AC7-1EE390616EEE}" srcOrd="0" destOrd="0" presId="urn:microsoft.com/office/officeart/2005/8/layout/pList1"/>
    <dgm:cxn modelId="{AE4B42B2-34A2-4480-AEBC-CFBEBA979B5A}" type="presParOf" srcId="{D9EFBB32-010A-4355-8AC7-1EE390616EEE}" destId="{42068D9A-73AF-4A31-A87E-D63EE4807ADD}" srcOrd="0" destOrd="0" presId="urn:microsoft.com/office/officeart/2005/8/layout/pList1"/>
    <dgm:cxn modelId="{9D4D4EA8-C0FB-45E7-B08F-4C8FCC128210}" type="presParOf" srcId="{D9EFBB32-010A-4355-8AC7-1EE390616EEE}" destId="{51D9BADF-2D32-4202-A191-43AB961D2877}" srcOrd="1" destOrd="0" presId="urn:microsoft.com/office/officeart/2005/8/layout/pList1"/>
    <dgm:cxn modelId="{AAB4A160-43FC-4393-80B2-2AE837F151B0}" type="presParOf" srcId="{862BAB0A-7DE6-4C2D-B747-E253DAE97489}" destId="{CBB25FE2-9ECA-49AC-B80F-38F013C17A67}" srcOrd="1" destOrd="0" presId="urn:microsoft.com/office/officeart/2005/8/layout/pList1"/>
    <dgm:cxn modelId="{CBB9458A-2E8D-4770-A92C-FA59A3DF4931}" type="presParOf" srcId="{862BAB0A-7DE6-4C2D-B747-E253DAE97489}" destId="{61C08E0B-B1B7-4A12-94BC-51D461171435}" srcOrd="2" destOrd="0" presId="urn:microsoft.com/office/officeart/2005/8/layout/pList1"/>
    <dgm:cxn modelId="{DE2E74BE-0E3E-403E-8474-3E85E5D5AC6E}" type="presParOf" srcId="{61C08E0B-B1B7-4A12-94BC-51D461171435}" destId="{9E9500CB-269F-478C-8549-6E9566961FFB}" srcOrd="0" destOrd="0" presId="urn:microsoft.com/office/officeart/2005/8/layout/pList1"/>
    <dgm:cxn modelId="{99A7753C-2196-432D-9D6E-8B359AFA2B1F}" type="presParOf" srcId="{61C08E0B-B1B7-4A12-94BC-51D461171435}" destId="{321168EB-DBD0-4065-82F2-3A38FA6C03C8}" srcOrd="1" destOrd="0" presId="urn:microsoft.com/office/officeart/2005/8/layout/pList1"/>
    <dgm:cxn modelId="{22E49486-50AA-46A3-8F89-F1D03A5150EF}" type="presParOf" srcId="{862BAB0A-7DE6-4C2D-B747-E253DAE97489}" destId="{0DB1DDA8-8CF1-44F0-B3CE-8EF50AB55269}" srcOrd="3" destOrd="0" presId="urn:microsoft.com/office/officeart/2005/8/layout/pList1"/>
    <dgm:cxn modelId="{B8C56801-9985-40D7-80A6-AA4943913054}" type="presParOf" srcId="{862BAB0A-7DE6-4C2D-B747-E253DAE97489}" destId="{E473D83F-73E8-4CC6-A6BE-E347D0B9FBD4}" srcOrd="4" destOrd="0" presId="urn:microsoft.com/office/officeart/2005/8/layout/pList1"/>
    <dgm:cxn modelId="{FE9C7F5A-366C-4303-81ED-50916A93AB4A}" type="presParOf" srcId="{E473D83F-73E8-4CC6-A6BE-E347D0B9FBD4}" destId="{790CA2B7-E54A-48C8-9DE8-E828F95F4A76}" srcOrd="0" destOrd="0" presId="urn:microsoft.com/office/officeart/2005/8/layout/pList1"/>
    <dgm:cxn modelId="{F00A4009-2C07-48EB-ACFF-80F4EA309979}" type="presParOf" srcId="{E473D83F-73E8-4CC6-A6BE-E347D0B9FBD4}" destId="{BABA8C6D-BF39-4D2F-A42D-647130C40C4E}" srcOrd="1" destOrd="0" presId="urn:microsoft.com/office/officeart/2005/8/layout/pList1"/>
    <dgm:cxn modelId="{18C9FC28-E1B6-41C7-8681-156FFA8AB952}" type="presParOf" srcId="{862BAB0A-7DE6-4C2D-B747-E253DAE97489}" destId="{BAF8AB01-C3AA-45C7-A3B5-3233D477AFEE}" srcOrd="5" destOrd="0" presId="urn:microsoft.com/office/officeart/2005/8/layout/pList1"/>
    <dgm:cxn modelId="{9F92D596-F6BE-435B-8E42-20078A51D623}" type="presParOf" srcId="{862BAB0A-7DE6-4C2D-B747-E253DAE97489}" destId="{33743280-2B91-4645-86AA-655EA4A5606B}" srcOrd="6" destOrd="0" presId="urn:microsoft.com/office/officeart/2005/8/layout/pList1"/>
    <dgm:cxn modelId="{FB4DA211-692E-49CF-BD32-CF27F12A4B8D}" type="presParOf" srcId="{33743280-2B91-4645-86AA-655EA4A5606B}" destId="{7C68159B-14AF-48BB-B450-88A7A1625C19}" srcOrd="0" destOrd="0" presId="urn:microsoft.com/office/officeart/2005/8/layout/pList1"/>
    <dgm:cxn modelId="{3AD5D34D-17E0-4040-B16E-53AA4FBBBEDE}" type="presParOf" srcId="{33743280-2B91-4645-86AA-655EA4A5606B}" destId="{6C20F4C1-EED6-4525-A190-F069011D85C2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DADBA-AC7D-4E71-B3D3-C90141CC4F2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9F2C4E-E7FC-4767-B71F-7A6F6C2915D8}">
      <dgm:prSet phldrT="[Text]"/>
      <dgm:spPr/>
      <dgm:t>
        <a:bodyPr/>
        <a:lstStyle/>
        <a:p>
          <a:r>
            <a:rPr lang="en-US" dirty="0"/>
            <a:t>5V RELAY</a:t>
          </a:r>
          <a:endParaRPr lang="en-IN" dirty="0"/>
        </a:p>
      </dgm:t>
    </dgm:pt>
    <dgm:pt modelId="{98DC32AB-0F63-49A6-91B6-4AA891A090A2}" type="parTrans" cxnId="{12C82458-0392-4241-9BD9-728EF808058D}">
      <dgm:prSet/>
      <dgm:spPr/>
      <dgm:t>
        <a:bodyPr/>
        <a:lstStyle/>
        <a:p>
          <a:endParaRPr lang="en-IN"/>
        </a:p>
      </dgm:t>
    </dgm:pt>
    <dgm:pt modelId="{75C1CF92-85F4-4CE6-A32F-157ED386DA26}" type="sibTrans" cxnId="{12C82458-0392-4241-9BD9-728EF808058D}">
      <dgm:prSet/>
      <dgm:spPr/>
      <dgm:t>
        <a:bodyPr/>
        <a:lstStyle/>
        <a:p>
          <a:endParaRPr lang="en-IN"/>
        </a:p>
      </dgm:t>
    </dgm:pt>
    <dgm:pt modelId="{803F9960-CE9A-4F21-B816-594D9391D014}">
      <dgm:prSet phldrT="[Text]"/>
      <dgm:spPr/>
      <dgm:t>
        <a:bodyPr/>
        <a:lstStyle/>
        <a:p>
          <a:r>
            <a:rPr lang="en-US" dirty="0"/>
            <a:t>DC- DC</a:t>
          </a:r>
          <a:r>
            <a:rPr lang="en-IN" dirty="0"/>
            <a:t> step down</a:t>
          </a:r>
          <a:r>
            <a:rPr lang="en-US" dirty="0"/>
            <a:t> Buck </a:t>
          </a:r>
          <a:r>
            <a:rPr lang="en-IN" dirty="0"/>
            <a:t>converter</a:t>
          </a:r>
        </a:p>
      </dgm:t>
    </dgm:pt>
    <dgm:pt modelId="{57450D80-0A6A-427E-9946-47CEF83F1795}" type="parTrans" cxnId="{9D643110-1B98-4592-A35A-A57A9ECFA936}">
      <dgm:prSet/>
      <dgm:spPr/>
      <dgm:t>
        <a:bodyPr/>
        <a:lstStyle/>
        <a:p>
          <a:endParaRPr lang="en-IN"/>
        </a:p>
      </dgm:t>
    </dgm:pt>
    <dgm:pt modelId="{9C7F9BF1-D7A2-4962-ADE7-B56DC78FC0F6}" type="sibTrans" cxnId="{9D643110-1B98-4592-A35A-A57A9ECFA936}">
      <dgm:prSet/>
      <dgm:spPr/>
      <dgm:t>
        <a:bodyPr/>
        <a:lstStyle/>
        <a:p>
          <a:endParaRPr lang="en-IN"/>
        </a:p>
      </dgm:t>
    </dgm:pt>
    <dgm:pt modelId="{B061EE0D-FC5C-42AF-8B59-47E3872C8A94}">
      <dgm:prSet phldrT="[Text]"/>
      <dgm:spPr/>
      <dgm:t>
        <a:bodyPr/>
        <a:lstStyle/>
        <a:p>
          <a:r>
            <a:rPr lang="en-US" dirty="0"/>
            <a:t>CAMERA MODULE</a:t>
          </a:r>
          <a:endParaRPr lang="en-IN" dirty="0"/>
        </a:p>
      </dgm:t>
    </dgm:pt>
    <dgm:pt modelId="{693B86F6-E8A6-4CE3-A175-A8EEC2F34742}" type="parTrans" cxnId="{895C576A-EE6B-462C-9CB3-615CFE27FF6D}">
      <dgm:prSet/>
      <dgm:spPr/>
      <dgm:t>
        <a:bodyPr/>
        <a:lstStyle/>
        <a:p>
          <a:endParaRPr lang="en-IN"/>
        </a:p>
      </dgm:t>
    </dgm:pt>
    <dgm:pt modelId="{5EB99B48-0CD4-4265-9215-527853FC1594}" type="sibTrans" cxnId="{895C576A-EE6B-462C-9CB3-615CFE27FF6D}">
      <dgm:prSet/>
      <dgm:spPr/>
      <dgm:t>
        <a:bodyPr/>
        <a:lstStyle/>
        <a:p>
          <a:endParaRPr lang="en-IN"/>
        </a:p>
      </dgm:t>
    </dgm:pt>
    <dgm:pt modelId="{2F16C50A-5037-482E-AA5C-61A2D02E66FA}">
      <dgm:prSet phldrT="[Text]"/>
      <dgm:spPr/>
      <dgm:t>
        <a:bodyPr/>
        <a:lstStyle/>
        <a:p>
          <a:r>
            <a:rPr lang="en-IN" dirty="0"/>
            <a:t>12v  battery </a:t>
          </a:r>
        </a:p>
      </dgm:t>
    </dgm:pt>
    <dgm:pt modelId="{32FCE18E-E26C-408B-ADC9-E338E1DD42F1}" type="parTrans" cxnId="{A132799D-9D88-4E6D-BF54-6576EDA3B241}">
      <dgm:prSet/>
      <dgm:spPr/>
      <dgm:t>
        <a:bodyPr/>
        <a:lstStyle/>
        <a:p>
          <a:endParaRPr lang="en-IN"/>
        </a:p>
      </dgm:t>
    </dgm:pt>
    <dgm:pt modelId="{CF937C60-55CD-4C0E-A7D4-43B1CC21BB42}" type="sibTrans" cxnId="{A132799D-9D88-4E6D-BF54-6576EDA3B241}">
      <dgm:prSet/>
      <dgm:spPr/>
      <dgm:t>
        <a:bodyPr/>
        <a:lstStyle/>
        <a:p>
          <a:endParaRPr lang="en-IN"/>
        </a:p>
      </dgm:t>
    </dgm:pt>
    <dgm:pt modelId="{1A41A2D3-6708-44A3-94C5-E64D40CD17A3}" type="pres">
      <dgm:prSet presAssocID="{3B0DADBA-AC7D-4E71-B3D3-C90141CC4F26}" presName="Name0" presStyleCnt="0">
        <dgm:presLayoutVars>
          <dgm:dir/>
          <dgm:resizeHandles val="exact"/>
        </dgm:presLayoutVars>
      </dgm:prSet>
      <dgm:spPr/>
    </dgm:pt>
    <dgm:pt modelId="{5BAD0927-6E09-4222-BB9F-E1AFE677E9B7}" type="pres">
      <dgm:prSet presAssocID="{D29F2C4E-E7FC-4767-B71F-7A6F6C2915D8}" presName="compNode" presStyleCnt="0"/>
      <dgm:spPr/>
    </dgm:pt>
    <dgm:pt modelId="{9DB8FA6D-14F8-4F00-88AC-6EB5E0BF0E70}" type="pres">
      <dgm:prSet presAssocID="{D29F2C4E-E7FC-4767-B71F-7A6F6C2915D8}" presName="pict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0D4F6259-FB34-4FEB-BA4E-B048AF3DA246}" type="pres">
      <dgm:prSet presAssocID="{D29F2C4E-E7FC-4767-B71F-7A6F6C2915D8}" presName="textRect" presStyleLbl="revTx" presStyleIdx="0" presStyleCnt="4">
        <dgm:presLayoutVars>
          <dgm:bulletEnabled val="1"/>
        </dgm:presLayoutVars>
      </dgm:prSet>
      <dgm:spPr/>
    </dgm:pt>
    <dgm:pt modelId="{11848368-9E92-45A1-AB29-22A9FED31DC5}" type="pres">
      <dgm:prSet presAssocID="{75C1CF92-85F4-4CE6-A32F-157ED386DA26}" presName="sibTrans" presStyleLbl="sibTrans2D1" presStyleIdx="0" presStyleCnt="0"/>
      <dgm:spPr/>
    </dgm:pt>
    <dgm:pt modelId="{0DC71D04-13A2-4027-830C-A007ADCAE92A}" type="pres">
      <dgm:prSet presAssocID="{803F9960-CE9A-4F21-B816-594D9391D014}" presName="compNode" presStyleCnt="0"/>
      <dgm:spPr/>
    </dgm:pt>
    <dgm:pt modelId="{870E133F-5FF5-467D-AB88-1F816A1C5961}" type="pres">
      <dgm:prSet presAssocID="{803F9960-CE9A-4F21-B816-594D9391D014}" presName="pict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</dgm:spPr>
    </dgm:pt>
    <dgm:pt modelId="{B15B79FF-0798-4D7C-A0DA-7D40DFD9806C}" type="pres">
      <dgm:prSet presAssocID="{803F9960-CE9A-4F21-B816-594D9391D014}" presName="textRect" presStyleLbl="revTx" presStyleIdx="1" presStyleCnt="4">
        <dgm:presLayoutVars>
          <dgm:bulletEnabled val="1"/>
        </dgm:presLayoutVars>
      </dgm:prSet>
      <dgm:spPr/>
    </dgm:pt>
    <dgm:pt modelId="{807DC59D-8B5F-4298-B3AD-B865C6744ED2}" type="pres">
      <dgm:prSet presAssocID="{9C7F9BF1-D7A2-4962-ADE7-B56DC78FC0F6}" presName="sibTrans" presStyleLbl="sibTrans2D1" presStyleIdx="0" presStyleCnt="0"/>
      <dgm:spPr/>
    </dgm:pt>
    <dgm:pt modelId="{728E0928-B189-42CF-9BE5-0DCDA5775F3D}" type="pres">
      <dgm:prSet presAssocID="{B061EE0D-FC5C-42AF-8B59-47E3872C8A94}" presName="compNode" presStyleCnt="0"/>
      <dgm:spPr/>
    </dgm:pt>
    <dgm:pt modelId="{16E2C0AD-1325-4BA0-ADC4-334B303FFB03}" type="pres">
      <dgm:prSet presAssocID="{B061EE0D-FC5C-42AF-8B59-47E3872C8A94}" presName="pict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t="-23000" b="-23000"/>
          </a:stretch>
        </a:blipFill>
      </dgm:spPr>
    </dgm:pt>
    <dgm:pt modelId="{B888084D-62CF-4B93-B9FE-290C9F02CEB0}" type="pres">
      <dgm:prSet presAssocID="{B061EE0D-FC5C-42AF-8B59-47E3872C8A94}" presName="textRect" presStyleLbl="revTx" presStyleIdx="2" presStyleCnt="4">
        <dgm:presLayoutVars>
          <dgm:bulletEnabled val="1"/>
        </dgm:presLayoutVars>
      </dgm:prSet>
      <dgm:spPr/>
    </dgm:pt>
    <dgm:pt modelId="{4CFB42E2-B54E-480B-AA81-80CA44127106}" type="pres">
      <dgm:prSet presAssocID="{5EB99B48-0CD4-4265-9215-527853FC1594}" presName="sibTrans" presStyleLbl="sibTrans2D1" presStyleIdx="0" presStyleCnt="0"/>
      <dgm:spPr/>
    </dgm:pt>
    <dgm:pt modelId="{A44C9E38-71D7-46F4-B6DC-368FCB018F43}" type="pres">
      <dgm:prSet presAssocID="{2F16C50A-5037-482E-AA5C-61A2D02E66FA}" presName="compNode" presStyleCnt="0"/>
      <dgm:spPr/>
    </dgm:pt>
    <dgm:pt modelId="{B09F7C7B-68CE-4771-A3FC-458FC59A08F6}" type="pres">
      <dgm:prSet presAssocID="{2F16C50A-5037-482E-AA5C-61A2D02E66FA}" presName="pict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t="-31000" b="-31000"/>
          </a:stretch>
        </a:blipFill>
      </dgm:spPr>
    </dgm:pt>
    <dgm:pt modelId="{00FD9E68-3F9B-46C1-A574-375ACDD59C83}" type="pres">
      <dgm:prSet presAssocID="{2F16C50A-5037-482E-AA5C-61A2D02E66FA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96149500-E610-4A69-BE55-5B904B1DDAFB}" type="presOf" srcId="{2F16C50A-5037-482E-AA5C-61A2D02E66FA}" destId="{00FD9E68-3F9B-46C1-A574-375ACDD59C83}" srcOrd="0" destOrd="0" presId="urn:microsoft.com/office/officeart/2005/8/layout/pList1"/>
    <dgm:cxn modelId="{54FADC0B-C84E-45F3-8117-D298C55149F1}" type="presOf" srcId="{5EB99B48-0CD4-4265-9215-527853FC1594}" destId="{4CFB42E2-B54E-480B-AA81-80CA44127106}" srcOrd="0" destOrd="0" presId="urn:microsoft.com/office/officeart/2005/8/layout/pList1"/>
    <dgm:cxn modelId="{9D643110-1B98-4592-A35A-A57A9ECFA936}" srcId="{3B0DADBA-AC7D-4E71-B3D3-C90141CC4F26}" destId="{803F9960-CE9A-4F21-B816-594D9391D014}" srcOrd="1" destOrd="0" parTransId="{57450D80-0A6A-427E-9946-47CEF83F1795}" sibTransId="{9C7F9BF1-D7A2-4962-ADE7-B56DC78FC0F6}"/>
    <dgm:cxn modelId="{D802452F-81E8-4A39-983B-AE6A99AAB185}" type="presOf" srcId="{9C7F9BF1-D7A2-4962-ADE7-B56DC78FC0F6}" destId="{807DC59D-8B5F-4298-B3AD-B865C6744ED2}" srcOrd="0" destOrd="0" presId="urn:microsoft.com/office/officeart/2005/8/layout/pList1"/>
    <dgm:cxn modelId="{895C576A-EE6B-462C-9CB3-615CFE27FF6D}" srcId="{3B0DADBA-AC7D-4E71-B3D3-C90141CC4F26}" destId="{B061EE0D-FC5C-42AF-8B59-47E3872C8A94}" srcOrd="2" destOrd="0" parTransId="{693B86F6-E8A6-4CE3-A175-A8EEC2F34742}" sibTransId="{5EB99B48-0CD4-4265-9215-527853FC1594}"/>
    <dgm:cxn modelId="{E3BF8370-2CFE-4EC9-90D5-77643FFE04EA}" type="presOf" srcId="{75C1CF92-85F4-4CE6-A32F-157ED386DA26}" destId="{11848368-9E92-45A1-AB29-22A9FED31DC5}" srcOrd="0" destOrd="0" presId="urn:microsoft.com/office/officeart/2005/8/layout/pList1"/>
    <dgm:cxn modelId="{12C82458-0392-4241-9BD9-728EF808058D}" srcId="{3B0DADBA-AC7D-4E71-B3D3-C90141CC4F26}" destId="{D29F2C4E-E7FC-4767-B71F-7A6F6C2915D8}" srcOrd="0" destOrd="0" parTransId="{98DC32AB-0F63-49A6-91B6-4AA891A090A2}" sibTransId="{75C1CF92-85F4-4CE6-A32F-157ED386DA26}"/>
    <dgm:cxn modelId="{CE5BEF8D-3C4B-4A05-A8B5-34A266DC793F}" type="presOf" srcId="{D29F2C4E-E7FC-4767-B71F-7A6F6C2915D8}" destId="{0D4F6259-FB34-4FEB-BA4E-B048AF3DA246}" srcOrd="0" destOrd="0" presId="urn:microsoft.com/office/officeart/2005/8/layout/pList1"/>
    <dgm:cxn modelId="{A132799D-9D88-4E6D-BF54-6576EDA3B241}" srcId="{3B0DADBA-AC7D-4E71-B3D3-C90141CC4F26}" destId="{2F16C50A-5037-482E-AA5C-61A2D02E66FA}" srcOrd="3" destOrd="0" parTransId="{32FCE18E-E26C-408B-ADC9-E338E1DD42F1}" sibTransId="{CF937C60-55CD-4C0E-A7D4-43B1CC21BB42}"/>
    <dgm:cxn modelId="{347E7ECC-5716-4B98-9203-14E62EFB4AD0}" type="presOf" srcId="{803F9960-CE9A-4F21-B816-594D9391D014}" destId="{B15B79FF-0798-4D7C-A0DA-7D40DFD9806C}" srcOrd="0" destOrd="0" presId="urn:microsoft.com/office/officeart/2005/8/layout/pList1"/>
    <dgm:cxn modelId="{C4EA78DC-3A7C-4DD0-911F-BFF5A46698B0}" type="presOf" srcId="{3B0DADBA-AC7D-4E71-B3D3-C90141CC4F26}" destId="{1A41A2D3-6708-44A3-94C5-E64D40CD17A3}" srcOrd="0" destOrd="0" presId="urn:microsoft.com/office/officeart/2005/8/layout/pList1"/>
    <dgm:cxn modelId="{72AA41FD-F3A7-4E7E-BFAA-96232FCEE822}" type="presOf" srcId="{B061EE0D-FC5C-42AF-8B59-47E3872C8A94}" destId="{B888084D-62CF-4B93-B9FE-290C9F02CEB0}" srcOrd="0" destOrd="0" presId="urn:microsoft.com/office/officeart/2005/8/layout/pList1"/>
    <dgm:cxn modelId="{D7C8859C-DF8F-4154-AED9-5E7C88765E90}" type="presParOf" srcId="{1A41A2D3-6708-44A3-94C5-E64D40CD17A3}" destId="{5BAD0927-6E09-4222-BB9F-E1AFE677E9B7}" srcOrd="0" destOrd="0" presId="urn:microsoft.com/office/officeart/2005/8/layout/pList1"/>
    <dgm:cxn modelId="{44498634-C2A7-4D74-925B-9C19BC32937D}" type="presParOf" srcId="{5BAD0927-6E09-4222-BB9F-E1AFE677E9B7}" destId="{9DB8FA6D-14F8-4F00-88AC-6EB5E0BF0E70}" srcOrd="0" destOrd="0" presId="urn:microsoft.com/office/officeart/2005/8/layout/pList1"/>
    <dgm:cxn modelId="{981BF3BD-6A9D-4B90-AA7E-760DFDC392F5}" type="presParOf" srcId="{5BAD0927-6E09-4222-BB9F-E1AFE677E9B7}" destId="{0D4F6259-FB34-4FEB-BA4E-B048AF3DA246}" srcOrd="1" destOrd="0" presId="urn:microsoft.com/office/officeart/2005/8/layout/pList1"/>
    <dgm:cxn modelId="{88E01DE7-7AB6-4ACC-B08F-B336F6D7238F}" type="presParOf" srcId="{1A41A2D3-6708-44A3-94C5-E64D40CD17A3}" destId="{11848368-9E92-45A1-AB29-22A9FED31DC5}" srcOrd="1" destOrd="0" presId="urn:microsoft.com/office/officeart/2005/8/layout/pList1"/>
    <dgm:cxn modelId="{E9B1BF87-A1B9-47BF-A5D6-C42E3E07FECB}" type="presParOf" srcId="{1A41A2D3-6708-44A3-94C5-E64D40CD17A3}" destId="{0DC71D04-13A2-4027-830C-A007ADCAE92A}" srcOrd="2" destOrd="0" presId="urn:microsoft.com/office/officeart/2005/8/layout/pList1"/>
    <dgm:cxn modelId="{FC345071-D68B-4B19-ADBE-2989E35DCE0B}" type="presParOf" srcId="{0DC71D04-13A2-4027-830C-A007ADCAE92A}" destId="{870E133F-5FF5-467D-AB88-1F816A1C5961}" srcOrd="0" destOrd="0" presId="urn:microsoft.com/office/officeart/2005/8/layout/pList1"/>
    <dgm:cxn modelId="{38EB5B08-E050-4B7A-B519-4D0D1E9B2CC9}" type="presParOf" srcId="{0DC71D04-13A2-4027-830C-A007ADCAE92A}" destId="{B15B79FF-0798-4D7C-A0DA-7D40DFD9806C}" srcOrd="1" destOrd="0" presId="urn:microsoft.com/office/officeart/2005/8/layout/pList1"/>
    <dgm:cxn modelId="{AC385EF7-26A7-49FB-947A-7B20C55F4724}" type="presParOf" srcId="{1A41A2D3-6708-44A3-94C5-E64D40CD17A3}" destId="{807DC59D-8B5F-4298-B3AD-B865C6744ED2}" srcOrd="3" destOrd="0" presId="urn:microsoft.com/office/officeart/2005/8/layout/pList1"/>
    <dgm:cxn modelId="{99F52E67-BCEA-450D-BEE6-0D3CE0A949A5}" type="presParOf" srcId="{1A41A2D3-6708-44A3-94C5-E64D40CD17A3}" destId="{728E0928-B189-42CF-9BE5-0DCDA5775F3D}" srcOrd="4" destOrd="0" presId="urn:microsoft.com/office/officeart/2005/8/layout/pList1"/>
    <dgm:cxn modelId="{8548FFAA-5E66-47ED-A4E0-93EDCE9E50B9}" type="presParOf" srcId="{728E0928-B189-42CF-9BE5-0DCDA5775F3D}" destId="{16E2C0AD-1325-4BA0-ADC4-334B303FFB03}" srcOrd="0" destOrd="0" presId="urn:microsoft.com/office/officeart/2005/8/layout/pList1"/>
    <dgm:cxn modelId="{F5669248-F946-4417-B379-47432FE9441F}" type="presParOf" srcId="{728E0928-B189-42CF-9BE5-0DCDA5775F3D}" destId="{B888084D-62CF-4B93-B9FE-290C9F02CEB0}" srcOrd="1" destOrd="0" presId="urn:microsoft.com/office/officeart/2005/8/layout/pList1"/>
    <dgm:cxn modelId="{12A49057-4CF6-4269-A29C-FD04F7325C68}" type="presParOf" srcId="{1A41A2D3-6708-44A3-94C5-E64D40CD17A3}" destId="{4CFB42E2-B54E-480B-AA81-80CA44127106}" srcOrd="5" destOrd="0" presId="urn:microsoft.com/office/officeart/2005/8/layout/pList1"/>
    <dgm:cxn modelId="{2822842C-63B4-41D9-A377-E989C9214A4E}" type="presParOf" srcId="{1A41A2D3-6708-44A3-94C5-E64D40CD17A3}" destId="{A44C9E38-71D7-46F4-B6DC-368FCB018F43}" srcOrd="6" destOrd="0" presId="urn:microsoft.com/office/officeart/2005/8/layout/pList1"/>
    <dgm:cxn modelId="{68A16521-1818-4CBC-BD6F-A4E4C8F33868}" type="presParOf" srcId="{A44C9E38-71D7-46F4-B6DC-368FCB018F43}" destId="{B09F7C7B-68CE-4771-A3FC-458FC59A08F6}" srcOrd="0" destOrd="0" presId="urn:microsoft.com/office/officeart/2005/8/layout/pList1"/>
    <dgm:cxn modelId="{6E9D2AFE-3443-481E-9E1D-9F0CEA8EA910}" type="presParOf" srcId="{A44C9E38-71D7-46F4-B6DC-368FCB018F43}" destId="{00FD9E68-3F9B-46C1-A574-375ACDD59C8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68D9A-73AF-4A31-A87E-D63EE4807ADD}">
      <dsp:nvSpPr>
        <dsp:cNvPr id="0" name=""/>
        <dsp:cNvSpPr/>
      </dsp:nvSpPr>
      <dsp:spPr>
        <a:xfrm>
          <a:off x="1153246" y="0"/>
          <a:ext cx="1958015" cy="1349072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9BADF-2D32-4202-A191-43AB961D2877}">
      <dsp:nvSpPr>
        <dsp:cNvPr id="0" name=""/>
        <dsp:cNvSpPr/>
      </dsp:nvSpPr>
      <dsp:spPr>
        <a:xfrm>
          <a:off x="1305237" y="1376798"/>
          <a:ext cx="3575748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NODE MCU</a:t>
          </a:r>
        </a:p>
      </dsp:txBody>
      <dsp:txXfrm>
        <a:off x="1305237" y="1376798"/>
        <a:ext cx="3575748" cy="726423"/>
      </dsp:txXfrm>
    </dsp:sp>
    <dsp:sp modelId="{9E9500CB-269F-478C-8549-6E9566961FFB}">
      <dsp:nvSpPr>
        <dsp:cNvPr id="0" name=""/>
        <dsp:cNvSpPr/>
      </dsp:nvSpPr>
      <dsp:spPr>
        <a:xfrm>
          <a:off x="3296230" y="0"/>
          <a:ext cx="1958015" cy="1349072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168EB-DBD0-4065-82F2-3A38FA6C03C8}">
      <dsp:nvSpPr>
        <dsp:cNvPr id="0" name=""/>
        <dsp:cNvSpPr/>
      </dsp:nvSpPr>
      <dsp:spPr>
        <a:xfrm>
          <a:off x="4717319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4717319" y="1351344"/>
        <a:ext cx="1958015" cy="726423"/>
      </dsp:txXfrm>
    </dsp:sp>
    <dsp:sp modelId="{790CA2B7-E54A-48C8-9DE8-E828F95F4A76}">
      <dsp:nvSpPr>
        <dsp:cNvPr id="0" name=""/>
        <dsp:cNvSpPr/>
      </dsp:nvSpPr>
      <dsp:spPr>
        <a:xfrm>
          <a:off x="7618534" y="2999"/>
          <a:ext cx="1958015" cy="1349072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A8C6D-BF39-4D2F-A42D-647130C40C4E}">
      <dsp:nvSpPr>
        <dsp:cNvPr id="0" name=""/>
        <dsp:cNvSpPr/>
      </dsp:nvSpPr>
      <dsp:spPr>
        <a:xfrm>
          <a:off x="7365441" y="1352070"/>
          <a:ext cx="2698694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Ultrasonic Sensor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7365441" y="1352070"/>
        <a:ext cx="2698694" cy="726423"/>
      </dsp:txXfrm>
    </dsp:sp>
    <dsp:sp modelId="{7C68159B-14AF-48BB-B450-88A7A1625C19}">
      <dsp:nvSpPr>
        <dsp:cNvPr id="0" name=""/>
        <dsp:cNvSpPr/>
      </dsp:nvSpPr>
      <dsp:spPr>
        <a:xfrm>
          <a:off x="163982" y="2137448"/>
          <a:ext cx="1958015" cy="1349072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0F4C1-EED6-4525-A190-F069011D85C2}">
      <dsp:nvSpPr>
        <dsp:cNvPr id="0" name=""/>
        <dsp:cNvSpPr/>
      </dsp:nvSpPr>
      <dsp:spPr>
        <a:xfrm>
          <a:off x="181917" y="3586786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SOLENOID LOCK</a:t>
          </a:r>
          <a:endParaRPr lang="en-IN" sz="2000" kern="1200" dirty="0"/>
        </a:p>
      </dsp:txBody>
      <dsp:txXfrm>
        <a:off x="181917" y="3586786"/>
        <a:ext cx="1958015" cy="726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8FA6D-14F8-4F00-88AC-6EB5E0BF0E70}">
      <dsp:nvSpPr>
        <dsp:cNvPr id="0" name=""/>
        <dsp:cNvSpPr/>
      </dsp:nvSpPr>
      <dsp:spPr>
        <a:xfrm>
          <a:off x="4481" y="339878"/>
          <a:ext cx="2132703" cy="1469433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F6259-FB34-4FEB-BA4E-B048AF3DA246}">
      <dsp:nvSpPr>
        <dsp:cNvPr id="0" name=""/>
        <dsp:cNvSpPr/>
      </dsp:nvSpPr>
      <dsp:spPr>
        <a:xfrm>
          <a:off x="4481" y="1809311"/>
          <a:ext cx="2132703" cy="791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5V RELAY</a:t>
          </a:r>
          <a:endParaRPr lang="en-IN" sz="1900" kern="1200" dirty="0"/>
        </a:p>
      </dsp:txBody>
      <dsp:txXfrm>
        <a:off x="4481" y="1809311"/>
        <a:ext cx="2132703" cy="791233"/>
      </dsp:txXfrm>
    </dsp:sp>
    <dsp:sp modelId="{870E133F-5FF5-467D-AB88-1F816A1C5961}">
      <dsp:nvSpPr>
        <dsp:cNvPr id="0" name=""/>
        <dsp:cNvSpPr/>
      </dsp:nvSpPr>
      <dsp:spPr>
        <a:xfrm>
          <a:off x="2350545" y="339878"/>
          <a:ext cx="2132703" cy="1469433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B79FF-0798-4D7C-A0DA-7D40DFD9806C}">
      <dsp:nvSpPr>
        <dsp:cNvPr id="0" name=""/>
        <dsp:cNvSpPr/>
      </dsp:nvSpPr>
      <dsp:spPr>
        <a:xfrm>
          <a:off x="2350545" y="1809311"/>
          <a:ext cx="2132703" cy="791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DC- DC</a:t>
          </a:r>
          <a:r>
            <a:rPr lang="en-IN" sz="1900" kern="1200" dirty="0"/>
            <a:t> step down</a:t>
          </a:r>
          <a:r>
            <a:rPr lang="en-US" sz="1900" kern="1200" dirty="0"/>
            <a:t> Buck </a:t>
          </a:r>
          <a:r>
            <a:rPr lang="en-IN" sz="1900" kern="1200" dirty="0"/>
            <a:t>converter</a:t>
          </a:r>
        </a:p>
      </dsp:txBody>
      <dsp:txXfrm>
        <a:off x="2350545" y="1809311"/>
        <a:ext cx="2132703" cy="791233"/>
      </dsp:txXfrm>
    </dsp:sp>
    <dsp:sp modelId="{16E2C0AD-1325-4BA0-ADC4-334B303FFB03}">
      <dsp:nvSpPr>
        <dsp:cNvPr id="0" name=""/>
        <dsp:cNvSpPr/>
      </dsp:nvSpPr>
      <dsp:spPr>
        <a:xfrm>
          <a:off x="4696609" y="339878"/>
          <a:ext cx="2132703" cy="1469433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084D-62CF-4B93-B9FE-290C9F02CEB0}">
      <dsp:nvSpPr>
        <dsp:cNvPr id="0" name=""/>
        <dsp:cNvSpPr/>
      </dsp:nvSpPr>
      <dsp:spPr>
        <a:xfrm>
          <a:off x="4696609" y="1809311"/>
          <a:ext cx="2132703" cy="791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CAMERA MODULE</a:t>
          </a:r>
          <a:endParaRPr lang="en-IN" sz="1900" kern="1200" dirty="0"/>
        </a:p>
      </dsp:txBody>
      <dsp:txXfrm>
        <a:off x="4696609" y="1809311"/>
        <a:ext cx="2132703" cy="791233"/>
      </dsp:txXfrm>
    </dsp:sp>
    <dsp:sp modelId="{B09F7C7B-68CE-4771-A3FC-458FC59A08F6}">
      <dsp:nvSpPr>
        <dsp:cNvPr id="0" name=""/>
        <dsp:cNvSpPr/>
      </dsp:nvSpPr>
      <dsp:spPr>
        <a:xfrm>
          <a:off x="7042673" y="339878"/>
          <a:ext cx="2132703" cy="1469433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t="-31000" b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D9E68-3F9B-46C1-A574-375ACDD59C83}">
      <dsp:nvSpPr>
        <dsp:cNvPr id="0" name=""/>
        <dsp:cNvSpPr/>
      </dsp:nvSpPr>
      <dsp:spPr>
        <a:xfrm>
          <a:off x="7042673" y="1809311"/>
          <a:ext cx="2132703" cy="791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12v  battery </a:t>
          </a:r>
        </a:p>
      </dsp:txBody>
      <dsp:txXfrm>
        <a:off x="7042673" y="1809311"/>
        <a:ext cx="2132703" cy="791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469F-0A11-7E3A-35BE-AB1A6BD6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B2A4B-D7BA-9D9A-5C76-7AF088883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F4E2-8548-1957-8185-2B21D8BF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6055-7648-D370-80B4-4861A87D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D51F-8195-14C4-C00C-365FA652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0C7B-A13A-3A3F-F129-EAAAB8B8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AFD00-81F3-0DE5-6233-88FF82018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26ED-AF7E-EA77-4CCA-52391A80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D705-41F2-C527-575A-EBEC52B5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30D7-62AD-762D-BF36-8ECBA9F1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C0DB3-3D15-7478-A638-344A56DE9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FB2D9-44EB-B8F6-13B0-EFE1C717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458E-279D-C97C-8F25-196060E1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2640-2DF3-6D58-6E36-96C8108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248D-CC85-9A81-B86C-70A5A344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8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0762-DDA7-D428-7740-C9B315CC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9191-E9BA-BD92-BD50-51FC3419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1967-E020-F2C9-F825-760945BF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EC89-D804-D098-8C0C-E5106C0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208B-AB80-75D9-D262-CF7F5FAA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85C4-0F2E-3418-6CEB-9832A003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8482-4067-4CD9-4184-4C84A2FE0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C489-B3CB-6FA8-1A68-F48F436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34B0-94AF-B2EB-2989-F3AA020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8716-F7FA-BBED-EC04-38AA8505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D95B-BCAC-9214-531E-B315D073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45C0-C3AD-890D-23EC-A4F2FA3C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0236-5057-477A-0002-F33EB736C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D6E8-F3AA-0D93-2587-356748A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F7B5-5394-081F-B955-8C1055CD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82119-B336-C1EB-4B12-D6F3B846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4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2202-83CD-ED68-31BB-0593C08D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B9B5B-299C-8B2C-B6EA-82157B3A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48F0-5997-4637-0884-621917B7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43F25-AEBB-7E2D-188C-428B8223F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8920D-B5FD-6C0F-3A12-6A140CD95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33793-01F0-C5BD-771A-8417AC48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F1356-D094-C2D6-0E1A-4CF8F530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4D588-3B07-5FBA-CAF9-214BECE8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4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C6AA-0A23-99BA-D136-9624303F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7F015-8B53-FA24-1DE7-E26890E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ABFEC-A7DB-83C9-C5C7-BAC064C9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CA220-C62A-969E-CF71-7B29F8A1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2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EB8D7-F7A4-E919-CABB-9899F504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EFDB5-1EF0-9FAB-EDE7-A7C91214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61D48-A915-750C-AA7D-92A81BCF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6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FD3C-9609-7A82-5259-6F8DBFE3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F97-B4BF-441A-B417-E32B32B8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C3C3E-1126-3E40-8C82-9FE860F02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2DA63-DAC3-5A47-AA16-15B09645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3A54E-332A-FE28-4ABD-AA3B255F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AD3CD-4815-1123-ED15-0DBA3E4F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0E6-5989-654C-AF59-802CCAF5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17FD0-985B-078B-861F-06129D718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250F8-8080-E2C3-9F69-B970DC67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F726F-7BD4-D71A-5DFA-BE9634DD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C00DF-442E-899C-D5CF-7753A40D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9663-6C9E-2B2D-7BFD-E859B294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3000">
              <a:srgbClr val="D1DCF0"/>
            </a:gs>
            <a:gs pos="0">
              <a:schemeClr val="accent1">
                <a:lumMod val="5000"/>
                <a:lumOff val="95000"/>
                <a:alpha val="3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B6F67-94F2-47D4-DF9C-997407CF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C5CD-C3F4-7F13-F8D2-E5D86F7C1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4AFD-7435-2BB0-A8C4-E86EFB764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BBE8-2356-43EA-9369-0FB3B2F7041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D86-50BC-8EDA-D04D-60687FD62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7986C-66FE-8441-817C-045390C0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203B-937D-4B6F-AC85-B1D25DF85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2/5-ways-to-implement-iot-for-the-benefit-of-your-busines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lligraphy-pen-thanks-thank-you-2658504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>
            <a:alphaModFix amt="9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C919-EAA4-2221-0111-A14E2C3C5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599" y="1152525"/>
            <a:ext cx="10182225" cy="10668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IOT BASED SMART DOOR LOCK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FB6A7-6E9C-BA67-1694-B96DD7B9E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711" y="3506788"/>
            <a:ext cx="9144000" cy="427037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BY MECIA HACKERS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2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BFEF-B2DD-2C2C-B03F-78ABAB24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USED IN THIS PROJECT</a:t>
            </a:r>
            <a:endParaRPr lang="en-IN" b="1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8493A5FA-0EDF-B222-83DF-F3C886A20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17122"/>
              </p:ext>
            </p:extLst>
          </p:nvPr>
        </p:nvGraphicFramePr>
        <p:xfrm>
          <a:off x="479612" y="186148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804AA5D-901F-E4F8-FD18-CF8A55D57CA3}"/>
              </a:ext>
            </a:extLst>
          </p:cNvPr>
          <p:cNvSpPr txBox="1"/>
          <p:nvPr/>
        </p:nvSpPr>
        <p:spPr>
          <a:xfrm>
            <a:off x="4177553" y="4997868"/>
            <a:ext cx="3823447" cy="2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31A7CA1A-16CA-0671-9A72-5AA313CA5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439888"/>
              </p:ext>
            </p:extLst>
          </p:nvPr>
        </p:nvGraphicFramePr>
        <p:xfrm>
          <a:off x="2761129" y="3644450"/>
          <a:ext cx="9179859" cy="2940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14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D1DCF0"/>
            </a:gs>
            <a:gs pos="0">
              <a:schemeClr val="accent1">
                <a:lumMod val="5000"/>
                <a:lumOff val="95000"/>
                <a:alpha val="3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275-3C8C-0548-FAB8-57EB8BC1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1"/>
            <a:ext cx="10248900" cy="768349"/>
          </a:xfrm>
        </p:spPr>
        <p:txBody>
          <a:bodyPr>
            <a:normAutofit/>
          </a:bodyPr>
          <a:lstStyle/>
          <a:p>
            <a:r>
              <a:rPr lang="en-IN" b="1" dirty="0"/>
              <a:t>BLOCK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BB503D-2731-D38D-F746-CA0EFA845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51" y="1203249"/>
            <a:ext cx="5562600" cy="53372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2DF27A-642A-D11E-86A2-BF4FD562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5774" y="924724"/>
            <a:ext cx="5337250" cy="58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BCAA-87B3-CBD4-0D0F-C4AAE634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IDEA OF WHAT WE ARE GOING TO DO!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55E3-BEAF-FEED-2D1D-734F66FC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 we are using NODE MCU which is a type of Arduino with inbuild wi-fi module</a:t>
            </a:r>
          </a:p>
          <a:p>
            <a:r>
              <a:rPr lang="en-US" dirty="0"/>
              <a:t>Then we are going to configure NODE MCU with Arduino IDE software.</a:t>
            </a:r>
          </a:p>
          <a:p>
            <a:r>
              <a:rPr lang="en-US" dirty="0"/>
              <a:t>Next we are going to connect sensors and controllers to the Arduino such as ultrasonic sensor and camera module to it.</a:t>
            </a:r>
          </a:p>
          <a:p>
            <a:r>
              <a:rPr lang="en-US" dirty="0"/>
              <a:t>And we are going to code for it in the same software.</a:t>
            </a:r>
          </a:p>
          <a:p>
            <a:r>
              <a:rPr lang="en-US" dirty="0"/>
              <a:t>Then we are going to connect it with a website where all the data is going to be stored!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02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84DD-6A28-CEEC-25AF-D027F6E1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3F86-2391-8067-4010-AB59DCD4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 smart door lock system has many of its own advantages:</a:t>
            </a:r>
          </a:p>
          <a:p>
            <a:r>
              <a:rPr lang="en-US" dirty="0"/>
              <a:t>It's secure.</a:t>
            </a:r>
          </a:p>
          <a:p>
            <a:r>
              <a:rPr lang="en-US" dirty="0"/>
              <a:t>simple and easy to access. </a:t>
            </a:r>
          </a:p>
          <a:p>
            <a:r>
              <a:rPr lang="en-US" dirty="0"/>
              <a:t>It's pick-proof.</a:t>
            </a:r>
          </a:p>
          <a:p>
            <a:r>
              <a:rPr lang="en-US" dirty="0"/>
              <a:t>Entire lock and electronics housing is well constructed.</a:t>
            </a:r>
          </a:p>
          <a:p>
            <a:r>
              <a:rPr lang="en-US" dirty="0"/>
              <a:t>We can use multiple smart locks.</a:t>
            </a:r>
          </a:p>
          <a:p>
            <a:r>
              <a:rPr lang="en-US" dirty="0"/>
              <a:t>App is also viewing who is passing through the door by the camera and sending stream directly to the device.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9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EDAF-6D8E-D447-72C7-2228E97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80C8-03C3-AE2B-A409-D168B2F2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of doors and windows shutters.</a:t>
            </a:r>
          </a:p>
          <a:p>
            <a:r>
              <a:rPr lang="en-US" dirty="0"/>
              <a:t>Faster operation and efficient.</a:t>
            </a:r>
          </a:p>
          <a:p>
            <a:r>
              <a:rPr lang="en-US" dirty="0"/>
              <a:t>Security system.</a:t>
            </a:r>
          </a:p>
          <a:p>
            <a:r>
              <a:rPr lang="en-US" dirty="0"/>
              <a:t>This project can be used in Industries, Home, Office, Shops.</a:t>
            </a:r>
          </a:p>
          <a:p>
            <a:r>
              <a:rPr lang="en-US" dirty="0"/>
              <a:t>Can be used for garage doors and gates.</a:t>
            </a:r>
          </a:p>
          <a:p>
            <a:r>
              <a:rPr lang="en-US" dirty="0"/>
              <a:t>By using smart app,disabled or elderly people can control lock as well as appliances anywhere inside house.</a:t>
            </a:r>
          </a:p>
        </p:txBody>
      </p:sp>
    </p:spTree>
    <p:extLst>
      <p:ext uri="{BB962C8B-B14F-4D97-AF65-F5344CB8AC3E}">
        <p14:creationId xmlns:p14="http://schemas.microsoft.com/office/powerpoint/2010/main" val="378323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252C-61FC-6EEA-471C-DD42B0FF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F843-2EB2-2EED-2BA4-A3EEA00E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future there can be a smart phone application enhancement for this project that is, creating a smart phone app to give access to guests when person is away from his/her home. </a:t>
            </a:r>
          </a:p>
          <a:p>
            <a:r>
              <a:rPr lang="en-US" dirty="0"/>
              <a:t>This can also extends to, if someone is trying to break in the door, alarm will start beeping on mobile device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0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85C0-BD90-1CA3-BB66-0DF854A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86E4-4B1C-8BD9-9D63-29B40BA2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smart door lock system based on wi-fi which integrates the home security with home automation.</a:t>
            </a:r>
          </a:p>
          <a:p>
            <a:r>
              <a:rPr lang="en-US" dirty="0"/>
              <a:t>Home security system for automatic doors provides advance security of today's standard for home owners.</a:t>
            </a:r>
          </a:p>
          <a:p>
            <a:r>
              <a:rPr lang="en-US" dirty="0"/>
              <a:t>Since our proposed system is built over wireless sensor network, it is a cheap, flexible, and easily installable system without any overhead such as careful planning, cabling, and construction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96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0BC7C2-6B4B-D9D8-B0CD-2B69FBEC6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4452"/>
          <a:stretch/>
        </p:blipFill>
        <p:spPr>
          <a:xfrm>
            <a:off x="1524000" y="1295400"/>
            <a:ext cx="9144000" cy="43053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918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387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IOT BASED SMART DOOR LOCK</vt:lpstr>
      <vt:lpstr>COMPONENTS USED IN THIS PROJECT</vt:lpstr>
      <vt:lpstr>BLOCK DIAGRAM</vt:lpstr>
      <vt:lpstr>BASIC IDEA OF WHAT WE ARE GOING TO DO!</vt:lpstr>
      <vt:lpstr>ADVANTAGES</vt:lpstr>
      <vt:lpstr>APPLICATIONS</vt:lpstr>
      <vt:lpstr>FUTURE ENHANCEMENTS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IOT BASED SMART DOOR</dc:title>
  <dc:creator>Pratham Bhatt</dc:creator>
  <cp:lastModifiedBy>Pratham Bhatt</cp:lastModifiedBy>
  <cp:revision>4</cp:revision>
  <dcterms:created xsi:type="dcterms:W3CDTF">2022-09-21T17:02:33Z</dcterms:created>
  <dcterms:modified xsi:type="dcterms:W3CDTF">2022-09-22T05:21:30Z</dcterms:modified>
</cp:coreProperties>
</file>