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241a1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241a1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4241a12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4241a12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4241a12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4241a12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241a12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241a12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oDataDesign/mgcpy/blob/development/mgcpy/independence_tests/mgc/mgc.py#L95" TargetMode="External"/><Relationship Id="rId4" Type="http://schemas.openxmlformats.org/officeDocument/2006/relationships/hyperlink" Target="https://github.com/NeuroDataDesign/mgcpy/blob/development/mgcpy/independence_tests/unit_tests/mgc/p_value_test.py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github.com/NeuroDataDesign/mgcpy/blob/development/demos/mgc.ipynb" TargetMode="External"/><Relationship Id="rId9" Type="http://schemas.openxmlformats.org/officeDocument/2006/relationships/hyperlink" Target="https://pypi.org/project/mgcpy/0.0.2/" TargetMode="External"/><Relationship Id="rId5" Type="http://schemas.openxmlformats.org/officeDocument/2006/relationships/hyperlink" Target="https://github.com/NeuroDataDesign/mgcpy/blob/satish/mgcpy/benchmarks/mgc_python_performance.ipynb" TargetMode="External"/><Relationship Id="rId6" Type="http://schemas.openxmlformats.org/officeDocument/2006/relationships/hyperlink" Target="https://github.com/NeuroDataDesign/mgcpy/blob/development/mgcpy/main.py" TargetMode="External"/><Relationship Id="rId7" Type="http://schemas.openxmlformats.org/officeDocument/2006/relationships/hyperlink" Target="https://github.com/NeuroDataDesign/mgcpy/commit/018da3d1f74193938fd947bc1c51e6dd7164fe11" TargetMode="External"/><Relationship Id="rId8" Type="http://schemas.openxmlformats.org/officeDocument/2006/relationships/hyperlink" Target="https://github.com/NeuroDataDesign/mgcpy/commit/2b27d991c35058761ed5f7fcaa61ebbbf085a14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1" Type="http://schemas.openxmlformats.org/officeDocument/2006/relationships/hyperlink" Target="https://github.com/NeuroDataDesign/mgcpy/blob/development/demos/mgc.ipynb" TargetMode="External"/><Relationship Id="rId10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github.com/NeuroDataDesign/mgcpy/blob/satish/mgcpy/benchmarks/mgc_python_performance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neurodata/mgc-matlab/blob/master/Code/MGCFastTest.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Task 2 (Satish):</a:t>
            </a:r>
            <a:r>
              <a:rPr lang="en-GB"/>
              <a:t>  Implement MGC into the package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Last Week Accomplishments: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-GB">
                <a:solidFill>
                  <a:srgbClr val="6AA84F"/>
                </a:solidFill>
              </a:rPr>
              <a:t>Extract Bear’s permutation test from DCorr into a common utility and use that to compute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p-value</a:t>
            </a:r>
            <a:r>
              <a:rPr lang="en-GB">
                <a:solidFill>
                  <a:srgbClr val="6AA84F"/>
                </a:solidFill>
              </a:rPr>
              <a:t> in MGC and write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tests</a:t>
            </a:r>
            <a:r>
              <a:rPr lang="en-GB">
                <a:solidFill>
                  <a:srgbClr val="6AA84F"/>
                </a:solidFill>
              </a:rPr>
              <a:t>.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For now, have just copied it, when Bear merges to development, will call that.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-GB">
                <a:solidFill>
                  <a:srgbClr val="6AA84F"/>
                </a:solidFill>
              </a:rPr>
              <a:t>Compare Python MGC with R version and report the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performance</a:t>
            </a:r>
            <a:r>
              <a:rPr lang="en-GB">
                <a:solidFill>
                  <a:srgbClr val="6AA84F"/>
                </a:solidFill>
              </a:rPr>
              <a:t>.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-GB">
                <a:solidFill>
                  <a:srgbClr val="E69138"/>
                </a:solidFill>
              </a:rPr>
              <a:t>Write a master function in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main.py</a:t>
            </a:r>
            <a:r>
              <a:rPr lang="en-GB">
                <a:solidFill>
                  <a:srgbClr val="E69138"/>
                </a:solidFill>
              </a:rPr>
              <a:t> that can call the different independence tests.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-GB">
                <a:solidFill>
                  <a:srgbClr val="3D85C6"/>
                </a:solidFill>
              </a:rPr>
              <a:t>Fix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bug</a:t>
            </a:r>
            <a:r>
              <a:rPr lang="en-GB">
                <a:solidFill>
                  <a:srgbClr val="3D85C6"/>
                </a:solidFill>
              </a:rPr>
              <a:t> in MGC test statistic computation and a few </a:t>
            </a:r>
            <a:r>
              <a:rPr lang="en-GB" u="sng">
                <a:solidFill>
                  <a:schemeClr val="accent5"/>
                </a:solidFill>
                <a:hlinkClick r:id="rId8"/>
              </a:rPr>
              <a:t>bugs</a:t>
            </a:r>
            <a:r>
              <a:rPr lang="en-GB">
                <a:solidFill>
                  <a:srgbClr val="3D85C6"/>
                </a:solidFill>
              </a:rPr>
              <a:t> in simulations.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-GB">
                <a:solidFill>
                  <a:srgbClr val="3D85C6"/>
                </a:solidFill>
              </a:rPr>
              <a:t>Push mgcpy to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PyPi</a:t>
            </a:r>
            <a:r>
              <a:rPr lang="en-GB">
                <a:solidFill>
                  <a:srgbClr val="3D85C6"/>
                </a:solidFill>
              </a:rPr>
              <a:t>.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-GB">
                <a:solidFill>
                  <a:srgbClr val="3D85C6"/>
                </a:solidFill>
              </a:rPr>
              <a:t>Add a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demo notebook</a:t>
            </a:r>
            <a:r>
              <a:rPr lang="en-GB">
                <a:solidFill>
                  <a:srgbClr val="3D85C6"/>
                </a:solidFill>
              </a:rPr>
              <a:t> for MGC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05375" y="4132675"/>
            <a:ext cx="2526925" cy="7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MGC Demo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" y="542075"/>
            <a:ext cx="2081456" cy="189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604" y="399797"/>
            <a:ext cx="2595694" cy="2064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50" y="2726645"/>
            <a:ext cx="2155203" cy="1934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6515" y="2562413"/>
            <a:ext cx="2595701" cy="214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2668" y="542077"/>
            <a:ext cx="1947925" cy="189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2681" y="377700"/>
            <a:ext cx="2429175" cy="206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30523" y="2728716"/>
            <a:ext cx="1947933" cy="188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92681" y="2605463"/>
            <a:ext cx="2460769" cy="206431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82200" y="4679225"/>
            <a:ext cx="8861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Note:</a:t>
            </a:r>
            <a:r>
              <a:rPr lang="en-GB"/>
              <a:t> 60 samples, 1 dimension each, with noise of 0.1 (</a:t>
            </a:r>
            <a:r>
              <a:rPr lang="en-GB" u="sng">
                <a:solidFill>
                  <a:schemeClr val="hlink"/>
                </a:solidFill>
                <a:hlinkClick r:id="rId11"/>
              </a:rPr>
              <a:t>notebook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125" y="909350"/>
            <a:ext cx="5118725" cy="39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MGC </a:t>
            </a:r>
            <a:r>
              <a:rPr lang="en-GB"/>
              <a:t>performance comparison:</a:t>
            </a:r>
            <a:r>
              <a:rPr lang="en-GB"/>
              <a:t> Python vs R </a:t>
            </a:r>
            <a:r>
              <a:rPr lang="en-GB" sz="1400"/>
              <a:t>(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-GB" sz="1400"/>
              <a:t>)</a:t>
            </a:r>
            <a:endParaRPr sz="14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59300" y="533725"/>
            <a:ext cx="38088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 sz="1400">
                <a:solidFill>
                  <a:srgbClr val="434343"/>
                </a:solidFill>
              </a:rPr>
              <a:t>Data: </a:t>
            </a:r>
            <a:endParaRPr b="1"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Linear data (s</a:t>
            </a:r>
            <a:r>
              <a:rPr lang="en-GB">
                <a:solidFill>
                  <a:srgbClr val="434343"/>
                </a:solidFill>
              </a:rPr>
              <a:t>imulated</a:t>
            </a:r>
            <a:r>
              <a:rPr lang="en-GB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# of Samples: 10 to 150; steps: 10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1 D with noise: 0.1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 sz="1400">
                <a:solidFill>
                  <a:srgbClr val="434343"/>
                </a:solidFill>
              </a:rPr>
              <a:t>Execution Time:</a:t>
            </a:r>
            <a:endParaRPr b="1"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b="1" lang="en-GB">
                <a:solidFill>
                  <a:srgbClr val="434343"/>
                </a:solidFill>
              </a:rPr>
              <a:t>Modules used:</a:t>
            </a:r>
            <a:r>
              <a:rPr i="1" lang="en-GB">
                <a:solidFill>
                  <a:srgbClr val="434343"/>
                </a:solidFill>
              </a:rPr>
              <a:t> timeit</a:t>
            </a:r>
            <a:r>
              <a:rPr lang="en-GB">
                <a:solidFill>
                  <a:srgbClr val="434343"/>
                </a:solidFill>
              </a:rPr>
              <a:t> for Python and </a:t>
            </a:r>
            <a:r>
              <a:rPr i="1" lang="en-GB">
                <a:solidFill>
                  <a:srgbClr val="434343"/>
                </a:solidFill>
              </a:rPr>
              <a:t>microbenchmark </a:t>
            </a:r>
            <a:r>
              <a:rPr lang="en-GB">
                <a:solidFill>
                  <a:srgbClr val="434343"/>
                </a:solidFill>
              </a:rPr>
              <a:t>for 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Best of 5 trials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 sz="1400">
                <a:solidFill>
                  <a:srgbClr val="434343"/>
                </a:solidFill>
              </a:rPr>
              <a:t>Result:</a:t>
            </a:r>
            <a:endParaRPr b="1"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R version of MGC is mostly faster than the Python version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GB">
                <a:solidFill>
                  <a:srgbClr val="434343"/>
                </a:solidFill>
              </a:rPr>
              <a:t>Effect is more pronounced as # of samples increases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 sz="1400">
                <a:solidFill>
                  <a:srgbClr val="434343"/>
                </a:solidFill>
              </a:rPr>
              <a:t>Specs:</a:t>
            </a:r>
            <a:endParaRPr b="1"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b="1" lang="en-GB">
                <a:solidFill>
                  <a:srgbClr val="434343"/>
                </a:solidFill>
              </a:rPr>
              <a:t>OS: </a:t>
            </a:r>
            <a:r>
              <a:rPr lang="en-GB">
                <a:solidFill>
                  <a:srgbClr val="434343"/>
                </a:solidFill>
              </a:rPr>
              <a:t>macOS 10.14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b="1" lang="en-GB">
                <a:solidFill>
                  <a:srgbClr val="434343"/>
                </a:solidFill>
              </a:rPr>
              <a:t>CPU:</a:t>
            </a:r>
            <a:r>
              <a:rPr lang="en-GB">
                <a:solidFill>
                  <a:srgbClr val="434343"/>
                </a:solidFill>
              </a:rPr>
              <a:t> 2.3 GHz (i5, dual core)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b="1" lang="en-GB">
                <a:solidFill>
                  <a:srgbClr val="434343"/>
                </a:solidFill>
              </a:rPr>
              <a:t>RAM:</a:t>
            </a:r>
            <a:r>
              <a:rPr lang="en-GB">
                <a:solidFill>
                  <a:srgbClr val="434343"/>
                </a:solidFill>
              </a:rPr>
              <a:t> 8GB, 2133MHz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Stuff to do this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Look where </a:t>
            </a:r>
            <a:r>
              <a:rPr lang="en-GB">
                <a:solidFill>
                  <a:schemeClr val="dk1"/>
                </a:solidFill>
              </a:rPr>
              <a:t>Python MGC is slowing down and try to</a:t>
            </a:r>
            <a:r>
              <a:rPr lang="en-GB">
                <a:solidFill>
                  <a:srgbClr val="000000"/>
                </a:solidFill>
              </a:rPr>
              <a:t> improve its performance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Study about </a:t>
            </a:r>
            <a:r>
              <a:rPr i="1" lang="en-GB">
                <a:solidFill>
                  <a:srgbClr val="000000"/>
                </a:solidFill>
              </a:rPr>
              <a:t>fastMGC</a:t>
            </a:r>
            <a:r>
              <a:rPr lang="en-GB">
                <a:solidFill>
                  <a:srgbClr val="000000"/>
                </a:solidFill>
              </a:rPr>
              <a:t> and start exploring the MATLAB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-GB">
                <a:solidFill>
                  <a:srgbClr val="000000"/>
                </a:solidFill>
              </a:rPr>
              <a:t>, and port some initial code into Python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Get link to </a:t>
            </a:r>
            <a:r>
              <a:rPr i="1" lang="en-GB">
                <a:solidFill>
                  <a:srgbClr val="000000"/>
                </a:solidFill>
              </a:rPr>
              <a:t>fastMGC</a:t>
            </a:r>
            <a:r>
              <a:rPr lang="en-GB">
                <a:solidFill>
                  <a:srgbClr val="000000"/>
                </a:solidFill>
              </a:rPr>
              <a:t> paper from jovo?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