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7"/>
  </p:notesMasterIdLst>
  <p:handoutMasterIdLst>
    <p:handoutMasterId r:id="rId8"/>
  </p:handoutMasterIdLst>
  <p:sldIdLst>
    <p:sldId id="436" r:id="rId4"/>
    <p:sldId id="437" r:id="rId5"/>
    <p:sldId id="438" r:id="rId6"/>
  </p:sldIdLst>
  <p:sldSz cx="9144000" cy="6858000" type="letter"/>
  <p:notesSz cx="7010400" cy="9296400"/>
  <p:embeddedFontLst>
    <p:embeddedFont>
      <p:font typeface="Wingdings 2" pitchFamily="18" charset="2"/>
      <p:regular r:id="rId9"/>
    </p:embeddedFont>
    <p:embeddedFont>
      <p:font typeface="Wingdings 3" pitchFamily="18" charset="2"/>
      <p:regular r:id="rId1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990033"/>
    <a:srgbClr val="660033"/>
    <a:srgbClr val="000000"/>
    <a:srgbClr val="000066"/>
    <a:srgbClr val="3366FF"/>
    <a:srgbClr val="33CCCC"/>
    <a:srgbClr val="660066"/>
    <a:srgbClr val="636775"/>
    <a:srgbClr val="ACAF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 autoAdjust="0"/>
    <p:restoredTop sz="94679" autoAdjust="0"/>
  </p:normalViewPr>
  <p:slideViewPr>
    <p:cSldViewPr>
      <p:cViewPr>
        <p:scale>
          <a:sx n="95" d="100"/>
          <a:sy n="95" d="100"/>
        </p:scale>
        <p:origin x="-451" y="-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4838"/>
            <a:ext cx="51339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7116" r:id="rId4" imgW="4069088" imgH="2157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6094" r:id="rId18" imgW="4069088" imgH="215780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5/9/2011</a:t>
            </a:fld>
            <a:endParaRPr 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47170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Lime Production- Arkansas Lime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17488" y="1171575"/>
            <a:ext cx="5573712" cy="561022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Arkansas Lime - Batesville Arkansas</a:t>
            </a:r>
            <a:endParaRPr kumimoji="0" lang="en-US" sz="1900" b="0" i="0" u="none" strike="noStrike" kern="1200" cap="none" spc="0" normalizeH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Lime Production Line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onstruction of new line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Foundations and steel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Mechanical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piping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	   E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lectrical and Instrumentation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lang="en-US" sz="1900" noProof="0" dirty="0" smtClean="0">
                <a:solidFill>
                  <a:srgbClr val="660033"/>
                </a:solidFill>
                <a:latin typeface="+mn-lt"/>
              </a:rPr>
              <a:t>E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quipment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	   Start-up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Equipment: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New </a:t>
            </a:r>
            <a:r>
              <a:rPr lang="en-US" sz="1900" dirty="0" err="1" smtClean="0">
                <a:solidFill>
                  <a:srgbClr val="660033"/>
                </a:solidFill>
                <a:latin typeface="+mn-lt"/>
              </a:rPr>
              <a:t>Metso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Kiln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New </a:t>
            </a:r>
            <a:r>
              <a:rPr lang="en-US" sz="1900" baseline="0" dirty="0" err="1" smtClean="0">
                <a:solidFill>
                  <a:srgbClr val="660033"/>
                </a:solidFill>
                <a:latin typeface="+mn-lt"/>
              </a:rPr>
              <a:t>Metso</a:t>
            </a: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 </a:t>
            </a:r>
            <a:r>
              <a:rPr lang="en-US" sz="1900" baseline="0" dirty="0" err="1" smtClean="0">
                <a:solidFill>
                  <a:srgbClr val="660033"/>
                </a:solidFill>
                <a:latin typeface="+mn-lt"/>
              </a:rPr>
              <a:t>Preheater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Stone Handling Tunnel 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Primary Crusher 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Storage silos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Other</a:t>
            </a:r>
          </a:p>
        </p:txBody>
      </p:sp>
      <p:pic>
        <p:nvPicPr>
          <p:cNvPr id="8" name="Picture 4" descr="C:\_All Ken Clark Files\IIC Sales Brochures &amp; ORGANIZATION\Sales Presentations\Pictures\Prehea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6982" y="1828800"/>
            <a:ext cx="4028708" cy="2895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48194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Lime Production – Arkansas Lime, Batesville, AR 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143000"/>
            <a:ext cx="6023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Equipment 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Setting:</a:t>
            </a:r>
            <a:endParaRPr lang="en-US" sz="2200" dirty="0" smtClean="0">
              <a:solidFill>
                <a:srgbClr val="660033"/>
              </a:solidFill>
              <a:latin typeface="+mn-lt"/>
            </a:endParaRPr>
          </a:p>
          <a:p>
            <a:r>
              <a:rPr lang="en-US" sz="2200" dirty="0" err="1" smtClean="0">
                <a:solidFill>
                  <a:srgbClr val="660033"/>
                </a:solidFill>
                <a:latin typeface="+mn-lt"/>
              </a:rPr>
              <a:t>Preheater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, </a:t>
            </a:r>
            <a:r>
              <a:rPr lang="en-US" sz="2200" dirty="0" err="1" smtClean="0">
                <a:solidFill>
                  <a:srgbClr val="660033"/>
                </a:solidFill>
                <a:latin typeface="+mn-lt"/>
              </a:rPr>
              <a:t>Baghouse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, Kiln and Burner Building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2400" y="1981200"/>
            <a:ext cx="8864600" cy="3660577"/>
            <a:chOff x="152400" y="1981200"/>
            <a:chExt cx="8864600" cy="3660577"/>
          </a:xfrm>
        </p:grpSpPr>
        <p:sp>
          <p:nvSpPr>
            <p:cNvPr id="604164" name="Rectangle 4"/>
            <p:cNvSpPr>
              <a:spLocks noChangeArrowheads="1"/>
            </p:cNvSpPr>
            <p:nvPr/>
          </p:nvSpPr>
          <p:spPr bwMode="auto">
            <a:xfrm>
              <a:off x="5638800" y="5334000"/>
              <a:ext cx="2438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6600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Kiln and Burner Building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14400" y="5334000"/>
              <a:ext cx="2895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solidFill>
                    <a:srgbClr val="6600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Preheater</a:t>
              </a:r>
              <a:r>
                <a:rPr lang="en-US" sz="1400" dirty="0" smtClean="0">
                  <a:solidFill>
                    <a:srgbClr val="6600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lang="en-US" sz="1400" dirty="0" err="1" smtClean="0">
                  <a:solidFill>
                    <a:srgbClr val="6600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Baghouse</a:t>
              </a:r>
              <a:r>
                <a:rPr lang="en-US" sz="1400" dirty="0" smtClean="0">
                  <a:solidFill>
                    <a:srgbClr val="6600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&amp; Kiln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48197" name="Picture 5" descr="D:\Brian\ESCI\AK Lime\AK LIme Preheat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" y="1981200"/>
              <a:ext cx="4368800" cy="3276600"/>
            </a:xfrm>
            <a:prstGeom prst="rect">
              <a:avLst/>
            </a:prstGeom>
            <a:noFill/>
            <a:ln>
              <a:solidFill>
                <a:srgbClr val="990033"/>
              </a:solidFill>
            </a:ln>
          </p:spPr>
        </p:pic>
        <p:pic>
          <p:nvPicPr>
            <p:cNvPr id="648199" name="Picture 7" descr="D:\Brian\ESCI\AK Lime\AK Lime -Burner Building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8200" y="1981200"/>
              <a:ext cx="4368800" cy="3276600"/>
            </a:xfrm>
            <a:prstGeom prst="rect">
              <a:avLst/>
            </a:prstGeom>
            <a:noFill/>
            <a:ln>
              <a:solidFill>
                <a:srgbClr val="990033"/>
              </a:solidFill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Lime Production- Batesville, </a:t>
            </a:r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AR 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866" y="1287959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Equipment 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Setting:</a:t>
            </a:r>
            <a:endParaRPr lang="en-US" sz="2200" dirty="0" smtClean="0">
              <a:solidFill>
                <a:srgbClr val="660033"/>
              </a:solidFill>
              <a:latin typeface="+mn-lt"/>
            </a:endParaRPr>
          </a:p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Kiln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pic>
        <p:nvPicPr>
          <p:cNvPr id="648195" name="Picture 3" descr="C:\Users\owner\Desktop\ESCI\AK Lime\AK Lime -Kiln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143000"/>
            <a:ext cx="3581400" cy="2686050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</p:pic>
      <p:pic>
        <p:nvPicPr>
          <p:cNvPr id="648196" name="Picture 4" descr="D:\Brian\ESCI\AK Lime\AK Lime -Kil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943350"/>
            <a:ext cx="3581400" cy="2686050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</p:pic>
      <p:pic>
        <p:nvPicPr>
          <p:cNvPr id="2" name="Picture 3" descr="D:\Brian\ESCI\AK Lime\Ark Lim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438400"/>
            <a:ext cx="3556000" cy="2667000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</p:pic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152400" y="152400"/>
          <a:ext cx="1295400" cy="695325"/>
        </p:xfrm>
        <a:graphic>
          <a:graphicData uri="http://schemas.openxmlformats.org/presentationml/2006/ole">
            <p:oleObj spid="_x0000_s689155" r:id="rId7" imgW="4069088" imgH="215780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4481</TotalTime>
  <Words>67</Words>
  <Application>Microsoft Office PowerPoint</Application>
  <PresentationFormat>Letter Paper (8.5x11 in)</PresentationFormat>
  <Paragraphs>28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Wingdings</vt:lpstr>
      <vt:lpstr>Times New Roman</vt:lpstr>
      <vt:lpstr>Wingdings 2</vt:lpstr>
      <vt:lpstr>Wingdings 3</vt:lpstr>
      <vt:lpstr>Capsules</vt:lpstr>
      <vt:lpstr>Custom Design</vt:lpstr>
      <vt:lpstr>Apex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kclark</cp:lastModifiedBy>
  <cp:revision>227</cp:revision>
  <cp:lastPrinted>1601-01-01T00:00:00Z</cp:lastPrinted>
  <dcterms:created xsi:type="dcterms:W3CDTF">1601-01-01T00:00:00Z</dcterms:created>
  <dcterms:modified xsi:type="dcterms:W3CDTF">2011-05-09T21:24:23Z</dcterms:modified>
</cp:coreProperties>
</file>