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60" r:id="rId2"/>
    <p:sldMasterId id="2147483698" r:id="rId3"/>
  </p:sldMasterIdLst>
  <p:notesMasterIdLst>
    <p:notesMasterId r:id="rId8"/>
  </p:notesMasterIdLst>
  <p:handoutMasterIdLst>
    <p:handoutMasterId r:id="rId9"/>
  </p:handoutMasterIdLst>
  <p:sldIdLst>
    <p:sldId id="432" r:id="rId4"/>
    <p:sldId id="435" r:id="rId5"/>
    <p:sldId id="433" r:id="rId6"/>
    <p:sldId id="434" r:id="rId7"/>
  </p:sldIdLst>
  <p:sldSz cx="9144000" cy="6858000" type="letter"/>
  <p:notesSz cx="7010400" cy="9296400"/>
  <p:embeddedFontLst>
    <p:embeddedFont>
      <p:font typeface="Wingdings 2" pitchFamily="18" charset="2"/>
      <p:regular r:id="rId10"/>
    </p:embeddedFont>
    <p:embeddedFont>
      <p:font typeface="Wingdings 3" pitchFamily="18" charset="2"/>
      <p:regular r:id="rId1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660033"/>
    <a:srgbClr val="000000"/>
    <a:srgbClr val="000066"/>
    <a:srgbClr val="3366FF"/>
    <a:srgbClr val="33CCCC"/>
    <a:srgbClr val="660066"/>
    <a:srgbClr val="636775"/>
    <a:srgbClr val="ACAF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9" autoAdjust="0"/>
    <p:restoredTop sz="94679" autoAdjust="0"/>
  </p:normalViewPr>
  <p:slideViewPr>
    <p:cSldViewPr>
      <p:cViewPr>
        <p:scale>
          <a:sx n="80" d="100"/>
          <a:sy n="80" d="100"/>
        </p:scale>
        <p:origin x="-1267" y="1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F260C34E-40F0-492C-8263-BEC0A6DEBE5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14838"/>
            <a:ext cx="51339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988D7E3F-F81E-4752-BBC0-E04BFD576B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1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2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3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4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 descr="Granite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7" name="AutoShape 1027"/>
          <p:cNvSpPr>
            <a:spLocks noChangeArrowheads="1"/>
          </p:cNvSpPr>
          <p:nvPr/>
        </p:nvSpPr>
        <p:spPr bwMode="auto">
          <a:xfrm>
            <a:off x="685800" y="990600"/>
            <a:ext cx="5791200" cy="1905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3657600" cy="22860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7109" name="Group 1029"/>
          <p:cNvGrpSpPr>
            <a:grpSpLocks/>
          </p:cNvGrpSpPr>
          <p:nvPr/>
        </p:nvGrpSpPr>
        <p:grpSpPr bwMode="auto">
          <a:xfrm>
            <a:off x="4572000" y="2895600"/>
            <a:ext cx="3937000" cy="368300"/>
            <a:chOff x="2288" y="3080"/>
            <a:chExt cx="3072" cy="201"/>
          </a:xfrm>
        </p:grpSpPr>
        <p:sp>
          <p:nvSpPr>
            <p:cNvPr id="4711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12" name="Rectangle 1032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8AFB9-FED8-49A2-A77A-0E684FB084E6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7113" name="Rectangle 1033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7114" name="Rectangle 10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/>
            </a:lvl1pPr>
          </a:lstStyle>
          <a:p>
            <a:fld id="{71B29C6F-006D-4814-B654-A0A6456447E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711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8213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47116" name="Object 1036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7116" r:id="rId4" imgW="4069088" imgH="2157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29036-1DAC-4D79-A068-E35816B04E8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5E9AD-FBAA-495D-B87C-152F663698C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9F8E01-C10E-4B3E-9EBD-C96FBEBD213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D6D3-6558-4D2E-96C7-C7E90F5CD62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DB73C9E-53D6-42F9-992C-54A582F13030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7FD45BF-298A-467B-B991-8EAF9EDE0F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09B7A46-B3F7-4C6C-8C8D-6D99F556FD83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169BD10-C8D8-45A7-BE20-C8E0824B2D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B5A0F-D549-48D3-89C0-89AF46BC104B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D05C-2910-49C8-90CF-3DF41FAB606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ABB2-AA21-4B63-AA4B-CD7DEF2C2B73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10E16-1BB4-4444-9983-D804139FC0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09FFE-89F7-40E1-BB91-DBAC92850B0B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D638D-3B7F-421F-BA00-5BE0F2E302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28F36-81F9-45F3-8B44-47C9C0B9B78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F58AB-4E7C-4F01-9C85-206ADF9B80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74B38-87CF-464D-90B3-7AFFDB444623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C5F70-7CB7-479C-81FE-C0602A3C2B4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24FC2-3F9D-4972-BCC8-6B6AA596CC8A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AAE7-1D7C-4FED-A285-C7C3145260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B67F9-B674-458A-A28B-C4E14CF18EA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F646-75AD-46B1-8C85-9063BC8E9B0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7D3A-781E-4456-899C-2285D3248200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7F451-89A1-4995-B7B4-50765DF6653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12C09B-A10B-4B41-8483-41E491C193D4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A534-D141-4B60-9D52-6E882FC511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AE14A-1036-41F1-B727-D210E7E243D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73B8E-AFBF-414C-815F-90C7FCF04C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B8F3-712D-482B-A565-D912D8BAEC9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15B65-4F01-4D5D-874A-4E4AA2596FA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99580-0297-42B8-B82F-94C23C804445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EE3D7-E753-4BAD-91F7-CCC5927E04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990599"/>
          </a:xfrm>
          <a:prstGeom prst="rect">
            <a:avLst/>
          </a:prstGeom>
          <a:solidFill>
            <a:srgbClr val="660033">
              <a:alpha val="1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660033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67F9-B674-458A-A28B-C4E14CF18EAC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646-75AD-46B1-8C85-9063BC8E9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51E-D8CA-48F6-A21A-A709E6635681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993380-9690-4986-BCD5-7FFFC3B3D7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9CE2-7CD1-4525-AECC-EE3925989024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7982-779C-44E1-B80F-54558A2ADC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30B-7016-4156-A08E-72509D395817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2E54-6C94-4B1E-B04D-2F9BE83EF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851E-D8CA-48F6-A21A-A709E6635681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3380-9690-4986-BCD5-7FFFC3B3D79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19B3-3D7D-45F3-A1B8-4E77EB5EC8B4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2FA4-39A6-4C29-94D0-B2C648E87B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7EEF-3A67-4D0E-87D2-EBF30561C237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D55D-A6CC-48BE-910D-689F7EEE3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F86F-D55F-49C6-9D76-F022C210E0BB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BDA-5593-4FB1-83CB-6BE1C849C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F4C5-26FE-42ED-BD33-3AEDDE6B536C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DDF-2F12-4791-9C2C-21525746B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036-1DAC-4D79-A068-E35816B04E8C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E9AD-FBAA-495D-B87C-152F663698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8E01-C10E-4B3E-9EBD-C96FBEBD2137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D6D3-6558-4D2E-96C7-C7E90F5CD6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B9CE2-7CD1-4525-AECC-EE3925989024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C7982-779C-44E1-B80F-54558A2ADC6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D230B-7016-4156-A08E-72509D39581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12E54-6C94-4B1E-B04D-2F9BE83EF5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919B3-3D7D-45F3-A1B8-4E77EB5EC8B4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F2FA4-39A6-4C29-94D0-B2C648E87B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87EEF-3A67-4D0E-87D2-EBF30561C23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D55D-A6CC-48BE-910D-689F7EEE3B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7F86F-D55F-49C6-9D76-F022C210E0BB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49BDA-5593-4FB1-83CB-6BE1C849CA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3F4C5-26FE-42ED-BD33-3AEDDE6B536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49DDF-2F12-4791-9C2C-21525746BA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46083" name="Rectangle 3" descr="Granite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84" name="Rectangle 4" descr="Granite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fld id="{B5D57164-0DED-4701-A491-028BCF83D992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31B94548-C4A1-4254-8266-1861D5BC5E67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457200" y="1981200"/>
            <a:ext cx="8686800" cy="319088"/>
            <a:chOff x="144" y="1248"/>
            <a:chExt cx="4656" cy="201"/>
          </a:xfrm>
        </p:grpSpPr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6094" r:id="rId18" imgW="4069088" imgH="2157806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6600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6600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6600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400"/>
            </a:lvl1pPr>
          </a:lstStyle>
          <a:p>
            <a:fld id="{4A4B741C-478E-4442-AC98-E4D706E038B6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400"/>
            </a:lvl1pPr>
          </a:lstStyle>
          <a:p>
            <a:endParaRPr lang="en-US" dirty="0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400"/>
            </a:lvl1pPr>
          </a:lstStyle>
          <a:p>
            <a:fld id="{77FF6641-F2D2-405D-985A-203A621952F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D57164-0DED-4701-A491-028BCF83D992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B94548-C4A1-4254-8266-1861D5BC5E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jpe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03138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PRODUCTION SHUTDOWN – TXI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217488" y="1247775"/>
            <a:ext cx="5573712" cy="561022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1900" noProof="0" dirty="0" smtClean="0">
                <a:solidFill>
                  <a:srgbClr val="660033"/>
                </a:solidFill>
                <a:latin typeface="+mn-lt"/>
              </a:rPr>
              <a:t>TXI (Texas Industries, Inc)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Hunter, TX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	    Line 1 Shutdown to Restart Line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	    Projects P14015 &amp; P14027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Rebuild &amp; recondition critical 	  	   components on Line 1 prior to putting 	   line back into production.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Production Equipment: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</a:pPr>
            <a:endParaRPr lang="en-US" sz="100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Clinker Cooler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Reclaimer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Buffer Bin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Heat Exchanger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Other</a:t>
            </a:r>
          </a:p>
        </p:txBody>
      </p:sp>
      <p:pic>
        <p:nvPicPr>
          <p:cNvPr id="603139" name="Picture 3" descr="S:\Jobs\FY 2014\J14027 - TXI Line 1 Reclaimer - Buffer Bin - Heat Exchanger Rebuild Project\8) Photos\2013-11-12 KC\IMG_69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209800"/>
            <a:ext cx="3352992" cy="2514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67400" y="4876800"/>
            <a:ext cx="27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6600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Cooler Floor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47170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093113"/>
            <a:ext cx="4642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Equipment Reconditioning – </a:t>
            </a:r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Line 1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PRODUCTION SHUTDOWN – TXI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8200" y="1676400"/>
            <a:ext cx="6970645" cy="4242715"/>
            <a:chOff x="685800" y="1295400"/>
            <a:chExt cx="7732645" cy="5157115"/>
          </a:xfrm>
        </p:grpSpPr>
        <p:pic>
          <p:nvPicPr>
            <p:cNvPr id="8" name="Picture 3" descr="C:\Users\KClark.IRONDALE\Desktop\Yates-IIC Team Presentation\Go-Bys\IMG_0108 - Copy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0" y="1295400"/>
              <a:ext cx="7732645" cy="5157115"/>
            </a:xfrm>
            <a:prstGeom prst="rect">
              <a:avLst/>
            </a:prstGeom>
            <a:noFill/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429000" y="1447800"/>
              <a:ext cx="0" cy="2743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10000" y="1295400"/>
              <a:ext cx="1851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New - Line 2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3600" y="129540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Line 1</a:t>
              </a:r>
              <a:endParaRPr lang="en-US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524000" y="1828800"/>
              <a:ext cx="1905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1828800"/>
              <a:ext cx="2819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04162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093113"/>
            <a:ext cx="8363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Equipment Reconditioning – Heat Exchanger Tube Replacement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PRODUCTION SHUTDOWN – TXI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2" name="Picture 4" descr="S:\Jobs\FY 2014\J14027 - TXI Line 1 Reclaimer - Buffer Bin - Heat Exchanger Rebuild Project\8) Photos\2013-11-12 KC\IMG_6918 - Co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700" y="1708109"/>
            <a:ext cx="3035300" cy="469269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604165" name="Picture 5" descr="S:\Jobs\FY 2014\J14027 - TXI Line 1 Reclaimer - Buffer Bin - Heat Exchanger Rebuild Project\8) Photos\2013-11-12 KC\IMG_692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752600"/>
            <a:ext cx="3085924" cy="4114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18498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295400"/>
            <a:ext cx="3575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Equipment Reconditioning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6324600" y="4953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6600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New Chutes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6324600"/>
            <a:ext cx="27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6600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Bin Platework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85800" y="464820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6600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New Guards / Covers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00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PRODUCTION SHUTDOWN – TXI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618499" name="Picture 3" descr="S:\Jobs\FY 2014\J14027 - TXI Line 1 Reclaimer - Buffer Bin - Heat Exchanger Rebuild Project\8) Photos\2013-11-12 KC\IMG_698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057400"/>
            <a:ext cx="3322638" cy="24918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618502" name="Picture 6" descr="S:\Jobs\FY 2014\J14027 - TXI Line 1 Reclaimer - Buffer Bin - Heat Exchanger Rebuild Project\8) Photos\2013-11-12 KC\IMG_6973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1371600"/>
            <a:ext cx="3578149" cy="3479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618501" name="Picture 5" descr="S:\Jobs\FY 2014\J14027 - TXI Line 1 Reclaimer - Buffer Bin - Heat Exchanger Rebuild Project\8) Photos\2013-11-12 KC\IMG_694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3962400"/>
            <a:ext cx="3048174" cy="228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ex">
  <a:themeElements>
    <a:clrScheme name="IIC Slides 2011">
      <a:dk1>
        <a:sysClr val="windowText" lastClr="000000"/>
      </a:dk1>
      <a:lt1>
        <a:srgbClr val="660033"/>
      </a:lt1>
      <a:dk2>
        <a:srgbClr val="676A55"/>
      </a:dk2>
      <a:lt2>
        <a:srgbClr val="EAEBDE"/>
      </a:lt2>
      <a:accent1>
        <a:srgbClr val="990033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4510</TotalTime>
  <Words>66</Words>
  <Application>Microsoft Office PowerPoint</Application>
  <PresentationFormat>Letter Paper (8.5x11 in)</PresentationFormat>
  <Paragraphs>30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Wingdings</vt:lpstr>
      <vt:lpstr>Times New Roman</vt:lpstr>
      <vt:lpstr>Wingdings 2</vt:lpstr>
      <vt:lpstr>Wingdings 3</vt:lpstr>
      <vt:lpstr>Capsules</vt:lpstr>
      <vt:lpstr>Custom Design</vt:lpstr>
      <vt:lpstr>Apex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Johnson</dc:creator>
  <cp:lastModifiedBy>Ken Clark</cp:lastModifiedBy>
  <cp:revision>229</cp:revision>
  <cp:lastPrinted>1601-01-01T00:00:00Z</cp:lastPrinted>
  <dcterms:created xsi:type="dcterms:W3CDTF">1601-01-01T00:00:00Z</dcterms:created>
  <dcterms:modified xsi:type="dcterms:W3CDTF">2014-09-12T13:51:18Z</dcterms:modified>
</cp:coreProperties>
</file>