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18"/>
  </p:notesMasterIdLst>
  <p:handoutMasterIdLst>
    <p:handoutMasterId r:id="rId19"/>
  </p:handoutMasterIdLst>
  <p:sldIdLst>
    <p:sldId id="509" r:id="rId4"/>
    <p:sldId id="510" r:id="rId5"/>
    <p:sldId id="511" r:id="rId6"/>
    <p:sldId id="507" r:id="rId7"/>
    <p:sldId id="508" r:id="rId8"/>
    <p:sldId id="497" r:id="rId9"/>
    <p:sldId id="504" r:id="rId10"/>
    <p:sldId id="498" r:id="rId11"/>
    <p:sldId id="499" r:id="rId12"/>
    <p:sldId id="500" r:id="rId13"/>
    <p:sldId id="501" r:id="rId14"/>
    <p:sldId id="502" r:id="rId15"/>
    <p:sldId id="503" r:id="rId16"/>
    <p:sldId id="512" r:id="rId17"/>
  </p:sldIdLst>
  <p:sldSz cx="9144000" cy="6858000" type="letter"/>
  <p:notesSz cx="7315200" cy="9601200"/>
  <p:embeddedFontLst>
    <p:embeddedFont>
      <p:font typeface="Wingdings 2" pitchFamily="18" charset="2"/>
      <p:regular r:id="rId20"/>
    </p:embeddedFont>
    <p:embeddedFont>
      <p:font typeface="Wingdings 3" pitchFamily="18" charset="2"/>
      <p:regular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FF00"/>
    <a:srgbClr val="660033"/>
    <a:srgbClr val="00FFFF"/>
    <a:srgbClr val="666699"/>
    <a:srgbClr val="FF0066"/>
    <a:srgbClr val="990030"/>
    <a:srgbClr val="FFFFFF"/>
    <a:srgbClr val="000000"/>
    <a:srgbClr val="99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14" autoAdjust="0"/>
    <p:restoredTop sz="94679" autoAdjust="0"/>
  </p:normalViewPr>
  <p:slideViewPr>
    <p:cSldViewPr>
      <p:cViewPr>
        <p:scale>
          <a:sx n="50" d="100"/>
          <a:sy n="50" d="100"/>
        </p:scale>
        <p:origin x="-1958" y="-6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583" cy="4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t" anchorCtr="0" compatLnSpc="1">
            <a:prstTxWarp prst="textNoShape">
              <a:avLst/>
            </a:prstTxWarp>
          </a:bodyPr>
          <a:lstStyle>
            <a:lvl1pPr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9" y="2"/>
            <a:ext cx="3170583" cy="4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t" anchorCtr="0" compatLnSpc="1">
            <a:prstTxWarp prst="textNoShape">
              <a:avLst/>
            </a:prstTxWarp>
          </a:bodyPr>
          <a:lstStyle>
            <a:lvl1pPr algn="r"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4092"/>
            <a:ext cx="3170583" cy="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b" anchorCtr="0" compatLnSpc="1">
            <a:prstTxWarp prst="textNoShape">
              <a:avLst/>
            </a:prstTxWarp>
          </a:bodyPr>
          <a:lstStyle>
            <a:lvl1pPr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4092"/>
            <a:ext cx="3170583" cy="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b" anchorCtr="0" compatLnSpc="1">
            <a:prstTxWarp prst="textNoShape">
              <a:avLst/>
            </a:prstTxWarp>
          </a:bodyPr>
          <a:lstStyle>
            <a:lvl1pPr algn="r" defTabSz="936844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719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583" cy="4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t" anchorCtr="0" compatLnSpc="1">
            <a:prstTxWarp prst="textNoShape">
              <a:avLst/>
            </a:prstTxWarp>
          </a:bodyPr>
          <a:lstStyle>
            <a:lvl1pPr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2"/>
            <a:ext cx="3170583" cy="4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t" anchorCtr="0" compatLnSpc="1">
            <a:prstTxWarp prst="textNoShape">
              <a:avLst/>
            </a:prstTxWarp>
          </a:bodyPr>
          <a:lstStyle>
            <a:lvl1pPr algn="r"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007" y="4559587"/>
            <a:ext cx="5357191" cy="43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4092"/>
            <a:ext cx="3170583" cy="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b" anchorCtr="0" compatLnSpc="1">
            <a:prstTxWarp prst="textNoShape">
              <a:avLst/>
            </a:prstTxWarp>
          </a:bodyPr>
          <a:lstStyle>
            <a:lvl1pPr defTabSz="936844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4092"/>
            <a:ext cx="3170583" cy="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7" tIns="46895" rIns="93787" bIns="46895" numCol="1" anchor="b" anchorCtr="0" compatLnSpc="1">
            <a:prstTxWarp prst="textNoShape">
              <a:avLst/>
            </a:prstTxWarp>
          </a:bodyPr>
          <a:lstStyle>
            <a:lvl1pPr algn="r" defTabSz="936844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109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6351"/>
            <a:fld id="{0BCE8F7A-B1CA-4ED1-BAC2-AF74B39ED073}" type="slidenum">
              <a:rPr lang="en-US" smtClean="0"/>
              <a:pPr defTabSz="936351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6351"/>
            <a:fld id="{0BCE8F7A-B1CA-4ED1-BAC2-AF74B39ED073}" type="slidenum">
              <a:rPr lang="en-US" smtClean="0"/>
              <a:pPr defTabSz="936351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6351"/>
            <a:fld id="{0BCE8F7A-B1CA-4ED1-BAC2-AF74B39ED073}" type="slidenum">
              <a:rPr lang="en-US" smtClean="0"/>
              <a:pPr defTabSz="936351"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6351"/>
            <a:fld id="{0BCE8F7A-B1CA-4ED1-BAC2-AF74B39ED073}" type="slidenum">
              <a:rPr lang="en-US" smtClean="0"/>
              <a:pPr defTabSz="936351"/>
              <a:t>4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EBF4-0E38-4FCC-A172-EB9E8965E32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7135" r:id="rId4" imgW="4069088" imgH="2157806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6113" r:id="rId18" imgW="4069088" imgH="215780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9/11/2014</a:t>
            </a:fld>
            <a:endParaRPr lang="en-US" dirty="0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 dirty="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jpeg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jpeg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jpe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jpeg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jpeg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jpe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1085442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Steel Dynamics (SDI) –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52400" y="1447800"/>
            <a:ext cx="5573712" cy="47244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900" noProof="0" dirty="0" smtClean="0">
                <a:solidFill>
                  <a:srgbClr val="660033"/>
                </a:solidFill>
                <a:latin typeface="+mn-lt"/>
              </a:rPr>
              <a:t>Steel Dynamics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Pittsboro, IN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Reheat Furnace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J13094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Equipment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Installation</a:t>
            </a:r>
            <a:endParaRPr kumimoji="0" lang="en-US" sz="1900" b="0" i="0" u="none" strike="noStrike" kern="1200" cap="none" spc="0" normalizeH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Equipment Installation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On Board Piping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Start-up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S</a:t>
            </a: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upport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Equipment: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Tenovacore Furnace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Ductwork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Stack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Other</a:t>
            </a:r>
          </a:p>
        </p:txBody>
      </p:sp>
      <p:pic>
        <p:nvPicPr>
          <p:cNvPr id="1085443" name="Picture 3" descr="S:\Jobs\FY 2013\J13094 - SDI New Tenova CORE Reheat Furnace in Pittsboro IN\8) Photos\Pictures thru 101813\DSCF3265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981200"/>
            <a:ext cx="4318000" cy="32385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7074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7075" name="Picture 3" descr="S:\Jobs\FY 2013\J13094 - SDI New Tenova CORE Reheat Furnace in Pittsboro IN\8) Photos\2013-9-20\DSCF29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7600" y="1259561"/>
            <a:ext cx="6959600" cy="52142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8098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8099" name="Picture 3" descr="S:\Jobs\FY 2013\J13094 - SDI New Tenova CORE Reheat Furnace in Pittsboro IN\8) Photos\2013-9-20\DSCF310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259562"/>
            <a:ext cx="6959600" cy="52142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9122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9124" name="Picture 4" descr="S:\Jobs\FY 2013\J13094 - SDI New Tenova CORE Reheat Furnace in Pittsboro IN\8) Photos\2013-9-20\DSCF3132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400" y="1202471"/>
            <a:ext cx="7035800" cy="52713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30146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30147" name="Picture 3" descr="S:\Jobs\FY 2013\J13094 - SDI New Tenova CORE Reheat Furnace in Pittsboro IN\8) Photos\2013-9-20\DSCF3140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202471"/>
            <a:ext cx="7035800" cy="52713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141762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7" name="Picture 3" descr="S:\Jobs\FY 2013\J13094 - SDI New Tenova CORE Reheat Furnace in Pittsboro IN\8) Photos\Pictures thru 101813\DSCF3265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143000"/>
            <a:ext cx="6807200" cy="5105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1086466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Steel Dynamics (SDI) –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86467" name="Picture 3" descr="S:\Jobs\FY 2013\J13094 - SDI New Tenova CORE Reheat Furnace in Pittsboro IN\8) Photos\Pictures thru 101813\DSCF324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371600"/>
            <a:ext cx="6375400" cy="4781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1087490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Steel Dynamics (SDI) –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87491" name="Picture 3" descr="S:\Jobs\FY 2013\J13094 - SDI New Tenova CORE Reheat Furnace in Pittsboro IN\8) Photos\Pictures thru 101813\DSCF32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447800"/>
            <a:ext cx="6299200" cy="472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1035266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Steel Dynamics (SDI) –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7" name="Picture 3" descr="S:\Jobs\FY 2013\J13094 - SDI New Tenova CORE Reheat Furnace in Pittsboro IN\8) Photos\2013-9-20\DSCF29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371600"/>
            <a:ext cx="6503035" cy="487219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36290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2980" name="Picture 4" descr="S:\Jobs\FY 2013\J13094 - SDI New Tenova CORE Reheat Furnace in Pittsboro IN\8) Photos\2013-9-20\DSCF28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143000"/>
            <a:ext cx="5207000" cy="3901182"/>
          </a:xfrm>
          <a:prstGeom prst="rect">
            <a:avLst/>
          </a:prstGeom>
          <a:noFill/>
        </p:spPr>
      </p:pic>
      <p:pic>
        <p:nvPicPr>
          <p:cNvPr id="8" name="Picture 3" descr="S:\Jobs\FY 2013\J13094 - SDI New Tenova CORE Reheat Furnace in Pittsboro IN\8) Photos\From Craig at Site\72913\DSCF2845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90900"/>
            <a:ext cx="4343400" cy="3257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4002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4003" name="Picture 3" descr="S:\Jobs\FY 2013\J13094 - SDI New Tenova CORE Reheat Furnace in Pittsboro IN\8) Photos\From Craig at Site\72913\DSCF284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23825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32194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32195" name="Picture 3" descr="S:\Jobs\FY 2013\J13094 - SDI New Tenova CORE Reheat Furnace in Pittsboro IN\8) Photos\2013-9-20\DSCF289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996" y="1219200"/>
            <a:ext cx="6916004" cy="518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5026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5027" name="Picture 3" descr="S:\Jobs\FY 2013\J13094 - SDI New Tenova CORE Reheat Furnace in Pittsboro IN\8) Photos\2013-9-20\DSCF289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7494" y="1295400"/>
            <a:ext cx="6807306" cy="51001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52400" y="55521"/>
          <a:ext cx="1600200" cy="858879"/>
        </p:xfrm>
        <a:graphic>
          <a:graphicData uri="http://schemas.openxmlformats.org/presentationml/2006/ole">
            <p:oleObj spid="_x0000_s1026050" r:id="rId4" imgW="4069088" imgH="2157806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12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SDI, Pittsboro, Indiana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1026051" name="Picture 3" descr="S:\Jobs\FY 2013\J13094 - SDI New Tenova CORE Reheat Furnace in Pittsboro IN\8) Photos\2013-9-20\DSCF29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3600" y="1085194"/>
            <a:ext cx="7289800" cy="54616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7289</TotalTime>
  <Words>112</Words>
  <Application>Microsoft Office PowerPoint</Application>
  <PresentationFormat>Letter Paper (8.5x11 in)</PresentationFormat>
  <Paragraphs>41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Wingdings</vt:lpstr>
      <vt:lpstr>Times New Roman</vt:lpstr>
      <vt:lpstr>Wingdings 2</vt:lpstr>
      <vt:lpstr>Wingdings 3</vt:lpstr>
      <vt:lpstr>Capsules</vt:lpstr>
      <vt:lpstr>Custom Design</vt:lpstr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Ken Clark</cp:lastModifiedBy>
  <cp:revision>446</cp:revision>
  <cp:lastPrinted>2013-02-27T16:36:01Z</cp:lastPrinted>
  <dcterms:created xsi:type="dcterms:W3CDTF">1601-01-01T00:00:00Z</dcterms:created>
  <dcterms:modified xsi:type="dcterms:W3CDTF">2014-09-11T23:12:01Z</dcterms:modified>
</cp:coreProperties>
</file>