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8" r:id="rId5"/>
    <p:sldId id="274" r:id="rId6"/>
    <p:sldId id="275" r:id="rId7"/>
    <p:sldId id="259" r:id="rId8"/>
    <p:sldId id="260" r:id="rId9"/>
    <p:sldId id="269" r:id="rId10"/>
    <p:sldId id="263" r:id="rId11"/>
    <p:sldId id="264" r:id="rId12"/>
    <p:sldId id="270" r:id="rId13"/>
    <p:sldId id="265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9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0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6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6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1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497B8-6683-46CD-9D16-9EFCD563CC7D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7780-0BB7-4C6C-9134-682C9B72E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2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20986" y="1744994"/>
            <a:ext cx="9009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十大易用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en-US" altLang="zh-TW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6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問題與改善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98811" y="4410936"/>
            <a:ext cx="5653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105590451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蔡佩珊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資工二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105650031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彭驛頎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01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10143" y="2588750"/>
            <a:ext cx="9171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彈性與使用效率</a:t>
            </a:r>
          </a:p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Flexibility and efficiency of use</a:t>
            </a:r>
          </a:p>
        </p:txBody>
      </p:sp>
    </p:spTree>
    <p:extLst>
      <p:ext uri="{BB962C8B-B14F-4D97-AF65-F5344CB8AC3E}">
        <p14:creationId xmlns:p14="http://schemas.microsoft.com/office/powerpoint/2010/main" val="234788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86742" y="569337"/>
            <a:ext cx="2618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9" y="1712107"/>
            <a:ext cx="7683752" cy="432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264237" y="2002283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93726" y="2731850"/>
            <a:ext cx="31657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有時頁面較長，使用者要花時間將頁面拉回頂端</a:t>
            </a:r>
          </a:p>
        </p:txBody>
      </p:sp>
    </p:spTree>
    <p:extLst>
      <p:ext uri="{BB962C8B-B14F-4D97-AF65-F5344CB8AC3E}">
        <p14:creationId xmlns:p14="http://schemas.microsoft.com/office/powerpoint/2010/main" val="245754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86742" y="569337"/>
            <a:ext cx="2618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1" y="1700675"/>
            <a:ext cx="7683761" cy="432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278086" y="2011743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707581" y="2735068"/>
            <a:ext cx="3165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，讓使用者可以一鍵抵達頁面頂端</a:t>
            </a:r>
          </a:p>
        </p:txBody>
      </p:sp>
    </p:spTree>
    <p:extLst>
      <p:ext uri="{BB962C8B-B14F-4D97-AF65-F5344CB8AC3E}">
        <p14:creationId xmlns:p14="http://schemas.microsoft.com/office/powerpoint/2010/main" val="2480919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50771" y="680176"/>
            <a:ext cx="3318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2011918"/>
            <a:ext cx="10058400" cy="1126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1943095" y="3812885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410692" y="4401560"/>
            <a:ext cx="645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網站沒有搜尋按鈕，有時要找資料不方便</a:t>
            </a:r>
          </a:p>
        </p:txBody>
      </p:sp>
    </p:spTree>
    <p:extLst>
      <p:ext uri="{BB962C8B-B14F-4D97-AF65-F5344CB8AC3E}">
        <p14:creationId xmlns:p14="http://schemas.microsoft.com/office/powerpoint/2010/main" val="153601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50771" y="680176"/>
            <a:ext cx="3318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2011926"/>
            <a:ext cx="10058400" cy="11265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1936169" y="3798972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07227" y="4397602"/>
            <a:ext cx="8163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搜尋按鈕，讓使用者方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尋找整個網站內的資料</a:t>
            </a:r>
          </a:p>
        </p:txBody>
      </p:sp>
    </p:spTree>
    <p:extLst>
      <p:ext uri="{BB962C8B-B14F-4D97-AF65-F5344CB8AC3E}">
        <p14:creationId xmlns:p14="http://schemas.microsoft.com/office/powerpoint/2010/main" val="279838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50771" y="680176"/>
            <a:ext cx="3318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分享的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9" y="1723671"/>
            <a:ext cx="7555699" cy="424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222672" y="2002283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52161" y="2731850"/>
            <a:ext cx="31657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如果使用者想將頁面分享出去，只能複製網址貼給別人，不太方便。</a:t>
            </a:r>
          </a:p>
        </p:txBody>
      </p:sp>
    </p:spTree>
    <p:extLst>
      <p:ext uri="{BB962C8B-B14F-4D97-AF65-F5344CB8AC3E}">
        <p14:creationId xmlns:p14="http://schemas.microsoft.com/office/powerpoint/2010/main" val="260215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50771" y="680176"/>
            <a:ext cx="3318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分享的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1" y="1719637"/>
            <a:ext cx="7555699" cy="424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236521" y="2011743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6015" y="2735068"/>
            <a:ext cx="3207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搭配分享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，自動連結應用程式讓使用者分享資訊。</a:t>
            </a:r>
            <a:endParaRPr lang="zh-TW" alt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49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43990" y="2588750"/>
            <a:ext cx="790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系統狀態能見度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Visibility of system status</a:t>
            </a:r>
          </a:p>
        </p:txBody>
      </p:sp>
    </p:spTree>
    <p:extLst>
      <p:ext uri="{BB962C8B-B14F-4D97-AF65-F5344CB8AC3E}">
        <p14:creationId xmlns:p14="http://schemas.microsoft.com/office/powerpoint/2010/main" val="3720335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80163" y="541634"/>
            <a:ext cx="4031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 bar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194962" y="2002283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24450" y="2731850"/>
            <a:ext cx="31657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首頁圖片載入需要一些時間，會導致頁面空白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3" y="1873850"/>
            <a:ext cx="7427626" cy="417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688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80163" y="541634"/>
            <a:ext cx="4031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 bar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08811" y="2011743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6" y="1859339"/>
            <a:ext cx="7413018" cy="417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638306" y="2735068"/>
            <a:ext cx="30272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 bar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，使頁面不空白</a:t>
            </a:r>
          </a:p>
        </p:txBody>
      </p:sp>
    </p:spTree>
    <p:extLst>
      <p:ext uri="{BB962C8B-B14F-4D97-AF65-F5344CB8AC3E}">
        <p14:creationId xmlns:p14="http://schemas.microsoft.com/office/powerpoint/2010/main" val="1083247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80163" y="541634"/>
            <a:ext cx="4031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1" y="2006060"/>
            <a:ext cx="10058400" cy="106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2504207" y="3699462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71804" y="4288137"/>
            <a:ext cx="645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使用者不知道點選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可以回到首頁。</a:t>
            </a:r>
          </a:p>
        </p:txBody>
      </p:sp>
    </p:spTree>
    <p:extLst>
      <p:ext uri="{BB962C8B-B14F-4D97-AF65-F5344CB8AC3E}">
        <p14:creationId xmlns:p14="http://schemas.microsoft.com/office/powerpoint/2010/main" val="2357661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80163" y="541634"/>
            <a:ext cx="4031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hover</a:t>
            </a:r>
            <a:endParaRPr lang="zh-TW" altLang="en-US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0" y="2006063"/>
            <a:ext cx="10058400" cy="106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2514592" y="3688142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85649" y="4286772"/>
            <a:ext cx="6767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在滑鼠滑動到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上時，將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放大，讓使用者知道這是個可以使用的元件。</a:t>
            </a:r>
            <a:endParaRPr lang="zh-TW" altLang="en-US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77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10143" y="2588750"/>
            <a:ext cx="9171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辨識而非記憶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Recognition rather than recall</a:t>
            </a:r>
          </a:p>
        </p:txBody>
      </p:sp>
    </p:spTree>
    <p:extLst>
      <p:ext uri="{BB962C8B-B14F-4D97-AF65-F5344CB8AC3E}">
        <p14:creationId xmlns:p14="http://schemas.microsoft.com/office/powerpoint/2010/main" val="3244783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86742" y="569337"/>
            <a:ext cx="2618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1134" y="5129066"/>
            <a:ext cx="290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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問題在哪兒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78731" y="5717741"/>
            <a:ext cx="6456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沒有麵包屑，使用者不清楚現在位置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8" y="1401126"/>
            <a:ext cx="10058400" cy="34607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22851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86742" y="569339"/>
            <a:ext cx="2618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麵包屑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07682" y="5129014"/>
            <a:ext cx="317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解決的方法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78740" y="5727644"/>
            <a:ext cx="487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麵包屑，了解現在位置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5686"/>
            <a:ext cx="10058400" cy="34607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橢圓 3"/>
          <p:cNvSpPr/>
          <p:nvPr/>
        </p:nvSpPr>
        <p:spPr>
          <a:xfrm>
            <a:off x="1357746" y="2341418"/>
            <a:ext cx="1801090" cy="6511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345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263</Words>
  <Application>Microsoft Office PowerPoint</Application>
  <PresentationFormat>寬螢幕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2018-05-23T10:07:16Z</dcterms:created>
  <dcterms:modified xsi:type="dcterms:W3CDTF">2018-05-23T11:41:35Z</dcterms:modified>
</cp:coreProperties>
</file>