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Oswald Medium"/>
      <p:regular r:id="rId49"/>
      <p:bold r:id="rId50"/>
    </p:embeddedFont>
    <p:embeddedFont>
      <p:font typeface="Roboto"/>
      <p:regular r:id="rId51"/>
      <p:bold r:id="rId52"/>
      <p:italic r:id="rId53"/>
      <p:boldItalic r:id="rId54"/>
    </p:embeddedFont>
    <p:embeddedFont>
      <p:font typeface="Fjalla One"/>
      <p:regular r:id="rId55"/>
    </p:embeddedFont>
    <p:embeddedFont>
      <p:font typeface="Oswald SemiBold"/>
      <p:regular r:id="rId56"/>
      <p:bold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jOhOBSi5ABpM+Bk3DBiKjthkfv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6676A6-3C7B-48FD-B5BD-8B91D50DA437}">
  <a:tblStyle styleId="{ED6676A6-3C7B-48FD-B5BD-8B91D50DA4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152B60A-C562-4352-8BAA-D4137886CED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Oswald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OswaldMedium-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FjallaOne-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OswaldSemiBold-bold.fntdata"/><Relationship Id="rId12" Type="http://schemas.openxmlformats.org/officeDocument/2006/relationships/slide" Target="slides/slide7.xml"/><Relationship Id="rId56" Type="http://schemas.openxmlformats.org/officeDocument/2006/relationships/font" Target="fonts/OswaldSemiBold-regular.fntdata"/><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Chiếu công thức, sau khoảng 0.5 giây hiển thị biểu đồ rồi mới tới chữ</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Text trước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Kiếm hình sau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Kiếm hình sau</a:t>
            </a:r>
            <a:endParaRPr/>
          </a:p>
          <a:p>
            <a:pPr indent="0" lvl="0" marL="0" rtl="0" algn="l">
              <a:lnSpc>
                <a:spcPct val="100000"/>
              </a:lnSpc>
              <a:spcBef>
                <a:spcPts val="0"/>
              </a:spcBef>
              <a:spcAft>
                <a:spcPts val="0"/>
              </a:spcAft>
              <a:buSzPts val="1100"/>
              <a:buNone/>
            </a:pPr>
            <a:r>
              <a:rPr lang="en-US" sz="1100"/>
              <a:t>Câu này để in nghiêng giống lưu ý: khi chọn giá trị stride là đảm bảo rằng kernel trượt ngang qua hình ảnh đầu vào một cách đối xứng khi triển khai CNN.</a:t>
            </a:r>
            <a:endParaRPr sz="1100"/>
          </a:p>
          <a:p>
            <a:pPr indent="-273050" lvl="0" marL="495300" rtl="0" algn="l">
              <a:lnSpc>
                <a:spcPct val="100000"/>
              </a:lnSpc>
              <a:spcBef>
                <a:spcPts val="0"/>
              </a:spcBef>
              <a:spcAft>
                <a:spcPts val="0"/>
              </a:spcAft>
              <a:buSzPts val="1100"/>
              <a:buFont typeface="Arial"/>
              <a:buNone/>
            </a:pPr>
            <a:r>
              <a:t/>
            </a:r>
            <a:endParaRPr sz="1100"/>
          </a:p>
          <a:p>
            <a:pPr indent="-273050" lvl="0" marL="495300" rtl="0" algn="l">
              <a:lnSpc>
                <a:spcPct val="100000"/>
              </a:lnSpc>
              <a:spcBef>
                <a:spcPts val="0"/>
              </a:spcBef>
              <a:spcAft>
                <a:spcPts val="0"/>
              </a:spcAft>
              <a:buSzPts val="1100"/>
              <a:buFont typeface="Arial"/>
              <a:buNone/>
            </a:pPr>
            <a:r>
              <a:t/>
            </a:r>
            <a:endParaRPr sz="11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Kiếm hình sau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Nội dung kí hiệu</a:t>
            </a:r>
            <a:endParaRPr/>
          </a:p>
          <a:p>
            <a:pPr indent="0" lvl="0" marL="0" rtl="0" algn="l">
              <a:lnSpc>
                <a:spcPct val="100000"/>
              </a:lnSpc>
              <a:spcBef>
                <a:spcPts val="0"/>
              </a:spcBef>
              <a:spcAft>
                <a:spcPts val="0"/>
              </a:spcAft>
              <a:buSzPts val="1100"/>
              <a:buNone/>
            </a:pPr>
            <a:r>
              <a:rPr lang="en-US"/>
              <a:t>Có thể 2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Có thể chú thích nguồn và tên ảnh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Chạy 3 dòng đầu, mỗi dòng theo 1 ảnh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Chiếu công thức, sau khoảng 0.5 giây hiển thị biểu đồ rồi mới tới chữ</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Chiếu công thức, sau khoảng 0.5 giây hiển thị biểu đồ rồi mới tới chữ</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5"/>
          <p:cNvSpPr txBox="1"/>
          <p:nvPr>
            <p:ph type="ctrTitle"/>
          </p:nvPr>
        </p:nvSpPr>
        <p:spPr>
          <a:xfrm>
            <a:off x="997500" y="1239750"/>
            <a:ext cx="4178100" cy="2184600"/>
          </a:xfrm>
          <a:prstGeom prst="rect">
            <a:avLst/>
          </a:prstGeom>
          <a:noFill/>
          <a:ln>
            <a:noFill/>
          </a:ln>
        </p:spPr>
        <p:txBody>
          <a:bodyPr anchorCtr="0" anchor="b" bIns="0" lIns="91425" spcFirstLastPara="1" rIns="91425" wrap="square" tIns="0">
            <a:noAutofit/>
          </a:bodyPr>
          <a:lstStyle>
            <a:lvl1pPr lvl="0" algn="l">
              <a:lnSpc>
                <a:spcPct val="80000"/>
              </a:lnSpc>
              <a:spcBef>
                <a:spcPts val="0"/>
              </a:spcBef>
              <a:spcAft>
                <a:spcPts val="0"/>
              </a:spcAft>
              <a:buSzPts val="6000"/>
              <a:buNone/>
              <a:defRPr sz="6000"/>
            </a:lvl1pPr>
            <a:lvl2pPr lvl="1" algn="ctr">
              <a:lnSpc>
                <a:spcPct val="100000"/>
              </a:lnSpc>
              <a:spcBef>
                <a:spcPts val="0"/>
              </a:spcBef>
              <a:spcAft>
                <a:spcPts val="0"/>
              </a:spcAft>
              <a:buSzPts val="6600"/>
              <a:buNone/>
              <a:defRPr sz="6600"/>
            </a:lvl2pPr>
            <a:lvl3pPr lvl="2" algn="ctr">
              <a:lnSpc>
                <a:spcPct val="100000"/>
              </a:lnSpc>
              <a:spcBef>
                <a:spcPts val="0"/>
              </a:spcBef>
              <a:spcAft>
                <a:spcPts val="0"/>
              </a:spcAft>
              <a:buSzPts val="6600"/>
              <a:buNone/>
              <a:defRPr sz="6600"/>
            </a:lvl3pPr>
            <a:lvl4pPr lvl="3" algn="ctr">
              <a:lnSpc>
                <a:spcPct val="100000"/>
              </a:lnSpc>
              <a:spcBef>
                <a:spcPts val="0"/>
              </a:spcBef>
              <a:spcAft>
                <a:spcPts val="0"/>
              </a:spcAft>
              <a:buSzPts val="6600"/>
              <a:buNone/>
              <a:defRPr sz="6600"/>
            </a:lvl4pPr>
            <a:lvl5pPr lvl="4" algn="ctr">
              <a:lnSpc>
                <a:spcPct val="100000"/>
              </a:lnSpc>
              <a:spcBef>
                <a:spcPts val="0"/>
              </a:spcBef>
              <a:spcAft>
                <a:spcPts val="0"/>
              </a:spcAft>
              <a:buSzPts val="6600"/>
              <a:buNone/>
              <a:defRPr sz="6600"/>
            </a:lvl5pPr>
            <a:lvl6pPr lvl="5" algn="ctr">
              <a:lnSpc>
                <a:spcPct val="100000"/>
              </a:lnSpc>
              <a:spcBef>
                <a:spcPts val="0"/>
              </a:spcBef>
              <a:spcAft>
                <a:spcPts val="0"/>
              </a:spcAft>
              <a:buSzPts val="6600"/>
              <a:buNone/>
              <a:defRPr sz="6600"/>
            </a:lvl6pPr>
            <a:lvl7pPr lvl="6" algn="ctr">
              <a:lnSpc>
                <a:spcPct val="100000"/>
              </a:lnSpc>
              <a:spcBef>
                <a:spcPts val="0"/>
              </a:spcBef>
              <a:spcAft>
                <a:spcPts val="0"/>
              </a:spcAft>
              <a:buSzPts val="6600"/>
              <a:buNone/>
              <a:defRPr sz="6600"/>
            </a:lvl7pPr>
            <a:lvl8pPr lvl="7" algn="ctr">
              <a:lnSpc>
                <a:spcPct val="100000"/>
              </a:lnSpc>
              <a:spcBef>
                <a:spcPts val="0"/>
              </a:spcBef>
              <a:spcAft>
                <a:spcPts val="0"/>
              </a:spcAft>
              <a:buSzPts val="6600"/>
              <a:buNone/>
              <a:defRPr sz="6600"/>
            </a:lvl8pPr>
            <a:lvl9pPr lvl="8" algn="ctr">
              <a:lnSpc>
                <a:spcPct val="100000"/>
              </a:lnSpc>
              <a:spcBef>
                <a:spcPts val="0"/>
              </a:spcBef>
              <a:spcAft>
                <a:spcPts val="0"/>
              </a:spcAft>
              <a:buSzPts val="6600"/>
              <a:buNone/>
              <a:defRPr sz="6600"/>
            </a:lvl9pPr>
          </a:lstStyle>
          <a:p/>
        </p:txBody>
      </p:sp>
      <p:sp>
        <p:nvSpPr>
          <p:cNvPr id="10" name="Google Shape;10;p45"/>
          <p:cNvSpPr txBox="1"/>
          <p:nvPr>
            <p:ph idx="1" type="subTitle"/>
          </p:nvPr>
        </p:nvSpPr>
        <p:spPr>
          <a:xfrm>
            <a:off x="997500" y="3457950"/>
            <a:ext cx="4363800" cy="4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45"/>
          <p:cNvSpPr/>
          <p:nvPr/>
        </p:nvSpPr>
        <p:spPr>
          <a:xfrm>
            <a:off x="-632" y="791"/>
            <a:ext cx="2305727" cy="1322421"/>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5"/>
          <p:cNvSpPr/>
          <p:nvPr/>
        </p:nvSpPr>
        <p:spPr>
          <a:xfrm flipH="1">
            <a:off x="235550" y="2783300"/>
            <a:ext cx="181600" cy="207475"/>
          </a:xfrm>
          <a:custGeom>
            <a:rect b="b" l="l" r="r" t="t"/>
            <a:pathLst>
              <a:path extrusionOk="0" h="8299" w="7264">
                <a:moveTo>
                  <a:pt x="1" y="0"/>
                </a:moveTo>
                <a:lnTo>
                  <a:pt x="1" y="8299"/>
                </a:lnTo>
                <a:lnTo>
                  <a:pt x="7264" y="419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5"/>
          <p:cNvSpPr/>
          <p:nvPr/>
        </p:nvSpPr>
        <p:spPr>
          <a:xfrm flipH="1">
            <a:off x="7638964" y="429610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5"/>
          <p:cNvSpPr/>
          <p:nvPr/>
        </p:nvSpPr>
        <p:spPr>
          <a:xfrm flipH="1">
            <a:off x="8351606" y="4470150"/>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5"/>
          <p:cNvSpPr/>
          <p:nvPr/>
        </p:nvSpPr>
        <p:spPr>
          <a:xfrm flipH="1" rot="-5400000">
            <a:off x="-178850" y="440475"/>
            <a:ext cx="1542000" cy="603900"/>
          </a:xfrm>
          <a:prstGeom prst="homePlate">
            <a:avLst>
              <a:gd fmla="val 2760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5"/>
          <p:cNvSpPr/>
          <p:nvPr/>
        </p:nvSpPr>
        <p:spPr>
          <a:xfrm flipH="1" rot="-3551601">
            <a:off x="490749" y="-203034"/>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5"/>
          <p:cNvSpPr/>
          <p:nvPr/>
        </p:nvSpPr>
        <p:spPr>
          <a:xfrm rot="-5400000">
            <a:off x="-547325" y="1888000"/>
            <a:ext cx="1090800" cy="8481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5"/>
          <p:cNvSpPr/>
          <p:nvPr/>
        </p:nvSpPr>
        <p:spPr>
          <a:xfrm flipH="1" rot="-3551601">
            <a:off x="6636974" y="4607028"/>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111" name="Shape 111"/>
        <p:cNvGrpSpPr/>
        <p:nvPr/>
      </p:nvGrpSpPr>
      <p:grpSpPr>
        <a:xfrm>
          <a:off x="0" y="0"/>
          <a:ext cx="0" cy="0"/>
          <a:chOff x="0" y="0"/>
          <a:chExt cx="0" cy="0"/>
        </a:xfrm>
      </p:grpSpPr>
      <p:grpSp>
        <p:nvGrpSpPr>
          <p:cNvPr id="112" name="Google Shape;112;p54"/>
          <p:cNvGrpSpPr/>
          <p:nvPr/>
        </p:nvGrpSpPr>
        <p:grpSpPr>
          <a:xfrm>
            <a:off x="-487790" y="2270002"/>
            <a:ext cx="2261044" cy="3062648"/>
            <a:chOff x="2505100" y="1079377"/>
            <a:chExt cx="2261044" cy="3062648"/>
          </a:xfrm>
        </p:grpSpPr>
        <p:sp>
          <p:nvSpPr>
            <p:cNvPr id="113" name="Google Shape;113;p54"/>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4"/>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4"/>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4"/>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4"/>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4"/>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4"/>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4"/>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4"/>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4"/>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4"/>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4"/>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4"/>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4"/>
          <p:cNvGrpSpPr/>
          <p:nvPr/>
        </p:nvGrpSpPr>
        <p:grpSpPr>
          <a:xfrm rot="10800000">
            <a:off x="7372374" y="-187448"/>
            <a:ext cx="2261044" cy="3062648"/>
            <a:chOff x="2505100" y="1079377"/>
            <a:chExt cx="2261044" cy="3062648"/>
          </a:xfrm>
        </p:grpSpPr>
        <p:sp>
          <p:nvSpPr>
            <p:cNvPr id="127" name="Google Shape;127;p54"/>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4"/>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4"/>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4"/>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4"/>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4"/>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4"/>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4"/>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4"/>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4"/>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4"/>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4"/>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4"/>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 name="Shape 19"/>
        <p:cNvGrpSpPr/>
        <p:nvPr/>
      </p:nvGrpSpPr>
      <p:grpSpPr>
        <a:xfrm>
          <a:off x="0" y="0"/>
          <a:ext cx="0" cy="0"/>
          <a:chOff x="0" y="0"/>
          <a:chExt cx="0" cy="0"/>
        </a:xfrm>
      </p:grpSpPr>
      <p:sp>
        <p:nvSpPr>
          <p:cNvPr id="20" name="Google Shape;20;p46"/>
          <p:cNvSpPr/>
          <p:nvPr/>
        </p:nvSpPr>
        <p:spPr>
          <a:xfrm rot="-5400000">
            <a:off x="8444100" y="185850"/>
            <a:ext cx="1409400" cy="1228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6"/>
          <p:cNvSpPr/>
          <p:nvPr/>
        </p:nvSpPr>
        <p:spPr>
          <a:xfrm flipH="1">
            <a:off x="7144786" y="503397"/>
            <a:ext cx="1233851" cy="704854"/>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6"/>
          <p:cNvSpPr txBox="1"/>
          <p:nvPr>
            <p:ph type="title"/>
          </p:nvPr>
        </p:nvSpPr>
        <p:spPr>
          <a:xfrm>
            <a:off x="570850" y="1757301"/>
            <a:ext cx="1214400" cy="93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600"/>
              <a:buNone/>
              <a:defRPr sz="7500"/>
            </a:lvl1pPr>
            <a:lvl2pPr lvl="1" algn="r">
              <a:lnSpc>
                <a:spcPct val="100000"/>
              </a:lnSpc>
              <a:spcBef>
                <a:spcPts val="0"/>
              </a:spcBef>
              <a:spcAft>
                <a:spcPts val="0"/>
              </a:spcAft>
              <a:buSzPts val="5600"/>
              <a:buNone/>
              <a:defRPr sz="5600"/>
            </a:lvl2pPr>
            <a:lvl3pPr lvl="2" algn="r">
              <a:lnSpc>
                <a:spcPct val="100000"/>
              </a:lnSpc>
              <a:spcBef>
                <a:spcPts val="0"/>
              </a:spcBef>
              <a:spcAft>
                <a:spcPts val="0"/>
              </a:spcAft>
              <a:buSzPts val="5600"/>
              <a:buNone/>
              <a:defRPr sz="5600"/>
            </a:lvl3pPr>
            <a:lvl4pPr lvl="3" algn="r">
              <a:lnSpc>
                <a:spcPct val="100000"/>
              </a:lnSpc>
              <a:spcBef>
                <a:spcPts val="0"/>
              </a:spcBef>
              <a:spcAft>
                <a:spcPts val="0"/>
              </a:spcAft>
              <a:buSzPts val="5600"/>
              <a:buNone/>
              <a:defRPr sz="5600"/>
            </a:lvl4pPr>
            <a:lvl5pPr lvl="4" algn="r">
              <a:lnSpc>
                <a:spcPct val="100000"/>
              </a:lnSpc>
              <a:spcBef>
                <a:spcPts val="0"/>
              </a:spcBef>
              <a:spcAft>
                <a:spcPts val="0"/>
              </a:spcAft>
              <a:buSzPts val="5600"/>
              <a:buNone/>
              <a:defRPr sz="5600"/>
            </a:lvl5pPr>
            <a:lvl6pPr lvl="5" algn="r">
              <a:lnSpc>
                <a:spcPct val="100000"/>
              </a:lnSpc>
              <a:spcBef>
                <a:spcPts val="0"/>
              </a:spcBef>
              <a:spcAft>
                <a:spcPts val="0"/>
              </a:spcAft>
              <a:buSzPts val="5600"/>
              <a:buNone/>
              <a:defRPr sz="5600"/>
            </a:lvl6pPr>
            <a:lvl7pPr lvl="6" algn="r">
              <a:lnSpc>
                <a:spcPct val="100000"/>
              </a:lnSpc>
              <a:spcBef>
                <a:spcPts val="0"/>
              </a:spcBef>
              <a:spcAft>
                <a:spcPts val="0"/>
              </a:spcAft>
              <a:buSzPts val="5600"/>
              <a:buNone/>
              <a:defRPr sz="5600"/>
            </a:lvl7pPr>
            <a:lvl8pPr lvl="7" algn="r">
              <a:lnSpc>
                <a:spcPct val="100000"/>
              </a:lnSpc>
              <a:spcBef>
                <a:spcPts val="0"/>
              </a:spcBef>
              <a:spcAft>
                <a:spcPts val="0"/>
              </a:spcAft>
              <a:buSzPts val="5600"/>
              <a:buNone/>
              <a:defRPr sz="5600"/>
            </a:lvl8pPr>
            <a:lvl9pPr lvl="8" algn="r">
              <a:lnSpc>
                <a:spcPct val="100000"/>
              </a:lnSpc>
              <a:spcBef>
                <a:spcPts val="0"/>
              </a:spcBef>
              <a:spcAft>
                <a:spcPts val="0"/>
              </a:spcAft>
              <a:buSzPts val="5600"/>
              <a:buNone/>
              <a:defRPr sz="5600"/>
            </a:lvl9pPr>
          </a:lstStyle>
          <a:p/>
        </p:txBody>
      </p:sp>
      <p:sp>
        <p:nvSpPr>
          <p:cNvPr id="23" name="Google Shape;23;p46"/>
          <p:cNvSpPr txBox="1"/>
          <p:nvPr>
            <p:ph idx="2" type="title"/>
          </p:nvPr>
        </p:nvSpPr>
        <p:spPr>
          <a:xfrm>
            <a:off x="570850" y="3089801"/>
            <a:ext cx="1214400" cy="93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600"/>
              <a:buNone/>
              <a:defRPr sz="7500"/>
            </a:lvl1pPr>
            <a:lvl2pPr lvl="1" algn="r">
              <a:lnSpc>
                <a:spcPct val="100000"/>
              </a:lnSpc>
              <a:spcBef>
                <a:spcPts val="0"/>
              </a:spcBef>
              <a:spcAft>
                <a:spcPts val="0"/>
              </a:spcAft>
              <a:buSzPts val="5600"/>
              <a:buNone/>
              <a:defRPr sz="5600"/>
            </a:lvl2pPr>
            <a:lvl3pPr lvl="2" algn="r">
              <a:lnSpc>
                <a:spcPct val="100000"/>
              </a:lnSpc>
              <a:spcBef>
                <a:spcPts val="0"/>
              </a:spcBef>
              <a:spcAft>
                <a:spcPts val="0"/>
              </a:spcAft>
              <a:buSzPts val="5600"/>
              <a:buNone/>
              <a:defRPr sz="5600"/>
            </a:lvl3pPr>
            <a:lvl4pPr lvl="3" algn="r">
              <a:lnSpc>
                <a:spcPct val="100000"/>
              </a:lnSpc>
              <a:spcBef>
                <a:spcPts val="0"/>
              </a:spcBef>
              <a:spcAft>
                <a:spcPts val="0"/>
              </a:spcAft>
              <a:buSzPts val="5600"/>
              <a:buNone/>
              <a:defRPr sz="5600"/>
            </a:lvl4pPr>
            <a:lvl5pPr lvl="4" algn="r">
              <a:lnSpc>
                <a:spcPct val="100000"/>
              </a:lnSpc>
              <a:spcBef>
                <a:spcPts val="0"/>
              </a:spcBef>
              <a:spcAft>
                <a:spcPts val="0"/>
              </a:spcAft>
              <a:buSzPts val="5600"/>
              <a:buNone/>
              <a:defRPr sz="5600"/>
            </a:lvl5pPr>
            <a:lvl6pPr lvl="5" algn="r">
              <a:lnSpc>
                <a:spcPct val="100000"/>
              </a:lnSpc>
              <a:spcBef>
                <a:spcPts val="0"/>
              </a:spcBef>
              <a:spcAft>
                <a:spcPts val="0"/>
              </a:spcAft>
              <a:buSzPts val="5600"/>
              <a:buNone/>
              <a:defRPr sz="5600"/>
            </a:lvl6pPr>
            <a:lvl7pPr lvl="6" algn="r">
              <a:lnSpc>
                <a:spcPct val="100000"/>
              </a:lnSpc>
              <a:spcBef>
                <a:spcPts val="0"/>
              </a:spcBef>
              <a:spcAft>
                <a:spcPts val="0"/>
              </a:spcAft>
              <a:buSzPts val="5600"/>
              <a:buNone/>
              <a:defRPr sz="5600"/>
            </a:lvl7pPr>
            <a:lvl8pPr lvl="7" algn="r">
              <a:lnSpc>
                <a:spcPct val="100000"/>
              </a:lnSpc>
              <a:spcBef>
                <a:spcPts val="0"/>
              </a:spcBef>
              <a:spcAft>
                <a:spcPts val="0"/>
              </a:spcAft>
              <a:buSzPts val="5600"/>
              <a:buNone/>
              <a:defRPr sz="5600"/>
            </a:lvl8pPr>
            <a:lvl9pPr lvl="8" algn="r">
              <a:lnSpc>
                <a:spcPct val="100000"/>
              </a:lnSpc>
              <a:spcBef>
                <a:spcPts val="0"/>
              </a:spcBef>
              <a:spcAft>
                <a:spcPts val="0"/>
              </a:spcAft>
              <a:buSzPts val="5600"/>
              <a:buNone/>
              <a:defRPr sz="5600"/>
            </a:lvl9pPr>
          </a:lstStyle>
          <a:p/>
        </p:txBody>
      </p:sp>
      <p:sp>
        <p:nvSpPr>
          <p:cNvPr id="24" name="Google Shape;24;p46"/>
          <p:cNvSpPr txBox="1"/>
          <p:nvPr>
            <p:ph idx="3" type="title"/>
          </p:nvPr>
        </p:nvSpPr>
        <p:spPr>
          <a:xfrm>
            <a:off x="4707975" y="1757301"/>
            <a:ext cx="1214400" cy="93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600"/>
              <a:buNone/>
              <a:defRPr sz="7500"/>
            </a:lvl1pPr>
            <a:lvl2pPr lvl="1" algn="r">
              <a:lnSpc>
                <a:spcPct val="100000"/>
              </a:lnSpc>
              <a:spcBef>
                <a:spcPts val="0"/>
              </a:spcBef>
              <a:spcAft>
                <a:spcPts val="0"/>
              </a:spcAft>
              <a:buSzPts val="5600"/>
              <a:buNone/>
              <a:defRPr sz="5600"/>
            </a:lvl2pPr>
            <a:lvl3pPr lvl="2" algn="r">
              <a:lnSpc>
                <a:spcPct val="100000"/>
              </a:lnSpc>
              <a:spcBef>
                <a:spcPts val="0"/>
              </a:spcBef>
              <a:spcAft>
                <a:spcPts val="0"/>
              </a:spcAft>
              <a:buSzPts val="5600"/>
              <a:buNone/>
              <a:defRPr sz="5600"/>
            </a:lvl3pPr>
            <a:lvl4pPr lvl="3" algn="r">
              <a:lnSpc>
                <a:spcPct val="100000"/>
              </a:lnSpc>
              <a:spcBef>
                <a:spcPts val="0"/>
              </a:spcBef>
              <a:spcAft>
                <a:spcPts val="0"/>
              </a:spcAft>
              <a:buSzPts val="5600"/>
              <a:buNone/>
              <a:defRPr sz="5600"/>
            </a:lvl4pPr>
            <a:lvl5pPr lvl="4" algn="r">
              <a:lnSpc>
                <a:spcPct val="100000"/>
              </a:lnSpc>
              <a:spcBef>
                <a:spcPts val="0"/>
              </a:spcBef>
              <a:spcAft>
                <a:spcPts val="0"/>
              </a:spcAft>
              <a:buSzPts val="5600"/>
              <a:buNone/>
              <a:defRPr sz="5600"/>
            </a:lvl5pPr>
            <a:lvl6pPr lvl="5" algn="r">
              <a:lnSpc>
                <a:spcPct val="100000"/>
              </a:lnSpc>
              <a:spcBef>
                <a:spcPts val="0"/>
              </a:spcBef>
              <a:spcAft>
                <a:spcPts val="0"/>
              </a:spcAft>
              <a:buSzPts val="5600"/>
              <a:buNone/>
              <a:defRPr sz="5600"/>
            </a:lvl6pPr>
            <a:lvl7pPr lvl="6" algn="r">
              <a:lnSpc>
                <a:spcPct val="100000"/>
              </a:lnSpc>
              <a:spcBef>
                <a:spcPts val="0"/>
              </a:spcBef>
              <a:spcAft>
                <a:spcPts val="0"/>
              </a:spcAft>
              <a:buSzPts val="5600"/>
              <a:buNone/>
              <a:defRPr sz="5600"/>
            </a:lvl7pPr>
            <a:lvl8pPr lvl="7" algn="r">
              <a:lnSpc>
                <a:spcPct val="100000"/>
              </a:lnSpc>
              <a:spcBef>
                <a:spcPts val="0"/>
              </a:spcBef>
              <a:spcAft>
                <a:spcPts val="0"/>
              </a:spcAft>
              <a:buSzPts val="5600"/>
              <a:buNone/>
              <a:defRPr sz="5600"/>
            </a:lvl8pPr>
            <a:lvl9pPr lvl="8" algn="r">
              <a:lnSpc>
                <a:spcPct val="100000"/>
              </a:lnSpc>
              <a:spcBef>
                <a:spcPts val="0"/>
              </a:spcBef>
              <a:spcAft>
                <a:spcPts val="0"/>
              </a:spcAft>
              <a:buSzPts val="5600"/>
              <a:buNone/>
              <a:defRPr sz="5600"/>
            </a:lvl9pPr>
          </a:lstStyle>
          <a:p/>
        </p:txBody>
      </p:sp>
      <p:sp>
        <p:nvSpPr>
          <p:cNvPr id="25" name="Google Shape;25;p46"/>
          <p:cNvSpPr txBox="1"/>
          <p:nvPr>
            <p:ph idx="4" type="title"/>
          </p:nvPr>
        </p:nvSpPr>
        <p:spPr>
          <a:xfrm>
            <a:off x="4694675" y="3089801"/>
            <a:ext cx="1214400" cy="93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600"/>
              <a:buNone/>
              <a:defRPr sz="7500"/>
            </a:lvl1pPr>
            <a:lvl2pPr lvl="1" algn="r">
              <a:lnSpc>
                <a:spcPct val="100000"/>
              </a:lnSpc>
              <a:spcBef>
                <a:spcPts val="0"/>
              </a:spcBef>
              <a:spcAft>
                <a:spcPts val="0"/>
              </a:spcAft>
              <a:buSzPts val="5600"/>
              <a:buNone/>
              <a:defRPr sz="5600"/>
            </a:lvl2pPr>
            <a:lvl3pPr lvl="2" algn="r">
              <a:lnSpc>
                <a:spcPct val="100000"/>
              </a:lnSpc>
              <a:spcBef>
                <a:spcPts val="0"/>
              </a:spcBef>
              <a:spcAft>
                <a:spcPts val="0"/>
              </a:spcAft>
              <a:buSzPts val="5600"/>
              <a:buNone/>
              <a:defRPr sz="5600"/>
            </a:lvl3pPr>
            <a:lvl4pPr lvl="3" algn="r">
              <a:lnSpc>
                <a:spcPct val="100000"/>
              </a:lnSpc>
              <a:spcBef>
                <a:spcPts val="0"/>
              </a:spcBef>
              <a:spcAft>
                <a:spcPts val="0"/>
              </a:spcAft>
              <a:buSzPts val="5600"/>
              <a:buNone/>
              <a:defRPr sz="5600"/>
            </a:lvl4pPr>
            <a:lvl5pPr lvl="4" algn="r">
              <a:lnSpc>
                <a:spcPct val="100000"/>
              </a:lnSpc>
              <a:spcBef>
                <a:spcPts val="0"/>
              </a:spcBef>
              <a:spcAft>
                <a:spcPts val="0"/>
              </a:spcAft>
              <a:buSzPts val="5600"/>
              <a:buNone/>
              <a:defRPr sz="5600"/>
            </a:lvl5pPr>
            <a:lvl6pPr lvl="5" algn="r">
              <a:lnSpc>
                <a:spcPct val="100000"/>
              </a:lnSpc>
              <a:spcBef>
                <a:spcPts val="0"/>
              </a:spcBef>
              <a:spcAft>
                <a:spcPts val="0"/>
              </a:spcAft>
              <a:buSzPts val="5600"/>
              <a:buNone/>
              <a:defRPr sz="5600"/>
            </a:lvl6pPr>
            <a:lvl7pPr lvl="6" algn="r">
              <a:lnSpc>
                <a:spcPct val="100000"/>
              </a:lnSpc>
              <a:spcBef>
                <a:spcPts val="0"/>
              </a:spcBef>
              <a:spcAft>
                <a:spcPts val="0"/>
              </a:spcAft>
              <a:buSzPts val="5600"/>
              <a:buNone/>
              <a:defRPr sz="5600"/>
            </a:lvl7pPr>
            <a:lvl8pPr lvl="7" algn="r">
              <a:lnSpc>
                <a:spcPct val="100000"/>
              </a:lnSpc>
              <a:spcBef>
                <a:spcPts val="0"/>
              </a:spcBef>
              <a:spcAft>
                <a:spcPts val="0"/>
              </a:spcAft>
              <a:buSzPts val="5600"/>
              <a:buNone/>
              <a:defRPr sz="5600"/>
            </a:lvl8pPr>
            <a:lvl9pPr lvl="8" algn="r">
              <a:lnSpc>
                <a:spcPct val="100000"/>
              </a:lnSpc>
              <a:spcBef>
                <a:spcPts val="0"/>
              </a:spcBef>
              <a:spcAft>
                <a:spcPts val="0"/>
              </a:spcAft>
              <a:buSzPts val="5600"/>
              <a:buNone/>
              <a:defRPr sz="5600"/>
            </a:lvl9pPr>
          </a:lstStyle>
          <a:p/>
        </p:txBody>
      </p:sp>
      <p:sp>
        <p:nvSpPr>
          <p:cNvPr id="26" name="Google Shape;26;p46"/>
          <p:cNvSpPr txBox="1"/>
          <p:nvPr>
            <p:ph idx="1" type="subTitle"/>
          </p:nvPr>
        </p:nvSpPr>
        <p:spPr>
          <a:xfrm flipH="1">
            <a:off x="1847450" y="1773425"/>
            <a:ext cx="2426400" cy="29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27" name="Google Shape;27;p46"/>
          <p:cNvSpPr txBox="1"/>
          <p:nvPr>
            <p:ph idx="5" type="subTitle"/>
          </p:nvPr>
        </p:nvSpPr>
        <p:spPr>
          <a:xfrm>
            <a:off x="1847450" y="2159300"/>
            <a:ext cx="2426400" cy="40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8" name="Google Shape;28;p46"/>
          <p:cNvSpPr txBox="1"/>
          <p:nvPr>
            <p:ph idx="6" type="subTitle"/>
          </p:nvPr>
        </p:nvSpPr>
        <p:spPr>
          <a:xfrm flipH="1">
            <a:off x="1847375" y="3105925"/>
            <a:ext cx="2426400" cy="29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29" name="Google Shape;29;p46"/>
          <p:cNvSpPr txBox="1"/>
          <p:nvPr>
            <p:ph idx="7" type="subTitle"/>
          </p:nvPr>
        </p:nvSpPr>
        <p:spPr>
          <a:xfrm>
            <a:off x="1847450" y="3490000"/>
            <a:ext cx="2426400" cy="40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0" name="Google Shape;30;p46"/>
          <p:cNvSpPr txBox="1"/>
          <p:nvPr>
            <p:ph idx="8" type="subTitle"/>
          </p:nvPr>
        </p:nvSpPr>
        <p:spPr>
          <a:xfrm flipH="1">
            <a:off x="5987200" y="1773425"/>
            <a:ext cx="2426400" cy="29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31" name="Google Shape;31;p46"/>
          <p:cNvSpPr txBox="1"/>
          <p:nvPr>
            <p:ph idx="9" type="subTitle"/>
          </p:nvPr>
        </p:nvSpPr>
        <p:spPr>
          <a:xfrm>
            <a:off x="5987200" y="2159300"/>
            <a:ext cx="2426400" cy="40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
        <p:nvSpPr>
          <p:cNvPr id="32" name="Google Shape;32;p46"/>
          <p:cNvSpPr txBox="1"/>
          <p:nvPr>
            <p:ph idx="13" type="subTitle"/>
          </p:nvPr>
        </p:nvSpPr>
        <p:spPr>
          <a:xfrm flipH="1">
            <a:off x="5987200" y="3105925"/>
            <a:ext cx="2426400" cy="29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l">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33" name="Google Shape;33;p46"/>
          <p:cNvSpPr txBox="1"/>
          <p:nvPr>
            <p:ph idx="14" type="subTitle"/>
          </p:nvPr>
        </p:nvSpPr>
        <p:spPr>
          <a:xfrm>
            <a:off x="5987200" y="3490000"/>
            <a:ext cx="2426400" cy="40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34" name="Google Shape;34;p46"/>
          <p:cNvSpPr txBox="1"/>
          <p:nvPr>
            <p:ph idx="15"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5" name="Google Shape;35;p46"/>
          <p:cNvSpPr/>
          <p:nvPr/>
        </p:nvSpPr>
        <p:spPr>
          <a:xfrm>
            <a:off x="-1547911" y="427705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6"/>
          <p:cNvSpPr/>
          <p:nvPr/>
        </p:nvSpPr>
        <p:spPr>
          <a:xfrm>
            <a:off x="332725" y="4451100"/>
            <a:ext cx="474274" cy="542098"/>
          </a:xfrm>
          <a:custGeom>
            <a:rect b="b" l="l" r="r" t="t"/>
            <a:pathLst>
              <a:path extrusionOk="0" h="9895" w="8657">
                <a:moveTo>
                  <a:pt x="8656" y="1"/>
                </a:moveTo>
                <a:lnTo>
                  <a:pt x="0" y="4894"/>
                </a:lnTo>
                <a:lnTo>
                  <a:pt x="8656" y="9895"/>
                </a:lnTo>
                <a:lnTo>
                  <a:pt x="86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6"/>
          <p:cNvSpPr/>
          <p:nvPr/>
        </p:nvSpPr>
        <p:spPr>
          <a:xfrm rot="-5400000">
            <a:off x="8229950" y="1077400"/>
            <a:ext cx="991200" cy="5034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6"/>
          <p:cNvSpPr/>
          <p:nvPr/>
        </p:nvSpPr>
        <p:spPr>
          <a:xfrm rot="3551518">
            <a:off x="7751616" y="750394"/>
            <a:ext cx="891655" cy="50392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p:nvPr/>
        </p:nvSpPr>
        <p:spPr>
          <a:xfrm rot="3551486">
            <a:off x="8741563" y="861356"/>
            <a:ext cx="1520462" cy="859275"/>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7"/>
          <p:cNvSpPr/>
          <p:nvPr/>
        </p:nvSpPr>
        <p:spPr>
          <a:xfrm rot="-5400000">
            <a:off x="3799550" y="-545200"/>
            <a:ext cx="1567200" cy="12183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7"/>
          <p:cNvSpPr txBox="1"/>
          <p:nvPr>
            <p:ph type="ctrTitle"/>
          </p:nvPr>
        </p:nvSpPr>
        <p:spPr>
          <a:xfrm>
            <a:off x="5304750" y="2925700"/>
            <a:ext cx="3128700" cy="1256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2"/>
              </a:buClr>
              <a:buSzPts val="2400"/>
              <a:buNone/>
              <a:defRPr sz="4800">
                <a:solidFill>
                  <a:schemeClr val="lt2"/>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3" name="Google Shape;43;p47"/>
          <p:cNvSpPr txBox="1"/>
          <p:nvPr>
            <p:ph idx="1" type="subTitle"/>
          </p:nvPr>
        </p:nvSpPr>
        <p:spPr>
          <a:xfrm>
            <a:off x="5667825" y="4029225"/>
            <a:ext cx="2765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6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4" name="Google Shape;44;p47"/>
          <p:cNvSpPr txBox="1"/>
          <p:nvPr>
            <p:ph idx="2" type="title"/>
          </p:nvPr>
        </p:nvSpPr>
        <p:spPr>
          <a:xfrm>
            <a:off x="6725025" y="1471085"/>
            <a:ext cx="1708500" cy="13716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5500"/>
              <a:buNone/>
              <a:defRPr sz="10400"/>
            </a:lvl1pPr>
            <a:lvl2pPr lvl="1"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a:lnSpc>
                <a:spcPct val="100000"/>
              </a:lnSpc>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p:txBody>
      </p:sp>
      <p:sp>
        <p:nvSpPr>
          <p:cNvPr id="45" name="Google Shape;45;p47"/>
          <p:cNvSpPr/>
          <p:nvPr/>
        </p:nvSpPr>
        <p:spPr>
          <a:xfrm flipH="1">
            <a:off x="5188703" y="628026"/>
            <a:ext cx="310997" cy="354197"/>
          </a:xfrm>
          <a:custGeom>
            <a:rect b="b" l="l" r="r" t="t"/>
            <a:pathLst>
              <a:path extrusionOk="0" h="4978" w="4371">
                <a:moveTo>
                  <a:pt x="4371" y="0"/>
                </a:moveTo>
                <a:lnTo>
                  <a:pt x="1" y="2465"/>
                </a:lnTo>
                <a:lnTo>
                  <a:pt x="4371" y="4977"/>
                </a:lnTo>
                <a:lnTo>
                  <a:pt x="437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7"/>
          <p:cNvSpPr/>
          <p:nvPr/>
        </p:nvSpPr>
        <p:spPr>
          <a:xfrm flipH="1">
            <a:off x="5373429" y="168477"/>
            <a:ext cx="690551" cy="788764"/>
          </a:xfrm>
          <a:custGeom>
            <a:rect b="b" l="l" r="r" t="t"/>
            <a:pathLst>
              <a:path extrusionOk="0" h="17789" w="15574">
                <a:moveTo>
                  <a:pt x="0" y="1"/>
                </a:moveTo>
                <a:lnTo>
                  <a:pt x="0" y="17789"/>
                </a:lnTo>
                <a:lnTo>
                  <a:pt x="15574" y="880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7"/>
          <p:cNvSpPr/>
          <p:nvPr/>
        </p:nvSpPr>
        <p:spPr>
          <a:xfrm flipH="1">
            <a:off x="5831263" y="144023"/>
            <a:ext cx="1200550" cy="685807"/>
          </a:xfrm>
          <a:custGeom>
            <a:rect b="b" l="l" r="r" t="t"/>
            <a:pathLst>
              <a:path extrusionOk="0" h="15467" w="27076">
                <a:moveTo>
                  <a:pt x="13538" y="1"/>
                </a:moveTo>
                <a:lnTo>
                  <a:pt x="1" y="7645"/>
                </a:lnTo>
                <a:lnTo>
                  <a:pt x="13538" y="15467"/>
                </a:lnTo>
                <a:lnTo>
                  <a:pt x="27076" y="7645"/>
                </a:lnTo>
                <a:lnTo>
                  <a:pt x="13538" y="1"/>
                </a:lnTo>
                <a:close/>
              </a:path>
            </a:pathLst>
          </a:custGeom>
          <a:solidFill>
            <a:srgbClr val="CACD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7"/>
          <p:cNvSpPr/>
          <p:nvPr/>
        </p:nvSpPr>
        <p:spPr>
          <a:xfrm rot="3551756">
            <a:off x="4891715" y="90762"/>
            <a:ext cx="1000217" cy="565307"/>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8"/>
          <p:cNvSpPr txBox="1"/>
          <p:nvPr>
            <p:ph idx="1" type="body"/>
          </p:nvPr>
        </p:nvSpPr>
        <p:spPr>
          <a:xfrm>
            <a:off x="724025" y="1254350"/>
            <a:ext cx="7918500" cy="3605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Livvic"/>
              <a:buAutoNum type="arabicPeriod"/>
              <a:defRPr sz="1200"/>
            </a:lvl1pPr>
            <a:lvl2pPr indent="-304800" lvl="1" marL="914400" algn="l">
              <a:lnSpc>
                <a:spcPct val="115000"/>
              </a:lnSpc>
              <a:spcBef>
                <a:spcPts val="1600"/>
              </a:spcBef>
              <a:spcAft>
                <a:spcPts val="0"/>
              </a:spcAft>
              <a:buSzPts val="1200"/>
              <a:buFont typeface="Roboto Condensed Light"/>
              <a:buAutoNum type="alphaLcPeriod"/>
              <a:defRPr/>
            </a:lvl2pPr>
            <a:lvl3pPr indent="-304800" lvl="2" marL="1371600" algn="l">
              <a:lnSpc>
                <a:spcPct val="115000"/>
              </a:lnSpc>
              <a:spcBef>
                <a:spcPts val="1600"/>
              </a:spcBef>
              <a:spcAft>
                <a:spcPts val="0"/>
              </a:spcAft>
              <a:buSzPts val="1200"/>
              <a:buFont typeface="Roboto Condensed Light"/>
              <a:buAutoNum type="romanLcPeriod"/>
              <a:defRPr/>
            </a:lvl3pPr>
            <a:lvl4pPr indent="-304800" lvl="3" marL="1828800" algn="l">
              <a:lnSpc>
                <a:spcPct val="115000"/>
              </a:lnSpc>
              <a:spcBef>
                <a:spcPts val="1600"/>
              </a:spcBef>
              <a:spcAft>
                <a:spcPts val="0"/>
              </a:spcAft>
              <a:buSzPts val="1200"/>
              <a:buFont typeface="Roboto Condensed Light"/>
              <a:buAutoNum type="arabicPeriod"/>
              <a:defRPr/>
            </a:lvl4pPr>
            <a:lvl5pPr indent="-304800" lvl="4" marL="2286000" algn="l">
              <a:lnSpc>
                <a:spcPct val="115000"/>
              </a:lnSpc>
              <a:spcBef>
                <a:spcPts val="1600"/>
              </a:spcBef>
              <a:spcAft>
                <a:spcPts val="0"/>
              </a:spcAft>
              <a:buSzPts val="1200"/>
              <a:buFont typeface="Roboto Condensed Light"/>
              <a:buAutoNum type="alphaLcPeriod"/>
              <a:defRPr/>
            </a:lvl5pPr>
            <a:lvl6pPr indent="-304800" lvl="5" marL="2743200" algn="l">
              <a:lnSpc>
                <a:spcPct val="115000"/>
              </a:lnSpc>
              <a:spcBef>
                <a:spcPts val="1600"/>
              </a:spcBef>
              <a:spcAft>
                <a:spcPts val="0"/>
              </a:spcAft>
              <a:buSzPts val="1200"/>
              <a:buFont typeface="Roboto Condensed Light"/>
              <a:buAutoNum type="romanLcPeriod"/>
              <a:defRPr/>
            </a:lvl6pPr>
            <a:lvl7pPr indent="-304800" lvl="6" marL="3200400" algn="l">
              <a:lnSpc>
                <a:spcPct val="115000"/>
              </a:lnSpc>
              <a:spcBef>
                <a:spcPts val="1600"/>
              </a:spcBef>
              <a:spcAft>
                <a:spcPts val="0"/>
              </a:spcAft>
              <a:buSzPts val="1200"/>
              <a:buFont typeface="Roboto Condensed Light"/>
              <a:buAutoNum type="arabicPeriod"/>
              <a:defRPr/>
            </a:lvl7pPr>
            <a:lvl8pPr indent="-304800" lvl="7" marL="3657600" algn="l">
              <a:lnSpc>
                <a:spcPct val="115000"/>
              </a:lnSpc>
              <a:spcBef>
                <a:spcPts val="1600"/>
              </a:spcBef>
              <a:spcAft>
                <a:spcPts val="0"/>
              </a:spcAft>
              <a:buSzPts val="1200"/>
              <a:buFont typeface="Roboto Condensed Light"/>
              <a:buAutoNum type="alphaLcPeriod"/>
              <a:defRPr/>
            </a:lvl8pPr>
            <a:lvl9pPr indent="-304800" lvl="8" marL="4114800" algn="l">
              <a:lnSpc>
                <a:spcPct val="115000"/>
              </a:lnSpc>
              <a:spcBef>
                <a:spcPts val="1600"/>
              </a:spcBef>
              <a:spcAft>
                <a:spcPts val="1600"/>
              </a:spcAft>
              <a:buSzPts val="1200"/>
              <a:buFont typeface="Roboto Condensed Light"/>
              <a:buAutoNum type="romanLcPeriod"/>
              <a:defRPr/>
            </a:lvl9pPr>
          </a:lstStyle>
          <a:p/>
        </p:txBody>
      </p:sp>
      <p:sp>
        <p:nvSpPr>
          <p:cNvPr id="51" name="Google Shape;51;p48"/>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2" name="Google Shape;52;p48"/>
          <p:cNvSpPr/>
          <p:nvPr/>
        </p:nvSpPr>
        <p:spPr>
          <a:xfrm flipH="1" rot="-5400000">
            <a:off x="-277887" y="276213"/>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8"/>
          <p:cNvSpPr/>
          <p:nvPr/>
        </p:nvSpPr>
        <p:spPr>
          <a:xfrm flipH="1" rot="-5400000">
            <a:off x="-365250" y="14629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8"/>
          <p:cNvSpPr/>
          <p:nvPr/>
        </p:nvSpPr>
        <p:spPr>
          <a:xfrm rot="-5400000">
            <a:off x="254949" y="1364709"/>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8"/>
          <p:cNvSpPr/>
          <p:nvPr/>
        </p:nvSpPr>
        <p:spPr>
          <a:xfrm flipH="1">
            <a:off x="-266712" y="2098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8"/>
          <p:cNvSpPr/>
          <p:nvPr/>
        </p:nvSpPr>
        <p:spPr>
          <a:xfrm rot="-1826170">
            <a:off x="19188" y="965519"/>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57" name="Shape 57"/>
        <p:cNvGrpSpPr/>
        <p:nvPr/>
      </p:nvGrpSpPr>
      <p:grpSpPr>
        <a:xfrm>
          <a:off x="0" y="0"/>
          <a:ext cx="0" cy="0"/>
          <a:chOff x="0" y="0"/>
          <a:chExt cx="0" cy="0"/>
        </a:xfrm>
      </p:grpSpPr>
      <p:sp>
        <p:nvSpPr>
          <p:cNvPr id="58" name="Google Shape;58;p49"/>
          <p:cNvSpPr/>
          <p:nvPr/>
        </p:nvSpPr>
        <p:spPr>
          <a:xfrm rot="-5400000">
            <a:off x="247309"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a:off x="1568433"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9"/>
          <p:cNvSpPr/>
          <p:nvPr/>
        </p:nvSpPr>
        <p:spPr>
          <a:xfrm>
            <a:off x="1421405"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9"/>
          <p:cNvSpPr/>
          <p:nvPr/>
        </p:nvSpPr>
        <p:spPr>
          <a:xfrm>
            <a:off x="1753101"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9"/>
          <p:cNvSpPr/>
          <p:nvPr/>
        </p:nvSpPr>
        <p:spPr>
          <a:xfrm>
            <a:off x="-1491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9"/>
          <p:cNvSpPr/>
          <p:nvPr/>
        </p:nvSpPr>
        <p:spPr>
          <a:xfrm rot="-5400000">
            <a:off x="929484"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9"/>
          <p:cNvSpPr/>
          <p:nvPr/>
        </p:nvSpPr>
        <p:spPr>
          <a:xfrm>
            <a:off x="1294331"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9"/>
          <p:cNvSpPr/>
          <p:nvPr/>
        </p:nvSpPr>
        <p:spPr>
          <a:xfrm rot="-5400000">
            <a:off x="-255455"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9"/>
          <p:cNvSpPr txBox="1"/>
          <p:nvPr>
            <p:ph idx="1" type="subTitle"/>
          </p:nvPr>
        </p:nvSpPr>
        <p:spPr>
          <a:xfrm>
            <a:off x="718125" y="2523375"/>
            <a:ext cx="2888400" cy="15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49"/>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9"/>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9"/>
          <p:cNvSpPr txBox="1"/>
          <p:nvPr>
            <p:ph type="title"/>
          </p:nvPr>
        </p:nvSpPr>
        <p:spPr>
          <a:xfrm>
            <a:off x="724800" y="951314"/>
            <a:ext cx="2995800" cy="98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solidFill>
                  <a:schemeClr val="accent3"/>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70" name="Shape 70"/>
        <p:cNvGrpSpPr/>
        <p:nvPr/>
      </p:nvGrpSpPr>
      <p:grpSpPr>
        <a:xfrm>
          <a:off x="0" y="0"/>
          <a:ext cx="0" cy="0"/>
          <a:chOff x="0" y="0"/>
          <a:chExt cx="0" cy="0"/>
        </a:xfrm>
      </p:grpSpPr>
      <p:sp>
        <p:nvSpPr>
          <p:cNvPr id="71" name="Google Shape;71;p50"/>
          <p:cNvSpPr txBox="1"/>
          <p:nvPr>
            <p:ph idx="1" type="subTitle"/>
          </p:nvPr>
        </p:nvSpPr>
        <p:spPr>
          <a:xfrm>
            <a:off x="4572002" y="1434250"/>
            <a:ext cx="3861600" cy="5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72" name="Google Shape;72;p50"/>
          <p:cNvSpPr txBox="1"/>
          <p:nvPr>
            <p:ph idx="2" type="subTitle"/>
          </p:nvPr>
        </p:nvSpPr>
        <p:spPr>
          <a:xfrm>
            <a:off x="4572000" y="1764050"/>
            <a:ext cx="3861600" cy="6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73" name="Google Shape;73;p50"/>
          <p:cNvSpPr txBox="1"/>
          <p:nvPr>
            <p:ph idx="3" type="subTitle"/>
          </p:nvPr>
        </p:nvSpPr>
        <p:spPr>
          <a:xfrm>
            <a:off x="4572002" y="2528804"/>
            <a:ext cx="3861600" cy="5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74" name="Google Shape;74;p50"/>
          <p:cNvSpPr txBox="1"/>
          <p:nvPr>
            <p:ph idx="4" type="subTitle"/>
          </p:nvPr>
        </p:nvSpPr>
        <p:spPr>
          <a:xfrm>
            <a:off x="4572000" y="2858594"/>
            <a:ext cx="3861600" cy="6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75" name="Google Shape;75;p50"/>
          <p:cNvSpPr txBox="1"/>
          <p:nvPr>
            <p:ph idx="5" type="subTitle"/>
          </p:nvPr>
        </p:nvSpPr>
        <p:spPr>
          <a:xfrm>
            <a:off x="4572002" y="3623345"/>
            <a:ext cx="3861600" cy="5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76" name="Google Shape;76;p50"/>
          <p:cNvSpPr txBox="1"/>
          <p:nvPr>
            <p:ph idx="6" type="subTitle"/>
          </p:nvPr>
        </p:nvSpPr>
        <p:spPr>
          <a:xfrm>
            <a:off x="4572000" y="3953125"/>
            <a:ext cx="3861600" cy="6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77" name="Google Shape;77;p50"/>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 name="Google Shape;78;p50"/>
          <p:cNvSpPr/>
          <p:nvPr/>
        </p:nvSpPr>
        <p:spPr>
          <a:xfrm flipH="1" rot="5400000">
            <a:off x="-833769"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0"/>
          <p:cNvSpPr/>
          <p:nvPr/>
        </p:nvSpPr>
        <p:spPr>
          <a:xfrm flipH="1">
            <a:off x="274368"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0"/>
          <p:cNvSpPr/>
          <p:nvPr/>
        </p:nvSpPr>
        <p:spPr>
          <a:xfrm flipH="1" rot="5400000">
            <a:off x="103252"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0"/>
          <p:cNvSpPr/>
          <p:nvPr/>
        </p:nvSpPr>
        <p:spPr>
          <a:xfrm rot="3539163">
            <a:off x="-538812"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0"/>
          <p:cNvSpPr/>
          <p:nvPr/>
        </p:nvSpPr>
        <p:spPr>
          <a:xfrm rot="10800000">
            <a:off x="7817876"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0"/>
          <p:cNvSpPr/>
          <p:nvPr/>
        </p:nvSpPr>
        <p:spPr>
          <a:xfrm>
            <a:off x="8560591"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84" name="Shape 84"/>
        <p:cNvGrpSpPr/>
        <p:nvPr/>
      </p:nvGrpSpPr>
      <p:grpSpPr>
        <a:xfrm>
          <a:off x="0" y="0"/>
          <a:ext cx="0" cy="0"/>
          <a:chOff x="0" y="0"/>
          <a:chExt cx="0" cy="0"/>
        </a:xfrm>
      </p:grpSpPr>
      <p:sp>
        <p:nvSpPr>
          <p:cNvPr id="85" name="Google Shape;85;p51"/>
          <p:cNvSpPr/>
          <p:nvPr/>
        </p:nvSpPr>
        <p:spPr>
          <a:xfrm rot="-5400000">
            <a:off x="8597475" y="396375"/>
            <a:ext cx="1124100" cy="997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flipH="1" rot="-3539227">
            <a:off x="8244060" y="-118749"/>
            <a:ext cx="1276598" cy="71970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txBox="1"/>
          <p:nvPr>
            <p:ph idx="1" type="subTitle"/>
          </p:nvPr>
        </p:nvSpPr>
        <p:spPr>
          <a:xfrm>
            <a:off x="720000" y="1968420"/>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88" name="Google Shape;88;p51"/>
          <p:cNvSpPr txBox="1"/>
          <p:nvPr>
            <p:ph idx="2" type="subTitle"/>
          </p:nvPr>
        </p:nvSpPr>
        <p:spPr>
          <a:xfrm>
            <a:off x="720000" y="2291295"/>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89" name="Google Shape;89;p51"/>
          <p:cNvSpPr txBox="1"/>
          <p:nvPr>
            <p:ph idx="3" type="subTitle"/>
          </p:nvPr>
        </p:nvSpPr>
        <p:spPr>
          <a:xfrm>
            <a:off x="3360450" y="1968420"/>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90" name="Google Shape;90;p51"/>
          <p:cNvSpPr txBox="1"/>
          <p:nvPr>
            <p:ph idx="4" type="subTitle"/>
          </p:nvPr>
        </p:nvSpPr>
        <p:spPr>
          <a:xfrm>
            <a:off x="3360450" y="2291295"/>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91" name="Google Shape;91;p51"/>
          <p:cNvSpPr txBox="1"/>
          <p:nvPr>
            <p:ph idx="5" type="subTitle"/>
          </p:nvPr>
        </p:nvSpPr>
        <p:spPr>
          <a:xfrm>
            <a:off x="6000900" y="1968420"/>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92" name="Google Shape;92;p51"/>
          <p:cNvSpPr txBox="1"/>
          <p:nvPr>
            <p:ph idx="6" type="subTitle"/>
          </p:nvPr>
        </p:nvSpPr>
        <p:spPr>
          <a:xfrm>
            <a:off x="6000900" y="2291295"/>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93" name="Google Shape;93;p51"/>
          <p:cNvSpPr txBox="1"/>
          <p:nvPr>
            <p:ph idx="7" type="subTitle"/>
          </p:nvPr>
        </p:nvSpPr>
        <p:spPr>
          <a:xfrm>
            <a:off x="720000" y="3847977"/>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94" name="Google Shape;94;p51"/>
          <p:cNvSpPr txBox="1"/>
          <p:nvPr>
            <p:ph idx="8" type="subTitle"/>
          </p:nvPr>
        </p:nvSpPr>
        <p:spPr>
          <a:xfrm>
            <a:off x="720000" y="4170852"/>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95" name="Google Shape;95;p51"/>
          <p:cNvSpPr txBox="1"/>
          <p:nvPr>
            <p:ph idx="9" type="subTitle"/>
          </p:nvPr>
        </p:nvSpPr>
        <p:spPr>
          <a:xfrm>
            <a:off x="3360450" y="3847977"/>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96" name="Google Shape;96;p51"/>
          <p:cNvSpPr txBox="1"/>
          <p:nvPr>
            <p:ph idx="13" type="subTitle"/>
          </p:nvPr>
        </p:nvSpPr>
        <p:spPr>
          <a:xfrm>
            <a:off x="3360450" y="4170852"/>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97" name="Google Shape;97;p51"/>
          <p:cNvSpPr txBox="1"/>
          <p:nvPr>
            <p:ph idx="14" type="subTitle"/>
          </p:nvPr>
        </p:nvSpPr>
        <p:spPr>
          <a:xfrm>
            <a:off x="6000900" y="3847977"/>
            <a:ext cx="2423100" cy="345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sz="2000">
                <a:latin typeface="Oswald Medium"/>
                <a:ea typeface="Oswald Medium"/>
                <a:cs typeface="Oswald Medium"/>
                <a:sym typeface="Oswald Medium"/>
              </a:defRPr>
            </a:lvl1pPr>
            <a:lvl2pPr lvl="1" algn="ctr">
              <a:lnSpc>
                <a:spcPct val="100000"/>
              </a:lnSpc>
              <a:spcBef>
                <a:spcPts val="1600"/>
              </a:spcBef>
              <a:spcAft>
                <a:spcPts val="0"/>
              </a:spcAft>
              <a:buSzPts val="1400"/>
              <a:buNone/>
              <a:defRPr sz="2000">
                <a:latin typeface="Oswald Medium"/>
                <a:ea typeface="Oswald Medium"/>
                <a:cs typeface="Oswald Medium"/>
                <a:sym typeface="Oswald Medium"/>
              </a:defRPr>
            </a:lvl2pPr>
            <a:lvl3pPr lvl="2" algn="ctr">
              <a:lnSpc>
                <a:spcPct val="100000"/>
              </a:lnSpc>
              <a:spcBef>
                <a:spcPts val="1600"/>
              </a:spcBef>
              <a:spcAft>
                <a:spcPts val="0"/>
              </a:spcAft>
              <a:buSzPts val="1400"/>
              <a:buNone/>
              <a:defRPr sz="2000">
                <a:latin typeface="Oswald Medium"/>
                <a:ea typeface="Oswald Medium"/>
                <a:cs typeface="Oswald Medium"/>
                <a:sym typeface="Oswald Medium"/>
              </a:defRPr>
            </a:lvl3pPr>
            <a:lvl4pPr lvl="3" algn="ctr">
              <a:lnSpc>
                <a:spcPct val="100000"/>
              </a:lnSpc>
              <a:spcBef>
                <a:spcPts val="1600"/>
              </a:spcBef>
              <a:spcAft>
                <a:spcPts val="0"/>
              </a:spcAft>
              <a:buSzPts val="1400"/>
              <a:buNone/>
              <a:defRPr sz="2000">
                <a:latin typeface="Oswald Medium"/>
                <a:ea typeface="Oswald Medium"/>
                <a:cs typeface="Oswald Medium"/>
                <a:sym typeface="Oswald Medium"/>
              </a:defRPr>
            </a:lvl4pPr>
            <a:lvl5pPr lvl="4" algn="ctr">
              <a:lnSpc>
                <a:spcPct val="100000"/>
              </a:lnSpc>
              <a:spcBef>
                <a:spcPts val="1600"/>
              </a:spcBef>
              <a:spcAft>
                <a:spcPts val="0"/>
              </a:spcAft>
              <a:buSzPts val="1400"/>
              <a:buNone/>
              <a:defRPr sz="2000">
                <a:latin typeface="Oswald Medium"/>
                <a:ea typeface="Oswald Medium"/>
                <a:cs typeface="Oswald Medium"/>
                <a:sym typeface="Oswald Medium"/>
              </a:defRPr>
            </a:lvl5pPr>
            <a:lvl6pPr lvl="5" algn="ctr">
              <a:lnSpc>
                <a:spcPct val="100000"/>
              </a:lnSpc>
              <a:spcBef>
                <a:spcPts val="1600"/>
              </a:spcBef>
              <a:spcAft>
                <a:spcPts val="0"/>
              </a:spcAft>
              <a:buSzPts val="1400"/>
              <a:buNone/>
              <a:defRPr sz="2000">
                <a:latin typeface="Oswald Medium"/>
                <a:ea typeface="Oswald Medium"/>
                <a:cs typeface="Oswald Medium"/>
                <a:sym typeface="Oswald Medium"/>
              </a:defRPr>
            </a:lvl6pPr>
            <a:lvl7pPr lvl="6" algn="ctr">
              <a:lnSpc>
                <a:spcPct val="100000"/>
              </a:lnSpc>
              <a:spcBef>
                <a:spcPts val="1600"/>
              </a:spcBef>
              <a:spcAft>
                <a:spcPts val="0"/>
              </a:spcAft>
              <a:buSzPts val="1400"/>
              <a:buNone/>
              <a:defRPr sz="2000">
                <a:latin typeface="Oswald Medium"/>
                <a:ea typeface="Oswald Medium"/>
                <a:cs typeface="Oswald Medium"/>
                <a:sym typeface="Oswald Medium"/>
              </a:defRPr>
            </a:lvl7pPr>
            <a:lvl8pPr lvl="7" algn="ctr">
              <a:lnSpc>
                <a:spcPct val="100000"/>
              </a:lnSpc>
              <a:spcBef>
                <a:spcPts val="1600"/>
              </a:spcBef>
              <a:spcAft>
                <a:spcPts val="0"/>
              </a:spcAft>
              <a:buSzPts val="1400"/>
              <a:buNone/>
              <a:defRPr sz="2000">
                <a:latin typeface="Oswald Medium"/>
                <a:ea typeface="Oswald Medium"/>
                <a:cs typeface="Oswald Medium"/>
                <a:sym typeface="Oswald Medium"/>
              </a:defRPr>
            </a:lvl8pPr>
            <a:lvl9pPr lvl="8" algn="ctr">
              <a:lnSpc>
                <a:spcPct val="100000"/>
              </a:lnSpc>
              <a:spcBef>
                <a:spcPts val="1600"/>
              </a:spcBef>
              <a:spcAft>
                <a:spcPts val="1600"/>
              </a:spcAft>
              <a:buSzPts val="1400"/>
              <a:buNone/>
              <a:defRPr sz="2000">
                <a:latin typeface="Oswald Medium"/>
                <a:ea typeface="Oswald Medium"/>
                <a:cs typeface="Oswald Medium"/>
                <a:sym typeface="Oswald Medium"/>
              </a:defRPr>
            </a:lvl9pPr>
          </a:lstStyle>
          <a:p/>
        </p:txBody>
      </p:sp>
      <p:sp>
        <p:nvSpPr>
          <p:cNvPr id="98" name="Google Shape;98;p51"/>
          <p:cNvSpPr txBox="1"/>
          <p:nvPr>
            <p:ph idx="15" type="subTitle"/>
          </p:nvPr>
        </p:nvSpPr>
        <p:spPr>
          <a:xfrm>
            <a:off x="6000900" y="4170852"/>
            <a:ext cx="2423100" cy="5310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99" name="Google Shape;99;p51"/>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0" name="Google Shape;100;p51"/>
          <p:cNvSpPr/>
          <p:nvPr/>
        </p:nvSpPr>
        <p:spPr>
          <a:xfrm>
            <a:off x="8797825" y="1257625"/>
            <a:ext cx="169075" cy="193500"/>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1"/>
          <p:cNvSpPr/>
          <p:nvPr/>
        </p:nvSpPr>
        <p:spPr>
          <a:xfrm rot="-5400000">
            <a:off x="8295600" y="379725"/>
            <a:ext cx="787800" cy="3999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52"/>
          <p:cNvSpPr txBox="1"/>
          <p:nvPr>
            <p:ph type="title"/>
          </p:nvPr>
        </p:nvSpPr>
        <p:spPr>
          <a:xfrm>
            <a:off x="718125" y="1545000"/>
            <a:ext cx="3503100" cy="493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4900"/>
              <a:buNone/>
              <a:defRPr sz="4100">
                <a:solidFill>
                  <a:schemeClr val="lt2"/>
                </a:solidFill>
              </a:defRPr>
            </a:lvl1pPr>
            <a:lvl2pPr lvl="1" algn="r">
              <a:lnSpc>
                <a:spcPct val="100000"/>
              </a:lnSpc>
              <a:spcBef>
                <a:spcPts val="0"/>
              </a:spcBef>
              <a:spcAft>
                <a:spcPts val="0"/>
              </a:spcAft>
              <a:buSzPts val="4200"/>
              <a:buNone/>
              <a:defRPr sz="4200"/>
            </a:lvl2pPr>
            <a:lvl3pPr lvl="2" algn="r">
              <a:lnSpc>
                <a:spcPct val="100000"/>
              </a:lnSpc>
              <a:spcBef>
                <a:spcPts val="0"/>
              </a:spcBef>
              <a:spcAft>
                <a:spcPts val="0"/>
              </a:spcAft>
              <a:buSzPts val="4200"/>
              <a:buNone/>
              <a:defRPr sz="4200"/>
            </a:lvl3pPr>
            <a:lvl4pPr lvl="3" algn="r">
              <a:lnSpc>
                <a:spcPct val="100000"/>
              </a:lnSpc>
              <a:spcBef>
                <a:spcPts val="0"/>
              </a:spcBef>
              <a:spcAft>
                <a:spcPts val="0"/>
              </a:spcAft>
              <a:buSzPts val="4200"/>
              <a:buNone/>
              <a:defRPr sz="4200"/>
            </a:lvl4pPr>
            <a:lvl5pPr lvl="4" algn="r">
              <a:lnSpc>
                <a:spcPct val="100000"/>
              </a:lnSpc>
              <a:spcBef>
                <a:spcPts val="0"/>
              </a:spcBef>
              <a:spcAft>
                <a:spcPts val="0"/>
              </a:spcAft>
              <a:buSzPts val="4200"/>
              <a:buNone/>
              <a:defRPr sz="4200"/>
            </a:lvl5pPr>
            <a:lvl6pPr lvl="5" algn="r">
              <a:lnSpc>
                <a:spcPct val="100000"/>
              </a:lnSpc>
              <a:spcBef>
                <a:spcPts val="0"/>
              </a:spcBef>
              <a:spcAft>
                <a:spcPts val="0"/>
              </a:spcAft>
              <a:buSzPts val="4200"/>
              <a:buNone/>
              <a:defRPr sz="4200"/>
            </a:lvl6pPr>
            <a:lvl7pPr lvl="6" algn="r">
              <a:lnSpc>
                <a:spcPct val="100000"/>
              </a:lnSpc>
              <a:spcBef>
                <a:spcPts val="0"/>
              </a:spcBef>
              <a:spcAft>
                <a:spcPts val="0"/>
              </a:spcAft>
              <a:buSzPts val="4200"/>
              <a:buNone/>
              <a:defRPr sz="4200"/>
            </a:lvl7pPr>
            <a:lvl8pPr lvl="7" algn="r">
              <a:lnSpc>
                <a:spcPct val="100000"/>
              </a:lnSpc>
              <a:spcBef>
                <a:spcPts val="0"/>
              </a:spcBef>
              <a:spcAft>
                <a:spcPts val="0"/>
              </a:spcAft>
              <a:buSzPts val="4200"/>
              <a:buNone/>
              <a:defRPr sz="4200"/>
            </a:lvl8pPr>
            <a:lvl9pPr lvl="8" algn="r">
              <a:lnSpc>
                <a:spcPct val="100000"/>
              </a:lnSpc>
              <a:spcBef>
                <a:spcPts val="0"/>
              </a:spcBef>
              <a:spcAft>
                <a:spcPts val="0"/>
              </a:spcAft>
              <a:buSzPts val="4200"/>
              <a:buNone/>
              <a:defRPr sz="4200"/>
            </a:lvl9pPr>
          </a:lstStyle>
          <a:p/>
        </p:txBody>
      </p:sp>
      <p:sp>
        <p:nvSpPr>
          <p:cNvPr id="104" name="Google Shape;104;p52"/>
          <p:cNvSpPr txBox="1"/>
          <p:nvPr>
            <p:ph idx="1" type="subTitle"/>
          </p:nvPr>
        </p:nvSpPr>
        <p:spPr>
          <a:xfrm>
            <a:off x="1199700" y="2245950"/>
            <a:ext cx="30216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300"/>
              <a:buNone/>
              <a:defRPr sz="16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105" name="Google Shape;105;p52"/>
          <p:cNvSpPr/>
          <p:nvPr/>
        </p:nvSpPr>
        <p:spPr>
          <a:xfrm flipH="1">
            <a:off x="6381777" y="-275"/>
            <a:ext cx="2760421" cy="1583205"/>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2"/>
          <p:cNvSpPr/>
          <p:nvPr/>
        </p:nvSpPr>
        <p:spPr>
          <a:xfrm rot="5400000">
            <a:off x="7509411" y="526168"/>
            <a:ext cx="1846200" cy="723000"/>
          </a:xfrm>
          <a:prstGeom prst="homePlate">
            <a:avLst>
              <a:gd fmla="val 27607"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2"/>
          <p:cNvSpPr/>
          <p:nvPr/>
        </p:nvSpPr>
        <p:spPr>
          <a:xfrm rot="3551567">
            <a:off x="6651766" y="-244298"/>
            <a:ext cx="1902168" cy="1075104"/>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2"/>
          <p:cNvSpPr/>
          <p:nvPr/>
        </p:nvSpPr>
        <p:spPr>
          <a:xfrm flipH="1" rot="10800000">
            <a:off x="5" y="3941876"/>
            <a:ext cx="2095220" cy="1201613"/>
          </a:xfrm>
          <a:custGeom>
            <a:rect b="b" l="l" r="r" t="t"/>
            <a:pathLst>
              <a:path extrusionOk="0" h="29719" w="51817">
                <a:moveTo>
                  <a:pt x="1" y="1"/>
                </a:moveTo>
                <a:lnTo>
                  <a:pt x="1" y="29719"/>
                </a:lnTo>
                <a:lnTo>
                  <a:pt x="518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2"/>
          <p:cNvSpPr/>
          <p:nvPr/>
        </p:nvSpPr>
        <p:spPr>
          <a:xfrm flipH="1">
            <a:off x="394274" y="4114800"/>
            <a:ext cx="527530" cy="60269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0" name="Shape 1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swald SemiBold"/>
              <a:buNone/>
              <a:defRPr b="0" i="0" sz="2800" u="none" cap="none" strike="noStrike">
                <a:solidFill>
                  <a:schemeClr val="dk1"/>
                </a:solidFill>
                <a:latin typeface="Oswald SemiBold"/>
                <a:ea typeface="Oswald SemiBold"/>
                <a:cs typeface="Oswald SemiBold"/>
                <a:sym typeface="Oswald SemiBold"/>
              </a:defRPr>
            </a:lvl1pPr>
            <a:lvl2pPr lvl="1"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2pPr>
            <a:lvl3pPr lvl="2"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3pPr>
            <a:lvl4pPr lvl="3"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4pPr>
            <a:lvl5pPr lvl="4"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5pPr>
            <a:lvl6pPr lvl="5"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6pPr>
            <a:lvl7pPr lvl="6"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7pPr>
            <a:lvl8pPr lvl="7"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8pPr>
            <a:lvl9pPr lvl="8" marR="0" rtl="0" algn="l">
              <a:lnSpc>
                <a:spcPct val="100000"/>
              </a:lnSpc>
              <a:spcBef>
                <a:spcPts val="0"/>
              </a:spcBef>
              <a:spcAft>
                <a:spcPts val="0"/>
              </a:spcAft>
              <a:buClr>
                <a:schemeClr val="dk1"/>
              </a:buClr>
              <a:buSzPts val="2800"/>
              <a:buFont typeface="Fjalla One"/>
              <a:buNone/>
              <a:defRPr b="0" i="0" sz="2800" u="none" cap="none" strike="noStrike">
                <a:solidFill>
                  <a:schemeClr val="dk1"/>
                </a:solidFill>
                <a:latin typeface="Fjalla One"/>
                <a:ea typeface="Fjalla One"/>
                <a:cs typeface="Fjalla One"/>
                <a:sym typeface="Fjalla One"/>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40.png"/><Relationship Id="rId5"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50.png"/><Relationship Id="rId4" Type="http://schemas.openxmlformats.org/officeDocument/2006/relationships/image" Target="../media/image44.png"/><Relationship Id="rId5"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53.png"/><Relationship Id="rId5"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891778" y="1483463"/>
            <a:ext cx="8252222" cy="2184600"/>
          </a:xfrm>
          <a:prstGeom prst="rect">
            <a:avLst/>
          </a:prstGeom>
          <a:noFill/>
          <a:ln>
            <a:noFill/>
          </a:ln>
        </p:spPr>
        <p:txBody>
          <a:bodyPr anchorCtr="0" anchor="b" bIns="0" lIns="91425" spcFirstLastPara="1" rIns="91425" wrap="square" tIns="0">
            <a:noAutofit/>
          </a:bodyPr>
          <a:lstStyle/>
          <a:p>
            <a:pPr indent="0" lvl="0" marL="0" rtl="0" algn="l">
              <a:lnSpc>
                <a:spcPct val="80000"/>
              </a:lnSpc>
              <a:spcBef>
                <a:spcPts val="0"/>
              </a:spcBef>
              <a:spcAft>
                <a:spcPts val="0"/>
              </a:spcAft>
              <a:buSzPts val="6000"/>
              <a:buNone/>
            </a:pPr>
            <a:r>
              <a:rPr lang="en-US" sz="5800">
                <a:solidFill>
                  <a:schemeClr val="lt2"/>
                </a:solidFill>
              </a:rPr>
              <a:t>Convolutional neural network and Backpropagation in CNN </a:t>
            </a:r>
            <a:endParaRPr sz="5800"/>
          </a:p>
        </p:txBody>
      </p:sp>
      <p:sp>
        <p:nvSpPr>
          <p:cNvPr id="145" name="Google Shape;145;p1"/>
          <p:cNvSpPr txBox="1"/>
          <p:nvPr>
            <p:ph idx="1" type="subTitle"/>
          </p:nvPr>
        </p:nvSpPr>
        <p:spPr>
          <a:xfrm>
            <a:off x="891778" y="3668063"/>
            <a:ext cx="4898183" cy="9413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400"/>
              <a:t>Mạng nơ-ron tích chập và Lan truyền ngược trong CNN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nvSpPr>
        <p:spPr>
          <a:xfrm>
            <a:off x="612750" y="3910056"/>
            <a:ext cx="7918500" cy="165391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1600"/>
              </a:spcAft>
              <a:buClr>
                <a:schemeClr val="dk1"/>
              </a:buClr>
              <a:buSzPts val="1800"/>
              <a:buFont typeface="Arial"/>
              <a:buChar char="•"/>
            </a:pPr>
            <a:r>
              <a:rPr b="0" i="0" lang="en-US" sz="2000" u="none" cap="none" strike="noStrike">
                <a:solidFill>
                  <a:schemeClr val="dk1"/>
                </a:solidFill>
                <a:latin typeface="Oswald Medium"/>
                <a:ea typeface="Oswald Medium"/>
                <a:cs typeface="Oswald Medium"/>
                <a:sym typeface="Oswald Medium"/>
              </a:rPr>
              <a:t>ReLU đơn giản loại các giá trị &lt; 0.</a:t>
            </a:r>
            <a:endParaRPr/>
          </a:p>
        </p:txBody>
      </p:sp>
      <p:sp>
        <p:nvSpPr>
          <p:cNvPr id="277" name="Google Shape;277;p10"/>
          <p:cNvSpPr txBox="1"/>
          <p:nvPr>
            <p:ph type="title"/>
          </p:nvPr>
        </p:nvSpPr>
        <p:spPr>
          <a:xfrm>
            <a:off x="3792525" y="621859"/>
            <a:ext cx="155895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Relu</a:t>
            </a:r>
            <a:endParaRPr/>
          </a:p>
        </p:txBody>
      </p:sp>
      <p:grpSp>
        <p:nvGrpSpPr>
          <p:cNvPr id="278" name="Google Shape;278;p10"/>
          <p:cNvGrpSpPr/>
          <p:nvPr/>
        </p:nvGrpSpPr>
        <p:grpSpPr>
          <a:xfrm>
            <a:off x="98400" y="5549"/>
            <a:ext cx="4067200" cy="561600"/>
            <a:chOff x="0" y="5549"/>
            <a:chExt cx="4067200" cy="561600"/>
          </a:xfrm>
        </p:grpSpPr>
        <p:sp>
          <p:nvSpPr>
            <p:cNvPr id="279" name="Google Shape;279;p10"/>
            <p:cNvSpPr/>
            <p:nvPr/>
          </p:nvSpPr>
          <p:spPr>
            <a:xfrm>
              <a:off x="0" y="5549"/>
              <a:ext cx="4067200" cy="56160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txBox="1"/>
            <p:nvPr/>
          </p:nvSpPr>
          <p:spPr>
            <a:xfrm>
              <a:off x="27415" y="32964"/>
              <a:ext cx="4012370" cy="50677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Các hàm kích hoạt (Activation function)</a:t>
              </a:r>
              <a:endParaRPr b="0" i="0" sz="1800" u="none" cap="none" strike="noStrike">
                <a:solidFill>
                  <a:srgbClr val="ECEDF3"/>
                </a:solidFill>
                <a:latin typeface="Oswald SemiBold"/>
                <a:ea typeface="Oswald SemiBold"/>
                <a:cs typeface="Oswald SemiBold"/>
                <a:sym typeface="Oswald SemiBold"/>
              </a:endParaRPr>
            </a:p>
          </p:txBody>
        </p:sp>
      </p:grpSp>
      <p:grpSp>
        <p:nvGrpSpPr>
          <p:cNvPr id="281" name="Google Shape;281;p10"/>
          <p:cNvGrpSpPr/>
          <p:nvPr/>
        </p:nvGrpSpPr>
        <p:grpSpPr>
          <a:xfrm>
            <a:off x="1192466" y="2216075"/>
            <a:ext cx="2327974" cy="879840"/>
            <a:chOff x="0" y="2280"/>
            <a:chExt cx="2327974" cy="879840"/>
          </a:xfrm>
        </p:grpSpPr>
        <p:sp>
          <p:nvSpPr>
            <p:cNvPr id="282" name="Google Shape;282;p10"/>
            <p:cNvSpPr/>
            <p:nvPr/>
          </p:nvSpPr>
          <p:spPr>
            <a:xfrm>
              <a:off x="0" y="2280"/>
              <a:ext cx="2327974" cy="87984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txBox="1"/>
            <p:nvPr/>
          </p:nvSpPr>
          <p:spPr>
            <a:xfrm>
              <a:off x="42950" y="45230"/>
              <a:ext cx="2242074" cy="79394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1" i="1" lang="en-US" sz="2000" u="none" cap="none" strike="noStrike">
                  <a:solidFill>
                    <a:srgbClr val="ECEDF3"/>
                  </a:solidFill>
                  <a:latin typeface="Arial"/>
                  <a:ea typeface="Arial"/>
                  <a:cs typeface="Arial"/>
                  <a:sym typeface="Arial"/>
                </a:rPr>
                <a:t> max(0, x)</a:t>
              </a:r>
              <a:endParaRPr b="1" i="1" sz="2000" u="none" cap="none" strike="noStrike">
                <a:solidFill>
                  <a:srgbClr val="ECEDF3"/>
                </a:solidFill>
                <a:latin typeface="Arial"/>
                <a:ea typeface="Arial"/>
                <a:cs typeface="Arial"/>
                <a:sym typeface="Arial"/>
              </a:endParaRPr>
            </a:p>
          </p:txBody>
        </p:sp>
      </p:grpSp>
      <p:pic>
        <p:nvPicPr>
          <p:cNvPr descr="Chart, line chart&#10;&#10;Description automatically generated" id="284" name="Google Shape;284;p10"/>
          <p:cNvPicPr preferRelativeResize="0"/>
          <p:nvPr/>
        </p:nvPicPr>
        <p:blipFill rotWithShape="1">
          <a:blip r:embed="rId3">
            <a:alphaModFix/>
          </a:blip>
          <a:srcRect b="0" l="0" r="0" t="0"/>
          <a:stretch/>
        </p:blipFill>
        <p:spPr>
          <a:xfrm>
            <a:off x="3656938" y="1133784"/>
            <a:ext cx="5487062" cy="36580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p:nvPr/>
        </p:nvSpPr>
        <p:spPr>
          <a:xfrm flipH="1">
            <a:off x="6381777" y="-275"/>
            <a:ext cx="2760421" cy="1583205"/>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rot="5400000">
            <a:off x="7509411" y="526168"/>
            <a:ext cx="1846200" cy="723000"/>
          </a:xfrm>
          <a:prstGeom prst="homePlate">
            <a:avLst>
              <a:gd fmla="val 2760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1"/>
          <p:cNvSpPr/>
          <p:nvPr/>
        </p:nvSpPr>
        <p:spPr>
          <a:xfrm rot="3551567">
            <a:off x="6651766" y="-244298"/>
            <a:ext cx="1902168" cy="1075104"/>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Không có mô tả." id="292" name="Google Shape;292;p11"/>
          <p:cNvPicPr preferRelativeResize="0"/>
          <p:nvPr/>
        </p:nvPicPr>
        <p:blipFill rotWithShape="1">
          <a:blip r:embed="rId3">
            <a:alphaModFix/>
          </a:blip>
          <a:srcRect b="0" l="0" r="0" t="0"/>
          <a:stretch/>
        </p:blipFill>
        <p:spPr>
          <a:xfrm>
            <a:off x="1772050" y="1004243"/>
            <a:ext cx="5599898" cy="3814032"/>
          </a:xfrm>
          <a:prstGeom prst="rect">
            <a:avLst/>
          </a:prstGeom>
          <a:noFill/>
          <a:ln>
            <a:noFill/>
          </a:ln>
        </p:spPr>
      </p:pic>
      <p:pic>
        <p:nvPicPr>
          <p:cNvPr descr="Không có mô tả." id="293" name="Google Shape;293;p11"/>
          <p:cNvPicPr preferRelativeResize="0"/>
          <p:nvPr/>
        </p:nvPicPr>
        <p:blipFill rotWithShape="1">
          <a:blip r:embed="rId4">
            <a:alphaModFix/>
          </a:blip>
          <a:srcRect b="0" l="0" r="0" t="0"/>
          <a:stretch/>
        </p:blipFill>
        <p:spPr>
          <a:xfrm>
            <a:off x="1273879" y="1385444"/>
            <a:ext cx="6596240" cy="2854143"/>
          </a:xfrm>
          <a:prstGeom prst="rect">
            <a:avLst/>
          </a:prstGeom>
          <a:noFill/>
          <a:ln>
            <a:noFill/>
          </a:ln>
        </p:spPr>
      </p:pic>
      <p:sp>
        <p:nvSpPr>
          <p:cNvPr id="294" name="Google Shape;294;p11"/>
          <p:cNvSpPr txBox="1"/>
          <p:nvPr>
            <p:ph type="title"/>
          </p:nvPr>
        </p:nvSpPr>
        <p:spPr>
          <a:xfrm>
            <a:off x="787987" y="-275"/>
            <a:ext cx="7568025" cy="74647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None/>
            </a:pPr>
            <a:r>
              <a:rPr lang="en-US" sz="2800">
                <a:solidFill>
                  <a:schemeClr val="dk1"/>
                </a:solidFill>
              </a:rPr>
              <a:t>Lớp tích chập (Convolutional layer)</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2"/>
          <p:cNvSpPr txBox="1"/>
          <p:nvPr>
            <p:ph type="title"/>
          </p:nvPr>
        </p:nvSpPr>
        <p:spPr>
          <a:xfrm>
            <a:off x="1165200" y="494388"/>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Bộ lọc (Filter)</a:t>
            </a:r>
            <a:endParaRPr/>
          </a:p>
        </p:txBody>
      </p:sp>
      <p:sp>
        <p:nvSpPr>
          <p:cNvPr id="300" name="Google Shape;300;p12"/>
          <p:cNvSpPr txBox="1"/>
          <p:nvPr>
            <p:ph idx="1" type="body"/>
          </p:nvPr>
        </p:nvSpPr>
        <p:spPr>
          <a:xfrm>
            <a:off x="730200" y="1133700"/>
            <a:ext cx="7918500" cy="143805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sz="2000">
                <a:latin typeface="Oswald SemiBold"/>
                <a:ea typeface="Oswald SemiBold"/>
                <a:cs typeface="Oswald SemiBold"/>
                <a:sym typeface="Oswald SemiBold"/>
              </a:rPr>
              <a:t>Kích thước để tích chập với feature map tạo đầu vào cho lớp tiếp theo và việc này có tác động lớn đến nhiệm vụ phân loại ảnh. </a:t>
            </a:r>
            <a:endParaRPr/>
          </a:p>
        </p:txBody>
      </p:sp>
      <p:grpSp>
        <p:nvGrpSpPr>
          <p:cNvPr id="301" name="Google Shape;301;p12"/>
          <p:cNvGrpSpPr/>
          <p:nvPr/>
        </p:nvGrpSpPr>
        <p:grpSpPr>
          <a:xfrm>
            <a:off x="5615799" y="63470"/>
            <a:ext cx="3528201" cy="526485"/>
            <a:chOff x="0" y="190782"/>
            <a:chExt cx="3528201" cy="526485"/>
          </a:xfrm>
        </p:grpSpPr>
        <p:sp>
          <p:nvSpPr>
            <p:cNvPr id="302" name="Google Shape;302;p12"/>
            <p:cNvSpPr/>
            <p:nvPr/>
          </p:nvSpPr>
          <p:spPr>
            <a:xfrm>
              <a:off x="0" y="190782"/>
              <a:ext cx="3528201"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txBox="1"/>
            <p:nvPr/>
          </p:nvSpPr>
          <p:spPr>
            <a:xfrm>
              <a:off x="25701" y="216483"/>
              <a:ext cx="3476799"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tích chập (Convolutional layer)</a:t>
              </a:r>
              <a:endParaRPr b="0" i="0" sz="1800" u="none" cap="none" strike="noStrike">
                <a:solidFill>
                  <a:srgbClr val="ECEDF3"/>
                </a:solidFill>
                <a:latin typeface="Oswald SemiBold"/>
                <a:ea typeface="Oswald SemiBold"/>
                <a:cs typeface="Oswald SemiBold"/>
                <a:sym typeface="Oswald SemiBold"/>
              </a:endParaRPr>
            </a:p>
          </p:txBody>
        </p:sp>
      </p:grpSp>
      <p:pic>
        <p:nvPicPr>
          <p:cNvPr descr="image-filter-matrix-cnn - Austin G. Walters" id="304" name="Google Shape;304;p12"/>
          <p:cNvPicPr preferRelativeResize="0"/>
          <p:nvPr/>
        </p:nvPicPr>
        <p:blipFill rotWithShape="1">
          <a:blip r:embed="rId3">
            <a:alphaModFix/>
          </a:blip>
          <a:srcRect b="0" l="0" r="0" t="0"/>
          <a:stretch/>
        </p:blipFill>
        <p:spPr>
          <a:xfrm>
            <a:off x="2196441" y="1993900"/>
            <a:ext cx="4751117" cy="299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Không có mô tả." id="309" name="Google Shape;309;p13"/>
          <p:cNvPicPr preferRelativeResize="0"/>
          <p:nvPr/>
        </p:nvPicPr>
        <p:blipFill rotWithShape="1">
          <a:blip r:embed="rId3">
            <a:alphaModFix/>
          </a:blip>
          <a:srcRect b="0" l="0" r="0" t="0"/>
          <a:stretch/>
        </p:blipFill>
        <p:spPr>
          <a:xfrm>
            <a:off x="1721245" y="1821203"/>
            <a:ext cx="5345910" cy="2569631"/>
          </a:xfrm>
          <a:prstGeom prst="rect">
            <a:avLst/>
          </a:prstGeom>
          <a:noFill/>
          <a:ln>
            <a:noFill/>
          </a:ln>
        </p:spPr>
      </p:pic>
      <p:grpSp>
        <p:nvGrpSpPr>
          <p:cNvPr id="310" name="Google Shape;310;p13"/>
          <p:cNvGrpSpPr/>
          <p:nvPr/>
        </p:nvGrpSpPr>
        <p:grpSpPr>
          <a:xfrm>
            <a:off x="1320395" y="1939929"/>
            <a:ext cx="6503210" cy="1042980"/>
            <a:chOff x="1618845" y="1958011"/>
            <a:chExt cx="6503210" cy="1042980"/>
          </a:xfrm>
        </p:grpSpPr>
        <p:sp>
          <p:nvSpPr>
            <p:cNvPr id="311" name="Google Shape;311;p13"/>
            <p:cNvSpPr/>
            <p:nvPr/>
          </p:nvSpPr>
          <p:spPr>
            <a:xfrm>
              <a:off x="1618845" y="2199048"/>
              <a:ext cx="1187794" cy="603379"/>
            </a:xfrm>
            <a:prstGeom prst="roundRect">
              <a:avLst>
                <a:gd fmla="val 16667" name="adj"/>
              </a:avLst>
            </a:prstGeom>
            <a:solidFill>
              <a:schemeClr val="accent1"/>
            </a:solidFill>
            <a:ln cap="flat" cmpd="sng" w="25400">
              <a:solidFill>
                <a:srgbClr val="AA64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Oswald SemiBold"/>
                <a:buNone/>
              </a:pPr>
              <a:r>
                <a:rPr b="0" i="0" lang="en-US" sz="2000" u="none" cap="none" strike="noStrike">
                  <a:solidFill>
                    <a:srgbClr val="ECEDF3"/>
                  </a:solidFill>
                  <a:latin typeface="Oswald SemiBold"/>
                  <a:ea typeface="Oswald SemiBold"/>
                  <a:cs typeface="Oswald SemiBold"/>
                  <a:sym typeface="Oswald SemiBold"/>
                </a:rPr>
                <a:t>Stride</a:t>
              </a:r>
              <a:endParaRPr b="0" i="0" sz="2000" u="none" cap="none" strike="noStrike">
                <a:solidFill>
                  <a:srgbClr val="ECEDF3"/>
                </a:solidFill>
                <a:latin typeface="Oswald SemiBold"/>
                <a:ea typeface="Oswald SemiBold"/>
                <a:cs typeface="Oswald SemiBold"/>
                <a:sym typeface="Oswald SemiBold"/>
              </a:endParaRPr>
            </a:p>
          </p:txBody>
        </p:sp>
        <p:sp>
          <p:nvSpPr>
            <p:cNvPr id="312" name="Google Shape;312;p13"/>
            <p:cNvSpPr/>
            <p:nvPr/>
          </p:nvSpPr>
          <p:spPr>
            <a:xfrm>
              <a:off x="5355202" y="2237222"/>
              <a:ext cx="2486050" cy="603379"/>
            </a:xfrm>
            <a:prstGeom prst="roundRect">
              <a:avLst>
                <a:gd fmla="val 16667" name="adj"/>
              </a:avLst>
            </a:prstGeom>
            <a:solidFill>
              <a:schemeClr val="accent1"/>
            </a:solidFill>
            <a:ln cap="flat" cmpd="sng" w="25400">
              <a:solidFill>
                <a:srgbClr val="AA64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Oswald SemiBold"/>
                <a:buNone/>
              </a:pPr>
              <a:r>
                <a:rPr b="0" i="0" lang="en-US" sz="2000" u="none" cap="none" strike="noStrike">
                  <a:solidFill>
                    <a:srgbClr val="ECEDF3"/>
                  </a:solidFill>
                  <a:latin typeface="Oswald SemiBold"/>
                  <a:ea typeface="Oswald SemiBold"/>
                  <a:cs typeface="Oswald SemiBold"/>
                  <a:sym typeface="Oswald SemiBold"/>
                </a:rPr>
                <a:t>Đặc trưng được học</a:t>
              </a:r>
              <a:endParaRPr b="0" i="0" sz="2000" u="none" cap="none" strike="noStrike">
                <a:solidFill>
                  <a:srgbClr val="ECEDF3"/>
                </a:solidFill>
                <a:latin typeface="Oswald SemiBold"/>
                <a:ea typeface="Oswald SemiBold"/>
                <a:cs typeface="Oswald SemiBold"/>
                <a:sym typeface="Oswald SemiBold"/>
              </a:endParaRPr>
            </a:p>
          </p:txBody>
        </p:sp>
        <p:sp>
          <p:nvSpPr>
            <p:cNvPr id="313" name="Google Shape;313;p13"/>
            <p:cNvSpPr/>
            <p:nvPr/>
          </p:nvSpPr>
          <p:spPr>
            <a:xfrm>
              <a:off x="3945183" y="2297469"/>
              <a:ext cx="596900" cy="603379"/>
            </a:xfrm>
            <a:prstGeom prst="rightArrow">
              <a:avLst>
                <a:gd fmla="val 50000" name="adj1"/>
                <a:gd fmla="val 50000" name="adj2"/>
              </a:avLst>
            </a:prstGeom>
            <a:solidFill>
              <a:schemeClr val="accent1"/>
            </a:solidFill>
            <a:ln cap="flat" cmpd="sng" w="25400">
              <a:solidFill>
                <a:srgbClr val="AA64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4" name="Google Shape;314;p13"/>
            <p:cNvSpPr/>
            <p:nvPr/>
          </p:nvSpPr>
          <p:spPr>
            <a:xfrm>
              <a:off x="2535164" y="2051981"/>
              <a:ext cx="596900" cy="949010"/>
            </a:xfrm>
            <a:prstGeom prst="down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 name="Google Shape;315;p13"/>
            <p:cNvSpPr/>
            <p:nvPr/>
          </p:nvSpPr>
          <p:spPr>
            <a:xfrm rot="10800000">
              <a:off x="7525155" y="1958011"/>
              <a:ext cx="596900" cy="968613"/>
            </a:xfrm>
            <a:prstGeom prst="down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16" name="Google Shape;316;p13"/>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Stride</a:t>
            </a:r>
            <a:endParaRPr/>
          </a:p>
        </p:txBody>
      </p:sp>
      <p:sp>
        <p:nvSpPr>
          <p:cNvPr id="317" name="Google Shape;317;p13"/>
          <p:cNvSpPr txBox="1"/>
          <p:nvPr>
            <p:ph idx="1" type="body"/>
          </p:nvPr>
        </p:nvSpPr>
        <p:spPr>
          <a:xfrm>
            <a:off x="892150" y="1248503"/>
            <a:ext cx="7918500" cy="572700"/>
          </a:xfrm>
          <a:prstGeom prst="rect">
            <a:avLst/>
          </a:prstGeom>
          <a:noFill/>
          <a:ln>
            <a:noFill/>
          </a:ln>
        </p:spPr>
        <p:txBody>
          <a:bodyPr anchorCtr="0" anchor="t" bIns="91425" lIns="91425" spcFirstLastPara="1" rIns="91425" wrap="square" tIns="91425">
            <a:noAutofit/>
          </a:bodyPr>
          <a:lstStyle/>
          <a:p>
            <a:pPr indent="-342900" lvl="0" marL="495300" rtl="0" algn="l">
              <a:lnSpc>
                <a:spcPct val="115000"/>
              </a:lnSpc>
              <a:spcBef>
                <a:spcPts val="0"/>
              </a:spcBef>
              <a:spcAft>
                <a:spcPts val="0"/>
              </a:spcAft>
              <a:buSzPts val="1200"/>
              <a:buFont typeface="Arial"/>
              <a:buChar char="•"/>
            </a:pPr>
            <a:r>
              <a:rPr lang="en-US" sz="1400"/>
              <a:t> </a:t>
            </a:r>
            <a:r>
              <a:rPr lang="en-US" sz="1800">
                <a:latin typeface="Oswald SemiBold"/>
                <a:ea typeface="Oswald SemiBold"/>
                <a:cs typeface="Oswald SemiBold"/>
                <a:sym typeface="Oswald SemiBold"/>
              </a:rPr>
              <a:t>Là sự chuyển đổi từ 1 trường tiếp nhận đến trường tiếp theo. </a:t>
            </a:r>
            <a:endParaRPr sz="1800">
              <a:latin typeface="Oswald SemiBold"/>
              <a:ea typeface="Oswald SemiBold"/>
              <a:cs typeface="Oswald SemiBold"/>
              <a:sym typeface="Oswald SemiBold"/>
            </a:endParaRPr>
          </a:p>
          <a:p>
            <a:pPr indent="-266700" lvl="0" marL="495300" rtl="0" algn="l">
              <a:lnSpc>
                <a:spcPct val="115000"/>
              </a:lnSpc>
              <a:spcBef>
                <a:spcPts val="0"/>
              </a:spcBef>
              <a:spcAft>
                <a:spcPts val="0"/>
              </a:spcAft>
              <a:buSzPts val="1200"/>
              <a:buFont typeface="Arial"/>
              <a:buNone/>
            </a:pPr>
            <a:r>
              <a:t/>
            </a:r>
            <a:endParaRPr sz="1800">
              <a:latin typeface="Oswald SemiBold"/>
              <a:ea typeface="Oswald SemiBold"/>
              <a:cs typeface="Oswald SemiBold"/>
              <a:sym typeface="Oswald SemiBold"/>
            </a:endParaRPr>
          </a:p>
          <a:p>
            <a:pPr indent="-266700" lvl="0" marL="495300" rtl="0" algn="l">
              <a:lnSpc>
                <a:spcPct val="115000"/>
              </a:lnSpc>
              <a:spcBef>
                <a:spcPts val="0"/>
              </a:spcBef>
              <a:spcAft>
                <a:spcPts val="0"/>
              </a:spcAft>
              <a:buSzPts val="1200"/>
              <a:buFont typeface="Arial"/>
              <a:buNone/>
            </a:pPr>
            <a:r>
              <a:t/>
            </a:r>
            <a:endParaRPr sz="1400"/>
          </a:p>
        </p:txBody>
      </p:sp>
      <p:pic>
        <p:nvPicPr>
          <p:cNvPr id="318" name="Google Shape;318;p13"/>
          <p:cNvPicPr preferRelativeResize="0"/>
          <p:nvPr/>
        </p:nvPicPr>
        <p:blipFill rotWithShape="1">
          <a:blip r:embed="rId4">
            <a:alphaModFix/>
          </a:blip>
          <a:srcRect b="0" l="0" r="0" t="0"/>
          <a:stretch/>
        </p:blipFill>
        <p:spPr>
          <a:xfrm>
            <a:off x="4394200" y="2362200"/>
            <a:ext cx="914400" cy="198438"/>
          </a:xfrm>
          <a:prstGeom prst="rect">
            <a:avLst/>
          </a:prstGeom>
          <a:noFill/>
          <a:ln>
            <a:noFill/>
          </a:ln>
        </p:spPr>
      </p:pic>
      <p:sp>
        <p:nvSpPr>
          <p:cNvPr id="319" name="Google Shape;319;p13"/>
          <p:cNvSpPr txBox="1"/>
          <p:nvPr/>
        </p:nvSpPr>
        <p:spPr>
          <a:xfrm>
            <a:off x="612750" y="3483360"/>
            <a:ext cx="7918500" cy="949009"/>
          </a:xfrm>
          <a:prstGeom prst="rect">
            <a:avLst/>
          </a:prstGeom>
          <a:noFill/>
          <a:ln>
            <a:noFill/>
          </a:ln>
        </p:spPr>
        <p:txBody>
          <a:bodyPr anchorCtr="0" anchor="t" bIns="91425" lIns="91425" spcFirstLastPara="1" rIns="91425" wrap="square" tIns="91425">
            <a:noAutofit/>
          </a:bodyPr>
          <a:lstStyle/>
          <a:p>
            <a:pPr indent="0" lvl="0" marL="152400" marR="0" rtl="0" algn="l">
              <a:lnSpc>
                <a:spcPct val="115000"/>
              </a:lnSpc>
              <a:spcBef>
                <a:spcPts val="0"/>
              </a:spcBef>
              <a:spcAft>
                <a:spcPts val="0"/>
              </a:spcAft>
              <a:buClr>
                <a:schemeClr val="dk1"/>
              </a:buClr>
              <a:buSzPts val="1200"/>
              <a:buFont typeface="Livvic"/>
              <a:buNone/>
            </a:pPr>
            <a:r>
              <a:rPr b="0" i="0" lang="en-US" sz="1800" u="none" cap="none" strike="noStrike">
                <a:solidFill>
                  <a:schemeClr val="dk1"/>
                </a:solidFill>
                <a:latin typeface="Oswald SemiBold"/>
                <a:ea typeface="Oswald SemiBold"/>
                <a:cs typeface="Oswald SemiBold"/>
                <a:sym typeface="Oswald SemiBold"/>
              </a:rPr>
              <a:t>Lưu ý:</a:t>
            </a:r>
            <a:r>
              <a:rPr b="0" i="1" lang="en-US" sz="1800" u="none" cap="none" strike="noStrike">
                <a:solidFill>
                  <a:schemeClr val="dk1"/>
                </a:solidFill>
                <a:latin typeface="Oswald SemiBold"/>
                <a:ea typeface="Oswald SemiBold"/>
                <a:cs typeface="Oswald SemiBold"/>
                <a:sym typeface="Oswald SemiBold"/>
              </a:rPr>
              <a:t> Khi chọn giá trị stride là đảm bảo rằng kernel trượt ngang qua hình ảnh đầu vào một cách đối xứng khi triển khai CNN.</a:t>
            </a:r>
            <a:endParaRPr b="0" i="1" sz="1800" u="none" cap="none" strike="noStrike">
              <a:solidFill>
                <a:schemeClr val="dk1"/>
              </a:solidFill>
              <a:latin typeface="Oswald SemiBold"/>
              <a:ea typeface="Oswald SemiBold"/>
              <a:cs typeface="Oswald SemiBold"/>
              <a:sym typeface="Oswald SemiBold"/>
            </a:endParaRPr>
          </a:p>
          <a:p>
            <a:pPr indent="-266700" lvl="0" marL="495300" marR="0" rtl="0" algn="l">
              <a:lnSpc>
                <a:spcPct val="115000"/>
              </a:lnSpc>
              <a:spcBef>
                <a:spcPts val="0"/>
              </a:spcBef>
              <a:spcAft>
                <a:spcPts val="0"/>
              </a:spcAft>
              <a:buClr>
                <a:schemeClr val="dk1"/>
              </a:buClr>
              <a:buSzPts val="1200"/>
              <a:buFont typeface="Arial"/>
              <a:buNone/>
            </a:pPr>
            <a:r>
              <a:t/>
            </a:r>
            <a:endParaRPr b="0" i="0" sz="1400" u="none" cap="none" strike="noStrike">
              <a:solidFill>
                <a:schemeClr val="dk1"/>
              </a:solidFill>
              <a:latin typeface="Roboto"/>
              <a:ea typeface="Roboto"/>
              <a:cs typeface="Roboto"/>
              <a:sym typeface="Roboto"/>
            </a:endParaRPr>
          </a:p>
          <a:p>
            <a:pPr indent="-266700" lvl="0" marL="495300" marR="0" rtl="0" algn="l">
              <a:lnSpc>
                <a:spcPct val="115000"/>
              </a:lnSpc>
              <a:spcBef>
                <a:spcPts val="0"/>
              </a:spcBef>
              <a:spcAft>
                <a:spcPts val="0"/>
              </a:spcAft>
              <a:buClr>
                <a:schemeClr val="dk1"/>
              </a:buClr>
              <a:buSzPts val="1200"/>
              <a:buFont typeface="Arial"/>
              <a:buNone/>
            </a:pPr>
            <a:r>
              <a:t/>
            </a:r>
            <a:endParaRPr b="0" i="0" sz="1400" u="none" cap="none" strike="noStrike">
              <a:solidFill>
                <a:schemeClr val="dk1"/>
              </a:solidFill>
              <a:latin typeface="Roboto"/>
              <a:ea typeface="Roboto"/>
              <a:cs typeface="Roboto"/>
              <a:sym typeface="Roboto"/>
            </a:endParaRPr>
          </a:p>
        </p:txBody>
      </p:sp>
      <p:grpSp>
        <p:nvGrpSpPr>
          <p:cNvPr id="320" name="Google Shape;320;p13"/>
          <p:cNvGrpSpPr/>
          <p:nvPr/>
        </p:nvGrpSpPr>
        <p:grpSpPr>
          <a:xfrm>
            <a:off x="5615799" y="63470"/>
            <a:ext cx="3528201" cy="526485"/>
            <a:chOff x="0" y="190782"/>
            <a:chExt cx="3528201" cy="526485"/>
          </a:xfrm>
        </p:grpSpPr>
        <p:sp>
          <p:nvSpPr>
            <p:cNvPr id="321" name="Google Shape;321;p13"/>
            <p:cNvSpPr/>
            <p:nvPr/>
          </p:nvSpPr>
          <p:spPr>
            <a:xfrm>
              <a:off x="0" y="190782"/>
              <a:ext cx="3528201"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txBox="1"/>
            <p:nvPr/>
          </p:nvSpPr>
          <p:spPr>
            <a:xfrm>
              <a:off x="25701" y="216483"/>
              <a:ext cx="3476799"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tích chập (Convolutional layer)</a:t>
              </a:r>
              <a:endParaRPr b="0" i="0" sz="1800" u="none" cap="none" strike="noStrike">
                <a:solidFill>
                  <a:srgbClr val="ECEDF3"/>
                </a:solidFill>
                <a:latin typeface="Oswald SemiBold"/>
                <a:ea typeface="Oswald SemiBold"/>
                <a:cs typeface="Oswald SemiBold"/>
                <a:sym typeface="Oswald SemiBo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4"/>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Padding</a:t>
            </a:r>
            <a:endParaRPr/>
          </a:p>
        </p:txBody>
      </p:sp>
      <p:sp>
        <p:nvSpPr>
          <p:cNvPr id="328" name="Google Shape;328;p14"/>
          <p:cNvSpPr txBox="1"/>
          <p:nvPr>
            <p:ph idx="1" type="body"/>
          </p:nvPr>
        </p:nvSpPr>
        <p:spPr>
          <a:xfrm>
            <a:off x="724025" y="1254350"/>
            <a:ext cx="7918500" cy="2573938"/>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sz="1800">
                <a:latin typeface="Oswald SemiBold"/>
                <a:ea typeface="Oswald SemiBold"/>
                <a:cs typeface="Oswald SemiBold"/>
                <a:sym typeface="Oswald SemiBold"/>
              </a:rPr>
              <a:t>Thường được sử dụng khi ta muốn bộ lọc quét vượt ra ngoài hình ảnh đầu vào để bảo toàn dữ liệu ở biên</a:t>
            </a:r>
            <a:endParaRPr sz="1800">
              <a:latin typeface="Oswald SemiBold"/>
              <a:ea typeface="Oswald SemiBold"/>
              <a:cs typeface="Oswald SemiBold"/>
              <a:sym typeface="Oswald SemiBold"/>
            </a:endParaRPr>
          </a:p>
          <a:p>
            <a:pPr indent="0" lvl="0" marL="152400" rtl="0" algn="l">
              <a:lnSpc>
                <a:spcPct val="115000"/>
              </a:lnSpc>
              <a:spcBef>
                <a:spcPts val="0"/>
              </a:spcBef>
              <a:spcAft>
                <a:spcPts val="0"/>
              </a:spcAft>
              <a:buSzPts val="1200"/>
              <a:buNone/>
            </a:pPr>
            <a:r>
              <a:t/>
            </a:r>
            <a:endParaRPr sz="1800">
              <a:latin typeface="Oswald SemiBold"/>
              <a:ea typeface="Oswald SemiBold"/>
              <a:cs typeface="Oswald SemiBold"/>
              <a:sym typeface="Oswald SemiBold"/>
            </a:endParaRPr>
          </a:p>
          <a:p>
            <a:pPr indent="-342900" lvl="0" marL="495300" rtl="0" algn="l">
              <a:lnSpc>
                <a:spcPct val="115000"/>
              </a:lnSpc>
              <a:spcBef>
                <a:spcPts val="0"/>
              </a:spcBef>
              <a:spcAft>
                <a:spcPts val="0"/>
              </a:spcAft>
              <a:buSzPts val="1200"/>
              <a:buFont typeface="Arial"/>
              <a:buChar char="•"/>
            </a:pPr>
            <a:r>
              <a:rPr lang="en-US" sz="1800">
                <a:latin typeface="Oswald SemiBold"/>
                <a:ea typeface="Oswald SemiBold"/>
                <a:cs typeface="Oswald SemiBold"/>
                <a:sym typeface="Oswald SemiBold"/>
              </a:rPr>
              <a:t>Same: sử dụng zero-padding nếu cần thiết. Kích thước đầu ra là số nơ-ron đầu chia stride, làm tròn. </a:t>
            </a:r>
            <a:endParaRPr/>
          </a:p>
          <a:p>
            <a:pPr indent="-342900" lvl="0" marL="495300" rtl="0" algn="l">
              <a:lnSpc>
                <a:spcPct val="115000"/>
              </a:lnSpc>
              <a:spcBef>
                <a:spcPts val="0"/>
              </a:spcBef>
              <a:spcAft>
                <a:spcPts val="0"/>
              </a:spcAft>
              <a:buSzPts val="1200"/>
              <a:buFont typeface="Arial"/>
              <a:buChar char="•"/>
            </a:pPr>
            <a:r>
              <a:rPr lang="en-US" sz="1800">
                <a:latin typeface="Oswald SemiBold"/>
                <a:ea typeface="Oswald SemiBold"/>
                <a:cs typeface="Oswald SemiBold"/>
                <a:sym typeface="Oswald SemiBold"/>
              </a:rPr>
              <a:t>Valid: không sử dụng zero-padding và có thể bỏ qua một số hàng, cột ở cuối cùng và bên phải ảnh đầu vào, phụ thuộc vào stride </a:t>
            </a:r>
            <a:endParaRPr/>
          </a:p>
          <a:p>
            <a:pPr indent="0" lvl="0" marL="152400" rtl="0" algn="l">
              <a:lnSpc>
                <a:spcPct val="115000"/>
              </a:lnSpc>
              <a:spcBef>
                <a:spcPts val="0"/>
              </a:spcBef>
              <a:spcAft>
                <a:spcPts val="0"/>
              </a:spcAft>
              <a:buSzPts val="1200"/>
              <a:buNone/>
            </a:pPr>
            <a:r>
              <a:t/>
            </a:r>
            <a:endParaRPr sz="2000"/>
          </a:p>
        </p:txBody>
      </p:sp>
      <p:grpSp>
        <p:nvGrpSpPr>
          <p:cNvPr id="329" name="Google Shape;329;p14"/>
          <p:cNvGrpSpPr/>
          <p:nvPr/>
        </p:nvGrpSpPr>
        <p:grpSpPr>
          <a:xfrm>
            <a:off x="5615799" y="63470"/>
            <a:ext cx="3528201" cy="526485"/>
            <a:chOff x="0" y="190782"/>
            <a:chExt cx="3528201" cy="526485"/>
          </a:xfrm>
        </p:grpSpPr>
        <p:sp>
          <p:nvSpPr>
            <p:cNvPr id="330" name="Google Shape;330;p14"/>
            <p:cNvSpPr/>
            <p:nvPr/>
          </p:nvSpPr>
          <p:spPr>
            <a:xfrm>
              <a:off x="0" y="190782"/>
              <a:ext cx="3528201"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txBox="1"/>
            <p:nvPr/>
          </p:nvSpPr>
          <p:spPr>
            <a:xfrm>
              <a:off x="25701" y="216483"/>
              <a:ext cx="3476799"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tích chập (Convolutional layer)</a:t>
              </a:r>
              <a:endParaRPr b="0" i="0" sz="1800" u="none" cap="none" strike="noStrike">
                <a:solidFill>
                  <a:srgbClr val="ECEDF3"/>
                </a:solidFill>
                <a:latin typeface="Oswald SemiBold"/>
                <a:ea typeface="Oswald SemiBold"/>
                <a:cs typeface="Oswald SemiBold"/>
                <a:sym typeface="Oswald SemiBold"/>
              </a:endParaRPr>
            </a:p>
          </p:txBody>
        </p:sp>
      </p:grpSp>
      <p:pic>
        <p:nvPicPr>
          <p:cNvPr descr="Không có mô tả." id="332" name="Google Shape;332;p14"/>
          <p:cNvPicPr preferRelativeResize="0"/>
          <p:nvPr/>
        </p:nvPicPr>
        <p:blipFill rotWithShape="1">
          <a:blip r:embed="rId3">
            <a:alphaModFix/>
          </a:blip>
          <a:srcRect b="0" l="0" r="0" t="0"/>
          <a:stretch/>
        </p:blipFill>
        <p:spPr>
          <a:xfrm>
            <a:off x="3528202" y="780738"/>
            <a:ext cx="4728893" cy="39862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8">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8">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8">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8">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8">
                                            <p:txEl>
                                              <p:pRg end="4" st="4"/>
                                            </p:txEl>
                                          </p:spTgt>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5"/>
          <p:cNvSpPr txBox="1"/>
          <p:nvPr>
            <p:ph type="title"/>
          </p:nvPr>
        </p:nvSpPr>
        <p:spPr>
          <a:xfrm>
            <a:off x="833337" y="237179"/>
            <a:ext cx="747732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Tính tương thích của tham số</a:t>
            </a:r>
            <a:endParaRPr/>
          </a:p>
        </p:txBody>
      </p:sp>
      <p:pic>
        <p:nvPicPr>
          <p:cNvPr descr="Không có mô tả." id="338" name="Google Shape;338;p15"/>
          <p:cNvPicPr preferRelativeResize="0"/>
          <p:nvPr/>
        </p:nvPicPr>
        <p:blipFill rotWithShape="1">
          <a:blip r:embed="rId3">
            <a:alphaModFix/>
          </a:blip>
          <a:srcRect b="0" l="0" r="0" t="0"/>
          <a:stretch/>
        </p:blipFill>
        <p:spPr>
          <a:xfrm>
            <a:off x="1240391" y="1595973"/>
            <a:ext cx="6926539" cy="3280992"/>
          </a:xfrm>
          <a:prstGeom prst="rect">
            <a:avLst/>
          </a:prstGeom>
          <a:noFill/>
          <a:ln>
            <a:noFill/>
          </a:ln>
        </p:spPr>
      </p:pic>
      <p:sp>
        <p:nvSpPr>
          <p:cNvPr id="339" name="Google Shape;339;p15"/>
          <p:cNvSpPr/>
          <p:nvPr/>
        </p:nvSpPr>
        <p:spPr>
          <a:xfrm>
            <a:off x="2822447" y="1368702"/>
            <a:ext cx="3803904" cy="1012299"/>
          </a:xfrm>
          <a:prstGeom prst="roundRect">
            <a:avLst>
              <a:gd fmla="val 16667" name="adj"/>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340" name="Google Shape;340;p15"/>
          <p:cNvSpPr txBox="1"/>
          <p:nvPr/>
        </p:nvSpPr>
        <p:spPr>
          <a:xfrm>
            <a:off x="2262349" y="2531708"/>
            <a:ext cx="4924098" cy="23452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272753"/>
                </a:solidFill>
                <a:latin typeface="Oswald SemiBold"/>
                <a:ea typeface="Oswald SemiBold"/>
                <a:cs typeface="Oswald SemiBold"/>
                <a:sym typeface="Oswald SemiBold"/>
              </a:rPr>
              <a:t>Trong đó: </a:t>
            </a:r>
            <a:endParaRPr/>
          </a:p>
          <a:p>
            <a:pPr indent="-342900" lvl="8"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I là độ dài kích thước đầu vào</a:t>
            </a:r>
            <a:endParaRPr b="0" i="0" sz="2000" u="none" cap="none" strike="noStrike">
              <a:solidFill>
                <a:srgbClr val="272753"/>
              </a:solidFill>
              <a:latin typeface="Oswald SemiBold"/>
              <a:ea typeface="Oswald SemiBold"/>
              <a:cs typeface="Oswald SemiBold"/>
              <a:sym typeface="Oswald SemiBold"/>
            </a:endParaRPr>
          </a:p>
          <a:p>
            <a:pPr indent="-342900" lvl="8"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F là độ dài của bộ lọc</a:t>
            </a:r>
            <a:endParaRPr b="0" i="0" sz="2000" u="none" cap="none" strike="noStrike">
              <a:solidFill>
                <a:srgbClr val="272753"/>
              </a:solidFill>
              <a:latin typeface="Oswald SemiBold"/>
              <a:ea typeface="Oswald SemiBold"/>
              <a:cs typeface="Oswald SemiBold"/>
              <a:sym typeface="Oswald SemiBold"/>
            </a:endParaRPr>
          </a:p>
          <a:p>
            <a:pPr indent="-342900" lvl="8"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P là số lượng zero padding</a:t>
            </a:r>
            <a:endParaRPr b="0" i="0" sz="2000" u="none" cap="none" strike="noStrike">
              <a:solidFill>
                <a:srgbClr val="272753"/>
              </a:solidFill>
              <a:latin typeface="Oswald SemiBold"/>
              <a:ea typeface="Oswald SemiBold"/>
              <a:cs typeface="Oswald SemiBold"/>
              <a:sym typeface="Oswald SemiBold"/>
            </a:endParaRPr>
          </a:p>
          <a:p>
            <a:pPr indent="-342900" lvl="8"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S là độ trượt</a:t>
            </a:r>
            <a:endParaRPr/>
          </a:p>
        </p:txBody>
      </p:sp>
      <p:sp>
        <p:nvSpPr>
          <p:cNvPr id="341" name="Google Shape;341;p15"/>
          <p:cNvSpPr txBox="1"/>
          <p:nvPr/>
        </p:nvSpPr>
        <p:spPr>
          <a:xfrm>
            <a:off x="985736" y="862783"/>
            <a:ext cx="743585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72753"/>
                </a:solidFill>
                <a:latin typeface="Oswald SemiBold"/>
                <a:ea typeface="Oswald SemiBold"/>
                <a:cs typeface="Oswald SemiBold"/>
                <a:sym typeface="Oswald SemiBold"/>
              </a:rPr>
              <a:t>Độ dài O của feature map:</a:t>
            </a:r>
            <a:endParaRPr b="0" i="0" sz="2000" u="none" cap="none" strike="noStrike">
              <a:solidFill>
                <a:srgbClr val="272753"/>
              </a:solidFill>
              <a:latin typeface="Oswald SemiBold"/>
              <a:ea typeface="Oswald SemiBold"/>
              <a:cs typeface="Oswald SemiBold"/>
              <a:sym typeface="Oswald SemiBold"/>
            </a:endParaRPr>
          </a:p>
        </p:txBody>
      </p:sp>
      <p:grpSp>
        <p:nvGrpSpPr>
          <p:cNvPr id="342" name="Google Shape;342;p15"/>
          <p:cNvGrpSpPr/>
          <p:nvPr/>
        </p:nvGrpSpPr>
        <p:grpSpPr>
          <a:xfrm>
            <a:off x="5615799" y="63470"/>
            <a:ext cx="3528201" cy="526485"/>
            <a:chOff x="0" y="190782"/>
            <a:chExt cx="3528201" cy="526485"/>
          </a:xfrm>
        </p:grpSpPr>
        <p:sp>
          <p:nvSpPr>
            <p:cNvPr id="343" name="Google Shape;343;p15"/>
            <p:cNvSpPr/>
            <p:nvPr/>
          </p:nvSpPr>
          <p:spPr>
            <a:xfrm>
              <a:off x="0" y="190782"/>
              <a:ext cx="3528201"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txBox="1"/>
            <p:nvPr/>
          </p:nvSpPr>
          <p:spPr>
            <a:xfrm>
              <a:off x="25701" y="216483"/>
              <a:ext cx="3476799"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tích chập (Convolutional layer)</a:t>
              </a:r>
              <a:endParaRPr b="0" i="0" sz="1800" u="none" cap="none" strike="noStrike">
                <a:solidFill>
                  <a:srgbClr val="ECEDF3"/>
                </a:solidFill>
                <a:latin typeface="Oswald SemiBold"/>
                <a:ea typeface="Oswald SemiBold"/>
                <a:cs typeface="Oswald SemiBold"/>
                <a:sym typeface="Oswald SemiBo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40"/>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6"/>
          <p:cNvSpPr txBox="1"/>
          <p:nvPr>
            <p:ph type="title"/>
          </p:nvPr>
        </p:nvSpPr>
        <p:spPr>
          <a:xfrm>
            <a:off x="667658" y="494388"/>
            <a:ext cx="747732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Xếp chồng nhiều ma trận đặc trưng</a:t>
            </a:r>
            <a:endParaRPr/>
          </a:p>
        </p:txBody>
      </p:sp>
      <p:pic>
        <p:nvPicPr>
          <p:cNvPr descr="Diagram&#10;&#10;Description automatically generated" id="350" name="Google Shape;350;p16"/>
          <p:cNvPicPr preferRelativeResize="0"/>
          <p:nvPr/>
        </p:nvPicPr>
        <p:blipFill rotWithShape="1">
          <a:blip r:embed="rId3">
            <a:alphaModFix/>
          </a:blip>
          <a:srcRect b="0" l="0" r="0" t="0"/>
          <a:stretch/>
        </p:blipFill>
        <p:spPr>
          <a:xfrm>
            <a:off x="667658" y="1281765"/>
            <a:ext cx="3904342" cy="3596490"/>
          </a:xfrm>
          <a:prstGeom prst="rect">
            <a:avLst/>
          </a:prstGeom>
          <a:noFill/>
          <a:ln>
            <a:noFill/>
          </a:ln>
        </p:spPr>
      </p:pic>
      <p:sp>
        <p:nvSpPr>
          <p:cNvPr id="351" name="Google Shape;351;p16"/>
          <p:cNvSpPr txBox="1"/>
          <p:nvPr/>
        </p:nvSpPr>
        <p:spPr>
          <a:xfrm>
            <a:off x="4906931" y="3990334"/>
            <a:ext cx="390434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72753"/>
                </a:solidFill>
                <a:latin typeface="Oswald SemiBold"/>
                <a:ea typeface="Oswald SemiBold"/>
                <a:cs typeface="Oswald SemiBold"/>
                <a:sym typeface="Oswald SemiBold"/>
              </a:rPr>
              <a:t>Các lớp tích chập với nhiều feature map và nhiều ảnh với 3 channels </a:t>
            </a:r>
            <a:endParaRPr/>
          </a:p>
        </p:txBody>
      </p:sp>
      <p:grpSp>
        <p:nvGrpSpPr>
          <p:cNvPr id="352" name="Google Shape;352;p16"/>
          <p:cNvGrpSpPr/>
          <p:nvPr/>
        </p:nvGrpSpPr>
        <p:grpSpPr>
          <a:xfrm>
            <a:off x="5615799" y="63470"/>
            <a:ext cx="3528201" cy="526485"/>
            <a:chOff x="0" y="190782"/>
            <a:chExt cx="3528201" cy="526485"/>
          </a:xfrm>
        </p:grpSpPr>
        <p:sp>
          <p:nvSpPr>
            <p:cNvPr id="353" name="Google Shape;353;p16"/>
            <p:cNvSpPr/>
            <p:nvPr/>
          </p:nvSpPr>
          <p:spPr>
            <a:xfrm>
              <a:off x="0" y="190782"/>
              <a:ext cx="3528201"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txBox="1"/>
            <p:nvPr/>
          </p:nvSpPr>
          <p:spPr>
            <a:xfrm>
              <a:off x="25701" y="216483"/>
              <a:ext cx="3476799"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tích chập (Convolutional layer)</a:t>
              </a:r>
              <a:endParaRPr b="0" i="0" sz="1800" u="none" cap="none" strike="noStrike">
                <a:solidFill>
                  <a:srgbClr val="ECEDF3"/>
                </a:solidFill>
                <a:latin typeface="Oswald SemiBold"/>
                <a:ea typeface="Oswald SemiBold"/>
                <a:cs typeface="Oswald SemiBold"/>
                <a:sym typeface="Oswald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7"/>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Lớp tổng hợp (Pooling layer)</a:t>
            </a:r>
            <a:endParaRPr/>
          </a:p>
        </p:txBody>
      </p:sp>
      <p:sp>
        <p:nvSpPr>
          <p:cNvPr id="360" name="Google Shape;360;p17"/>
          <p:cNvSpPr txBox="1"/>
          <p:nvPr/>
        </p:nvSpPr>
        <p:spPr>
          <a:xfrm>
            <a:off x="761684" y="1032867"/>
            <a:ext cx="7294662" cy="307776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Giảm kích cỡ của hình ảnh, giữ lại các đặc điểm nổi bật nhất của ảnh.</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Giảm mức độ tính toán ảnh có kích thước lớn mà không mất đi đặc điểm quan trọng của ảnh.</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Giảm dần số lượng tham số, cải thiện thời gian tính toán trong mạng nơ ron.</a:t>
            </a:r>
            <a:endParaRPr b="0" i="0" sz="2000" u="none" cap="none" strike="noStrike">
              <a:solidFill>
                <a:srgbClr val="272753"/>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17"/>
          <p:cNvSpPr txBox="1"/>
          <p:nvPr/>
        </p:nvSpPr>
        <p:spPr>
          <a:xfrm>
            <a:off x="1123951" y="3855176"/>
            <a:ext cx="7151357" cy="14219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272753"/>
                </a:solidFill>
                <a:latin typeface="Oswald SemiBold"/>
                <a:ea typeface="Oswald SemiBold"/>
                <a:cs typeface="Oswald SemiBold"/>
                <a:sym typeface="Oswald SemiBold"/>
              </a:rPr>
              <a:t>Nơ-ron ở lớp này sẽ tổng hợp đầu vào (input) bằng cách sử dụng hàm tổng hợp như max hoặc average,… </a:t>
            </a:r>
            <a:br>
              <a:rPr b="0" i="0" lang="en-US" sz="2000" u="none" cap="none" strike="noStrike">
                <a:solidFill>
                  <a:srgbClr val="272753"/>
                </a:solidFill>
                <a:latin typeface="Oswald SemiBold"/>
                <a:ea typeface="Oswald SemiBold"/>
                <a:cs typeface="Oswald SemiBold"/>
                <a:sym typeface="Oswald SemiBold"/>
              </a:rPr>
            </a:br>
            <a:endParaRPr b="0" i="0" sz="2000" u="none" cap="none" strike="noStrike">
              <a:solidFill>
                <a:srgbClr val="272753"/>
              </a:solidFill>
              <a:latin typeface="Oswald SemiBold"/>
              <a:ea typeface="Oswald SemiBold"/>
              <a:cs typeface="Oswald SemiBold"/>
              <a:sym typeface="Oswald SemiBold"/>
            </a:endParaRPr>
          </a:p>
        </p:txBody>
      </p:sp>
      <p:sp>
        <p:nvSpPr>
          <p:cNvPr id="362" name="Google Shape;362;p17"/>
          <p:cNvSpPr/>
          <p:nvPr/>
        </p:nvSpPr>
        <p:spPr>
          <a:xfrm>
            <a:off x="833337" y="4087189"/>
            <a:ext cx="294617" cy="167886"/>
          </a:xfrm>
          <a:prstGeom prst="right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Table&#10;&#10;Description automatically generated with low confidence" id="367" name="Google Shape;367;p18"/>
          <p:cNvPicPr preferRelativeResize="0"/>
          <p:nvPr/>
        </p:nvPicPr>
        <p:blipFill rotWithShape="1">
          <a:blip r:embed="rId3">
            <a:alphaModFix/>
          </a:blip>
          <a:srcRect b="0" l="0" r="0" t="0"/>
          <a:stretch/>
        </p:blipFill>
        <p:spPr>
          <a:xfrm>
            <a:off x="1736164" y="978205"/>
            <a:ext cx="5401236" cy="2166963"/>
          </a:xfrm>
          <a:prstGeom prst="rect">
            <a:avLst/>
          </a:prstGeom>
          <a:noFill/>
          <a:ln>
            <a:noFill/>
          </a:ln>
        </p:spPr>
      </p:pic>
      <p:grpSp>
        <p:nvGrpSpPr>
          <p:cNvPr id="368" name="Google Shape;368;p18"/>
          <p:cNvGrpSpPr/>
          <p:nvPr/>
        </p:nvGrpSpPr>
        <p:grpSpPr>
          <a:xfrm>
            <a:off x="884954" y="3747790"/>
            <a:ext cx="7103656" cy="1162771"/>
            <a:chOff x="0" y="200"/>
            <a:chExt cx="7103656" cy="707484"/>
          </a:xfrm>
        </p:grpSpPr>
        <p:sp>
          <p:nvSpPr>
            <p:cNvPr id="369" name="Google Shape;369;p18"/>
            <p:cNvSpPr/>
            <p:nvPr/>
          </p:nvSpPr>
          <p:spPr>
            <a:xfrm>
              <a:off x="0" y="200"/>
              <a:ext cx="7103656" cy="707484"/>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txBox="1"/>
            <p:nvPr/>
          </p:nvSpPr>
          <p:spPr>
            <a:xfrm>
              <a:off x="34537" y="34737"/>
              <a:ext cx="7034582" cy="63841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Nhận xét</a:t>
              </a:r>
              <a:endParaRPr/>
            </a:p>
            <a:p>
              <a:pPr indent="-342900" lvl="0" marL="342900"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ECEDF3"/>
                  </a:solidFill>
                  <a:latin typeface="Oswald SemiBold"/>
                  <a:ea typeface="Oswald SemiBold"/>
                  <a:cs typeface="Oswald SemiBold"/>
                  <a:sym typeface="Oswald SemiBold"/>
                </a:rPr>
                <a:t>Bảo toàn đặc trưng đã phát hiện.</a:t>
              </a:r>
              <a:endParaRPr/>
            </a:p>
            <a:p>
              <a:pPr indent="-342900" lvl="0" marL="342900"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ECEDF3"/>
                  </a:solidFill>
                  <a:latin typeface="Oswald SemiBold"/>
                  <a:ea typeface="Oswald SemiBold"/>
                  <a:cs typeface="Oswald SemiBold"/>
                  <a:sym typeface="Oswald SemiBold"/>
                </a:rPr>
                <a:t>Được sử dụng thường xuyên</a:t>
              </a:r>
              <a:endParaRPr/>
            </a:p>
          </p:txBody>
        </p:sp>
      </p:grpSp>
      <p:sp>
        <p:nvSpPr>
          <p:cNvPr id="371" name="Google Shape;371;p18"/>
          <p:cNvSpPr txBox="1"/>
          <p:nvPr>
            <p:ph type="title"/>
          </p:nvPr>
        </p:nvSpPr>
        <p:spPr>
          <a:xfrm>
            <a:off x="833336" y="172515"/>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Max pooling</a:t>
            </a:r>
            <a:endParaRPr/>
          </a:p>
        </p:txBody>
      </p:sp>
      <p:sp>
        <p:nvSpPr>
          <p:cNvPr id="372" name="Google Shape;372;p18"/>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3" name="Google Shape;373;p18"/>
          <p:cNvGrpSpPr/>
          <p:nvPr/>
        </p:nvGrpSpPr>
        <p:grpSpPr>
          <a:xfrm>
            <a:off x="1020170" y="969762"/>
            <a:ext cx="7103656" cy="707427"/>
            <a:chOff x="0" y="229"/>
            <a:chExt cx="7103656" cy="707427"/>
          </a:xfrm>
        </p:grpSpPr>
        <p:sp>
          <p:nvSpPr>
            <p:cNvPr id="374" name="Google Shape;374;p18"/>
            <p:cNvSpPr/>
            <p:nvPr/>
          </p:nvSpPr>
          <p:spPr>
            <a:xfrm>
              <a:off x="0" y="229"/>
              <a:ext cx="7103656" cy="707427"/>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txBox="1"/>
            <p:nvPr/>
          </p:nvSpPr>
          <p:spPr>
            <a:xfrm>
              <a:off x="34534" y="34763"/>
              <a:ext cx="7034588" cy="638359"/>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ECEDF3"/>
                  </a:solidFill>
                  <a:latin typeface="Oswald SemiBold"/>
                  <a:ea typeface="Oswald SemiBold"/>
                  <a:cs typeface="Oswald SemiBold"/>
                  <a:sym typeface="Oswald SemiBold"/>
                </a:rPr>
                <a:t>Từng phép pooling chọn giá trị lớn nhất trong khu vực mà nó đang được áp dụng</a:t>
              </a:r>
              <a:endParaRPr/>
            </a:p>
          </p:txBody>
        </p:sp>
      </p:grpSp>
      <p:sp>
        <p:nvSpPr>
          <p:cNvPr id="376" name="Google Shape;376;p18"/>
          <p:cNvSpPr txBox="1"/>
          <p:nvPr/>
        </p:nvSpPr>
        <p:spPr>
          <a:xfrm flipH="1">
            <a:off x="-3334586" y="3143644"/>
            <a:ext cx="374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7" name="Google Shape;377;p18"/>
          <p:cNvGrpSpPr/>
          <p:nvPr/>
        </p:nvGrpSpPr>
        <p:grpSpPr>
          <a:xfrm>
            <a:off x="6156960" y="7954"/>
            <a:ext cx="2987040" cy="526485"/>
            <a:chOff x="0" y="135266"/>
            <a:chExt cx="2987040" cy="526485"/>
          </a:xfrm>
        </p:grpSpPr>
        <p:sp>
          <p:nvSpPr>
            <p:cNvPr id="378" name="Google Shape;378;p18"/>
            <p:cNvSpPr/>
            <p:nvPr/>
          </p:nvSpPr>
          <p:spPr>
            <a:xfrm>
              <a:off x="0" y="135266"/>
              <a:ext cx="298704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txBox="1"/>
            <p:nvPr/>
          </p:nvSpPr>
          <p:spPr>
            <a:xfrm>
              <a:off x="25701" y="160967"/>
              <a:ext cx="293563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tổng hợp (Pooling layer)</a:t>
              </a:r>
              <a:endParaRPr b="0" i="0" sz="1800" u="none" cap="none" strike="noStrike">
                <a:solidFill>
                  <a:srgbClr val="ECEDF3"/>
                </a:solidFill>
                <a:latin typeface="Oswald SemiBold"/>
                <a:ea typeface="Oswald SemiBold"/>
                <a:cs typeface="Oswald SemiBold"/>
                <a:sym typeface="Oswald SemiBold"/>
              </a:endParaRPr>
            </a:p>
          </p:txBody>
        </p:sp>
      </p:grpSp>
      <p:pic>
        <p:nvPicPr>
          <p:cNvPr id="380" name="Google Shape;380;p18"/>
          <p:cNvPicPr preferRelativeResize="0"/>
          <p:nvPr/>
        </p:nvPicPr>
        <p:blipFill rotWithShape="1">
          <a:blip r:embed="rId4">
            <a:alphaModFix/>
          </a:blip>
          <a:srcRect b="0" l="0" r="0" t="0"/>
          <a:stretch/>
        </p:blipFill>
        <p:spPr>
          <a:xfrm>
            <a:off x="1843973" y="2306384"/>
            <a:ext cx="5185618" cy="21669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descr="Table&#10;&#10;Description automatically generated" id="385" name="Google Shape;385;p19"/>
          <p:cNvPicPr preferRelativeResize="0"/>
          <p:nvPr/>
        </p:nvPicPr>
        <p:blipFill rotWithShape="1">
          <a:blip r:embed="rId3">
            <a:alphaModFix/>
          </a:blip>
          <a:srcRect b="0" l="0" r="0" t="0"/>
          <a:stretch/>
        </p:blipFill>
        <p:spPr>
          <a:xfrm>
            <a:off x="1876611" y="909523"/>
            <a:ext cx="5390772" cy="2206813"/>
          </a:xfrm>
          <a:prstGeom prst="rect">
            <a:avLst/>
          </a:prstGeom>
          <a:noFill/>
          <a:ln>
            <a:noFill/>
          </a:ln>
        </p:spPr>
      </p:pic>
      <p:sp>
        <p:nvSpPr>
          <p:cNvPr id="386" name="Google Shape;386;p19"/>
          <p:cNvSpPr txBox="1"/>
          <p:nvPr>
            <p:ph type="title"/>
          </p:nvPr>
        </p:nvSpPr>
        <p:spPr>
          <a:xfrm>
            <a:off x="833336" y="172515"/>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Average pooling</a:t>
            </a:r>
            <a:endParaRPr/>
          </a:p>
        </p:txBody>
      </p:sp>
      <p:sp>
        <p:nvSpPr>
          <p:cNvPr id="387" name="Google Shape;387;p19"/>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88" name="Google Shape;388;p19"/>
          <p:cNvGrpSpPr/>
          <p:nvPr/>
        </p:nvGrpSpPr>
        <p:grpSpPr>
          <a:xfrm>
            <a:off x="1020169" y="904646"/>
            <a:ext cx="7103656" cy="707484"/>
            <a:chOff x="0" y="0"/>
            <a:chExt cx="7103656" cy="707484"/>
          </a:xfrm>
        </p:grpSpPr>
        <p:sp>
          <p:nvSpPr>
            <p:cNvPr id="389" name="Google Shape;389;p19"/>
            <p:cNvSpPr/>
            <p:nvPr/>
          </p:nvSpPr>
          <p:spPr>
            <a:xfrm>
              <a:off x="0" y="0"/>
              <a:ext cx="7103656" cy="707484"/>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txBox="1"/>
            <p:nvPr/>
          </p:nvSpPr>
          <p:spPr>
            <a:xfrm>
              <a:off x="34537" y="34537"/>
              <a:ext cx="7034582" cy="63841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ECEDF3"/>
                  </a:solidFill>
                  <a:latin typeface="Oswald SemiBold"/>
                  <a:ea typeface="Oswald SemiBold"/>
                  <a:cs typeface="Oswald SemiBold"/>
                  <a:sym typeface="Oswald SemiBold"/>
                </a:rPr>
                <a:t>Từng phép pooling tính trung bình các giá trị trong khu vực mà nó đang được áp dụng</a:t>
              </a:r>
              <a:endParaRPr/>
            </a:p>
          </p:txBody>
        </p:sp>
      </p:grpSp>
      <p:sp>
        <p:nvSpPr>
          <p:cNvPr id="391" name="Google Shape;391;p19"/>
          <p:cNvSpPr txBox="1"/>
          <p:nvPr/>
        </p:nvSpPr>
        <p:spPr>
          <a:xfrm flipH="1">
            <a:off x="-3334586" y="3143644"/>
            <a:ext cx="374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2" name="Google Shape;392;p19"/>
          <p:cNvGrpSpPr/>
          <p:nvPr/>
        </p:nvGrpSpPr>
        <p:grpSpPr>
          <a:xfrm>
            <a:off x="6156960" y="7954"/>
            <a:ext cx="2987040" cy="526485"/>
            <a:chOff x="0" y="135266"/>
            <a:chExt cx="2987040" cy="526485"/>
          </a:xfrm>
        </p:grpSpPr>
        <p:sp>
          <p:nvSpPr>
            <p:cNvPr id="393" name="Google Shape;393;p19"/>
            <p:cNvSpPr/>
            <p:nvPr/>
          </p:nvSpPr>
          <p:spPr>
            <a:xfrm>
              <a:off x="0" y="135266"/>
              <a:ext cx="298704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txBox="1"/>
            <p:nvPr/>
          </p:nvSpPr>
          <p:spPr>
            <a:xfrm>
              <a:off x="25701" y="160967"/>
              <a:ext cx="293563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Lớp tổng hợp (Pooling layer)</a:t>
              </a:r>
              <a:endParaRPr b="0" i="0" sz="1800" u="none" cap="none" strike="noStrike">
                <a:solidFill>
                  <a:srgbClr val="ECEDF3"/>
                </a:solidFill>
                <a:latin typeface="Oswald SemiBold"/>
                <a:ea typeface="Oswald SemiBold"/>
                <a:cs typeface="Oswald SemiBold"/>
                <a:sym typeface="Oswald SemiBold"/>
              </a:endParaRPr>
            </a:p>
          </p:txBody>
        </p:sp>
      </p:grpSp>
      <p:grpSp>
        <p:nvGrpSpPr>
          <p:cNvPr id="395" name="Google Shape;395;p19"/>
          <p:cNvGrpSpPr/>
          <p:nvPr/>
        </p:nvGrpSpPr>
        <p:grpSpPr>
          <a:xfrm>
            <a:off x="1020169" y="3721101"/>
            <a:ext cx="7103656" cy="1249884"/>
            <a:chOff x="0" y="200"/>
            <a:chExt cx="7103656" cy="707484"/>
          </a:xfrm>
        </p:grpSpPr>
        <p:sp>
          <p:nvSpPr>
            <p:cNvPr id="396" name="Google Shape;396;p19"/>
            <p:cNvSpPr/>
            <p:nvPr/>
          </p:nvSpPr>
          <p:spPr>
            <a:xfrm>
              <a:off x="0" y="200"/>
              <a:ext cx="7103656" cy="707484"/>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txBox="1"/>
            <p:nvPr/>
          </p:nvSpPr>
          <p:spPr>
            <a:xfrm>
              <a:off x="34537" y="34737"/>
              <a:ext cx="7034582" cy="63841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Nhận xét</a:t>
              </a:r>
              <a:endParaRPr/>
            </a:p>
            <a:p>
              <a:pPr indent="-342900" lvl="0" marL="342900"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ECEDF3"/>
                  </a:solidFill>
                  <a:latin typeface="Oswald SemiBold"/>
                  <a:ea typeface="Oswald SemiBold"/>
                  <a:cs typeface="Oswald SemiBold"/>
                  <a:sym typeface="Oswald SemiBold"/>
                </a:rPr>
                <a:t>Giảm kích thước feature map,</a:t>
              </a:r>
              <a:endParaRPr/>
            </a:p>
            <a:p>
              <a:pPr indent="-342900" lvl="0" marL="342900" marR="0" rtl="0" algn="l">
                <a:lnSpc>
                  <a:spcPct val="90000"/>
                </a:lnSpc>
                <a:spcBef>
                  <a:spcPts val="700"/>
                </a:spcBef>
                <a:spcAft>
                  <a:spcPts val="0"/>
                </a:spcAft>
                <a:buClr>
                  <a:srgbClr val="000000"/>
                </a:buClr>
                <a:buSzPts val="2000"/>
                <a:buFont typeface="Arial"/>
                <a:buChar char="•"/>
              </a:pPr>
              <a:r>
                <a:rPr b="0" i="0" lang="en-US" sz="2000" u="none" cap="none" strike="noStrike">
                  <a:solidFill>
                    <a:srgbClr val="ECEDF3"/>
                  </a:solidFill>
                  <a:latin typeface="Oswald SemiBold"/>
                  <a:ea typeface="Oswald SemiBold"/>
                  <a:cs typeface="Oswald SemiBold"/>
                  <a:sym typeface="Oswald SemiBold"/>
                </a:rPr>
                <a:t>Được sử dụng trong mạng LeNet.</a:t>
              </a:r>
              <a:endParaRPr/>
            </a:p>
          </p:txBody>
        </p:sp>
      </p:grpSp>
      <p:pic>
        <p:nvPicPr>
          <p:cNvPr id="398" name="Google Shape;398;p19"/>
          <p:cNvPicPr preferRelativeResize="0"/>
          <p:nvPr/>
        </p:nvPicPr>
        <p:blipFill rotWithShape="1">
          <a:blip r:embed="rId4">
            <a:alphaModFix/>
          </a:blip>
          <a:srcRect b="0" l="0" r="0" t="0"/>
          <a:stretch/>
        </p:blipFill>
        <p:spPr>
          <a:xfrm>
            <a:off x="1957385" y="2202918"/>
            <a:ext cx="52292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9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
          <p:cNvGraphicFramePr/>
          <p:nvPr/>
        </p:nvGraphicFramePr>
        <p:xfrm>
          <a:off x="1453309" y="1626870"/>
          <a:ext cx="3000000" cy="3000000"/>
        </p:xfrm>
        <a:graphic>
          <a:graphicData uri="http://schemas.openxmlformats.org/drawingml/2006/table">
            <a:tbl>
              <a:tblPr>
                <a:noFill/>
                <a:tableStyleId>{ED6676A6-3C7B-48FD-B5BD-8B91D50DA437}</a:tableStyleId>
              </a:tblPr>
              <a:tblGrid>
                <a:gridCol w="1723450"/>
                <a:gridCol w="3490750"/>
                <a:gridCol w="1531200"/>
              </a:tblGrid>
              <a:tr h="317500">
                <a:tc>
                  <a:txBody>
                    <a:bodyPr/>
                    <a:lstStyle/>
                    <a:p>
                      <a:pPr indent="0" lvl="0" marL="0" marR="0" rtl="0" algn="l">
                        <a:lnSpc>
                          <a:spcPct val="100000"/>
                        </a:lnSpc>
                        <a:spcBef>
                          <a:spcPts val="0"/>
                        </a:spcBef>
                        <a:spcAft>
                          <a:spcPts val="0"/>
                        </a:spcAft>
                        <a:buNone/>
                      </a:pPr>
                      <a:r>
                        <a:rPr b="1" i="0" lang="en-US" sz="2500" u="none" cap="none" strike="noStrike">
                          <a:solidFill>
                            <a:schemeClr val="dk1"/>
                          </a:solidFill>
                          <a:latin typeface="Oswald Medium"/>
                          <a:ea typeface="Oswald Medium"/>
                          <a:cs typeface="Oswald Medium"/>
                          <a:sym typeface="Oswald Medium"/>
                        </a:rPr>
                        <a:t>GVHD</a:t>
                      </a:r>
                      <a:r>
                        <a:rPr b="0" i="0" lang="en-US" sz="2500" u="none" cap="none" strike="noStrike">
                          <a:solidFill>
                            <a:schemeClr val="dk1"/>
                          </a:solidFill>
                          <a:latin typeface="Oswald Medium"/>
                          <a:ea typeface="Oswald Medium"/>
                          <a:cs typeface="Oswald Medium"/>
                          <a:sym typeface="Oswald Medium"/>
                        </a:rPr>
                        <a:t>: </a:t>
                      </a:r>
                      <a:endParaRPr b="0" i="0" sz="2500" u="none" cap="none" strike="noStrike">
                        <a:solidFill>
                          <a:schemeClr val="dk1"/>
                        </a:solidFill>
                        <a:latin typeface="Oswald Medium"/>
                        <a:ea typeface="Oswald Medium"/>
                        <a:cs typeface="Oswald Medium"/>
                        <a:sym typeface="Oswald Medium"/>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PhD. Lương Ngọc Hoàng</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rPr b="1" i="0" lang="en-US" sz="2500" u="none" cap="none" strike="noStrike">
                          <a:solidFill>
                            <a:schemeClr val="dk1"/>
                          </a:solidFill>
                          <a:latin typeface="Oswald Medium"/>
                          <a:ea typeface="Oswald Medium"/>
                          <a:cs typeface="Oswald Medium"/>
                          <a:sym typeface="Oswald Medium"/>
                        </a:rPr>
                        <a:t>Sinh viên</a:t>
                      </a:r>
                      <a:r>
                        <a:rPr b="0" i="0" lang="en-US" sz="2500" u="none" cap="none" strike="noStrike">
                          <a:solidFill>
                            <a:schemeClr val="dk1"/>
                          </a:solidFill>
                          <a:latin typeface="Oswald Medium"/>
                          <a:ea typeface="Oswald Medium"/>
                          <a:cs typeface="Oswald Medium"/>
                          <a:sym typeface="Oswald Medium"/>
                        </a:rPr>
                        <a:t>: </a:t>
                      </a:r>
                      <a:endParaRPr b="0" i="0" sz="2500" u="none" cap="none" strike="noStrike">
                        <a:solidFill>
                          <a:schemeClr val="dk1"/>
                        </a:solidFill>
                        <a:latin typeface="Oswald Medium"/>
                        <a:ea typeface="Oswald Medium"/>
                        <a:cs typeface="Oswald Medium"/>
                        <a:sym typeface="Oswald Medium"/>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Nguyễn Ngọc Tín </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20522015</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b="0" i="0" sz="2500" u="none" cap="none" strike="noStrike">
                        <a:solidFill>
                          <a:schemeClr val="dk1"/>
                        </a:solidFill>
                        <a:latin typeface="Oswald Medium"/>
                        <a:ea typeface="Oswald Medium"/>
                        <a:cs typeface="Oswald Medium"/>
                        <a:sym typeface="Oswald Medium"/>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Trần Phương Thảo </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20521938</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b="0" i="0" sz="2500" u="none" cap="none" strike="noStrike">
                        <a:solidFill>
                          <a:schemeClr val="dk1"/>
                        </a:solidFill>
                        <a:latin typeface="Oswald Medium"/>
                        <a:ea typeface="Oswald Medium"/>
                        <a:cs typeface="Oswald Medium"/>
                        <a:sym typeface="Oswald Medium"/>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Lương Lý Công Thịnh</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20521960</a:t>
                      </a:r>
                      <a:endParaRPr b="0" i="0" sz="2000" u="none" cap="none" strike="noStrike">
                        <a:solidFill>
                          <a:schemeClr val="dk1"/>
                        </a:solidFill>
                        <a:latin typeface="Roboto"/>
                        <a:ea typeface="Roboto"/>
                        <a:cs typeface="Roboto"/>
                        <a:sym typeface="Roboto"/>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0"/>
          <p:cNvSpPr txBox="1"/>
          <p:nvPr>
            <p:ph type="title"/>
          </p:nvPr>
        </p:nvSpPr>
        <p:spPr>
          <a:xfrm>
            <a:off x="833337" y="224507"/>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Lớp kết nối đầy đủ (Fully-connected layer)</a:t>
            </a:r>
            <a:endParaRPr/>
          </a:p>
        </p:txBody>
      </p:sp>
      <p:sp>
        <p:nvSpPr>
          <p:cNvPr id="404" name="Google Shape;404;p20"/>
          <p:cNvSpPr txBox="1"/>
          <p:nvPr/>
        </p:nvSpPr>
        <p:spPr>
          <a:xfrm>
            <a:off x="1099037" y="978225"/>
            <a:ext cx="7211622"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Cung cấp các mạng nơ-ron chuyển tiếp. Các lớp kết nối đầy đủ tạo thành một vài lớp cuối cùng trong mạng.</a:t>
            </a:r>
            <a:endParaRPr/>
          </a:p>
        </p:txBody>
      </p:sp>
      <p:sp>
        <p:nvSpPr>
          <p:cNvPr id="405" name="Google Shape;405;p20"/>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20"/>
          <p:cNvSpPr txBox="1"/>
          <p:nvPr/>
        </p:nvSpPr>
        <p:spPr>
          <a:xfrm>
            <a:off x="1099037" y="1822266"/>
            <a:ext cx="7211622"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Đầu vào cho lớp kết nối đầy đủ là đầu ra được làm phẳng (flatten)  từ lớp tích chập hoặc lớp tổng hợp cuối cùng. </a:t>
            </a:r>
            <a:endParaRPr/>
          </a:p>
        </p:txBody>
      </p:sp>
      <p:sp>
        <p:nvSpPr>
          <p:cNvPr id="407" name="Google Shape;407;p20"/>
          <p:cNvSpPr txBox="1"/>
          <p:nvPr/>
        </p:nvSpPr>
        <p:spPr>
          <a:xfrm>
            <a:off x="1099037" y="2767880"/>
            <a:ext cx="7211622"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Lớp cuối cùng sử dụng hàm softmax (thay vì ReLU) để phân loại.</a:t>
            </a:r>
            <a:endParaRPr/>
          </a:p>
        </p:txBody>
      </p:sp>
      <p:sp>
        <p:nvSpPr>
          <p:cNvPr id="408" name="Google Shape;408;p20"/>
          <p:cNvSpPr txBox="1"/>
          <p:nvPr/>
        </p:nvSpPr>
        <p:spPr>
          <a:xfrm>
            <a:off x="1366761" y="3457390"/>
            <a:ext cx="65592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72753"/>
                </a:solidFill>
                <a:latin typeface="Oswald SemiBold"/>
                <a:ea typeface="Oswald SemiBold"/>
                <a:cs typeface="Oswald SemiBold"/>
                <a:sym typeface="Oswald SemiBold"/>
              </a:rPr>
              <a:t>Đó là cách hoạt động của mạng nơ ron tích chập</a:t>
            </a:r>
            <a:endParaRPr b="0" i="0" sz="2000" u="none" cap="none" strike="noStrike">
              <a:solidFill>
                <a:srgbClr val="272753"/>
              </a:solidFill>
              <a:latin typeface="Oswald SemiBold"/>
              <a:ea typeface="Oswald SemiBold"/>
              <a:cs typeface="Oswald SemiBold"/>
              <a:sym typeface="Oswald SemiBold"/>
            </a:endParaRPr>
          </a:p>
        </p:txBody>
      </p:sp>
      <p:sp>
        <p:nvSpPr>
          <p:cNvPr id="409" name="Google Shape;409;p20"/>
          <p:cNvSpPr/>
          <p:nvPr/>
        </p:nvSpPr>
        <p:spPr>
          <a:xfrm>
            <a:off x="1026139" y="3643447"/>
            <a:ext cx="294617" cy="167886"/>
          </a:xfrm>
          <a:prstGeom prst="right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10" name="Google Shape;410;p20"/>
          <p:cNvPicPr preferRelativeResize="0"/>
          <p:nvPr/>
        </p:nvPicPr>
        <p:blipFill rotWithShape="1">
          <a:blip r:embed="rId3">
            <a:alphaModFix/>
          </a:blip>
          <a:srcRect b="0" l="0" r="0" t="0"/>
          <a:stretch/>
        </p:blipFill>
        <p:spPr>
          <a:xfrm>
            <a:off x="2416588" y="2570445"/>
            <a:ext cx="4310822" cy="23485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Lớp kết nối đầy đủ (Fully-connected)</a:t>
            </a:r>
            <a:endParaRPr/>
          </a:p>
        </p:txBody>
      </p:sp>
      <p:sp>
        <p:nvSpPr>
          <p:cNvPr id="416" name="Google Shape;416;p21"/>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21"/>
          <p:cNvSpPr txBox="1"/>
          <p:nvPr/>
        </p:nvSpPr>
        <p:spPr>
          <a:xfrm>
            <a:off x="3267455" y="1656536"/>
            <a:ext cx="2609088" cy="61273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418" name="Google Shape;418;p21"/>
          <p:cNvSpPr txBox="1"/>
          <p:nvPr/>
        </p:nvSpPr>
        <p:spPr>
          <a:xfrm>
            <a:off x="833335" y="1063300"/>
            <a:ext cx="7477325"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72753"/>
              </a:buClr>
              <a:buSzPts val="2000"/>
              <a:buFont typeface="Arial"/>
              <a:buNone/>
            </a:pPr>
            <a:r>
              <a:rPr b="0" i="0" lang="en-US" sz="2000" u="none" cap="none" strike="noStrike">
                <a:solidFill>
                  <a:srgbClr val="272753"/>
                </a:solidFill>
                <a:latin typeface="Oswald SemiBold"/>
                <a:ea typeface="Oswald SemiBold"/>
                <a:cs typeface="Oswald SemiBold"/>
                <a:sym typeface="Oswald SemiBold"/>
              </a:rPr>
              <a:t>Cách tính kích thước W2 của tensor đầu ra từ tensor đầu vào: </a:t>
            </a:r>
            <a:endParaRPr/>
          </a:p>
        </p:txBody>
      </p:sp>
      <p:sp>
        <p:nvSpPr>
          <p:cNvPr id="419" name="Google Shape;419;p21"/>
          <p:cNvSpPr txBox="1"/>
          <p:nvPr/>
        </p:nvSpPr>
        <p:spPr>
          <a:xfrm>
            <a:off x="1907644" y="2411275"/>
            <a:ext cx="5328706" cy="23452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272753"/>
              </a:buClr>
              <a:buSzPts val="2000"/>
              <a:buFont typeface="Arial"/>
              <a:buNone/>
            </a:pPr>
            <a:r>
              <a:rPr b="0" i="0" lang="en-US" sz="2000" u="none" cap="none" strike="noStrike">
                <a:solidFill>
                  <a:srgbClr val="272753"/>
                </a:solidFill>
                <a:latin typeface="Oswald SemiBold"/>
                <a:ea typeface="Oswald SemiBold"/>
                <a:cs typeface="Oswald SemiBold"/>
                <a:sym typeface="Oswald SemiBold"/>
              </a:rPr>
              <a:t>Trong đó:</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W1 là chiều dài/chiều rộng của tensor đầu vào.</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F là chiều dài/chiều rộng của bộ lọc.</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P là padding.</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S là stride.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 Ứng dụng mạng nơ-ron tích chập</a:t>
            </a:r>
            <a:endParaRPr/>
          </a:p>
        </p:txBody>
      </p:sp>
      <p:sp>
        <p:nvSpPr>
          <p:cNvPr id="425" name="Google Shape;425;p22"/>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22"/>
          <p:cNvSpPr txBox="1"/>
          <p:nvPr/>
        </p:nvSpPr>
        <p:spPr>
          <a:xfrm>
            <a:off x="833337" y="1160941"/>
            <a:ext cx="7477325"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72753"/>
              </a:buClr>
              <a:buSzPts val="2000"/>
              <a:buFont typeface="Arial"/>
              <a:buNone/>
            </a:pPr>
            <a:r>
              <a:rPr b="0" i="0" lang="en-US" sz="2000" u="none" cap="none" strike="noStrike">
                <a:solidFill>
                  <a:srgbClr val="272753"/>
                </a:solidFill>
                <a:latin typeface="Oswald SemiBold"/>
                <a:ea typeface="Oswald SemiBold"/>
                <a:cs typeface="Oswald SemiBold"/>
                <a:sym typeface="Oswald SemiBold"/>
              </a:rPr>
              <a:t>MNIST là một trong những bộ dữ liệu phổ biến nhất được sử dụng phân loại hình ảnh và có thể truy cập từ nhiều nguồn dữ liệu khác nhau.</a:t>
            </a:r>
            <a:endParaRPr/>
          </a:p>
        </p:txBody>
      </p:sp>
      <p:pic>
        <p:nvPicPr>
          <p:cNvPr descr="MNIST Reborn, Restored and Expanded: Additional 50K Training Samples | by  Synced | SyncedReview | Medium" id="427" name="Google Shape;427;p22"/>
          <p:cNvPicPr preferRelativeResize="0"/>
          <p:nvPr/>
        </p:nvPicPr>
        <p:blipFill rotWithShape="1">
          <a:blip r:embed="rId3">
            <a:alphaModFix/>
          </a:blip>
          <a:srcRect b="0" l="0" r="0" t="0"/>
          <a:stretch/>
        </p:blipFill>
        <p:spPr>
          <a:xfrm>
            <a:off x="2047874" y="2070100"/>
            <a:ext cx="5048250" cy="282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3"/>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23"/>
          <p:cNvSpPr txBox="1"/>
          <p:nvPr/>
        </p:nvSpPr>
        <p:spPr>
          <a:xfrm>
            <a:off x="1625016" y="1242043"/>
            <a:ext cx="6446088" cy="4985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Load dữ liệu thông qua Keras. </a:t>
            </a:r>
            <a:endParaRPr b="0" i="0" sz="2000" u="none" cap="none" strike="noStrike">
              <a:solidFill>
                <a:schemeClr val="dk1"/>
              </a:solidFill>
              <a:latin typeface="Oswald SemiBold"/>
              <a:ea typeface="Oswald SemiBold"/>
              <a:cs typeface="Oswald SemiBold"/>
              <a:sym typeface="Oswald SemiBold"/>
            </a:endParaRPr>
          </a:p>
        </p:txBody>
      </p:sp>
      <p:grpSp>
        <p:nvGrpSpPr>
          <p:cNvPr id="434" name="Google Shape;434;p23"/>
          <p:cNvGrpSpPr/>
          <p:nvPr/>
        </p:nvGrpSpPr>
        <p:grpSpPr>
          <a:xfrm>
            <a:off x="5608320" y="7954"/>
            <a:ext cx="3535680" cy="526485"/>
            <a:chOff x="0" y="135266"/>
            <a:chExt cx="3535680" cy="526485"/>
          </a:xfrm>
        </p:grpSpPr>
        <p:sp>
          <p:nvSpPr>
            <p:cNvPr id="435" name="Google Shape;435;p23"/>
            <p:cNvSpPr/>
            <p:nvPr/>
          </p:nvSpPr>
          <p:spPr>
            <a:xfrm>
              <a:off x="0" y="135266"/>
              <a:ext cx="353568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txBox="1"/>
            <p:nvPr/>
          </p:nvSpPr>
          <p:spPr>
            <a:xfrm>
              <a:off x="25701" y="160967"/>
              <a:ext cx="348427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 Ứng dụng mạng nơ-ron tích chập</a:t>
              </a:r>
              <a:endParaRPr/>
            </a:p>
          </p:txBody>
        </p:sp>
      </p:grpSp>
      <p:sp>
        <p:nvSpPr>
          <p:cNvPr id="437" name="Google Shape;437;p23"/>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Tải dữ liệu </a:t>
            </a:r>
            <a:endParaRPr/>
          </a:p>
        </p:txBody>
      </p:sp>
      <p:sp>
        <p:nvSpPr>
          <p:cNvPr id="438" name="Google Shape;438;p23"/>
          <p:cNvSpPr txBox="1"/>
          <p:nvPr/>
        </p:nvSpPr>
        <p:spPr>
          <a:xfrm>
            <a:off x="1625016" y="1964197"/>
            <a:ext cx="6446088" cy="9602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Và cũng tách bộ dữ liệu thành 2 nhóm là train và test; tách nhãn và hình ảnh. </a:t>
            </a:r>
            <a:endParaRPr b="0" i="0" sz="2000" u="none" cap="none" strike="noStrike">
              <a:solidFill>
                <a:schemeClr val="dk1"/>
              </a:solidFill>
              <a:latin typeface="Oswald SemiBold"/>
              <a:ea typeface="Oswald SemiBold"/>
              <a:cs typeface="Oswald SemiBold"/>
              <a:sym typeface="Oswald SemiBold"/>
            </a:endParaRPr>
          </a:p>
        </p:txBody>
      </p:sp>
      <p:sp>
        <p:nvSpPr>
          <p:cNvPr id="439" name="Google Shape;439;p23"/>
          <p:cNvSpPr txBox="1"/>
          <p:nvPr/>
        </p:nvSpPr>
        <p:spPr>
          <a:xfrm>
            <a:off x="1625016" y="3148016"/>
            <a:ext cx="6446088" cy="14219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Sau đó, xử lý dữ liệu bằng việc thêm 1 channel màu (grayscale) và sử dụng one hot encoding cho từng lớp của mỗi mẫu.</a:t>
            </a:r>
            <a:endParaRPr b="0" i="0" sz="2000" u="none" cap="none" strike="noStrike">
              <a:solidFill>
                <a:schemeClr val="dk1"/>
              </a:solidFill>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4"/>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Pixel và Xác định mô hình  </a:t>
            </a:r>
            <a:endParaRPr/>
          </a:p>
        </p:txBody>
      </p:sp>
      <p:sp>
        <p:nvSpPr>
          <p:cNvPr id="445" name="Google Shape;445;p24"/>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6" name="Google Shape;446;p24"/>
          <p:cNvSpPr txBox="1"/>
          <p:nvPr/>
        </p:nvSpPr>
        <p:spPr>
          <a:xfrm>
            <a:off x="833337" y="1242534"/>
            <a:ext cx="7477324" cy="14219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Arial"/>
                <a:ea typeface="Arial"/>
                <a:cs typeface="Arial"/>
                <a:sym typeface="Arial"/>
              </a:rPr>
              <a:t>• </a:t>
            </a:r>
            <a:r>
              <a:rPr b="0" i="0" lang="en-US" sz="2000" u="none" cap="none" strike="noStrike">
                <a:solidFill>
                  <a:schemeClr val="dk1"/>
                </a:solidFill>
                <a:latin typeface="Oswald SemiBold"/>
                <a:ea typeface="Oswald SemiBold"/>
                <a:cs typeface="Oswald SemiBold"/>
                <a:sym typeface="Oswald SemiBold"/>
              </a:rPr>
              <a:t>Pixel: pixels trong từng ảnh trong tập dữ liệu là các số nguyên không dấu trong khoảng giữa 0 và 255, nên sẽ chuẩn hóa bằng các chia chúng trong đoạn [0, 1] </a:t>
            </a:r>
            <a:endParaRPr/>
          </a:p>
        </p:txBody>
      </p:sp>
      <p:sp>
        <p:nvSpPr>
          <p:cNvPr id="447" name="Google Shape;447;p24"/>
          <p:cNvSpPr txBox="1"/>
          <p:nvPr/>
        </p:nvSpPr>
        <p:spPr>
          <a:xfrm>
            <a:off x="797159" y="2950705"/>
            <a:ext cx="7549679" cy="14219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Arial"/>
                <a:ea typeface="Arial"/>
                <a:cs typeface="Arial"/>
                <a:sym typeface="Arial"/>
              </a:rPr>
              <a:t>• </a:t>
            </a:r>
            <a:r>
              <a:rPr b="0" i="0" lang="en-US" sz="2000" u="none" cap="none" strike="noStrike">
                <a:solidFill>
                  <a:schemeClr val="dk1"/>
                </a:solidFill>
                <a:latin typeface="Oswald SemiBold"/>
                <a:ea typeface="Oswald SemiBold"/>
                <a:cs typeface="Oswald SemiBold"/>
                <a:sym typeface="Oswald SemiBold"/>
              </a:rPr>
              <a:t>Xác định mô hình: Mô hình có 2 vấn đề chính là lớp tích chập và lớp chứa, phần phân loại để dự đoán. Ở phần này ta sử dụng max pooling, softmax và giữa 2 lớp tên ta thêm lớp Dense.</a:t>
            </a:r>
            <a:endParaRPr/>
          </a:p>
        </p:txBody>
      </p:sp>
      <p:grpSp>
        <p:nvGrpSpPr>
          <p:cNvPr id="448" name="Google Shape;448;p24"/>
          <p:cNvGrpSpPr/>
          <p:nvPr/>
        </p:nvGrpSpPr>
        <p:grpSpPr>
          <a:xfrm>
            <a:off x="5608320" y="7954"/>
            <a:ext cx="3535680" cy="526485"/>
            <a:chOff x="0" y="135266"/>
            <a:chExt cx="3535680" cy="526485"/>
          </a:xfrm>
        </p:grpSpPr>
        <p:sp>
          <p:nvSpPr>
            <p:cNvPr id="449" name="Google Shape;449;p24"/>
            <p:cNvSpPr/>
            <p:nvPr/>
          </p:nvSpPr>
          <p:spPr>
            <a:xfrm>
              <a:off x="0" y="135266"/>
              <a:ext cx="353568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txBox="1"/>
            <p:nvPr/>
          </p:nvSpPr>
          <p:spPr>
            <a:xfrm>
              <a:off x="25701" y="160967"/>
              <a:ext cx="348427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 Ứng dụng mạng nơ-ron tích chập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5"/>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Đánh giá mô hình </a:t>
            </a:r>
            <a:endParaRPr/>
          </a:p>
        </p:txBody>
      </p:sp>
      <p:sp>
        <p:nvSpPr>
          <p:cNvPr id="456" name="Google Shape;456;p25"/>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7" name="Google Shape;457;p25"/>
          <p:cNvSpPr txBox="1"/>
          <p:nvPr/>
        </p:nvSpPr>
        <p:spPr>
          <a:xfrm>
            <a:off x="833336" y="1200928"/>
            <a:ext cx="7477325"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Mô hình này sẽ được đánh giá bằng cách sử dụng K-fold cross-validation. </a:t>
            </a:r>
            <a:endParaRPr/>
          </a:p>
        </p:txBody>
      </p:sp>
      <p:sp>
        <p:nvSpPr>
          <p:cNvPr id="458" name="Google Shape;458;p25"/>
          <p:cNvSpPr txBox="1"/>
          <p:nvPr/>
        </p:nvSpPr>
        <p:spPr>
          <a:xfrm>
            <a:off x="833336" y="1977767"/>
            <a:ext cx="7477325"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Tiếp theo đánh giá qua 2 đồ thị về độ lỗi và accurary. </a:t>
            </a:r>
            <a:endParaRPr/>
          </a:p>
        </p:txBody>
      </p:sp>
      <p:sp>
        <p:nvSpPr>
          <p:cNvPr id="459" name="Google Shape;459;p25"/>
          <p:cNvSpPr txBox="1"/>
          <p:nvPr/>
        </p:nvSpPr>
        <p:spPr>
          <a:xfrm>
            <a:off x="833336" y="3942572"/>
            <a:ext cx="7477325"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Ta có thể thấy mô hình đạt được kết quả rất đẹp qua từng phần – good fit trên của 2 tập huấn luyện và kiểm tra.</a:t>
            </a:r>
            <a:endParaRPr/>
          </a:p>
        </p:txBody>
      </p:sp>
      <p:grpSp>
        <p:nvGrpSpPr>
          <p:cNvPr id="460" name="Google Shape;460;p25"/>
          <p:cNvGrpSpPr/>
          <p:nvPr/>
        </p:nvGrpSpPr>
        <p:grpSpPr>
          <a:xfrm>
            <a:off x="5608320" y="7954"/>
            <a:ext cx="3535680" cy="526485"/>
            <a:chOff x="0" y="135266"/>
            <a:chExt cx="3535680" cy="526485"/>
          </a:xfrm>
        </p:grpSpPr>
        <p:sp>
          <p:nvSpPr>
            <p:cNvPr id="461" name="Google Shape;461;p25"/>
            <p:cNvSpPr/>
            <p:nvPr/>
          </p:nvSpPr>
          <p:spPr>
            <a:xfrm>
              <a:off x="0" y="135266"/>
              <a:ext cx="353568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txBox="1"/>
            <p:nvPr/>
          </p:nvSpPr>
          <p:spPr>
            <a:xfrm>
              <a:off x="25701" y="160967"/>
              <a:ext cx="348427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 Ứng dụng mạng nơ-ron tích chập</a:t>
              </a:r>
              <a:endParaRPr/>
            </a:p>
          </p:txBody>
        </p:sp>
      </p:grpSp>
      <p:pic>
        <p:nvPicPr>
          <p:cNvPr id="463" name="Google Shape;463;p25"/>
          <p:cNvPicPr preferRelativeResize="0"/>
          <p:nvPr/>
        </p:nvPicPr>
        <p:blipFill rotWithShape="1">
          <a:blip r:embed="rId3">
            <a:alphaModFix/>
          </a:blip>
          <a:srcRect b="0" l="0" r="0" t="0"/>
          <a:stretch/>
        </p:blipFill>
        <p:spPr>
          <a:xfrm>
            <a:off x="996480" y="2571750"/>
            <a:ext cx="7151036" cy="2331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57"/>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6"/>
          <p:cNvSpPr txBox="1"/>
          <p:nvPr>
            <p:ph type="title"/>
          </p:nvPr>
        </p:nvSpPr>
        <p:spPr>
          <a:xfrm>
            <a:off x="833337" y="384935"/>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Lenet-5</a:t>
            </a:r>
            <a:endParaRPr/>
          </a:p>
        </p:txBody>
      </p:sp>
      <p:sp>
        <p:nvSpPr>
          <p:cNvPr id="469" name="Google Shape;469;p26"/>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70" name="Google Shape;470;p26"/>
          <p:cNvGrpSpPr/>
          <p:nvPr/>
        </p:nvGrpSpPr>
        <p:grpSpPr>
          <a:xfrm>
            <a:off x="5608320" y="7954"/>
            <a:ext cx="3535680" cy="526485"/>
            <a:chOff x="0" y="135266"/>
            <a:chExt cx="3535680" cy="526485"/>
          </a:xfrm>
        </p:grpSpPr>
        <p:sp>
          <p:nvSpPr>
            <p:cNvPr id="471" name="Google Shape;471;p26"/>
            <p:cNvSpPr/>
            <p:nvPr/>
          </p:nvSpPr>
          <p:spPr>
            <a:xfrm>
              <a:off x="0" y="135266"/>
              <a:ext cx="353568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txBox="1"/>
            <p:nvPr/>
          </p:nvSpPr>
          <p:spPr>
            <a:xfrm>
              <a:off x="25701" y="160967"/>
              <a:ext cx="348427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 Ứng dụng mạng nơ-ron tích chập</a:t>
              </a:r>
              <a:endParaRPr/>
            </a:p>
          </p:txBody>
        </p:sp>
      </p:grpSp>
      <p:sp>
        <p:nvSpPr>
          <p:cNvPr id="473" name="Google Shape;473;p26"/>
          <p:cNvSpPr txBox="1"/>
          <p:nvPr/>
        </p:nvSpPr>
        <p:spPr>
          <a:xfrm>
            <a:off x="833337" y="1183986"/>
            <a:ext cx="7477324"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Được giới thiệu trong bài báo nghiên cứu “Học tập dựa trên Gradient được áp dụng vào nhận dạng tài liệu” vào năm 1998 bởi Yann LeCun và những người khác.</a:t>
            </a:r>
            <a:endParaRPr b="0" i="0" sz="2000" u="none" cap="none" strike="noStrike">
              <a:solidFill>
                <a:schemeClr val="dk1"/>
              </a:solidFill>
              <a:latin typeface="Oswald SemiBold"/>
              <a:ea typeface="Oswald SemiBold"/>
              <a:cs typeface="Oswald SemiBold"/>
              <a:sym typeface="Oswald SemiBold"/>
            </a:endParaRPr>
          </a:p>
        </p:txBody>
      </p:sp>
      <p:sp>
        <p:nvSpPr>
          <p:cNvPr id="474" name="Google Shape;474;p26"/>
          <p:cNvSpPr txBox="1"/>
          <p:nvPr/>
        </p:nvSpPr>
        <p:spPr>
          <a:xfrm>
            <a:off x="833337" y="3085763"/>
            <a:ext cx="7477324"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Lenet-5 là một trong những cấu trúc CNN đơn giản nhất và nó rất phổ biến.</a:t>
            </a:r>
            <a:endParaRPr/>
          </a:p>
        </p:txBody>
      </p:sp>
      <p:sp>
        <p:nvSpPr>
          <p:cNvPr id="475" name="Google Shape;475;p26"/>
          <p:cNvSpPr txBox="1"/>
          <p:nvPr/>
        </p:nvSpPr>
        <p:spPr>
          <a:xfrm>
            <a:off x="833337" y="2377877"/>
            <a:ext cx="7477324"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Dùng để nhận dạng các ký tự viết tay và in bằng máy</a:t>
            </a:r>
            <a:endParaRPr b="0" i="0" sz="2000" u="none" cap="none" strike="noStrike">
              <a:solidFill>
                <a:schemeClr val="dk1"/>
              </a:solidFill>
              <a:latin typeface="Oswald SemiBold"/>
              <a:ea typeface="Oswald SemiBold"/>
              <a:cs typeface="Oswald SemiBold"/>
              <a:sym typeface="Oswald SemiBold"/>
            </a:endParaRPr>
          </a:p>
        </p:txBody>
      </p:sp>
      <p:pic>
        <p:nvPicPr>
          <p:cNvPr descr="Hiểu và triển khai Kiến trúc CNN LeNet-5 (Học sâu)" id="476" name="Google Shape;476;p26"/>
          <p:cNvPicPr preferRelativeResize="0"/>
          <p:nvPr/>
        </p:nvPicPr>
        <p:blipFill rotWithShape="1">
          <a:blip r:embed="rId3">
            <a:alphaModFix/>
          </a:blip>
          <a:srcRect b="0" l="0" r="0" t="0"/>
          <a:stretch/>
        </p:blipFill>
        <p:spPr>
          <a:xfrm>
            <a:off x="929711" y="2426000"/>
            <a:ext cx="7380950" cy="17636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type="title"/>
          </p:nvPr>
        </p:nvSpPr>
        <p:spPr>
          <a:xfrm>
            <a:off x="833337" y="384935"/>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Lenet-5</a:t>
            </a:r>
            <a:endParaRPr/>
          </a:p>
        </p:txBody>
      </p:sp>
      <p:sp>
        <p:nvSpPr>
          <p:cNvPr id="482" name="Google Shape;482;p27"/>
          <p:cNvSpPr txBox="1"/>
          <p:nvPr/>
        </p:nvSpPr>
        <p:spPr>
          <a:xfrm>
            <a:off x="2006600" y="20701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83" name="Google Shape;483;p27"/>
          <p:cNvGrpSpPr/>
          <p:nvPr/>
        </p:nvGrpSpPr>
        <p:grpSpPr>
          <a:xfrm>
            <a:off x="5608320" y="7954"/>
            <a:ext cx="3535680" cy="526485"/>
            <a:chOff x="0" y="135266"/>
            <a:chExt cx="3535680" cy="526485"/>
          </a:xfrm>
        </p:grpSpPr>
        <p:sp>
          <p:nvSpPr>
            <p:cNvPr id="484" name="Google Shape;484;p27"/>
            <p:cNvSpPr/>
            <p:nvPr/>
          </p:nvSpPr>
          <p:spPr>
            <a:xfrm>
              <a:off x="0" y="135266"/>
              <a:ext cx="3535680" cy="526485"/>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txBox="1"/>
            <p:nvPr/>
          </p:nvSpPr>
          <p:spPr>
            <a:xfrm>
              <a:off x="25701" y="160967"/>
              <a:ext cx="3484278" cy="4750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 Ứng dụng mạng nơ-ron tích chập</a:t>
              </a:r>
              <a:endParaRPr/>
            </a:p>
          </p:txBody>
        </p:sp>
      </p:grpSp>
      <p:pic>
        <p:nvPicPr>
          <p:cNvPr id="486" name="Google Shape;486;p27"/>
          <p:cNvPicPr preferRelativeResize="0"/>
          <p:nvPr/>
        </p:nvPicPr>
        <p:blipFill rotWithShape="1">
          <a:blip r:embed="rId3">
            <a:alphaModFix/>
          </a:blip>
          <a:srcRect b="0" l="0" r="0" t="0"/>
          <a:stretch/>
        </p:blipFill>
        <p:spPr>
          <a:xfrm>
            <a:off x="543174" y="1810447"/>
            <a:ext cx="8057649" cy="2474649"/>
          </a:xfrm>
          <a:prstGeom prst="rect">
            <a:avLst/>
          </a:prstGeom>
          <a:noFill/>
          <a:ln>
            <a:noFill/>
          </a:ln>
        </p:spPr>
      </p:pic>
      <p:sp>
        <p:nvSpPr>
          <p:cNvPr id="487" name="Google Shape;487;p27"/>
          <p:cNvSpPr txBox="1"/>
          <p:nvPr/>
        </p:nvSpPr>
        <p:spPr>
          <a:xfrm>
            <a:off x="833337" y="1183986"/>
            <a:ext cx="7477324"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Cấu trúc mô hình:</a:t>
            </a:r>
            <a:endParaRPr b="0" i="0" sz="2000" u="none" cap="none" strike="noStrike">
              <a:solidFill>
                <a:schemeClr val="dk1"/>
              </a:solidFill>
              <a:latin typeface="Oswald SemiBold"/>
              <a:ea typeface="Oswald SemiBold"/>
              <a:cs typeface="Oswald SemiBold"/>
              <a:sym typeface="Oswald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8"/>
          <p:cNvSpPr txBox="1"/>
          <p:nvPr>
            <p:ph type="ctrTitle"/>
          </p:nvPr>
        </p:nvSpPr>
        <p:spPr>
          <a:xfrm>
            <a:off x="3403855" y="2925700"/>
            <a:ext cx="5029595" cy="1256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US"/>
              <a:t>Lan truyền ngược</a:t>
            </a:r>
            <a:endParaRPr/>
          </a:p>
        </p:txBody>
      </p:sp>
      <p:sp>
        <p:nvSpPr>
          <p:cNvPr id="493" name="Google Shape;493;p28"/>
          <p:cNvSpPr txBox="1"/>
          <p:nvPr>
            <p:ph idx="1" type="subTitle"/>
          </p:nvPr>
        </p:nvSpPr>
        <p:spPr>
          <a:xfrm>
            <a:off x="5667825" y="4029225"/>
            <a:ext cx="2765700" cy="577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500"/>
              <a:buNone/>
            </a:pPr>
            <a:r>
              <a:rPr lang="en-US" sz="2000"/>
              <a:t>(Backpropagation)</a:t>
            </a:r>
            <a:endParaRPr sz="2000"/>
          </a:p>
        </p:txBody>
      </p:sp>
      <p:sp>
        <p:nvSpPr>
          <p:cNvPr id="494" name="Google Shape;494;p28"/>
          <p:cNvSpPr txBox="1"/>
          <p:nvPr>
            <p:ph idx="2" type="title"/>
          </p:nvPr>
        </p:nvSpPr>
        <p:spPr>
          <a:xfrm>
            <a:off x="6725025" y="1471085"/>
            <a:ext cx="1708500" cy="1371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5500"/>
              <a:buNone/>
            </a:pPr>
            <a:r>
              <a:rPr lang="en-US"/>
              <a:t>02</a:t>
            </a:r>
            <a:endParaRPr/>
          </a:p>
        </p:txBody>
      </p:sp>
      <p:pic>
        <p:nvPicPr>
          <p:cNvPr id="495" name="Google Shape;495;p28"/>
          <p:cNvPicPr preferRelativeResize="0"/>
          <p:nvPr/>
        </p:nvPicPr>
        <p:blipFill rotWithShape="1">
          <a:blip r:embed="rId3">
            <a:alphaModFix/>
          </a:blip>
          <a:srcRect b="17312" l="18975" r="13125" t="0"/>
          <a:stretch/>
        </p:blipFill>
        <p:spPr>
          <a:xfrm>
            <a:off x="241650" y="613574"/>
            <a:ext cx="3797300" cy="4624252"/>
          </a:xfrm>
          <a:prstGeom prst="rect">
            <a:avLst/>
          </a:prstGeom>
          <a:noFill/>
          <a:ln>
            <a:noFill/>
          </a:ln>
        </p:spPr>
      </p:pic>
      <p:sp>
        <p:nvSpPr>
          <p:cNvPr id="496" name="Google Shape;496;p28"/>
          <p:cNvSpPr/>
          <p:nvPr/>
        </p:nvSpPr>
        <p:spPr>
          <a:xfrm>
            <a:off x="1193672" y="907400"/>
            <a:ext cx="2311655" cy="428300"/>
          </a:xfrm>
          <a:prstGeom prst="left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7" name="Google Shape;497;p28"/>
          <p:cNvSpPr/>
          <p:nvPr/>
        </p:nvSpPr>
        <p:spPr>
          <a:xfrm>
            <a:off x="710475" y="4607025"/>
            <a:ext cx="2311655" cy="428300"/>
          </a:xfrm>
          <a:prstGeom prst="left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9"/>
          <p:cNvSpPr txBox="1"/>
          <p:nvPr>
            <p:ph type="title"/>
          </p:nvPr>
        </p:nvSpPr>
        <p:spPr>
          <a:xfrm>
            <a:off x="833337" y="386968"/>
            <a:ext cx="74773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Lan truyền ngược (backpropagation)</a:t>
            </a:r>
            <a:endParaRPr/>
          </a:p>
        </p:txBody>
      </p:sp>
      <p:sp>
        <p:nvSpPr>
          <p:cNvPr id="503" name="Google Shape;503;p29"/>
          <p:cNvSpPr txBox="1"/>
          <p:nvPr/>
        </p:nvSpPr>
        <p:spPr>
          <a:xfrm>
            <a:off x="833337" y="1154892"/>
            <a:ext cx="7477325" cy="14219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Là một phương pháp phổ biến để huấn luyện các mạng nơ-ron nhân tạo được sử dụng kết hợp với một phương pháp tối ưu hóa như gradient descent. </a:t>
            </a:r>
            <a:endParaRPr b="0" i="0" sz="2000" u="none" cap="none" strike="noStrike">
              <a:solidFill>
                <a:schemeClr val="dk1"/>
              </a:solidFill>
              <a:latin typeface="Oswald SemiBold"/>
              <a:ea typeface="Oswald SemiBold"/>
              <a:cs typeface="Oswald SemiBold"/>
              <a:sym typeface="Oswald SemiBold"/>
            </a:endParaRPr>
          </a:p>
        </p:txBody>
      </p:sp>
      <p:sp>
        <p:nvSpPr>
          <p:cNvPr id="504" name="Google Shape;504;p29"/>
          <p:cNvSpPr txBox="1"/>
          <p:nvPr/>
        </p:nvSpPr>
        <p:spPr>
          <a:xfrm>
            <a:off x="833337" y="2671897"/>
            <a:ext cx="7477324" cy="9602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Phương pháp này tính toán gradient của hàm mất mát với tất cả các trọng số có liên quan trong mạng nơ-ron đó. </a:t>
            </a:r>
            <a:endParaRPr b="0" i="0" sz="2000" u="none" cap="none" strike="noStrike">
              <a:solidFill>
                <a:schemeClr val="dk1"/>
              </a:solidFill>
              <a:latin typeface="Oswald SemiBold"/>
              <a:ea typeface="Oswald SemiBold"/>
              <a:cs typeface="Oswald SemiBold"/>
              <a:sym typeface="Oswald SemiBold"/>
            </a:endParaRPr>
          </a:p>
        </p:txBody>
      </p:sp>
      <p:sp>
        <p:nvSpPr>
          <p:cNvPr id="505" name="Google Shape;505;p29"/>
          <p:cNvSpPr txBox="1"/>
          <p:nvPr/>
        </p:nvSpPr>
        <p:spPr>
          <a:xfrm>
            <a:off x="833338" y="3727237"/>
            <a:ext cx="7477323" cy="9602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Oswald SemiBold"/>
                <a:ea typeface="Oswald SemiBold"/>
                <a:cs typeface="Oswald SemiBold"/>
                <a:sym typeface="Oswald SemiBold"/>
              </a:rPr>
              <a:t>Gradient này được đưa vào phương pháp tối ưu hóa, sử dụng nó để cập nhật các trọng số, để cực tiểu hóa hàm mất mát.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2082275" y="1620526"/>
            <a:ext cx="1214400" cy="9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600"/>
              <a:buNone/>
            </a:pPr>
            <a:r>
              <a:rPr lang="en-US"/>
              <a:t>01</a:t>
            </a:r>
            <a:endParaRPr/>
          </a:p>
        </p:txBody>
      </p:sp>
      <p:sp>
        <p:nvSpPr>
          <p:cNvPr id="156" name="Google Shape;156;p3"/>
          <p:cNvSpPr txBox="1"/>
          <p:nvPr>
            <p:ph idx="2" type="title"/>
          </p:nvPr>
        </p:nvSpPr>
        <p:spPr>
          <a:xfrm>
            <a:off x="2082275" y="3066355"/>
            <a:ext cx="1214400" cy="9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600"/>
              <a:buNone/>
            </a:pPr>
            <a:r>
              <a:rPr lang="en-US"/>
              <a:t>02</a:t>
            </a:r>
            <a:endParaRPr/>
          </a:p>
        </p:txBody>
      </p:sp>
      <p:sp>
        <p:nvSpPr>
          <p:cNvPr id="157" name="Google Shape;157;p3"/>
          <p:cNvSpPr txBox="1"/>
          <p:nvPr>
            <p:ph idx="1" type="subTitle"/>
          </p:nvPr>
        </p:nvSpPr>
        <p:spPr>
          <a:xfrm flipH="1">
            <a:off x="3358874" y="1636650"/>
            <a:ext cx="2842633" cy="9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Mạng nơ-ron tích chập (CNNs)</a:t>
            </a:r>
            <a:endParaRPr/>
          </a:p>
        </p:txBody>
      </p:sp>
      <p:sp>
        <p:nvSpPr>
          <p:cNvPr id="158" name="Google Shape;158;p3"/>
          <p:cNvSpPr txBox="1"/>
          <p:nvPr>
            <p:ph idx="6" type="subTitle"/>
          </p:nvPr>
        </p:nvSpPr>
        <p:spPr>
          <a:xfrm flipH="1">
            <a:off x="3358800" y="3082479"/>
            <a:ext cx="3979846" cy="9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Lan truyền ngược trong mạng nơ-ron tích chập (Backpropagation In CNNs)</a:t>
            </a:r>
            <a:endParaRPr/>
          </a:p>
        </p:txBody>
      </p:sp>
      <p:sp>
        <p:nvSpPr>
          <p:cNvPr id="159" name="Google Shape;159;p3"/>
          <p:cNvSpPr txBox="1"/>
          <p:nvPr>
            <p:ph idx="15"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NỘI DUNG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0"/>
          <p:cNvSpPr txBox="1"/>
          <p:nvPr>
            <p:ph type="title"/>
          </p:nvPr>
        </p:nvSpPr>
        <p:spPr>
          <a:xfrm>
            <a:off x="1276475" y="283750"/>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Lan truyền ngược trong lớp tích chập </a:t>
            </a:r>
            <a:endParaRPr/>
          </a:p>
        </p:txBody>
      </p:sp>
      <p:pic>
        <p:nvPicPr>
          <p:cNvPr id="511" name="Google Shape;511;p30"/>
          <p:cNvPicPr preferRelativeResize="0"/>
          <p:nvPr/>
        </p:nvPicPr>
        <p:blipFill rotWithShape="1">
          <a:blip r:embed="rId3">
            <a:alphaModFix/>
          </a:blip>
          <a:srcRect b="0" l="0" r="0" t="0"/>
          <a:stretch/>
        </p:blipFill>
        <p:spPr>
          <a:xfrm>
            <a:off x="1549649" y="1583312"/>
            <a:ext cx="6044701" cy="2718282"/>
          </a:xfrm>
          <a:prstGeom prst="rect">
            <a:avLst/>
          </a:prstGeom>
          <a:noFill/>
          <a:ln>
            <a:noFill/>
          </a:ln>
        </p:spPr>
      </p:pic>
      <p:sp>
        <p:nvSpPr>
          <p:cNvPr id="512" name="Google Shape;512;p30"/>
          <p:cNvSpPr txBox="1"/>
          <p:nvPr/>
        </p:nvSpPr>
        <p:spPr>
          <a:xfrm>
            <a:off x="2201799" y="4459640"/>
            <a:ext cx="4740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Lan truyền xuôi và ngược trong lớp tích chập</a:t>
            </a:r>
            <a:endParaRPr b="0" i="0" sz="2000" u="none" cap="none" strike="noStrike">
              <a:solidFill>
                <a:schemeClr val="dk1"/>
              </a:solidFill>
              <a:latin typeface="Oswald SemiBold"/>
              <a:ea typeface="Oswald SemiBold"/>
              <a:cs typeface="Oswald SemiBold"/>
              <a:sym typeface="Oswald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1"/>
          <p:cNvSpPr txBox="1"/>
          <p:nvPr>
            <p:ph type="title"/>
          </p:nvPr>
        </p:nvSpPr>
        <p:spPr>
          <a:xfrm>
            <a:off x="1276475" y="283750"/>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Lan truyền ngược trong lớp tích chập </a:t>
            </a:r>
            <a:endParaRPr/>
          </a:p>
        </p:txBody>
      </p:sp>
      <p:sp>
        <p:nvSpPr>
          <p:cNvPr id="518" name="Google Shape;518;p31"/>
          <p:cNvSpPr txBox="1"/>
          <p:nvPr/>
        </p:nvSpPr>
        <p:spPr>
          <a:xfrm>
            <a:off x="741350" y="1318115"/>
            <a:ext cx="7661300" cy="114307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19" name="Google Shape;519;p31"/>
          <p:cNvSpPr txBox="1"/>
          <p:nvPr/>
        </p:nvSpPr>
        <p:spPr>
          <a:xfrm>
            <a:off x="1694544" y="3068699"/>
            <a:ext cx="5328706" cy="14219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272753"/>
              </a:buClr>
              <a:buSzPts val="2000"/>
              <a:buFont typeface="Arial"/>
              <a:buNone/>
            </a:pPr>
            <a:r>
              <a:rPr b="0" i="0" lang="en-US" sz="2000" u="none" cap="none" strike="noStrike">
                <a:solidFill>
                  <a:srgbClr val="272753"/>
                </a:solidFill>
                <a:latin typeface="Oswald SemiBold"/>
                <a:ea typeface="Oswald SemiBold"/>
                <a:cs typeface="Oswald SemiBold"/>
                <a:sym typeface="Oswald SemiBold"/>
              </a:rPr>
              <a:t>Trong đó:</a:t>
            </a:r>
            <a:endParaRPr b="0" i="0" sz="2000" u="none" cap="none" strike="noStrike">
              <a:solidFill>
                <a:srgbClr val="272753"/>
              </a:solidFill>
              <a:latin typeface="Oswald SemiBold"/>
              <a:ea typeface="Oswald SemiBold"/>
              <a:cs typeface="Oswald SemiBold"/>
              <a:sym typeface="Oswald SemiBold"/>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X là input đầu vào.</a:t>
            </a:r>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K là kernel </a:t>
            </a:r>
            <a:endParaRPr/>
          </a:p>
        </p:txBody>
      </p:sp>
      <p:sp>
        <p:nvSpPr>
          <p:cNvPr id="520" name="Google Shape;520;p31"/>
          <p:cNvSpPr txBox="1"/>
          <p:nvPr/>
        </p:nvSpPr>
        <p:spPr>
          <a:xfrm>
            <a:off x="4670575" y="3530364"/>
            <a:ext cx="4705350" cy="9602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B là hệ số bias</a:t>
            </a:r>
            <a:endParaRPr/>
          </a:p>
          <a:p>
            <a:pPr indent="-342900" lvl="0" marL="342900" marR="0" rtl="0" algn="just">
              <a:lnSpc>
                <a:spcPct val="150000"/>
              </a:lnSpc>
              <a:spcBef>
                <a:spcPts val="0"/>
              </a:spcBef>
              <a:spcAft>
                <a:spcPts val="0"/>
              </a:spcAft>
              <a:buClr>
                <a:srgbClr val="272753"/>
              </a:buClr>
              <a:buSzPts val="2000"/>
              <a:buFont typeface="Arial"/>
              <a:buChar char="•"/>
            </a:pPr>
            <a:r>
              <a:rPr b="0" i="0" lang="en-US" sz="2000" u="none" cap="none" strike="noStrike">
                <a:solidFill>
                  <a:srgbClr val="272753"/>
                </a:solidFill>
                <a:latin typeface="Oswald SemiBold"/>
                <a:ea typeface="Oswald SemiBold"/>
                <a:cs typeface="Oswald SemiBold"/>
                <a:sym typeface="Oswald SemiBold"/>
              </a:rPr>
              <a:t>Z là out đầu ra</a:t>
            </a:r>
            <a:endParaRPr b="0" i="0" sz="2000" u="none" cap="none" strike="noStrike">
              <a:solidFill>
                <a:srgbClr val="272753"/>
              </a:solidFill>
              <a:latin typeface="Oswald SemiBold"/>
              <a:ea typeface="Oswald SemiBold"/>
              <a:cs typeface="Oswald SemiBold"/>
              <a:sym typeface="Oswald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2"/>
          <p:cNvSpPr txBox="1"/>
          <p:nvPr>
            <p:ph type="title"/>
          </p:nvPr>
        </p:nvSpPr>
        <p:spPr>
          <a:xfrm>
            <a:off x="1276475" y="283750"/>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Lan truyền ngược trong lớp tích chập </a:t>
            </a:r>
            <a:endParaRPr/>
          </a:p>
        </p:txBody>
      </p:sp>
      <p:sp>
        <p:nvSpPr>
          <p:cNvPr id="526" name="Google Shape;526;p32"/>
          <p:cNvSpPr txBox="1"/>
          <p:nvPr/>
        </p:nvSpPr>
        <p:spPr>
          <a:xfrm>
            <a:off x="1043344" y="1347656"/>
            <a:ext cx="7046731" cy="72866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Chúng ta sẽ làm cho các tham số (trọng số và bias) dần dần tốt hơn bằng cách cập nhật chúng trong mỗi lần lặp: </a:t>
            </a:r>
            <a:endParaRPr b="0" i="0" sz="2000" u="none" cap="none" strike="noStrike">
              <a:solidFill>
                <a:schemeClr val="dk1"/>
              </a:solidFill>
              <a:latin typeface="Oswald SemiBold"/>
              <a:ea typeface="Oswald SemiBold"/>
              <a:cs typeface="Oswald SemiBold"/>
              <a:sym typeface="Oswald SemiBold"/>
            </a:endParaRPr>
          </a:p>
        </p:txBody>
      </p:sp>
      <p:sp>
        <p:nvSpPr>
          <p:cNvPr id="527" name="Google Shape;527;p32"/>
          <p:cNvSpPr txBox="1"/>
          <p:nvPr/>
        </p:nvSpPr>
        <p:spPr>
          <a:xfrm>
            <a:off x="2811051" y="2385177"/>
            <a:ext cx="3521897" cy="1157368"/>
          </a:xfrm>
          <a:prstGeom prst="rect">
            <a:avLst/>
          </a:prstGeom>
          <a:blipFill rotWithShape="1">
            <a:blip r:embed="rId3">
              <a:alphaModFix/>
            </a:blip>
            <a:stretch>
              <a:fillRect b="-154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3"/>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𝝏𝑳/𝝏𝑲</a:t>
            </a:r>
            <a:endParaRPr/>
          </a:p>
        </p:txBody>
      </p:sp>
      <p:sp>
        <p:nvSpPr>
          <p:cNvPr id="533" name="Google Shape;533;p33"/>
          <p:cNvSpPr txBox="1"/>
          <p:nvPr/>
        </p:nvSpPr>
        <p:spPr>
          <a:xfrm>
            <a:off x="3204164" y="1688533"/>
            <a:ext cx="2735671" cy="85914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34" name="Google Shape;534;p33"/>
          <p:cNvSpPr txBox="1"/>
          <p:nvPr/>
        </p:nvSpPr>
        <p:spPr>
          <a:xfrm>
            <a:off x="1165200" y="1214882"/>
            <a:ext cx="6813600" cy="72866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Chúng ta sẽ tính toán từng phần tử của gradient riêng biệt bằng chain rule.</a:t>
            </a:r>
            <a:endParaRPr b="0" i="0" sz="2000" u="none" cap="none" strike="noStrike">
              <a:solidFill>
                <a:schemeClr val="dk1"/>
              </a:solidFill>
              <a:latin typeface="Oswald SemiBold"/>
              <a:ea typeface="Oswald SemiBold"/>
              <a:cs typeface="Oswald SemiBold"/>
              <a:sym typeface="Oswald SemiBold"/>
            </a:endParaRPr>
          </a:p>
        </p:txBody>
      </p:sp>
      <p:sp>
        <p:nvSpPr>
          <p:cNvPr id="535" name="Google Shape;535;p33"/>
          <p:cNvSpPr txBox="1"/>
          <p:nvPr/>
        </p:nvSpPr>
        <p:spPr>
          <a:xfrm>
            <a:off x="1304120" y="3094871"/>
            <a:ext cx="6980603" cy="186961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36" name="Google Shape;536;p33"/>
          <p:cNvSpPr txBox="1"/>
          <p:nvPr/>
        </p:nvSpPr>
        <p:spPr>
          <a:xfrm>
            <a:off x="1165200" y="2621220"/>
            <a:ext cx="47061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Ví dụ: </a:t>
            </a:r>
            <a:endParaRPr b="0" i="0" sz="2000" u="none" cap="none" strike="noStrike">
              <a:solidFill>
                <a:schemeClr val="dk1"/>
              </a:solidFill>
              <a:latin typeface="Oswald SemiBold"/>
              <a:ea typeface="Oswald SemiBold"/>
              <a:cs typeface="Oswald SemiBold"/>
              <a:sym typeface="Oswald SemiBold"/>
            </a:endParaRPr>
          </a:p>
        </p:txBody>
      </p:sp>
      <p:sp>
        <p:nvSpPr>
          <p:cNvPr id="537" name="Google Shape;537;p33"/>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4"/>
          <p:cNvSpPr txBox="1"/>
          <p:nvPr/>
        </p:nvSpPr>
        <p:spPr>
          <a:xfrm>
            <a:off x="1932871" y="1467061"/>
            <a:ext cx="5278258" cy="720262"/>
          </a:xfrm>
          <a:prstGeom prst="rect">
            <a:avLst/>
          </a:prstGeom>
          <a:blipFill rotWithShape="1">
            <a:blip r:embed="rId3">
              <a:alphaModFix/>
            </a:blip>
            <a:stretch>
              <a:fillRect b="-84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43" name="Google Shape;543;p34"/>
          <p:cNvSpPr txBox="1"/>
          <p:nvPr/>
        </p:nvSpPr>
        <p:spPr>
          <a:xfrm>
            <a:off x="832653" y="1031503"/>
            <a:ext cx="681359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Chúng ta có thể dễ dàng tính toán các đạo hàm sau: </a:t>
            </a:r>
            <a:endParaRPr b="0" i="0" sz="2000" u="none" cap="none" strike="noStrike">
              <a:solidFill>
                <a:schemeClr val="dk1"/>
              </a:solidFill>
              <a:latin typeface="Oswald SemiBold"/>
              <a:ea typeface="Oswald SemiBold"/>
              <a:cs typeface="Oswald SemiBold"/>
              <a:sym typeface="Oswald SemiBold"/>
            </a:endParaRPr>
          </a:p>
        </p:txBody>
      </p:sp>
      <p:sp>
        <p:nvSpPr>
          <p:cNvPr id="544" name="Google Shape;544;p34"/>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𝝏𝑳/𝝏𝑲</a:t>
            </a:r>
            <a:endParaRPr/>
          </a:p>
        </p:txBody>
      </p:sp>
      <p:sp>
        <p:nvSpPr>
          <p:cNvPr id="545" name="Google Shape;545;p34"/>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5"/>
          <p:cNvSpPr txBox="1"/>
          <p:nvPr/>
        </p:nvSpPr>
        <p:spPr>
          <a:xfrm>
            <a:off x="1419297" y="1299607"/>
            <a:ext cx="6123074" cy="254428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51" name="Google Shape;551;p35"/>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𝝏𝑳/𝝏𝑲</a:t>
            </a:r>
            <a:endParaRPr/>
          </a:p>
        </p:txBody>
      </p:sp>
      <p:sp>
        <p:nvSpPr>
          <p:cNvPr id="552" name="Google Shape;552;p35"/>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
        <p:nvSpPr>
          <p:cNvPr id="553" name="Google Shape;553;p35"/>
          <p:cNvSpPr txBox="1"/>
          <p:nvPr/>
        </p:nvSpPr>
        <p:spPr>
          <a:xfrm>
            <a:off x="1287271" y="3607249"/>
            <a:ext cx="5800482" cy="114467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54" name="Google Shape;554;p35"/>
          <p:cNvSpPr txBox="1"/>
          <p:nvPr/>
        </p:nvSpPr>
        <p:spPr>
          <a:xfrm>
            <a:off x="754777" y="3444553"/>
            <a:ext cx="6091880" cy="40536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Vậy ta tính được</a:t>
            </a:r>
            <a:endParaRPr b="0" i="0" sz="1600" u="none" cap="none" strike="noStrike">
              <a:solidFill>
                <a:srgbClr val="000000"/>
              </a:solidFill>
              <a:latin typeface="Calibri"/>
              <a:ea typeface="Calibri"/>
              <a:cs typeface="Calibri"/>
              <a:sym typeface="Calibri"/>
            </a:endParaRPr>
          </a:p>
        </p:txBody>
      </p:sp>
      <p:sp>
        <p:nvSpPr>
          <p:cNvPr id="555" name="Google Shape;555;p35"/>
          <p:cNvSpPr txBox="1"/>
          <p:nvPr/>
        </p:nvSpPr>
        <p:spPr>
          <a:xfrm>
            <a:off x="832653" y="963915"/>
            <a:ext cx="6709718" cy="39934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Từ đó, ta có :</a:t>
            </a:r>
            <a:endParaRPr b="0" i="0" sz="2000" u="none" cap="none" strike="noStrike">
              <a:solidFill>
                <a:schemeClr val="dk1"/>
              </a:solidFill>
              <a:latin typeface="Oswald SemiBold"/>
              <a:ea typeface="Oswald SemiBold"/>
              <a:cs typeface="Oswald SemiBold"/>
              <a:sym typeface="Oswald SemiBold"/>
            </a:endParaRPr>
          </a:p>
        </p:txBody>
      </p:sp>
      <p:sp>
        <p:nvSpPr>
          <p:cNvPr id="556" name="Google Shape;556;p35"/>
          <p:cNvSpPr txBox="1"/>
          <p:nvPr/>
        </p:nvSpPr>
        <p:spPr>
          <a:xfrm>
            <a:off x="1512275" y="3790103"/>
            <a:ext cx="5350474" cy="71468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55"/>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nvSpPr>
        <p:spPr>
          <a:xfrm>
            <a:off x="3008871" y="1699685"/>
            <a:ext cx="4707924" cy="127278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62" name="Google Shape;562;p36"/>
          <p:cNvSpPr txBox="1"/>
          <p:nvPr/>
        </p:nvSpPr>
        <p:spPr>
          <a:xfrm>
            <a:off x="1118286" y="1175571"/>
            <a:ext cx="4707924" cy="542071"/>
          </a:xfrm>
          <a:prstGeom prst="rect">
            <a:avLst/>
          </a:prstGeom>
          <a:blipFill rotWithShape="1">
            <a:blip r:embed="rId4">
              <a:alphaModFix/>
            </a:blip>
            <a:stretch>
              <a:fillRect b="-6740" l="-1293"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63" name="Google Shape;563;p36"/>
          <p:cNvSpPr txBox="1"/>
          <p:nvPr/>
        </p:nvSpPr>
        <p:spPr>
          <a:xfrm>
            <a:off x="1117002" y="2714728"/>
            <a:ext cx="47079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Dễ dàng tính được </a:t>
            </a:r>
            <a:endParaRPr b="0" i="0" sz="2000" u="none" cap="none" strike="noStrike">
              <a:solidFill>
                <a:schemeClr val="dk1"/>
              </a:solidFill>
              <a:latin typeface="Oswald SemiBold"/>
              <a:ea typeface="Oswald SemiBold"/>
              <a:cs typeface="Oswald SemiBold"/>
              <a:sym typeface="Oswald SemiBold"/>
            </a:endParaRPr>
          </a:p>
        </p:txBody>
      </p:sp>
      <p:sp>
        <p:nvSpPr>
          <p:cNvPr id="564" name="Google Shape;564;p36"/>
          <p:cNvSpPr txBox="1"/>
          <p:nvPr/>
        </p:nvSpPr>
        <p:spPr>
          <a:xfrm>
            <a:off x="1987578" y="3288769"/>
            <a:ext cx="6971071" cy="679160"/>
          </a:xfrm>
          <a:prstGeom prst="rect">
            <a:avLst/>
          </a:prstGeom>
          <a:blipFill rotWithShape="1">
            <a:blip r:embed="rId5">
              <a:alphaModFix/>
            </a:blip>
            <a:stretch>
              <a:fillRect b="-178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65" name="Google Shape;565;p36"/>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a:t>
            </a:r>
            <a:r>
              <a:rPr i="1" lang="en-US"/>
              <a:t>B</a:t>
            </a:r>
            <a:endParaRPr i="1"/>
          </a:p>
        </p:txBody>
      </p:sp>
      <p:sp>
        <p:nvSpPr>
          <p:cNvPr id="566" name="Google Shape;566;p36"/>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
        <p:nvSpPr>
          <p:cNvPr id="567" name="Google Shape;567;p36"/>
          <p:cNvSpPr txBox="1"/>
          <p:nvPr/>
        </p:nvSpPr>
        <p:spPr>
          <a:xfrm>
            <a:off x="1711411" y="4049642"/>
            <a:ext cx="4707924" cy="783869"/>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7"/>
          <p:cNvSpPr txBox="1"/>
          <p:nvPr/>
        </p:nvSpPr>
        <p:spPr>
          <a:xfrm>
            <a:off x="2988564" y="2282751"/>
            <a:ext cx="2898947" cy="85831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3" name="Google Shape;573;p37"/>
          <p:cNvSpPr txBox="1"/>
          <p:nvPr/>
        </p:nvSpPr>
        <p:spPr>
          <a:xfrm>
            <a:off x="883539" y="1230592"/>
            <a:ext cx="7108999" cy="880562"/>
          </a:xfrm>
          <a:prstGeom prst="rect">
            <a:avLst/>
          </a:prstGeom>
          <a:blipFill rotWithShape="1">
            <a:blip r:embed="rId4">
              <a:alphaModFix/>
            </a:blip>
            <a:stretch>
              <a:fillRect b="-12498" l="-941" r="-856"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4" name="Google Shape;574;p37"/>
          <p:cNvSpPr txBox="1"/>
          <p:nvPr/>
        </p:nvSpPr>
        <p:spPr>
          <a:xfrm>
            <a:off x="1399403" y="4079726"/>
            <a:ext cx="6790038" cy="667940"/>
          </a:xfrm>
          <a:prstGeom prst="rect">
            <a:avLst/>
          </a:prstGeom>
          <a:blipFill rotWithShape="1">
            <a:blip r:embed="rId5">
              <a:alphaModFix/>
            </a:blip>
            <a:stretch>
              <a:fillRect b="-90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5" name="Google Shape;575;p37"/>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a:t>
            </a:r>
            <a:r>
              <a:rPr i="1" lang="en-US"/>
              <a:t>X</a:t>
            </a:r>
            <a:endParaRPr i="1"/>
          </a:p>
        </p:txBody>
      </p:sp>
      <p:sp>
        <p:nvSpPr>
          <p:cNvPr id="576" name="Google Shape;576;p37"/>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
        <p:nvSpPr>
          <p:cNvPr id="577" name="Google Shape;577;p37"/>
          <p:cNvSpPr txBox="1"/>
          <p:nvPr/>
        </p:nvSpPr>
        <p:spPr>
          <a:xfrm>
            <a:off x="883539" y="3507433"/>
            <a:ext cx="47079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Ví dụ: </a:t>
            </a:r>
            <a:endParaRPr b="0" i="0" sz="2000" u="none" cap="none" strike="noStrike">
              <a:solidFill>
                <a:schemeClr val="dk1"/>
              </a:solidFill>
              <a:latin typeface="Oswald SemiBold"/>
              <a:ea typeface="Oswald SemiBold"/>
              <a:cs typeface="Oswald SemiBold"/>
              <a:sym typeface="Oswald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8"/>
          <p:cNvSpPr txBox="1"/>
          <p:nvPr/>
        </p:nvSpPr>
        <p:spPr>
          <a:xfrm>
            <a:off x="1072895" y="1024980"/>
            <a:ext cx="7017179" cy="1057982"/>
          </a:xfrm>
          <a:prstGeom prst="rect">
            <a:avLst/>
          </a:prstGeom>
          <a:blipFill rotWithShape="1">
            <a:blip r:embed="rId3">
              <a:alphaModFix/>
            </a:blip>
            <a:stretch>
              <a:fillRect b="-9194" l="-868" r="0" t="-287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83" name="Google Shape;583;p38"/>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a:t>
            </a:r>
            <a:r>
              <a:rPr i="1" lang="en-US"/>
              <a:t>X</a:t>
            </a:r>
            <a:endParaRPr i="1"/>
          </a:p>
        </p:txBody>
      </p:sp>
      <p:sp>
        <p:nvSpPr>
          <p:cNvPr id="584" name="Google Shape;584;p38"/>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
        <p:nvSpPr>
          <p:cNvPr id="585" name="Google Shape;585;p38"/>
          <p:cNvSpPr txBox="1"/>
          <p:nvPr/>
        </p:nvSpPr>
        <p:spPr>
          <a:xfrm>
            <a:off x="1072895" y="2144556"/>
            <a:ext cx="7264400" cy="263617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86" name="Google Shape;586;p38"/>
          <p:cNvSpPr txBox="1"/>
          <p:nvPr/>
        </p:nvSpPr>
        <p:spPr>
          <a:xfrm>
            <a:off x="1387147" y="2082962"/>
            <a:ext cx="6388673" cy="295805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9"/>
          <p:cNvSpPr txBox="1"/>
          <p:nvPr/>
        </p:nvSpPr>
        <p:spPr>
          <a:xfrm>
            <a:off x="412176" y="2936925"/>
            <a:ext cx="7919023" cy="212083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92" name="Google Shape;592;p39"/>
          <p:cNvSpPr txBox="1"/>
          <p:nvPr/>
        </p:nvSpPr>
        <p:spPr>
          <a:xfrm>
            <a:off x="1034878" y="1044672"/>
            <a:ext cx="7074243" cy="19561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93" name="Google Shape;593;p39"/>
          <p:cNvSpPr txBox="1"/>
          <p:nvPr>
            <p:ph type="title"/>
          </p:nvPr>
        </p:nvSpPr>
        <p:spPr>
          <a:xfrm>
            <a:off x="1117002" y="42335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Tính 𝝏𝑳/𝝏</a:t>
            </a:r>
            <a:r>
              <a:rPr i="1" lang="en-US"/>
              <a:t>X</a:t>
            </a:r>
            <a:endParaRPr i="1"/>
          </a:p>
        </p:txBody>
      </p:sp>
      <p:sp>
        <p:nvSpPr>
          <p:cNvPr id="594" name="Google Shape;594;p39"/>
          <p:cNvSpPr/>
          <p:nvPr/>
        </p:nvSpPr>
        <p:spPr>
          <a:xfrm>
            <a:off x="4794422" y="56155"/>
            <a:ext cx="4250724" cy="442674"/>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CEDF3"/>
                </a:solidFill>
                <a:latin typeface="Oswald SemiBold"/>
                <a:ea typeface="Oswald SemiBold"/>
                <a:cs typeface="Oswald SemiBold"/>
                <a:sym typeface="Oswald SemiBold"/>
              </a:rPr>
              <a:t>Lan truyền ngược trong lớp tích chập </a:t>
            </a:r>
            <a:endParaRPr b="0" i="0" sz="2000" u="none" cap="none" strike="noStrike">
              <a:solidFill>
                <a:srgbClr val="ECEDF3"/>
              </a:solidFill>
              <a:latin typeface="Oswald SemiBold"/>
              <a:ea typeface="Oswald SemiBold"/>
              <a:cs typeface="Oswald SemiBold"/>
              <a:sym typeface="Oswald SemiBold"/>
            </a:endParaRPr>
          </a:p>
        </p:txBody>
      </p:sp>
      <p:sp>
        <p:nvSpPr>
          <p:cNvPr id="595" name="Google Shape;595;p39"/>
          <p:cNvSpPr txBox="1"/>
          <p:nvPr/>
        </p:nvSpPr>
        <p:spPr>
          <a:xfrm>
            <a:off x="812801" y="3546692"/>
            <a:ext cx="6595246" cy="934871"/>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96" name="Google Shape;596;p39"/>
          <p:cNvSpPr txBox="1"/>
          <p:nvPr/>
        </p:nvSpPr>
        <p:spPr>
          <a:xfrm>
            <a:off x="-1800823" y="1768284"/>
            <a:ext cx="6813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Oswald SemiBold"/>
              <a:buNone/>
            </a:pPr>
            <a:r>
              <a:rPr b="0" i="0" lang="en-US" sz="2000" u="none" cap="none" strike="noStrike">
                <a:solidFill>
                  <a:schemeClr val="dk1"/>
                </a:solidFill>
                <a:latin typeface="Oswald SemiBold"/>
                <a:ea typeface="Oswald SemiBold"/>
                <a:cs typeface="Oswald SemiBold"/>
                <a:sym typeface="Oswald SemiBold"/>
              </a:rPr>
              <a:t>Từ</a:t>
            </a:r>
            <a:endParaRPr b="0" i="1" sz="2000" u="none" cap="none" strike="noStrike">
              <a:solidFill>
                <a:schemeClr val="dk1"/>
              </a:solidFill>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92"/>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ctrTitle"/>
          </p:nvPr>
        </p:nvSpPr>
        <p:spPr>
          <a:xfrm>
            <a:off x="4486668" y="2925700"/>
            <a:ext cx="3946782" cy="1256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US" sz="3200"/>
              <a:t>Mạng nơ-ron tích chập (CNNs)</a:t>
            </a:r>
            <a:endParaRPr sz="3200"/>
          </a:p>
        </p:txBody>
      </p:sp>
      <p:sp>
        <p:nvSpPr>
          <p:cNvPr id="165" name="Google Shape;165;p4"/>
          <p:cNvSpPr txBox="1"/>
          <p:nvPr>
            <p:ph idx="2" type="title"/>
          </p:nvPr>
        </p:nvSpPr>
        <p:spPr>
          <a:xfrm>
            <a:off x="6725025" y="1471085"/>
            <a:ext cx="1708500" cy="1371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5500"/>
              <a:buNone/>
            </a:pPr>
            <a:r>
              <a:rPr lang="en-US"/>
              <a:t>01</a:t>
            </a:r>
            <a:endParaRPr/>
          </a:p>
        </p:txBody>
      </p:sp>
      <p:grpSp>
        <p:nvGrpSpPr>
          <p:cNvPr id="166" name="Google Shape;166;p4"/>
          <p:cNvGrpSpPr/>
          <p:nvPr/>
        </p:nvGrpSpPr>
        <p:grpSpPr>
          <a:xfrm>
            <a:off x="-261574" y="598797"/>
            <a:ext cx="4748242" cy="5619977"/>
            <a:chOff x="-690773" y="784148"/>
            <a:chExt cx="4748242" cy="5619977"/>
          </a:xfrm>
        </p:grpSpPr>
        <p:sp>
          <p:nvSpPr>
            <p:cNvPr id="167" name="Google Shape;167;p4"/>
            <p:cNvSpPr/>
            <p:nvPr/>
          </p:nvSpPr>
          <p:spPr>
            <a:xfrm>
              <a:off x="-435107" y="784148"/>
              <a:ext cx="4492576" cy="4113243"/>
            </a:xfrm>
            <a:custGeom>
              <a:rect b="b" l="l" r="r" t="t"/>
              <a:pathLst>
                <a:path extrusionOk="0" h="4113243" w="4492576">
                  <a:moveTo>
                    <a:pt x="4357750" y="957187"/>
                  </a:moveTo>
                  <a:cubicBezTo>
                    <a:pt x="4283403" y="957187"/>
                    <a:pt x="4223049" y="1017684"/>
                    <a:pt x="4223049" y="1091887"/>
                  </a:cubicBezTo>
                  <a:cubicBezTo>
                    <a:pt x="4223049" y="1158257"/>
                    <a:pt x="4271273" y="1213437"/>
                    <a:pt x="4334636" y="1224421"/>
                  </a:cubicBezTo>
                  <a:lnTo>
                    <a:pt x="4334636" y="1645755"/>
                  </a:lnTo>
                  <a:lnTo>
                    <a:pt x="3579201" y="1645755"/>
                  </a:lnTo>
                  <a:cubicBezTo>
                    <a:pt x="3426810" y="1441919"/>
                    <a:pt x="3273749" y="1408635"/>
                    <a:pt x="3159082" y="1426289"/>
                  </a:cubicBezTo>
                  <a:cubicBezTo>
                    <a:pt x="3052499" y="1289144"/>
                    <a:pt x="2891783" y="1125842"/>
                    <a:pt x="2686657" y="1043099"/>
                  </a:cubicBezTo>
                  <a:lnTo>
                    <a:pt x="2686657" y="386668"/>
                  </a:lnTo>
                  <a:lnTo>
                    <a:pt x="3005680" y="386668"/>
                  </a:lnTo>
                  <a:cubicBezTo>
                    <a:pt x="3016664" y="444786"/>
                    <a:pt x="3067539" y="488739"/>
                    <a:pt x="3128699" y="488739"/>
                  </a:cubicBezTo>
                  <a:cubicBezTo>
                    <a:pt x="3197621" y="488739"/>
                    <a:pt x="3253821" y="432579"/>
                    <a:pt x="3253821" y="363554"/>
                  </a:cubicBezTo>
                  <a:cubicBezTo>
                    <a:pt x="3253821" y="294631"/>
                    <a:pt x="3197629" y="238370"/>
                    <a:pt x="3128699" y="238370"/>
                  </a:cubicBezTo>
                  <a:cubicBezTo>
                    <a:pt x="3067539" y="238370"/>
                    <a:pt x="3016655" y="282500"/>
                    <a:pt x="3005680" y="340440"/>
                  </a:cubicBezTo>
                  <a:lnTo>
                    <a:pt x="2663542" y="340440"/>
                  </a:lnTo>
                  <a:cubicBezTo>
                    <a:pt x="2650705" y="340440"/>
                    <a:pt x="2640392" y="350826"/>
                    <a:pt x="2640392" y="363554"/>
                  </a:cubicBezTo>
                  <a:lnTo>
                    <a:pt x="2640392" y="1026072"/>
                  </a:lnTo>
                  <a:cubicBezTo>
                    <a:pt x="2538384" y="992297"/>
                    <a:pt x="2426134" y="979039"/>
                    <a:pt x="2304870" y="998303"/>
                  </a:cubicBezTo>
                  <a:lnTo>
                    <a:pt x="2304870" y="384470"/>
                  </a:lnTo>
                  <a:cubicBezTo>
                    <a:pt x="2362817" y="373595"/>
                    <a:pt x="2406879" y="322645"/>
                    <a:pt x="2406879" y="261559"/>
                  </a:cubicBezTo>
                  <a:cubicBezTo>
                    <a:pt x="2406879" y="192566"/>
                    <a:pt x="2350687" y="136374"/>
                    <a:pt x="2281756" y="136374"/>
                  </a:cubicBezTo>
                  <a:cubicBezTo>
                    <a:pt x="2212655" y="136374"/>
                    <a:pt x="2156571" y="192569"/>
                    <a:pt x="2156571" y="261559"/>
                  </a:cubicBezTo>
                  <a:cubicBezTo>
                    <a:pt x="2156571" y="322684"/>
                    <a:pt x="2200597" y="373602"/>
                    <a:pt x="2258642" y="384470"/>
                  </a:cubicBezTo>
                  <a:lnTo>
                    <a:pt x="2258642" y="1007085"/>
                  </a:lnTo>
                  <a:cubicBezTo>
                    <a:pt x="2150519" y="1031220"/>
                    <a:pt x="2035611" y="1081396"/>
                    <a:pt x="1914481" y="1165491"/>
                  </a:cubicBezTo>
                  <a:lnTo>
                    <a:pt x="1914481" y="125184"/>
                  </a:lnTo>
                  <a:cubicBezTo>
                    <a:pt x="1914481" y="112456"/>
                    <a:pt x="1904097" y="102070"/>
                    <a:pt x="1891367" y="102070"/>
                  </a:cubicBezTo>
                  <a:lnTo>
                    <a:pt x="1486565" y="102070"/>
                  </a:lnTo>
                  <a:cubicBezTo>
                    <a:pt x="1475688" y="44127"/>
                    <a:pt x="1424707" y="0"/>
                    <a:pt x="1363582" y="0"/>
                  </a:cubicBezTo>
                  <a:cubicBezTo>
                    <a:pt x="1294553" y="0"/>
                    <a:pt x="1238397" y="56194"/>
                    <a:pt x="1238397" y="125184"/>
                  </a:cubicBezTo>
                  <a:cubicBezTo>
                    <a:pt x="1238397" y="194212"/>
                    <a:pt x="1294490" y="250306"/>
                    <a:pt x="1363582" y="250306"/>
                  </a:cubicBezTo>
                  <a:cubicBezTo>
                    <a:pt x="1424707" y="250306"/>
                    <a:pt x="1475626" y="206246"/>
                    <a:pt x="1486565" y="148236"/>
                  </a:cubicBezTo>
                  <a:lnTo>
                    <a:pt x="1868253" y="148236"/>
                  </a:lnTo>
                  <a:lnTo>
                    <a:pt x="1868253" y="1152734"/>
                  </a:lnTo>
                  <a:cubicBezTo>
                    <a:pt x="1817020" y="1129271"/>
                    <a:pt x="1758975" y="1111895"/>
                    <a:pt x="1695300" y="1107625"/>
                  </a:cubicBezTo>
                  <a:cubicBezTo>
                    <a:pt x="1544163" y="1097455"/>
                    <a:pt x="1396176" y="1163682"/>
                    <a:pt x="1255531" y="1304255"/>
                  </a:cubicBezTo>
                  <a:cubicBezTo>
                    <a:pt x="1190244" y="1369542"/>
                    <a:pt x="1147194" y="1433951"/>
                    <a:pt x="1126183" y="1497215"/>
                  </a:cubicBezTo>
                  <a:cubicBezTo>
                    <a:pt x="1063027" y="1513651"/>
                    <a:pt x="983130" y="1539388"/>
                    <a:pt x="905561" y="1577326"/>
                  </a:cubicBezTo>
                  <a:lnTo>
                    <a:pt x="418445" y="1577326"/>
                  </a:lnTo>
                  <a:lnTo>
                    <a:pt x="418445" y="1224359"/>
                  </a:lnTo>
                  <a:cubicBezTo>
                    <a:pt x="481673" y="1213267"/>
                    <a:pt x="529924" y="1158195"/>
                    <a:pt x="529924" y="1091816"/>
                  </a:cubicBezTo>
                  <a:cubicBezTo>
                    <a:pt x="529924" y="1017613"/>
                    <a:pt x="469462" y="957124"/>
                    <a:pt x="395223" y="957124"/>
                  </a:cubicBezTo>
                  <a:cubicBezTo>
                    <a:pt x="320984" y="957124"/>
                    <a:pt x="260522" y="1017613"/>
                    <a:pt x="260522" y="1091816"/>
                  </a:cubicBezTo>
                  <a:cubicBezTo>
                    <a:pt x="260522" y="1158195"/>
                    <a:pt x="308854" y="1213375"/>
                    <a:pt x="372216" y="1224359"/>
                  </a:cubicBezTo>
                  <a:lnTo>
                    <a:pt x="372216" y="1600440"/>
                  </a:lnTo>
                  <a:cubicBezTo>
                    <a:pt x="372216" y="1613170"/>
                    <a:pt x="382493" y="1623492"/>
                    <a:pt x="395331" y="1623492"/>
                  </a:cubicBezTo>
                  <a:lnTo>
                    <a:pt x="823453" y="1623492"/>
                  </a:lnTo>
                  <a:cubicBezTo>
                    <a:pt x="744916" y="1674581"/>
                    <a:pt x="677176" y="1741094"/>
                    <a:pt x="644618" y="1827534"/>
                  </a:cubicBezTo>
                  <a:cubicBezTo>
                    <a:pt x="625102" y="1879670"/>
                    <a:pt x="619543" y="1935513"/>
                    <a:pt x="627627" y="1994578"/>
                  </a:cubicBezTo>
                  <a:lnTo>
                    <a:pt x="416243" y="1994578"/>
                  </a:lnTo>
                  <a:cubicBezTo>
                    <a:pt x="405258" y="1931315"/>
                    <a:pt x="350078" y="1882992"/>
                    <a:pt x="283708" y="1882992"/>
                  </a:cubicBezTo>
                  <a:cubicBezTo>
                    <a:pt x="209469" y="1882992"/>
                    <a:pt x="149042" y="1943489"/>
                    <a:pt x="149042" y="2017692"/>
                  </a:cubicBezTo>
                  <a:cubicBezTo>
                    <a:pt x="149042" y="2091931"/>
                    <a:pt x="209433" y="2152393"/>
                    <a:pt x="283708" y="2152393"/>
                  </a:cubicBezTo>
                  <a:cubicBezTo>
                    <a:pt x="350078" y="2152393"/>
                    <a:pt x="405223" y="2104097"/>
                    <a:pt x="416243" y="2040806"/>
                  </a:cubicBezTo>
                  <a:lnTo>
                    <a:pt x="636579" y="2040806"/>
                  </a:lnTo>
                  <a:cubicBezTo>
                    <a:pt x="653364" y="2108644"/>
                    <a:pt x="687355" y="2180502"/>
                    <a:pt x="738131" y="2256110"/>
                  </a:cubicBezTo>
                  <a:cubicBezTo>
                    <a:pt x="712009" y="2303663"/>
                    <a:pt x="690470" y="2358986"/>
                    <a:pt x="680184" y="2421408"/>
                  </a:cubicBezTo>
                  <a:lnTo>
                    <a:pt x="134701" y="2421408"/>
                  </a:lnTo>
                  <a:cubicBezTo>
                    <a:pt x="121900" y="2421408"/>
                    <a:pt x="111587" y="2431721"/>
                    <a:pt x="111587" y="2444451"/>
                  </a:cubicBezTo>
                  <a:lnTo>
                    <a:pt x="111587" y="2888872"/>
                  </a:lnTo>
                  <a:cubicBezTo>
                    <a:pt x="48260" y="2899856"/>
                    <a:pt x="0" y="2955027"/>
                    <a:pt x="0" y="3021469"/>
                  </a:cubicBezTo>
                  <a:cubicBezTo>
                    <a:pt x="0" y="3095672"/>
                    <a:pt x="60355" y="3156169"/>
                    <a:pt x="134594" y="3156169"/>
                  </a:cubicBezTo>
                  <a:cubicBezTo>
                    <a:pt x="208905" y="3156169"/>
                    <a:pt x="269295" y="3095707"/>
                    <a:pt x="269295" y="3021469"/>
                  </a:cubicBezTo>
                  <a:cubicBezTo>
                    <a:pt x="269295" y="2955099"/>
                    <a:pt x="221008" y="2899919"/>
                    <a:pt x="157815" y="2888872"/>
                  </a:cubicBezTo>
                  <a:lnTo>
                    <a:pt x="157815" y="2467601"/>
                  </a:lnTo>
                  <a:lnTo>
                    <a:pt x="674867" y="2467601"/>
                  </a:lnTo>
                  <a:cubicBezTo>
                    <a:pt x="664482" y="2621843"/>
                    <a:pt x="725884" y="2814105"/>
                    <a:pt x="947026" y="3035174"/>
                  </a:cubicBezTo>
                  <a:cubicBezTo>
                    <a:pt x="1128197" y="3216344"/>
                    <a:pt x="1313746" y="3308138"/>
                    <a:pt x="1498624" y="3308138"/>
                  </a:cubicBezTo>
                  <a:lnTo>
                    <a:pt x="1500682" y="3308138"/>
                  </a:lnTo>
                  <a:cubicBezTo>
                    <a:pt x="1620837" y="3307646"/>
                    <a:pt x="1724027" y="3268382"/>
                    <a:pt x="1805714" y="3219844"/>
                  </a:cubicBezTo>
                  <a:lnTo>
                    <a:pt x="1805714" y="3726473"/>
                  </a:lnTo>
                  <a:lnTo>
                    <a:pt x="1486619" y="3726473"/>
                  </a:lnTo>
                  <a:cubicBezTo>
                    <a:pt x="1475751" y="3668562"/>
                    <a:pt x="1424760" y="3624465"/>
                    <a:pt x="1363636" y="3624465"/>
                  </a:cubicBezTo>
                  <a:cubicBezTo>
                    <a:pt x="1294616" y="3624465"/>
                    <a:pt x="1238451" y="3680513"/>
                    <a:pt x="1238451" y="3749587"/>
                  </a:cubicBezTo>
                  <a:cubicBezTo>
                    <a:pt x="1238451" y="3818580"/>
                    <a:pt x="1294544" y="3874771"/>
                    <a:pt x="1363636" y="3874771"/>
                  </a:cubicBezTo>
                  <a:cubicBezTo>
                    <a:pt x="1424769" y="3874771"/>
                    <a:pt x="1475679" y="3830638"/>
                    <a:pt x="1486619" y="3772764"/>
                  </a:cubicBezTo>
                  <a:lnTo>
                    <a:pt x="1828855" y="3772764"/>
                  </a:lnTo>
                  <a:cubicBezTo>
                    <a:pt x="1841585" y="3772764"/>
                    <a:pt x="1851906" y="3762370"/>
                    <a:pt x="1851906" y="3749614"/>
                  </a:cubicBezTo>
                  <a:lnTo>
                    <a:pt x="1851906" y="3189936"/>
                  </a:lnTo>
                  <a:cubicBezTo>
                    <a:pt x="1894706" y="3160108"/>
                    <a:pt x="1929950" y="3129018"/>
                    <a:pt x="1956466" y="3102789"/>
                  </a:cubicBezTo>
                  <a:cubicBezTo>
                    <a:pt x="1970592" y="3103003"/>
                    <a:pt x="1984996" y="3103102"/>
                    <a:pt x="1999928" y="3103102"/>
                  </a:cubicBezTo>
                  <a:cubicBezTo>
                    <a:pt x="2057982" y="3103102"/>
                    <a:pt x="2121443" y="3101598"/>
                    <a:pt x="2187536" y="3097686"/>
                  </a:cubicBezTo>
                  <a:lnTo>
                    <a:pt x="2187536" y="3728729"/>
                  </a:lnTo>
                  <a:cubicBezTo>
                    <a:pt x="2129590" y="3739677"/>
                    <a:pt x="2085465" y="3790551"/>
                    <a:pt x="2085465" y="3851711"/>
                  </a:cubicBezTo>
                  <a:cubicBezTo>
                    <a:pt x="2085465" y="3920704"/>
                    <a:pt x="2141657" y="3976895"/>
                    <a:pt x="2210650" y="3976895"/>
                  </a:cubicBezTo>
                  <a:cubicBezTo>
                    <a:pt x="2279679" y="3976895"/>
                    <a:pt x="2335773" y="3920704"/>
                    <a:pt x="2335773" y="3851711"/>
                  </a:cubicBezTo>
                  <a:cubicBezTo>
                    <a:pt x="2335773" y="3790587"/>
                    <a:pt x="2291711" y="3739668"/>
                    <a:pt x="2233764" y="3728729"/>
                  </a:cubicBezTo>
                  <a:lnTo>
                    <a:pt x="2233764" y="3094463"/>
                  </a:lnTo>
                  <a:cubicBezTo>
                    <a:pt x="2347661" y="3085654"/>
                    <a:pt x="2466974" y="3069111"/>
                    <a:pt x="2577862" y="3039668"/>
                  </a:cubicBezTo>
                  <a:lnTo>
                    <a:pt x="2577862" y="3988130"/>
                  </a:lnTo>
                  <a:cubicBezTo>
                    <a:pt x="2577862" y="4000959"/>
                    <a:pt x="2588247" y="4011173"/>
                    <a:pt x="2601012" y="4011173"/>
                  </a:cubicBezTo>
                  <a:lnTo>
                    <a:pt x="3005778" y="4011173"/>
                  </a:lnTo>
                  <a:cubicBezTo>
                    <a:pt x="3016763" y="4069119"/>
                    <a:pt x="3067637" y="4113243"/>
                    <a:pt x="3128797" y="4113243"/>
                  </a:cubicBezTo>
                  <a:cubicBezTo>
                    <a:pt x="3197719" y="4113243"/>
                    <a:pt x="3253920" y="4057052"/>
                    <a:pt x="3253920" y="3988121"/>
                  </a:cubicBezTo>
                  <a:cubicBezTo>
                    <a:pt x="3253920" y="3919021"/>
                    <a:pt x="3197728" y="3862901"/>
                    <a:pt x="3128797" y="3862901"/>
                  </a:cubicBezTo>
                  <a:cubicBezTo>
                    <a:pt x="3067637" y="3862901"/>
                    <a:pt x="3016754" y="3907034"/>
                    <a:pt x="3005778" y="3964971"/>
                  </a:cubicBezTo>
                  <a:lnTo>
                    <a:pt x="2624126" y="3964971"/>
                  </a:lnTo>
                  <a:lnTo>
                    <a:pt x="2624126" y="3026536"/>
                  </a:lnTo>
                  <a:cubicBezTo>
                    <a:pt x="2752114" y="2987577"/>
                    <a:pt x="2865626" y="2929845"/>
                    <a:pt x="2941118" y="2845401"/>
                  </a:cubicBezTo>
                  <a:cubicBezTo>
                    <a:pt x="2987382" y="2793721"/>
                    <a:pt x="3016861" y="2734620"/>
                    <a:pt x="3029904" y="2668779"/>
                  </a:cubicBezTo>
                  <a:cubicBezTo>
                    <a:pt x="3191918" y="2666890"/>
                    <a:pt x="3435924" y="2643668"/>
                    <a:pt x="3605529" y="2535895"/>
                  </a:cubicBezTo>
                  <a:lnTo>
                    <a:pt x="4074042" y="2535895"/>
                  </a:lnTo>
                  <a:lnTo>
                    <a:pt x="4074042" y="2888872"/>
                  </a:lnTo>
                  <a:cubicBezTo>
                    <a:pt x="4046873" y="2893491"/>
                    <a:pt x="4021798" y="2906248"/>
                    <a:pt x="4001933" y="2926184"/>
                  </a:cubicBezTo>
                  <a:cubicBezTo>
                    <a:pt x="3976519" y="2951643"/>
                    <a:pt x="3962491" y="2985455"/>
                    <a:pt x="3962491" y="3021442"/>
                  </a:cubicBezTo>
                  <a:cubicBezTo>
                    <a:pt x="3962491" y="3095645"/>
                    <a:pt x="4022953" y="3155999"/>
                    <a:pt x="4097263" y="3155999"/>
                  </a:cubicBezTo>
                  <a:cubicBezTo>
                    <a:pt x="4171467" y="3155999"/>
                    <a:pt x="4231965" y="3095681"/>
                    <a:pt x="4231965" y="3021442"/>
                  </a:cubicBezTo>
                  <a:cubicBezTo>
                    <a:pt x="4231965" y="2955072"/>
                    <a:pt x="4183606" y="2899892"/>
                    <a:pt x="4120306" y="2888845"/>
                  </a:cubicBezTo>
                  <a:lnTo>
                    <a:pt x="4120306" y="2512826"/>
                  </a:lnTo>
                  <a:cubicBezTo>
                    <a:pt x="4120306" y="2500025"/>
                    <a:pt x="4109993" y="2489676"/>
                    <a:pt x="4097263" y="2489676"/>
                  </a:cubicBezTo>
                  <a:lnTo>
                    <a:pt x="3667289" y="2489676"/>
                  </a:lnTo>
                  <a:cubicBezTo>
                    <a:pt x="3695720" y="2464503"/>
                    <a:pt x="3720795" y="2436072"/>
                    <a:pt x="3741071" y="2403621"/>
                  </a:cubicBezTo>
                  <a:cubicBezTo>
                    <a:pt x="3790693" y="2324100"/>
                    <a:pt x="3807406" y="2228816"/>
                    <a:pt x="3791292" y="2118626"/>
                  </a:cubicBezTo>
                  <a:lnTo>
                    <a:pt x="4076253" y="2118626"/>
                  </a:lnTo>
                  <a:cubicBezTo>
                    <a:pt x="4087264" y="2181845"/>
                    <a:pt x="4142409" y="2230105"/>
                    <a:pt x="4208851" y="2230105"/>
                  </a:cubicBezTo>
                  <a:cubicBezTo>
                    <a:pt x="4283054" y="2230105"/>
                    <a:pt x="4343516" y="2169715"/>
                    <a:pt x="4343516" y="2095440"/>
                  </a:cubicBezTo>
                  <a:cubicBezTo>
                    <a:pt x="4343516" y="2021201"/>
                    <a:pt x="4283117" y="1960775"/>
                    <a:pt x="4208851" y="1960775"/>
                  </a:cubicBezTo>
                  <a:cubicBezTo>
                    <a:pt x="4142471" y="1960775"/>
                    <a:pt x="4087300" y="2009098"/>
                    <a:pt x="4076253" y="2072362"/>
                  </a:cubicBezTo>
                  <a:lnTo>
                    <a:pt x="3782931" y="2072362"/>
                  </a:lnTo>
                  <a:cubicBezTo>
                    <a:pt x="3768133" y="2004980"/>
                    <a:pt x="3741975" y="1932487"/>
                    <a:pt x="3704315" y="1855133"/>
                  </a:cubicBezTo>
                  <a:cubicBezTo>
                    <a:pt x="3674003" y="1792505"/>
                    <a:pt x="3643056" y="1738480"/>
                    <a:pt x="3612064" y="1691867"/>
                  </a:cubicBezTo>
                  <a:lnTo>
                    <a:pt x="4357911" y="1691867"/>
                  </a:lnTo>
                  <a:cubicBezTo>
                    <a:pt x="4370713" y="1691867"/>
                    <a:pt x="4381025" y="1681483"/>
                    <a:pt x="4381025" y="1668825"/>
                  </a:cubicBezTo>
                  <a:lnTo>
                    <a:pt x="4381025" y="1224305"/>
                  </a:lnTo>
                  <a:cubicBezTo>
                    <a:pt x="4444254" y="1213321"/>
                    <a:pt x="4492576" y="1158141"/>
                    <a:pt x="4492576" y="1091771"/>
                  </a:cubicBezTo>
                  <a:cubicBezTo>
                    <a:pt x="4492335" y="1017666"/>
                    <a:pt x="4431945" y="957214"/>
                    <a:pt x="4357741" y="957214"/>
                  </a:cubicBezTo>
                  <a:close/>
                  <a:moveTo>
                    <a:pt x="3662571" y="1875481"/>
                  </a:moveTo>
                  <a:cubicBezTo>
                    <a:pt x="3765278" y="2086792"/>
                    <a:pt x="3778527" y="2256361"/>
                    <a:pt x="3701665" y="2379137"/>
                  </a:cubicBezTo>
                  <a:cubicBezTo>
                    <a:pt x="3571681" y="2587235"/>
                    <a:pt x="3211013" y="2619614"/>
                    <a:pt x="3036063" y="2622524"/>
                  </a:cubicBezTo>
                  <a:cubicBezTo>
                    <a:pt x="3039563" y="2576958"/>
                    <a:pt x="3035956" y="2528528"/>
                    <a:pt x="3024873" y="2477233"/>
                  </a:cubicBezTo>
                  <a:cubicBezTo>
                    <a:pt x="3016199" y="2437191"/>
                    <a:pt x="3002601" y="2400935"/>
                    <a:pt x="2984106" y="2368413"/>
                  </a:cubicBezTo>
                  <a:cubicBezTo>
                    <a:pt x="3235344" y="2246684"/>
                    <a:pt x="3323683" y="2063383"/>
                    <a:pt x="3327452" y="2055299"/>
                  </a:cubicBezTo>
                  <a:cubicBezTo>
                    <a:pt x="3332877" y="2043868"/>
                    <a:pt x="3327944" y="2030091"/>
                    <a:pt x="3316333" y="2024630"/>
                  </a:cubicBezTo>
                  <a:cubicBezTo>
                    <a:pt x="3304901" y="2019286"/>
                    <a:pt x="3291124" y="2024146"/>
                    <a:pt x="3285699" y="2035712"/>
                  </a:cubicBezTo>
                  <a:cubicBezTo>
                    <a:pt x="3284688" y="2037467"/>
                    <a:pt x="3198417" y="2215065"/>
                    <a:pt x="2958252" y="2329481"/>
                  </a:cubicBezTo>
                  <a:cubicBezTo>
                    <a:pt x="2930841" y="2293673"/>
                    <a:pt x="2896259" y="2263675"/>
                    <a:pt x="2854570" y="2239862"/>
                  </a:cubicBezTo>
                  <a:cubicBezTo>
                    <a:pt x="2669585" y="2133728"/>
                    <a:pt x="2389413" y="2170270"/>
                    <a:pt x="2221948" y="2207053"/>
                  </a:cubicBezTo>
                  <a:cubicBezTo>
                    <a:pt x="2131729" y="2139430"/>
                    <a:pt x="2028082" y="2030842"/>
                    <a:pt x="2024340" y="1887369"/>
                  </a:cubicBezTo>
                  <a:cubicBezTo>
                    <a:pt x="2024448" y="1886009"/>
                    <a:pt x="2024340" y="1884576"/>
                    <a:pt x="2024242" y="1883215"/>
                  </a:cubicBezTo>
                  <a:cubicBezTo>
                    <a:pt x="2023472" y="1845026"/>
                    <a:pt x="2030356" y="1805163"/>
                    <a:pt x="2044590" y="1764745"/>
                  </a:cubicBezTo>
                  <a:cubicBezTo>
                    <a:pt x="2048753" y="1752714"/>
                    <a:pt x="2042495" y="1739527"/>
                    <a:pt x="2030392" y="1735365"/>
                  </a:cubicBezTo>
                  <a:cubicBezTo>
                    <a:pt x="2018325" y="1731103"/>
                    <a:pt x="2005183" y="1737432"/>
                    <a:pt x="2000913" y="1749491"/>
                  </a:cubicBezTo>
                  <a:cubicBezTo>
                    <a:pt x="1989266" y="1782542"/>
                    <a:pt x="1982105" y="1815413"/>
                    <a:pt x="1979303" y="1847613"/>
                  </a:cubicBezTo>
                  <a:cubicBezTo>
                    <a:pt x="1900444" y="1802755"/>
                    <a:pt x="1701862" y="1674903"/>
                    <a:pt x="1679302" y="1513141"/>
                  </a:cubicBezTo>
                  <a:cubicBezTo>
                    <a:pt x="1677557" y="1500447"/>
                    <a:pt x="1665767" y="1491674"/>
                    <a:pt x="1653252" y="1493455"/>
                  </a:cubicBezTo>
                  <a:cubicBezTo>
                    <a:pt x="1640558" y="1495210"/>
                    <a:pt x="1631776" y="1506847"/>
                    <a:pt x="1633567" y="1519505"/>
                  </a:cubicBezTo>
                  <a:cubicBezTo>
                    <a:pt x="1661747" y="1722286"/>
                    <a:pt x="1917722" y="1868105"/>
                    <a:pt x="1978533" y="1899965"/>
                  </a:cubicBezTo>
                  <a:cubicBezTo>
                    <a:pt x="1986715" y="2040117"/>
                    <a:pt x="2076549" y="2147827"/>
                    <a:pt x="2164431" y="2220490"/>
                  </a:cubicBezTo>
                  <a:cubicBezTo>
                    <a:pt x="2117110" y="2232522"/>
                    <a:pt x="2086620" y="2242315"/>
                    <a:pt x="2081902" y="2243855"/>
                  </a:cubicBezTo>
                  <a:cubicBezTo>
                    <a:pt x="2081445" y="2243989"/>
                    <a:pt x="2081096" y="2244168"/>
                    <a:pt x="2080711" y="2244311"/>
                  </a:cubicBezTo>
                  <a:cubicBezTo>
                    <a:pt x="2074803" y="2246585"/>
                    <a:pt x="1484282" y="2470770"/>
                    <a:pt x="1252228" y="2238851"/>
                  </a:cubicBezTo>
                  <a:cubicBezTo>
                    <a:pt x="1243168" y="2229729"/>
                    <a:pt x="1228559" y="2229729"/>
                    <a:pt x="1219499" y="2238851"/>
                  </a:cubicBezTo>
                  <a:cubicBezTo>
                    <a:pt x="1210511" y="2247839"/>
                    <a:pt x="1210511" y="2262565"/>
                    <a:pt x="1219499" y="2271445"/>
                  </a:cubicBezTo>
                  <a:cubicBezTo>
                    <a:pt x="1306119" y="2357957"/>
                    <a:pt x="1433050" y="2388349"/>
                    <a:pt x="1563660" y="2390408"/>
                  </a:cubicBezTo>
                  <a:cubicBezTo>
                    <a:pt x="1586004" y="2439080"/>
                    <a:pt x="1659474" y="2617743"/>
                    <a:pt x="1587508" y="2736250"/>
                  </a:cubicBezTo>
                  <a:cubicBezTo>
                    <a:pt x="1541065" y="2812762"/>
                    <a:pt x="1441026" y="2851506"/>
                    <a:pt x="1289925" y="2851506"/>
                  </a:cubicBezTo>
                  <a:cubicBezTo>
                    <a:pt x="1277195" y="2851506"/>
                    <a:pt x="1266882" y="2861891"/>
                    <a:pt x="1266882" y="2874656"/>
                  </a:cubicBezTo>
                  <a:cubicBezTo>
                    <a:pt x="1266882" y="2887386"/>
                    <a:pt x="1277195" y="2897770"/>
                    <a:pt x="1289925" y="2897770"/>
                  </a:cubicBezTo>
                  <a:cubicBezTo>
                    <a:pt x="1458268" y="2897770"/>
                    <a:pt x="1571708" y="2851506"/>
                    <a:pt x="1627022" y="2760312"/>
                  </a:cubicBezTo>
                  <a:cubicBezTo>
                    <a:pt x="1641811" y="2735901"/>
                    <a:pt x="1651497" y="2709779"/>
                    <a:pt x="1657307" y="2683066"/>
                  </a:cubicBezTo>
                  <a:cubicBezTo>
                    <a:pt x="1724447" y="2662467"/>
                    <a:pt x="2044939" y="2573717"/>
                    <a:pt x="2271076" y="2685966"/>
                  </a:cubicBezTo>
                  <a:cubicBezTo>
                    <a:pt x="2274290" y="2687613"/>
                    <a:pt x="2277790" y="2688482"/>
                    <a:pt x="2281282" y="2688482"/>
                  </a:cubicBezTo>
                  <a:cubicBezTo>
                    <a:pt x="2289813" y="2688482"/>
                    <a:pt x="2297933" y="2683764"/>
                    <a:pt x="2302059" y="2675618"/>
                  </a:cubicBezTo>
                  <a:cubicBezTo>
                    <a:pt x="2307690" y="2664150"/>
                    <a:pt x="2303071" y="2650337"/>
                    <a:pt x="2291532" y="2644742"/>
                  </a:cubicBezTo>
                  <a:cubicBezTo>
                    <a:pt x="2065636" y="2532494"/>
                    <a:pt x="1765215" y="2603474"/>
                    <a:pt x="1664048" y="2632818"/>
                  </a:cubicBezTo>
                  <a:cubicBezTo>
                    <a:pt x="1669330" y="2536164"/>
                    <a:pt x="1635124" y="2439509"/>
                    <a:pt x="1614006" y="2390032"/>
                  </a:cubicBezTo>
                  <a:cubicBezTo>
                    <a:pt x="1846759" y="2381671"/>
                    <a:pt x="2076432" y="2295544"/>
                    <a:pt x="2096610" y="2287675"/>
                  </a:cubicBezTo>
                  <a:cubicBezTo>
                    <a:pt x="2115007" y="2281901"/>
                    <a:pt x="2580226" y="2135840"/>
                    <a:pt x="2831554" y="2280048"/>
                  </a:cubicBezTo>
                  <a:cubicBezTo>
                    <a:pt x="2909741" y="2324915"/>
                    <a:pt x="2959577" y="2394606"/>
                    <a:pt x="2979648" y="2487134"/>
                  </a:cubicBezTo>
                  <a:cubicBezTo>
                    <a:pt x="2991572" y="2542242"/>
                    <a:pt x="2994087" y="2593618"/>
                    <a:pt x="2987409" y="2641028"/>
                  </a:cubicBezTo>
                  <a:cubicBezTo>
                    <a:pt x="2987275" y="2641869"/>
                    <a:pt x="2987096" y="2642675"/>
                    <a:pt x="2987060" y="2643650"/>
                  </a:cubicBezTo>
                  <a:cubicBezTo>
                    <a:pt x="2977553" y="2708132"/>
                    <a:pt x="2950661" y="2765514"/>
                    <a:pt x="2906599" y="2814678"/>
                  </a:cubicBezTo>
                  <a:cubicBezTo>
                    <a:pt x="2621360" y="3133628"/>
                    <a:pt x="1715889" y="3044986"/>
                    <a:pt x="1706848" y="3044072"/>
                  </a:cubicBezTo>
                  <a:cubicBezTo>
                    <a:pt x="1694225" y="3042712"/>
                    <a:pt x="1682821" y="3051905"/>
                    <a:pt x="1681531" y="3064671"/>
                  </a:cubicBezTo>
                  <a:cubicBezTo>
                    <a:pt x="1680233" y="3077293"/>
                    <a:pt x="1689499" y="3088689"/>
                    <a:pt x="1702193" y="3089951"/>
                  </a:cubicBezTo>
                  <a:cubicBezTo>
                    <a:pt x="1712478" y="3090999"/>
                    <a:pt x="1784480" y="3098133"/>
                    <a:pt x="1890185" y="3101419"/>
                  </a:cubicBezTo>
                  <a:cubicBezTo>
                    <a:pt x="1869032" y="3120021"/>
                    <a:pt x="1844208" y="3139715"/>
                    <a:pt x="1816161" y="3158667"/>
                  </a:cubicBezTo>
                  <a:cubicBezTo>
                    <a:pt x="1816125" y="3158703"/>
                    <a:pt x="1815919" y="3158873"/>
                    <a:pt x="1815704" y="3158908"/>
                  </a:cubicBezTo>
                  <a:cubicBezTo>
                    <a:pt x="1735208" y="3213211"/>
                    <a:pt x="1627855" y="3261543"/>
                    <a:pt x="1500566" y="3262035"/>
                  </a:cubicBezTo>
                  <a:lnTo>
                    <a:pt x="1498606" y="3262035"/>
                  </a:lnTo>
                  <a:cubicBezTo>
                    <a:pt x="1326458" y="3262035"/>
                    <a:pt x="1151858" y="3174753"/>
                    <a:pt x="979701" y="3002607"/>
                  </a:cubicBezTo>
                  <a:cubicBezTo>
                    <a:pt x="654250" y="2677158"/>
                    <a:pt x="694355" y="2422823"/>
                    <a:pt x="785236" y="2266862"/>
                  </a:cubicBezTo>
                  <a:cubicBezTo>
                    <a:pt x="860532" y="2138177"/>
                    <a:pt x="974420" y="2065899"/>
                    <a:pt x="975539" y="2065129"/>
                  </a:cubicBezTo>
                  <a:cubicBezTo>
                    <a:pt x="986379" y="2058415"/>
                    <a:pt x="989736" y="2044181"/>
                    <a:pt x="982951" y="2033304"/>
                  </a:cubicBezTo>
                  <a:cubicBezTo>
                    <a:pt x="976174" y="2022535"/>
                    <a:pt x="962012" y="2019178"/>
                    <a:pt x="951171" y="2025928"/>
                  </a:cubicBezTo>
                  <a:cubicBezTo>
                    <a:pt x="946444" y="2028936"/>
                    <a:pt x="844373" y="2093417"/>
                    <a:pt x="764718" y="2212559"/>
                  </a:cubicBezTo>
                  <a:cubicBezTo>
                    <a:pt x="674670" y="2072057"/>
                    <a:pt x="648870" y="1948055"/>
                    <a:pt x="687955" y="1843782"/>
                  </a:cubicBezTo>
                  <a:cubicBezTo>
                    <a:pt x="750941" y="1676559"/>
                    <a:pt x="968126" y="1589206"/>
                    <a:pt x="1114089" y="1548295"/>
                  </a:cubicBezTo>
                  <a:cubicBezTo>
                    <a:pt x="1109237" y="1582393"/>
                    <a:pt x="1110875" y="1616062"/>
                    <a:pt x="1119371" y="1649247"/>
                  </a:cubicBezTo>
                  <a:cubicBezTo>
                    <a:pt x="1182357" y="1895739"/>
                    <a:pt x="1592504" y="2018444"/>
                    <a:pt x="1609915" y="2023618"/>
                  </a:cubicBezTo>
                  <a:cubicBezTo>
                    <a:pt x="1612117" y="2024182"/>
                    <a:pt x="1614221" y="2024567"/>
                    <a:pt x="1616495" y="2024567"/>
                  </a:cubicBezTo>
                  <a:cubicBezTo>
                    <a:pt x="1626459" y="2024567"/>
                    <a:pt x="1635760" y="2017987"/>
                    <a:pt x="1638696" y="2007916"/>
                  </a:cubicBezTo>
                  <a:cubicBezTo>
                    <a:pt x="1642196" y="1995751"/>
                    <a:pt x="1635133" y="1982842"/>
                    <a:pt x="1622958" y="1979243"/>
                  </a:cubicBezTo>
                  <a:cubicBezTo>
                    <a:pt x="1618903" y="1978053"/>
                    <a:pt x="1220744" y="1859090"/>
                    <a:pt x="1164167" y="1637743"/>
                  </a:cubicBezTo>
                  <a:cubicBezTo>
                    <a:pt x="1140319" y="1544302"/>
                    <a:pt x="1182107" y="1442930"/>
                    <a:pt x="1288340" y="1336769"/>
                  </a:cubicBezTo>
                  <a:cubicBezTo>
                    <a:pt x="1418986" y="1206159"/>
                    <a:pt x="1554735" y="1144507"/>
                    <a:pt x="1691951" y="1153531"/>
                  </a:cubicBezTo>
                  <a:cubicBezTo>
                    <a:pt x="1914741" y="1168221"/>
                    <a:pt x="2069235" y="1366803"/>
                    <a:pt x="2070801" y="1368727"/>
                  </a:cubicBezTo>
                  <a:cubicBezTo>
                    <a:pt x="2078465" y="1378906"/>
                    <a:pt x="2092976" y="1380795"/>
                    <a:pt x="2103154" y="1373033"/>
                  </a:cubicBezTo>
                  <a:cubicBezTo>
                    <a:pt x="2113324" y="1365263"/>
                    <a:pt x="2115284" y="1350859"/>
                    <a:pt x="2107523" y="1340681"/>
                  </a:cubicBezTo>
                  <a:cubicBezTo>
                    <a:pt x="2103575" y="1335399"/>
                    <a:pt x="2045870" y="1261062"/>
                    <a:pt x="1949251" y="1197449"/>
                  </a:cubicBezTo>
                  <a:cubicBezTo>
                    <a:pt x="2488118" y="829997"/>
                    <a:pt x="2899061" y="1174201"/>
                    <a:pt x="3109344" y="1437469"/>
                  </a:cubicBezTo>
                  <a:cubicBezTo>
                    <a:pt x="2968073" y="1479642"/>
                    <a:pt x="2853334" y="1599133"/>
                    <a:pt x="2790464" y="1702779"/>
                  </a:cubicBezTo>
                  <a:cubicBezTo>
                    <a:pt x="2790151" y="1703343"/>
                    <a:pt x="2789766" y="1703970"/>
                    <a:pt x="2789417" y="1704534"/>
                  </a:cubicBezTo>
                  <a:cubicBezTo>
                    <a:pt x="2457735" y="1622462"/>
                    <a:pt x="2424899" y="1444398"/>
                    <a:pt x="2424622" y="1441641"/>
                  </a:cubicBezTo>
                  <a:cubicBezTo>
                    <a:pt x="2422661" y="1429117"/>
                    <a:pt x="2411086" y="1420380"/>
                    <a:pt x="2398464" y="1422126"/>
                  </a:cubicBezTo>
                  <a:cubicBezTo>
                    <a:pt x="2385877" y="1423979"/>
                    <a:pt x="2376988" y="1435661"/>
                    <a:pt x="2378841" y="1448248"/>
                  </a:cubicBezTo>
                  <a:cubicBezTo>
                    <a:pt x="2379996" y="1456886"/>
                    <a:pt x="2412169" y="1654770"/>
                    <a:pt x="2766607" y="1746393"/>
                  </a:cubicBezTo>
                  <a:cubicBezTo>
                    <a:pt x="2747656" y="1785379"/>
                    <a:pt x="2729474" y="1835985"/>
                    <a:pt x="2740002" y="1871685"/>
                  </a:cubicBezTo>
                  <a:cubicBezTo>
                    <a:pt x="2743600" y="1884030"/>
                    <a:pt x="2756437" y="1890950"/>
                    <a:pt x="2768639" y="1887315"/>
                  </a:cubicBezTo>
                  <a:cubicBezTo>
                    <a:pt x="2780912" y="1883717"/>
                    <a:pt x="2787904" y="1870880"/>
                    <a:pt x="2784341" y="1858678"/>
                  </a:cubicBezTo>
                  <a:cubicBezTo>
                    <a:pt x="2779024" y="1840389"/>
                    <a:pt x="2790948" y="1791297"/>
                    <a:pt x="2830113" y="1726878"/>
                  </a:cubicBezTo>
                  <a:cubicBezTo>
                    <a:pt x="2890154" y="1627708"/>
                    <a:pt x="3011042" y="1502139"/>
                    <a:pt x="3153997" y="1474020"/>
                  </a:cubicBezTo>
                  <a:cubicBezTo>
                    <a:pt x="3341220" y="1437586"/>
                    <a:pt x="3517217" y="1576342"/>
                    <a:pt x="3662580" y="1875499"/>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683077" y="5913303"/>
              <a:ext cx="155540" cy="189531"/>
            </a:xfrm>
            <a:custGeom>
              <a:rect b="b" l="l" r="r" t="t"/>
              <a:pathLst>
                <a:path extrusionOk="0" h="189531" w="155540">
                  <a:moveTo>
                    <a:pt x="155611" y="176608"/>
                  </a:moveTo>
                  <a:cubicBezTo>
                    <a:pt x="146939" y="181084"/>
                    <a:pt x="137881" y="184441"/>
                    <a:pt x="128475" y="186679"/>
                  </a:cubicBezTo>
                  <a:cubicBezTo>
                    <a:pt x="119138" y="188987"/>
                    <a:pt x="109347" y="190176"/>
                    <a:pt x="99102" y="190176"/>
                  </a:cubicBezTo>
                  <a:cubicBezTo>
                    <a:pt x="68679" y="190176"/>
                    <a:pt x="44586" y="181713"/>
                    <a:pt x="26786" y="164718"/>
                  </a:cubicBezTo>
                  <a:cubicBezTo>
                    <a:pt x="8952" y="147654"/>
                    <a:pt x="70" y="124574"/>
                    <a:pt x="70" y="95479"/>
                  </a:cubicBezTo>
                  <a:cubicBezTo>
                    <a:pt x="70" y="66316"/>
                    <a:pt x="8952" y="43237"/>
                    <a:pt x="26786" y="26241"/>
                  </a:cubicBezTo>
                  <a:cubicBezTo>
                    <a:pt x="44586" y="9177"/>
                    <a:pt x="68679" y="644"/>
                    <a:pt x="99102" y="644"/>
                  </a:cubicBezTo>
                  <a:cubicBezTo>
                    <a:pt x="109347" y="644"/>
                    <a:pt x="119139" y="1833"/>
                    <a:pt x="128475" y="4141"/>
                  </a:cubicBezTo>
                  <a:cubicBezTo>
                    <a:pt x="137882" y="6379"/>
                    <a:pt x="146939" y="9736"/>
                    <a:pt x="155611" y="14212"/>
                  </a:cubicBezTo>
                  <a:lnTo>
                    <a:pt x="155611" y="51978"/>
                  </a:lnTo>
                  <a:cubicBezTo>
                    <a:pt x="146833" y="46104"/>
                    <a:pt x="138196" y="41768"/>
                    <a:pt x="129734" y="38970"/>
                  </a:cubicBezTo>
                  <a:cubicBezTo>
                    <a:pt x="121237" y="36173"/>
                    <a:pt x="112285" y="34774"/>
                    <a:pt x="102878" y="34774"/>
                  </a:cubicBezTo>
                  <a:cubicBezTo>
                    <a:pt x="86093" y="34774"/>
                    <a:pt x="72874" y="40195"/>
                    <a:pt x="63293" y="51000"/>
                  </a:cubicBezTo>
                  <a:cubicBezTo>
                    <a:pt x="53677" y="61735"/>
                    <a:pt x="48885" y="76562"/>
                    <a:pt x="48885" y="95480"/>
                  </a:cubicBezTo>
                  <a:cubicBezTo>
                    <a:pt x="48885" y="114329"/>
                    <a:pt x="53676" y="129155"/>
                    <a:pt x="63293" y="139961"/>
                  </a:cubicBezTo>
                  <a:cubicBezTo>
                    <a:pt x="72874" y="150696"/>
                    <a:pt x="86093" y="156047"/>
                    <a:pt x="102878" y="156047"/>
                  </a:cubicBezTo>
                  <a:cubicBezTo>
                    <a:pt x="112285" y="156047"/>
                    <a:pt x="121237" y="154718"/>
                    <a:pt x="129734" y="151990"/>
                  </a:cubicBezTo>
                  <a:cubicBezTo>
                    <a:pt x="138196" y="149193"/>
                    <a:pt x="146834" y="144822"/>
                    <a:pt x="155611" y="13884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490475" y="5958904"/>
              <a:ext cx="101828" cy="140430"/>
            </a:xfrm>
            <a:custGeom>
              <a:rect b="b" l="l" r="r" t="t"/>
              <a:pathLst>
                <a:path extrusionOk="0" h="140430" w="101828">
                  <a:moveTo>
                    <a:pt x="101919" y="41343"/>
                  </a:moveTo>
                  <a:cubicBezTo>
                    <a:pt x="98002" y="39595"/>
                    <a:pt x="94121" y="38266"/>
                    <a:pt x="90309" y="37427"/>
                  </a:cubicBezTo>
                  <a:cubicBezTo>
                    <a:pt x="86567" y="36517"/>
                    <a:pt x="82791" y="36028"/>
                    <a:pt x="78979" y="36028"/>
                  </a:cubicBezTo>
                  <a:cubicBezTo>
                    <a:pt x="67685" y="36028"/>
                    <a:pt x="59012" y="39665"/>
                    <a:pt x="52963" y="46938"/>
                  </a:cubicBezTo>
                  <a:cubicBezTo>
                    <a:pt x="46878" y="54142"/>
                    <a:pt x="43871" y="64423"/>
                    <a:pt x="43871" y="77851"/>
                  </a:cubicBezTo>
                  <a:lnTo>
                    <a:pt x="43871" y="141074"/>
                  </a:lnTo>
                  <a:lnTo>
                    <a:pt x="91" y="141074"/>
                  </a:lnTo>
                  <a:lnTo>
                    <a:pt x="91" y="4001"/>
                  </a:lnTo>
                  <a:lnTo>
                    <a:pt x="43871" y="4001"/>
                  </a:lnTo>
                  <a:lnTo>
                    <a:pt x="43871" y="26521"/>
                  </a:lnTo>
                  <a:cubicBezTo>
                    <a:pt x="49466" y="17569"/>
                    <a:pt x="55901" y="11065"/>
                    <a:pt x="63174" y="6938"/>
                  </a:cubicBezTo>
                  <a:cubicBezTo>
                    <a:pt x="70517" y="2742"/>
                    <a:pt x="79295" y="644"/>
                    <a:pt x="89470" y="644"/>
                  </a:cubicBezTo>
                  <a:cubicBezTo>
                    <a:pt x="90939" y="644"/>
                    <a:pt x="92548" y="749"/>
                    <a:pt x="94227" y="924"/>
                  </a:cubicBezTo>
                  <a:cubicBezTo>
                    <a:pt x="95975" y="1029"/>
                    <a:pt x="98492" y="1273"/>
                    <a:pt x="101779" y="162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377175" y="5958903"/>
              <a:ext cx="147149" cy="143930"/>
            </a:xfrm>
            <a:custGeom>
              <a:rect b="b" l="l" r="r" t="t"/>
              <a:pathLst>
                <a:path extrusionOk="0" h="143930" w="147149">
                  <a:moveTo>
                    <a:pt x="147254" y="72120"/>
                  </a:moveTo>
                  <a:lnTo>
                    <a:pt x="147254" y="84708"/>
                  </a:lnTo>
                  <a:lnTo>
                    <a:pt x="44727" y="84708"/>
                  </a:lnTo>
                  <a:cubicBezTo>
                    <a:pt x="45846" y="94989"/>
                    <a:pt x="49552" y="102682"/>
                    <a:pt x="55917" y="107788"/>
                  </a:cubicBezTo>
                  <a:cubicBezTo>
                    <a:pt x="62246" y="112928"/>
                    <a:pt x="71163" y="115481"/>
                    <a:pt x="82633" y="115481"/>
                  </a:cubicBezTo>
                  <a:cubicBezTo>
                    <a:pt x="91864" y="115481"/>
                    <a:pt x="101271" y="114152"/>
                    <a:pt x="110888" y="111424"/>
                  </a:cubicBezTo>
                  <a:cubicBezTo>
                    <a:pt x="120574" y="108627"/>
                    <a:pt x="130505" y="104501"/>
                    <a:pt x="140681" y="98976"/>
                  </a:cubicBezTo>
                  <a:lnTo>
                    <a:pt x="140681" y="132685"/>
                  </a:lnTo>
                  <a:cubicBezTo>
                    <a:pt x="130330" y="136602"/>
                    <a:pt x="119979" y="139539"/>
                    <a:pt x="109628" y="141497"/>
                  </a:cubicBezTo>
                  <a:cubicBezTo>
                    <a:pt x="99278" y="143526"/>
                    <a:pt x="88926" y="144575"/>
                    <a:pt x="78575" y="144575"/>
                  </a:cubicBezTo>
                  <a:cubicBezTo>
                    <a:pt x="53748" y="144575"/>
                    <a:pt x="34444" y="138280"/>
                    <a:pt x="20666" y="125691"/>
                  </a:cubicBezTo>
                  <a:cubicBezTo>
                    <a:pt x="6959" y="113103"/>
                    <a:pt x="104" y="95444"/>
                    <a:pt x="104" y="72679"/>
                  </a:cubicBezTo>
                  <a:cubicBezTo>
                    <a:pt x="104" y="50299"/>
                    <a:pt x="6853" y="32745"/>
                    <a:pt x="20386" y="19946"/>
                  </a:cubicBezTo>
                  <a:cubicBezTo>
                    <a:pt x="33884" y="7078"/>
                    <a:pt x="52452" y="644"/>
                    <a:pt x="76057" y="644"/>
                  </a:cubicBezTo>
                  <a:cubicBezTo>
                    <a:pt x="97597" y="644"/>
                    <a:pt x="114837" y="7183"/>
                    <a:pt x="127810" y="20226"/>
                  </a:cubicBezTo>
                  <a:cubicBezTo>
                    <a:pt x="140749" y="33200"/>
                    <a:pt x="147253" y="50509"/>
                    <a:pt x="147253" y="72120"/>
                  </a:cubicBezTo>
                  <a:close/>
                  <a:moveTo>
                    <a:pt x="102215" y="57573"/>
                  </a:moveTo>
                  <a:cubicBezTo>
                    <a:pt x="102215" y="49285"/>
                    <a:pt x="99767" y="42606"/>
                    <a:pt x="94941" y="37571"/>
                  </a:cubicBezTo>
                  <a:cubicBezTo>
                    <a:pt x="90080" y="32466"/>
                    <a:pt x="83751" y="29878"/>
                    <a:pt x="75918" y="29878"/>
                  </a:cubicBezTo>
                  <a:cubicBezTo>
                    <a:pt x="67421" y="29878"/>
                    <a:pt x="60531" y="32255"/>
                    <a:pt x="55217" y="37011"/>
                  </a:cubicBezTo>
                  <a:cubicBezTo>
                    <a:pt x="49902" y="41768"/>
                    <a:pt x="46579" y="48621"/>
                    <a:pt x="45285"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207187" y="5958903"/>
              <a:ext cx="138617" cy="143930"/>
            </a:xfrm>
            <a:custGeom>
              <a:rect b="b" l="l" r="r" t="t"/>
              <a:pathLst>
                <a:path extrusionOk="0" h="143930" w="138617">
                  <a:moveTo>
                    <a:pt x="71880" y="79394"/>
                  </a:moveTo>
                  <a:cubicBezTo>
                    <a:pt x="62719" y="79394"/>
                    <a:pt x="55829" y="80932"/>
                    <a:pt x="51179" y="84009"/>
                  </a:cubicBezTo>
                  <a:cubicBezTo>
                    <a:pt x="46598" y="87087"/>
                    <a:pt x="44325" y="91668"/>
                    <a:pt x="44325" y="97717"/>
                  </a:cubicBezTo>
                  <a:cubicBezTo>
                    <a:pt x="44325" y="103312"/>
                    <a:pt x="46178" y="107718"/>
                    <a:pt x="49920" y="110865"/>
                  </a:cubicBezTo>
                  <a:cubicBezTo>
                    <a:pt x="53626" y="113943"/>
                    <a:pt x="58767" y="115481"/>
                    <a:pt x="65306" y="115481"/>
                  </a:cubicBezTo>
                  <a:cubicBezTo>
                    <a:pt x="73594" y="115481"/>
                    <a:pt x="80553" y="112544"/>
                    <a:pt x="86148" y="106669"/>
                  </a:cubicBezTo>
                  <a:cubicBezTo>
                    <a:pt x="91813" y="100724"/>
                    <a:pt x="94680" y="93311"/>
                    <a:pt x="94680" y="84429"/>
                  </a:cubicBezTo>
                  <a:lnTo>
                    <a:pt x="94680" y="79393"/>
                  </a:lnTo>
                  <a:close/>
                  <a:moveTo>
                    <a:pt x="138741" y="62888"/>
                  </a:moveTo>
                  <a:lnTo>
                    <a:pt x="138741" y="141078"/>
                  </a:lnTo>
                  <a:lnTo>
                    <a:pt x="94680" y="141078"/>
                  </a:lnTo>
                  <a:lnTo>
                    <a:pt x="94680" y="120797"/>
                  </a:lnTo>
                  <a:cubicBezTo>
                    <a:pt x="88806" y="129119"/>
                    <a:pt x="82162" y="135169"/>
                    <a:pt x="74817" y="138980"/>
                  </a:cubicBezTo>
                  <a:cubicBezTo>
                    <a:pt x="67439" y="142686"/>
                    <a:pt x="58487" y="144575"/>
                    <a:pt x="47961" y="144575"/>
                  </a:cubicBezTo>
                  <a:cubicBezTo>
                    <a:pt x="33764" y="144575"/>
                    <a:pt x="22259" y="140484"/>
                    <a:pt x="13412" y="132266"/>
                  </a:cubicBezTo>
                  <a:cubicBezTo>
                    <a:pt x="4530" y="123978"/>
                    <a:pt x="123" y="113208"/>
                    <a:pt x="123" y="99955"/>
                  </a:cubicBezTo>
                  <a:cubicBezTo>
                    <a:pt x="123" y="83939"/>
                    <a:pt x="5613" y="72189"/>
                    <a:pt x="16629" y="64706"/>
                  </a:cubicBezTo>
                  <a:cubicBezTo>
                    <a:pt x="27714" y="57153"/>
                    <a:pt x="45094" y="53377"/>
                    <a:pt x="68802" y="53377"/>
                  </a:cubicBezTo>
                  <a:lnTo>
                    <a:pt x="94679" y="53377"/>
                  </a:lnTo>
                  <a:lnTo>
                    <a:pt x="94679" y="49880"/>
                  </a:lnTo>
                  <a:cubicBezTo>
                    <a:pt x="94679" y="42990"/>
                    <a:pt x="91917" y="37956"/>
                    <a:pt x="86426" y="34773"/>
                  </a:cubicBezTo>
                  <a:cubicBezTo>
                    <a:pt x="80901" y="31521"/>
                    <a:pt x="72369" y="29878"/>
                    <a:pt x="60829" y="29878"/>
                  </a:cubicBezTo>
                  <a:cubicBezTo>
                    <a:pt x="51387" y="29878"/>
                    <a:pt x="42646" y="30822"/>
                    <a:pt x="34532" y="32675"/>
                  </a:cubicBezTo>
                  <a:cubicBezTo>
                    <a:pt x="26490" y="34563"/>
                    <a:pt x="19041" y="37361"/>
                    <a:pt x="12152" y="41068"/>
                  </a:cubicBezTo>
                  <a:lnTo>
                    <a:pt x="12152" y="7637"/>
                  </a:lnTo>
                  <a:cubicBezTo>
                    <a:pt x="21454" y="5399"/>
                    <a:pt x="30825" y="3686"/>
                    <a:pt x="40267" y="2462"/>
                  </a:cubicBezTo>
                  <a:cubicBezTo>
                    <a:pt x="49779" y="1273"/>
                    <a:pt x="59290" y="644"/>
                    <a:pt x="68802" y="644"/>
                  </a:cubicBezTo>
                  <a:cubicBezTo>
                    <a:pt x="93489" y="644"/>
                    <a:pt x="111324" y="5539"/>
                    <a:pt x="122234" y="15331"/>
                  </a:cubicBezTo>
                  <a:cubicBezTo>
                    <a:pt x="133215" y="25052"/>
                    <a:pt x="138740" y="40893"/>
                    <a:pt x="138740" y="62888"/>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45461" y="5923377"/>
              <a:ext cx="110781" cy="175962"/>
            </a:xfrm>
            <a:custGeom>
              <a:rect b="b" l="l" r="r" t="t"/>
              <a:pathLst>
                <a:path extrusionOk="0" h="175962" w="110781">
                  <a:moveTo>
                    <a:pt x="65744" y="644"/>
                  </a:moveTo>
                  <a:lnTo>
                    <a:pt x="65744" y="39530"/>
                  </a:lnTo>
                  <a:lnTo>
                    <a:pt x="110924" y="39530"/>
                  </a:lnTo>
                  <a:lnTo>
                    <a:pt x="110924" y="70862"/>
                  </a:lnTo>
                  <a:lnTo>
                    <a:pt x="65744" y="70862"/>
                  </a:lnTo>
                  <a:lnTo>
                    <a:pt x="65744" y="129049"/>
                  </a:lnTo>
                  <a:cubicBezTo>
                    <a:pt x="65744" y="135414"/>
                    <a:pt x="67003" y="139680"/>
                    <a:pt x="69520" y="141918"/>
                  </a:cubicBezTo>
                  <a:cubicBezTo>
                    <a:pt x="72038" y="144156"/>
                    <a:pt x="77004" y="145275"/>
                    <a:pt x="84487" y="145275"/>
                  </a:cubicBezTo>
                  <a:lnTo>
                    <a:pt x="107007" y="145275"/>
                  </a:lnTo>
                  <a:lnTo>
                    <a:pt x="107007" y="176607"/>
                  </a:lnTo>
                  <a:lnTo>
                    <a:pt x="69520" y="176607"/>
                  </a:lnTo>
                  <a:cubicBezTo>
                    <a:pt x="52176" y="176607"/>
                    <a:pt x="39867" y="173040"/>
                    <a:pt x="32593" y="165837"/>
                  </a:cubicBezTo>
                  <a:cubicBezTo>
                    <a:pt x="25390" y="158563"/>
                    <a:pt x="21823" y="146324"/>
                    <a:pt x="21823" y="129049"/>
                  </a:cubicBezTo>
                  <a:lnTo>
                    <a:pt x="21823" y="70862"/>
                  </a:lnTo>
                  <a:lnTo>
                    <a:pt x="142" y="70862"/>
                  </a:lnTo>
                  <a:lnTo>
                    <a:pt x="142" y="39530"/>
                  </a:lnTo>
                  <a:lnTo>
                    <a:pt x="21823" y="39530"/>
                  </a:lnTo>
                  <a:lnTo>
                    <a:pt x="21823" y="644"/>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81759" y="5958903"/>
              <a:ext cx="147149" cy="143930"/>
            </a:xfrm>
            <a:custGeom>
              <a:rect b="b" l="l" r="r" t="t"/>
              <a:pathLst>
                <a:path extrusionOk="0" h="143930" w="147149">
                  <a:moveTo>
                    <a:pt x="147306" y="72120"/>
                  </a:moveTo>
                  <a:lnTo>
                    <a:pt x="147306" y="84708"/>
                  </a:lnTo>
                  <a:lnTo>
                    <a:pt x="44778" y="84708"/>
                  </a:lnTo>
                  <a:cubicBezTo>
                    <a:pt x="45897" y="94989"/>
                    <a:pt x="49604" y="102682"/>
                    <a:pt x="55968" y="107788"/>
                  </a:cubicBezTo>
                  <a:cubicBezTo>
                    <a:pt x="62297" y="112928"/>
                    <a:pt x="71214" y="115481"/>
                    <a:pt x="82684" y="115481"/>
                  </a:cubicBezTo>
                  <a:cubicBezTo>
                    <a:pt x="91916" y="115481"/>
                    <a:pt x="101323" y="114152"/>
                    <a:pt x="110939" y="111424"/>
                  </a:cubicBezTo>
                  <a:cubicBezTo>
                    <a:pt x="120625" y="108627"/>
                    <a:pt x="130556" y="104501"/>
                    <a:pt x="140732" y="98976"/>
                  </a:cubicBezTo>
                  <a:lnTo>
                    <a:pt x="140732" y="132685"/>
                  </a:lnTo>
                  <a:cubicBezTo>
                    <a:pt x="130382" y="136602"/>
                    <a:pt x="120030" y="139539"/>
                    <a:pt x="109679" y="141497"/>
                  </a:cubicBezTo>
                  <a:cubicBezTo>
                    <a:pt x="99329" y="143526"/>
                    <a:pt x="88978" y="144575"/>
                    <a:pt x="78626" y="144575"/>
                  </a:cubicBezTo>
                  <a:cubicBezTo>
                    <a:pt x="53799" y="144575"/>
                    <a:pt x="34496" y="138280"/>
                    <a:pt x="20718" y="125691"/>
                  </a:cubicBezTo>
                  <a:cubicBezTo>
                    <a:pt x="7010" y="113103"/>
                    <a:pt x="156" y="95444"/>
                    <a:pt x="156" y="72679"/>
                  </a:cubicBezTo>
                  <a:cubicBezTo>
                    <a:pt x="156" y="50299"/>
                    <a:pt x="6905" y="32745"/>
                    <a:pt x="20437" y="19946"/>
                  </a:cubicBezTo>
                  <a:cubicBezTo>
                    <a:pt x="33935" y="7078"/>
                    <a:pt x="52504" y="644"/>
                    <a:pt x="76108" y="644"/>
                  </a:cubicBezTo>
                  <a:cubicBezTo>
                    <a:pt x="97649" y="644"/>
                    <a:pt x="114888" y="7183"/>
                    <a:pt x="127862" y="20226"/>
                  </a:cubicBezTo>
                  <a:cubicBezTo>
                    <a:pt x="140800" y="33200"/>
                    <a:pt x="147305" y="50509"/>
                    <a:pt x="147305" y="72120"/>
                  </a:cubicBezTo>
                  <a:close/>
                  <a:moveTo>
                    <a:pt x="102266" y="57573"/>
                  </a:moveTo>
                  <a:cubicBezTo>
                    <a:pt x="102266" y="49285"/>
                    <a:pt x="99819" y="42606"/>
                    <a:pt x="94993" y="37571"/>
                  </a:cubicBezTo>
                  <a:cubicBezTo>
                    <a:pt x="90132" y="32466"/>
                    <a:pt x="83803" y="29878"/>
                    <a:pt x="75969" y="29878"/>
                  </a:cubicBezTo>
                  <a:cubicBezTo>
                    <a:pt x="67472" y="29878"/>
                    <a:pt x="60583" y="32255"/>
                    <a:pt x="55268" y="37011"/>
                  </a:cubicBezTo>
                  <a:cubicBezTo>
                    <a:pt x="49953" y="41768"/>
                    <a:pt x="46631" y="48621"/>
                    <a:pt x="45337"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252336" y="5908829"/>
              <a:ext cx="147009" cy="194003"/>
            </a:xfrm>
            <a:custGeom>
              <a:rect b="b" l="l" r="r" t="t"/>
              <a:pathLst>
                <a:path extrusionOk="0" h="194003" w="147009">
                  <a:moveTo>
                    <a:pt x="103123" y="74078"/>
                  </a:moveTo>
                  <a:lnTo>
                    <a:pt x="103123" y="644"/>
                  </a:lnTo>
                  <a:lnTo>
                    <a:pt x="147184" y="644"/>
                  </a:lnTo>
                  <a:lnTo>
                    <a:pt x="147184" y="191151"/>
                  </a:lnTo>
                  <a:lnTo>
                    <a:pt x="103123" y="191151"/>
                  </a:lnTo>
                  <a:lnTo>
                    <a:pt x="103123" y="171288"/>
                  </a:lnTo>
                  <a:cubicBezTo>
                    <a:pt x="97143" y="179401"/>
                    <a:pt x="90535" y="185346"/>
                    <a:pt x="83260" y="189053"/>
                  </a:cubicBezTo>
                  <a:cubicBezTo>
                    <a:pt x="75986" y="192760"/>
                    <a:pt x="67524" y="194648"/>
                    <a:pt x="57943" y="194648"/>
                  </a:cubicBezTo>
                  <a:cubicBezTo>
                    <a:pt x="41053" y="194648"/>
                    <a:pt x="27205" y="187934"/>
                    <a:pt x="16400" y="174506"/>
                  </a:cubicBezTo>
                  <a:cubicBezTo>
                    <a:pt x="5560" y="161078"/>
                    <a:pt x="175" y="143838"/>
                    <a:pt x="175" y="122753"/>
                  </a:cubicBezTo>
                  <a:cubicBezTo>
                    <a:pt x="175" y="101596"/>
                    <a:pt x="5560" y="84287"/>
                    <a:pt x="16400" y="70859"/>
                  </a:cubicBezTo>
                  <a:cubicBezTo>
                    <a:pt x="27205" y="57431"/>
                    <a:pt x="41053" y="50717"/>
                    <a:pt x="57943" y="50717"/>
                  </a:cubicBezTo>
                  <a:cubicBezTo>
                    <a:pt x="67454" y="50717"/>
                    <a:pt x="75847" y="52640"/>
                    <a:pt x="83121" y="56452"/>
                  </a:cubicBezTo>
                  <a:cubicBezTo>
                    <a:pt x="90464" y="60298"/>
                    <a:pt x="97143" y="66172"/>
                    <a:pt x="103123" y="74076"/>
                  </a:cubicBezTo>
                  <a:close/>
                  <a:moveTo>
                    <a:pt x="74308" y="162899"/>
                  </a:moveTo>
                  <a:cubicBezTo>
                    <a:pt x="83610" y="162899"/>
                    <a:pt x="90743" y="159507"/>
                    <a:pt x="95709" y="152688"/>
                  </a:cubicBezTo>
                  <a:cubicBezTo>
                    <a:pt x="100640" y="145799"/>
                    <a:pt x="103122" y="135833"/>
                    <a:pt x="103122" y="122754"/>
                  </a:cubicBezTo>
                  <a:cubicBezTo>
                    <a:pt x="103122" y="109711"/>
                    <a:pt x="100640" y="99780"/>
                    <a:pt x="95709" y="92961"/>
                  </a:cubicBezTo>
                  <a:cubicBezTo>
                    <a:pt x="90743" y="86073"/>
                    <a:pt x="83609" y="82611"/>
                    <a:pt x="74308" y="82611"/>
                  </a:cubicBezTo>
                  <a:cubicBezTo>
                    <a:pt x="64971" y="82611"/>
                    <a:pt x="57838" y="86073"/>
                    <a:pt x="52907" y="92961"/>
                  </a:cubicBezTo>
                  <a:cubicBezTo>
                    <a:pt x="47942" y="99780"/>
                    <a:pt x="45494" y="109711"/>
                    <a:pt x="45494" y="122754"/>
                  </a:cubicBezTo>
                  <a:cubicBezTo>
                    <a:pt x="45494" y="135832"/>
                    <a:pt x="47942" y="145799"/>
                    <a:pt x="52907" y="152688"/>
                  </a:cubicBezTo>
                  <a:cubicBezTo>
                    <a:pt x="57838" y="159507"/>
                    <a:pt x="64972" y="162899"/>
                    <a:pt x="74308" y="162899"/>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528797" y="5908830"/>
              <a:ext cx="147008" cy="194003"/>
            </a:xfrm>
            <a:custGeom>
              <a:rect b="b" l="l" r="r" t="t"/>
              <a:pathLst>
                <a:path extrusionOk="0" h="194003" w="147008">
                  <a:moveTo>
                    <a:pt x="73079" y="162897"/>
                  </a:moveTo>
                  <a:cubicBezTo>
                    <a:pt x="82486" y="162897"/>
                    <a:pt x="89655" y="159505"/>
                    <a:pt x="94620" y="152686"/>
                  </a:cubicBezTo>
                  <a:cubicBezTo>
                    <a:pt x="99550" y="145797"/>
                    <a:pt x="102033" y="135831"/>
                    <a:pt x="102033" y="122753"/>
                  </a:cubicBezTo>
                  <a:cubicBezTo>
                    <a:pt x="102033" y="109710"/>
                    <a:pt x="99550" y="99778"/>
                    <a:pt x="94620" y="92959"/>
                  </a:cubicBezTo>
                  <a:cubicBezTo>
                    <a:pt x="89654" y="86071"/>
                    <a:pt x="82485" y="82609"/>
                    <a:pt x="73079" y="82609"/>
                  </a:cubicBezTo>
                  <a:cubicBezTo>
                    <a:pt x="63638" y="82609"/>
                    <a:pt x="56434" y="86071"/>
                    <a:pt x="51398" y="92959"/>
                  </a:cubicBezTo>
                  <a:cubicBezTo>
                    <a:pt x="46433" y="99883"/>
                    <a:pt x="43985" y="109814"/>
                    <a:pt x="43985" y="122753"/>
                  </a:cubicBezTo>
                  <a:cubicBezTo>
                    <a:pt x="43985" y="135726"/>
                    <a:pt x="46433" y="145657"/>
                    <a:pt x="51398" y="152546"/>
                  </a:cubicBezTo>
                  <a:cubicBezTo>
                    <a:pt x="56434" y="159469"/>
                    <a:pt x="63638" y="162896"/>
                    <a:pt x="73079" y="162896"/>
                  </a:cubicBezTo>
                  <a:close/>
                  <a:moveTo>
                    <a:pt x="43985" y="74076"/>
                  </a:moveTo>
                  <a:cubicBezTo>
                    <a:pt x="50035" y="66173"/>
                    <a:pt x="56714" y="60298"/>
                    <a:pt x="63988" y="56452"/>
                  </a:cubicBezTo>
                  <a:cubicBezTo>
                    <a:pt x="71331" y="52640"/>
                    <a:pt x="79793" y="50717"/>
                    <a:pt x="89305" y="50717"/>
                  </a:cubicBezTo>
                  <a:cubicBezTo>
                    <a:pt x="106264" y="50717"/>
                    <a:pt x="120147" y="57431"/>
                    <a:pt x="130987" y="70859"/>
                  </a:cubicBezTo>
                  <a:cubicBezTo>
                    <a:pt x="141792" y="84287"/>
                    <a:pt x="147213" y="101596"/>
                    <a:pt x="147213" y="122752"/>
                  </a:cubicBezTo>
                  <a:cubicBezTo>
                    <a:pt x="147213" y="143839"/>
                    <a:pt x="141792" y="161078"/>
                    <a:pt x="130987" y="174506"/>
                  </a:cubicBezTo>
                  <a:cubicBezTo>
                    <a:pt x="120147" y="187934"/>
                    <a:pt x="106264" y="194648"/>
                    <a:pt x="89305" y="194648"/>
                  </a:cubicBezTo>
                  <a:cubicBezTo>
                    <a:pt x="79793" y="194648"/>
                    <a:pt x="71331" y="192759"/>
                    <a:pt x="63988" y="189053"/>
                  </a:cubicBezTo>
                  <a:cubicBezTo>
                    <a:pt x="56714" y="185241"/>
                    <a:pt x="50035" y="179332"/>
                    <a:pt x="43985" y="171288"/>
                  </a:cubicBezTo>
                  <a:lnTo>
                    <a:pt x="43985" y="191151"/>
                  </a:lnTo>
                  <a:lnTo>
                    <a:pt x="204" y="191151"/>
                  </a:lnTo>
                  <a:lnTo>
                    <a:pt x="204" y="644"/>
                  </a:lnTo>
                  <a:lnTo>
                    <a:pt x="43985" y="644"/>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690214" y="5962265"/>
              <a:ext cx="155821" cy="191211"/>
            </a:xfrm>
            <a:custGeom>
              <a:rect b="b" l="l" r="r" t="t"/>
              <a:pathLst>
                <a:path extrusionOk="0" h="191211" w="155821">
                  <a:moveTo>
                    <a:pt x="224" y="644"/>
                  </a:moveTo>
                  <a:lnTo>
                    <a:pt x="44005" y="644"/>
                  </a:lnTo>
                  <a:lnTo>
                    <a:pt x="80932" y="93664"/>
                  </a:lnTo>
                  <a:lnTo>
                    <a:pt x="112265" y="644"/>
                  </a:lnTo>
                  <a:lnTo>
                    <a:pt x="156046" y="644"/>
                  </a:lnTo>
                  <a:lnTo>
                    <a:pt x="98417" y="150733"/>
                  </a:lnTo>
                  <a:cubicBezTo>
                    <a:pt x="92612" y="165909"/>
                    <a:pt x="85863" y="176540"/>
                    <a:pt x="78135" y="182624"/>
                  </a:cubicBezTo>
                  <a:cubicBezTo>
                    <a:pt x="70372" y="188779"/>
                    <a:pt x="60231" y="191856"/>
                    <a:pt x="47642" y="191856"/>
                  </a:cubicBezTo>
                  <a:lnTo>
                    <a:pt x="22185" y="191856"/>
                  </a:lnTo>
                  <a:lnTo>
                    <a:pt x="22185" y="163041"/>
                  </a:lnTo>
                  <a:lnTo>
                    <a:pt x="35892" y="163041"/>
                  </a:lnTo>
                  <a:cubicBezTo>
                    <a:pt x="43340" y="163041"/>
                    <a:pt x="48761" y="161817"/>
                    <a:pt x="52118" y="159404"/>
                  </a:cubicBezTo>
                  <a:cubicBezTo>
                    <a:pt x="55545" y="157061"/>
                    <a:pt x="58202" y="152865"/>
                    <a:pt x="60090" y="146816"/>
                  </a:cubicBezTo>
                  <a:lnTo>
                    <a:pt x="61349" y="143039"/>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960873" y="5916663"/>
              <a:ext cx="46998" cy="182674"/>
            </a:xfrm>
            <a:custGeom>
              <a:rect b="b" l="l" r="r" t="t"/>
              <a:pathLst>
                <a:path extrusionOk="0" h="182674" w="46998">
                  <a:moveTo>
                    <a:pt x="252" y="644"/>
                  </a:moveTo>
                  <a:lnTo>
                    <a:pt x="47251" y="644"/>
                  </a:lnTo>
                  <a:lnTo>
                    <a:pt x="47251" y="183318"/>
                  </a:lnTo>
                  <a:lnTo>
                    <a:pt x="252" y="183318"/>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1041793" y="5958906"/>
              <a:ext cx="120992" cy="143930"/>
            </a:xfrm>
            <a:custGeom>
              <a:rect b="b" l="l" r="r" t="t"/>
              <a:pathLst>
                <a:path extrusionOk="0" h="143930" w="120992">
                  <a:moveTo>
                    <a:pt x="121255" y="8336"/>
                  </a:moveTo>
                  <a:lnTo>
                    <a:pt x="121255" y="44004"/>
                  </a:lnTo>
                  <a:cubicBezTo>
                    <a:pt x="115380" y="39913"/>
                    <a:pt x="109401" y="36870"/>
                    <a:pt x="103351" y="34912"/>
                  </a:cubicBezTo>
                  <a:cubicBezTo>
                    <a:pt x="97371" y="32954"/>
                    <a:pt x="91181" y="31975"/>
                    <a:pt x="84748" y="31975"/>
                  </a:cubicBezTo>
                  <a:cubicBezTo>
                    <a:pt x="72508" y="31975"/>
                    <a:pt x="62962" y="35576"/>
                    <a:pt x="56073" y="42745"/>
                  </a:cubicBezTo>
                  <a:cubicBezTo>
                    <a:pt x="49254" y="49844"/>
                    <a:pt x="45863" y="59809"/>
                    <a:pt x="45863" y="72679"/>
                  </a:cubicBezTo>
                  <a:cubicBezTo>
                    <a:pt x="45863" y="85477"/>
                    <a:pt x="49255" y="95443"/>
                    <a:pt x="56073" y="102612"/>
                  </a:cubicBezTo>
                  <a:cubicBezTo>
                    <a:pt x="62962" y="109711"/>
                    <a:pt x="72508" y="113243"/>
                    <a:pt x="84748" y="113243"/>
                  </a:cubicBezTo>
                  <a:cubicBezTo>
                    <a:pt x="91532" y="113243"/>
                    <a:pt x="98036" y="112264"/>
                    <a:pt x="104191" y="110305"/>
                  </a:cubicBezTo>
                  <a:cubicBezTo>
                    <a:pt x="110345" y="108277"/>
                    <a:pt x="116010" y="105235"/>
                    <a:pt x="121255" y="101214"/>
                  </a:cubicBezTo>
                  <a:lnTo>
                    <a:pt x="121255" y="137022"/>
                  </a:lnTo>
                  <a:cubicBezTo>
                    <a:pt x="114436" y="139539"/>
                    <a:pt x="107477" y="141393"/>
                    <a:pt x="100414" y="142617"/>
                  </a:cubicBezTo>
                  <a:cubicBezTo>
                    <a:pt x="93419" y="143910"/>
                    <a:pt x="86321" y="144575"/>
                    <a:pt x="79153" y="144575"/>
                  </a:cubicBezTo>
                  <a:cubicBezTo>
                    <a:pt x="54430" y="144575"/>
                    <a:pt x="35092" y="138246"/>
                    <a:pt x="21104" y="125552"/>
                  </a:cubicBezTo>
                  <a:cubicBezTo>
                    <a:pt x="7186" y="112893"/>
                    <a:pt x="263" y="95269"/>
                    <a:pt x="263" y="72680"/>
                  </a:cubicBezTo>
                  <a:cubicBezTo>
                    <a:pt x="263" y="50020"/>
                    <a:pt x="7187" y="32361"/>
                    <a:pt x="21104" y="19667"/>
                  </a:cubicBezTo>
                  <a:cubicBezTo>
                    <a:pt x="35092" y="7008"/>
                    <a:pt x="54430" y="644"/>
                    <a:pt x="79153" y="644"/>
                  </a:cubicBezTo>
                  <a:cubicBezTo>
                    <a:pt x="86321" y="644"/>
                    <a:pt x="93420" y="1308"/>
                    <a:pt x="100414" y="2603"/>
                  </a:cubicBezTo>
                  <a:cubicBezTo>
                    <a:pt x="107407" y="3826"/>
                    <a:pt x="114331" y="5749"/>
                    <a:pt x="121255" y="8337"/>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1190412" y="5958899"/>
              <a:ext cx="150646" cy="143929"/>
            </a:xfrm>
            <a:custGeom>
              <a:rect b="b" l="l" r="r" t="t"/>
              <a:pathLst>
                <a:path extrusionOk="0" h="143929" w="150646">
                  <a:moveTo>
                    <a:pt x="75812" y="31976"/>
                  </a:moveTo>
                  <a:cubicBezTo>
                    <a:pt x="66091" y="31976"/>
                    <a:pt x="58677" y="35473"/>
                    <a:pt x="53572" y="42467"/>
                  </a:cubicBezTo>
                  <a:cubicBezTo>
                    <a:pt x="48431" y="49461"/>
                    <a:pt x="45879" y="59531"/>
                    <a:pt x="45879" y="72680"/>
                  </a:cubicBezTo>
                  <a:cubicBezTo>
                    <a:pt x="45879" y="85828"/>
                    <a:pt x="48431" y="95899"/>
                    <a:pt x="53572" y="102893"/>
                  </a:cubicBezTo>
                  <a:cubicBezTo>
                    <a:pt x="58677" y="109816"/>
                    <a:pt x="66090" y="113243"/>
                    <a:pt x="75812" y="113243"/>
                  </a:cubicBezTo>
                  <a:cubicBezTo>
                    <a:pt x="85324" y="113243"/>
                    <a:pt x="92597" y="109816"/>
                    <a:pt x="97633" y="102893"/>
                  </a:cubicBezTo>
                  <a:cubicBezTo>
                    <a:pt x="102738" y="95899"/>
                    <a:pt x="105326" y="85828"/>
                    <a:pt x="105326" y="72680"/>
                  </a:cubicBezTo>
                  <a:cubicBezTo>
                    <a:pt x="105326" y="59531"/>
                    <a:pt x="102738" y="49460"/>
                    <a:pt x="97633" y="42467"/>
                  </a:cubicBezTo>
                  <a:cubicBezTo>
                    <a:pt x="92597" y="35473"/>
                    <a:pt x="85324" y="31976"/>
                    <a:pt x="75812" y="31976"/>
                  </a:cubicBezTo>
                  <a:close/>
                  <a:moveTo>
                    <a:pt x="75812" y="644"/>
                  </a:moveTo>
                  <a:cubicBezTo>
                    <a:pt x="99381" y="644"/>
                    <a:pt x="117810" y="7043"/>
                    <a:pt x="131063" y="19807"/>
                  </a:cubicBezTo>
                  <a:cubicBezTo>
                    <a:pt x="144282" y="32501"/>
                    <a:pt x="150926" y="50124"/>
                    <a:pt x="150926" y="72679"/>
                  </a:cubicBezTo>
                  <a:cubicBezTo>
                    <a:pt x="150926" y="95163"/>
                    <a:pt x="144282" y="112788"/>
                    <a:pt x="131063" y="125551"/>
                  </a:cubicBezTo>
                  <a:cubicBezTo>
                    <a:pt x="117810" y="138245"/>
                    <a:pt x="99381" y="144574"/>
                    <a:pt x="75812" y="144574"/>
                  </a:cubicBezTo>
                  <a:cubicBezTo>
                    <a:pt x="52104" y="144574"/>
                    <a:pt x="33605" y="138245"/>
                    <a:pt x="20282" y="125551"/>
                  </a:cubicBezTo>
                  <a:cubicBezTo>
                    <a:pt x="6924" y="112787"/>
                    <a:pt x="279" y="95163"/>
                    <a:pt x="279" y="72679"/>
                  </a:cubicBezTo>
                  <a:cubicBezTo>
                    <a:pt x="279" y="50124"/>
                    <a:pt x="6924" y="32500"/>
                    <a:pt x="20282" y="19807"/>
                  </a:cubicBezTo>
                  <a:cubicBezTo>
                    <a:pt x="33605" y="7043"/>
                    <a:pt x="52104" y="644"/>
                    <a:pt x="75812" y="644"/>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1372946" y="5958907"/>
              <a:ext cx="137777" cy="140430"/>
            </a:xfrm>
            <a:custGeom>
              <a:rect b="b" l="l" r="r" t="t"/>
              <a:pathLst>
                <a:path extrusionOk="0" h="140430" w="137777">
                  <a:moveTo>
                    <a:pt x="138076" y="57570"/>
                  </a:moveTo>
                  <a:lnTo>
                    <a:pt x="138076" y="141075"/>
                  </a:lnTo>
                  <a:lnTo>
                    <a:pt x="94015" y="141075"/>
                  </a:lnTo>
                  <a:lnTo>
                    <a:pt x="94015" y="77152"/>
                  </a:lnTo>
                  <a:cubicBezTo>
                    <a:pt x="94015" y="65333"/>
                    <a:pt x="93736" y="57150"/>
                    <a:pt x="93176" y="52674"/>
                  </a:cubicBezTo>
                  <a:cubicBezTo>
                    <a:pt x="92617" y="48198"/>
                    <a:pt x="91672" y="44911"/>
                    <a:pt x="90379" y="42742"/>
                  </a:cubicBezTo>
                  <a:cubicBezTo>
                    <a:pt x="88700" y="39945"/>
                    <a:pt x="86356" y="37777"/>
                    <a:pt x="83384" y="36168"/>
                  </a:cubicBezTo>
                  <a:cubicBezTo>
                    <a:pt x="80482" y="34594"/>
                    <a:pt x="77160" y="33791"/>
                    <a:pt x="73453" y="33791"/>
                  </a:cubicBezTo>
                  <a:cubicBezTo>
                    <a:pt x="64291" y="33791"/>
                    <a:pt x="57123" y="37357"/>
                    <a:pt x="51913" y="44421"/>
                  </a:cubicBezTo>
                  <a:cubicBezTo>
                    <a:pt x="46667" y="51415"/>
                    <a:pt x="44080" y="61171"/>
                    <a:pt x="44080" y="73655"/>
                  </a:cubicBezTo>
                  <a:lnTo>
                    <a:pt x="44080" y="141074"/>
                  </a:lnTo>
                  <a:lnTo>
                    <a:pt x="299" y="141074"/>
                  </a:lnTo>
                  <a:lnTo>
                    <a:pt x="299" y="4001"/>
                  </a:lnTo>
                  <a:lnTo>
                    <a:pt x="44080" y="4001"/>
                  </a:lnTo>
                  <a:lnTo>
                    <a:pt x="44080" y="24003"/>
                  </a:lnTo>
                  <a:cubicBezTo>
                    <a:pt x="50689" y="16100"/>
                    <a:pt x="57682" y="10225"/>
                    <a:pt x="65061" y="6379"/>
                  </a:cubicBezTo>
                  <a:cubicBezTo>
                    <a:pt x="72509" y="2567"/>
                    <a:pt x="80727" y="644"/>
                    <a:pt x="89679" y="644"/>
                  </a:cubicBezTo>
                  <a:cubicBezTo>
                    <a:pt x="105520" y="644"/>
                    <a:pt x="117550" y="5540"/>
                    <a:pt x="125767" y="15331"/>
                  </a:cubicBezTo>
                  <a:cubicBezTo>
                    <a:pt x="133950" y="25052"/>
                    <a:pt x="138076" y="39109"/>
                    <a:pt x="138076"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1551396" y="5908832"/>
              <a:ext cx="43780" cy="190505"/>
            </a:xfrm>
            <a:custGeom>
              <a:rect b="b" l="l" r="r" t="t"/>
              <a:pathLst>
                <a:path extrusionOk="0" h="190505" w="43780">
                  <a:moveTo>
                    <a:pt x="319" y="54077"/>
                  </a:moveTo>
                  <a:lnTo>
                    <a:pt x="44099" y="54077"/>
                  </a:lnTo>
                  <a:lnTo>
                    <a:pt x="44099" y="191149"/>
                  </a:lnTo>
                  <a:lnTo>
                    <a:pt x="319" y="191149"/>
                  </a:lnTo>
                  <a:close/>
                  <a:moveTo>
                    <a:pt x="319" y="644"/>
                  </a:moveTo>
                  <a:lnTo>
                    <a:pt x="44099" y="644"/>
                  </a:lnTo>
                  <a:lnTo>
                    <a:pt x="44099" y="36452"/>
                  </a:lnTo>
                  <a:lnTo>
                    <a:pt x="319" y="3645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a:off x="1637308" y="5908830"/>
              <a:ext cx="150366" cy="190510"/>
            </a:xfrm>
            <a:custGeom>
              <a:rect b="b" l="l" r="r" t="t"/>
              <a:pathLst>
                <a:path extrusionOk="0" h="190510" w="150366">
                  <a:moveTo>
                    <a:pt x="329" y="644"/>
                  </a:moveTo>
                  <a:lnTo>
                    <a:pt x="44110" y="644"/>
                  </a:lnTo>
                  <a:lnTo>
                    <a:pt x="44110" y="104433"/>
                  </a:lnTo>
                  <a:lnTo>
                    <a:pt x="94465" y="54078"/>
                  </a:lnTo>
                  <a:lnTo>
                    <a:pt x="145380" y="54078"/>
                  </a:lnTo>
                  <a:lnTo>
                    <a:pt x="78519" y="117022"/>
                  </a:lnTo>
                  <a:lnTo>
                    <a:pt x="150695" y="191155"/>
                  </a:lnTo>
                  <a:lnTo>
                    <a:pt x="97542" y="191155"/>
                  </a:lnTo>
                  <a:lnTo>
                    <a:pt x="44109" y="133946"/>
                  </a:lnTo>
                  <a:lnTo>
                    <a:pt x="44109" y="191155"/>
                  </a:lnTo>
                  <a:lnTo>
                    <a:pt x="328" y="191155"/>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a:off x="1793653" y="5958903"/>
              <a:ext cx="138617" cy="143930"/>
            </a:xfrm>
            <a:custGeom>
              <a:rect b="b" l="l" r="r" t="t"/>
              <a:pathLst>
                <a:path extrusionOk="0" h="143930" w="138617">
                  <a:moveTo>
                    <a:pt x="72104" y="79394"/>
                  </a:moveTo>
                  <a:cubicBezTo>
                    <a:pt x="62942" y="79394"/>
                    <a:pt x="56053" y="80932"/>
                    <a:pt x="51402" y="84009"/>
                  </a:cubicBezTo>
                  <a:cubicBezTo>
                    <a:pt x="46821" y="87087"/>
                    <a:pt x="44548" y="91668"/>
                    <a:pt x="44548" y="97717"/>
                  </a:cubicBezTo>
                  <a:cubicBezTo>
                    <a:pt x="44548" y="103312"/>
                    <a:pt x="46402" y="107718"/>
                    <a:pt x="50143" y="110865"/>
                  </a:cubicBezTo>
                  <a:cubicBezTo>
                    <a:pt x="53850" y="113943"/>
                    <a:pt x="58990" y="115481"/>
                    <a:pt x="65530" y="115481"/>
                  </a:cubicBezTo>
                  <a:cubicBezTo>
                    <a:pt x="73818" y="115481"/>
                    <a:pt x="80776" y="112544"/>
                    <a:pt x="86371" y="106669"/>
                  </a:cubicBezTo>
                  <a:cubicBezTo>
                    <a:pt x="92036" y="100724"/>
                    <a:pt x="94904" y="93311"/>
                    <a:pt x="94904" y="84429"/>
                  </a:cubicBezTo>
                  <a:lnTo>
                    <a:pt x="94904" y="79393"/>
                  </a:lnTo>
                  <a:close/>
                  <a:moveTo>
                    <a:pt x="138965" y="62888"/>
                  </a:moveTo>
                  <a:lnTo>
                    <a:pt x="138965" y="141078"/>
                  </a:lnTo>
                  <a:lnTo>
                    <a:pt x="94904" y="141078"/>
                  </a:lnTo>
                  <a:lnTo>
                    <a:pt x="94904" y="120797"/>
                  </a:lnTo>
                  <a:cubicBezTo>
                    <a:pt x="89029" y="129119"/>
                    <a:pt x="82385" y="135169"/>
                    <a:pt x="75041" y="138980"/>
                  </a:cubicBezTo>
                  <a:cubicBezTo>
                    <a:pt x="67662" y="142686"/>
                    <a:pt x="58711" y="144575"/>
                    <a:pt x="48185" y="144575"/>
                  </a:cubicBezTo>
                  <a:cubicBezTo>
                    <a:pt x="33988" y="144575"/>
                    <a:pt x="22483" y="140484"/>
                    <a:pt x="13635" y="132266"/>
                  </a:cubicBezTo>
                  <a:cubicBezTo>
                    <a:pt x="4753" y="123978"/>
                    <a:pt x="347" y="113208"/>
                    <a:pt x="347" y="99955"/>
                  </a:cubicBezTo>
                  <a:cubicBezTo>
                    <a:pt x="347" y="83939"/>
                    <a:pt x="5837" y="72189"/>
                    <a:pt x="16853" y="64706"/>
                  </a:cubicBezTo>
                  <a:cubicBezTo>
                    <a:pt x="27938" y="57153"/>
                    <a:pt x="45317" y="53377"/>
                    <a:pt x="69026" y="53377"/>
                  </a:cubicBezTo>
                  <a:lnTo>
                    <a:pt x="94903" y="53377"/>
                  </a:lnTo>
                  <a:lnTo>
                    <a:pt x="94903" y="49880"/>
                  </a:lnTo>
                  <a:cubicBezTo>
                    <a:pt x="94903" y="42990"/>
                    <a:pt x="92140" y="37956"/>
                    <a:pt x="86650" y="34773"/>
                  </a:cubicBezTo>
                  <a:cubicBezTo>
                    <a:pt x="81125" y="31521"/>
                    <a:pt x="72593" y="29878"/>
                    <a:pt x="61053" y="29878"/>
                  </a:cubicBezTo>
                  <a:cubicBezTo>
                    <a:pt x="51611" y="29878"/>
                    <a:pt x="42869" y="30822"/>
                    <a:pt x="34756" y="32675"/>
                  </a:cubicBezTo>
                  <a:cubicBezTo>
                    <a:pt x="26713" y="34563"/>
                    <a:pt x="19264" y="37361"/>
                    <a:pt x="12376" y="41068"/>
                  </a:cubicBezTo>
                  <a:lnTo>
                    <a:pt x="12376" y="7637"/>
                  </a:lnTo>
                  <a:cubicBezTo>
                    <a:pt x="21678" y="5399"/>
                    <a:pt x="31049" y="3686"/>
                    <a:pt x="40491" y="2462"/>
                  </a:cubicBezTo>
                  <a:cubicBezTo>
                    <a:pt x="50002" y="1273"/>
                    <a:pt x="59514" y="644"/>
                    <a:pt x="69025" y="644"/>
                  </a:cubicBezTo>
                  <a:cubicBezTo>
                    <a:pt x="93713" y="644"/>
                    <a:pt x="111547" y="5539"/>
                    <a:pt x="122458" y="15331"/>
                  </a:cubicBezTo>
                  <a:cubicBezTo>
                    <a:pt x="133438" y="25052"/>
                    <a:pt x="138964" y="40893"/>
                    <a:pt x="138964" y="62888"/>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4"/>
            <p:cNvSpPr/>
            <p:nvPr/>
          </p:nvSpPr>
          <p:spPr>
            <a:xfrm>
              <a:off x="-690773" y="6159486"/>
              <a:ext cx="106444" cy="190505"/>
            </a:xfrm>
            <a:custGeom>
              <a:rect b="b" l="l" r="r" t="t"/>
              <a:pathLst>
                <a:path extrusionOk="0" h="190505" w="106444">
                  <a:moveTo>
                    <a:pt x="106515" y="672"/>
                  </a:moveTo>
                  <a:lnTo>
                    <a:pt x="106515" y="29487"/>
                  </a:lnTo>
                  <a:lnTo>
                    <a:pt x="82316" y="29487"/>
                  </a:lnTo>
                  <a:cubicBezTo>
                    <a:pt x="76162" y="29487"/>
                    <a:pt x="71825" y="30606"/>
                    <a:pt x="69308" y="32844"/>
                  </a:cubicBezTo>
                  <a:cubicBezTo>
                    <a:pt x="66860" y="35082"/>
                    <a:pt x="65671" y="38998"/>
                    <a:pt x="65671" y="44593"/>
                  </a:cubicBezTo>
                  <a:lnTo>
                    <a:pt x="65671" y="54105"/>
                  </a:lnTo>
                  <a:lnTo>
                    <a:pt x="103158" y="54105"/>
                  </a:lnTo>
                  <a:lnTo>
                    <a:pt x="103158" y="85437"/>
                  </a:lnTo>
                  <a:lnTo>
                    <a:pt x="65671" y="85437"/>
                  </a:lnTo>
                  <a:lnTo>
                    <a:pt x="65671" y="191177"/>
                  </a:lnTo>
                  <a:lnTo>
                    <a:pt x="21891" y="191177"/>
                  </a:lnTo>
                  <a:lnTo>
                    <a:pt x="21891" y="85437"/>
                  </a:lnTo>
                  <a:lnTo>
                    <a:pt x="70" y="85437"/>
                  </a:lnTo>
                  <a:lnTo>
                    <a:pt x="70" y="54105"/>
                  </a:lnTo>
                  <a:lnTo>
                    <a:pt x="21891" y="54105"/>
                  </a:lnTo>
                  <a:lnTo>
                    <a:pt x="21891" y="44593"/>
                  </a:lnTo>
                  <a:cubicBezTo>
                    <a:pt x="21891" y="29696"/>
                    <a:pt x="26017" y="18647"/>
                    <a:pt x="34339" y="11443"/>
                  </a:cubicBezTo>
                  <a:cubicBezTo>
                    <a:pt x="42627" y="4274"/>
                    <a:pt x="55531" y="673"/>
                    <a:pt x="73085" y="6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a:off x="-565379" y="6209559"/>
              <a:ext cx="101828" cy="140430"/>
            </a:xfrm>
            <a:custGeom>
              <a:rect b="b" l="l" r="r" t="t"/>
              <a:pathLst>
                <a:path extrusionOk="0" h="140430" w="101828">
                  <a:moveTo>
                    <a:pt x="101911" y="41371"/>
                  </a:moveTo>
                  <a:cubicBezTo>
                    <a:pt x="97994" y="39623"/>
                    <a:pt x="94113" y="38294"/>
                    <a:pt x="90301" y="37455"/>
                  </a:cubicBezTo>
                  <a:cubicBezTo>
                    <a:pt x="86559" y="36545"/>
                    <a:pt x="82783" y="36056"/>
                    <a:pt x="78971" y="36056"/>
                  </a:cubicBezTo>
                  <a:cubicBezTo>
                    <a:pt x="67676" y="36056"/>
                    <a:pt x="59004" y="39693"/>
                    <a:pt x="52955" y="46966"/>
                  </a:cubicBezTo>
                  <a:cubicBezTo>
                    <a:pt x="46870" y="54170"/>
                    <a:pt x="43863" y="64451"/>
                    <a:pt x="43863" y="77879"/>
                  </a:cubicBezTo>
                  <a:lnTo>
                    <a:pt x="43863" y="141102"/>
                  </a:lnTo>
                  <a:lnTo>
                    <a:pt x="82" y="141102"/>
                  </a:lnTo>
                  <a:lnTo>
                    <a:pt x="82" y="4029"/>
                  </a:lnTo>
                  <a:lnTo>
                    <a:pt x="43863" y="4029"/>
                  </a:lnTo>
                  <a:lnTo>
                    <a:pt x="43863" y="26549"/>
                  </a:lnTo>
                  <a:cubicBezTo>
                    <a:pt x="49458" y="17597"/>
                    <a:pt x="55893" y="11093"/>
                    <a:pt x="63165" y="6966"/>
                  </a:cubicBezTo>
                  <a:cubicBezTo>
                    <a:pt x="70509" y="2770"/>
                    <a:pt x="79286" y="672"/>
                    <a:pt x="89462" y="672"/>
                  </a:cubicBezTo>
                  <a:cubicBezTo>
                    <a:pt x="90931" y="672"/>
                    <a:pt x="92540" y="777"/>
                    <a:pt x="94218" y="952"/>
                  </a:cubicBezTo>
                  <a:cubicBezTo>
                    <a:pt x="95966" y="1057"/>
                    <a:pt x="98484" y="1301"/>
                    <a:pt x="101771" y="165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452077" y="6209554"/>
              <a:ext cx="150646" cy="143929"/>
            </a:xfrm>
            <a:custGeom>
              <a:rect b="b" l="l" r="r" t="t"/>
              <a:pathLst>
                <a:path extrusionOk="0" h="143929" w="150646">
                  <a:moveTo>
                    <a:pt x="75629" y="32004"/>
                  </a:moveTo>
                  <a:cubicBezTo>
                    <a:pt x="65908" y="32004"/>
                    <a:pt x="58494" y="35501"/>
                    <a:pt x="53388" y="42495"/>
                  </a:cubicBezTo>
                  <a:cubicBezTo>
                    <a:pt x="48248" y="49489"/>
                    <a:pt x="45695" y="59559"/>
                    <a:pt x="45695" y="72708"/>
                  </a:cubicBezTo>
                  <a:cubicBezTo>
                    <a:pt x="45695" y="85856"/>
                    <a:pt x="48248" y="95927"/>
                    <a:pt x="53388" y="102921"/>
                  </a:cubicBezTo>
                  <a:cubicBezTo>
                    <a:pt x="58494" y="109844"/>
                    <a:pt x="65907" y="113271"/>
                    <a:pt x="75629" y="113271"/>
                  </a:cubicBezTo>
                  <a:cubicBezTo>
                    <a:pt x="85140" y="113271"/>
                    <a:pt x="92414" y="109844"/>
                    <a:pt x="97449" y="102921"/>
                  </a:cubicBezTo>
                  <a:cubicBezTo>
                    <a:pt x="102555" y="95927"/>
                    <a:pt x="105143" y="85856"/>
                    <a:pt x="105143" y="72708"/>
                  </a:cubicBezTo>
                  <a:cubicBezTo>
                    <a:pt x="105143" y="59559"/>
                    <a:pt x="102555" y="49488"/>
                    <a:pt x="97449" y="42495"/>
                  </a:cubicBezTo>
                  <a:cubicBezTo>
                    <a:pt x="92414" y="35501"/>
                    <a:pt x="85140" y="32004"/>
                    <a:pt x="75629" y="32004"/>
                  </a:cubicBezTo>
                  <a:close/>
                  <a:moveTo>
                    <a:pt x="75629" y="672"/>
                  </a:moveTo>
                  <a:cubicBezTo>
                    <a:pt x="99198" y="672"/>
                    <a:pt x="117626" y="7071"/>
                    <a:pt x="130880" y="19835"/>
                  </a:cubicBezTo>
                  <a:cubicBezTo>
                    <a:pt x="144098" y="32529"/>
                    <a:pt x="150743" y="50152"/>
                    <a:pt x="150743" y="72707"/>
                  </a:cubicBezTo>
                  <a:cubicBezTo>
                    <a:pt x="150743" y="95191"/>
                    <a:pt x="144098" y="112816"/>
                    <a:pt x="130880" y="125579"/>
                  </a:cubicBezTo>
                  <a:cubicBezTo>
                    <a:pt x="117626" y="138273"/>
                    <a:pt x="99198" y="144602"/>
                    <a:pt x="75629" y="144602"/>
                  </a:cubicBezTo>
                  <a:cubicBezTo>
                    <a:pt x="51920" y="144602"/>
                    <a:pt x="33422" y="138273"/>
                    <a:pt x="20098" y="125579"/>
                  </a:cubicBezTo>
                  <a:cubicBezTo>
                    <a:pt x="6740" y="112815"/>
                    <a:pt x="96" y="95191"/>
                    <a:pt x="96" y="72707"/>
                  </a:cubicBezTo>
                  <a:cubicBezTo>
                    <a:pt x="96" y="50152"/>
                    <a:pt x="6740" y="32528"/>
                    <a:pt x="20098" y="19835"/>
                  </a:cubicBezTo>
                  <a:cubicBezTo>
                    <a:pt x="33422" y="7071"/>
                    <a:pt x="51920" y="672"/>
                    <a:pt x="75629"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a:off x="-269815" y="6209555"/>
              <a:ext cx="220583" cy="140434"/>
            </a:xfrm>
            <a:custGeom>
              <a:rect b="b" l="l" r="r" t="t"/>
              <a:pathLst>
                <a:path extrusionOk="0" h="140434" w="220583">
                  <a:moveTo>
                    <a:pt x="127403" y="26829"/>
                  </a:moveTo>
                  <a:cubicBezTo>
                    <a:pt x="132893" y="18366"/>
                    <a:pt x="139467" y="11862"/>
                    <a:pt x="147125" y="7386"/>
                  </a:cubicBezTo>
                  <a:cubicBezTo>
                    <a:pt x="154748" y="2910"/>
                    <a:pt x="163141" y="672"/>
                    <a:pt x="172302" y="672"/>
                  </a:cubicBezTo>
                  <a:cubicBezTo>
                    <a:pt x="188038" y="672"/>
                    <a:pt x="200033" y="5568"/>
                    <a:pt x="208250" y="15359"/>
                  </a:cubicBezTo>
                  <a:cubicBezTo>
                    <a:pt x="216538" y="25080"/>
                    <a:pt x="220699" y="39137"/>
                    <a:pt x="220699" y="57601"/>
                  </a:cubicBezTo>
                  <a:lnTo>
                    <a:pt x="220699" y="141106"/>
                  </a:lnTo>
                  <a:lnTo>
                    <a:pt x="176638" y="141106"/>
                  </a:lnTo>
                  <a:lnTo>
                    <a:pt x="176638" y="69630"/>
                  </a:lnTo>
                  <a:lnTo>
                    <a:pt x="176638" y="66413"/>
                  </a:lnTo>
                  <a:cubicBezTo>
                    <a:pt x="176708" y="65224"/>
                    <a:pt x="176777" y="63545"/>
                    <a:pt x="176777" y="61377"/>
                  </a:cubicBezTo>
                  <a:cubicBezTo>
                    <a:pt x="176777" y="51691"/>
                    <a:pt x="175309" y="44697"/>
                    <a:pt x="172441" y="40396"/>
                  </a:cubicBezTo>
                  <a:cubicBezTo>
                    <a:pt x="169644" y="36024"/>
                    <a:pt x="165063" y="33821"/>
                    <a:pt x="158734" y="33821"/>
                  </a:cubicBezTo>
                  <a:cubicBezTo>
                    <a:pt x="150412" y="33821"/>
                    <a:pt x="143977" y="37284"/>
                    <a:pt x="139431" y="44171"/>
                  </a:cubicBezTo>
                  <a:cubicBezTo>
                    <a:pt x="134851" y="50991"/>
                    <a:pt x="132508" y="60887"/>
                    <a:pt x="132438" y="73825"/>
                  </a:cubicBezTo>
                  <a:lnTo>
                    <a:pt x="132438" y="141105"/>
                  </a:lnTo>
                  <a:lnTo>
                    <a:pt x="88377" y="141105"/>
                  </a:lnTo>
                  <a:lnTo>
                    <a:pt x="88377" y="69629"/>
                  </a:lnTo>
                  <a:cubicBezTo>
                    <a:pt x="88377" y="54452"/>
                    <a:pt x="87049" y="44695"/>
                    <a:pt x="84461" y="40395"/>
                  </a:cubicBezTo>
                  <a:cubicBezTo>
                    <a:pt x="81838" y="36024"/>
                    <a:pt x="77187" y="33821"/>
                    <a:pt x="70473" y="33821"/>
                  </a:cubicBezTo>
                  <a:cubicBezTo>
                    <a:pt x="62080" y="33821"/>
                    <a:pt x="55576" y="37283"/>
                    <a:pt x="51030" y="44171"/>
                  </a:cubicBezTo>
                  <a:cubicBezTo>
                    <a:pt x="46449" y="50990"/>
                    <a:pt x="44176" y="60816"/>
                    <a:pt x="44176" y="73685"/>
                  </a:cubicBezTo>
                  <a:lnTo>
                    <a:pt x="44176" y="141104"/>
                  </a:lnTo>
                  <a:lnTo>
                    <a:pt x="115" y="141104"/>
                  </a:lnTo>
                  <a:lnTo>
                    <a:pt x="115" y="4032"/>
                  </a:lnTo>
                  <a:lnTo>
                    <a:pt x="44176" y="4032"/>
                  </a:lnTo>
                  <a:lnTo>
                    <a:pt x="44176" y="24034"/>
                  </a:lnTo>
                  <a:cubicBezTo>
                    <a:pt x="49561" y="16306"/>
                    <a:pt x="55716" y="10466"/>
                    <a:pt x="62640" y="6550"/>
                  </a:cubicBezTo>
                  <a:cubicBezTo>
                    <a:pt x="69633" y="2633"/>
                    <a:pt x="77327" y="675"/>
                    <a:pt x="85719" y="675"/>
                  </a:cubicBezTo>
                  <a:cubicBezTo>
                    <a:pt x="95231" y="675"/>
                    <a:pt x="103623" y="2983"/>
                    <a:pt x="110897" y="7528"/>
                  </a:cubicBezTo>
                  <a:cubicBezTo>
                    <a:pt x="118170" y="12110"/>
                    <a:pt x="123661" y="18544"/>
                    <a:pt x="127403" y="2683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61121" y="6174033"/>
              <a:ext cx="110781" cy="175962"/>
            </a:xfrm>
            <a:custGeom>
              <a:rect b="b" l="l" r="r" t="t"/>
              <a:pathLst>
                <a:path extrusionOk="0" h="175962" w="110781">
                  <a:moveTo>
                    <a:pt x="65756" y="672"/>
                  </a:moveTo>
                  <a:lnTo>
                    <a:pt x="65756" y="39558"/>
                  </a:lnTo>
                  <a:lnTo>
                    <a:pt x="110936" y="39558"/>
                  </a:lnTo>
                  <a:lnTo>
                    <a:pt x="110936" y="70890"/>
                  </a:lnTo>
                  <a:lnTo>
                    <a:pt x="65756" y="70890"/>
                  </a:lnTo>
                  <a:lnTo>
                    <a:pt x="65756" y="129077"/>
                  </a:lnTo>
                  <a:cubicBezTo>
                    <a:pt x="65756" y="135442"/>
                    <a:pt x="67015" y="139708"/>
                    <a:pt x="69532" y="141946"/>
                  </a:cubicBezTo>
                  <a:cubicBezTo>
                    <a:pt x="72050" y="144184"/>
                    <a:pt x="77016" y="145303"/>
                    <a:pt x="84499" y="145303"/>
                  </a:cubicBezTo>
                  <a:lnTo>
                    <a:pt x="107019" y="145303"/>
                  </a:lnTo>
                  <a:lnTo>
                    <a:pt x="107019" y="176635"/>
                  </a:lnTo>
                  <a:lnTo>
                    <a:pt x="69532" y="176635"/>
                  </a:lnTo>
                  <a:cubicBezTo>
                    <a:pt x="52188" y="176635"/>
                    <a:pt x="39879" y="173068"/>
                    <a:pt x="32605" y="165865"/>
                  </a:cubicBezTo>
                  <a:cubicBezTo>
                    <a:pt x="25402" y="158591"/>
                    <a:pt x="21835" y="146352"/>
                    <a:pt x="21835" y="129077"/>
                  </a:cubicBezTo>
                  <a:lnTo>
                    <a:pt x="21835" y="70890"/>
                  </a:lnTo>
                  <a:lnTo>
                    <a:pt x="154" y="70890"/>
                  </a:lnTo>
                  <a:lnTo>
                    <a:pt x="154" y="39558"/>
                  </a:lnTo>
                  <a:lnTo>
                    <a:pt x="21835" y="39558"/>
                  </a:lnTo>
                  <a:lnTo>
                    <a:pt x="21835" y="67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198726" y="6159485"/>
              <a:ext cx="137777" cy="190507"/>
            </a:xfrm>
            <a:custGeom>
              <a:rect b="b" l="l" r="r" t="t"/>
              <a:pathLst>
                <a:path extrusionOk="0" h="190507" w="137777">
                  <a:moveTo>
                    <a:pt x="137945" y="107675"/>
                  </a:moveTo>
                  <a:lnTo>
                    <a:pt x="137945" y="191180"/>
                  </a:lnTo>
                  <a:lnTo>
                    <a:pt x="93884" y="191180"/>
                  </a:lnTo>
                  <a:lnTo>
                    <a:pt x="93884" y="127537"/>
                  </a:lnTo>
                  <a:cubicBezTo>
                    <a:pt x="93884" y="115507"/>
                    <a:pt x="93604" y="107255"/>
                    <a:pt x="93045" y="102779"/>
                  </a:cubicBezTo>
                  <a:cubicBezTo>
                    <a:pt x="92485" y="98303"/>
                    <a:pt x="91541" y="95016"/>
                    <a:pt x="90247" y="92848"/>
                  </a:cubicBezTo>
                  <a:cubicBezTo>
                    <a:pt x="88569" y="90050"/>
                    <a:pt x="86225" y="87882"/>
                    <a:pt x="83253" y="86274"/>
                  </a:cubicBezTo>
                  <a:cubicBezTo>
                    <a:pt x="80351" y="84700"/>
                    <a:pt x="77029" y="83896"/>
                    <a:pt x="73322" y="83896"/>
                  </a:cubicBezTo>
                  <a:cubicBezTo>
                    <a:pt x="64160" y="83896"/>
                    <a:pt x="56991" y="87462"/>
                    <a:pt x="51781" y="94526"/>
                  </a:cubicBezTo>
                  <a:cubicBezTo>
                    <a:pt x="46536" y="101521"/>
                    <a:pt x="43948" y="111276"/>
                    <a:pt x="43948" y="123760"/>
                  </a:cubicBezTo>
                  <a:lnTo>
                    <a:pt x="43948" y="191179"/>
                  </a:lnTo>
                  <a:lnTo>
                    <a:pt x="168" y="191179"/>
                  </a:lnTo>
                  <a:lnTo>
                    <a:pt x="168" y="672"/>
                  </a:lnTo>
                  <a:lnTo>
                    <a:pt x="43948" y="672"/>
                  </a:lnTo>
                  <a:lnTo>
                    <a:pt x="43948" y="74106"/>
                  </a:lnTo>
                  <a:cubicBezTo>
                    <a:pt x="50557" y="66203"/>
                    <a:pt x="57551" y="60328"/>
                    <a:pt x="64930" y="56481"/>
                  </a:cubicBezTo>
                  <a:cubicBezTo>
                    <a:pt x="72378" y="52670"/>
                    <a:pt x="80596" y="50747"/>
                    <a:pt x="89548" y="50747"/>
                  </a:cubicBezTo>
                  <a:cubicBezTo>
                    <a:pt x="105389" y="50747"/>
                    <a:pt x="117419" y="55643"/>
                    <a:pt x="125636" y="65433"/>
                  </a:cubicBezTo>
                  <a:cubicBezTo>
                    <a:pt x="133819" y="75154"/>
                    <a:pt x="137945" y="89212"/>
                    <a:pt x="137945" y="107676"/>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a:off x="366827" y="6209559"/>
              <a:ext cx="147149" cy="143930"/>
            </a:xfrm>
            <a:custGeom>
              <a:rect b="b" l="l" r="r" t="t"/>
              <a:pathLst>
                <a:path extrusionOk="0" h="143930" w="147149">
                  <a:moveTo>
                    <a:pt x="147337" y="72148"/>
                  </a:moveTo>
                  <a:lnTo>
                    <a:pt x="147337" y="84736"/>
                  </a:lnTo>
                  <a:lnTo>
                    <a:pt x="44810" y="84736"/>
                  </a:lnTo>
                  <a:cubicBezTo>
                    <a:pt x="45929" y="95017"/>
                    <a:pt x="49635" y="102710"/>
                    <a:pt x="56000" y="107816"/>
                  </a:cubicBezTo>
                  <a:cubicBezTo>
                    <a:pt x="62329" y="112956"/>
                    <a:pt x="71246" y="115509"/>
                    <a:pt x="82716" y="115509"/>
                  </a:cubicBezTo>
                  <a:cubicBezTo>
                    <a:pt x="91948" y="115509"/>
                    <a:pt x="101354" y="114180"/>
                    <a:pt x="110971" y="111452"/>
                  </a:cubicBezTo>
                  <a:cubicBezTo>
                    <a:pt x="120657" y="108655"/>
                    <a:pt x="130588" y="104529"/>
                    <a:pt x="140764" y="99004"/>
                  </a:cubicBezTo>
                  <a:lnTo>
                    <a:pt x="140764" y="132713"/>
                  </a:lnTo>
                  <a:cubicBezTo>
                    <a:pt x="130414" y="136630"/>
                    <a:pt x="120062" y="139567"/>
                    <a:pt x="109711" y="141525"/>
                  </a:cubicBezTo>
                  <a:cubicBezTo>
                    <a:pt x="99361" y="143554"/>
                    <a:pt x="89010" y="144603"/>
                    <a:pt x="78658" y="144603"/>
                  </a:cubicBezTo>
                  <a:cubicBezTo>
                    <a:pt x="53831" y="144603"/>
                    <a:pt x="34527" y="138308"/>
                    <a:pt x="20749" y="125719"/>
                  </a:cubicBezTo>
                  <a:cubicBezTo>
                    <a:pt x="7042" y="113131"/>
                    <a:pt x="187" y="95472"/>
                    <a:pt x="187" y="72707"/>
                  </a:cubicBezTo>
                  <a:cubicBezTo>
                    <a:pt x="187" y="50327"/>
                    <a:pt x="6936" y="32773"/>
                    <a:pt x="20469" y="19974"/>
                  </a:cubicBezTo>
                  <a:cubicBezTo>
                    <a:pt x="33967" y="7106"/>
                    <a:pt x="52535" y="672"/>
                    <a:pt x="76140" y="672"/>
                  </a:cubicBezTo>
                  <a:cubicBezTo>
                    <a:pt x="97680" y="672"/>
                    <a:pt x="114920" y="7211"/>
                    <a:pt x="127894" y="20254"/>
                  </a:cubicBezTo>
                  <a:cubicBezTo>
                    <a:pt x="140832" y="33228"/>
                    <a:pt x="147336" y="50537"/>
                    <a:pt x="147336" y="72148"/>
                  </a:cubicBezTo>
                  <a:close/>
                  <a:moveTo>
                    <a:pt x="102298" y="57601"/>
                  </a:moveTo>
                  <a:cubicBezTo>
                    <a:pt x="102298" y="49313"/>
                    <a:pt x="99850" y="42634"/>
                    <a:pt x="95024" y="37599"/>
                  </a:cubicBezTo>
                  <a:cubicBezTo>
                    <a:pt x="90163" y="32494"/>
                    <a:pt x="83834" y="29906"/>
                    <a:pt x="76001" y="29906"/>
                  </a:cubicBezTo>
                  <a:cubicBezTo>
                    <a:pt x="67504" y="29906"/>
                    <a:pt x="60615" y="32283"/>
                    <a:pt x="55300" y="37039"/>
                  </a:cubicBezTo>
                  <a:cubicBezTo>
                    <a:pt x="49985" y="41796"/>
                    <a:pt x="46662" y="48649"/>
                    <a:pt x="45368"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636397" y="6167319"/>
              <a:ext cx="163654" cy="182674"/>
            </a:xfrm>
            <a:custGeom>
              <a:rect b="b" l="l" r="r" t="t"/>
              <a:pathLst>
                <a:path extrusionOk="0" h="182674" w="163654">
                  <a:moveTo>
                    <a:pt x="216" y="672"/>
                  </a:moveTo>
                  <a:lnTo>
                    <a:pt x="52809" y="672"/>
                  </a:lnTo>
                  <a:lnTo>
                    <a:pt x="119250" y="126000"/>
                  </a:lnTo>
                  <a:lnTo>
                    <a:pt x="119250" y="672"/>
                  </a:lnTo>
                  <a:lnTo>
                    <a:pt x="163871" y="672"/>
                  </a:lnTo>
                  <a:lnTo>
                    <a:pt x="163871" y="183346"/>
                  </a:lnTo>
                  <a:lnTo>
                    <a:pt x="111278" y="183346"/>
                  </a:lnTo>
                  <a:lnTo>
                    <a:pt x="44837" y="58018"/>
                  </a:lnTo>
                  <a:lnTo>
                    <a:pt x="44837" y="183346"/>
                  </a:lnTo>
                  <a:lnTo>
                    <a:pt x="216" y="183346"/>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a:off x="833870" y="6209554"/>
              <a:ext cx="150646" cy="143929"/>
            </a:xfrm>
            <a:custGeom>
              <a:rect b="b" l="l" r="r" t="t"/>
              <a:pathLst>
                <a:path extrusionOk="0" h="143929" w="150646">
                  <a:moveTo>
                    <a:pt x="75772" y="32004"/>
                  </a:moveTo>
                  <a:cubicBezTo>
                    <a:pt x="66051" y="32004"/>
                    <a:pt x="58637" y="35501"/>
                    <a:pt x="53532" y="42495"/>
                  </a:cubicBezTo>
                  <a:cubicBezTo>
                    <a:pt x="48392" y="49489"/>
                    <a:pt x="45839" y="59559"/>
                    <a:pt x="45839" y="72708"/>
                  </a:cubicBezTo>
                  <a:cubicBezTo>
                    <a:pt x="45839" y="85856"/>
                    <a:pt x="48392" y="95927"/>
                    <a:pt x="53532" y="102921"/>
                  </a:cubicBezTo>
                  <a:cubicBezTo>
                    <a:pt x="58637" y="109844"/>
                    <a:pt x="66050" y="113271"/>
                    <a:pt x="75772" y="113271"/>
                  </a:cubicBezTo>
                  <a:cubicBezTo>
                    <a:pt x="85284" y="113271"/>
                    <a:pt x="92557" y="109844"/>
                    <a:pt x="97593" y="102921"/>
                  </a:cubicBezTo>
                  <a:cubicBezTo>
                    <a:pt x="102698" y="95927"/>
                    <a:pt x="105286" y="85856"/>
                    <a:pt x="105286" y="72708"/>
                  </a:cubicBezTo>
                  <a:cubicBezTo>
                    <a:pt x="105286" y="59559"/>
                    <a:pt x="102698" y="49488"/>
                    <a:pt x="97593" y="42495"/>
                  </a:cubicBezTo>
                  <a:cubicBezTo>
                    <a:pt x="92557" y="35501"/>
                    <a:pt x="85284" y="32004"/>
                    <a:pt x="75772" y="32004"/>
                  </a:cubicBezTo>
                  <a:close/>
                  <a:moveTo>
                    <a:pt x="75772" y="672"/>
                  </a:moveTo>
                  <a:cubicBezTo>
                    <a:pt x="99341" y="672"/>
                    <a:pt x="117770" y="7071"/>
                    <a:pt x="131023" y="19835"/>
                  </a:cubicBezTo>
                  <a:cubicBezTo>
                    <a:pt x="144242" y="32529"/>
                    <a:pt x="150886" y="50152"/>
                    <a:pt x="150886" y="72707"/>
                  </a:cubicBezTo>
                  <a:cubicBezTo>
                    <a:pt x="150886" y="95191"/>
                    <a:pt x="144242" y="112816"/>
                    <a:pt x="131023" y="125579"/>
                  </a:cubicBezTo>
                  <a:cubicBezTo>
                    <a:pt x="117770" y="138273"/>
                    <a:pt x="99341" y="144602"/>
                    <a:pt x="75772" y="144602"/>
                  </a:cubicBezTo>
                  <a:cubicBezTo>
                    <a:pt x="52064" y="144602"/>
                    <a:pt x="33565" y="138273"/>
                    <a:pt x="20242" y="125579"/>
                  </a:cubicBezTo>
                  <a:cubicBezTo>
                    <a:pt x="6884" y="112815"/>
                    <a:pt x="240" y="95191"/>
                    <a:pt x="240" y="72707"/>
                  </a:cubicBezTo>
                  <a:cubicBezTo>
                    <a:pt x="240" y="50152"/>
                    <a:pt x="6884" y="32528"/>
                    <a:pt x="20242" y="19835"/>
                  </a:cubicBezTo>
                  <a:cubicBezTo>
                    <a:pt x="33565" y="7071"/>
                    <a:pt x="52064" y="672"/>
                    <a:pt x="75772"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1014866" y="6212915"/>
              <a:ext cx="137777" cy="140569"/>
            </a:xfrm>
            <a:custGeom>
              <a:rect b="b" l="l" r="r" t="t"/>
              <a:pathLst>
                <a:path extrusionOk="0" h="140569" w="137777">
                  <a:moveTo>
                    <a:pt x="259" y="84318"/>
                  </a:moveTo>
                  <a:lnTo>
                    <a:pt x="259" y="672"/>
                  </a:lnTo>
                  <a:lnTo>
                    <a:pt x="44320" y="672"/>
                  </a:lnTo>
                  <a:lnTo>
                    <a:pt x="44320" y="14379"/>
                  </a:lnTo>
                  <a:cubicBezTo>
                    <a:pt x="44320" y="21862"/>
                    <a:pt x="44250" y="31164"/>
                    <a:pt x="44180" y="42354"/>
                  </a:cubicBezTo>
                  <a:cubicBezTo>
                    <a:pt x="44075" y="53544"/>
                    <a:pt x="44040" y="61027"/>
                    <a:pt x="44040" y="64734"/>
                  </a:cubicBezTo>
                  <a:cubicBezTo>
                    <a:pt x="44040" y="75854"/>
                    <a:pt x="44320" y="83827"/>
                    <a:pt x="44879" y="88653"/>
                  </a:cubicBezTo>
                  <a:cubicBezTo>
                    <a:pt x="45509" y="93514"/>
                    <a:pt x="46488" y="97010"/>
                    <a:pt x="47817" y="99144"/>
                  </a:cubicBezTo>
                  <a:cubicBezTo>
                    <a:pt x="49670" y="102046"/>
                    <a:pt x="52048" y="104284"/>
                    <a:pt x="54950" y="105858"/>
                  </a:cubicBezTo>
                  <a:cubicBezTo>
                    <a:pt x="57818" y="107361"/>
                    <a:pt x="61140" y="108096"/>
                    <a:pt x="64882" y="108096"/>
                  </a:cubicBezTo>
                  <a:cubicBezTo>
                    <a:pt x="74008" y="108096"/>
                    <a:pt x="81177" y="104599"/>
                    <a:pt x="86422" y="97605"/>
                  </a:cubicBezTo>
                  <a:cubicBezTo>
                    <a:pt x="91632" y="90611"/>
                    <a:pt x="94255" y="80890"/>
                    <a:pt x="94255" y="68371"/>
                  </a:cubicBezTo>
                  <a:lnTo>
                    <a:pt x="94255" y="672"/>
                  </a:lnTo>
                  <a:lnTo>
                    <a:pt x="138036" y="672"/>
                  </a:lnTo>
                  <a:lnTo>
                    <a:pt x="138036" y="137745"/>
                  </a:lnTo>
                  <a:lnTo>
                    <a:pt x="94255" y="137745"/>
                  </a:lnTo>
                  <a:lnTo>
                    <a:pt x="94255" y="117882"/>
                  </a:lnTo>
                  <a:cubicBezTo>
                    <a:pt x="87611" y="125925"/>
                    <a:pt x="80618" y="131835"/>
                    <a:pt x="73273" y="135646"/>
                  </a:cubicBezTo>
                  <a:cubicBezTo>
                    <a:pt x="65895" y="139353"/>
                    <a:pt x="57747" y="141241"/>
                    <a:pt x="48795" y="141241"/>
                  </a:cubicBezTo>
                  <a:cubicBezTo>
                    <a:pt x="33024" y="141241"/>
                    <a:pt x="20994" y="136416"/>
                    <a:pt x="12708" y="126694"/>
                  </a:cubicBezTo>
                  <a:cubicBezTo>
                    <a:pt x="4385" y="117008"/>
                    <a:pt x="259" y="102880"/>
                    <a:pt x="259" y="8431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4"/>
            <p:cNvSpPr/>
            <p:nvPr/>
          </p:nvSpPr>
          <p:spPr>
            <a:xfrm>
              <a:off x="1194890" y="6209562"/>
              <a:ext cx="137777" cy="140430"/>
            </a:xfrm>
            <a:custGeom>
              <a:rect b="b" l="l" r="r" t="t"/>
              <a:pathLst>
                <a:path extrusionOk="0" h="140430" w="137777">
                  <a:moveTo>
                    <a:pt x="138056" y="57598"/>
                  </a:moveTo>
                  <a:lnTo>
                    <a:pt x="138056" y="141103"/>
                  </a:lnTo>
                  <a:lnTo>
                    <a:pt x="93995" y="141103"/>
                  </a:lnTo>
                  <a:lnTo>
                    <a:pt x="93995" y="77180"/>
                  </a:lnTo>
                  <a:cubicBezTo>
                    <a:pt x="93995" y="65361"/>
                    <a:pt x="93716" y="57178"/>
                    <a:pt x="93156" y="52702"/>
                  </a:cubicBezTo>
                  <a:cubicBezTo>
                    <a:pt x="92597" y="48226"/>
                    <a:pt x="91652" y="44939"/>
                    <a:pt x="90359" y="42770"/>
                  </a:cubicBezTo>
                  <a:cubicBezTo>
                    <a:pt x="88680" y="39973"/>
                    <a:pt x="86336" y="37805"/>
                    <a:pt x="83364" y="36196"/>
                  </a:cubicBezTo>
                  <a:cubicBezTo>
                    <a:pt x="80462" y="34622"/>
                    <a:pt x="77140" y="33819"/>
                    <a:pt x="73433" y="33819"/>
                  </a:cubicBezTo>
                  <a:cubicBezTo>
                    <a:pt x="64272" y="33819"/>
                    <a:pt x="57103" y="37385"/>
                    <a:pt x="51893" y="44449"/>
                  </a:cubicBezTo>
                  <a:cubicBezTo>
                    <a:pt x="46647" y="51443"/>
                    <a:pt x="44060" y="61199"/>
                    <a:pt x="44060" y="73683"/>
                  </a:cubicBezTo>
                  <a:lnTo>
                    <a:pt x="44060" y="141102"/>
                  </a:lnTo>
                  <a:lnTo>
                    <a:pt x="279" y="141102"/>
                  </a:lnTo>
                  <a:lnTo>
                    <a:pt x="279" y="4029"/>
                  </a:lnTo>
                  <a:lnTo>
                    <a:pt x="44060" y="4029"/>
                  </a:lnTo>
                  <a:lnTo>
                    <a:pt x="44060" y="24031"/>
                  </a:lnTo>
                  <a:cubicBezTo>
                    <a:pt x="50669" y="16128"/>
                    <a:pt x="57662" y="10253"/>
                    <a:pt x="65041" y="6407"/>
                  </a:cubicBezTo>
                  <a:cubicBezTo>
                    <a:pt x="72489" y="2595"/>
                    <a:pt x="80707" y="672"/>
                    <a:pt x="89659" y="672"/>
                  </a:cubicBezTo>
                  <a:cubicBezTo>
                    <a:pt x="105500" y="672"/>
                    <a:pt x="117530" y="5568"/>
                    <a:pt x="125747" y="15359"/>
                  </a:cubicBezTo>
                  <a:cubicBezTo>
                    <a:pt x="133930" y="25080"/>
                    <a:pt x="138056" y="39137"/>
                    <a:pt x="138056"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a:off x="1462535" y="6167319"/>
              <a:ext cx="150367" cy="182676"/>
            </a:xfrm>
            <a:custGeom>
              <a:rect b="b" l="l" r="r" t="t"/>
              <a:pathLst>
                <a:path extrusionOk="0" h="182676" w="150367">
                  <a:moveTo>
                    <a:pt x="308" y="672"/>
                  </a:moveTo>
                  <a:lnTo>
                    <a:pt x="78499" y="672"/>
                  </a:lnTo>
                  <a:cubicBezTo>
                    <a:pt x="101719" y="672"/>
                    <a:pt x="119517" y="5847"/>
                    <a:pt x="131932" y="16198"/>
                  </a:cubicBezTo>
                  <a:cubicBezTo>
                    <a:pt x="144416" y="26479"/>
                    <a:pt x="150676" y="41166"/>
                    <a:pt x="150676" y="60259"/>
                  </a:cubicBezTo>
                  <a:cubicBezTo>
                    <a:pt x="150676" y="79387"/>
                    <a:pt x="144416" y="94108"/>
                    <a:pt x="131932" y="104459"/>
                  </a:cubicBezTo>
                  <a:cubicBezTo>
                    <a:pt x="119518" y="114810"/>
                    <a:pt x="101719" y="119986"/>
                    <a:pt x="78499" y="119986"/>
                  </a:cubicBezTo>
                  <a:lnTo>
                    <a:pt x="47307" y="119986"/>
                  </a:lnTo>
                  <a:lnTo>
                    <a:pt x="47307" y="183349"/>
                  </a:lnTo>
                  <a:lnTo>
                    <a:pt x="308" y="183349"/>
                  </a:lnTo>
                  <a:close/>
                  <a:moveTo>
                    <a:pt x="47307" y="34801"/>
                  </a:moveTo>
                  <a:lnTo>
                    <a:pt x="47307" y="85855"/>
                  </a:lnTo>
                  <a:lnTo>
                    <a:pt x="73464" y="85855"/>
                  </a:lnTo>
                  <a:cubicBezTo>
                    <a:pt x="82590" y="85855"/>
                    <a:pt x="89619" y="83617"/>
                    <a:pt x="94585" y="79141"/>
                  </a:cubicBezTo>
                  <a:cubicBezTo>
                    <a:pt x="99621" y="74665"/>
                    <a:pt x="102138" y="68371"/>
                    <a:pt x="102138" y="60258"/>
                  </a:cubicBezTo>
                  <a:cubicBezTo>
                    <a:pt x="102138" y="52075"/>
                    <a:pt x="99621" y="45781"/>
                    <a:pt x="94585" y="41375"/>
                  </a:cubicBezTo>
                  <a:cubicBezTo>
                    <a:pt x="89619" y="37004"/>
                    <a:pt x="82591" y="34801"/>
                    <a:pt x="73464" y="348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1644306" y="6209559"/>
              <a:ext cx="101828" cy="140430"/>
            </a:xfrm>
            <a:custGeom>
              <a:rect b="b" l="l" r="r" t="t"/>
              <a:pathLst>
                <a:path extrusionOk="0" h="140430" w="101828">
                  <a:moveTo>
                    <a:pt x="102157" y="41371"/>
                  </a:moveTo>
                  <a:cubicBezTo>
                    <a:pt x="98241" y="39623"/>
                    <a:pt x="94359" y="38294"/>
                    <a:pt x="90548" y="37455"/>
                  </a:cubicBezTo>
                  <a:cubicBezTo>
                    <a:pt x="86806" y="36545"/>
                    <a:pt x="83030" y="36056"/>
                    <a:pt x="79218" y="36056"/>
                  </a:cubicBezTo>
                  <a:cubicBezTo>
                    <a:pt x="67923" y="36056"/>
                    <a:pt x="59250" y="39693"/>
                    <a:pt x="53201" y="46966"/>
                  </a:cubicBezTo>
                  <a:cubicBezTo>
                    <a:pt x="47117" y="54170"/>
                    <a:pt x="44110" y="64451"/>
                    <a:pt x="44110" y="77879"/>
                  </a:cubicBezTo>
                  <a:lnTo>
                    <a:pt x="44110" y="141102"/>
                  </a:lnTo>
                  <a:lnTo>
                    <a:pt x="329" y="141102"/>
                  </a:lnTo>
                  <a:lnTo>
                    <a:pt x="329" y="4029"/>
                  </a:lnTo>
                  <a:lnTo>
                    <a:pt x="44110" y="4029"/>
                  </a:lnTo>
                  <a:lnTo>
                    <a:pt x="44110" y="26549"/>
                  </a:lnTo>
                  <a:cubicBezTo>
                    <a:pt x="49705" y="17597"/>
                    <a:pt x="56140" y="11093"/>
                    <a:pt x="63412" y="6966"/>
                  </a:cubicBezTo>
                  <a:cubicBezTo>
                    <a:pt x="70756" y="2770"/>
                    <a:pt x="79533" y="672"/>
                    <a:pt x="89709" y="672"/>
                  </a:cubicBezTo>
                  <a:cubicBezTo>
                    <a:pt x="91178" y="672"/>
                    <a:pt x="92786" y="777"/>
                    <a:pt x="94465" y="952"/>
                  </a:cubicBezTo>
                  <a:cubicBezTo>
                    <a:pt x="96213" y="1057"/>
                    <a:pt x="98731" y="1301"/>
                    <a:pt x="102018" y="165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1757532" y="6209554"/>
              <a:ext cx="150646" cy="143929"/>
            </a:xfrm>
            <a:custGeom>
              <a:rect b="b" l="l" r="r" t="t"/>
              <a:pathLst>
                <a:path extrusionOk="0" h="143929" w="150646">
                  <a:moveTo>
                    <a:pt x="75876" y="32004"/>
                  </a:moveTo>
                  <a:cubicBezTo>
                    <a:pt x="66155" y="32004"/>
                    <a:pt x="58740" y="35501"/>
                    <a:pt x="53635" y="42495"/>
                  </a:cubicBezTo>
                  <a:cubicBezTo>
                    <a:pt x="48495" y="49489"/>
                    <a:pt x="45942" y="59559"/>
                    <a:pt x="45942" y="72708"/>
                  </a:cubicBezTo>
                  <a:cubicBezTo>
                    <a:pt x="45942" y="85856"/>
                    <a:pt x="48495" y="95927"/>
                    <a:pt x="53635" y="102921"/>
                  </a:cubicBezTo>
                  <a:cubicBezTo>
                    <a:pt x="58741" y="109844"/>
                    <a:pt x="66154" y="113271"/>
                    <a:pt x="75876" y="113271"/>
                  </a:cubicBezTo>
                  <a:cubicBezTo>
                    <a:pt x="85387" y="113271"/>
                    <a:pt x="92661" y="109844"/>
                    <a:pt x="97696" y="102921"/>
                  </a:cubicBezTo>
                  <a:cubicBezTo>
                    <a:pt x="102801" y="95927"/>
                    <a:pt x="105390" y="85856"/>
                    <a:pt x="105390" y="72708"/>
                  </a:cubicBezTo>
                  <a:cubicBezTo>
                    <a:pt x="105390" y="59559"/>
                    <a:pt x="102801" y="49488"/>
                    <a:pt x="97696" y="42495"/>
                  </a:cubicBezTo>
                  <a:cubicBezTo>
                    <a:pt x="92661" y="35501"/>
                    <a:pt x="85387" y="32004"/>
                    <a:pt x="75876" y="32004"/>
                  </a:cubicBezTo>
                  <a:close/>
                  <a:moveTo>
                    <a:pt x="75876" y="672"/>
                  </a:moveTo>
                  <a:cubicBezTo>
                    <a:pt x="99444" y="672"/>
                    <a:pt x="117873" y="7071"/>
                    <a:pt x="131127" y="19835"/>
                  </a:cubicBezTo>
                  <a:cubicBezTo>
                    <a:pt x="144345" y="32529"/>
                    <a:pt x="150989" y="50152"/>
                    <a:pt x="150989" y="72707"/>
                  </a:cubicBezTo>
                  <a:cubicBezTo>
                    <a:pt x="150989" y="95191"/>
                    <a:pt x="144345" y="112816"/>
                    <a:pt x="131127" y="125579"/>
                  </a:cubicBezTo>
                  <a:cubicBezTo>
                    <a:pt x="117873" y="138273"/>
                    <a:pt x="99444" y="144602"/>
                    <a:pt x="75876" y="144602"/>
                  </a:cubicBezTo>
                  <a:cubicBezTo>
                    <a:pt x="52167" y="144602"/>
                    <a:pt x="33669" y="138273"/>
                    <a:pt x="20345" y="125579"/>
                  </a:cubicBezTo>
                  <a:cubicBezTo>
                    <a:pt x="6987" y="112815"/>
                    <a:pt x="343" y="95191"/>
                    <a:pt x="343" y="72707"/>
                  </a:cubicBezTo>
                  <a:cubicBezTo>
                    <a:pt x="343" y="50152"/>
                    <a:pt x="6987" y="32528"/>
                    <a:pt x="20345" y="19835"/>
                  </a:cubicBezTo>
                  <a:cubicBezTo>
                    <a:pt x="33669" y="7071"/>
                    <a:pt x="52167" y="672"/>
                    <a:pt x="75876"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a:off x="1910597" y="6159487"/>
              <a:ext cx="73294" cy="244638"/>
            </a:xfrm>
            <a:custGeom>
              <a:rect b="b" l="l" r="r" t="t"/>
              <a:pathLst>
                <a:path extrusionOk="0" h="244638" w="73294">
                  <a:moveTo>
                    <a:pt x="29876" y="54105"/>
                  </a:moveTo>
                  <a:lnTo>
                    <a:pt x="73657" y="54105"/>
                  </a:lnTo>
                  <a:lnTo>
                    <a:pt x="73657" y="188662"/>
                  </a:lnTo>
                  <a:cubicBezTo>
                    <a:pt x="73657" y="207021"/>
                    <a:pt x="69216" y="221043"/>
                    <a:pt x="60368" y="230764"/>
                  </a:cubicBezTo>
                  <a:cubicBezTo>
                    <a:pt x="51591" y="240450"/>
                    <a:pt x="38828" y="245311"/>
                    <a:pt x="22043" y="245311"/>
                  </a:cubicBezTo>
                  <a:lnTo>
                    <a:pt x="362" y="245311"/>
                  </a:lnTo>
                  <a:lnTo>
                    <a:pt x="362" y="216496"/>
                  </a:lnTo>
                  <a:lnTo>
                    <a:pt x="8055" y="216496"/>
                  </a:lnTo>
                  <a:cubicBezTo>
                    <a:pt x="16343" y="216496"/>
                    <a:pt x="22043" y="214608"/>
                    <a:pt x="25120" y="210901"/>
                  </a:cubicBezTo>
                  <a:cubicBezTo>
                    <a:pt x="28267" y="207160"/>
                    <a:pt x="29875" y="199746"/>
                    <a:pt x="29875" y="188661"/>
                  </a:cubicBezTo>
                  <a:close/>
                  <a:moveTo>
                    <a:pt x="29876" y="672"/>
                  </a:moveTo>
                  <a:lnTo>
                    <a:pt x="73657" y="672"/>
                  </a:lnTo>
                  <a:lnTo>
                    <a:pt x="73657" y="36480"/>
                  </a:lnTo>
                  <a:lnTo>
                    <a:pt x="29876" y="36480"/>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4"/>
            <p:cNvSpPr/>
            <p:nvPr/>
          </p:nvSpPr>
          <p:spPr>
            <a:xfrm>
              <a:off x="2015675" y="6209559"/>
              <a:ext cx="147149" cy="143930"/>
            </a:xfrm>
            <a:custGeom>
              <a:rect b="b" l="l" r="r" t="t"/>
              <a:pathLst>
                <a:path extrusionOk="0" h="143930" w="147149">
                  <a:moveTo>
                    <a:pt x="147522" y="72148"/>
                  </a:moveTo>
                  <a:lnTo>
                    <a:pt x="147522" y="84736"/>
                  </a:lnTo>
                  <a:lnTo>
                    <a:pt x="44994" y="84736"/>
                  </a:lnTo>
                  <a:cubicBezTo>
                    <a:pt x="46113" y="95017"/>
                    <a:pt x="49820" y="102710"/>
                    <a:pt x="56184" y="107816"/>
                  </a:cubicBezTo>
                  <a:cubicBezTo>
                    <a:pt x="62513" y="112956"/>
                    <a:pt x="71430" y="115509"/>
                    <a:pt x="82900" y="115509"/>
                  </a:cubicBezTo>
                  <a:cubicBezTo>
                    <a:pt x="92132" y="115509"/>
                    <a:pt x="101539" y="114180"/>
                    <a:pt x="111155" y="111452"/>
                  </a:cubicBezTo>
                  <a:cubicBezTo>
                    <a:pt x="120841" y="108655"/>
                    <a:pt x="130772" y="104529"/>
                    <a:pt x="140948" y="99004"/>
                  </a:cubicBezTo>
                  <a:lnTo>
                    <a:pt x="140948" y="132713"/>
                  </a:lnTo>
                  <a:cubicBezTo>
                    <a:pt x="130598" y="136630"/>
                    <a:pt x="120247" y="139567"/>
                    <a:pt x="109895" y="141525"/>
                  </a:cubicBezTo>
                  <a:cubicBezTo>
                    <a:pt x="99545" y="143554"/>
                    <a:pt x="89194" y="144603"/>
                    <a:pt x="78842" y="144603"/>
                  </a:cubicBezTo>
                  <a:cubicBezTo>
                    <a:pt x="54015" y="144603"/>
                    <a:pt x="34712" y="138308"/>
                    <a:pt x="20934" y="125719"/>
                  </a:cubicBezTo>
                  <a:cubicBezTo>
                    <a:pt x="7226" y="113131"/>
                    <a:pt x="372" y="95472"/>
                    <a:pt x="372" y="72707"/>
                  </a:cubicBezTo>
                  <a:cubicBezTo>
                    <a:pt x="372" y="50327"/>
                    <a:pt x="7121" y="32773"/>
                    <a:pt x="20653" y="19974"/>
                  </a:cubicBezTo>
                  <a:cubicBezTo>
                    <a:pt x="34151" y="7106"/>
                    <a:pt x="52720" y="672"/>
                    <a:pt x="76324" y="672"/>
                  </a:cubicBezTo>
                  <a:cubicBezTo>
                    <a:pt x="97865" y="672"/>
                    <a:pt x="115104" y="7211"/>
                    <a:pt x="128078" y="20254"/>
                  </a:cubicBezTo>
                  <a:cubicBezTo>
                    <a:pt x="141016" y="33228"/>
                    <a:pt x="147521" y="50537"/>
                    <a:pt x="147521" y="72148"/>
                  </a:cubicBezTo>
                  <a:close/>
                  <a:moveTo>
                    <a:pt x="102482" y="57601"/>
                  </a:moveTo>
                  <a:cubicBezTo>
                    <a:pt x="102482" y="49313"/>
                    <a:pt x="100035" y="42634"/>
                    <a:pt x="95209" y="37599"/>
                  </a:cubicBezTo>
                  <a:cubicBezTo>
                    <a:pt x="90348" y="32494"/>
                    <a:pt x="84019" y="29906"/>
                    <a:pt x="76186" y="29906"/>
                  </a:cubicBezTo>
                  <a:cubicBezTo>
                    <a:pt x="67688" y="29906"/>
                    <a:pt x="60799" y="32283"/>
                    <a:pt x="55484" y="37039"/>
                  </a:cubicBezTo>
                  <a:cubicBezTo>
                    <a:pt x="50169" y="41796"/>
                    <a:pt x="46847" y="48649"/>
                    <a:pt x="45553"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a:off x="2185692" y="6209561"/>
              <a:ext cx="120992" cy="143930"/>
            </a:xfrm>
            <a:custGeom>
              <a:rect b="b" l="l" r="r" t="t"/>
              <a:pathLst>
                <a:path extrusionOk="0" h="143930" w="120992">
                  <a:moveTo>
                    <a:pt x="121383" y="8364"/>
                  </a:moveTo>
                  <a:lnTo>
                    <a:pt x="121383" y="44032"/>
                  </a:lnTo>
                  <a:cubicBezTo>
                    <a:pt x="115507" y="39941"/>
                    <a:pt x="109528" y="36898"/>
                    <a:pt x="103479" y="34940"/>
                  </a:cubicBezTo>
                  <a:cubicBezTo>
                    <a:pt x="97499" y="32982"/>
                    <a:pt x="91309" y="32003"/>
                    <a:pt x="84875" y="32003"/>
                  </a:cubicBezTo>
                  <a:cubicBezTo>
                    <a:pt x="72636" y="32003"/>
                    <a:pt x="63090" y="35604"/>
                    <a:pt x="56201" y="42773"/>
                  </a:cubicBezTo>
                  <a:cubicBezTo>
                    <a:pt x="49382" y="49872"/>
                    <a:pt x="45991" y="59837"/>
                    <a:pt x="45991" y="72707"/>
                  </a:cubicBezTo>
                  <a:cubicBezTo>
                    <a:pt x="45991" y="85505"/>
                    <a:pt x="49383" y="95471"/>
                    <a:pt x="56201" y="102640"/>
                  </a:cubicBezTo>
                  <a:cubicBezTo>
                    <a:pt x="63090" y="109739"/>
                    <a:pt x="72636" y="113271"/>
                    <a:pt x="84875" y="113271"/>
                  </a:cubicBezTo>
                  <a:cubicBezTo>
                    <a:pt x="91659" y="113271"/>
                    <a:pt x="98164" y="112292"/>
                    <a:pt x="104318" y="110333"/>
                  </a:cubicBezTo>
                  <a:cubicBezTo>
                    <a:pt x="110473" y="108305"/>
                    <a:pt x="116138" y="105263"/>
                    <a:pt x="121383" y="101242"/>
                  </a:cubicBezTo>
                  <a:lnTo>
                    <a:pt x="121383" y="137050"/>
                  </a:lnTo>
                  <a:cubicBezTo>
                    <a:pt x="114564" y="139567"/>
                    <a:pt x="107605" y="141421"/>
                    <a:pt x="100541" y="142645"/>
                  </a:cubicBezTo>
                  <a:cubicBezTo>
                    <a:pt x="93547" y="143938"/>
                    <a:pt x="86449" y="144603"/>
                    <a:pt x="79280" y="144603"/>
                  </a:cubicBezTo>
                  <a:cubicBezTo>
                    <a:pt x="54558" y="144603"/>
                    <a:pt x="35219" y="138274"/>
                    <a:pt x="21232" y="125580"/>
                  </a:cubicBezTo>
                  <a:cubicBezTo>
                    <a:pt x="7314" y="112921"/>
                    <a:pt x="391" y="95297"/>
                    <a:pt x="391" y="72708"/>
                  </a:cubicBezTo>
                  <a:cubicBezTo>
                    <a:pt x="391" y="50048"/>
                    <a:pt x="7315" y="32389"/>
                    <a:pt x="21232" y="19695"/>
                  </a:cubicBezTo>
                  <a:cubicBezTo>
                    <a:pt x="35219" y="7036"/>
                    <a:pt x="54558" y="672"/>
                    <a:pt x="79280" y="672"/>
                  </a:cubicBezTo>
                  <a:cubicBezTo>
                    <a:pt x="86449" y="672"/>
                    <a:pt x="93548" y="1336"/>
                    <a:pt x="100541" y="2631"/>
                  </a:cubicBezTo>
                  <a:cubicBezTo>
                    <a:pt x="107535" y="3854"/>
                    <a:pt x="114459" y="5777"/>
                    <a:pt x="121383" y="8365"/>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4"/>
            <p:cNvSpPr/>
            <p:nvPr/>
          </p:nvSpPr>
          <p:spPr>
            <a:xfrm>
              <a:off x="2326826" y="6174033"/>
              <a:ext cx="110781" cy="175962"/>
            </a:xfrm>
            <a:custGeom>
              <a:rect b="b" l="l" r="r" t="t"/>
              <a:pathLst>
                <a:path extrusionOk="0" h="175962" w="110781">
                  <a:moveTo>
                    <a:pt x="66009" y="672"/>
                  </a:moveTo>
                  <a:lnTo>
                    <a:pt x="66009" y="39558"/>
                  </a:lnTo>
                  <a:lnTo>
                    <a:pt x="111189" y="39558"/>
                  </a:lnTo>
                  <a:lnTo>
                    <a:pt x="111189" y="70890"/>
                  </a:lnTo>
                  <a:lnTo>
                    <a:pt x="66009" y="70890"/>
                  </a:lnTo>
                  <a:lnTo>
                    <a:pt x="66009" y="129077"/>
                  </a:lnTo>
                  <a:cubicBezTo>
                    <a:pt x="66009" y="135442"/>
                    <a:pt x="67268" y="139708"/>
                    <a:pt x="69785" y="141946"/>
                  </a:cubicBezTo>
                  <a:cubicBezTo>
                    <a:pt x="72303" y="144184"/>
                    <a:pt x="77269" y="145303"/>
                    <a:pt x="84752" y="145303"/>
                  </a:cubicBezTo>
                  <a:lnTo>
                    <a:pt x="107272" y="145303"/>
                  </a:lnTo>
                  <a:lnTo>
                    <a:pt x="107272" y="176635"/>
                  </a:lnTo>
                  <a:lnTo>
                    <a:pt x="69785" y="176635"/>
                  </a:lnTo>
                  <a:cubicBezTo>
                    <a:pt x="52441" y="176635"/>
                    <a:pt x="40132" y="173068"/>
                    <a:pt x="32858" y="165865"/>
                  </a:cubicBezTo>
                  <a:cubicBezTo>
                    <a:pt x="25655" y="158591"/>
                    <a:pt x="22088" y="146352"/>
                    <a:pt x="22088" y="129077"/>
                  </a:cubicBezTo>
                  <a:lnTo>
                    <a:pt x="22088" y="70890"/>
                  </a:lnTo>
                  <a:lnTo>
                    <a:pt x="407" y="70890"/>
                  </a:lnTo>
                  <a:lnTo>
                    <a:pt x="407" y="39558"/>
                  </a:lnTo>
                  <a:lnTo>
                    <a:pt x="22088" y="39558"/>
                  </a:lnTo>
                  <a:lnTo>
                    <a:pt x="22088" y="67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0"/>
          <p:cNvSpPr txBox="1"/>
          <p:nvPr>
            <p:ph type="title"/>
          </p:nvPr>
        </p:nvSpPr>
        <p:spPr>
          <a:xfrm>
            <a:off x="1165200" y="303312"/>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ReLU layer</a:t>
            </a:r>
            <a:br>
              <a:rPr lang="en-US" sz="1800">
                <a:latin typeface="Calibri"/>
                <a:ea typeface="Calibri"/>
                <a:cs typeface="Calibri"/>
                <a:sym typeface="Calibri"/>
              </a:rPr>
            </a:br>
            <a:endParaRPr/>
          </a:p>
        </p:txBody>
      </p:sp>
      <p:sp>
        <p:nvSpPr>
          <p:cNvPr id="602" name="Google Shape;602;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603" name="Google Shape;603;p40"/>
          <p:cNvCxnSpPr/>
          <p:nvPr/>
        </p:nvCxnSpPr>
        <p:spPr>
          <a:xfrm>
            <a:off x="2889250" y="7899400"/>
            <a:ext cx="57785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604" name="Google Shape;604;p40"/>
          <p:cNvSpPr/>
          <p:nvPr/>
        </p:nvSpPr>
        <p:spPr>
          <a:xfrm>
            <a:off x="4459629" y="303312"/>
            <a:ext cx="224742"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graphicFrame>
        <p:nvGraphicFramePr>
          <p:cNvPr id="605" name="Google Shape;605;p40"/>
          <p:cNvGraphicFramePr/>
          <p:nvPr/>
        </p:nvGraphicFramePr>
        <p:xfrm>
          <a:off x="749794" y="2595759"/>
          <a:ext cx="3000000" cy="3000000"/>
        </p:xfrm>
        <a:graphic>
          <a:graphicData uri="http://schemas.openxmlformats.org/drawingml/2006/table">
            <a:tbl>
              <a:tblPr bandRow="1" firstRow="1">
                <a:noFill/>
                <a:tableStyleId>{F152B60A-C562-4352-8BAA-D4137886CED7}</a:tableStyleId>
              </a:tblPr>
              <a:tblGrid>
                <a:gridCol w="3709825"/>
                <a:gridCol w="3709825"/>
              </a:tblGrid>
              <a:tr h="525775">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Oswald SemiBold"/>
                          <a:ea typeface="Oswald SemiBold"/>
                          <a:cs typeface="Oswald SemiBold"/>
                          <a:sym typeface="Oswald SemiBold"/>
                        </a:rPr>
                        <a:t>Forward :</a:t>
                      </a:r>
                      <a:endParaRPr b="0" i="0" sz="1800" u="none" cap="none" strike="noStrike">
                        <a:solidFill>
                          <a:schemeClr val="dk1"/>
                        </a:solidFill>
                        <a:latin typeface="Oswald SemiBold"/>
                        <a:ea typeface="Oswald SemiBold"/>
                        <a:cs typeface="Oswald SemiBold"/>
                        <a:sym typeface="Oswald SemiBold"/>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swald SemiBold"/>
                          <a:ea typeface="Oswald SemiBold"/>
                          <a:cs typeface="Oswald SemiBold"/>
                          <a:sym typeface="Oswald SemiBold"/>
                        </a:rPr>
                        <a:t>Backward:</a:t>
                      </a:r>
                      <a:endParaRPr b="0" i="0" sz="1800" u="none" cap="none" strike="noStrike">
                        <a:solidFill>
                          <a:schemeClr val="dk1"/>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05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414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06" name="Google Shape;606;p40"/>
          <p:cNvSpPr txBox="1"/>
          <p:nvPr/>
        </p:nvSpPr>
        <p:spPr>
          <a:xfrm>
            <a:off x="825500" y="1179324"/>
            <a:ext cx="73439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Oswald SemiBold"/>
                <a:ea typeface="Oswald SemiBold"/>
                <a:cs typeface="Oswald SemiBold"/>
                <a:sym typeface="Oswald SemiBold"/>
              </a:rPr>
              <a:t>ReLU (x) = max (x, 0). Khi x &gt; 0, nó trả về x vì vậy nó là tuyến tính trong vùng này của hàm (gradient là 1) và khi x &lt; 0 thì nó luôn là 0 (vì vậy một giá trị không đổi), do đó gradient là 0.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1"/>
          <p:cNvSpPr txBox="1"/>
          <p:nvPr/>
        </p:nvSpPr>
        <p:spPr>
          <a:xfrm>
            <a:off x="1165200" y="170850"/>
            <a:ext cx="6813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Oswald SemiBold"/>
              <a:buNone/>
            </a:pPr>
            <a:r>
              <a:rPr b="0" i="0" lang="en-US" sz="2800" u="none" cap="none" strike="noStrike">
                <a:solidFill>
                  <a:schemeClr val="dk1"/>
                </a:solidFill>
                <a:latin typeface="Oswald SemiBold"/>
                <a:ea typeface="Oswald SemiBold"/>
                <a:cs typeface="Oswald SemiBold"/>
                <a:sym typeface="Oswald SemiBold"/>
              </a:rPr>
              <a:t>Pooling layer </a:t>
            </a:r>
            <a:endParaRPr b="0" i="0" sz="2800" u="none" cap="none" strike="noStrike">
              <a:solidFill>
                <a:schemeClr val="dk1"/>
              </a:solidFill>
              <a:latin typeface="Oswald SemiBold"/>
              <a:ea typeface="Oswald SemiBold"/>
              <a:cs typeface="Oswald SemiBold"/>
              <a:sym typeface="Oswald SemiBold"/>
            </a:endParaRPr>
          </a:p>
        </p:txBody>
      </p:sp>
      <p:sp>
        <p:nvSpPr>
          <p:cNvPr id="612" name="Google Shape;612;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613" name="Google Shape;613;p41"/>
          <p:cNvCxnSpPr/>
          <p:nvPr/>
        </p:nvCxnSpPr>
        <p:spPr>
          <a:xfrm>
            <a:off x="2889250" y="7899400"/>
            <a:ext cx="57785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614" name="Google Shape;614;p41"/>
          <p:cNvSpPr/>
          <p:nvPr/>
        </p:nvSpPr>
        <p:spPr>
          <a:xfrm>
            <a:off x="4459629" y="303312"/>
            <a:ext cx="224742"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15" name="Google Shape;615;p41"/>
          <p:cNvSpPr txBox="1"/>
          <p:nvPr/>
        </p:nvSpPr>
        <p:spPr>
          <a:xfrm>
            <a:off x="455271" y="1364780"/>
            <a:ext cx="8458200" cy="126316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Forward:</a:t>
            </a:r>
            <a:endParaRPr/>
          </a:p>
          <a:p>
            <a:pPr indent="0" lvl="0" marL="0" marR="0" rtl="0" algn="just">
              <a:lnSpc>
                <a:spcPct val="107000"/>
              </a:lnSpc>
              <a:spcBef>
                <a:spcPts val="800"/>
              </a:spcBef>
              <a:spcAft>
                <a:spcPts val="0"/>
              </a:spcAft>
              <a:buNone/>
            </a:pPr>
            <a:r>
              <a:t/>
            </a:r>
            <a:endParaRPr b="0" i="0" sz="2000" u="none" cap="none" strike="noStrike">
              <a:solidFill>
                <a:schemeClr val="dk1"/>
              </a:solidFill>
              <a:latin typeface="Oswald SemiBold"/>
              <a:ea typeface="Oswald SemiBold"/>
              <a:cs typeface="Oswald SemiBold"/>
              <a:sym typeface="Oswald SemiBold"/>
            </a:endParaRPr>
          </a:p>
          <a:p>
            <a:pPr indent="0" lvl="0" marL="0" marR="0" rtl="0" algn="just">
              <a:lnSpc>
                <a:spcPct val="107000"/>
              </a:lnSpc>
              <a:spcBef>
                <a:spcPts val="800"/>
              </a:spcBef>
              <a:spcAft>
                <a:spcPts val="0"/>
              </a:spcAft>
              <a:buNone/>
            </a:pPr>
            <a:r>
              <a:t/>
            </a:r>
            <a:endParaRPr b="0" i="0" sz="2000" u="none" cap="none" strike="noStrike">
              <a:solidFill>
                <a:schemeClr val="dk1"/>
              </a:solidFill>
              <a:latin typeface="Oswald SemiBold"/>
              <a:ea typeface="Oswald SemiBold"/>
              <a:cs typeface="Oswald SemiBold"/>
              <a:sym typeface="Oswald SemiBold"/>
            </a:endParaRPr>
          </a:p>
        </p:txBody>
      </p:sp>
      <p:sp>
        <p:nvSpPr>
          <p:cNvPr id="616" name="Google Shape;616;p41"/>
          <p:cNvSpPr txBox="1"/>
          <p:nvPr/>
        </p:nvSpPr>
        <p:spPr>
          <a:xfrm>
            <a:off x="978025" y="607281"/>
            <a:ext cx="2374775" cy="460767"/>
          </a:xfrm>
          <a:prstGeom prst="rect">
            <a:avLst/>
          </a:prstGeom>
          <a:solidFill>
            <a:schemeClr val="accent1"/>
          </a:solid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400" u="none" cap="none" strike="noStrike">
                <a:solidFill>
                  <a:srgbClr val="ECEDF3"/>
                </a:solidFill>
                <a:latin typeface="Oswald SemiBold"/>
                <a:ea typeface="Oswald SemiBold"/>
                <a:cs typeface="Oswald SemiBold"/>
                <a:sym typeface="Oswald SemiBold"/>
              </a:rPr>
              <a:t>Max Pooling</a:t>
            </a:r>
            <a:endParaRPr b="0" i="0" sz="2400" u="none" cap="none" strike="noStrike">
              <a:solidFill>
                <a:srgbClr val="ECEDF3"/>
              </a:solidFill>
              <a:latin typeface="Oswald SemiBold"/>
              <a:ea typeface="Oswald SemiBold"/>
              <a:cs typeface="Oswald SemiBold"/>
              <a:sym typeface="Oswald SemiBold"/>
            </a:endParaRPr>
          </a:p>
        </p:txBody>
      </p:sp>
      <p:sp>
        <p:nvSpPr>
          <p:cNvPr id="617" name="Google Shape;617;p41"/>
          <p:cNvSpPr txBox="1"/>
          <p:nvPr/>
        </p:nvSpPr>
        <p:spPr>
          <a:xfrm>
            <a:off x="817562" y="1700480"/>
            <a:ext cx="5299075" cy="135344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18" name="Google Shape;618;p41"/>
          <p:cNvSpPr txBox="1"/>
          <p:nvPr/>
        </p:nvSpPr>
        <p:spPr>
          <a:xfrm>
            <a:off x="2503487" y="2319848"/>
            <a:ext cx="5457825" cy="761619"/>
          </a:xfrm>
          <a:prstGeom prst="rect">
            <a:avLst/>
          </a:prstGeom>
          <a:blipFill rotWithShape="1">
            <a:blip r:embed="rId4">
              <a:alphaModFix/>
            </a:blip>
            <a:stretch>
              <a:fillRect b="-10483"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19" name="Google Shape;619;p41"/>
          <p:cNvSpPr txBox="1"/>
          <p:nvPr/>
        </p:nvSpPr>
        <p:spPr>
          <a:xfrm>
            <a:off x="552450" y="3584876"/>
            <a:ext cx="8039100" cy="129240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20" name="Google Shape;620;p41"/>
          <p:cNvSpPr txBox="1"/>
          <p:nvPr/>
        </p:nvSpPr>
        <p:spPr>
          <a:xfrm>
            <a:off x="455271" y="3295072"/>
            <a:ext cx="4705350" cy="39934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2000" u="none" cap="none" strike="noStrike">
                <a:solidFill>
                  <a:schemeClr val="dk1"/>
                </a:solidFill>
                <a:latin typeface="Oswald SemiBold"/>
                <a:ea typeface="Oswald SemiBold"/>
                <a:cs typeface="Oswald SemiBold"/>
                <a:sym typeface="Oswald SemiBold"/>
              </a:rPr>
              <a:t>Backward:</a:t>
            </a:r>
            <a:endParaRPr b="0" i="0" sz="2000" u="none" cap="none" strike="noStrike">
              <a:solidFill>
                <a:schemeClr val="dk1"/>
              </a:solidFill>
              <a:latin typeface="Oswald SemiBold"/>
              <a:ea typeface="Oswald SemiBold"/>
              <a:cs typeface="Oswald SemiBold"/>
              <a:sym typeface="Oswald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2"/>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Lớp kết nối đầy đủ</a:t>
            </a:r>
            <a:endParaRPr/>
          </a:p>
        </p:txBody>
      </p:sp>
      <p:sp>
        <p:nvSpPr>
          <p:cNvPr id="626" name="Google Shape;626;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7" name="Google Shape;627;p42"/>
          <p:cNvSpPr/>
          <p:nvPr/>
        </p:nvSpPr>
        <p:spPr>
          <a:xfrm>
            <a:off x="4459629" y="303312"/>
            <a:ext cx="224742"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graphicFrame>
        <p:nvGraphicFramePr>
          <p:cNvPr id="628" name="Google Shape;628;p42"/>
          <p:cNvGraphicFramePr/>
          <p:nvPr/>
        </p:nvGraphicFramePr>
        <p:xfrm>
          <a:off x="1097767" y="2011644"/>
          <a:ext cx="3000000" cy="3000000"/>
        </p:xfrm>
        <a:graphic>
          <a:graphicData uri="http://schemas.openxmlformats.org/drawingml/2006/table">
            <a:tbl>
              <a:tblPr bandRow="1" firstRow="1">
                <a:noFill/>
                <a:tableStyleId>{F152B60A-C562-4352-8BAA-D4137886CED7}</a:tableStyleId>
              </a:tblPr>
              <a:tblGrid>
                <a:gridCol w="2928225"/>
                <a:gridCol w="3795500"/>
              </a:tblGrid>
              <a:tr h="370850">
                <a:tc>
                  <a:txBody>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Oswald SemiBold"/>
                        <a:ea typeface="Oswald SemiBold"/>
                        <a:cs typeface="Oswald SemiBold"/>
                        <a:sym typeface="Oswald SemiBold"/>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5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18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29" name="Google Shape;629;p42"/>
          <p:cNvSpPr txBox="1"/>
          <p:nvPr/>
        </p:nvSpPr>
        <p:spPr>
          <a:xfrm>
            <a:off x="1052829" y="1159438"/>
            <a:ext cx="703834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Oswald SemiBold"/>
                <a:ea typeface="Oswald SemiBold"/>
                <a:cs typeface="Oswald SemiBold"/>
                <a:sym typeface="Oswald SemiBold"/>
              </a:rPr>
              <a:t>Sau khi ảnh được truуền qua nhiều convolutional laуer và pooling laуer thì model đã học được tương đối các đặc điểm của ảnh thì tenѕor của output của laуer cuối cùng ѕẽ được làm phẳng thành vector và đưa vào một lớp được kết nối như một mạng nơ-ron.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3"/>
          <p:cNvSpPr txBox="1"/>
          <p:nvPr>
            <p:ph type="ctrTitle"/>
          </p:nvPr>
        </p:nvSpPr>
        <p:spPr>
          <a:xfrm>
            <a:off x="984250" y="1638859"/>
            <a:ext cx="7175500" cy="1865781"/>
          </a:xfrm>
          <a:prstGeom prst="rect">
            <a:avLst/>
          </a:prstGeom>
          <a:noFill/>
          <a:ln>
            <a:noFill/>
          </a:ln>
        </p:spPr>
        <p:txBody>
          <a:bodyPr anchorCtr="0" anchor="b" bIns="0" lIns="91425" spcFirstLastPara="1" rIns="91425" wrap="square" tIns="0">
            <a:noAutofit/>
          </a:bodyPr>
          <a:lstStyle/>
          <a:p>
            <a:pPr indent="0" lvl="0" marL="0" rtl="0" algn="ctr">
              <a:lnSpc>
                <a:spcPct val="150000"/>
              </a:lnSpc>
              <a:spcBef>
                <a:spcPts val="0"/>
              </a:spcBef>
              <a:spcAft>
                <a:spcPts val="0"/>
              </a:spcAft>
              <a:buSzPts val="6000"/>
              <a:buNone/>
            </a:pPr>
            <a:r>
              <a:rPr lang="en-US" sz="4000">
                <a:solidFill>
                  <a:schemeClr val="lt2"/>
                </a:solidFill>
              </a:rPr>
              <a:t>CẢM ƠN THẦY VÀ CÁC BẠN</a:t>
            </a:r>
            <a:br>
              <a:rPr lang="en-US" sz="4000">
                <a:solidFill>
                  <a:schemeClr val="lt2"/>
                </a:solidFill>
              </a:rPr>
            </a:br>
            <a:r>
              <a:rPr lang="en-US" sz="4000">
                <a:solidFill>
                  <a:schemeClr val="lt2"/>
                </a:solidFill>
              </a:rPr>
              <a:t>ĐÃ LẮNG NGHE!</a:t>
            </a:r>
            <a:endParaRPr sz="4000"/>
          </a:p>
        </p:txBody>
      </p:sp>
      <p:pic>
        <p:nvPicPr>
          <p:cNvPr id="635" name="Google Shape;635;p43"/>
          <p:cNvPicPr preferRelativeResize="0"/>
          <p:nvPr/>
        </p:nvPicPr>
        <p:blipFill rotWithShape="1">
          <a:blip r:embed="rId3">
            <a:alphaModFix/>
          </a:blip>
          <a:srcRect b="17312" l="18975" r="13125" t="0"/>
          <a:stretch/>
        </p:blipFill>
        <p:spPr>
          <a:xfrm rot="-1370733">
            <a:off x="5788132" y="-2209691"/>
            <a:ext cx="3797300" cy="4624252"/>
          </a:xfrm>
          <a:prstGeom prst="rect">
            <a:avLst/>
          </a:prstGeom>
          <a:noFill/>
          <a:ln>
            <a:noFill/>
          </a:ln>
        </p:spPr>
      </p:pic>
      <p:grpSp>
        <p:nvGrpSpPr>
          <p:cNvPr id="636" name="Google Shape;636;p43"/>
          <p:cNvGrpSpPr/>
          <p:nvPr/>
        </p:nvGrpSpPr>
        <p:grpSpPr>
          <a:xfrm>
            <a:off x="-1088888" y="2970333"/>
            <a:ext cx="4748242" cy="5619977"/>
            <a:chOff x="-690773" y="784148"/>
            <a:chExt cx="4748242" cy="5619977"/>
          </a:xfrm>
        </p:grpSpPr>
        <p:sp>
          <p:nvSpPr>
            <p:cNvPr id="637" name="Google Shape;637;p43"/>
            <p:cNvSpPr/>
            <p:nvPr/>
          </p:nvSpPr>
          <p:spPr>
            <a:xfrm>
              <a:off x="-435107" y="784148"/>
              <a:ext cx="4492576" cy="4113243"/>
            </a:xfrm>
            <a:custGeom>
              <a:rect b="b" l="l" r="r" t="t"/>
              <a:pathLst>
                <a:path extrusionOk="0" h="4113243" w="4492576">
                  <a:moveTo>
                    <a:pt x="4357750" y="957187"/>
                  </a:moveTo>
                  <a:cubicBezTo>
                    <a:pt x="4283403" y="957187"/>
                    <a:pt x="4223049" y="1017684"/>
                    <a:pt x="4223049" y="1091887"/>
                  </a:cubicBezTo>
                  <a:cubicBezTo>
                    <a:pt x="4223049" y="1158257"/>
                    <a:pt x="4271273" y="1213437"/>
                    <a:pt x="4334636" y="1224421"/>
                  </a:cubicBezTo>
                  <a:lnTo>
                    <a:pt x="4334636" y="1645755"/>
                  </a:lnTo>
                  <a:lnTo>
                    <a:pt x="3579201" y="1645755"/>
                  </a:lnTo>
                  <a:cubicBezTo>
                    <a:pt x="3426810" y="1441919"/>
                    <a:pt x="3273749" y="1408635"/>
                    <a:pt x="3159082" y="1426289"/>
                  </a:cubicBezTo>
                  <a:cubicBezTo>
                    <a:pt x="3052499" y="1289144"/>
                    <a:pt x="2891783" y="1125842"/>
                    <a:pt x="2686657" y="1043099"/>
                  </a:cubicBezTo>
                  <a:lnTo>
                    <a:pt x="2686657" y="386668"/>
                  </a:lnTo>
                  <a:lnTo>
                    <a:pt x="3005680" y="386668"/>
                  </a:lnTo>
                  <a:cubicBezTo>
                    <a:pt x="3016664" y="444786"/>
                    <a:pt x="3067539" y="488739"/>
                    <a:pt x="3128699" y="488739"/>
                  </a:cubicBezTo>
                  <a:cubicBezTo>
                    <a:pt x="3197621" y="488739"/>
                    <a:pt x="3253821" y="432579"/>
                    <a:pt x="3253821" y="363554"/>
                  </a:cubicBezTo>
                  <a:cubicBezTo>
                    <a:pt x="3253821" y="294631"/>
                    <a:pt x="3197629" y="238370"/>
                    <a:pt x="3128699" y="238370"/>
                  </a:cubicBezTo>
                  <a:cubicBezTo>
                    <a:pt x="3067539" y="238370"/>
                    <a:pt x="3016655" y="282500"/>
                    <a:pt x="3005680" y="340440"/>
                  </a:cubicBezTo>
                  <a:lnTo>
                    <a:pt x="2663542" y="340440"/>
                  </a:lnTo>
                  <a:cubicBezTo>
                    <a:pt x="2650705" y="340440"/>
                    <a:pt x="2640392" y="350826"/>
                    <a:pt x="2640392" y="363554"/>
                  </a:cubicBezTo>
                  <a:lnTo>
                    <a:pt x="2640392" y="1026072"/>
                  </a:lnTo>
                  <a:cubicBezTo>
                    <a:pt x="2538384" y="992297"/>
                    <a:pt x="2426134" y="979039"/>
                    <a:pt x="2304870" y="998303"/>
                  </a:cubicBezTo>
                  <a:lnTo>
                    <a:pt x="2304870" y="384470"/>
                  </a:lnTo>
                  <a:cubicBezTo>
                    <a:pt x="2362817" y="373595"/>
                    <a:pt x="2406879" y="322645"/>
                    <a:pt x="2406879" y="261559"/>
                  </a:cubicBezTo>
                  <a:cubicBezTo>
                    <a:pt x="2406879" y="192566"/>
                    <a:pt x="2350687" y="136374"/>
                    <a:pt x="2281756" y="136374"/>
                  </a:cubicBezTo>
                  <a:cubicBezTo>
                    <a:pt x="2212655" y="136374"/>
                    <a:pt x="2156571" y="192569"/>
                    <a:pt x="2156571" y="261559"/>
                  </a:cubicBezTo>
                  <a:cubicBezTo>
                    <a:pt x="2156571" y="322684"/>
                    <a:pt x="2200597" y="373602"/>
                    <a:pt x="2258642" y="384470"/>
                  </a:cubicBezTo>
                  <a:lnTo>
                    <a:pt x="2258642" y="1007085"/>
                  </a:lnTo>
                  <a:cubicBezTo>
                    <a:pt x="2150519" y="1031220"/>
                    <a:pt x="2035611" y="1081396"/>
                    <a:pt x="1914481" y="1165491"/>
                  </a:cubicBezTo>
                  <a:lnTo>
                    <a:pt x="1914481" y="125184"/>
                  </a:lnTo>
                  <a:cubicBezTo>
                    <a:pt x="1914481" y="112456"/>
                    <a:pt x="1904097" y="102070"/>
                    <a:pt x="1891367" y="102070"/>
                  </a:cubicBezTo>
                  <a:lnTo>
                    <a:pt x="1486565" y="102070"/>
                  </a:lnTo>
                  <a:cubicBezTo>
                    <a:pt x="1475688" y="44127"/>
                    <a:pt x="1424707" y="0"/>
                    <a:pt x="1363582" y="0"/>
                  </a:cubicBezTo>
                  <a:cubicBezTo>
                    <a:pt x="1294553" y="0"/>
                    <a:pt x="1238397" y="56194"/>
                    <a:pt x="1238397" y="125184"/>
                  </a:cubicBezTo>
                  <a:cubicBezTo>
                    <a:pt x="1238397" y="194212"/>
                    <a:pt x="1294490" y="250306"/>
                    <a:pt x="1363582" y="250306"/>
                  </a:cubicBezTo>
                  <a:cubicBezTo>
                    <a:pt x="1424707" y="250306"/>
                    <a:pt x="1475626" y="206246"/>
                    <a:pt x="1486565" y="148236"/>
                  </a:cubicBezTo>
                  <a:lnTo>
                    <a:pt x="1868253" y="148236"/>
                  </a:lnTo>
                  <a:lnTo>
                    <a:pt x="1868253" y="1152734"/>
                  </a:lnTo>
                  <a:cubicBezTo>
                    <a:pt x="1817020" y="1129271"/>
                    <a:pt x="1758975" y="1111895"/>
                    <a:pt x="1695300" y="1107625"/>
                  </a:cubicBezTo>
                  <a:cubicBezTo>
                    <a:pt x="1544163" y="1097455"/>
                    <a:pt x="1396176" y="1163682"/>
                    <a:pt x="1255531" y="1304255"/>
                  </a:cubicBezTo>
                  <a:cubicBezTo>
                    <a:pt x="1190244" y="1369542"/>
                    <a:pt x="1147194" y="1433951"/>
                    <a:pt x="1126183" y="1497215"/>
                  </a:cubicBezTo>
                  <a:cubicBezTo>
                    <a:pt x="1063027" y="1513651"/>
                    <a:pt x="983130" y="1539388"/>
                    <a:pt x="905561" y="1577326"/>
                  </a:cubicBezTo>
                  <a:lnTo>
                    <a:pt x="418445" y="1577326"/>
                  </a:lnTo>
                  <a:lnTo>
                    <a:pt x="418445" y="1224359"/>
                  </a:lnTo>
                  <a:cubicBezTo>
                    <a:pt x="481673" y="1213267"/>
                    <a:pt x="529924" y="1158195"/>
                    <a:pt x="529924" y="1091816"/>
                  </a:cubicBezTo>
                  <a:cubicBezTo>
                    <a:pt x="529924" y="1017613"/>
                    <a:pt x="469462" y="957124"/>
                    <a:pt x="395223" y="957124"/>
                  </a:cubicBezTo>
                  <a:cubicBezTo>
                    <a:pt x="320984" y="957124"/>
                    <a:pt x="260522" y="1017613"/>
                    <a:pt x="260522" y="1091816"/>
                  </a:cubicBezTo>
                  <a:cubicBezTo>
                    <a:pt x="260522" y="1158195"/>
                    <a:pt x="308854" y="1213375"/>
                    <a:pt x="372216" y="1224359"/>
                  </a:cubicBezTo>
                  <a:lnTo>
                    <a:pt x="372216" y="1600440"/>
                  </a:lnTo>
                  <a:cubicBezTo>
                    <a:pt x="372216" y="1613170"/>
                    <a:pt x="382493" y="1623492"/>
                    <a:pt x="395331" y="1623492"/>
                  </a:cubicBezTo>
                  <a:lnTo>
                    <a:pt x="823453" y="1623492"/>
                  </a:lnTo>
                  <a:cubicBezTo>
                    <a:pt x="744916" y="1674581"/>
                    <a:pt x="677176" y="1741094"/>
                    <a:pt x="644618" y="1827534"/>
                  </a:cubicBezTo>
                  <a:cubicBezTo>
                    <a:pt x="625102" y="1879670"/>
                    <a:pt x="619543" y="1935513"/>
                    <a:pt x="627627" y="1994578"/>
                  </a:cubicBezTo>
                  <a:lnTo>
                    <a:pt x="416243" y="1994578"/>
                  </a:lnTo>
                  <a:cubicBezTo>
                    <a:pt x="405258" y="1931315"/>
                    <a:pt x="350078" y="1882992"/>
                    <a:pt x="283708" y="1882992"/>
                  </a:cubicBezTo>
                  <a:cubicBezTo>
                    <a:pt x="209469" y="1882992"/>
                    <a:pt x="149042" y="1943489"/>
                    <a:pt x="149042" y="2017692"/>
                  </a:cubicBezTo>
                  <a:cubicBezTo>
                    <a:pt x="149042" y="2091931"/>
                    <a:pt x="209433" y="2152393"/>
                    <a:pt x="283708" y="2152393"/>
                  </a:cubicBezTo>
                  <a:cubicBezTo>
                    <a:pt x="350078" y="2152393"/>
                    <a:pt x="405223" y="2104097"/>
                    <a:pt x="416243" y="2040806"/>
                  </a:cubicBezTo>
                  <a:lnTo>
                    <a:pt x="636579" y="2040806"/>
                  </a:lnTo>
                  <a:cubicBezTo>
                    <a:pt x="653364" y="2108644"/>
                    <a:pt x="687355" y="2180502"/>
                    <a:pt x="738131" y="2256110"/>
                  </a:cubicBezTo>
                  <a:cubicBezTo>
                    <a:pt x="712009" y="2303663"/>
                    <a:pt x="690470" y="2358986"/>
                    <a:pt x="680184" y="2421408"/>
                  </a:cubicBezTo>
                  <a:lnTo>
                    <a:pt x="134701" y="2421408"/>
                  </a:lnTo>
                  <a:cubicBezTo>
                    <a:pt x="121900" y="2421408"/>
                    <a:pt x="111587" y="2431721"/>
                    <a:pt x="111587" y="2444451"/>
                  </a:cubicBezTo>
                  <a:lnTo>
                    <a:pt x="111587" y="2888872"/>
                  </a:lnTo>
                  <a:cubicBezTo>
                    <a:pt x="48260" y="2899856"/>
                    <a:pt x="0" y="2955027"/>
                    <a:pt x="0" y="3021469"/>
                  </a:cubicBezTo>
                  <a:cubicBezTo>
                    <a:pt x="0" y="3095672"/>
                    <a:pt x="60355" y="3156169"/>
                    <a:pt x="134594" y="3156169"/>
                  </a:cubicBezTo>
                  <a:cubicBezTo>
                    <a:pt x="208905" y="3156169"/>
                    <a:pt x="269295" y="3095707"/>
                    <a:pt x="269295" y="3021469"/>
                  </a:cubicBezTo>
                  <a:cubicBezTo>
                    <a:pt x="269295" y="2955099"/>
                    <a:pt x="221008" y="2899919"/>
                    <a:pt x="157815" y="2888872"/>
                  </a:cubicBezTo>
                  <a:lnTo>
                    <a:pt x="157815" y="2467601"/>
                  </a:lnTo>
                  <a:lnTo>
                    <a:pt x="674867" y="2467601"/>
                  </a:lnTo>
                  <a:cubicBezTo>
                    <a:pt x="664482" y="2621843"/>
                    <a:pt x="725884" y="2814105"/>
                    <a:pt x="947026" y="3035174"/>
                  </a:cubicBezTo>
                  <a:cubicBezTo>
                    <a:pt x="1128197" y="3216344"/>
                    <a:pt x="1313746" y="3308138"/>
                    <a:pt x="1498624" y="3308138"/>
                  </a:cubicBezTo>
                  <a:lnTo>
                    <a:pt x="1500682" y="3308138"/>
                  </a:lnTo>
                  <a:cubicBezTo>
                    <a:pt x="1620837" y="3307646"/>
                    <a:pt x="1724027" y="3268382"/>
                    <a:pt x="1805714" y="3219844"/>
                  </a:cubicBezTo>
                  <a:lnTo>
                    <a:pt x="1805714" y="3726473"/>
                  </a:lnTo>
                  <a:lnTo>
                    <a:pt x="1486619" y="3726473"/>
                  </a:lnTo>
                  <a:cubicBezTo>
                    <a:pt x="1475751" y="3668562"/>
                    <a:pt x="1424760" y="3624465"/>
                    <a:pt x="1363636" y="3624465"/>
                  </a:cubicBezTo>
                  <a:cubicBezTo>
                    <a:pt x="1294616" y="3624465"/>
                    <a:pt x="1238451" y="3680513"/>
                    <a:pt x="1238451" y="3749587"/>
                  </a:cubicBezTo>
                  <a:cubicBezTo>
                    <a:pt x="1238451" y="3818580"/>
                    <a:pt x="1294544" y="3874771"/>
                    <a:pt x="1363636" y="3874771"/>
                  </a:cubicBezTo>
                  <a:cubicBezTo>
                    <a:pt x="1424769" y="3874771"/>
                    <a:pt x="1475679" y="3830638"/>
                    <a:pt x="1486619" y="3772764"/>
                  </a:cubicBezTo>
                  <a:lnTo>
                    <a:pt x="1828855" y="3772764"/>
                  </a:lnTo>
                  <a:cubicBezTo>
                    <a:pt x="1841585" y="3772764"/>
                    <a:pt x="1851906" y="3762370"/>
                    <a:pt x="1851906" y="3749614"/>
                  </a:cubicBezTo>
                  <a:lnTo>
                    <a:pt x="1851906" y="3189936"/>
                  </a:lnTo>
                  <a:cubicBezTo>
                    <a:pt x="1894706" y="3160108"/>
                    <a:pt x="1929950" y="3129018"/>
                    <a:pt x="1956466" y="3102789"/>
                  </a:cubicBezTo>
                  <a:cubicBezTo>
                    <a:pt x="1970592" y="3103003"/>
                    <a:pt x="1984996" y="3103102"/>
                    <a:pt x="1999928" y="3103102"/>
                  </a:cubicBezTo>
                  <a:cubicBezTo>
                    <a:pt x="2057982" y="3103102"/>
                    <a:pt x="2121443" y="3101598"/>
                    <a:pt x="2187536" y="3097686"/>
                  </a:cubicBezTo>
                  <a:lnTo>
                    <a:pt x="2187536" y="3728729"/>
                  </a:lnTo>
                  <a:cubicBezTo>
                    <a:pt x="2129590" y="3739677"/>
                    <a:pt x="2085465" y="3790551"/>
                    <a:pt x="2085465" y="3851711"/>
                  </a:cubicBezTo>
                  <a:cubicBezTo>
                    <a:pt x="2085465" y="3920704"/>
                    <a:pt x="2141657" y="3976895"/>
                    <a:pt x="2210650" y="3976895"/>
                  </a:cubicBezTo>
                  <a:cubicBezTo>
                    <a:pt x="2279679" y="3976895"/>
                    <a:pt x="2335773" y="3920704"/>
                    <a:pt x="2335773" y="3851711"/>
                  </a:cubicBezTo>
                  <a:cubicBezTo>
                    <a:pt x="2335773" y="3790587"/>
                    <a:pt x="2291711" y="3739668"/>
                    <a:pt x="2233764" y="3728729"/>
                  </a:cubicBezTo>
                  <a:lnTo>
                    <a:pt x="2233764" y="3094463"/>
                  </a:lnTo>
                  <a:cubicBezTo>
                    <a:pt x="2347661" y="3085654"/>
                    <a:pt x="2466974" y="3069111"/>
                    <a:pt x="2577862" y="3039668"/>
                  </a:cubicBezTo>
                  <a:lnTo>
                    <a:pt x="2577862" y="3988130"/>
                  </a:lnTo>
                  <a:cubicBezTo>
                    <a:pt x="2577862" y="4000959"/>
                    <a:pt x="2588247" y="4011173"/>
                    <a:pt x="2601012" y="4011173"/>
                  </a:cubicBezTo>
                  <a:lnTo>
                    <a:pt x="3005778" y="4011173"/>
                  </a:lnTo>
                  <a:cubicBezTo>
                    <a:pt x="3016763" y="4069119"/>
                    <a:pt x="3067637" y="4113243"/>
                    <a:pt x="3128797" y="4113243"/>
                  </a:cubicBezTo>
                  <a:cubicBezTo>
                    <a:pt x="3197719" y="4113243"/>
                    <a:pt x="3253920" y="4057052"/>
                    <a:pt x="3253920" y="3988121"/>
                  </a:cubicBezTo>
                  <a:cubicBezTo>
                    <a:pt x="3253920" y="3919021"/>
                    <a:pt x="3197728" y="3862901"/>
                    <a:pt x="3128797" y="3862901"/>
                  </a:cubicBezTo>
                  <a:cubicBezTo>
                    <a:pt x="3067637" y="3862901"/>
                    <a:pt x="3016754" y="3907034"/>
                    <a:pt x="3005778" y="3964971"/>
                  </a:cubicBezTo>
                  <a:lnTo>
                    <a:pt x="2624126" y="3964971"/>
                  </a:lnTo>
                  <a:lnTo>
                    <a:pt x="2624126" y="3026536"/>
                  </a:lnTo>
                  <a:cubicBezTo>
                    <a:pt x="2752114" y="2987577"/>
                    <a:pt x="2865626" y="2929845"/>
                    <a:pt x="2941118" y="2845401"/>
                  </a:cubicBezTo>
                  <a:cubicBezTo>
                    <a:pt x="2987382" y="2793721"/>
                    <a:pt x="3016861" y="2734620"/>
                    <a:pt x="3029904" y="2668779"/>
                  </a:cubicBezTo>
                  <a:cubicBezTo>
                    <a:pt x="3191918" y="2666890"/>
                    <a:pt x="3435924" y="2643668"/>
                    <a:pt x="3605529" y="2535895"/>
                  </a:cubicBezTo>
                  <a:lnTo>
                    <a:pt x="4074042" y="2535895"/>
                  </a:lnTo>
                  <a:lnTo>
                    <a:pt x="4074042" y="2888872"/>
                  </a:lnTo>
                  <a:cubicBezTo>
                    <a:pt x="4046873" y="2893491"/>
                    <a:pt x="4021798" y="2906248"/>
                    <a:pt x="4001933" y="2926184"/>
                  </a:cubicBezTo>
                  <a:cubicBezTo>
                    <a:pt x="3976519" y="2951643"/>
                    <a:pt x="3962491" y="2985455"/>
                    <a:pt x="3962491" y="3021442"/>
                  </a:cubicBezTo>
                  <a:cubicBezTo>
                    <a:pt x="3962491" y="3095645"/>
                    <a:pt x="4022953" y="3155999"/>
                    <a:pt x="4097263" y="3155999"/>
                  </a:cubicBezTo>
                  <a:cubicBezTo>
                    <a:pt x="4171467" y="3155999"/>
                    <a:pt x="4231965" y="3095681"/>
                    <a:pt x="4231965" y="3021442"/>
                  </a:cubicBezTo>
                  <a:cubicBezTo>
                    <a:pt x="4231965" y="2955072"/>
                    <a:pt x="4183606" y="2899892"/>
                    <a:pt x="4120306" y="2888845"/>
                  </a:cubicBezTo>
                  <a:lnTo>
                    <a:pt x="4120306" y="2512826"/>
                  </a:lnTo>
                  <a:cubicBezTo>
                    <a:pt x="4120306" y="2500025"/>
                    <a:pt x="4109993" y="2489676"/>
                    <a:pt x="4097263" y="2489676"/>
                  </a:cubicBezTo>
                  <a:lnTo>
                    <a:pt x="3667289" y="2489676"/>
                  </a:lnTo>
                  <a:cubicBezTo>
                    <a:pt x="3695720" y="2464503"/>
                    <a:pt x="3720795" y="2436072"/>
                    <a:pt x="3741071" y="2403621"/>
                  </a:cubicBezTo>
                  <a:cubicBezTo>
                    <a:pt x="3790693" y="2324100"/>
                    <a:pt x="3807406" y="2228816"/>
                    <a:pt x="3791292" y="2118626"/>
                  </a:cubicBezTo>
                  <a:lnTo>
                    <a:pt x="4076253" y="2118626"/>
                  </a:lnTo>
                  <a:cubicBezTo>
                    <a:pt x="4087264" y="2181845"/>
                    <a:pt x="4142409" y="2230105"/>
                    <a:pt x="4208851" y="2230105"/>
                  </a:cubicBezTo>
                  <a:cubicBezTo>
                    <a:pt x="4283054" y="2230105"/>
                    <a:pt x="4343516" y="2169715"/>
                    <a:pt x="4343516" y="2095440"/>
                  </a:cubicBezTo>
                  <a:cubicBezTo>
                    <a:pt x="4343516" y="2021201"/>
                    <a:pt x="4283117" y="1960775"/>
                    <a:pt x="4208851" y="1960775"/>
                  </a:cubicBezTo>
                  <a:cubicBezTo>
                    <a:pt x="4142471" y="1960775"/>
                    <a:pt x="4087300" y="2009098"/>
                    <a:pt x="4076253" y="2072362"/>
                  </a:cubicBezTo>
                  <a:lnTo>
                    <a:pt x="3782931" y="2072362"/>
                  </a:lnTo>
                  <a:cubicBezTo>
                    <a:pt x="3768133" y="2004980"/>
                    <a:pt x="3741975" y="1932487"/>
                    <a:pt x="3704315" y="1855133"/>
                  </a:cubicBezTo>
                  <a:cubicBezTo>
                    <a:pt x="3674003" y="1792505"/>
                    <a:pt x="3643056" y="1738480"/>
                    <a:pt x="3612064" y="1691867"/>
                  </a:cubicBezTo>
                  <a:lnTo>
                    <a:pt x="4357911" y="1691867"/>
                  </a:lnTo>
                  <a:cubicBezTo>
                    <a:pt x="4370713" y="1691867"/>
                    <a:pt x="4381025" y="1681483"/>
                    <a:pt x="4381025" y="1668825"/>
                  </a:cubicBezTo>
                  <a:lnTo>
                    <a:pt x="4381025" y="1224305"/>
                  </a:lnTo>
                  <a:cubicBezTo>
                    <a:pt x="4444254" y="1213321"/>
                    <a:pt x="4492576" y="1158141"/>
                    <a:pt x="4492576" y="1091771"/>
                  </a:cubicBezTo>
                  <a:cubicBezTo>
                    <a:pt x="4492335" y="1017666"/>
                    <a:pt x="4431945" y="957214"/>
                    <a:pt x="4357741" y="957214"/>
                  </a:cubicBezTo>
                  <a:close/>
                  <a:moveTo>
                    <a:pt x="3662571" y="1875481"/>
                  </a:moveTo>
                  <a:cubicBezTo>
                    <a:pt x="3765278" y="2086792"/>
                    <a:pt x="3778527" y="2256361"/>
                    <a:pt x="3701665" y="2379137"/>
                  </a:cubicBezTo>
                  <a:cubicBezTo>
                    <a:pt x="3571681" y="2587235"/>
                    <a:pt x="3211013" y="2619614"/>
                    <a:pt x="3036063" y="2622524"/>
                  </a:cubicBezTo>
                  <a:cubicBezTo>
                    <a:pt x="3039563" y="2576958"/>
                    <a:pt x="3035956" y="2528528"/>
                    <a:pt x="3024873" y="2477233"/>
                  </a:cubicBezTo>
                  <a:cubicBezTo>
                    <a:pt x="3016199" y="2437191"/>
                    <a:pt x="3002601" y="2400935"/>
                    <a:pt x="2984106" y="2368413"/>
                  </a:cubicBezTo>
                  <a:cubicBezTo>
                    <a:pt x="3235344" y="2246684"/>
                    <a:pt x="3323683" y="2063383"/>
                    <a:pt x="3327452" y="2055299"/>
                  </a:cubicBezTo>
                  <a:cubicBezTo>
                    <a:pt x="3332877" y="2043868"/>
                    <a:pt x="3327944" y="2030091"/>
                    <a:pt x="3316333" y="2024630"/>
                  </a:cubicBezTo>
                  <a:cubicBezTo>
                    <a:pt x="3304901" y="2019286"/>
                    <a:pt x="3291124" y="2024146"/>
                    <a:pt x="3285699" y="2035712"/>
                  </a:cubicBezTo>
                  <a:cubicBezTo>
                    <a:pt x="3284688" y="2037467"/>
                    <a:pt x="3198417" y="2215065"/>
                    <a:pt x="2958252" y="2329481"/>
                  </a:cubicBezTo>
                  <a:cubicBezTo>
                    <a:pt x="2930841" y="2293673"/>
                    <a:pt x="2896259" y="2263675"/>
                    <a:pt x="2854570" y="2239862"/>
                  </a:cubicBezTo>
                  <a:cubicBezTo>
                    <a:pt x="2669585" y="2133728"/>
                    <a:pt x="2389413" y="2170270"/>
                    <a:pt x="2221948" y="2207053"/>
                  </a:cubicBezTo>
                  <a:cubicBezTo>
                    <a:pt x="2131729" y="2139430"/>
                    <a:pt x="2028082" y="2030842"/>
                    <a:pt x="2024340" y="1887369"/>
                  </a:cubicBezTo>
                  <a:cubicBezTo>
                    <a:pt x="2024448" y="1886009"/>
                    <a:pt x="2024340" y="1884576"/>
                    <a:pt x="2024242" y="1883215"/>
                  </a:cubicBezTo>
                  <a:cubicBezTo>
                    <a:pt x="2023472" y="1845026"/>
                    <a:pt x="2030356" y="1805163"/>
                    <a:pt x="2044590" y="1764745"/>
                  </a:cubicBezTo>
                  <a:cubicBezTo>
                    <a:pt x="2048753" y="1752714"/>
                    <a:pt x="2042495" y="1739527"/>
                    <a:pt x="2030392" y="1735365"/>
                  </a:cubicBezTo>
                  <a:cubicBezTo>
                    <a:pt x="2018325" y="1731103"/>
                    <a:pt x="2005183" y="1737432"/>
                    <a:pt x="2000913" y="1749491"/>
                  </a:cubicBezTo>
                  <a:cubicBezTo>
                    <a:pt x="1989266" y="1782542"/>
                    <a:pt x="1982105" y="1815413"/>
                    <a:pt x="1979303" y="1847613"/>
                  </a:cubicBezTo>
                  <a:cubicBezTo>
                    <a:pt x="1900444" y="1802755"/>
                    <a:pt x="1701862" y="1674903"/>
                    <a:pt x="1679302" y="1513141"/>
                  </a:cubicBezTo>
                  <a:cubicBezTo>
                    <a:pt x="1677557" y="1500447"/>
                    <a:pt x="1665767" y="1491674"/>
                    <a:pt x="1653252" y="1493455"/>
                  </a:cubicBezTo>
                  <a:cubicBezTo>
                    <a:pt x="1640558" y="1495210"/>
                    <a:pt x="1631776" y="1506847"/>
                    <a:pt x="1633567" y="1519505"/>
                  </a:cubicBezTo>
                  <a:cubicBezTo>
                    <a:pt x="1661747" y="1722286"/>
                    <a:pt x="1917722" y="1868105"/>
                    <a:pt x="1978533" y="1899965"/>
                  </a:cubicBezTo>
                  <a:cubicBezTo>
                    <a:pt x="1986715" y="2040117"/>
                    <a:pt x="2076549" y="2147827"/>
                    <a:pt x="2164431" y="2220490"/>
                  </a:cubicBezTo>
                  <a:cubicBezTo>
                    <a:pt x="2117110" y="2232522"/>
                    <a:pt x="2086620" y="2242315"/>
                    <a:pt x="2081902" y="2243855"/>
                  </a:cubicBezTo>
                  <a:cubicBezTo>
                    <a:pt x="2081445" y="2243989"/>
                    <a:pt x="2081096" y="2244168"/>
                    <a:pt x="2080711" y="2244311"/>
                  </a:cubicBezTo>
                  <a:cubicBezTo>
                    <a:pt x="2074803" y="2246585"/>
                    <a:pt x="1484282" y="2470770"/>
                    <a:pt x="1252228" y="2238851"/>
                  </a:cubicBezTo>
                  <a:cubicBezTo>
                    <a:pt x="1243168" y="2229729"/>
                    <a:pt x="1228559" y="2229729"/>
                    <a:pt x="1219499" y="2238851"/>
                  </a:cubicBezTo>
                  <a:cubicBezTo>
                    <a:pt x="1210511" y="2247839"/>
                    <a:pt x="1210511" y="2262565"/>
                    <a:pt x="1219499" y="2271445"/>
                  </a:cubicBezTo>
                  <a:cubicBezTo>
                    <a:pt x="1306119" y="2357957"/>
                    <a:pt x="1433050" y="2388349"/>
                    <a:pt x="1563660" y="2390408"/>
                  </a:cubicBezTo>
                  <a:cubicBezTo>
                    <a:pt x="1586004" y="2439080"/>
                    <a:pt x="1659474" y="2617743"/>
                    <a:pt x="1587508" y="2736250"/>
                  </a:cubicBezTo>
                  <a:cubicBezTo>
                    <a:pt x="1541065" y="2812762"/>
                    <a:pt x="1441026" y="2851506"/>
                    <a:pt x="1289925" y="2851506"/>
                  </a:cubicBezTo>
                  <a:cubicBezTo>
                    <a:pt x="1277195" y="2851506"/>
                    <a:pt x="1266882" y="2861891"/>
                    <a:pt x="1266882" y="2874656"/>
                  </a:cubicBezTo>
                  <a:cubicBezTo>
                    <a:pt x="1266882" y="2887386"/>
                    <a:pt x="1277195" y="2897770"/>
                    <a:pt x="1289925" y="2897770"/>
                  </a:cubicBezTo>
                  <a:cubicBezTo>
                    <a:pt x="1458268" y="2897770"/>
                    <a:pt x="1571708" y="2851506"/>
                    <a:pt x="1627022" y="2760312"/>
                  </a:cubicBezTo>
                  <a:cubicBezTo>
                    <a:pt x="1641811" y="2735901"/>
                    <a:pt x="1651497" y="2709779"/>
                    <a:pt x="1657307" y="2683066"/>
                  </a:cubicBezTo>
                  <a:cubicBezTo>
                    <a:pt x="1724447" y="2662467"/>
                    <a:pt x="2044939" y="2573717"/>
                    <a:pt x="2271076" y="2685966"/>
                  </a:cubicBezTo>
                  <a:cubicBezTo>
                    <a:pt x="2274290" y="2687613"/>
                    <a:pt x="2277790" y="2688482"/>
                    <a:pt x="2281282" y="2688482"/>
                  </a:cubicBezTo>
                  <a:cubicBezTo>
                    <a:pt x="2289813" y="2688482"/>
                    <a:pt x="2297933" y="2683764"/>
                    <a:pt x="2302059" y="2675618"/>
                  </a:cubicBezTo>
                  <a:cubicBezTo>
                    <a:pt x="2307690" y="2664150"/>
                    <a:pt x="2303071" y="2650337"/>
                    <a:pt x="2291532" y="2644742"/>
                  </a:cubicBezTo>
                  <a:cubicBezTo>
                    <a:pt x="2065636" y="2532494"/>
                    <a:pt x="1765215" y="2603474"/>
                    <a:pt x="1664048" y="2632818"/>
                  </a:cubicBezTo>
                  <a:cubicBezTo>
                    <a:pt x="1669330" y="2536164"/>
                    <a:pt x="1635124" y="2439509"/>
                    <a:pt x="1614006" y="2390032"/>
                  </a:cubicBezTo>
                  <a:cubicBezTo>
                    <a:pt x="1846759" y="2381671"/>
                    <a:pt x="2076432" y="2295544"/>
                    <a:pt x="2096610" y="2287675"/>
                  </a:cubicBezTo>
                  <a:cubicBezTo>
                    <a:pt x="2115007" y="2281901"/>
                    <a:pt x="2580226" y="2135840"/>
                    <a:pt x="2831554" y="2280048"/>
                  </a:cubicBezTo>
                  <a:cubicBezTo>
                    <a:pt x="2909741" y="2324915"/>
                    <a:pt x="2959577" y="2394606"/>
                    <a:pt x="2979648" y="2487134"/>
                  </a:cubicBezTo>
                  <a:cubicBezTo>
                    <a:pt x="2991572" y="2542242"/>
                    <a:pt x="2994087" y="2593618"/>
                    <a:pt x="2987409" y="2641028"/>
                  </a:cubicBezTo>
                  <a:cubicBezTo>
                    <a:pt x="2987275" y="2641869"/>
                    <a:pt x="2987096" y="2642675"/>
                    <a:pt x="2987060" y="2643650"/>
                  </a:cubicBezTo>
                  <a:cubicBezTo>
                    <a:pt x="2977553" y="2708132"/>
                    <a:pt x="2950661" y="2765514"/>
                    <a:pt x="2906599" y="2814678"/>
                  </a:cubicBezTo>
                  <a:cubicBezTo>
                    <a:pt x="2621360" y="3133628"/>
                    <a:pt x="1715889" y="3044986"/>
                    <a:pt x="1706848" y="3044072"/>
                  </a:cubicBezTo>
                  <a:cubicBezTo>
                    <a:pt x="1694225" y="3042712"/>
                    <a:pt x="1682821" y="3051905"/>
                    <a:pt x="1681531" y="3064671"/>
                  </a:cubicBezTo>
                  <a:cubicBezTo>
                    <a:pt x="1680233" y="3077293"/>
                    <a:pt x="1689499" y="3088689"/>
                    <a:pt x="1702193" y="3089951"/>
                  </a:cubicBezTo>
                  <a:cubicBezTo>
                    <a:pt x="1712478" y="3090999"/>
                    <a:pt x="1784480" y="3098133"/>
                    <a:pt x="1890185" y="3101419"/>
                  </a:cubicBezTo>
                  <a:cubicBezTo>
                    <a:pt x="1869032" y="3120021"/>
                    <a:pt x="1844208" y="3139715"/>
                    <a:pt x="1816161" y="3158667"/>
                  </a:cubicBezTo>
                  <a:cubicBezTo>
                    <a:pt x="1816125" y="3158703"/>
                    <a:pt x="1815919" y="3158873"/>
                    <a:pt x="1815704" y="3158908"/>
                  </a:cubicBezTo>
                  <a:cubicBezTo>
                    <a:pt x="1735208" y="3213211"/>
                    <a:pt x="1627855" y="3261543"/>
                    <a:pt x="1500566" y="3262035"/>
                  </a:cubicBezTo>
                  <a:lnTo>
                    <a:pt x="1498606" y="3262035"/>
                  </a:lnTo>
                  <a:cubicBezTo>
                    <a:pt x="1326458" y="3262035"/>
                    <a:pt x="1151858" y="3174753"/>
                    <a:pt x="979701" y="3002607"/>
                  </a:cubicBezTo>
                  <a:cubicBezTo>
                    <a:pt x="654250" y="2677158"/>
                    <a:pt x="694355" y="2422823"/>
                    <a:pt x="785236" y="2266862"/>
                  </a:cubicBezTo>
                  <a:cubicBezTo>
                    <a:pt x="860532" y="2138177"/>
                    <a:pt x="974420" y="2065899"/>
                    <a:pt x="975539" y="2065129"/>
                  </a:cubicBezTo>
                  <a:cubicBezTo>
                    <a:pt x="986379" y="2058415"/>
                    <a:pt x="989736" y="2044181"/>
                    <a:pt x="982951" y="2033304"/>
                  </a:cubicBezTo>
                  <a:cubicBezTo>
                    <a:pt x="976174" y="2022535"/>
                    <a:pt x="962012" y="2019178"/>
                    <a:pt x="951171" y="2025928"/>
                  </a:cubicBezTo>
                  <a:cubicBezTo>
                    <a:pt x="946444" y="2028936"/>
                    <a:pt x="844373" y="2093417"/>
                    <a:pt x="764718" y="2212559"/>
                  </a:cubicBezTo>
                  <a:cubicBezTo>
                    <a:pt x="674670" y="2072057"/>
                    <a:pt x="648870" y="1948055"/>
                    <a:pt x="687955" y="1843782"/>
                  </a:cubicBezTo>
                  <a:cubicBezTo>
                    <a:pt x="750941" y="1676559"/>
                    <a:pt x="968126" y="1589206"/>
                    <a:pt x="1114089" y="1548295"/>
                  </a:cubicBezTo>
                  <a:cubicBezTo>
                    <a:pt x="1109237" y="1582393"/>
                    <a:pt x="1110875" y="1616062"/>
                    <a:pt x="1119371" y="1649247"/>
                  </a:cubicBezTo>
                  <a:cubicBezTo>
                    <a:pt x="1182357" y="1895739"/>
                    <a:pt x="1592504" y="2018444"/>
                    <a:pt x="1609915" y="2023618"/>
                  </a:cubicBezTo>
                  <a:cubicBezTo>
                    <a:pt x="1612117" y="2024182"/>
                    <a:pt x="1614221" y="2024567"/>
                    <a:pt x="1616495" y="2024567"/>
                  </a:cubicBezTo>
                  <a:cubicBezTo>
                    <a:pt x="1626459" y="2024567"/>
                    <a:pt x="1635760" y="2017987"/>
                    <a:pt x="1638696" y="2007916"/>
                  </a:cubicBezTo>
                  <a:cubicBezTo>
                    <a:pt x="1642196" y="1995751"/>
                    <a:pt x="1635133" y="1982842"/>
                    <a:pt x="1622958" y="1979243"/>
                  </a:cubicBezTo>
                  <a:cubicBezTo>
                    <a:pt x="1618903" y="1978053"/>
                    <a:pt x="1220744" y="1859090"/>
                    <a:pt x="1164167" y="1637743"/>
                  </a:cubicBezTo>
                  <a:cubicBezTo>
                    <a:pt x="1140319" y="1544302"/>
                    <a:pt x="1182107" y="1442930"/>
                    <a:pt x="1288340" y="1336769"/>
                  </a:cubicBezTo>
                  <a:cubicBezTo>
                    <a:pt x="1418986" y="1206159"/>
                    <a:pt x="1554735" y="1144507"/>
                    <a:pt x="1691951" y="1153531"/>
                  </a:cubicBezTo>
                  <a:cubicBezTo>
                    <a:pt x="1914741" y="1168221"/>
                    <a:pt x="2069235" y="1366803"/>
                    <a:pt x="2070801" y="1368727"/>
                  </a:cubicBezTo>
                  <a:cubicBezTo>
                    <a:pt x="2078465" y="1378906"/>
                    <a:pt x="2092976" y="1380795"/>
                    <a:pt x="2103154" y="1373033"/>
                  </a:cubicBezTo>
                  <a:cubicBezTo>
                    <a:pt x="2113324" y="1365263"/>
                    <a:pt x="2115284" y="1350859"/>
                    <a:pt x="2107523" y="1340681"/>
                  </a:cubicBezTo>
                  <a:cubicBezTo>
                    <a:pt x="2103575" y="1335399"/>
                    <a:pt x="2045870" y="1261062"/>
                    <a:pt x="1949251" y="1197449"/>
                  </a:cubicBezTo>
                  <a:cubicBezTo>
                    <a:pt x="2488118" y="829997"/>
                    <a:pt x="2899061" y="1174201"/>
                    <a:pt x="3109344" y="1437469"/>
                  </a:cubicBezTo>
                  <a:cubicBezTo>
                    <a:pt x="2968073" y="1479642"/>
                    <a:pt x="2853334" y="1599133"/>
                    <a:pt x="2790464" y="1702779"/>
                  </a:cubicBezTo>
                  <a:cubicBezTo>
                    <a:pt x="2790151" y="1703343"/>
                    <a:pt x="2789766" y="1703970"/>
                    <a:pt x="2789417" y="1704534"/>
                  </a:cubicBezTo>
                  <a:cubicBezTo>
                    <a:pt x="2457735" y="1622462"/>
                    <a:pt x="2424899" y="1444398"/>
                    <a:pt x="2424622" y="1441641"/>
                  </a:cubicBezTo>
                  <a:cubicBezTo>
                    <a:pt x="2422661" y="1429117"/>
                    <a:pt x="2411086" y="1420380"/>
                    <a:pt x="2398464" y="1422126"/>
                  </a:cubicBezTo>
                  <a:cubicBezTo>
                    <a:pt x="2385877" y="1423979"/>
                    <a:pt x="2376988" y="1435661"/>
                    <a:pt x="2378841" y="1448248"/>
                  </a:cubicBezTo>
                  <a:cubicBezTo>
                    <a:pt x="2379996" y="1456886"/>
                    <a:pt x="2412169" y="1654770"/>
                    <a:pt x="2766607" y="1746393"/>
                  </a:cubicBezTo>
                  <a:cubicBezTo>
                    <a:pt x="2747656" y="1785379"/>
                    <a:pt x="2729474" y="1835985"/>
                    <a:pt x="2740002" y="1871685"/>
                  </a:cubicBezTo>
                  <a:cubicBezTo>
                    <a:pt x="2743600" y="1884030"/>
                    <a:pt x="2756437" y="1890950"/>
                    <a:pt x="2768639" y="1887315"/>
                  </a:cubicBezTo>
                  <a:cubicBezTo>
                    <a:pt x="2780912" y="1883717"/>
                    <a:pt x="2787904" y="1870880"/>
                    <a:pt x="2784341" y="1858678"/>
                  </a:cubicBezTo>
                  <a:cubicBezTo>
                    <a:pt x="2779024" y="1840389"/>
                    <a:pt x="2790948" y="1791297"/>
                    <a:pt x="2830113" y="1726878"/>
                  </a:cubicBezTo>
                  <a:cubicBezTo>
                    <a:pt x="2890154" y="1627708"/>
                    <a:pt x="3011042" y="1502139"/>
                    <a:pt x="3153997" y="1474020"/>
                  </a:cubicBezTo>
                  <a:cubicBezTo>
                    <a:pt x="3341220" y="1437586"/>
                    <a:pt x="3517217" y="1576342"/>
                    <a:pt x="3662580" y="1875499"/>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8" name="Google Shape;638;p43"/>
            <p:cNvSpPr/>
            <p:nvPr/>
          </p:nvSpPr>
          <p:spPr>
            <a:xfrm>
              <a:off x="-683077" y="5913303"/>
              <a:ext cx="155540" cy="189531"/>
            </a:xfrm>
            <a:custGeom>
              <a:rect b="b" l="l" r="r" t="t"/>
              <a:pathLst>
                <a:path extrusionOk="0" h="189531" w="155540">
                  <a:moveTo>
                    <a:pt x="155611" y="176608"/>
                  </a:moveTo>
                  <a:cubicBezTo>
                    <a:pt x="146939" y="181084"/>
                    <a:pt x="137881" y="184441"/>
                    <a:pt x="128475" y="186679"/>
                  </a:cubicBezTo>
                  <a:cubicBezTo>
                    <a:pt x="119138" y="188987"/>
                    <a:pt x="109347" y="190176"/>
                    <a:pt x="99102" y="190176"/>
                  </a:cubicBezTo>
                  <a:cubicBezTo>
                    <a:pt x="68679" y="190176"/>
                    <a:pt x="44586" y="181713"/>
                    <a:pt x="26786" y="164718"/>
                  </a:cubicBezTo>
                  <a:cubicBezTo>
                    <a:pt x="8952" y="147654"/>
                    <a:pt x="70" y="124574"/>
                    <a:pt x="70" y="95479"/>
                  </a:cubicBezTo>
                  <a:cubicBezTo>
                    <a:pt x="70" y="66316"/>
                    <a:pt x="8952" y="43237"/>
                    <a:pt x="26786" y="26241"/>
                  </a:cubicBezTo>
                  <a:cubicBezTo>
                    <a:pt x="44586" y="9177"/>
                    <a:pt x="68679" y="644"/>
                    <a:pt x="99102" y="644"/>
                  </a:cubicBezTo>
                  <a:cubicBezTo>
                    <a:pt x="109347" y="644"/>
                    <a:pt x="119139" y="1833"/>
                    <a:pt x="128475" y="4141"/>
                  </a:cubicBezTo>
                  <a:cubicBezTo>
                    <a:pt x="137882" y="6379"/>
                    <a:pt x="146939" y="9736"/>
                    <a:pt x="155611" y="14212"/>
                  </a:cubicBezTo>
                  <a:lnTo>
                    <a:pt x="155611" y="51978"/>
                  </a:lnTo>
                  <a:cubicBezTo>
                    <a:pt x="146833" y="46104"/>
                    <a:pt x="138196" y="41768"/>
                    <a:pt x="129734" y="38970"/>
                  </a:cubicBezTo>
                  <a:cubicBezTo>
                    <a:pt x="121237" y="36173"/>
                    <a:pt x="112285" y="34774"/>
                    <a:pt x="102878" y="34774"/>
                  </a:cubicBezTo>
                  <a:cubicBezTo>
                    <a:pt x="86093" y="34774"/>
                    <a:pt x="72874" y="40195"/>
                    <a:pt x="63293" y="51000"/>
                  </a:cubicBezTo>
                  <a:cubicBezTo>
                    <a:pt x="53677" y="61735"/>
                    <a:pt x="48885" y="76562"/>
                    <a:pt x="48885" y="95480"/>
                  </a:cubicBezTo>
                  <a:cubicBezTo>
                    <a:pt x="48885" y="114329"/>
                    <a:pt x="53676" y="129155"/>
                    <a:pt x="63293" y="139961"/>
                  </a:cubicBezTo>
                  <a:cubicBezTo>
                    <a:pt x="72874" y="150696"/>
                    <a:pt x="86093" y="156047"/>
                    <a:pt x="102878" y="156047"/>
                  </a:cubicBezTo>
                  <a:cubicBezTo>
                    <a:pt x="112285" y="156047"/>
                    <a:pt x="121237" y="154718"/>
                    <a:pt x="129734" y="151990"/>
                  </a:cubicBezTo>
                  <a:cubicBezTo>
                    <a:pt x="138196" y="149193"/>
                    <a:pt x="146834" y="144822"/>
                    <a:pt x="155611" y="13884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9" name="Google Shape;639;p43"/>
            <p:cNvSpPr/>
            <p:nvPr/>
          </p:nvSpPr>
          <p:spPr>
            <a:xfrm>
              <a:off x="-490475" y="5958904"/>
              <a:ext cx="101828" cy="140430"/>
            </a:xfrm>
            <a:custGeom>
              <a:rect b="b" l="l" r="r" t="t"/>
              <a:pathLst>
                <a:path extrusionOk="0" h="140430" w="101828">
                  <a:moveTo>
                    <a:pt x="101919" y="41343"/>
                  </a:moveTo>
                  <a:cubicBezTo>
                    <a:pt x="98002" y="39595"/>
                    <a:pt x="94121" y="38266"/>
                    <a:pt x="90309" y="37427"/>
                  </a:cubicBezTo>
                  <a:cubicBezTo>
                    <a:pt x="86567" y="36517"/>
                    <a:pt x="82791" y="36028"/>
                    <a:pt x="78979" y="36028"/>
                  </a:cubicBezTo>
                  <a:cubicBezTo>
                    <a:pt x="67685" y="36028"/>
                    <a:pt x="59012" y="39665"/>
                    <a:pt x="52963" y="46938"/>
                  </a:cubicBezTo>
                  <a:cubicBezTo>
                    <a:pt x="46878" y="54142"/>
                    <a:pt x="43871" y="64423"/>
                    <a:pt x="43871" y="77851"/>
                  </a:cubicBezTo>
                  <a:lnTo>
                    <a:pt x="43871" y="141074"/>
                  </a:lnTo>
                  <a:lnTo>
                    <a:pt x="91" y="141074"/>
                  </a:lnTo>
                  <a:lnTo>
                    <a:pt x="91" y="4001"/>
                  </a:lnTo>
                  <a:lnTo>
                    <a:pt x="43871" y="4001"/>
                  </a:lnTo>
                  <a:lnTo>
                    <a:pt x="43871" y="26521"/>
                  </a:lnTo>
                  <a:cubicBezTo>
                    <a:pt x="49466" y="17569"/>
                    <a:pt x="55901" y="11065"/>
                    <a:pt x="63174" y="6938"/>
                  </a:cubicBezTo>
                  <a:cubicBezTo>
                    <a:pt x="70517" y="2742"/>
                    <a:pt x="79295" y="644"/>
                    <a:pt x="89470" y="644"/>
                  </a:cubicBezTo>
                  <a:cubicBezTo>
                    <a:pt x="90939" y="644"/>
                    <a:pt x="92548" y="749"/>
                    <a:pt x="94227" y="924"/>
                  </a:cubicBezTo>
                  <a:cubicBezTo>
                    <a:pt x="95975" y="1029"/>
                    <a:pt x="98492" y="1273"/>
                    <a:pt x="101779" y="162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0" name="Google Shape;640;p43"/>
            <p:cNvSpPr/>
            <p:nvPr/>
          </p:nvSpPr>
          <p:spPr>
            <a:xfrm>
              <a:off x="-377175" y="5958903"/>
              <a:ext cx="147149" cy="143930"/>
            </a:xfrm>
            <a:custGeom>
              <a:rect b="b" l="l" r="r" t="t"/>
              <a:pathLst>
                <a:path extrusionOk="0" h="143930" w="147149">
                  <a:moveTo>
                    <a:pt x="147254" y="72120"/>
                  </a:moveTo>
                  <a:lnTo>
                    <a:pt x="147254" y="84708"/>
                  </a:lnTo>
                  <a:lnTo>
                    <a:pt x="44727" y="84708"/>
                  </a:lnTo>
                  <a:cubicBezTo>
                    <a:pt x="45846" y="94989"/>
                    <a:pt x="49552" y="102682"/>
                    <a:pt x="55917" y="107788"/>
                  </a:cubicBezTo>
                  <a:cubicBezTo>
                    <a:pt x="62246" y="112928"/>
                    <a:pt x="71163" y="115481"/>
                    <a:pt x="82633" y="115481"/>
                  </a:cubicBezTo>
                  <a:cubicBezTo>
                    <a:pt x="91864" y="115481"/>
                    <a:pt x="101271" y="114152"/>
                    <a:pt x="110888" y="111424"/>
                  </a:cubicBezTo>
                  <a:cubicBezTo>
                    <a:pt x="120574" y="108627"/>
                    <a:pt x="130505" y="104501"/>
                    <a:pt x="140681" y="98976"/>
                  </a:cubicBezTo>
                  <a:lnTo>
                    <a:pt x="140681" y="132685"/>
                  </a:lnTo>
                  <a:cubicBezTo>
                    <a:pt x="130330" y="136602"/>
                    <a:pt x="119979" y="139539"/>
                    <a:pt x="109628" y="141497"/>
                  </a:cubicBezTo>
                  <a:cubicBezTo>
                    <a:pt x="99278" y="143526"/>
                    <a:pt x="88926" y="144575"/>
                    <a:pt x="78575" y="144575"/>
                  </a:cubicBezTo>
                  <a:cubicBezTo>
                    <a:pt x="53748" y="144575"/>
                    <a:pt x="34444" y="138280"/>
                    <a:pt x="20666" y="125691"/>
                  </a:cubicBezTo>
                  <a:cubicBezTo>
                    <a:pt x="6959" y="113103"/>
                    <a:pt x="104" y="95444"/>
                    <a:pt x="104" y="72679"/>
                  </a:cubicBezTo>
                  <a:cubicBezTo>
                    <a:pt x="104" y="50299"/>
                    <a:pt x="6853" y="32745"/>
                    <a:pt x="20386" y="19946"/>
                  </a:cubicBezTo>
                  <a:cubicBezTo>
                    <a:pt x="33884" y="7078"/>
                    <a:pt x="52452" y="644"/>
                    <a:pt x="76057" y="644"/>
                  </a:cubicBezTo>
                  <a:cubicBezTo>
                    <a:pt x="97597" y="644"/>
                    <a:pt x="114837" y="7183"/>
                    <a:pt x="127810" y="20226"/>
                  </a:cubicBezTo>
                  <a:cubicBezTo>
                    <a:pt x="140749" y="33200"/>
                    <a:pt x="147253" y="50509"/>
                    <a:pt x="147253" y="72120"/>
                  </a:cubicBezTo>
                  <a:close/>
                  <a:moveTo>
                    <a:pt x="102215" y="57573"/>
                  </a:moveTo>
                  <a:cubicBezTo>
                    <a:pt x="102215" y="49285"/>
                    <a:pt x="99767" y="42606"/>
                    <a:pt x="94941" y="37571"/>
                  </a:cubicBezTo>
                  <a:cubicBezTo>
                    <a:pt x="90080" y="32466"/>
                    <a:pt x="83751" y="29878"/>
                    <a:pt x="75918" y="29878"/>
                  </a:cubicBezTo>
                  <a:cubicBezTo>
                    <a:pt x="67421" y="29878"/>
                    <a:pt x="60531" y="32255"/>
                    <a:pt x="55217" y="37011"/>
                  </a:cubicBezTo>
                  <a:cubicBezTo>
                    <a:pt x="49902" y="41768"/>
                    <a:pt x="46579" y="48621"/>
                    <a:pt x="45285"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1" name="Google Shape;641;p43"/>
            <p:cNvSpPr/>
            <p:nvPr/>
          </p:nvSpPr>
          <p:spPr>
            <a:xfrm>
              <a:off x="-207187" y="5958903"/>
              <a:ext cx="138617" cy="143930"/>
            </a:xfrm>
            <a:custGeom>
              <a:rect b="b" l="l" r="r" t="t"/>
              <a:pathLst>
                <a:path extrusionOk="0" h="143930" w="138617">
                  <a:moveTo>
                    <a:pt x="71880" y="79394"/>
                  </a:moveTo>
                  <a:cubicBezTo>
                    <a:pt x="62719" y="79394"/>
                    <a:pt x="55829" y="80932"/>
                    <a:pt x="51179" y="84009"/>
                  </a:cubicBezTo>
                  <a:cubicBezTo>
                    <a:pt x="46598" y="87087"/>
                    <a:pt x="44325" y="91668"/>
                    <a:pt x="44325" y="97717"/>
                  </a:cubicBezTo>
                  <a:cubicBezTo>
                    <a:pt x="44325" y="103312"/>
                    <a:pt x="46178" y="107718"/>
                    <a:pt x="49920" y="110865"/>
                  </a:cubicBezTo>
                  <a:cubicBezTo>
                    <a:pt x="53626" y="113943"/>
                    <a:pt x="58767" y="115481"/>
                    <a:pt x="65306" y="115481"/>
                  </a:cubicBezTo>
                  <a:cubicBezTo>
                    <a:pt x="73594" y="115481"/>
                    <a:pt x="80553" y="112544"/>
                    <a:pt x="86148" y="106669"/>
                  </a:cubicBezTo>
                  <a:cubicBezTo>
                    <a:pt x="91813" y="100724"/>
                    <a:pt x="94680" y="93311"/>
                    <a:pt x="94680" y="84429"/>
                  </a:cubicBezTo>
                  <a:lnTo>
                    <a:pt x="94680" y="79393"/>
                  </a:lnTo>
                  <a:close/>
                  <a:moveTo>
                    <a:pt x="138741" y="62888"/>
                  </a:moveTo>
                  <a:lnTo>
                    <a:pt x="138741" y="141078"/>
                  </a:lnTo>
                  <a:lnTo>
                    <a:pt x="94680" y="141078"/>
                  </a:lnTo>
                  <a:lnTo>
                    <a:pt x="94680" y="120797"/>
                  </a:lnTo>
                  <a:cubicBezTo>
                    <a:pt x="88806" y="129119"/>
                    <a:pt x="82162" y="135169"/>
                    <a:pt x="74817" y="138980"/>
                  </a:cubicBezTo>
                  <a:cubicBezTo>
                    <a:pt x="67439" y="142686"/>
                    <a:pt x="58487" y="144575"/>
                    <a:pt x="47961" y="144575"/>
                  </a:cubicBezTo>
                  <a:cubicBezTo>
                    <a:pt x="33764" y="144575"/>
                    <a:pt x="22259" y="140484"/>
                    <a:pt x="13412" y="132266"/>
                  </a:cubicBezTo>
                  <a:cubicBezTo>
                    <a:pt x="4530" y="123978"/>
                    <a:pt x="123" y="113208"/>
                    <a:pt x="123" y="99955"/>
                  </a:cubicBezTo>
                  <a:cubicBezTo>
                    <a:pt x="123" y="83939"/>
                    <a:pt x="5613" y="72189"/>
                    <a:pt x="16629" y="64706"/>
                  </a:cubicBezTo>
                  <a:cubicBezTo>
                    <a:pt x="27714" y="57153"/>
                    <a:pt x="45094" y="53377"/>
                    <a:pt x="68802" y="53377"/>
                  </a:cubicBezTo>
                  <a:lnTo>
                    <a:pt x="94679" y="53377"/>
                  </a:lnTo>
                  <a:lnTo>
                    <a:pt x="94679" y="49880"/>
                  </a:lnTo>
                  <a:cubicBezTo>
                    <a:pt x="94679" y="42990"/>
                    <a:pt x="91917" y="37956"/>
                    <a:pt x="86426" y="34773"/>
                  </a:cubicBezTo>
                  <a:cubicBezTo>
                    <a:pt x="80901" y="31521"/>
                    <a:pt x="72369" y="29878"/>
                    <a:pt x="60829" y="29878"/>
                  </a:cubicBezTo>
                  <a:cubicBezTo>
                    <a:pt x="51387" y="29878"/>
                    <a:pt x="42646" y="30822"/>
                    <a:pt x="34532" y="32675"/>
                  </a:cubicBezTo>
                  <a:cubicBezTo>
                    <a:pt x="26490" y="34563"/>
                    <a:pt x="19041" y="37361"/>
                    <a:pt x="12152" y="41068"/>
                  </a:cubicBezTo>
                  <a:lnTo>
                    <a:pt x="12152" y="7637"/>
                  </a:lnTo>
                  <a:cubicBezTo>
                    <a:pt x="21454" y="5399"/>
                    <a:pt x="30825" y="3686"/>
                    <a:pt x="40267" y="2462"/>
                  </a:cubicBezTo>
                  <a:cubicBezTo>
                    <a:pt x="49779" y="1273"/>
                    <a:pt x="59290" y="644"/>
                    <a:pt x="68802" y="644"/>
                  </a:cubicBezTo>
                  <a:cubicBezTo>
                    <a:pt x="93489" y="644"/>
                    <a:pt x="111324" y="5539"/>
                    <a:pt x="122234" y="15331"/>
                  </a:cubicBezTo>
                  <a:cubicBezTo>
                    <a:pt x="133215" y="25052"/>
                    <a:pt x="138740" y="40893"/>
                    <a:pt x="138740" y="62888"/>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2" name="Google Shape;642;p43"/>
            <p:cNvSpPr/>
            <p:nvPr/>
          </p:nvSpPr>
          <p:spPr>
            <a:xfrm>
              <a:off x="-45461" y="5923377"/>
              <a:ext cx="110781" cy="175962"/>
            </a:xfrm>
            <a:custGeom>
              <a:rect b="b" l="l" r="r" t="t"/>
              <a:pathLst>
                <a:path extrusionOk="0" h="175962" w="110781">
                  <a:moveTo>
                    <a:pt x="65744" y="644"/>
                  </a:moveTo>
                  <a:lnTo>
                    <a:pt x="65744" y="39530"/>
                  </a:lnTo>
                  <a:lnTo>
                    <a:pt x="110924" y="39530"/>
                  </a:lnTo>
                  <a:lnTo>
                    <a:pt x="110924" y="70862"/>
                  </a:lnTo>
                  <a:lnTo>
                    <a:pt x="65744" y="70862"/>
                  </a:lnTo>
                  <a:lnTo>
                    <a:pt x="65744" y="129049"/>
                  </a:lnTo>
                  <a:cubicBezTo>
                    <a:pt x="65744" y="135414"/>
                    <a:pt x="67003" y="139680"/>
                    <a:pt x="69520" y="141918"/>
                  </a:cubicBezTo>
                  <a:cubicBezTo>
                    <a:pt x="72038" y="144156"/>
                    <a:pt x="77004" y="145275"/>
                    <a:pt x="84487" y="145275"/>
                  </a:cubicBezTo>
                  <a:lnTo>
                    <a:pt x="107007" y="145275"/>
                  </a:lnTo>
                  <a:lnTo>
                    <a:pt x="107007" y="176607"/>
                  </a:lnTo>
                  <a:lnTo>
                    <a:pt x="69520" y="176607"/>
                  </a:lnTo>
                  <a:cubicBezTo>
                    <a:pt x="52176" y="176607"/>
                    <a:pt x="39867" y="173040"/>
                    <a:pt x="32593" y="165837"/>
                  </a:cubicBezTo>
                  <a:cubicBezTo>
                    <a:pt x="25390" y="158563"/>
                    <a:pt x="21823" y="146324"/>
                    <a:pt x="21823" y="129049"/>
                  </a:cubicBezTo>
                  <a:lnTo>
                    <a:pt x="21823" y="70862"/>
                  </a:lnTo>
                  <a:lnTo>
                    <a:pt x="142" y="70862"/>
                  </a:lnTo>
                  <a:lnTo>
                    <a:pt x="142" y="39530"/>
                  </a:lnTo>
                  <a:lnTo>
                    <a:pt x="21823" y="39530"/>
                  </a:lnTo>
                  <a:lnTo>
                    <a:pt x="21823" y="644"/>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3" name="Google Shape;643;p43"/>
            <p:cNvSpPr/>
            <p:nvPr/>
          </p:nvSpPr>
          <p:spPr>
            <a:xfrm>
              <a:off x="81759" y="5958903"/>
              <a:ext cx="147149" cy="143930"/>
            </a:xfrm>
            <a:custGeom>
              <a:rect b="b" l="l" r="r" t="t"/>
              <a:pathLst>
                <a:path extrusionOk="0" h="143930" w="147149">
                  <a:moveTo>
                    <a:pt x="147306" y="72120"/>
                  </a:moveTo>
                  <a:lnTo>
                    <a:pt x="147306" y="84708"/>
                  </a:lnTo>
                  <a:lnTo>
                    <a:pt x="44778" y="84708"/>
                  </a:lnTo>
                  <a:cubicBezTo>
                    <a:pt x="45897" y="94989"/>
                    <a:pt x="49604" y="102682"/>
                    <a:pt x="55968" y="107788"/>
                  </a:cubicBezTo>
                  <a:cubicBezTo>
                    <a:pt x="62297" y="112928"/>
                    <a:pt x="71214" y="115481"/>
                    <a:pt x="82684" y="115481"/>
                  </a:cubicBezTo>
                  <a:cubicBezTo>
                    <a:pt x="91916" y="115481"/>
                    <a:pt x="101323" y="114152"/>
                    <a:pt x="110939" y="111424"/>
                  </a:cubicBezTo>
                  <a:cubicBezTo>
                    <a:pt x="120625" y="108627"/>
                    <a:pt x="130556" y="104501"/>
                    <a:pt x="140732" y="98976"/>
                  </a:cubicBezTo>
                  <a:lnTo>
                    <a:pt x="140732" y="132685"/>
                  </a:lnTo>
                  <a:cubicBezTo>
                    <a:pt x="130382" y="136602"/>
                    <a:pt x="120030" y="139539"/>
                    <a:pt x="109679" y="141497"/>
                  </a:cubicBezTo>
                  <a:cubicBezTo>
                    <a:pt x="99329" y="143526"/>
                    <a:pt x="88978" y="144575"/>
                    <a:pt x="78626" y="144575"/>
                  </a:cubicBezTo>
                  <a:cubicBezTo>
                    <a:pt x="53799" y="144575"/>
                    <a:pt x="34496" y="138280"/>
                    <a:pt x="20718" y="125691"/>
                  </a:cubicBezTo>
                  <a:cubicBezTo>
                    <a:pt x="7010" y="113103"/>
                    <a:pt x="156" y="95444"/>
                    <a:pt x="156" y="72679"/>
                  </a:cubicBezTo>
                  <a:cubicBezTo>
                    <a:pt x="156" y="50299"/>
                    <a:pt x="6905" y="32745"/>
                    <a:pt x="20437" y="19946"/>
                  </a:cubicBezTo>
                  <a:cubicBezTo>
                    <a:pt x="33935" y="7078"/>
                    <a:pt x="52504" y="644"/>
                    <a:pt x="76108" y="644"/>
                  </a:cubicBezTo>
                  <a:cubicBezTo>
                    <a:pt x="97649" y="644"/>
                    <a:pt x="114888" y="7183"/>
                    <a:pt x="127862" y="20226"/>
                  </a:cubicBezTo>
                  <a:cubicBezTo>
                    <a:pt x="140800" y="33200"/>
                    <a:pt x="147305" y="50509"/>
                    <a:pt x="147305" y="72120"/>
                  </a:cubicBezTo>
                  <a:close/>
                  <a:moveTo>
                    <a:pt x="102266" y="57573"/>
                  </a:moveTo>
                  <a:cubicBezTo>
                    <a:pt x="102266" y="49285"/>
                    <a:pt x="99819" y="42606"/>
                    <a:pt x="94993" y="37571"/>
                  </a:cubicBezTo>
                  <a:cubicBezTo>
                    <a:pt x="90132" y="32466"/>
                    <a:pt x="83803" y="29878"/>
                    <a:pt x="75969" y="29878"/>
                  </a:cubicBezTo>
                  <a:cubicBezTo>
                    <a:pt x="67472" y="29878"/>
                    <a:pt x="60583" y="32255"/>
                    <a:pt x="55268" y="37011"/>
                  </a:cubicBezTo>
                  <a:cubicBezTo>
                    <a:pt x="49953" y="41768"/>
                    <a:pt x="46631" y="48621"/>
                    <a:pt x="45337"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4" name="Google Shape;644;p43"/>
            <p:cNvSpPr/>
            <p:nvPr/>
          </p:nvSpPr>
          <p:spPr>
            <a:xfrm>
              <a:off x="252336" y="5908829"/>
              <a:ext cx="147009" cy="194003"/>
            </a:xfrm>
            <a:custGeom>
              <a:rect b="b" l="l" r="r" t="t"/>
              <a:pathLst>
                <a:path extrusionOk="0" h="194003" w="147009">
                  <a:moveTo>
                    <a:pt x="103123" y="74078"/>
                  </a:moveTo>
                  <a:lnTo>
                    <a:pt x="103123" y="644"/>
                  </a:lnTo>
                  <a:lnTo>
                    <a:pt x="147184" y="644"/>
                  </a:lnTo>
                  <a:lnTo>
                    <a:pt x="147184" y="191151"/>
                  </a:lnTo>
                  <a:lnTo>
                    <a:pt x="103123" y="191151"/>
                  </a:lnTo>
                  <a:lnTo>
                    <a:pt x="103123" y="171288"/>
                  </a:lnTo>
                  <a:cubicBezTo>
                    <a:pt x="97143" y="179401"/>
                    <a:pt x="90535" y="185346"/>
                    <a:pt x="83260" y="189053"/>
                  </a:cubicBezTo>
                  <a:cubicBezTo>
                    <a:pt x="75986" y="192760"/>
                    <a:pt x="67524" y="194648"/>
                    <a:pt x="57943" y="194648"/>
                  </a:cubicBezTo>
                  <a:cubicBezTo>
                    <a:pt x="41053" y="194648"/>
                    <a:pt x="27205" y="187934"/>
                    <a:pt x="16400" y="174506"/>
                  </a:cubicBezTo>
                  <a:cubicBezTo>
                    <a:pt x="5560" y="161078"/>
                    <a:pt x="175" y="143838"/>
                    <a:pt x="175" y="122753"/>
                  </a:cubicBezTo>
                  <a:cubicBezTo>
                    <a:pt x="175" y="101596"/>
                    <a:pt x="5560" y="84287"/>
                    <a:pt x="16400" y="70859"/>
                  </a:cubicBezTo>
                  <a:cubicBezTo>
                    <a:pt x="27205" y="57431"/>
                    <a:pt x="41053" y="50717"/>
                    <a:pt x="57943" y="50717"/>
                  </a:cubicBezTo>
                  <a:cubicBezTo>
                    <a:pt x="67454" y="50717"/>
                    <a:pt x="75847" y="52640"/>
                    <a:pt x="83121" y="56452"/>
                  </a:cubicBezTo>
                  <a:cubicBezTo>
                    <a:pt x="90464" y="60298"/>
                    <a:pt x="97143" y="66172"/>
                    <a:pt x="103123" y="74076"/>
                  </a:cubicBezTo>
                  <a:close/>
                  <a:moveTo>
                    <a:pt x="74308" y="162899"/>
                  </a:moveTo>
                  <a:cubicBezTo>
                    <a:pt x="83610" y="162899"/>
                    <a:pt x="90743" y="159507"/>
                    <a:pt x="95709" y="152688"/>
                  </a:cubicBezTo>
                  <a:cubicBezTo>
                    <a:pt x="100640" y="145799"/>
                    <a:pt x="103122" y="135833"/>
                    <a:pt x="103122" y="122754"/>
                  </a:cubicBezTo>
                  <a:cubicBezTo>
                    <a:pt x="103122" y="109711"/>
                    <a:pt x="100640" y="99780"/>
                    <a:pt x="95709" y="92961"/>
                  </a:cubicBezTo>
                  <a:cubicBezTo>
                    <a:pt x="90743" y="86073"/>
                    <a:pt x="83609" y="82611"/>
                    <a:pt x="74308" y="82611"/>
                  </a:cubicBezTo>
                  <a:cubicBezTo>
                    <a:pt x="64971" y="82611"/>
                    <a:pt x="57838" y="86073"/>
                    <a:pt x="52907" y="92961"/>
                  </a:cubicBezTo>
                  <a:cubicBezTo>
                    <a:pt x="47942" y="99780"/>
                    <a:pt x="45494" y="109711"/>
                    <a:pt x="45494" y="122754"/>
                  </a:cubicBezTo>
                  <a:cubicBezTo>
                    <a:pt x="45494" y="135832"/>
                    <a:pt x="47942" y="145799"/>
                    <a:pt x="52907" y="152688"/>
                  </a:cubicBezTo>
                  <a:cubicBezTo>
                    <a:pt x="57838" y="159507"/>
                    <a:pt x="64972" y="162899"/>
                    <a:pt x="74308" y="162899"/>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5" name="Google Shape;645;p43"/>
            <p:cNvSpPr/>
            <p:nvPr/>
          </p:nvSpPr>
          <p:spPr>
            <a:xfrm>
              <a:off x="528797" y="5908830"/>
              <a:ext cx="147008" cy="194003"/>
            </a:xfrm>
            <a:custGeom>
              <a:rect b="b" l="l" r="r" t="t"/>
              <a:pathLst>
                <a:path extrusionOk="0" h="194003" w="147008">
                  <a:moveTo>
                    <a:pt x="73079" y="162897"/>
                  </a:moveTo>
                  <a:cubicBezTo>
                    <a:pt x="82486" y="162897"/>
                    <a:pt x="89655" y="159505"/>
                    <a:pt x="94620" y="152686"/>
                  </a:cubicBezTo>
                  <a:cubicBezTo>
                    <a:pt x="99550" y="145797"/>
                    <a:pt x="102033" y="135831"/>
                    <a:pt x="102033" y="122753"/>
                  </a:cubicBezTo>
                  <a:cubicBezTo>
                    <a:pt x="102033" y="109710"/>
                    <a:pt x="99550" y="99778"/>
                    <a:pt x="94620" y="92959"/>
                  </a:cubicBezTo>
                  <a:cubicBezTo>
                    <a:pt x="89654" y="86071"/>
                    <a:pt x="82485" y="82609"/>
                    <a:pt x="73079" y="82609"/>
                  </a:cubicBezTo>
                  <a:cubicBezTo>
                    <a:pt x="63638" y="82609"/>
                    <a:pt x="56434" y="86071"/>
                    <a:pt x="51398" y="92959"/>
                  </a:cubicBezTo>
                  <a:cubicBezTo>
                    <a:pt x="46433" y="99883"/>
                    <a:pt x="43985" y="109814"/>
                    <a:pt x="43985" y="122753"/>
                  </a:cubicBezTo>
                  <a:cubicBezTo>
                    <a:pt x="43985" y="135726"/>
                    <a:pt x="46433" y="145657"/>
                    <a:pt x="51398" y="152546"/>
                  </a:cubicBezTo>
                  <a:cubicBezTo>
                    <a:pt x="56434" y="159469"/>
                    <a:pt x="63638" y="162896"/>
                    <a:pt x="73079" y="162896"/>
                  </a:cubicBezTo>
                  <a:close/>
                  <a:moveTo>
                    <a:pt x="43985" y="74076"/>
                  </a:moveTo>
                  <a:cubicBezTo>
                    <a:pt x="50035" y="66173"/>
                    <a:pt x="56714" y="60298"/>
                    <a:pt x="63988" y="56452"/>
                  </a:cubicBezTo>
                  <a:cubicBezTo>
                    <a:pt x="71331" y="52640"/>
                    <a:pt x="79793" y="50717"/>
                    <a:pt x="89305" y="50717"/>
                  </a:cubicBezTo>
                  <a:cubicBezTo>
                    <a:pt x="106264" y="50717"/>
                    <a:pt x="120147" y="57431"/>
                    <a:pt x="130987" y="70859"/>
                  </a:cubicBezTo>
                  <a:cubicBezTo>
                    <a:pt x="141792" y="84287"/>
                    <a:pt x="147213" y="101596"/>
                    <a:pt x="147213" y="122752"/>
                  </a:cubicBezTo>
                  <a:cubicBezTo>
                    <a:pt x="147213" y="143839"/>
                    <a:pt x="141792" y="161078"/>
                    <a:pt x="130987" y="174506"/>
                  </a:cubicBezTo>
                  <a:cubicBezTo>
                    <a:pt x="120147" y="187934"/>
                    <a:pt x="106264" y="194648"/>
                    <a:pt x="89305" y="194648"/>
                  </a:cubicBezTo>
                  <a:cubicBezTo>
                    <a:pt x="79793" y="194648"/>
                    <a:pt x="71331" y="192759"/>
                    <a:pt x="63988" y="189053"/>
                  </a:cubicBezTo>
                  <a:cubicBezTo>
                    <a:pt x="56714" y="185241"/>
                    <a:pt x="50035" y="179332"/>
                    <a:pt x="43985" y="171288"/>
                  </a:cubicBezTo>
                  <a:lnTo>
                    <a:pt x="43985" y="191151"/>
                  </a:lnTo>
                  <a:lnTo>
                    <a:pt x="204" y="191151"/>
                  </a:lnTo>
                  <a:lnTo>
                    <a:pt x="204" y="644"/>
                  </a:lnTo>
                  <a:lnTo>
                    <a:pt x="43985" y="644"/>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6" name="Google Shape;646;p43"/>
            <p:cNvSpPr/>
            <p:nvPr/>
          </p:nvSpPr>
          <p:spPr>
            <a:xfrm>
              <a:off x="690214" y="5962265"/>
              <a:ext cx="155821" cy="191211"/>
            </a:xfrm>
            <a:custGeom>
              <a:rect b="b" l="l" r="r" t="t"/>
              <a:pathLst>
                <a:path extrusionOk="0" h="191211" w="155821">
                  <a:moveTo>
                    <a:pt x="224" y="644"/>
                  </a:moveTo>
                  <a:lnTo>
                    <a:pt x="44005" y="644"/>
                  </a:lnTo>
                  <a:lnTo>
                    <a:pt x="80932" y="93664"/>
                  </a:lnTo>
                  <a:lnTo>
                    <a:pt x="112265" y="644"/>
                  </a:lnTo>
                  <a:lnTo>
                    <a:pt x="156046" y="644"/>
                  </a:lnTo>
                  <a:lnTo>
                    <a:pt x="98417" y="150733"/>
                  </a:lnTo>
                  <a:cubicBezTo>
                    <a:pt x="92612" y="165909"/>
                    <a:pt x="85863" y="176540"/>
                    <a:pt x="78135" y="182624"/>
                  </a:cubicBezTo>
                  <a:cubicBezTo>
                    <a:pt x="70372" y="188779"/>
                    <a:pt x="60231" y="191856"/>
                    <a:pt x="47642" y="191856"/>
                  </a:cubicBezTo>
                  <a:lnTo>
                    <a:pt x="22185" y="191856"/>
                  </a:lnTo>
                  <a:lnTo>
                    <a:pt x="22185" y="163041"/>
                  </a:lnTo>
                  <a:lnTo>
                    <a:pt x="35892" y="163041"/>
                  </a:lnTo>
                  <a:cubicBezTo>
                    <a:pt x="43340" y="163041"/>
                    <a:pt x="48761" y="161817"/>
                    <a:pt x="52118" y="159404"/>
                  </a:cubicBezTo>
                  <a:cubicBezTo>
                    <a:pt x="55545" y="157061"/>
                    <a:pt x="58202" y="152865"/>
                    <a:pt x="60090" y="146816"/>
                  </a:cubicBezTo>
                  <a:lnTo>
                    <a:pt x="61349" y="143039"/>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7" name="Google Shape;647;p43"/>
            <p:cNvSpPr/>
            <p:nvPr/>
          </p:nvSpPr>
          <p:spPr>
            <a:xfrm>
              <a:off x="960873" y="5916663"/>
              <a:ext cx="46998" cy="182674"/>
            </a:xfrm>
            <a:custGeom>
              <a:rect b="b" l="l" r="r" t="t"/>
              <a:pathLst>
                <a:path extrusionOk="0" h="182674" w="46998">
                  <a:moveTo>
                    <a:pt x="252" y="644"/>
                  </a:moveTo>
                  <a:lnTo>
                    <a:pt x="47251" y="644"/>
                  </a:lnTo>
                  <a:lnTo>
                    <a:pt x="47251" y="183318"/>
                  </a:lnTo>
                  <a:lnTo>
                    <a:pt x="252" y="183318"/>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8" name="Google Shape;648;p43"/>
            <p:cNvSpPr/>
            <p:nvPr/>
          </p:nvSpPr>
          <p:spPr>
            <a:xfrm>
              <a:off x="1041793" y="5958906"/>
              <a:ext cx="120992" cy="143930"/>
            </a:xfrm>
            <a:custGeom>
              <a:rect b="b" l="l" r="r" t="t"/>
              <a:pathLst>
                <a:path extrusionOk="0" h="143930" w="120992">
                  <a:moveTo>
                    <a:pt x="121255" y="8336"/>
                  </a:moveTo>
                  <a:lnTo>
                    <a:pt x="121255" y="44004"/>
                  </a:lnTo>
                  <a:cubicBezTo>
                    <a:pt x="115380" y="39913"/>
                    <a:pt x="109401" y="36870"/>
                    <a:pt x="103351" y="34912"/>
                  </a:cubicBezTo>
                  <a:cubicBezTo>
                    <a:pt x="97371" y="32954"/>
                    <a:pt x="91181" y="31975"/>
                    <a:pt x="84748" y="31975"/>
                  </a:cubicBezTo>
                  <a:cubicBezTo>
                    <a:pt x="72508" y="31975"/>
                    <a:pt x="62962" y="35576"/>
                    <a:pt x="56073" y="42745"/>
                  </a:cubicBezTo>
                  <a:cubicBezTo>
                    <a:pt x="49254" y="49844"/>
                    <a:pt x="45863" y="59809"/>
                    <a:pt x="45863" y="72679"/>
                  </a:cubicBezTo>
                  <a:cubicBezTo>
                    <a:pt x="45863" y="85477"/>
                    <a:pt x="49255" y="95443"/>
                    <a:pt x="56073" y="102612"/>
                  </a:cubicBezTo>
                  <a:cubicBezTo>
                    <a:pt x="62962" y="109711"/>
                    <a:pt x="72508" y="113243"/>
                    <a:pt x="84748" y="113243"/>
                  </a:cubicBezTo>
                  <a:cubicBezTo>
                    <a:pt x="91532" y="113243"/>
                    <a:pt x="98036" y="112264"/>
                    <a:pt x="104191" y="110305"/>
                  </a:cubicBezTo>
                  <a:cubicBezTo>
                    <a:pt x="110345" y="108277"/>
                    <a:pt x="116010" y="105235"/>
                    <a:pt x="121255" y="101214"/>
                  </a:cubicBezTo>
                  <a:lnTo>
                    <a:pt x="121255" y="137022"/>
                  </a:lnTo>
                  <a:cubicBezTo>
                    <a:pt x="114436" y="139539"/>
                    <a:pt x="107477" y="141393"/>
                    <a:pt x="100414" y="142617"/>
                  </a:cubicBezTo>
                  <a:cubicBezTo>
                    <a:pt x="93419" y="143910"/>
                    <a:pt x="86321" y="144575"/>
                    <a:pt x="79153" y="144575"/>
                  </a:cubicBezTo>
                  <a:cubicBezTo>
                    <a:pt x="54430" y="144575"/>
                    <a:pt x="35092" y="138246"/>
                    <a:pt x="21104" y="125552"/>
                  </a:cubicBezTo>
                  <a:cubicBezTo>
                    <a:pt x="7186" y="112893"/>
                    <a:pt x="263" y="95269"/>
                    <a:pt x="263" y="72680"/>
                  </a:cubicBezTo>
                  <a:cubicBezTo>
                    <a:pt x="263" y="50020"/>
                    <a:pt x="7187" y="32361"/>
                    <a:pt x="21104" y="19667"/>
                  </a:cubicBezTo>
                  <a:cubicBezTo>
                    <a:pt x="35092" y="7008"/>
                    <a:pt x="54430" y="644"/>
                    <a:pt x="79153" y="644"/>
                  </a:cubicBezTo>
                  <a:cubicBezTo>
                    <a:pt x="86321" y="644"/>
                    <a:pt x="93420" y="1308"/>
                    <a:pt x="100414" y="2603"/>
                  </a:cubicBezTo>
                  <a:cubicBezTo>
                    <a:pt x="107407" y="3826"/>
                    <a:pt x="114331" y="5749"/>
                    <a:pt x="121255" y="8337"/>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9" name="Google Shape;649;p43"/>
            <p:cNvSpPr/>
            <p:nvPr/>
          </p:nvSpPr>
          <p:spPr>
            <a:xfrm>
              <a:off x="1190412" y="5958899"/>
              <a:ext cx="150646" cy="143929"/>
            </a:xfrm>
            <a:custGeom>
              <a:rect b="b" l="l" r="r" t="t"/>
              <a:pathLst>
                <a:path extrusionOk="0" h="143929" w="150646">
                  <a:moveTo>
                    <a:pt x="75812" y="31976"/>
                  </a:moveTo>
                  <a:cubicBezTo>
                    <a:pt x="66091" y="31976"/>
                    <a:pt x="58677" y="35473"/>
                    <a:pt x="53572" y="42467"/>
                  </a:cubicBezTo>
                  <a:cubicBezTo>
                    <a:pt x="48431" y="49461"/>
                    <a:pt x="45879" y="59531"/>
                    <a:pt x="45879" y="72680"/>
                  </a:cubicBezTo>
                  <a:cubicBezTo>
                    <a:pt x="45879" y="85828"/>
                    <a:pt x="48431" y="95899"/>
                    <a:pt x="53572" y="102893"/>
                  </a:cubicBezTo>
                  <a:cubicBezTo>
                    <a:pt x="58677" y="109816"/>
                    <a:pt x="66090" y="113243"/>
                    <a:pt x="75812" y="113243"/>
                  </a:cubicBezTo>
                  <a:cubicBezTo>
                    <a:pt x="85324" y="113243"/>
                    <a:pt x="92597" y="109816"/>
                    <a:pt x="97633" y="102893"/>
                  </a:cubicBezTo>
                  <a:cubicBezTo>
                    <a:pt x="102738" y="95899"/>
                    <a:pt x="105326" y="85828"/>
                    <a:pt x="105326" y="72680"/>
                  </a:cubicBezTo>
                  <a:cubicBezTo>
                    <a:pt x="105326" y="59531"/>
                    <a:pt x="102738" y="49460"/>
                    <a:pt x="97633" y="42467"/>
                  </a:cubicBezTo>
                  <a:cubicBezTo>
                    <a:pt x="92597" y="35473"/>
                    <a:pt x="85324" y="31976"/>
                    <a:pt x="75812" y="31976"/>
                  </a:cubicBezTo>
                  <a:close/>
                  <a:moveTo>
                    <a:pt x="75812" y="644"/>
                  </a:moveTo>
                  <a:cubicBezTo>
                    <a:pt x="99381" y="644"/>
                    <a:pt x="117810" y="7043"/>
                    <a:pt x="131063" y="19807"/>
                  </a:cubicBezTo>
                  <a:cubicBezTo>
                    <a:pt x="144282" y="32501"/>
                    <a:pt x="150926" y="50124"/>
                    <a:pt x="150926" y="72679"/>
                  </a:cubicBezTo>
                  <a:cubicBezTo>
                    <a:pt x="150926" y="95163"/>
                    <a:pt x="144282" y="112788"/>
                    <a:pt x="131063" y="125551"/>
                  </a:cubicBezTo>
                  <a:cubicBezTo>
                    <a:pt x="117810" y="138245"/>
                    <a:pt x="99381" y="144574"/>
                    <a:pt x="75812" y="144574"/>
                  </a:cubicBezTo>
                  <a:cubicBezTo>
                    <a:pt x="52104" y="144574"/>
                    <a:pt x="33605" y="138245"/>
                    <a:pt x="20282" y="125551"/>
                  </a:cubicBezTo>
                  <a:cubicBezTo>
                    <a:pt x="6924" y="112787"/>
                    <a:pt x="279" y="95163"/>
                    <a:pt x="279" y="72679"/>
                  </a:cubicBezTo>
                  <a:cubicBezTo>
                    <a:pt x="279" y="50124"/>
                    <a:pt x="6924" y="32500"/>
                    <a:pt x="20282" y="19807"/>
                  </a:cubicBezTo>
                  <a:cubicBezTo>
                    <a:pt x="33605" y="7043"/>
                    <a:pt x="52104" y="644"/>
                    <a:pt x="75812" y="644"/>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0" name="Google Shape;650;p43"/>
            <p:cNvSpPr/>
            <p:nvPr/>
          </p:nvSpPr>
          <p:spPr>
            <a:xfrm>
              <a:off x="1372946" y="5958907"/>
              <a:ext cx="137777" cy="140430"/>
            </a:xfrm>
            <a:custGeom>
              <a:rect b="b" l="l" r="r" t="t"/>
              <a:pathLst>
                <a:path extrusionOk="0" h="140430" w="137777">
                  <a:moveTo>
                    <a:pt x="138076" y="57570"/>
                  </a:moveTo>
                  <a:lnTo>
                    <a:pt x="138076" y="141075"/>
                  </a:lnTo>
                  <a:lnTo>
                    <a:pt x="94015" y="141075"/>
                  </a:lnTo>
                  <a:lnTo>
                    <a:pt x="94015" y="77152"/>
                  </a:lnTo>
                  <a:cubicBezTo>
                    <a:pt x="94015" y="65333"/>
                    <a:pt x="93736" y="57150"/>
                    <a:pt x="93176" y="52674"/>
                  </a:cubicBezTo>
                  <a:cubicBezTo>
                    <a:pt x="92617" y="48198"/>
                    <a:pt x="91672" y="44911"/>
                    <a:pt x="90379" y="42742"/>
                  </a:cubicBezTo>
                  <a:cubicBezTo>
                    <a:pt x="88700" y="39945"/>
                    <a:pt x="86356" y="37777"/>
                    <a:pt x="83384" y="36168"/>
                  </a:cubicBezTo>
                  <a:cubicBezTo>
                    <a:pt x="80482" y="34594"/>
                    <a:pt x="77160" y="33791"/>
                    <a:pt x="73453" y="33791"/>
                  </a:cubicBezTo>
                  <a:cubicBezTo>
                    <a:pt x="64291" y="33791"/>
                    <a:pt x="57123" y="37357"/>
                    <a:pt x="51913" y="44421"/>
                  </a:cubicBezTo>
                  <a:cubicBezTo>
                    <a:pt x="46667" y="51415"/>
                    <a:pt x="44080" y="61171"/>
                    <a:pt x="44080" y="73655"/>
                  </a:cubicBezTo>
                  <a:lnTo>
                    <a:pt x="44080" y="141074"/>
                  </a:lnTo>
                  <a:lnTo>
                    <a:pt x="299" y="141074"/>
                  </a:lnTo>
                  <a:lnTo>
                    <a:pt x="299" y="4001"/>
                  </a:lnTo>
                  <a:lnTo>
                    <a:pt x="44080" y="4001"/>
                  </a:lnTo>
                  <a:lnTo>
                    <a:pt x="44080" y="24003"/>
                  </a:lnTo>
                  <a:cubicBezTo>
                    <a:pt x="50689" y="16100"/>
                    <a:pt x="57682" y="10225"/>
                    <a:pt x="65061" y="6379"/>
                  </a:cubicBezTo>
                  <a:cubicBezTo>
                    <a:pt x="72509" y="2567"/>
                    <a:pt x="80727" y="644"/>
                    <a:pt x="89679" y="644"/>
                  </a:cubicBezTo>
                  <a:cubicBezTo>
                    <a:pt x="105520" y="644"/>
                    <a:pt x="117550" y="5540"/>
                    <a:pt x="125767" y="15331"/>
                  </a:cubicBezTo>
                  <a:cubicBezTo>
                    <a:pt x="133950" y="25052"/>
                    <a:pt x="138076" y="39109"/>
                    <a:pt x="138076" y="575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1" name="Google Shape;651;p43"/>
            <p:cNvSpPr/>
            <p:nvPr/>
          </p:nvSpPr>
          <p:spPr>
            <a:xfrm>
              <a:off x="1551396" y="5908832"/>
              <a:ext cx="43780" cy="190505"/>
            </a:xfrm>
            <a:custGeom>
              <a:rect b="b" l="l" r="r" t="t"/>
              <a:pathLst>
                <a:path extrusionOk="0" h="190505" w="43780">
                  <a:moveTo>
                    <a:pt x="319" y="54077"/>
                  </a:moveTo>
                  <a:lnTo>
                    <a:pt x="44099" y="54077"/>
                  </a:lnTo>
                  <a:lnTo>
                    <a:pt x="44099" y="191149"/>
                  </a:lnTo>
                  <a:lnTo>
                    <a:pt x="319" y="191149"/>
                  </a:lnTo>
                  <a:close/>
                  <a:moveTo>
                    <a:pt x="319" y="644"/>
                  </a:moveTo>
                  <a:lnTo>
                    <a:pt x="44099" y="644"/>
                  </a:lnTo>
                  <a:lnTo>
                    <a:pt x="44099" y="36452"/>
                  </a:lnTo>
                  <a:lnTo>
                    <a:pt x="319" y="3645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2" name="Google Shape;652;p43"/>
            <p:cNvSpPr/>
            <p:nvPr/>
          </p:nvSpPr>
          <p:spPr>
            <a:xfrm>
              <a:off x="1637308" y="5908830"/>
              <a:ext cx="150366" cy="190510"/>
            </a:xfrm>
            <a:custGeom>
              <a:rect b="b" l="l" r="r" t="t"/>
              <a:pathLst>
                <a:path extrusionOk="0" h="190510" w="150366">
                  <a:moveTo>
                    <a:pt x="329" y="644"/>
                  </a:moveTo>
                  <a:lnTo>
                    <a:pt x="44110" y="644"/>
                  </a:lnTo>
                  <a:lnTo>
                    <a:pt x="44110" y="104433"/>
                  </a:lnTo>
                  <a:lnTo>
                    <a:pt x="94465" y="54078"/>
                  </a:lnTo>
                  <a:lnTo>
                    <a:pt x="145380" y="54078"/>
                  </a:lnTo>
                  <a:lnTo>
                    <a:pt x="78519" y="117022"/>
                  </a:lnTo>
                  <a:lnTo>
                    <a:pt x="150695" y="191155"/>
                  </a:lnTo>
                  <a:lnTo>
                    <a:pt x="97542" y="191155"/>
                  </a:lnTo>
                  <a:lnTo>
                    <a:pt x="44109" y="133946"/>
                  </a:lnTo>
                  <a:lnTo>
                    <a:pt x="44109" y="191155"/>
                  </a:lnTo>
                  <a:lnTo>
                    <a:pt x="328" y="191155"/>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3" name="Google Shape;653;p43"/>
            <p:cNvSpPr/>
            <p:nvPr/>
          </p:nvSpPr>
          <p:spPr>
            <a:xfrm>
              <a:off x="1793653" y="5958903"/>
              <a:ext cx="138617" cy="143930"/>
            </a:xfrm>
            <a:custGeom>
              <a:rect b="b" l="l" r="r" t="t"/>
              <a:pathLst>
                <a:path extrusionOk="0" h="143930" w="138617">
                  <a:moveTo>
                    <a:pt x="72104" y="79394"/>
                  </a:moveTo>
                  <a:cubicBezTo>
                    <a:pt x="62942" y="79394"/>
                    <a:pt x="56053" y="80932"/>
                    <a:pt x="51402" y="84009"/>
                  </a:cubicBezTo>
                  <a:cubicBezTo>
                    <a:pt x="46821" y="87087"/>
                    <a:pt x="44548" y="91668"/>
                    <a:pt x="44548" y="97717"/>
                  </a:cubicBezTo>
                  <a:cubicBezTo>
                    <a:pt x="44548" y="103312"/>
                    <a:pt x="46402" y="107718"/>
                    <a:pt x="50143" y="110865"/>
                  </a:cubicBezTo>
                  <a:cubicBezTo>
                    <a:pt x="53850" y="113943"/>
                    <a:pt x="58990" y="115481"/>
                    <a:pt x="65530" y="115481"/>
                  </a:cubicBezTo>
                  <a:cubicBezTo>
                    <a:pt x="73818" y="115481"/>
                    <a:pt x="80776" y="112544"/>
                    <a:pt x="86371" y="106669"/>
                  </a:cubicBezTo>
                  <a:cubicBezTo>
                    <a:pt x="92036" y="100724"/>
                    <a:pt x="94904" y="93311"/>
                    <a:pt x="94904" y="84429"/>
                  </a:cubicBezTo>
                  <a:lnTo>
                    <a:pt x="94904" y="79393"/>
                  </a:lnTo>
                  <a:close/>
                  <a:moveTo>
                    <a:pt x="138965" y="62888"/>
                  </a:moveTo>
                  <a:lnTo>
                    <a:pt x="138965" y="141078"/>
                  </a:lnTo>
                  <a:lnTo>
                    <a:pt x="94904" y="141078"/>
                  </a:lnTo>
                  <a:lnTo>
                    <a:pt x="94904" y="120797"/>
                  </a:lnTo>
                  <a:cubicBezTo>
                    <a:pt x="89029" y="129119"/>
                    <a:pt x="82385" y="135169"/>
                    <a:pt x="75041" y="138980"/>
                  </a:cubicBezTo>
                  <a:cubicBezTo>
                    <a:pt x="67662" y="142686"/>
                    <a:pt x="58711" y="144575"/>
                    <a:pt x="48185" y="144575"/>
                  </a:cubicBezTo>
                  <a:cubicBezTo>
                    <a:pt x="33988" y="144575"/>
                    <a:pt x="22483" y="140484"/>
                    <a:pt x="13635" y="132266"/>
                  </a:cubicBezTo>
                  <a:cubicBezTo>
                    <a:pt x="4753" y="123978"/>
                    <a:pt x="347" y="113208"/>
                    <a:pt x="347" y="99955"/>
                  </a:cubicBezTo>
                  <a:cubicBezTo>
                    <a:pt x="347" y="83939"/>
                    <a:pt x="5837" y="72189"/>
                    <a:pt x="16853" y="64706"/>
                  </a:cubicBezTo>
                  <a:cubicBezTo>
                    <a:pt x="27938" y="57153"/>
                    <a:pt x="45317" y="53377"/>
                    <a:pt x="69026" y="53377"/>
                  </a:cubicBezTo>
                  <a:lnTo>
                    <a:pt x="94903" y="53377"/>
                  </a:lnTo>
                  <a:lnTo>
                    <a:pt x="94903" y="49880"/>
                  </a:lnTo>
                  <a:cubicBezTo>
                    <a:pt x="94903" y="42990"/>
                    <a:pt x="92140" y="37956"/>
                    <a:pt x="86650" y="34773"/>
                  </a:cubicBezTo>
                  <a:cubicBezTo>
                    <a:pt x="81125" y="31521"/>
                    <a:pt x="72593" y="29878"/>
                    <a:pt x="61053" y="29878"/>
                  </a:cubicBezTo>
                  <a:cubicBezTo>
                    <a:pt x="51611" y="29878"/>
                    <a:pt x="42869" y="30822"/>
                    <a:pt x="34756" y="32675"/>
                  </a:cubicBezTo>
                  <a:cubicBezTo>
                    <a:pt x="26713" y="34563"/>
                    <a:pt x="19264" y="37361"/>
                    <a:pt x="12376" y="41068"/>
                  </a:cubicBezTo>
                  <a:lnTo>
                    <a:pt x="12376" y="7637"/>
                  </a:lnTo>
                  <a:cubicBezTo>
                    <a:pt x="21678" y="5399"/>
                    <a:pt x="31049" y="3686"/>
                    <a:pt x="40491" y="2462"/>
                  </a:cubicBezTo>
                  <a:cubicBezTo>
                    <a:pt x="50002" y="1273"/>
                    <a:pt x="59514" y="644"/>
                    <a:pt x="69025" y="644"/>
                  </a:cubicBezTo>
                  <a:cubicBezTo>
                    <a:pt x="93713" y="644"/>
                    <a:pt x="111547" y="5539"/>
                    <a:pt x="122458" y="15331"/>
                  </a:cubicBezTo>
                  <a:cubicBezTo>
                    <a:pt x="133438" y="25052"/>
                    <a:pt x="138964" y="40893"/>
                    <a:pt x="138964" y="62888"/>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4" name="Google Shape;654;p43"/>
            <p:cNvSpPr/>
            <p:nvPr/>
          </p:nvSpPr>
          <p:spPr>
            <a:xfrm>
              <a:off x="-690773" y="6159486"/>
              <a:ext cx="106444" cy="190505"/>
            </a:xfrm>
            <a:custGeom>
              <a:rect b="b" l="l" r="r" t="t"/>
              <a:pathLst>
                <a:path extrusionOk="0" h="190505" w="106444">
                  <a:moveTo>
                    <a:pt x="106515" y="672"/>
                  </a:moveTo>
                  <a:lnTo>
                    <a:pt x="106515" y="29487"/>
                  </a:lnTo>
                  <a:lnTo>
                    <a:pt x="82316" y="29487"/>
                  </a:lnTo>
                  <a:cubicBezTo>
                    <a:pt x="76162" y="29487"/>
                    <a:pt x="71825" y="30606"/>
                    <a:pt x="69308" y="32844"/>
                  </a:cubicBezTo>
                  <a:cubicBezTo>
                    <a:pt x="66860" y="35082"/>
                    <a:pt x="65671" y="38998"/>
                    <a:pt x="65671" y="44593"/>
                  </a:cubicBezTo>
                  <a:lnTo>
                    <a:pt x="65671" y="54105"/>
                  </a:lnTo>
                  <a:lnTo>
                    <a:pt x="103158" y="54105"/>
                  </a:lnTo>
                  <a:lnTo>
                    <a:pt x="103158" y="85437"/>
                  </a:lnTo>
                  <a:lnTo>
                    <a:pt x="65671" y="85437"/>
                  </a:lnTo>
                  <a:lnTo>
                    <a:pt x="65671" y="191177"/>
                  </a:lnTo>
                  <a:lnTo>
                    <a:pt x="21891" y="191177"/>
                  </a:lnTo>
                  <a:lnTo>
                    <a:pt x="21891" y="85437"/>
                  </a:lnTo>
                  <a:lnTo>
                    <a:pt x="70" y="85437"/>
                  </a:lnTo>
                  <a:lnTo>
                    <a:pt x="70" y="54105"/>
                  </a:lnTo>
                  <a:lnTo>
                    <a:pt x="21891" y="54105"/>
                  </a:lnTo>
                  <a:lnTo>
                    <a:pt x="21891" y="44593"/>
                  </a:lnTo>
                  <a:cubicBezTo>
                    <a:pt x="21891" y="29696"/>
                    <a:pt x="26017" y="18647"/>
                    <a:pt x="34339" y="11443"/>
                  </a:cubicBezTo>
                  <a:cubicBezTo>
                    <a:pt x="42627" y="4274"/>
                    <a:pt x="55531" y="673"/>
                    <a:pt x="73085" y="673"/>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5" name="Google Shape;655;p43"/>
            <p:cNvSpPr/>
            <p:nvPr/>
          </p:nvSpPr>
          <p:spPr>
            <a:xfrm>
              <a:off x="-565379" y="6209559"/>
              <a:ext cx="101828" cy="140430"/>
            </a:xfrm>
            <a:custGeom>
              <a:rect b="b" l="l" r="r" t="t"/>
              <a:pathLst>
                <a:path extrusionOk="0" h="140430" w="101828">
                  <a:moveTo>
                    <a:pt x="101911" y="41371"/>
                  </a:moveTo>
                  <a:cubicBezTo>
                    <a:pt x="97994" y="39623"/>
                    <a:pt x="94113" y="38294"/>
                    <a:pt x="90301" y="37455"/>
                  </a:cubicBezTo>
                  <a:cubicBezTo>
                    <a:pt x="86559" y="36545"/>
                    <a:pt x="82783" y="36056"/>
                    <a:pt x="78971" y="36056"/>
                  </a:cubicBezTo>
                  <a:cubicBezTo>
                    <a:pt x="67676" y="36056"/>
                    <a:pt x="59004" y="39693"/>
                    <a:pt x="52955" y="46966"/>
                  </a:cubicBezTo>
                  <a:cubicBezTo>
                    <a:pt x="46870" y="54170"/>
                    <a:pt x="43863" y="64451"/>
                    <a:pt x="43863" y="77879"/>
                  </a:cubicBezTo>
                  <a:lnTo>
                    <a:pt x="43863" y="141102"/>
                  </a:lnTo>
                  <a:lnTo>
                    <a:pt x="82" y="141102"/>
                  </a:lnTo>
                  <a:lnTo>
                    <a:pt x="82" y="4029"/>
                  </a:lnTo>
                  <a:lnTo>
                    <a:pt x="43863" y="4029"/>
                  </a:lnTo>
                  <a:lnTo>
                    <a:pt x="43863" y="26549"/>
                  </a:lnTo>
                  <a:cubicBezTo>
                    <a:pt x="49458" y="17597"/>
                    <a:pt x="55893" y="11093"/>
                    <a:pt x="63165" y="6966"/>
                  </a:cubicBezTo>
                  <a:cubicBezTo>
                    <a:pt x="70509" y="2770"/>
                    <a:pt x="79286" y="672"/>
                    <a:pt x="89462" y="672"/>
                  </a:cubicBezTo>
                  <a:cubicBezTo>
                    <a:pt x="90931" y="672"/>
                    <a:pt x="92540" y="777"/>
                    <a:pt x="94218" y="952"/>
                  </a:cubicBezTo>
                  <a:cubicBezTo>
                    <a:pt x="95966" y="1057"/>
                    <a:pt x="98484" y="1301"/>
                    <a:pt x="101771" y="165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6" name="Google Shape;656;p43"/>
            <p:cNvSpPr/>
            <p:nvPr/>
          </p:nvSpPr>
          <p:spPr>
            <a:xfrm>
              <a:off x="-452077" y="6209554"/>
              <a:ext cx="150646" cy="143929"/>
            </a:xfrm>
            <a:custGeom>
              <a:rect b="b" l="l" r="r" t="t"/>
              <a:pathLst>
                <a:path extrusionOk="0" h="143929" w="150646">
                  <a:moveTo>
                    <a:pt x="75629" y="32004"/>
                  </a:moveTo>
                  <a:cubicBezTo>
                    <a:pt x="65908" y="32004"/>
                    <a:pt x="58494" y="35501"/>
                    <a:pt x="53388" y="42495"/>
                  </a:cubicBezTo>
                  <a:cubicBezTo>
                    <a:pt x="48248" y="49489"/>
                    <a:pt x="45695" y="59559"/>
                    <a:pt x="45695" y="72708"/>
                  </a:cubicBezTo>
                  <a:cubicBezTo>
                    <a:pt x="45695" y="85856"/>
                    <a:pt x="48248" y="95927"/>
                    <a:pt x="53388" y="102921"/>
                  </a:cubicBezTo>
                  <a:cubicBezTo>
                    <a:pt x="58494" y="109844"/>
                    <a:pt x="65907" y="113271"/>
                    <a:pt x="75629" y="113271"/>
                  </a:cubicBezTo>
                  <a:cubicBezTo>
                    <a:pt x="85140" y="113271"/>
                    <a:pt x="92414" y="109844"/>
                    <a:pt x="97449" y="102921"/>
                  </a:cubicBezTo>
                  <a:cubicBezTo>
                    <a:pt x="102555" y="95927"/>
                    <a:pt x="105143" y="85856"/>
                    <a:pt x="105143" y="72708"/>
                  </a:cubicBezTo>
                  <a:cubicBezTo>
                    <a:pt x="105143" y="59559"/>
                    <a:pt x="102555" y="49488"/>
                    <a:pt x="97449" y="42495"/>
                  </a:cubicBezTo>
                  <a:cubicBezTo>
                    <a:pt x="92414" y="35501"/>
                    <a:pt x="85140" y="32004"/>
                    <a:pt x="75629" y="32004"/>
                  </a:cubicBezTo>
                  <a:close/>
                  <a:moveTo>
                    <a:pt x="75629" y="672"/>
                  </a:moveTo>
                  <a:cubicBezTo>
                    <a:pt x="99198" y="672"/>
                    <a:pt x="117626" y="7071"/>
                    <a:pt x="130880" y="19835"/>
                  </a:cubicBezTo>
                  <a:cubicBezTo>
                    <a:pt x="144098" y="32529"/>
                    <a:pt x="150743" y="50152"/>
                    <a:pt x="150743" y="72707"/>
                  </a:cubicBezTo>
                  <a:cubicBezTo>
                    <a:pt x="150743" y="95191"/>
                    <a:pt x="144098" y="112816"/>
                    <a:pt x="130880" y="125579"/>
                  </a:cubicBezTo>
                  <a:cubicBezTo>
                    <a:pt x="117626" y="138273"/>
                    <a:pt x="99198" y="144602"/>
                    <a:pt x="75629" y="144602"/>
                  </a:cubicBezTo>
                  <a:cubicBezTo>
                    <a:pt x="51920" y="144602"/>
                    <a:pt x="33422" y="138273"/>
                    <a:pt x="20098" y="125579"/>
                  </a:cubicBezTo>
                  <a:cubicBezTo>
                    <a:pt x="6740" y="112815"/>
                    <a:pt x="96" y="95191"/>
                    <a:pt x="96" y="72707"/>
                  </a:cubicBezTo>
                  <a:cubicBezTo>
                    <a:pt x="96" y="50152"/>
                    <a:pt x="6740" y="32528"/>
                    <a:pt x="20098" y="19835"/>
                  </a:cubicBezTo>
                  <a:cubicBezTo>
                    <a:pt x="33422" y="7071"/>
                    <a:pt x="51920" y="672"/>
                    <a:pt x="75629"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7" name="Google Shape;657;p43"/>
            <p:cNvSpPr/>
            <p:nvPr/>
          </p:nvSpPr>
          <p:spPr>
            <a:xfrm>
              <a:off x="-269815" y="6209555"/>
              <a:ext cx="220583" cy="140434"/>
            </a:xfrm>
            <a:custGeom>
              <a:rect b="b" l="l" r="r" t="t"/>
              <a:pathLst>
                <a:path extrusionOk="0" h="140434" w="220583">
                  <a:moveTo>
                    <a:pt x="127403" y="26829"/>
                  </a:moveTo>
                  <a:cubicBezTo>
                    <a:pt x="132893" y="18366"/>
                    <a:pt x="139467" y="11862"/>
                    <a:pt x="147125" y="7386"/>
                  </a:cubicBezTo>
                  <a:cubicBezTo>
                    <a:pt x="154748" y="2910"/>
                    <a:pt x="163141" y="672"/>
                    <a:pt x="172302" y="672"/>
                  </a:cubicBezTo>
                  <a:cubicBezTo>
                    <a:pt x="188038" y="672"/>
                    <a:pt x="200033" y="5568"/>
                    <a:pt x="208250" y="15359"/>
                  </a:cubicBezTo>
                  <a:cubicBezTo>
                    <a:pt x="216538" y="25080"/>
                    <a:pt x="220699" y="39137"/>
                    <a:pt x="220699" y="57601"/>
                  </a:cubicBezTo>
                  <a:lnTo>
                    <a:pt x="220699" y="141106"/>
                  </a:lnTo>
                  <a:lnTo>
                    <a:pt x="176638" y="141106"/>
                  </a:lnTo>
                  <a:lnTo>
                    <a:pt x="176638" y="69630"/>
                  </a:lnTo>
                  <a:lnTo>
                    <a:pt x="176638" y="66413"/>
                  </a:lnTo>
                  <a:cubicBezTo>
                    <a:pt x="176708" y="65224"/>
                    <a:pt x="176777" y="63545"/>
                    <a:pt x="176777" y="61377"/>
                  </a:cubicBezTo>
                  <a:cubicBezTo>
                    <a:pt x="176777" y="51691"/>
                    <a:pt x="175309" y="44697"/>
                    <a:pt x="172441" y="40396"/>
                  </a:cubicBezTo>
                  <a:cubicBezTo>
                    <a:pt x="169644" y="36024"/>
                    <a:pt x="165063" y="33821"/>
                    <a:pt x="158734" y="33821"/>
                  </a:cubicBezTo>
                  <a:cubicBezTo>
                    <a:pt x="150412" y="33821"/>
                    <a:pt x="143977" y="37284"/>
                    <a:pt x="139431" y="44171"/>
                  </a:cubicBezTo>
                  <a:cubicBezTo>
                    <a:pt x="134851" y="50991"/>
                    <a:pt x="132508" y="60887"/>
                    <a:pt x="132438" y="73825"/>
                  </a:cubicBezTo>
                  <a:lnTo>
                    <a:pt x="132438" y="141105"/>
                  </a:lnTo>
                  <a:lnTo>
                    <a:pt x="88377" y="141105"/>
                  </a:lnTo>
                  <a:lnTo>
                    <a:pt x="88377" y="69629"/>
                  </a:lnTo>
                  <a:cubicBezTo>
                    <a:pt x="88377" y="54452"/>
                    <a:pt x="87049" y="44695"/>
                    <a:pt x="84461" y="40395"/>
                  </a:cubicBezTo>
                  <a:cubicBezTo>
                    <a:pt x="81838" y="36024"/>
                    <a:pt x="77187" y="33821"/>
                    <a:pt x="70473" y="33821"/>
                  </a:cubicBezTo>
                  <a:cubicBezTo>
                    <a:pt x="62080" y="33821"/>
                    <a:pt x="55576" y="37283"/>
                    <a:pt x="51030" y="44171"/>
                  </a:cubicBezTo>
                  <a:cubicBezTo>
                    <a:pt x="46449" y="50990"/>
                    <a:pt x="44176" y="60816"/>
                    <a:pt x="44176" y="73685"/>
                  </a:cubicBezTo>
                  <a:lnTo>
                    <a:pt x="44176" y="141104"/>
                  </a:lnTo>
                  <a:lnTo>
                    <a:pt x="115" y="141104"/>
                  </a:lnTo>
                  <a:lnTo>
                    <a:pt x="115" y="4032"/>
                  </a:lnTo>
                  <a:lnTo>
                    <a:pt x="44176" y="4032"/>
                  </a:lnTo>
                  <a:lnTo>
                    <a:pt x="44176" y="24034"/>
                  </a:lnTo>
                  <a:cubicBezTo>
                    <a:pt x="49561" y="16306"/>
                    <a:pt x="55716" y="10466"/>
                    <a:pt x="62640" y="6550"/>
                  </a:cubicBezTo>
                  <a:cubicBezTo>
                    <a:pt x="69633" y="2633"/>
                    <a:pt x="77327" y="675"/>
                    <a:pt x="85719" y="675"/>
                  </a:cubicBezTo>
                  <a:cubicBezTo>
                    <a:pt x="95231" y="675"/>
                    <a:pt x="103623" y="2983"/>
                    <a:pt x="110897" y="7528"/>
                  </a:cubicBezTo>
                  <a:cubicBezTo>
                    <a:pt x="118170" y="12110"/>
                    <a:pt x="123661" y="18544"/>
                    <a:pt x="127403" y="2683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8" name="Google Shape;658;p43"/>
            <p:cNvSpPr/>
            <p:nvPr/>
          </p:nvSpPr>
          <p:spPr>
            <a:xfrm>
              <a:off x="61121" y="6174033"/>
              <a:ext cx="110781" cy="175962"/>
            </a:xfrm>
            <a:custGeom>
              <a:rect b="b" l="l" r="r" t="t"/>
              <a:pathLst>
                <a:path extrusionOk="0" h="175962" w="110781">
                  <a:moveTo>
                    <a:pt x="65756" y="672"/>
                  </a:moveTo>
                  <a:lnTo>
                    <a:pt x="65756" y="39558"/>
                  </a:lnTo>
                  <a:lnTo>
                    <a:pt x="110936" y="39558"/>
                  </a:lnTo>
                  <a:lnTo>
                    <a:pt x="110936" y="70890"/>
                  </a:lnTo>
                  <a:lnTo>
                    <a:pt x="65756" y="70890"/>
                  </a:lnTo>
                  <a:lnTo>
                    <a:pt x="65756" y="129077"/>
                  </a:lnTo>
                  <a:cubicBezTo>
                    <a:pt x="65756" y="135442"/>
                    <a:pt x="67015" y="139708"/>
                    <a:pt x="69532" y="141946"/>
                  </a:cubicBezTo>
                  <a:cubicBezTo>
                    <a:pt x="72050" y="144184"/>
                    <a:pt x="77016" y="145303"/>
                    <a:pt x="84499" y="145303"/>
                  </a:cubicBezTo>
                  <a:lnTo>
                    <a:pt x="107019" y="145303"/>
                  </a:lnTo>
                  <a:lnTo>
                    <a:pt x="107019" y="176635"/>
                  </a:lnTo>
                  <a:lnTo>
                    <a:pt x="69532" y="176635"/>
                  </a:lnTo>
                  <a:cubicBezTo>
                    <a:pt x="52188" y="176635"/>
                    <a:pt x="39879" y="173068"/>
                    <a:pt x="32605" y="165865"/>
                  </a:cubicBezTo>
                  <a:cubicBezTo>
                    <a:pt x="25402" y="158591"/>
                    <a:pt x="21835" y="146352"/>
                    <a:pt x="21835" y="129077"/>
                  </a:cubicBezTo>
                  <a:lnTo>
                    <a:pt x="21835" y="70890"/>
                  </a:lnTo>
                  <a:lnTo>
                    <a:pt x="154" y="70890"/>
                  </a:lnTo>
                  <a:lnTo>
                    <a:pt x="154" y="39558"/>
                  </a:lnTo>
                  <a:lnTo>
                    <a:pt x="21835" y="39558"/>
                  </a:lnTo>
                  <a:lnTo>
                    <a:pt x="21835" y="67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9" name="Google Shape;659;p43"/>
            <p:cNvSpPr/>
            <p:nvPr/>
          </p:nvSpPr>
          <p:spPr>
            <a:xfrm>
              <a:off x="198726" y="6159485"/>
              <a:ext cx="137777" cy="190507"/>
            </a:xfrm>
            <a:custGeom>
              <a:rect b="b" l="l" r="r" t="t"/>
              <a:pathLst>
                <a:path extrusionOk="0" h="190507" w="137777">
                  <a:moveTo>
                    <a:pt x="137945" y="107675"/>
                  </a:moveTo>
                  <a:lnTo>
                    <a:pt x="137945" y="191180"/>
                  </a:lnTo>
                  <a:lnTo>
                    <a:pt x="93884" y="191180"/>
                  </a:lnTo>
                  <a:lnTo>
                    <a:pt x="93884" y="127537"/>
                  </a:lnTo>
                  <a:cubicBezTo>
                    <a:pt x="93884" y="115507"/>
                    <a:pt x="93604" y="107255"/>
                    <a:pt x="93045" y="102779"/>
                  </a:cubicBezTo>
                  <a:cubicBezTo>
                    <a:pt x="92485" y="98303"/>
                    <a:pt x="91541" y="95016"/>
                    <a:pt x="90247" y="92848"/>
                  </a:cubicBezTo>
                  <a:cubicBezTo>
                    <a:pt x="88569" y="90050"/>
                    <a:pt x="86225" y="87882"/>
                    <a:pt x="83253" y="86274"/>
                  </a:cubicBezTo>
                  <a:cubicBezTo>
                    <a:pt x="80351" y="84700"/>
                    <a:pt x="77029" y="83896"/>
                    <a:pt x="73322" y="83896"/>
                  </a:cubicBezTo>
                  <a:cubicBezTo>
                    <a:pt x="64160" y="83896"/>
                    <a:pt x="56991" y="87462"/>
                    <a:pt x="51781" y="94526"/>
                  </a:cubicBezTo>
                  <a:cubicBezTo>
                    <a:pt x="46536" y="101521"/>
                    <a:pt x="43948" y="111276"/>
                    <a:pt x="43948" y="123760"/>
                  </a:cubicBezTo>
                  <a:lnTo>
                    <a:pt x="43948" y="191179"/>
                  </a:lnTo>
                  <a:lnTo>
                    <a:pt x="168" y="191179"/>
                  </a:lnTo>
                  <a:lnTo>
                    <a:pt x="168" y="672"/>
                  </a:lnTo>
                  <a:lnTo>
                    <a:pt x="43948" y="672"/>
                  </a:lnTo>
                  <a:lnTo>
                    <a:pt x="43948" y="74106"/>
                  </a:lnTo>
                  <a:cubicBezTo>
                    <a:pt x="50557" y="66203"/>
                    <a:pt x="57551" y="60328"/>
                    <a:pt x="64930" y="56481"/>
                  </a:cubicBezTo>
                  <a:cubicBezTo>
                    <a:pt x="72378" y="52670"/>
                    <a:pt x="80596" y="50747"/>
                    <a:pt x="89548" y="50747"/>
                  </a:cubicBezTo>
                  <a:cubicBezTo>
                    <a:pt x="105389" y="50747"/>
                    <a:pt x="117419" y="55643"/>
                    <a:pt x="125636" y="65433"/>
                  </a:cubicBezTo>
                  <a:cubicBezTo>
                    <a:pt x="133819" y="75154"/>
                    <a:pt x="137945" y="89212"/>
                    <a:pt x="137945" y="107676"/>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0" name="Google Shape;660;p43"/>
            <p:cNvSpPr/>
            <p:nvPr/>
          </p:nvSpPr>
          <p:spPr>
            <a:xfrm>
              <a:off x="366827" y="6209559"/>
              <a:ext cx="147149" cy="143930"/>
            </a:xfrm>
            <a:custGeom>
              <a:rect b="b" l="l" r="r" t="t"/>
              <a:pathLst>
                <a:path extrusionOk="0" h="143930" w="147149">
                  <a:moveTo>
                    <a:pt x="147337" y="72148"/>
                  </a:moveTo>
                  <a:lnTo>
                    <a:pt x="147337" y="84736"/>
                  </a:lnTo>
                  <a:lnTo>
                    <a:pt x="44810" y="84736"/>
                  </a:lnTo>
                  <a:cubicBezTo>
                    <a:pt x="45929" y="95017"/>
                    <a:pt x="49635" y="102710"/>
                    <a:pt x="56000" y="107816"/>
                  </a:cubicBezTo>
                  <a:cubicBezTo>
                    <a:pt x="62329" y="112956"/>
                    <a:pt x="71246" y="115509"/>
                    <a:pt x="82716" y="115509"/>
                  </a:cubicBezTo>
                  <a:cubicBezTo>
                    <a:pt x="91948" y="115509"/>
                    <a:pt x="101354" y="114180"/>
                    <a:pt x="110971" y="111452"/>
                  </a:cubicBezTo>
                  <a:cubicBezTo>
                    <a:pt x="120657" y="108655"/>
                    <a:pt x="130588" y="104529"/>
                    <a:pt x="140764" y="99004"/>
                  </a:cubicBezTo>
                  <a:lnTo>
                    <a:pt x="140764" y="132713"/>
                  </a:lnTo>
                  <a:cubicBezTo>
                    <a:pt x="130414" y="136630"/>
                    <a:pt x="120062" y="139567"/>
                    <a:pt x="109711" y="141525"/>
                  </a:cubicBezTo>
                  <a:cubicBezTo>
                    <a:pt x="99361" y="143554"/>
                    <a:pt x="89010" y="144603"/>
                    <a:pt x="78658" y="144603"/>
                  </a:cubicBezTo>
                  <a:cubicBezTo>
                    <a:pt x="53831" y="144603"/>
                    <a:pt x="34527" y="138308"/>
                    <a:pt x="20749" y="125719"/>
                  </a:cubicBezTo>
                  <a:cubicBezTo>
                    <a:pt x="7042" y="113131"/>
                    <a:pt x="187" y="95472"/>
                    <a:pt x="187" y="72707"/>
                  </a:cubicBezTo>
                  <a:cubicBezTo>
                    <a:pt x="187" y="50327"/>
                    <a:pt x="6936" y="32773"/>
                    <a:pt x="20469" y="19974"/>
                  </a:cubicBezTo>
                  <a:cubicBezTo>
                    <a:pt x="33967" y="7106"/>
                    <a:pt x="52535" y="672"/>
                    <a:pt x="76140" y="672"/>
                  </a:cubicBezTo>
                  <a:cubicBezTo>
                    <a:pt x="97680" y="672"/>
                    <a:pt x="114920" y="7211"/>
                    <a:pt x="127894" y="20254"/>
                  </a:cubicBezTo>
                  <a:cubicBezTo>
                    <a:pt x="140832" y="33228"/>
                    <a:pt x="147336" y="50537"/>
                    <a:pt x="147336" y="72148"/>
                  </a:cubicBezTo>
                  <a:close/>
                  <a:moveTo>
                    <a:pt x="102298" y="57601"/>
                  </a:moveTo>
                  <a:cubicBezTo>
                    <a:pt x="102298" y="49313"/>
                    <a:pt x="99850" y="42634"/>
                    <a:pt x="95024" y="37599"/>
                  </a:cubicBezTo>
                  <a:cubicBezTo>
                    <a:pt x="90163" y="32494"/>
                    <a:pt x="83834" y="29906"/>
                    <a:pt x="76001" y="29906"/>
                  </a:cubicBezTo>
                  <a:cubicBezTo>
                    <a:pt x="67504" y="29906"/>
                    <a:pt x="60615" y="32283"/>
                    <a:pt x="55300" y="37039"/>
                  </a:cubicBezTo>
                  <a:cubicBezTo>
                    <a:pt x="49985" y="41796"/>
                    <a:pt x="46662" y="48649"/>
                    <a:pt x="45368"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1" name="Google Shape;661;p43"/>
            <p:cNvSpPr/>
            <p:nvPr/>
          </p:nvSpPr>
          <p:spPr>
            <a:xfrm>
              <a:off x="636397" y="6167319"/>
              <a:ext cx="163654" cy="182674"/>
            </a:xfrm>
            <a:custGeom>
              <a:rect b="b" l="l" r="r" t="t"/>
              <a:pathLst>
                <a:path extrusionOk="0" h="182674" w="163654">
                  <a:moveTo>
                    <a:pt x="216" y="672"/>
                  </a:moveTo>
                  <a:lnTo>
                    <a:pt x="52809" y="672"/>
                  </a:lnTo>
                  <a:lnTo>
                    <a:pt x="119250" y="126000"/>
                  </a:lnTo>
                  <a:lnTo>
                    <a:pt x="119250" y="672"/>
                  </a:lnTo>
                  <a:lnTo>
                    <a:pt x="163871" y="672"/>
                  </a:lnTo>
                  <a:lnTo>
                    <a:pt x="163871" y="183346"/>
                  </a:lnTo>
                  <a:lnTo>
                    <a:pt x="111278" y="183346"/>
                  </a:lnTo>
                  <a:lnTo>
                    <a:pt x="44837" y="58018"/>
                  </a:lnTo>
                  <a:lnTo>
                    <a:pt x="44837" y="183346"/>
                  </a:lnTo>
                  <a:lnTo>
                    <a:pt x="216" y="183346"/>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2" name="Google Shape;662;p43"/>
            <p:cNvSpPr/>
            <p:nvPr/>
          </p:nvSpPr>
          <p:spPr>
            <a:xfrm>
              <a:off x="833870" y="6209554"/>
              <a:ext cx="150646" cy="143929"/>
            </a:xfrm>
            <a:custGeom>
              <a:rect b="b" l="l" r="r" t="t"/>
              <a:pathLst>
                <a:path extrusionOk="0" h="143929" w="150646">
                  <a:moveTo>
                    <a:pt x="75772" y="32004"/>
                  </a:moveTo>
                  <a:cubicBezTo>
                    <a:pt x="66051" y="32004"/>
                    <a:pt x="58637" y="35501"/>
                    <a:pt x="53532" y="42495"/>
                  </a:cubicBezTo>
                  <a:cubicBezTo>
                    <a:pt x="48392" y="49489"/>
                    <a:pt x="45839" y="59559"/>
                    <a:pt x="45839" y="72708"/>
                  </a:cubicBezTo>
                  <a:cubicBezTo>
                    <a:pt x="45839" y="85856"/>
                    <a:pt x="48392" y="95927"/>
                    <a:pt x="53532" y="102921"/>
                  </a:cubicBezTo>
                  <a:cubicBezTo>
                    <a:pt x="58637" y="109844"/>
                    <a:pt x="66050" y="113271"/>
                    <a:pt x="75772" y="113271"/>
                  </a:cubicBezTo>
                  <a:cubicBezTo>
                    <a:pt x="85284" y="113271"/>
                    <a:pt x="92557" y="109844"/>
                    <a:pt x="97593" y="102921"/>
                  </a:cubicBezTo>
                  <a:cubicBezTo>
                    <a:pt x="102698" y="95927"/>
                    <a:pt x="105286" y="85856"/>
                    <a:pt x="105286" y="72708"/>
                  </a:cubicBezTo>
                  <a:cubicBezTo>
                    <a:pt x="105286" y="59559"/>
                    <a:pt x="102698" y="49488"/>
                    <a:pt x="97593" y="42495"/>
                  </a:cubicBezTo>
                  <a:cubicBezTo>
                    <a:pt x="92557" y="35501"/>
                    <a:pt x="85284" y="32004"/>
                    <a:pt x="75772" y="32004"/>
                  </a:cubicBezTo>
                  <a:close/>
                  <a:moveTo>
                    <a:pt x="75772" y="672"/>
                  </a:moveTo>
                  <a:cubicBezTo>
                    <a:pt x="99341" y="672"/>
                    <a:pt x="117770" y="7071"/>
                    <a:pt x="131023" y="19835"/>
                  </a:cubicBezTo>
                  <a:cubicBezTo>
                    <a:pt x="144242" y="32529"/>
                    <a:pt x="150886" y="50152"/>
                    <a:pt x="150886" y="72707"/>
                  </a:cubicBezTo>
                  <a:cubicBezTo>
                    <a:pt x="150886" y="95191"/>
                    <a:pt x="144242" y="112816"/>
                    <a:pt x="131023" y="125579"/>
                  </a:cubicBezTo>
                  <a:cubicBezTo>
                    <a:pt x="117770" y="138273"/>
                    <a:pt x="99341" y="144602"/>
                    <a:pt x="75772" y="144602"/>
                  </a:cubicBezTo>
                  <a:cubicBezTo>
                    <a:pt x="52064" y="144602"/>
                    <a:pt x="33565" y="138273"/>
                    <a:pt x="20242" y="125579"/>
                  </a:cubicBezTo>
                  <a:cubicBezTo>
                    <a:pt x="6884" y="112815"/>
                    <a:pt x="240" y="95191"/>
                    <a:pt x="240" y="72707"/>
                  </a:cubicBezTo>
                  <a:cubicBezTo>
                    <a:pt x="240" y="50152"/>
                    <a:pt x="6884" y="32528"/>
                    <a:pt x="20242" y="19835"/>
                  </a:cubicBezTo>
                  <a:cubicBezTo>
                    <a:pt x="33565" y="7071"/>
                    <a:pt x="52064" y="672"/>
                    <a:pt x="75772"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3" name="Google Shape;663;p43"/>
            <p:cNvSpPr/>
            <p:nvPr/>
          </p:nvSpPr>
          <p:spPr>
            <a:xfrm>
              <a:off x="1014866" y="6212915"/>
              <a:ext cx="137777" cy="140569"/>
            </a:xfrm>
            <a:custGeom>
              <a:rect b="b" l="l" r="r" t="t"/>
              <a:pathLst>
                <a:path extrusionOk="0" h="140569" w="137777">
                  <a:moveTo>
                    <a:pt x="259" y="84318"/>
                  </a:moveTo>
                  <a:lnTo>
                    <a:pt x="259" y="672"/>
                  </a:lnTo>
                  <a:lnTo>
                    <a:pt x="44320" y="672"/>
                  </a:lnTo>
                  <a:lnTo>
                    <a:pt x="44320" y="14379"/>
                  </a:lnTo>
                  <a:cubicBezTo>
                    <a:pt x="44320" y="21862"/>
                    <a:pt x="44250" y="31164"/>
                    <a:pt x="44180" y="42354"/>
                  </a:cubicBezTo>
                  <a:cubicBezTo>
                    <a:pt x="44075" y="53544"/>
                    <a:pt x="44040" y="61027"/>
                    <a:pt x="44040" y="64734"/>
                  </a:cubicBezTo>
                  <a:cubicBezTo>
                    <a:pt x="44040" y="75854"/>
                    <a:pt x="44320" y="83827"/>
                    <a:pt x="44879" y="88653"/>
                  </a:cubicBezTo>
                  <a:cubicBezTo>
                    <a:pt x="45509" y="93514"/>
                    <a:pt x="46488" y="97010"/>
                    <a:pt x="47817" y="99144"/>
                  </a:cubicBezTo>
                  <a:cubicBezTo>
                    <a:pt x="49670" y="102046"/>
                    <a:pt x="52048" y="104284"/>
                    <a:pt x="54950" y="105858"/>
                  </a:cubicBezTo>
                  <a:cubicBezTo>
                    <a:pt x="57818" y="107361"/>
                    <a:pt x="61140" y="108096"/>
                    <a:pt x="64882" y="108096"/>
                  </a:cubicBezTo>
                  <a:cubicBezTo>
                    <a:pt x="74008" y="108096"/>
                    <a:pt x="81177" y="104599"/>
                    <a:pt x="86422" y="97605"/>
                  </a:cubicBezTo>
                  <a:cubicBezTo>
                    <a:pt x="91632" y="90611"/>
                    <a:pt x="94255" y="80890"/>
                    <a:pt x="94255" y="68371"/>
                  </a:cubicBezTo>
                  <a:lnTo>
                    <a:pt x="94255" y="672"/>
                  </a:lnTo>
                  <a:lnTo>
                    <a:pt x="138036" y="672"/>
                  </a:lnTo>
                  <a:lnTo>
                    <a:pt x="138036" y="137745"/>
                  </a:lnTo>
                  <a:lnTo>
                    <a:pt x="94255" y="137745"/>
                  </a:lnTo>
                  <a:lnTo>
                    <a:pt x="94255" y="117882"/>
                  </a:lnTo>
                  <a:cubicBezTo>
                    <a:pt x="87611" y="125925"/>
                    <a:pt x="80618" y="131835"/>
                    <a:pt x="73273" y="135646"/>
                  </a:cubicBezTo>
                  <a:cubicBezTo>
                    <a:pt x="65895" y="139353"/>
                    <a:pt x="57747" y="141241"/>
                    <a:pt x="48795" y="141241"/>
                  </a:cubicBezTo>
                  <a:cubicBezTo>
                    <a:pt x="33024" y="141241"/>
                    <a:pt x="20994" y="136416"/>
                    <a:pt x="12708" y="126694"/>
                  </a:cubicBezTo>
                  <a:cubicBezTo>
                    <a:pt x="4385" y="117008"/>
                    <a:pt x="259" y="102880"/>
                    <a:pt x="259" y="8431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4" name="Google Shape;664;p43"/>
            <p:cNvSpPr/>
            <p:nvPr/>
          </p:nvSpPr>
          <p:spPr>
            <a:xfrm>
              <a:off x="1194890" y="6209562"/>
              <a:ext cx="137777" cy="140430"/>
            </a:xfrm>
            <a:custGeom>
              <a:rect b="b" l="l" r="r" t="t"/>
              <a:pathLst>
                <a:path extrusionOk="0" h="140430" w="137777">
                  <a:moveTo>
                    <a:pt x="138056" y="57598"/>
                  </a:moveTo>
                  <a:lnTo>
                    <a:pt x="138056" y="141103"/>
                  </a:lnTo>
                  <a:lnTo>
                    <a:pt x="93995" y="141103"/>
                  </a:lnTo>
                  <a:lnTo>
                    <a:pt x="93995" y="77180"/>
                  </a:lnTo>
                  <a:cubicBezTo>
                    <a:pt x="93995" y="65361"/>
                    <a:pt x="93716" y="57178"/>
                    <a:pt x="93156" y="52702"/>
                  </a:cubicBezTo>
                  <a:cubicBezTo>
                    <a:pt x="92597" y="48226"/>
                    <a:pt x="91652" y="44939"/>
                    <a:pt x="90359" y="42770"/>
                  </a:cubicBezTo>
                  <a:cubicBezTo>
                    <a:pt x="88680" y="39973"/>
                    <a:pt x="86336" y="37805"/>
                    <a:pt x="83364" y="36196"/>
                  </a:cubicBezTo>
                  <a:cubicBezTo>
                    <a:pt x="80462" y="34622"/>
                    <a:pt x="77140" y="33819"/>
                    <a:pt x="73433" y="33819"/>
                  </a:cubicBezTo>
                  <a:cubicBezTo>
                    <a:pt x="64272" y="33819"/>
                    <a:pt x="57103" y="37385"/>
                    <a:pt x="51893" y="44449"/>
                  </a:cubicBezTo>
                  <a:cubicBezTo>
                    <a:pt x="46647" y="51443"/>
                    <a:pt x="44060" y="61199"/>
                    <a:pt x="44060" y="73683"/>
                  </a:cubicBezTo>
                  <a:lnTo>
                    <a:pt x="44060" y="141102"/>
                  </a:lnTo>
                  <a:lnTo>
                    <a:pt x="279" y="141102"/>
                  </a:lnTo>
                  <a:lnTo>
                    <a:pt x="279" y="4029"/>
                  </a:lnTo>
                  <a:lnTo>
                    <a:pt x="44060" y="4029"/>
                  </a:lnTo>
                  <a:lnTo>
                    <a:pt x="44060" y="24031"/>
                  </a:lnTo>
                  <a:cubicBezTo>
                    <a:pt x="50669" y="16128"/>
                    <a:pt x="57662" y="10253"/>
                    <a:pt x="65041" y="6407"/>
                  </a:cubicBezTo>
                  <a:cubicBezTo>
                    <a:pt x="72489" y="2595"/>
                    <a:pt x="80707" y="672"/>
                    <a:pt x="89659" y="672"/>
                  </a:cubicBezTo>
                  <a:cubicBezTo>
                    <a:pt x="105500" y="672"/>
                    <a:pt x="117530" y="5568"/>
                    <a:pt x="125747" y="15359"/>
                  </a:cubicBezTo>
                  <a:cubicBezTo>
                    <a:pt x="133930" y="25080"/>
                    <a:pt x="138056" y="39137"/>
                    <a:pt x="138056"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5" name="Google Shape;665;p43"/>
            <p:cNvSpPr/>
            <p:nvPr/>
          </p:nvSpPr>
          <p:spPr>
            <a:xfrm>
              <a:off x="1462535" y="6167319"/>
              <a:ext cx="150367" cy="182676"/>
            </a:xfrm>
            <a:custGeom>
              <a:rect b="b" l="l" r="r" t="t"/>
              <a:pathLst>
                <a:path extrusionOk="0" h="182676" w="150367">
                  <a:moveTo>
                    <a:pt x="308" y="672"/>
                  </a:moveTo>
                  <a:lnTo>
                    <a:pt x="78499" y="672"/>
                  </a:lnTo>
                  <a:cubicBezTo>
                    <a:pt x="101719" y="672"/>
                    <a:pt x="119517" y="5847"/>
                    <a:pt x="131932" y="16198"/>
                  </a:cubicBezTo>
                  <a:cubicBezTo>
                    <a:pt x="144416" y="26479"/>
                    <a:pt x="150676" y="41166"/>
                    <a:pt x="150676" y="60259"/>
                  </a:cubicBezTo>
                  <a:cubicBezTo>
                    <a:pt x="150676" y="79387"/>
                    <a:pt x="144416" y="94108"/>
                    <a:pt x="131932" y="104459"/>
                  </a:cubicBezTo>
                  <a:cubicBezTo>
                    <a:pt x="119518" y="114810"/>
                    <a:pt x="101719" y="119986"/>
                    <a:pt x="78499" y="119986"/>
                  </a:cubicBezTo>
                  <a:lnTo>
                    <a:pt x="47307" y="119986"/>
                  </a:lnTo>
                  <a:lnTo>
                    <a:pt x="47307" y="183349"/>
                  </a:lnTo>
                  <a:lnTo>
                    <a:pt x="308" y="183349"/>
                  </a:lnTo>
                  <a:close/>
                  <a:moveTo>
                    <a:pt x="47307" y="34801"/>
                  </a:moveTo>
                  <a:lnTo>
                    <a:pt x="47307" y="85855"/>
                  </a:lnTo>
                  <a:lnTo>
                    <a:pt x="73464" y="85855"/>
                  </a:lnTo>
                  <a:cubicBezTo>
                    <a:pt x="82590" y="85855"/>
                    <a:pt x="89619" y="83617"/>
                    <a:pt x="94585" y="79141"/>
                  </a:cubicBezTo>
                  <a:cubicBezTo>
                    <a:pt x="99621" y="74665"/>
                    <a:pt x="102138" y="68371"/>
                    <a:pt x="102138" y="60258"/>
                  </a:cubicBezTo>
                  <a:cubicBezTo>
                    <a:pt x="102138" y="52075"/>
                    <a:pt x="99621" y="45781"/>
                    <a:pt x="94585" y="41375"/>
                  </a:cubicBezTo>
                  <a:cubicBezTo>
                    <a:pt x="89619" y="37004"/>
                    <a:pt x="82591" y="34801"/>
                    <a:pt x="73464" y="348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6" name="Google Shape;666;p43"/>
            <p:cNvSpPr/>
            <p:nvPr/>
          </p:nvSpPr>
          <p:spPr>
            <a:xfrm>
              <a:off x="1644306" y="6209559"/>
              <a:ext cx="101828" cy="140430"/>
            </a:xfrm>
            <a:custGeom>
              <a:rect b="b" l="l" r="r" t="t"/>
              <a:pathLst>
                <a:path extrusionOk="0" h="140430" w="101828">
                  <a:moveTo>
                    <a:pt x="102157" y="41371"/>
                  </a:moveTo>
                  <a:cubicBezTo>
                    <a:pt x="98241" y="39623"/>
                    <a:pt x="94359" y="38294"/>
                    <a:pt x="90548" y="37455"/>
                  </a:cubicBezTo>
                  <a:cubicBezTo>
                    <a:pt x="86806" y="36545"/>
                    <a:pt x="83030" y="36056"/>
                    <a:pt x="79218" y="36056"/>
                  </a:cubicBezTo>
                  <a:cubicBezTo>
                    <a:pt x="67923" y="36056"/>
                    <a:pt x="59250" y="39693"/>
                    <a:pt x="53201" y="46966"/>
                  </a:cubicBezTo>
                  <a:cubicBezTo>
                    <a:pt x="47117" y="54170"/>
                    <a:pt x="44110" y="64451"/>
                    <a:pt x="44110" y="77879"/>
                  </a:cubicBezTo>
                  <a:lnTo>
                    <a:pt x="44110" y="141102"/>
                  </a:lnTo>
                  <a:lnTo>
                    <a:pt x="329" y="141102"/>
                  </a:lnTo>
                  <a:lnTo>
                    <a:pt x="329" y="4029"/>
                  </a:lnTo>
                  <a:lnTo>
                    <a:pt x="44110" y="4029"/>
                  </a:lnTo>
                  <a:lnTo>
                    <a:pt x="44110" y="26549"/>
                  </a:lnTo>
                  <a:cubicBezTo>
                    <a:pt x="49705" y="17597"/>
                    <a:pt x="56140" y="11093"/>
                    <a:pt x="63412" y="6966"/>
                  </a:cubicBezTo>
                  <a:cubicBezTo>
                    <a:pt x="70756" y="2770"/>
                    <a:pt x="79533" y="672"/>
                    <a:pt x="89709" y="672"/>
                  </a:cubicBezTo>
                  <a:cubicBezTo>
                    <a:pt x="91178" y="672"/>
                    <a:pt x="92786" y="777"/>
                    <a:pt x="94465" y="952"/>
                  </a:cubicBezTo>
                  <a:cubicBezTo>
                    <a:pt x="96213" y="1057"/>
                    <a:pt x="98731" y="1301"/>
                    <a:pt x="102018" y="165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7" name="Google Shape;667;p43"/>
            <p:cNvSpPr/>
            <p:nvPr/>
          </p:nvSpPr>
          <p:spPr>
            <a:xfrm>
              <a:off x="1757532" y="6209554"/>
              <a:ext cx="150646" cy="143929"/>
            </a:xfrm>
            <a:custGeom>
              <a:rect b="b" l="l" r="r" t="t"/>
              <a:pathLst>
                <a:path extrusionOk="0" h="143929" w="150646">
                  <a:moveTo>
                    <a:pt x="75876" y="32004"/>
                  </a:moveTo>
                  <a:cubicBezTo>
                    <a:pt x="66155" y="32004"/>
                    <a:pt x="58740" y="35501"/>
                    <a:pt x="53635" y="42495"/>
                  </a:cubicBezTo>
                  <a:cubicBezTo>
                    <a:pt x="48495" y="49489"/>
                    <a:pt x="45942" y="59559"/>
                    <a:pt x="45942" y="72708"/>
                  </a:cubicBezTo>
                  <a:cubicBezTo>
                    <a:pt x="45942" y="85856"/>
                    <a:pt x="48495" y="95927"/>
                    <a:pt x="53635" y="102921"/>
                  </a:cubicBezTo>
                  <a:cubicBezTo>
                    <a:pt x="58741" y="109844"/>
                    <a:pt x="66154" y="113271"/>
                    <a:pt x="75876" y="113271"/>
                  </a:cubicBezTo>
                  <a:cubicBezTo>
                    <a:pt x="85387" y="113271"/>
                    <a:pt x="92661" y="109844"/>
                    <a:pt x="97696" y="102921"/>
                  </a:cubicBezTo>
                  <a:cubicBezTo>
                    <a:pt x="102801" y="95927"/>
                    <a:pt x="105390" y="85856"/>
                    <a:pt x="105390" y="72708"/>
                  </a:cubicBezTo>
                  <a:cubicBezTo>
                    <a:pt x="105390" y="59559"/>
                    <a:pt x="102801" y="49488"/>
                    <a:pt x="97696" y="42495"/>
                  </a:cubicBezTo>
                  <a:cubicBezTo>
                    <a:pt x="92661" y="35501"/>
                    <a:pt x="85387" y="32004"/>
                    <a:pt x="75876" y="32004"/>
                  </a:cubicBezTo>
                  <a:close/>
                  <a:moveTo>
                    <a:pt x="75876" y="672"/>
                  </a:moveTo>
                  <a:cubicBezTo>
                    <a:pt x="99444" y="672"/>
                    <a:pt x="117873" y="7071"/>
                    <a:pt x="131127" y="19835"/>
                  </a:cubicBezTo>
                  <a:cubicBezTo>
                    <a:pt x="144345" y="32529"/>
                    <a:pt x="150989" y="50152"/>
                    <a:pt x="150989" y="72707"/>
                  </a:cubicBezTo>
                  <a:cubicBezTo>
                    <a:pt x="150989" y="95191"/>
                    <a:pt x="144345" y="112816"/>
                    <a:pt x="131127" y="125579"/>
                  </a:cubicBezTo>
                  <a:cubicBezTo>
                    <a:pt x="117873" y="138273"/>
                    <a:pt x="99444" y="144602"/>
                    <a:pt x="75876" y="144602"/>
                  </a:cubicBezTo>
                  <a:cubicBezTo>
                    <a:pt x="52167" y="144602"/>
                    <a:pt x="33669" y="138273"/>
                    <a:pt x="20345" y="125579"/>
                  </a:cubicBezTo>
                  <a:cubicBezTo>
                    <a:pt x="6987" y="112815"/>
                    <a:pt x="343" y="95191"/>
                    <a:pt x="343" y="72707"/>
                  </a:cubicBezTo>
                  <a:cubicBezTo>
                    <a:pt x="343" y="50152"/>
                    <a:pt x="6987" y="32528"/>
                    <a:pt x="20345" y="19835"/>
                  </a:cubicBezTo>
                  <a:cubicBezTo>
                    <a:pt x="33669" y="7071"/>
                    <a:pt x="52167" y="672"/>
                    <a:pt x="75876" y="672"/>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8" name="Google Shape;668;p43"/>
            <p:cNvSpPr/>
            <p:nvPr/>
          </p:nvSpPr>
          <p:spPr>
            <a:xfrm>
              <a:off x="1910597" y="6159487"/>
              <a:ext cx="73294" cy="244638"/>
            </a:xfrm>
            <a:custGeom>
              <a:rect b="b" l="l" r="r" t="t"/>
              <a:pathLst>
                <a:path extrusionOk="0" h="244638" w="73294">
                  <a:moveTo>
                    <a:pt x="29876" y="54105"/>
                  </a:moveTo>
                  <a:lnTo>
                    <a:pt x="73657" y="54105"/>
                  </a:lnTo>
                  <a:lnTo>
                    <a:pt x="73657" y="188662"/>
                  </a:lnTo>
                  <a:cubicBezTo>
                    <a:pt x="73657" y="207021"/>
                    <a:pt x="69216" y="221043"/>
                    <a:pt x="60368" y="230764"/>
                  </a:cubicBezTo>
                  <a:cubicBezTo>
                    <a:pt x="51591" y="240450"/>
                    <a:pt x="38828" y="245311"/>
                    <a:pt x="22043" y="245311"/>
                  </a:cubicBezTo>
                  <a:lnTo>
                    <a:pt x="362" y="245311"/>
                  </a:lnTo>
                  <a:lnTo>
                    <a:pt x="362" y="216496"/>
                  </a:lnTo>
                  <a:lnTo>
                    <a:pt x="8055" y="216496"/>
                  </a:lnTo>
                  <a:cubicBezTo>
                    <a:pt x="16343" y="216496"/>
                    <a:pt x="22043" y="214608"/>
                    <a:pt x="25120" y="210901"/>
                  </a:cubicBezTo>
                  <a:cubicBezTo>
                    <a:pt x="28267" y="207160"/>
                    <a:pt x="29875" y="199746"/>
                    <a:pt x="29875" y="188661"/>
                  </a:cubicBezTo>
                  <a:close/>
                  <a:moveTo>
                    <a:pt x="29876" y="672"/>
                  </a:moveTo>
                  <a:lnTo>
                    <a:pt x="73657" y="672"/>
                  </a:lnTo>
                  <a:lnTo>
                    <a:pt x="73657" y="36480"/>
                  </a:lnTo>
                  <a:lnTo>
                    <a:pt x="29876" y="36480"/>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9" name="Google Shape;669;p43"/>
            <p:cNvSpPr/>
            <p:nvPr/>
          </p:nvSpPr>
          <p:spPr>
            <a:xfrm>
              <a:off x="2015675" y="6209559"/>
              <a:ext cx="147149" cy="143930"/>
            </a:xfrm>
            <a:custGeom>
              <a:rect b="b" l="l" r="r" t="t"/>
              <a:pathLst>
                <a:path extrusionOk="0" h="143930" w="147149">
                  <a:moveTo>
                    <a:pt x="147522" y="72148"/>
                  </a:moveTo>
                  <a:lnTo>
                    <a:pt x="147522" y="84736"/>
                  </a:lnTo>
                  <a:lnTo>
                    <a:pt x="44994" y="84736"/>
                  </a:lnTo>
                  <a:cubicBezTo>
                    <a:pt x="46113" y="95017"/>
                    <a:pt x="49820" y="102710"/>
                    <a:pt x="56184" y="107816"/>
                  </a:cubicBezTo>
                  <a:cubicBezTo>
                    <a:pt x="62513" y="112956"/>
                    <a:pt x="71430" y="115509"/>
                    <a:pt x="82900" y="115509"/>
                  </a:cubicBezTo>
                  <a:cubicBezTo>
                    <a:pt x="92132" y="115509"/>
                    <a:pt x="101539" y="114180"/>
                    <a:pt x="111155" y="111452"/>
                  </a:cubicBezTo>
                  <a:cubicBezTo>
                    <a:pt x="120841" y="108655"/>
                    <a:pt x="130772" y="104529"/>
                    <a:pt x="140948" y="99004"/>
                  </a:cubicBezTo>
                  <a:lnTo>
                    <a:pt x="140948" y="132713"/>
                  </a:lnTo>
                  <a:cubicBezTo>
                    <a:pt x="130598" y="136630"/>
                    <a:pt x="120247" y="139567"/>
                    <a:pt x="109895" y="141525"/>
                  </a:cubicBezTo>
                  <a:cubicBezTo>
                    <a:pt x="99545" y="143554"/>
                    <a:pt x="89194" y="144603"/>
                    <a:pt x="78842" y="144603"/>
                  </a:cubicBezTo>
                  <a:cubicBezTo>
                    <a:pt x="54015" y="144603"/>
                    <a:pt x="34712" y="138308"/>
                    <a:pt x="20934" y="125719"/>
                  </a:cubicBezTo>
                  <a:cubicBezTo>
                    <a:pt x="7226" y="113131"/>
                    <a:pt x="372" y="95472"/>
                    <a:pt x="372" y="72707"/>
                  </a:cubicBezTo>
                  <a:cubicBezTo>
                    <a:pt x="372" y="50327"/>
                    <a:pt x="7121" y="32773"/>
                    <a:pt x="20653" y="19974"/>
                  </a:cubicBezTo>
                  <a:cubicBezTo>
                    <a:pt x="34151" y="7106"/>
                    <a:pt x="52720" y="672"/>
                    <a:pt x="76324" y="672"/>
                  </a:cubicBezTo>
                  <a:cubicBezTo>
                    <a:pt x="97865" y="672"/>
                    <a:pt x="115104" y="7211"/>
                    <a:pt x="128078" y="20254"/>
                  </a:cubicBezTo>
                  <a:cubicBezTo>
                    <a:pt x="141016" y="33228"/>
                    <a:pt x="147521" y="50537"/>
                    <a:pt x="147521" y="72148"/>
                  </a:cubicBezTo>
                  <a:close/>
                  <a:moveTo>
                    <a:pt x="102482" y="57601"/>
                  </a:moveTo>
                  <a:cubicBezTo>
                    <a:pt x="102482" y="49313"/>
                    <a:pt x="100035" y="42634"/>
                    <a:pt x="95209" y="37599"/>
                  </a:cubicBezTo>
                  <a:cubicBezTo>
                    <a:pt x="90348" y="32494"/>
                    <a:pt x="84019" y="29906"/>
                    <a:pt x="76186" y="29906"/>
                  </a:cubicBezTo>
                  <a:cubicBezTo>
                    <a:pt x="67688" y="29906"/>
                    <a:pt x="60799" y="32283"/>
                    <a:pt x="55484" y="37039"/>
                  </a:cubicBezTo>
                  <a:cubicBezTo>
                    <a:pt x="50169" y="41796"/>
                    <a:pt x="46847" y="48649"/>
                    <a:pt x="45553" y="57601"/>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0" name="Google Shape;670;p43"/>
            <p:cNvSpPr/>
            <p:nvPr/>
          </p:nvSpPr>
          <p:spPr>
            <a:xfrm>
              <a:off x="2185692" y="6209561"/>
              <a:ext cx="120992" cy="143930"/>
            </a:xfrm>
            <a:custGeom>
              <a:rect b="b" l="l" r="r" t="t"/>
              <a:pathLst>
                <a:path extrusionOk="0" h="143930" w="120992">
                  <a:moveTo>
                    <a:pt x="121383" y="8364"/>
                  </a:moveTo>
                  <a:lnTo>
                    <a:pt x="121383" y="44032"/>
                  </a:lnTo>
                  <a:cubicBezTo>
                    <a:pt x="115507" y="39941"/>
                    <a:pt x="109528" y="36898"/>
                    <a:pt x="103479" y="34940"/>
                  </a:cubicBezTo>
                  <a:cubicBezTo>
                    <a:pt x="97499" y="32982"/>
                    <a:pt x="91309" y="32003"/>
                    <a:pt x="84875" y="32003"/>
                  </a:cubicBezTo>
                  <a:cubicBezTo>
                    <a:pt x="72636" y="32003"/>
                    <a:pt x="63090" y="35604"/>
                    <a:pt x="56201" y="42773"/>
                  </a:cubicBezTo>
                  <a:cubicBezTo>
                    <a:pt x="49382" y="49872"/>
                    <a:pt x="45991" y="59837"/>
                    <a:pt x="45991" y="72707"/>
                  </a:cubicBezTo>
                  <a:cubicBezTo>
                    <a:pt x="45991" y="85505"/>
                    <a:pt x="49383" y="95471"/>
                    <a:pt x="56201" y="102640"/>
                  </a:cubicBezTo>
                  <a:cubicBezTo>
                    <a:pt x="63090" y="109739"/>
                    <a:pt x="72636" y="113271"/>
                    <a:pt x="84875" y="113271"/>
                  </a:cubicBezTo>
                  <a:cubicBezTo>
                    <a:pt x="91659" y="113271"/>
                    <a:pt x="98164" y="112292"/>
                    <a:pt x="104318" y="110333"/>
                  </a:cubicBezTo>
                  <a:cubicBezTo>
                    <a:pt x="110473" y="108305"/>
                    <a:pt x="116138" y="105263"/>
                    <a:pt x="121383" y="101242"/>
                  </a:cubicBezTo>
                  <a:lnTo>
                    <a:pt x="121383" y="137050"/>
                  </a:lnTo>
                  <a:cubicBezTo>
                    <a:pt x="114564" y="139567"/>
                    <a:pt x="107605" y="141421"/>
                    <a:pt x="100541" y="142645"/>
                  </a:cubicBezTo>
                  <a:cubicBezTo>
                    <a:pt x="93547" y="143938"/>
                    <a:pt x="86449" y="144603"/>
                    <a:pt x="79280" y="144603"/>
                  </a:cubicBezTo>
                  <a:cubicBezTo>
                    <a:pt x="54558" y="144603"/>
                    <a:pt x="35219" y="138274"/>
                    <a:pt x="21232" y="125580"/>
                  </a:cubicBezTo>
                  <a:cubicBezTo>
                    <a:pt x="7314" y="112921"/>
                    <a:pt x="391" y="95297"/>
                    <a:pt x="391" y="72708"/>
                  </a:cubicBezTo>
                  <a:cubicBezTo>
                    <a:pt x="391" y="50048"/>
                    <a:pt x="7315" y="32389"/>
                    <a:pt x="21232" y="19695"/>
                  </a:cubicBezTo>
                  <a:cubicBezTo>
                    <a:pt x="35219" y="7036"/>
                    <a:pt x="54558" y="672"/>
                    <a:pt x="79280" y="672"/>
                  </a:cubicBezTo>
                  <a:cubicBezTo>
                    <a:pt x="86449" y="672"/>
                    <a:pt x="93548" y="1336"/>
                    <a:pt x="100541" y="2631"/>
                  </a:cubicBezTo>
                  <a:cubicBezTo>
                    <a:pt x="107535" y="3854"/>
                    <a:pt x="114459" y="5777"/>
                    <a:pt x="121383" y="8365"/>
                  </a:cubicBez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1" name="Google Shape;671;p43"/>
            <p:cNvSpPr/>
            <p:nvPr/>
          </p:nvSpPr>
          <p:spPr>
            <a:xfrm>
              <a:off x="2326826" y="6174033"/>
              <a:ext cx="110781" cy="175962"/>
            </a:xfrm>
            <a:custGeom>
              <a:rect b="b" l="l" r="r" t="t"/>
              <a:pathLst>
                <a:path extrusionOk="0" h="175962" w="110781">
                  <a:moveTo>
                    <a:pt x="66009" y="672"/>
                  </a:moveTo>
                  <a:lnTo>
                    <a:pt x="66009" y="39558"/>
                  </a:lnTo>
                  <a:lnTo>
                    <a:pt x="111189" y="39558"/>
                  </a:lnTo>
                  <a:lnTo>
                    <a:pt x="111189" y="70890"/>
                  </a:lnTo>
                  <a:lnTo>
                    <a:pt x="66009" y="70890"/>
                  </a:lnTo>
                  <a:lnTo>
                    <a:pt x="66009" y="129077"/>
                  </a:lnTo>
                  <a:cubicBezTo>
                    <a:pt x="66009" y="135442"/>
                    <a:pt x="67268" y="139708"/>
                    <a:pt x="69785" y="141946"/>
                  </a:cubicBezTo>
                  <a:cubicBezTo>
                    <a:pt x="72303" y="144184"/>
                    <a:pt x="77269" y="145303"/>
                    <a:pt x="84752" y="145303"/>
                  </a:cubicBezTo>
                  <a:lnTo>
                    <a:pt x="107272" y="145303"/>
                  </a:lnTo>
                  <a:lnTo>
                    <a:pt x="107272" y="176635"/>
                  </a:lnTo>
                  <a:lnTo>
                    <a:pt x="69785" y="176635"/>
                  </a:lnTo>
                  <a:cubicBezTo>
                    <a:pt x="52441" y="176635"/>
                    <a:pt x="40132" y="173068"/>
                    <a:pt x="32858" y="165865"/>
                  </a:cubicBezTo>
                  <a:cubicBezTo>
                    <a:pt x="25655" y="158591"/>
                    <a:pt x="22088" y="146352"/>
                    <a:pt x="22088" y="129077"/>
                  </a:cubicBezTo>
                  <a:lnTo>
                    <a:pt x="22088" y="70890"/>
                  </a:lnTo>
                  <a:lnTo>
                    <a:pt x="407" y="70890"/>
                  </a:lnTo>
                  <a:lnTo>
                    <a:pt x="407" y="39558"/>
                  </a:lnTo>
                  <a:lnTo>
                    <a:pt x="22088" y="39558"/>
                  </a:lnTo>
                  <a:lnTo>
                    <a:pt x="22088" y="672"/>
                  </a:lnTo>
                  <a:close/>
                </a:path>
              </a:pathLst>
            </a:custGeom>
            <a:solidFill>
              <a:srgbClr val="EA8A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5"/>
          <p:cNvGrpSpPr/>
          <p:nvPr/>
        </p:nvGrpSpPr>
        <p:grpSpPr>
          <a:xfrm>
            <a:off x="612750" y="1031897"/>
            <a:ext cx="7918500" cy="898560"/>
            <a:chOff x="0" y="0"/>
            <a:chExt cx="7918500" cy="898560"/>
          </a:xfrm>
        </p:grpSpPr>
        <p:sp>
          <p:nvSpPr>
            <p:cNvPr id="207" name="Google Shape;207;p5"/>
            <p:cNvSpPr/>
            <p:nvPr/>
          </p:nvSpPr>
          <p:spPr>
            <a:xfrm>
              <a:off x="0" y="0"/>
              <a:ext cx="7918500" cy="89856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txBox="1"/>
            <p:nvPr/>
          </p:nvSpPr>
          <p:spPr>
            <a:xfrm>
              <a:off x="43864" y="43864"/>
              <a:ext cx="7830772" cy="81083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Oswald Medium"/>
                  <a:ea typeface="Oswald Medium"/>
                  <a:cs typeface="Oswald Medium"/>
                  <a:sym typeface="Oswald Medium"/>
                </a:rPr>
                <a:t>Năm 1958-1959, David H. Hubel và Torsten Wiesel đưa ra những kiến thức quan trọng về cấu trúc của vỏ não thị giác</a:t>
              </a:r>
              <a:endParaRPr/>
            </a:p>
          </p:txBody>
        </p:sp>
      </p:grpSp>
      <p:sp>
        <p:nvSpPr>
          <p:cNvPr id="209" name="Google Shape;209;p5"/>
          <p:cNvSpPr txBox="1"/>
          <p:nvPr>
            <p:ph type="title"/>
          </p:nvPr>
        </p:nvSpPr>
        <p:spPr>
          <a:xfrm>
            <a:off x="1165200" y="316861"/>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LỊCH SỬ CỦA CNNs</a:t>
            </a:r>
            <a:endParaRPr/>
          </a:p>
        </p:txBody>
      </p:sp>
      <p:pic>
        <p:nvPicPr>
          <p:cNvPr descr="Không có mô tả." id="210" name="Google Shape;210;p5"/>
          <p:cNvPicPr preferRelativeResize="0"/>
          <p:nvPr/>
        </p:nvPicPr>
        <p:blipFill rotWithShape="1">
          <a:blip r:embed="rId3">
            <a:alphaModFix/>
          </a:blip>
          <a:srcRect b="0" l="0" r="0" t="0"/>
          <a:stretch/>
        </p:blipFill>
        <p:spPr>
          <a:xfrm>
            <a:off x="2624591" y="2086494"/>
            <a:ext cx="3894818" cy="2801272"/>
          </a:xfrm>
          <a:prstGeom prst="rect">
            <a:avLst/>
          </a:prstGeom>
          <a:noFill/>
          <a:ln>
            <a:noFill/>
          </a:ln>
        </p:spPr>
      </p:pic>
      <p:pic>
        <p:nvPicPr>
          <p:cNvPr descr="Không có mô tả." id="211" name="Google Shape;211;p5"/>
          <p:cNvPicPr preferRelativeResize="0"/>
          <p:nvPr/>
        </p:nvPicPr>
        <p:blipFill rotWithShape="1">
          <a:blip r:embed="rId4">
            <a:alphaModFix/>
          </a:blip>
          <a:srcRect b="0" l="0" r="0" t="0"/>
          <a:stretch/>
        </p:blipFill>
        <p:spPr>
          <a:xfrm>
            <a:off x="2482283" y="2192806"/>
            <a:ext cx="4179434" cy="2552326"/>
          </a:xfrm>
          <a:prstGeom prst="rect">
            <a:avLst/>
          </a:prstGeom>
          <a:noFill/>
          <a:ln>
            <a:noFill/>
          </a:ln>
        </p:spPr>
      </p:pic>
      <p:pic>
        <p:nvPicPr>
          <p:cNvPr descr="Không có mô tả." id="212" name="Google Shape;212;p5"/>
          <p:cNvPicPr preferRelativeResize="0"/>
          <p:nvPr/>
        </p:nvPicPr>
        <p:blipFill rotWithShape="1">
          <a:blip r:embed="rId5">
            <a:alphaModFix/>
          </a:blip>
          <a:srcRect b="0" l="0" r="0" t="0"/>
          <a:stretch/>
        </p:blipFill>
        <p:spPr>
          <a:xfrm>
            <a:off x="1066038" y="2192806"/>
            <a:ext cx="6444702" cy="2438877"/>
          </a:xfrm>
          <a:prstGeom prst="rect">
            <a:avLst/>
          </a:prstGeom>
          <a:noFill/>
          <a:ln>
            <a:noFill/>
          </a:ln>
        </p:spPr>
      </p:pic>
      <p:grpSp>
        <p:nvGrpSpPr>
          <p:cNvPr id="213" name="Google Shape;213;p5"/>
          <p:cNvGrpSpPr/>
          <p:nvPr/>
        </p:nvGrpSpPr>
        <p:grpSpPr>
          <a:xfrm>
            <a:off x="612750" y="1031897"/>
            <a:ext cx="7918500" cy="518441"/>
            <a:chOff x="0" y="959315"/>
            <a:chExt cx="7918500" cy="518441"/>
          </a:xfrm>
        </p:grpSpPr>
        <p:sp>
          <p:nvSpPr>
            <p:cNvPr id="214" name="Google Shape;214;p5"/>
            <p:cNvSpPr/>
            <p:nvPr/>
          </p:nvSpPr>
          <p:spPr>
            <a:xfrm>
              <a:off x="0" y="959315"/>
              <a:ext cx="7918500" cy="518441"/>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txBox="1"/>
            <p:nvPr/>
          </p:nvSpPr>
          <p:spPr>
            <a:xfrm>
              <a:off x="25308" y="984623"/>
              <a:ext cx="7867884" cy="467825"/>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Oswald Medium"/>
                  <a:ea typeface="Oswald Medium"/>
                  <a:cs typeface="Oswald Medium"/>
                  <a:sym typeface="Oswald Medium"/>
                </a:rPr>
                <a:t>Năm 1980, Fukushima đề xuất mô hình mạng nơ-ron có cấp bậc gọi là neocognitron</a:t>
              </a:r>
              <a:endParaRPr b="0" i="0" sz="1800" u="none" cap="none" strike="noStrike">
                <a:solidFill>
                  <a:schemeClr val="lt1"/>
                </a:solidFill>
                <a:latin typeface="Oswald Medium"/>
                <a:ea typeface="Oswald Medium"/>
                <a:cs typeface="Oswald Medium"/>
                <a:sym typeface="Oswald Medium"/>
              </a:endParaRPr>
            </a:p>
          </p:txBody>
        </p:sp>
      </p:grpSp>
      <p:grpSp>
        <p:nvGrpSpPr>
          <p:cNvPr id="216" name="Google Shape;216;p5"/>
          <p:cNvGrpSpPr/>
          <p:nvPr/>
        </p:nvGrpSpPr>
        <p:grpSpPr>
          <a:xfrm>
            <a:off x="638058" y="1019458"/>
            <a:ext cx="7918500" cy="518441"/>
            <a:chOff x="0" y="959315"/>
            <a:chExt cx="7918500" cy="518441"/>
          </a:xfrm>
        </p:grpSpPr>
        <p:sp>
          <p:nvSpPr>
            <p:cNvPr id="217" name="Google Shape;217;p5"/>
            <p:cNvSpPr/>
            <p:nvPr/>
          </p:nvSpPr>
          <p:spPr>
            <a:xfrm>
              <a:off x="0" y="959315"/>
              <a:ext cx="7918500" cy="518441"/>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txBox="1"/>
            <p:nvPr/>
          </p:nvSpPr>
          <p:spPr>
            <a:xfrm>
              <a:off x="25308" y="984623"/>
              <a:ext cx="7867884" cy="467825"/>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Oswald Medium"/>
                  <a:ea typeface="Oswald Medium"/>
                  <a:cs typeface="Oswald Medium"/>
                  <a:sym typeface="Oswald Medium"/>
                </a:rPr>
                <a:t>Năm 1998, mô hình LeNet-5 được đề xuất bởi Yann LeCun và những cộng sự</a:t>
              </a:r>
              <a:endParaRPr/>
            </a:p>
          </p:txBody>
        </p:sp>
      </p:grpSp>
      <p:grpSp>
        <p:nvGrpSpPr>
          <p:cNvPr id="219" name="Google Shape;219;p5"/>
          <p:cNvGrpSpPr/>
          <p:nvPr/>
        </p:nvGrpSpPr>
        <p:grpSpPr>
          <a:xfrm>
            <a:off x="625404" y="1031897"/>
            <a:ext cx="7918500" cy="760877"/>
            <a:chOff x="0" y="959315"/>
            <a:chExt cx="7918500" cy="518441"/>
          </a:xfrm>
        </p:grpSpPr>
        <p:sp>
          <p:nvSpPr>
            <p:cNvPr id="220" name="Google Shape;220;p5"/>
            <p:cNvSpPr/>
            <p:nvPr/>
          </p:nvSpPr>
          <p:spPr>
            <a:xfrm>
              <a:off x="0" y="959315"/>
              <a:ext cx="7918500" cy="518441"/>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txBox="1"/>
            <p:nvPr/>
          </p:nvSpPr>
          <p:spPr>
            <a:xfrm>
              <a:off x="25308" y="984623"/>
              <a:ext cx="7867884" cy="467825"/>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Oswald Medium"/>
                  <a:ea typeface="Oswald Medium"/>
                  <a:cs typeface="Oswald Medium"/>
                  <a:sym typeface="Oswald Medium"/>
                </a:rPr>
                <a:t>Năm 2012, một thành tựu lớn về phân loại hình ảnh trên dataset ImageNet của Geoffrey Hinton với việc ứng dụng GPU</a:t>
              </a:r>
              <a:endParaRPr/>
            </a:p>
          </p:txBody>
        </p:sp>
      </p:grpSp>
      <p:pic>
        <p:nvPicPr>
          <p:cNvPr descr="GPU - Card đồ họa tích hợp là gì?" id="222" name="Google Shape;222;p5"/>
          <p:cNvPicPr preferRelativeResize="0"/>
          <p:nvPr/>
        </p:nvPicPr>
        <p:blipFill rotWithShape="1">
          <a:blip r:embed="rId6">
            <a:alphaModFix/>
          </a:blip>
          <a:srcRect b="0" l="0" r="0" t="0"/>
          <a:stretch/>
        </p:blipFill>
        <p:spPr>
          <a:xfrm>
            <a:off x="2282407" y="2050172"/>
            <a:ext cx="4379310" cy="2694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idx="1" type="subTitle"/>
          </p:nvPr>
        </p:nvSpPr>
        <p:spPr>
          <a:xfrm>
            <a:off x="1341759" y="1109491"/>
            <a:ext cx="6460482" cy="163830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800"/>
              <a:buFont typeface="Arial"/>
              <a:buChar char="•"/>
            </a:pPr>
            <a:r>
              <a:rPr lang="en-US" sz="2000">
                <a:solidFill>
                  <a:schemeClr val="accent3"/>
                </a:solidFill>
                <a:latin typeface="Oswald SemiBold"/>
                <a:ea typeface="Oswald SemiBold"/>
                <a:cs typeface="Oswald SemiBold"/>
                <a:sym typeface="Oswald SemiBold"/>
              </a:rPr>
              <a:t>Mạng nơron tích chập (ConvNet hay CNN) là một thuật toán Deep Learning có thể phân biệt được từng đặc trưng/đối tượng với nhau.</a:t>
            </a:r>
            <a:endParaRPr sz="2000">
              <a:solidFill>
                <a:schemeClr val="accent3"/>
              </a:solidFill>
              <a:latin typeface="Oswald SemiBold"/>
              <a:ea typeface="Oswald SemiBold"/>
              <a:cs typeface="Oswald SemiBold"/>
              <a:sym typeface="Oswald SemiBold"/>
            </a:endParaRPr>
          </a:p>
        </p:txBody>
      </p:sp>
      <p:sp>
        <p:nvSpPr>
          <p:cNvPr id="228" name="Google Shape;228;p6"/>
          <p:cNvSpPr txBox="1"/>
          <p:nvPr>
            <p:ph type="title"/>
          </p:nvPr>
        </p:nvSpPr>
        <p:spPr>
          <a:xfrm>
            <a:off x="2756350" y="127000"/>
            <a:ext cx="3631300" cy="74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Giới thiệu CNNs</a:t>
            </a:r>
            <a:endParaRPr/>
          </a:p>
        </p:txBody>
      </p:sp>
      <p:sp>
        <p:nvSpPr>
          <p:cNvPr id="229" name="Google Shape;229;p6"/>
          <p:cNvSpPr txBox="1"/>
          <p:nvPr/>
        </p:nvSpPr>
        <p:spPr>
          <a:xfrm>
            <a:off x="1341760" y="2980982"/>
            <a:ext cx="6460481" cy="14219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chemeClr val="accent3"/>
                </a:solidFill>
                <a:latin typeface="Oswald SemiBold"/>
                <a:ea typeface="Oswald SemiBold"/>
                <a:cs typeface="Oswald SemiBold"/>
                <a:sym typeface="Oswald SemiBold"/>
              </a:rPr>
              <a:t>Kiến trúc của nơron tích chập tương tự như mô hình kết nối của các nơron trong bộ não con người và được lấy cảm hứng từ hệ thống vỏ thị giác trong bộ não (visual cortex)</a:t>
            </a:r>
            <a:endParaRPr b="0" i="0" sz="2000" u="none" cap="none" strike="noStrike">
              <a:solidFill>
                <a:schemeClr val="accent3"/>
              </a:solidFill>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7"/>
          <p:cNvSpPr txBox="1"/>
          <p:nvPr>
            <p:ph idx="3" type="subTitle"/>
          </p:nvPr>
        </p:nvSpPr>
        <p:spPr>
          <a:xfrm>
            <a:off x="5013300" y="2377449"/>
            <a:ext cx="2251100" cy="543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b="0" lang="en-US" sz="2400">
                <a:solidFill>
                  <a:srgbClr val="ECEDF3"/>
                </a:solidFill>
                <a:latin typeface="Oswald SemiBold"/>
                <a:ea typeface="Oswald SemiBold"/>
                <a:cs typeface="Oswald SemiBold"/>
                <a:sym typeface="Oswald SemiBold"/>
              </a:rPr>
              <a:t>Sigmoid</a:t>
            </a:r>
            <a:endParaRPr b="0" sz="2400">
              <a:solidFill>
                <a:srgbClr val="ECEDF3"/>
              </a:solidFill>
              <a:latin typeface="Oswald SemiBold"/>
              <a:ea typeface="Oswald SemiBold"/>
              <a:cs typeface="Oswald SemiBold"/>
              <a:sym typeface="Oswald SemiBold"/>
            </a:endParaRPr>
          </a:p>
        </p:txBody>
      </p:sp>
      <p:sp>
        <p:nvSpPr>
          <p:cNvPr id="235" name="Google Shape;235;p7"/>
          <p:cNvSpPr txBox="1"/>
          <p:nvPr>
            <p:ph idx="1" type="subTitle"/>
          </p:nvPr>
        </p:nvSpPr>
        <p:spPr>
          <a:xfrm>
            <a:off x="5013300" y="3166479"/>
            <a:ext cx="2251100" cy="543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b="0" lang="en-US" sz="2400">
                <a:solidFill>
                  <a:srgbClr val="ECEDF3"/>
                </a:solidFill>
                <a:latin typeface="Oswald SemiBold"/>
                <a:ea typeface="Oswald SemiBold"/>
                <a:cs typeface="Oswald SemiBold"/>
                <a:sym typeface="Oswald SemiBold"/>
              </a:rPr>
              <a:t>Softmax</a:t>
            </a:r>
            <a:endParaRPr b="0" sz="2400">
              <a:solidFill>
                <a:srgbClr val="ECEDF3"/>
              </a:solidFill>
              <a:latin typeface="Oswald SemiBold"/>
              <a:ea typeface="Oswald SemiBold"/>
              <a:cs typeface="Oswald SemiBold"/>
              <a:sym typeface="Oswald SemiBold"/>
            </a:endParaRPr>
          </a:p>
        </p:txBody>
      </p:sp>
      <p:sp>
        <p:nvSpPr>
          <p:cNvPr id="236" name="Google Shape;236;p7"/>
          <p:cNvSpPr txBox="1"/>
          <p:nvPr>
            <p:ph idx="5" type="subTitle"/>
          </p:nvPr>
        </p:nvSpPr>
        <p:spPr>
          <a:xfrm>
            <a:off x="5013300" y="4056937"/>
            <a:ext cx="2251100" cy="543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b="0" lang="en-US" sz="2400">
                <a:solidFill>
                  <a:srgbClr val="ECEDF3"/>
                </a:solidFill>
                <a:latin typeface="Oswald SemiBold"/>
                <a:ea typeface="Oswald SemiBold"/>
                <a:cs typeface="Oswald SemiBold"/>
                <a:sym typeface="Oswald SemiBold"/>
              </a:rPr>
              <a:t>Relu</a:t>
            </a:r>
            <a:endParaRPr b="0" sz="2400">
              <a:solidFill>
                <a:srgbClr val="ECEDF3"/>
              </a:solidFill>
              <a:latin typeface="Oswald SemiBold"/>
              <a:ea typeface="Oswald SemiBold"/>
              <a:cs typeface="Oswald SemiBold"/>
              <a:sym typeface="Oswald SemiBold"/>
            </a:endParaRPr>
          </a:p>
        </p:txBody>
      </p:sp>
      <p:sp>
        <p:nvSpPr>
          <p:cNvPr id="237" name="Google Shape;237;p7"/>
          <p:cNvSpPr txBox="1"/>
          <p:nvPr>
            <p:ph type="title"/>
          </p:nvPr>
        </p:nvSpPr>
        <p:spPr>
          <a:xfrm>
            <a:off x="1165200" y="445025"/>
            <a:ext cx="681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CÁC HÀM KÍCH HOẠT (ACTIVATION FUNCTION)</a:t>
            </a:r>
            <a:endParaRPr/>
          </a:p>
        </p:txBody>
      </p:sp>
      <p:sp>
        <p:nvSpPr>
          <p:cNvPr id="238" name="Google Shape;238;p7"/>
          <p:cNvSpPr txBox="1"/>
          <p:nvPr/>
        </p:nvSpPr>
        <p:spPr>
          <a:xfrm>
            <a:off x="1165200" y="1400866"/>
            <a:ext cx="6813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Oswald Medium"/>
                <a:ea typeface="Oswald Medium"/>
                <a:cs typeface="Oswald Medium"/>
                <a:sym typeface="Oswald Medium"/>
              </a:rPr>
              <a:t>Trong mạng nơ-ron, hàm kích hoạt là một hàm ánh xạ các đầu vào của một nút với đầu ra tương ứng của nó.</a:t>
            </a:r>
            <a:endParaRPr/>
          </a:p>
        </p:txBody>
      </p:sp>
      <p:grpSp>
        <p:nvGrpSpPr>
          <p:cNvPr id="239" name="Google Shape;239;p7"/>
          <p:cNvGrpSpPr/>
          <p:nvPr/>
        </p:nvGrpSpPr>
        <p:grpSpPr>
          <a:xfrm>
            <a:off x="1165200" y="3166479"/>
            <a:ext cx="2479700" cy="542587"/>
            <a:chOff x="0" y="0"/>
            <a:chExt cx="2479700" cy="542587"/>
          </a:xfrm>
        </p:grpSpPr>
        <p:sp>
          <p:nvSpPr>
            <p:cNvPr id="240" name="Google Shape;240;p7"/>
            <p:cNvSpPr/>
            <p:nvPr/>
          </p:nvSpPr>
          <p:spPr>
            <a:xfrm>
              <a:off x="0" y="0"/>
              <a:ext cx="2479700" cy="542587"/>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txBox="1"/>
            <p:nvPr/>
          </p:nvSpPr>
          <p:spPr>
            <a:xfrm>
              <a:off x="26487" y="26487"/>
              <a:ext cx="2426726" cy="489613"/>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ECEDF3"/>
                  </a:solidFill>
                  <a:latin typeface="Oswald SemiBold"/>
                  <a:ea typeface="Oswald SemiBold"/>
                  <a:cs typeface="Oswald SemiBold"/>
                  <a:sym typeface="Oswald SemiBold"/>
                </a:rPr>
                <a:t>Hàm kích hoạt</a:t>
              </a:r>
              <a:endParaRPr b="0" i="0" sz="2400" u="none" cap="none" strike="noStrike">
                <a:solidFill>
                  <a:srgbClr val="ECEDF3"/>
                </a:solidFill>
                <a:latin typeface="Oswald SemiBold"/>
                <a:ea typeface="Oswald SemiBold"/>
                <a:cs typeface="Oswald SemiBold"/>
                <a:sym typeface="Oswald SemiBold"/>
              </a:endParaRPr>
            </a:p>
          </p:txBody>
        </p:sp>
      </p:grpSp>
      <p:cxnSp>
        <p:nvCxnSpPr>
          <p:cNvPr id="242" name="Google Shape;242;p7"/>
          <p:cNvCxnSpPr>
            <a:endCxn id="234" idx="1"/>
          </p:cNvCxnSpPr>
          <p:nvPr/>
        </p:nvCxnSpPr>
        <p:spPr>
          <a:xfrm flipH="1" rot="10800000">
            <a:off x="3657600" y="2648949"/>
            <a:ext cx="1355700" cy="789000"/>
          </a:xfrm>
          <a:prstGeom prst="straightConnector1">
            <a:avLst/>
          </a:prstGeom>
          <a:noFill/>
          <a:ln cap="flat" cmpd="sng" w="38100">
            <a:solidFill>
              <a:srgbClr val="E78549"/>
            </a:solidFill>
            <a:prstDash val="solid"/>
            <a:round/>
            <a:headEnd len="sm" w="sm" type="none"/>
            <a:tailEnd len="med" w="med" type="triangle"/>
          </a:ln>
        </p:spPr>
      </p:cxnSp>
      <p:cxnSp>
        <p:nvCxnSpPr>
          <p:cNvPr id="243" name="Google Shape;243;p7"/>
          <p:cNvCxnSpPr>
            <a:endCxn id="235" idx="1"/>
          </p:cNvCxnSpPr>
          <p:nvPr/>
        </p:nvCxnSpPr>
        <p:spPr>
          <a:xfrm>
            <a:off x="3651300" y="3437979"/>
            <a:ext cx="1362000" cy="0"/>
          </a:xfrm>
          <a:prstGeom prst="straightConnector1">
            <a:avLst/>
          </a:prstGeom>
          <a:noFill/>
          <a:ln cap="flat" cmpd="sng" w="38100">
            <a:solidFill>
              <a:srgbClr val="E78549"/>
            </a:solidFill>
            <a:prstDash val="solid"/>
            <a:round/>
            <a:headEnd len="sm" w="sm" type="none"/>
            <a:tailEnd len="med" w="med" type="triangle"/>
          </a:ln>
        </p:spPr>
      </p:cxnSp>
      <p:cxnSp>
        <p:nvCxnSpPr>
          <p:cNvPr id="244" name="Google Shape;244;p7"/>
          <p:cNvCxnSpPr>
            <a:endCxn id="236" idx="1"/>
          </p:cNvCxnSpPr>
          <p:nvPr/>
        </p:nvCxnSpPr>
        <p:spPr>
          <a:xfrm>
            <a:off x="3657600" y="3438037"/>
            <a:ext cx="1355700" cy="890400"/>
          </a:xfrm>
          <a:prstGeom prst="straightConnector1">
            <a:avLst/>
          </a:prstGeom>
          <a:noFill/>
          <a:ln cap="flat" cmpd="sng" w="38100">
            <a:solidFill>
              <a:srgbClr val="E78549"/>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nvSpPr>
        <p:spPr>
          <a:xfrm>
            <a:off x="714007" y="3492679"/>
            <a:ext cx="7918500" cy="165391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2000" u="none" cap="none" strike="noStrike">
                <a:solidFill>
                  <a:schemeClr val="dk1"/>
                </a:solidFill>
                <a:latin typeface="Oswald Medium"/>
                <a:ea typeface="Oswald Medium"/>
                <a:cs typeface="Oswald Medium"/>
                <a:sym typeface="Oswald Medium"/>
              </a:rPr>
              <a:t>Nhận bất kỳ giá trị thực nào làm giá trị đầu vào và đầu ra trong phạm vi từ 0 đến 1.</a:t>
            </a:r>
            <a:endParaRPr b="0" i="0" sz="2000" u="none" cap="none" strike="noStrike">
              <a:solidFill>
                <a:schemeClr val="dk1"/>
              </a:solidFill>
              <a:latin typeface="Oswald Medium"/>
              <a:ea typeface="Oswald Medium"/>
              <a:cs typeface="Oswald Medium"/>
              <a:sym typeface="Oswald Medium"/>
            </a:endParaRPr>
          </a:p>
          <a:p>
            <a:pPr indent="-342900" lvl="0" marL="342900" marR="0" rtl="0" algn="l">
              <a:lnSpc>
                <a:spcPct val="100000"/>
              </a:lnSpc>
              <a:spcBef>
                <a:spcPts val="1600"/>
              </a:spcBef>
              <a:spcAft>
                <a:spcPts val="1600"/>
              </a:spcAft>
              <a:buClr>
                <a:schemeClr val="dk1"/>
              </a:buClr>
              <a:buSzPts val="1800"/>
              <a:buFont typeface="Arial"/>
              <a:buChar char="•"/>
            </a:pPr>
            <a:r>
              <a:rPr b="0" i="0" lang="en-US" sz="2000" u="none" cap="none" strike="noStrike">
                <a:solidFill>
                  <a:schemeClr val="dk1"/>
                </a:solidFill>
                <a:latin typeface="Oswald Medium"/>
                <a:ea typeface="Oswald Medium"/>
                <a:cs typeface="Oswald Medium"/>
                <a:sym typeface="Oswald Medium"/>
              </a:rPr>
              <a:t>Đầu vào càng lớn (càng dương), giá trị đầu ra càng gần 1, ngược lại đầu vào càng nhỏ (càng âm), đầu ra càng gần 0.</a:t>
            </a:r>
            <a:endParaRPr/>
          </a:p>
        </p:txBody>
      </p:sp>
      <p:sp>
        <p:nvSpPr>
          <p:cNvPr id="250" name="Google Shape;250;p8"/>
          <p:cNvSpPr txBox="1"/>
          <p:nvPr>
            <p:ph type="title"/>
          </p:nvPr>
        </p:nvSpPr>
        <p:spPr>
          <a:xfrm>
            <a:off x="3792525" y="621859"/>
            <a:ext cx="155895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Sigmoid</a:t>
            </a:r>
            <a:endParaRPr/>
          </a:p>
        </p:txBody>
      </p:sp>
      <p:pic>
        <p:nvPicPr>
          <p:cNvPr descr="Chart, line chart&#10;&#10;Description automatically generated" id="251" name="Google Shape;251;p8"/>
          <p:cNvPicPr preferRelativeResize="0"/>
          <p:nvPr/>
        </p:nvPicPr>
        <p:blipFill rotWithShape="1">
          <a:blip r:embed="rId3">
            <a:alphaModFix/>
          </a:blip>
          <a:srcRect b="0" l="0" r="0" t="0"/>
          <a:stretch/>
        </p:blipFill>
        <p:spPr>
          <a:xfrm>
            <a:off x="3835919" y="1243719"/>
            <a:ext cx="4990623" cy="3327081"/>
          </a:xfrm>
          <a:prstGeom prst="rect">
            <a:avLst/>
          </a:prstGeom>
          <a:noFill/>
          <a:ln>
            <a:noFill/>
          </a:ln>
        </p:spPr>
      </p:pic>
      <p:grpSp>
        <p:nvGrpSpPr>
          <p:cNvPr id="252" name="Google Shape;252;p8"/>
          <p:cNvGrpSpPr/>
          <p:nvPr/>
        </p:nvGrpSpPr>
        <p:grpSpPr>
          <a:xfrm>
            <a:off x="98400" y="5549"/>
            <a:ext cx="3991000" cy="561600"/>
            <a:chOff x="0" y="5549"/>
            <a:chExt cx="3991000" cy="561600"/>
          </a:xfrm>
        </p:grpSpPr>
        <p:sp>
          <p:nvSpPr>
            <p:cNvPr id="253" name="Google Shape;253;p8"/>
            <p:cNvSpPr/>
            <p:nvPr/>
          </p:nvSpPr>
          <p:spPr>
            <a:xfrm>
              <a:off x="0" y="5549"/>
              <a:ext cx="3991000" cy="56160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txBox="1"/>
            <p:nvPr/>
          </p:nvSpPr>
          <p:spPr>
            <a:xfrm>
              <a:off x="27415" y="32964"/>
              <a:ext cx="3936170" cy="50677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Các hàm kích hoạt (Activation function)</a:t>
              </a:r>
              <a:endParaRPr b="0" i="0" sz="1800" u="none" cap="none" strike="noStrike">
                <a:solidFill>
                  <a:srgbClr val="ECEDF3"/>
                </a:solidFill>
                <a:latin typeface="Oswald SemiBold"/>
                <a:ea typeface="Oswald SemiBold"/>
                <a:cs typeface="Oswald SemiBold"/>
                <a:sym typeface="Oswald SemiBold"/>
              </a:endParaRPr>
            </a:p>
          </p:txBody>
        </p:sp>
      </p:grpSp>
      <p:grpSp>
        <p:nvGrpSpPr>
          <p:cNvPr id="255" name="Google Shape;255;p8"/>
          <p:cNvGrpSpPr/>
          <p:nvPr/>
        </p:nvGrpSpPr>
        <p:grpSpPr>
          <a:xfrm>
            <a:off x="1192466" y="2213891"/>
            <a:ext cx="2152638" cy="882024"/>
            <a:chOff x="0" y="96"/>
            <a:chExt cx="2152638" cy="882024"/>
          </a:xfrm>
        </p:grpSpPr>
        <p:sp>
          <p:nvSpPr>
            <p:cNvPr id="256" name="Google Shape;256;p8"/>
            <p:cNvSpPr/>
            <p:nvPr/>
          </p:nvSpPr>
          <p:spPr>
            <a:xfrm>
              <a:off x="0" y="96"/>
              <a:ext cx="2152638" cy="882024"/>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txBox="1"/>
            <p:nvPr/>
          </p:nvSpPr>
          <p:spPr>
            <a:xfrm>
              <a:off x="43057" y="43153"/>
              <a:ext cx="2066524" cy="79591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txBox="1"/>
          <p:nvPr/>
        </p:nvSpPr>
        <p:spPr>
          <a:xfrm>
            <a:off x="701650" y="3805897"/>
            <a:ext cx="7918500" cy="165391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2000" u="none" cap="none" strike="noStrike">
                <a:solidFill>
                  <a:schemeClr val="dk1"/>
                </a:solidFill>
                <a:latin typeface="Oswald Medium"/>
                <a:ea typeface="Oswald Medium"/>
                <a:cs typeface="Oswald Medium"/>
                <a:sym typeface="Oswald Medium"/>
              </a:rPr>
              <a:t>Là một chức năng kích hoạt không những ánh xạ đầu ra của chúng ta tới một phạm vi [0,1] mà còn ánh xạ từng đầu ra theo cách sao cho tổng là 1. </a:t>
            </a:r>
            <a:endParaRPr/>
          </a:p>
          <a:p>
            <a:pPr indent="0" lvl="0" marL="0" marR="0" rtl="0" algn="l">
              <a:lnSpc>
                <a:spcPct val="100000"/>
              </a:lnSpc>
              <a:spcBef>
                <a:spcPts val="1600"/>
              </a:spcBef>
              <a:spcAft>
                <a:spcPts val="1600"/>
              </a:spcAft>
              <a:buClr>
                <a:schemeClr val="dk1"/>
              </a:buClr>
              <a:buSzPts val="1800"/>
              <a:buFont typeface="Roboto"/>
              <a:buNone/>
            </a:pPr>
            <a:r>
              <a:rPr b="0" i="0" lang="en-US" sz="2000" u="none" cap="none" strike="noStrike">
                <a:solidFill>
                  <a:schemeClr val="dk1"/>
                </a:solidFill>
                <a:latin typeface="Oswald Medium"/>
                <a:ea typeface="Oswald Medium"/>
                <a:cs typeface="Oswald Medium"/>
                <a:sym typeface="Oswald Medium"/>
              </a:rPr>
              <a:t>      Đầu ra là một phân phối xác suất.</a:t>
            </a:r>
            <a:endParaRPr/>
          </a:p>
        </p:txBody>
      </p:sp>
      <p:sp>
        <p:nvSpPr>
          <p:cNvPr id="263" name="Google Shape;263;p9"/>
          <p:cNvSpPr txBox="1"/>
          <p:nvPr>
            <p:ph type="title"/>
          </p:nvPr>
        </p:nvSpPr>
        <p:spPr>
          <a:xfrm>
            <a:off x="3792525" y="621859"/>
            <a:ext cx="155895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Softmax</a:t>
            </a:r>
            <a:endParaRPr/>
          </a:p>
        </p:txBody>
      </p:sp>
      <p:grpSp>
        <p:nvGrpSpPr>
          <p:cNvPr id="264" name="Google Shape;264;p9"/>
          <p:cNvGrpSpPr/>
          <p:nvPr/>
        </p:nvGrpSpPr>
        <p:grpSpPr>
          <a:xfrm>
            <a:off x="98400" y="5549"/>
            <a:ext cx="4054500" cy="561600"/>
            <a:chOff x="0" y="5549"/>
            <a:chExt cx="4054500" cy="561600"/>
          </a:xfrm>
        </p:grpSpPr>
        <p:sp>
          <p:nvSpPr>
            <p:cNvPr id="265" name="Google Shape;265;p9"/>
            <p:cNvSpPr/>
            <p:nvPr/>
          </p:nvSpPr>
          <p:spPr>
            <a:xfrm>
              <a:off x="0" y="5549"/>
              <a:ext cx="4054500" cy="56160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txBox="1"/>
            <p:nvPr/>
          </p:nvSpPr>
          <p:spPr>
            <a:xfrm>
              <a:off x="27415" y="32964"/>
              <a:ext cx="3999670" cy="50677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ECEDF3"/>
                  </a:solidFill>
                  <a:latin typeface="Oswald SemiBold"/>
                  <a:ea typeface="Oswald SemiBold"/>
                  <a:cs typeface="Oswald SemiBold"/>
                  <a:sym typeface="Oswald SemiBold"/>
                </a:rPr>
                <a:t>Các hàm kích hoạt (Activation function)</a:t>
              </a:r>
              <a:endParaRPr b="0" i="0" sz="1800" u="none" cap="none" strike="noStrike">
                <a:solidFill>
                  <a:srgbClr val="ECEDF3"/>
                </a:solidFill>
                <a:latin typeface="Oswald SemiBold"/>
                <a:ea typeface="Oswald SemiBold"/>
                <a:cs typeface="Oswald SemiBold"/>
                <a:sym typeface="Oswald SemiBold"/>
              </a:endParaRPr>
            </a:p>
          </p:txBody>
        </p:sp>
      </p:grpSp>
      <p:grpSp>
        <p:nvGrpSpPr>
          <p:cNvPr id="267" name="Google Shape;267;p9"/>
          <p:cNvGrpSpPr/>
          <p:nvPr/>
        </p:nvGrpSpPr>
        <p:grpSpPr>
          <a:xfrm>
            <a:off x="701650" y="2214987"/>
            <a:ext cx="2643454" cy="1352520"/>
            <a:chOff x="0" y="1192"/>
            <a:chExt cx="2643454" cy="1352520"/>
          </a:xfrm>
        </p:grpSpPr>
        <p:sp>
          <p:nvSpPr>
            <p:cNvPr id="268" name="Google Shape;268;p9"/>
            <p:cNvSpPr/>
            <p:nvPr/>
          </p:nvSpPr>
          <p:spPr>
            <a:xfrm>
              <a:off x="0" y="1192"/>
              <a:ext cx="2643454" cy="1352520"/>
            </a:xfrm>
            <a:prstGeom prst="roundRect">
              <a:avLst>
                <a:gd fmla="val 16667" name="adj"/>
              </a:avLst>
            </a:prstGeom>
            <a:solidFill>
              <a:srgbClr val="EA894E"/>
            </a:solidFill>
            <a:ln cap="flat" cmpd="sng" w="25400">
              <a:solidFill>
                <a:srgbClr val="EBEC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txBox="1"/>
            <p:nvPr/>
          </p:nvSpPr>
          <p:spPr>
            <a:xfrm>
              <a:off x="66025" y="67217"/>
              <a:ext cx="2511404" cy="122047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t/>
              </a:r>
              <a:endParaRPr b="1" i="0" sz="1700" u="none" cap="none" strike="noStrike">
                <a:solidFill>
                  <a:schemeClr val="lt1"/>
                </a:solidFill>
                <a:latin typeface="Arial"/>
                <a:ea typeface="Arial"/>
                <a:cs typeface="Arial"/>
                <a:sym typeface="Arial"/>
              </a:endParaRPr>
            </a:p>
            <a:p>
              <a:pPr indent="0" lvl="0" marL="0" marR="0" rtl="0" algn="l">
                <a:lnSpc>
                  <a:spcPct val="90000"/>
                </a:lnSpc>
                <a:spcBef>
                  <a:spcPts val="595"/>
                </a:spcBef>
                <a:spcAft>
                  <a:spcPts val="0"/>
                </a:spcAft>
                <a:buClr>
                  <a:srgbClr val="000000"/>
                </a:buClr>
                <a:buSzPts val="1700"/>
                <a:buFont typeface="Arial"/>
                <a:buNone/>
              </a:pPr>
              <a:r>
                <a:t/>
              </a:r>
              <a:endParaRPr b="1" i="0" sz="1700" u="none" cap="none" strike="noStrike">
                <a:solidFill>
                  <a:schemeClr val="lt1"/>
                </a:solidFill>
                <a:latin typeface="Arial"/>
                <a:ea typeface="Arial"/>
                <a:cs typeface="Arial"/>
                <a:sym typeface="Arial"/>
              </a:endParaRPr>
            </a:p>
          </p:txBody>
        </p:sp>
      </p:grpSp>
      <p:pic>
        <p:nvPicPr>
          <p:cNvPr descr="Chart, line chart&#10;&#10;Description automatically generated" id="270" name="Google Shape;270;p9"/>
          <p:cNvPicPr preferRelativeResize="0"/>
          <p:nvPr/>
        </p:nvPicPr>
        <p:blipFill rotWithShape="1">
          <a:blip r:embed="rId3">
            <a:alphaModFix/>
          </a:blip>
          <a:srcRect b="0" l="0" r="0" t="0"/>
          <a:stretch/>
        </p:blipFill>
        <p:spPr>
          <a:xfrm>
            <a:off x="4346177" y="1449511"/>
            <a:ext cx="4096173" cy="3072130"/>
          </a:xfrm>
          <a:prstGeom prst="rect">
            <a:avLst/>
          </a:prstGeom>
          <a:noFill/>
          <a:ln>
            <a:noFill/>
          </a:ln>
        </p:spPr>
      </p:pic>
      <p:sp>
        <p:nvSpPr>
          <p:cNvPr id="271" name="Google Shape;271;p9"/>
          <p:cNvSpPr/>
          <p:nvPr/>
        </p:nvSpPr>
        <p:spPr>
          <a:xfrm>
            <a:off x="701650" y="4757351"/>
            <a:ext cx="293877" cy="185352"/>
          </a:xfrm>
          <a:prstGeom prst="rightArrow">
            <a:avLst>
              <a:gd fmla="val 50000" name="adj1"/>
              <a:gd fmla="val 50000" name="adj2"/>
            </a:avLst>
          </a:prstGeom>
          <a:solidFill>
            <a:schemeClr val="dk1"/>
          </a:solidFill>
          <a:ln cap="flat" cmpd="sng" w="25400">
            <a:solidFill>
              <a:srgbClr val="1C1C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Nguyen Ngoc Tin</dc:creator>
</cp:coreProperties>
</file>