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29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1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2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18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50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1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9779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4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9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2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90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68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B13-C7A0-BA49-87E5-7C0B1C22C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285" y="806677"/>
            <a:ext cx="10341429" cy="2387600"/>
          </a:xfrm>
        </p:spPr>
        <p:txBody>
          <a:bodyPr>
            <a:noAutofit/>
          </a:bodyPr>
          <a:lstStyle/>
          <a:p>
            <a:r>
              <a:rPr lang="en-US" sz="4800" b="1" dirty="0"/>
              <a:t>Identifying Ideal Gym and Fitness Studio Locales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8EF46-1ABF-4042-B135-A723AE5F8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5696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June 17, 2020</a:t>
            </a:r>
          </a:p>
        </p:txBody>
      </p:sp>
    </p:spTree>
    <p:extLst>
      <p:ext uri="{BB962C8B-B14F-4D97-AF65-F5344CB8AC3E}">
        <p14:creationId xmlns:p14="http://schemas.microsoft.com/office/powerpoint/2010/main" val="292112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B3FC-6AB5-0D46-9BFA-EFFAB434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E224-BA0B-5F4C-BE43-7C8462E8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Nearly 40% of adults in the United States are categorized as “obese”*</a:t>
            </a:r>
            <a:br>
              <a:rPr lang="en-US" dirty="0"/>
            </a:br>
            <a:endParaRPr lang="en-US" dirty="0"/>
          </a:p>
          <a:p>
            <a:r>
              <a:rPr lang="en-US" dirty="0"/>
              <a:t>Gyms and active lifestyles are growing in popularity as a form of preventative self-care from the many adverse health effects of obesity.</a:t>
            </a:r>
            <a:r>
              <a:rPr lang="en-US" dirty="0">
                <a:effectLst/>
              </a:rPr>
              <a:t> 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/>
              <a:t>Aim to recommend the optimal location(s) for a new Gym or Fitness Studio</a:t>
            </a:r>
            <a:r>
              <a:rPr lang="en-US" dirty="0">
                <a:effectLst/>
              </a:rPr>
              <a:t> locale in Toronto.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1AE49-EBDD-FA4E-9FF0-A72BBFECB9FC}"/>
              </a:ext>
            </a:extLst>
          </p:cNvPr>
          <p:cNvSpPr txBox="1"/>
          <p:nvPr/>
        </p:nvSpPr>
        <p:spPr>
          <a:xfrm>
            <a:off x="968828" y="6444343"/>
            <a:ext cx="235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2019 NHANES Report</a:t>
            </a:r>
          </a:p>
        </p:txBody>
      </p:sp>
    </p:spTree>
    <p:extLst>
      <p:ext uri="{BB962C8B-B14F-4D97-AF65-F5344CB8AC3E}">
        <p14:creationId xmlns:p14="http://schemas.microsoft.com/office/powerpoint/2010/main" val="89444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792E-E6F4-4F49-A520-A24D33DD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 &amp;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50C4-38AF-6549-81D5-A8FD3BC0C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599"/>
            <a:ext cx="10515600" cy="4618718"/>
          </a:xfrm>
        </p:spPr>
        <p:txBody>
          <a:bodyPr>
            <a:normAutofit/>
          </a:bodyPr>
          <a:lstStyle/>
          <a:p>
            <a:r>
              <a:rPr lang="en-US" dirty="0"/>
              <a:t>Venue statistics and features sourced from the </a:t>
            </a:r>
            <a:r>
              <a:rPr lang="en-US" u="sng" dirty="0"/>
              <a:t>Foursquare API.</a:t>
            </a:r>
            <a:br>
              <a:rPr lang="en-US" u="sng" dirty="0"/>
            </a:br>
            <a:endParaRPr lang="en-US" u="sng" dirty="0"/>
          </a:p>
          <a:p>
            <a:r>
              <a:rPr lang="en-US" dirty="0"/>
              <a:t>The following venue features were queried and analyzed:</a:t>
            </a:r>
          </a:p>
          <a:p>
            <a:pPr lvl="1"/>
            <a:r>
              <a:rPr lang="en-US" dirty="0"/>
              <a:t>Check-in frequency &amp; Trending</a:t>
            </a:r>
          </a:p>
          <a:p>
            <a:pPr lvl="1"/>
            <a:r>
              <a:rPr lang="en-US" dirty="0"/>
              <a:t>Unique visitors</a:t>
            </a:r>
          </a:p>
          <a:p>
            <a:pPr lvl="1"/>
            <a:r>
              <a:rPr lang="en-US" dirty="0"/>
              <a:t>Likes</a:t>
            </a:r>
          </a:p>
          <a:p>
            <a:pPr lvl="1"/>
            <a:r>
              <a:rPr lang="en-US" dirty="0"/>
              <a:t>Negative reviews</a:t>
            </a:r>
            <a:br>
              <a:rPr lang="en-US" dirty="0"/>
            </a:br>
            <a:endParaRPr lang="en-US" dirty="0"/>
          </a:p>
          <a:p>
            <a:r>
              <a:rPr lang="en-US" dirty="0"/>
              <a:t>Gyms and Fitness studios were then analyzed and cleansed for relative proximity density: &lt;500m, and areas with count=0 within 800m of each other.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4554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64A3-BC8A-314B-9743-80742F07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 / Observation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4DE65-3663-7744-830F-30EE7EF59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6404" y="2593068"/>
            <a:ext cx="4558450" cy="34496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5E8A3D-5182-BA46-BB39-388B759783F1}"/>
              </a:ext>
            </a:extLst>
          </p:cNvPr>
          <p:cNvSpPr txBox="1"/>
          <p:nvPr/>
        </p:nvSpPr>
        <p:spPr>
          <a:xfrm>
            <a:off x="968829" y="2318657"/>
            <a:ext cx="45502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see that  Gyms are within the Top 15 venue categories in and around Toronto.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32 ”Gyms” and 8 “Fitness Studios” in the Toronto region.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Next step in the analysis is to analyze </a:t>
            </a:r>
            <a:r>
              <a:rPr lang="en-US" sz="2000" b="1" dirty="0"/>
              <a:t>proximity density </a:t>
            </a:r>
            <a:r>
              <a:rPr lang="en-US" sz="2000" dirty="0"/>
              <a:t>between discrete locations.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BF42BB-CCB4-8143-87FB-7A0EF6E82F1D}"/>
              </a:ext>
            </a:extLst>
          </p:cNvPr>
          <p:cNvSpPr/>
          <p:nvPr/>
        </p:nvSpPr>
        <p:spPr>
          <a:xfrm>
            <a:off x="6672943" y="5290457"/>
            <a:ext cx="4180114" cy="250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8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64A3-BC8A-314B-9743-80742F07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 / Observation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BE3D3-E835-D740-90E1-FA38C9A99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2161" y="1962831"/>
            <a:ext cx="8298705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90CA57-210C-FC49-933B-2C4BD4D071B1}"/>
              </a:ext>
            </a:extLst>
          </p:cNvPr>
          <p:cNvSpPr txBox="1"/>
          <p:nvPr/>
        </p:nvSpPr>
        <p:spPr>
          <a:xfrm>
            <a:off x="500744" y="2144486"/>
            <a:ext cx="3111418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There are </a:t>
            </a:r>
            <a:r>
              <a:rPr lang="en-US" b="1" dirty="0">
                <a:solidFill>
                  <a:srgbClr val="FF0000"/>
                </a:solidFill>
              </a:rPr>
              <a:t>57 zones</a:t>
            </a:r>
            <a:r>
              <a:rPr lang="en-US" dirty="0"/>
              <a:t> in total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surrounding Toronto that fit our new fitness facility location criteria based on number of and distance to existing fitness facilities.</a:t>
            </a:r>
          </a:p>
        </p:txBody>
      </p:sp>
    </p:spTree>
    <p:extLst>
      <p:ext uri="{BB962C8B-B14F-4D97-AF65-F5344CB8AC3E}">
        <p14:creationId xmlns:p14="http://schemas.microsoft.com/office/powerpoint/2010/main" val="21764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64A3-BC8A-314B-9743-80742F07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EA1A1-B8F3-924A-9C63-2F87AE28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US" dirty="0"/>
              <a:t>Through K-means clustering analysis, we were able to identify 57 “opportunity pockets” for optimal fitness facility location(s) in the Toronto region.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Further investigation is required into (non-exhaustive):</a:t>
            </a:r>
          </a:p>
          <a:p>
            <a:pPr lvl="1"/>
            <a:r>
              <a:rPr lang="en-US" dirty="0"/>
              <a:t>”Opportunity pocket” demographics</a:t>
            </a:r>
          </a:p>
          <a:p>
            <a:pPr lvl="1"/>
            <a:r>
              <a:rPr lang="en-US" dirty="0"/>
              <a:t>Relative affluence (would likely impact things like pricing, gym theme, etc.)</a:t>
            </a:r>
          </a:p>
          <a:p>
            <a:pPr lvl="1"/>
            <a:r>
              <a:rPr lang="en-US" dirty="0"/>
              <a:t>Population 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Any of the above-listed factors could influence or result in a non-ideal locale for a Gym or Fitness studio.</a:t>
            </a:r>
          </a:p>
        </p:txBody>
      </p:sp>
    </p:spTree>
    <p:extLst>
      <p:ext uri="{BB962C8B-B14F-4D97-AF65-F5344CB8AC3E}">
        <p14:creationId xmlns:p14="http://schemas.microsoft.com/office/powerpoint/2010/main" val="19018690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{CCFA7F19-48D9-6046-A245-AE23335C053B}tf10001119</Template>
  <TotalTime>1397</TotalTime>
  <Words>306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Identifying Ideal Gym and Fitness Studio Locales</vt:lpstr>
      <vt:lpstr>Problem Overview</vt:lpstr>
      <vt:lpstr>Data Source &amp; Cleansing</vt:lpstr>
      <vt:lpstr>Result / Observation 1</vt:lpstr>
      <vt:lpstr>Result / Observation 2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Puckette</dc:creator>
  <cp:lastModifiedBy>Thomas Puckette</cp:lastModifiedBy>
  <cp:revision>24</cp:revision>
  <dcterms:created xsi:type="dcterms:W3CDTF">2020-06-16T16:55:40Z</dcterms:created>
  <dcterms:modified xsi:type="dcterms:W3CDTF">2020-06-17T16:12:58Z</dcterms:modified>
</cp:coreProperties>
</file>